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87" d="100"/>
          <a:sy n="87" d="100"/>
        </p:scale>
        <p:origin x="2286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 ★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외래키</a:t>
            </a:r>
            <a:r>
              <a:rPr lang="ko-KR" altLang="en-US" dirty="0"/>
              <a:t> </a:t>
            </a:r>
            <a:r>
              <a:rPr lang="ko-KR" altLang="en-US" dirty="0" smtClean="0"/>
              <a:t> ★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57875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28184" y="3068961"/>
            <a:ext cx="7920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11214" y="3068961"/>
            <a:ext cx="7920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3185" y="3068961"/>
            <a:ext cx="7920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smtClean="0"/>
              <a:t>모든 칼럼과 </a:t>
            </a:r>
            <a:r>
              <a:rPr lang="ko-KR" altLang="en-US" b="0" dirty="0"/>
              <a:t>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기본키와</a:t>
            </a:r>
            <a:r>
              <a:rPr lang="ko-KR" altLang="en-US" b="0" dirty="0" smtClean="0"/>
              <a:t> 관계를 맺거나</a:t>
            </a:r>
            <a:r>
              <a:rPr lang="en-US" altLang="ko-KR" b="0" dirty="0" smtClean="0"/>
              <a:t>, UNIQUE </a:t>
            </a:r>
            <a:r>
              <a:rPr lang="ko-KR" altLang="en-US" b="0" dirty="0" smtClean="0"/>
              <a:t>칼럼과 관계를 맺는다</a:t>
            </a:r>
            <a:r>
              <a:rPr lang="en-US" altLang="ko-KR" b="0" smtClean="0"/>
              <a:t>.</a:t>
            </a:r>
            <a:endParaRPr lang="en-US" altLang="ko-KR" b="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</a:t>
            </a:r>
            <a:r>
              <a:rPr lang="ko-KR" altLang="en-US" dirty="0" smtClean="0"/>
              <a:t>가져야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56641</TotalTime>
  <Words>545</Words>
  <Application>Microsoft Office PowerPoint</Application>
  <PresentationFormat>화면 슬라이드 쇼(4:3)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Tunga</vt:lpstr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351</cp:revision>
  <dcterms:created xsi:type="dcterms:W3CDTF">2018-05-10T00:35:19Z</dcterms:created>
  <dcterms:modified xsi:type="dcterms:W3CDTF">2021-03-31T08:09:27Z</dcterms:modified>
</cp:coreProperties>
</file>