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5" r:id="rId2"/>
    <p:sldId id="287" r:id="rId3"/>
    <p:sldId id="299" r:id="rId4"/>
    <p:sldId id="298" r:id="rId5"/>
    <p:sldId id="300" r:id="rId6"/>
    <p:sldId id="30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31" autoAdjust="0"/>
    <p:restoredTop sz="92084" autoAdjust="0"/>
  </p:normalViewPr>
  <p:slideViewPr>
    <p:cSldViewPr>
      <p:cViewPr>
        <p:scale>
          <a:sx n="66" d="100"/>
          <a:sy n="66" d="100"/>
        </p:scale>
        <p:origin x="336" y="1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관계 모델링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76244"/>
          </a:xfrm>
        </p:spPr>
        <p:txBody>
          <a:bodyPr wrap="none"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한 쪽의 </a:t>
            </a:r>
            <a:r>
              <a:rPr lang="ko-KR" altLang="en-US" b="0" dirty="0" err="1" smtClean="0"/>
              <a:t>엔티티가</a:t>
            </a:r>
            <a:r>
              <a:rPr lang="ko-KR" altLang="en-US" b="0" dirty="0" smtClean="0"/>
              <a:t> 관계를 맺은 다른 </a:t>
            </a:r>
            <a:r>
              <a:rPr lang="ko-KR" altLang="en-US" b="0" dirty="0" err="1" smtClean="0"/>
              <a:t>엔티티</a:t>
            </a:r>
            <a:r>
              <a:rPr lang="ko-KR" altLang="en-US" b="0" dirty="0" smtClean="0"/>
              <a:t> 쪽의 여러 객체를 가질 수 있다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가장 흔한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어머님이 자식을 </a:t>
            </a:r>
            <a:r>
              <a:rPr lang="en-US" altLang="ko-KR" b="0" dirty="0" smtClean="0"/>
              <a:t>3</a:t>
            </a:r>
            <a:r>
              <a:rPr lang="ko-KR" altLang="en-US" b="0" dirty="0" smtClean="0"/>
              <a:t>명 낳으셨다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어머님</a:t>
            </a:r>
            <a:r>
              <a:rPr lang="en-US" altLang="ko-KR" b="0" dirty="0" smtClean="0"/>
              <a:t>(1) : </a:t>
            </a:r>
            <a:r>
              <a:rPr lang="ko-KR" altLang="en-US" b="0" dirty="0" smtClean="0"/>
              <a:t>자식</a:t>
            </a:r>
            <a:r>
              <a:rPr lang="en-US" altLang="ko-KR" b="0" dirty="0" smtClean="0"/>
              <a:t>(3)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3833525" cy="240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56176" y="3212976"/>
            <a:ext cx="14205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바커</a:t>
            </a:r>
            <a:r>
              <a:rPr lang="ko-KR" altLang="en-US" dirty="0" smtClean="0"/>
              <a:t> 표기법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IE </a:t>
            </a: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1880" y="521990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1:m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462006"/>
              </p:ext>
            </p:extLst>
          </p:nvPr>
        </p:nvGraphicFramePr>
        <p:xfrm>
          <a:off x="822325" y="1780024"/>
          <a:ext cx="32456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이화고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연세고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서강고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홍익고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명지고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27584" y="1340768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학교 테이블                                    학생 테이블</a:t>
            </a:r>
            <a:endParaRPr lang="ko-KR" altLang="en-US" dirty="0"/>
          </a:p>
        </p:txBody>
      </p:sp>
      <p:graphicFrame>
        <p:nvGraphicFramePr>
          <p:cNvPr id="13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9839"/>
              </p:ext>
            </p:extLst>
          </p:nvPr>
        </p:nvGraphicFramePr>
        <p:xfrm>
          <a:off x="5076056" y="1780024"/>
          <a:ext cx="32456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학교코드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학생명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김은지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이소은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박주심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이준서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민재홍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박유식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성연준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송대명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박기수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40999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73328" y="21074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73328" y="24928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2" idx="6"/>
            <a:endCxn id="15" idx="2"/>
          </p:cNvCxnSpPr>
          <p:nvPr/>
        </p:nvCxnSpPr>
        <p:spPr>
          <a:xfrm>
            <a:off x="1842046" y="2323480"/>
            <a:ext cx="3831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6"/>
            <a:endCxn id="16" idx="2"/>
          </p:cNvCxnSpPr>
          <p:nvPr/>
        </p:nvCxnSpPr>
        <p:spPr>
          <a:xfrm>
            <a:off x="1842046" y="2323480"/>
            <a:ext cx="3831282" cy="3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89678" y="4005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3008" y="55172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83" y="2793861"/>
            <a:ext cx="3069508" cy="2939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1464275"/>
          </a:xfrm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관계를 가진 양쪽 모두에게 </a:t>
            </a:r>
            <a:r>
              <a:rPr lang="en-US" altLang="ko-KR" b="0" dirty="0" smtClean="0"/>
              <a:t>1:M </a:t>
            </a:r>
            <a:r>
              <a:rPr lang="ko-KR" altLang="en-US" b="0" dirty="0" smtClean="0"/>
              <a:t>관계가 존재할 때 나타난다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현실 세계에서 의외로 빈번하게 발생하는 관계이다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0" dirty="0" smtClean="0"/>
              <a:t>예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학생들이 수강신청을 한다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학생도 여러 명</a:t>
            </a:r>
            <a:r>
              <a:rPr lang="en-US" altLang="ko-KR" b="0" dirty="0" smtClean="0"/>
              <a:t>(M) : </a:t>
            </a:r>
            <a:r>
              <a:rPr lang="ko-KR" altLang="en-US" b="0" dirty="0" smtClean="0"/>
              <a:t>과목도 여러 과목</a:t>
            </a:r>
            <a:r>
              <a:rPr lang="en-US" altLang="ko-KR" b="0" dirty="0" smtClean="0"/>
              <a:t>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b="0" dirty="0" smtClean="0"/>
              <a:t>1:M </a:t>
            </a:r>
            <a:r>
              <a:rPr lang="ko-KR" altLang="en-US" b="0" dirty="0" smtClean="0"/>
              <a:t>관계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개를 이용해서 구현한다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0983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</a:rPr>
              <a:t> : 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3271" y="465313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260919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 : 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M:N </a:t>
            </a:r>
            <a:r>
              <a:rPr lang="ko-KR" altLang="en-US" b="1" dirty="0" smtClean="0"/>
              <a:t>관계</a:t>
            </a:r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050585"/>
              </p:ext>
            </p:extLst>
          </p:nvPr>
        </p:nvGraphicFramePr>
        <p:xfrm>
          <a:off x="611560" y="1594902"/>
          <a:ext cx="24535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다길동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라길동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154591"/>
              </p:ext>
            </p:extLst>
          </p:nvPr>
        </p:nvGraphicFramePr>
        <p:xfrm>
          <a:off x="5934893" y="1594902"/>
          <a:ext cx="25975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교수명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국어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김세종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영어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김알파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수학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이산수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최전산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48052"/>
              </p:ext>
            </p:extLst>
          </p:nvPr>
        </p:nvGraphicFramePr>
        <p:xfrm>
          <a:off x="3203848" y="1594902"/>
          <a:ext cx="259754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신청번호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학번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과목코드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10103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34917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5003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PK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3968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FK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50038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en-US" altLang="ko-KR" b="1" dirty="0" smtClean="0">
                <a:solidFill>
                  <a:srgbClr val="FF0000"/>
                </a:solidFill>
              </a:rPr>
              <a:t>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196752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 테이블                수강신청 테이블             과목 테이블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17910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115711" y="201487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115711" y="241159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115711" y="277163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18" idx="6"/>
            <a:endCxn id="20" idx="2"/>
          </p:cNvCxnSpPr>
          <p:nvPr/>
        </p:nvCxnSpPr>
        <p:spPr>
          <a:xfrm>
            <a:off x="1409998" y="2151906"/>
            <a:ext cx="2705713" cy="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6"/>
            <a:endCxn id="21" idx="2"/>
          </p:cNvCxnSpPr>
          <p:nvPr/>
        </p:nvCxnSpPr>
        <p:spPr>
          <a:xfrm>
            <a:off x="1409998" y="2151906"/>
            <a:ext cx="2705713" cy="40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8" idx="6"/>
            <a:endCxn id="22" idx="2"/>
          </p:cNvCxnSpPr>
          <p:nvPr/>
        </p:nvCxnSpPr>
        <p:spPr>
          <a:xfrm>
            <a:off x="1409998" y="2151906"/>
            <a:ext cx="2705713" cy="76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965552" y="2007890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979807" y="202300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979807" y="3131676"/>
            <a:ext cx="792088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979807" y="4265147"/>
            <a:ext cx="792088" cy="261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8" name="직선 연결선 2047"/>
          <p:cNvCxnSpPr>
            <a:stCxn id="30" idx="6"/>
          </p:cNvCxnSpPr>
          <p:nvPr/>
        </p:nvCxnSpPr>
        <p:spPr>
          <a:xfrm flipV="1">
            <a:off x="5771895" y="2151906"/>
            <a:ext cx="193657" cy="15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/>
          <p:cNvCxnSpPr>
            <a:stCxn id="31" idx="6"/>
            <a:endCxn id="29" idx="2"/>
          </p:cNvCxnSpPr>
          <p:nvPr/>
        </p:nvCxnSpPr>
        <p:spPr>
          <a:xfrm flipV="1">
            <a:off x="5771895" y="2151906"/>
            <a:ext cx="193657" cy="112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연결선 2052"/>
          <p:cNvCxnSpPr>
            <a:stCxn id="32" idx="6"/>
            <a:endCxn id="29" idx="2"/>
          </p:cNvCxnSpPr>
          <p:nvPr/>
        </p:nvCxnSpPr>
        <p:spPr>
          <a:xfrm flipV="1">
            <a:off x="5771895" y="2151906"/>
            <a:ext cx="193657" cy="224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연습문제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244644"/>
            <a:ext cx="7520940" cy="47046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다음과 같은 조건을 가진 웹 애플리케이션을 구현하고자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게시판에 여러 개의 </a:t>
            </a:r>
            <a:r>
              <a:rPr lang="ko-KR" altLang="en-US" b="0" dirty="0" err="1" smtClean="0"/>
              <a:t>게시글을</a:t>
            </a:r>
            <a:r>
              <a:rPr lang="ko-KR" altLang="en-US" b="0" dirty="0" smtClean="0"/>
              <a:t> 작성할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회원은 여러 주문을 진행할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번의 주문으로 여러 제품을 주문할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제조사는 여러 제품을 생산할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한 창고에서 여러 제품을 보관할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주문한 제품은 한 번의 배송으로 모두 보낼 수 있다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smtClean="0"/>
              <a:t> 배송이 가능한 택배업체는 여러 곳이 있다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 smtClean="0"/>
              <a:t>Q1. </a:t>
            </a:r>
            <a:r>
              <a:rPr lang="ko-KR" altLang="en-US" dirty="0" smtClean="0"/>
              <a:t>테이블 선정 후 각 테이블에 저장될 칼럼들을 적절히 선정하시오</a:t>
            </a:r>
            <a:r>
              <a:rPr lang="en-US" altLang="ko-KR" dirty="0" smtClean="0"/>
              <a:t>.</a:t>
            </a:r>
          </a:p>
          <a:p>
            <a:pPr marL="0" indent="0"/>
            <a:r>
              <a:rPr lang="en-US" altLang="ko-KR" dirty="0" smtClean="0"/>
              <a:t>Q2. </a:t>
            </a:r>
            <a:r>
              <a:rPr lang="ko-KR" altLang="en-US" dirty="0" smtClean="0"/>
              <a:t>각 테이블의 </a:t>
            </a:r>
            <a:r>
              <a:rPr lang="ko-KR" altLang="en-US" dirty="0" err="1" smtClean="0"/>
              <a:t>기본키</a:t>
            </a:r>
            <a:r>
              <a:rPr lang="en-US" altLang="ko-KR" dirty="0" smtClean="0"/>
              <a:t>(PK)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외래키</a:t>
            </a:r>
            <a:r>
              <a:rPr lang="en-US" altLang="ko-KR" dirty="0" smtClean="0"/>
              <a:t>(FK)</a:t>
            </a:r>
            <a:r>
              <a:rPr lang="ko-KR" altLang="en-US" dirty="0" smtClean="0"/>
              <a:t>를 선정하시오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</a:t>
            </a:r>
            <a:r>
              <a:rPr lang="ko-KR" altLang="en-US" dirty="0"/>
              <a:t>관계모델링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5077" y="-79679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-7967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0192" y="-79679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orders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1346" y="-146303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-142532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manufacturer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7123" y="-890875"/>
            <a:ext cx="197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warehouse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6749" y="-2145233"/>
            <a:ext cx="310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delivery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32733" y="-2679687"/>
            <a:ext cx="310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Delivery_service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4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57704</TotalTime>
  <Words>357</Words>
  <Application>Microsoft Office PowerPoint</Application>
  <PresentationFormat>화면 슬라이드 쇼(4:3)</PresentationFormat>
  <Paragraphs>151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Tunga</vt:lpstr>
      <vt:lpstr>맑은 고딕</vt:lpstr>
      <vt:lpstr>Arial</vt:lpstr>
      <vt:lpstr>Wingdings</vt:lpstr>
      <vt:lpstr>각</vt:lpstr>
      <vt:lpstr>관계 모델링</vt:lpstr>
      <vt:lpstr>1:m 관계</vt:lpstr>
      <vt:lpstr>1:m 관계</vt:lpstr>
      <vt:lpstr>M:N 관계</vt:lpstr>
      <vt:lpstr>M:N 관계</vt:lpstr>
      <vt:lpstr>연습문제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361</cp:revision>
  <dcterms:created xsi:type="dcterms:W3CDTF">2018-05-10T00:35:19Z</dcterms:created>
  <dcterms:modified xsi:type="dcterms:W3CDTF">2021-04-01T08:14:37Z</dcterms:modified>
</cp:coreProperties>
</file>