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2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2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3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B9BE4-3F3B-418B-B3E9-C2B40C1924EA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278A-5083-4960-B455-24DBD9C27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26464" y="5519042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전체너비 </a:t>
            </a:r>
            <a:r>
              <a:rPr lang="en-US" altLang="ko-KR" dirty="0" smtClean="0"/>
              <a:t>= width + </a:t>
            </a:r>
            <a:r>
              <a:rPr lang="en-US" altLang="ko-KR" dirty="0" smtClean="0"/>
              <a:t>padding </a:t>
            </a:r>
            <a:r>
              <a:rPr lang="en-US" altLang="ko-KR" dirty="0" smtClean="0"/>
              <a:t>+ </a:t>
            </a:r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9567" y="1256119"/>
            <a:ext cx="3888432" cy="3888432"/>
          </a:xfrm>
          <a:prstGeom prst="rect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5631" y="1832183"/>
            <a:ext cx="2736304" cy="273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width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2773583" y="3200335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496572" y="3200335"/>
            <a:ext cx="2659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5" idx="3"/>
          </p:cNvCxnSpPr>
          <p:nvPr/>
        </p:nvCxnSpPr>
        <p:spPr>
          <a:xfrm>
            <a:off x="3205631" y="3200335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3064" y="2768287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border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3341414"/>
            <a:ext cx="7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951414" y="3200335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5451" y="3341414"/>
            <a:ext cx="7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86523" y="3200335"/>
            <a:ext cx="2659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3015" y="2768287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border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14513" y="594109"/>
            <a:ext cx="271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box-sizing: </a:t>
            </a:r>
            <a:r>
              <a:rPr lang="en-US" altLang="ko-KR" b="1" dirty="0" smtClean="0">
                <a:solidFill>
                  <a:srgbClr val="FF0000"/>
                </a:solidFill>
              </a:rPr>
              <a:t>content-box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67738" y="551904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전체너비 </a:t>
            </a:r>
            <a:r>
              <a:rPr lang="en-US" altLang="ko-KR" dirty="0" smtClean="0"/>
              <a:t>= width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9567" y="1256119"/>
            <a:ext cx="3888432" cy="3888432"/>
          </a:xfrm>
          <a:prstGeom prst="rect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5631" y="1832183"/>
            <a:ext cx="2736304" cy="273630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>
            <a:off x="2773583" y="3200335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496572" y="3200335"/>
            <a:ext cx="2659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496572" y="2162843"/>
            <a:ext cx="41559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93064" y="2768287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border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951414" y="3200335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386523" y="3200335"/>
            <a:ext cx="2659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3015" y="2768287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border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64976" y="594109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box-sizing: </a:t>
            </a:r>
            <a:r>
              <a:rPr lang="en-US" altLang="ko-KR" b="1" dirty="0" smtClean="0">
                <a:solidFill>
                  <a:srgbClr val="FF0000"/>
                </a:solidFill>
              </a:rPr>
              <a:t>border-box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9486" y="178835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width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205631" y="3200335"/>
            <a:ext cx="27457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15991" y="2782258"/>
            <a:ext cx="715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content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7784" y="3341414"/>
            <a:ext cx="7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25451" y="3341414"/>
            <a:ext cx="7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20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9632" y="26064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5139" y="26064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0646" y="26064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59632" y="1782876"/>
            <a:ext cx="686202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clear: left;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06153" y="26064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59632" y="3654663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75139" y="3654663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59632" y="5176891"/>
            <a:ext cx="686202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clear: both;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06153" y="3654663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right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5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196752"/>
            <a:ext cx="6912768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33070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5139" y="133070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0646" y="133070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836712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overflow: hidden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077072"/>
            <a:ext cx="6912768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59632" y="421102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75138" y="421102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left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84168" y="4211028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float: right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3717032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overflow: hidden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1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268760"/>
            <a:ext cx="6912768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1" y="1402716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71899" y="1402716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84167" y="1402716"/>
            <a:ext cx="1715507" cy="13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620688"/>
            <a:ext cx="344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display: flex;</a:t>
            </a:r>
          </a:p>
          <a:p>
            <a:r>
              <a:rPr lang="en-US" altLang="ko-KR" dirty="0" smtClean="0"/>
              <a:t>justify-content: space-between;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293096"/>
            <a:ext cx="6912768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98740" y="4427052"/>
            <a:ext cx="5146521" cy="1388272"/>
            <a:chOff x="1475656" y="3995004"/>
            <a:chExt cx="5146521" cy="1388272"/>
          </a:xfrm>
        </p:grpSpPr>
        <p:sp>
          <p:nvSpPr>
            <p:cNvPr id="11" name="직사각형 10"/>
            <p:cNvSpPr/>
            <p:nvPr/>
          </p:nvSpPr>
          <p:spPr>
            <a:xfrm>
              <a:off x="1475656" y="3995004"/>
              <a:ext cx="1715507" cy="138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91163" y="3995004"/>
              <a:ext cx="1715507" cy="138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06670" y="3995004"/>
              <a:ext cx="1715507" cy="138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3608" y="3646765"/>
            <a:ext cx="25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display: flex;</a:t>
            </a:r>
          </a:p>
          <a:p>
            <a:r>
              <a:rPr lang="en-US" altLang="ko-KR" dirty="0" smtClean="0"/>
              <a:t>justify-content: center;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5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ITSC</cp:lastModifiedBy>
  <cp:revision>15</cp:revision>
  <dcterms:created xsi:type="dcterms:W3CDTF">2019-11-04T23:46:10Z</dcterms:created>
  <dcterms:modified xsi:type="dcterms:W3CDTF">2021-04-22T23:43:38Z</dcterms:modified>
</cp:coreProperties>
</file>