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4" r:id="rId2"/>
    <p:sldId id="278" r:id="rId3"/>
    <p:sldId id="280" r:id="rId4"/>
    <p:sldId id="283" r:id="rId5"/>
  </p:sldIdLst>
  <p:sldSz cx="12192000" cy="6858000"/>
  <p:notesSz cx="6858000" cy="9144000"/>
  <p:embeddedFontLst>
    <p:embeddedFont>
      <p:font typeface="맑은 고딕" panose="020B0503020000020004" pitchFamily="50" charset="-127"/>
      <p:regular r:id="rId6"/>
      <p:bold r:id="rId7"/>
    </p:embeddedFont>
    <p:embeddedFont>
      <p:font typeface="netmarble Bold" panose="02020803020101020101" pitchFamily="18" charset="-127"/>
      <p:bold r:id="rId8"/>
    </p:embeddedFont>
    <p:embeddedFont>
      <p:font typeface="DEBUSSY"/>
      <p:regular r:id="rId9"/>
    </p:embeddedFont>
    <p:embeddedFont>
      <p:font typeface="210 직장인의한마디 R" panose="02020603020101020101" pitchFamily="18" charset="-127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A07"/>
    <a:srgbClr val="F5B22B"/>
    <a:srgbClr val="E46A0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C4421-83ED-45D3-9909-00257792F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9305C5-D993-4A87-B952-E58A91208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FA5FF-23A0-4F73-A10E-41F5570B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AC1E-4268-480E-9831-FD5DC859DE8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971FB-0437-40F2-9CFA-8EBDCBD8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12F35-0E37-4FFB-8DDC-1D47E8B5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FF3E-BC1C-4F74-BEC3-CE0C7D1D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0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72626-F839-43CA-A876-6BF1B928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D9379D-5A6F-48A7-B4ED-6DEB202D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D4275-69A8-414F-80FC-CF157C46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AC1E-4268-480E-9831-FD5DC859DE8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10217-1AA5-45E9-818A-E01F47E7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B7BB4-9B3D-4902-9602-4DE127AA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FF3E-BC1C-4F74-BEC3-CE0C7D1D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793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42623F-1080-45BA-AD32-C2BB9E1FB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4D09F7-E84A-449A-A89D-B98DF08C0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474372-98FE-4BDF-8205-4ACCFAEA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AC1E-4268-480E-9831-FD5DC859DE8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5D750-B6B2-4B19-80FF-21FA9D41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C7230-D133-459E-B65D-6C61404D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FF3E-BC1C-4F74-BEC3-CE0C7D1D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62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80F52-9255-4191-AA98-7C567E72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F4B5A-897C-4DE0-9783-9FCE9F849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5F39D-2403-4D15-B591-A2FB0B5E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AC1E-4268-480E-9831-FD5DC859DE8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E65F7-452A-4171-A105-FA63FF25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78A4F-D6C6-4C5D-A5EE-5F2A0E6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FF3E-BC1C-4F74-BEC3-CE0C7D1D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8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A4BBB-1693-4212-9390-40965694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1C7CC-AF8F-4C59-B643-FE72B4C0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F7F7B-E149-4A84-979A-71061284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AC1E-4268-480E-9831-FD5DC859DE8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1B4CE-E3A4-4103-8DD0-80544A21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11134-5DB3-4F0D-BC1C-F720B444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FF3E-BC1C-4F74-BEC3-CE0C7D1D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7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72D5D-7745-4E9A-9A3F-97B2A133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12890-2AD7-4172-B95B-EC87E44C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BD4B7-9475-4766-96B6-5C600E845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6369D-DFC0-4BAB-BFEE-4635163A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AC1E-4268-480E-9831-FD5DC859DE8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1472-BA04-4069-844D-C17447B8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CBA9FE-D9C0-4176-B3FF-7552D55A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FF3E-BC1C-4F74-BEC3-CE0C7D1D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4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BA74-CCEA-4C36-8287-968ADE07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E78A0-3FAD-41AD-B854-464CE742F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D65131-E128-46CC-A922-1ED43AC2A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68A62-E757-4492-9D50-E13870FAA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7DCC02-D0EB-4419-BD60-D688D8937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E7C1E0-7F1C-44B5-ADEF-DC7D80C9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AC1E-4268-480E-9831-FD5DC859DE8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FDE53B-0C0B-49FD-8D2D-2551BB5A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2896AE-2205-4759-A86F-C67B83FF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FF3E-BC1C-4F74-BEC3-CE0C7D1D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93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94F44-C618-4B0A-8855-D82EA970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8193F-DB80-4A1B-ABBB-6643A994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AC1E-4268-480E-9831-FD5DC859DE8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EC6EB1-B6B7-49B1-86DA-6A9970C6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3D35A1-D972-443A-85EB-C42C87D1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FF3E-BC1C-4F74-BEC3-CE0C7D1D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6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9751A5-36B2-4C2E-A3AD-94E1E57B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AC1E-4268-480E-9831-FD5DC859DE8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1968CB-05B5-4F64-8677-9A212F13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6AD41-8EA7-4BDB-99C6-7B64CE07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FF3E-BC1C-4F74-BEC3-CE0C7D1D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26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9ABE-0CF9-4BB0-AF49-31F843BD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E7162-3560-4F5F-B873-1C3F91FA4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BB1A30-BC94-4E54-8D85-C36B5F9DF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3233F-B4D6-47AF-876F-7E860BB54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AC1E-4268-480E-9831-FD5DC859DE8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0F8E3-E9BE-49D5-8B8F-B4C3847E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5A679-807B-4A8C-B77F-482CACF0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FF3E-BC1C-4F74-BEC3-CE0C7D1D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9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6C32-56C6-47B9-A577-593A213D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DBE824-745C-47A6-A6E8-36094B981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B3DE46-5864-4C18-AC72-A9FCF83C4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35AB1-EDE6-4E4D-9347-386D5A42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AC1E-4268-480E-9831-FD5DC859DE8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6DBB3-39F0-4A00-98DE-2A7A5C45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F7780-F4C7-4F56-A5F6-D98FE222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EFF3E-BC1C-4F74-BEC3-CE0C7D1D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76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0D426-A6AD-4DBF-871A-9ADC27C2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65458-F5E8-451C-81A4-8120FC85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ABE0C-BCB0-4895-8B06-3FBB4D858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AC1E-4268-480E-9831-FD5DC859DE89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4029A-8453-435A-B6CA-E082EB19D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AF0A1-48C7-4CD6-8094-940FA6DC5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FF3E-BC1C-4F74-BEC3-CE0C7D1D3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07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Emoji_u2665.svg" TargetMode="External"/><Relationship Id="rId3" Type="http://schemas.openxmlformats.org/officeDocument/2006/relationships/hyperlink" Target="https://pixabay.com/ko/%EB%8F%8B%EB%B3%B4%EA%B8%B0-%EA%B2%80%EC%83%89-%EB%B6%80%EB%B6%84-%ED%99%95%EB%8C%80-%EC%95%84%EC%9D%B4%EC%BD%98-%ED%99%95%EB%8C%80-%EB%B6%84%EC%84%9D-%ED%83%90%EC%82%AC-%EC%B0%BE%EA%B8%B0-1294834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5.svg"/><Relationship Id="rId10" Type="http://schemas.openxmlformats.org/officeDocument/2006/relationships/hyperlink" Target="https://icon-icons.com/ko/%EC%95%84%EC%9D%B4%EC%BD%98/%EB%A9%94%EB%89%B4/110986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6CB8120-7E7A-4B01-B25E-32531009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56" y1="38628" x2="43981" y2="46029"/>
                        <a14:foregroundMark x1="43981" y1="46029" x2="40000" y2="42599"/>
                        <a14:foregroundMark x1="40000" y1="42599" x2="39444" y2="30325"/>
                        <a14:foregroundMark x1="39444" y1="30325" x2="41667" y2="22563"/>
                        <a14:foregroundMark x1="41667" y1="22563" x2="45463" y2="25993"/>
                        <a14:foregroundMark x1="45463" y1="25993" x2="45926" y2="35018"/>
                        <a14:foregroundMark x1="45926" y1="35018" x2="43796" y2="40975"/>
                        <a14:foregroundMark x1="43796" y1="40975" x2="43796" y2="27617"/>
                        <a14:foregroundMark x1="43796" y1="27617" x2="47315" y2="23646"/>
                        <a14:foregroundMark x1="47315" y1="23646" x2="51389" y2="26895"/>
                        <a14:foregroundMark x1="51389" y1="26895" x2="53148" y2="36101"/>
                        <a14:foregroundMark x1="53148" y1="36101" x2="44630" y2="36462"/>
                        <a14:foregroundMark x1="44630" y1="36462" x2="41481" y2="31047"/>
                        <a14:foregroundMark x1="41481" y1="31047" x2="48889" y2="25090"/>
                        <a14:foregroundMark x1="48889" y1="25090" x2="55463" y2="30144"/>
                        <a14:foregroundMark x1="55463" y1="30144" x2="56111" y2="37545"/>
                        <a14:foregroundMark x1="56111" y1="37545" x2="50370" y2="40975"/>
                        <a14:foregroundMark x1="50370" y1="40975" x2="44630" y2="40433"/>
                        <a14:foregroundMark x1="44630" y1="40433" x2="46019" y2="31588"/>
                        <a14:foregroundMark x1="46019" y1="31588" x2="51389" y2="30325"/>
                        <a14:foregroundMark x1="51389" y1="30325" x2="51019" y2="39892"/>
                        <a14:foregroundMark x1="51019" y1="39892" x2="45278" y2="39350"/>
                        <a14:foregroundMark x1="45278" y1="39350" x2="41852" y2="34657"/>
                        <a14:foregroundMark x1="41852" y1="34657" x2="43148" y2="25632"/>
                        <a14:foregroundMark x1="43148" y1="25632" x2="50648" y2="22022"/>
                        <a14:foregroundMark x1="50648" y1="22022" x2="54722" y2="27798"/>
                        <a14:foregroundMark x1="54722" y1="27798" x2="54259" y2="35921"/>
                        <a14:foregroundMark x1="54259" y1="35921" x2="46389" y2="36823"/>
                        <a14:foregroundMark x1="46389" y1="36823" x2="38056" y2="30505"/>
                        <a14:foregroundMark x1="38056" y1="30505" x2="44722" y2="19495"/>
                        <a14:foregroundMark x1="44722" y1="19495" x2="52315" y2="21300"/>
                        <a14:foregroundMark x1="52315" y1="21300" x2="54537" y2="28339"/>
                        <a14:foregroundMark x1="54537" y1="28339" x2="49444" y2="35018"/>
                        <a14:foregroundMark x1="49444" y1="35018" x2="37685" y2="32491"/>
                        <a14:foregroundMark x1="37685" y1="32491" x2="33611" y2="27617"/>
                        <a14:foregroundMark x1="33611" y1="27617" x2="37222" y2="20939"/>
                        <a14:foregroundMark x1="37222" y1="20939" x2="48426" y2="18773"/>
                        <a14:foregroundMark x1="48426" y1="18773" x2="55741" y2="25812"/>
                        <a14:foregroundMark x1="55741" y1="25812" x2="56574" y2="33032"/>
                        <a14:foregroundMark x1="56574" y1="33032" x2="50370" y2="35018"/>
                        <a14:foregroundMark x1="50370" y1="35018" x2="43426" y2="31588"/>
                        <a14:foregroundMark x1="43426" y1="31588" x2="48333" y2="17690"/>
                        <a14:foregroundMark x1="48333" y1="17690" x2="57130" y2="20036"/>
                        <a14:foregroundMark x1="57130" y1="20036" x2="59074" y2="30325"/>
                        <a14:foregroundMark x1="59074" y1="30325" x2="54074" y2="36101"/>
                        <a14:foregroundMark x1="54074" y1="36101" x2="41296" y2="31588"/>
                        <a14:foregroundMark x1="41296" y1="31588" x2="34815" y2="24549"/>
                        <a14:foregroundMark x1="34815" y1="24549" x2="39630" y2="15704"/>
                        <a14:foregroundMark x1="39630" y1="15704" x2="54907" y2="12996"/>
                        <a14:foregroundMark x1="54907" y1="12996" x2="61111" y2="20217"/>
                        <a14:foregroundMark x1="61111" y1="20217" x2="60093" y2="29783"/>
                        <a14:foregroundMark x1="60093" y1="29783" x2="51759" y2="34657"/>
                        <a14:foregroundMark x1="51759" y1="34657" x2="44167" y2="32130"/>
                        <a14:foregroundMark x1="44167" y1="32130" x2="42685" y2="24368"/>
                        <a14:foregroundMark x1="42685" y1="24368" x2="47685" y2="16426"/>
                        <a14:foregroundMark x1="47685" y1="16426" x2="56019" y2="19495"/>
                        <a14:foregroundMark x1="56019" y1="19495" x2="64074" y2="31588"/>
                        <a14:foregroundMark x1="64074" y1="31588" x2="63426" y2="40253"/>
                        <a14:foregroundMark x1="63426" y1="40253" x2="51019" y2="40975"/>
                        <a14:foregroundMark x1="51019" y1="40975" x2="39074" y2="34116"/>
                        <a14:foregroundMark x1="39074" y1="34116" x2="45556" y2="29061"/>
                        <a14:foregroundMark x1="45556" y1="29061" x2="52407" y2="34838"/>
                        <a14:foregroundMark x1="52407" y1="34838" x2="53611" y2="43682"/>
                        <a14:foregroundMark x1="53611" y1="43682" x2="49167" y2="45668"/>
                        <a14:foregroundMark x1="49167" y1="45668" x2="41111" y2="41697"/>
                        <a14:foregroundMark x1="41111" y1="41697" x2="49815" y2="38989"/>
                        <a14:foregroundMark x1="49815" y1="38989" x2="48426" y2="46751"/>
                        <a14:foregroundMark x1="48426" y1="46751" x2="40741" y2="45126"/>
                        <a14:foregroundMark x1="40741" y1="45126" x2="37222" y2="40794"/>
                        <a14:foregroundMark x1="37222" y1="40794" x2="41667" y2="37365"/>
                        <a14:foregroundMark x1="41667" y1="37365" x2="53426" y2="37184"/>
                        <a14:foregroundMark x1="53426" y1="37184" x2="44259" y2="43682"/>
                        <a14:foregroundMark x1="44259" y1="43682" x2="50185" y2="38087"/>
                        <a14:foregroundMark x1="50185" y1="38087" x2="59074" y2="38267"/>
                        <a14:foregroundMark x1="59074" y1="38267" x2="51481" y2="43863"/>
                        <a14:foregroundMark x1="51481" y1="43863" x2="36852" y2="42419"/>
                        <a14:foregroundMark x1="36852" y1="42419" x2="47685" y2="38989"/>
                        <a14:foregroundMark x1="47685" y1="38989" x2="61204" y2="39170"/>
                        <a14:foregroundMark x1="61204" y1="39170" x2="56574" y2="42419"/>
                        <a14:foregroundMark x1="56574" y1="42419" x2="46389" y2="41877"/>
                        <a14:foregroundMark x1="46389" y1="41877" x2="60648" y2="38628"/>
                        <a14:foregroundMark x1="60648" y1="38628" x2="70278" y2="39711"/>
                        <a14:foregroundMark x1="70278" y1="39711" x2="63889" y2="44224"/>
                        <a14:foregroundMark x1="63889" y1="44224" x2="59259" y2="43321"/>
                        <a14:foregroundMark x1="59259" y1="43321" x2="72593" y2="39711"/>
                        <a14:foregroundMark x1="72593" y1="39711" x2="47407" y2="42238"/>
                        <a14:foregroundMark x1="47407" y1="42238" x2="54907" y2="41697"/>
                        <a14:foregroundMark x1="54907" y1="41697" x2="62407" y2="41697"/>
                        <a14:foregroundMark x1="62407" y1="41697" x2="44722" y2="42419"/>
                        <a14:foregroundMark x1="44722" y1="42419" x2="46759" y2="42419"/>
                        <a14:foregroundMark x1="55556" y1="42238" x2="50648" y2="49819"/>
                        <a14:foregroundMark x1="50648" y1="49819" x2="46759" y2="50000"/>
                        <a14:foregroundMark x1="46759" y1="50000" x2="43426" y2="44765"/>
                        <a14:foregroundMark x1="43426" y1="44765" x2="53333" y2="44043"/>
                        <a14:foregroundMark x1="53333" y1="44043" x2="56481" y2="48014"/>
                        <a14:foregroundMark x1="56481" y1="48014" x2="43333" y2="53430"/>
                        <a14:foregroundMark x1="43333" y1="53430" x2="37315" y2="52708"/>
                        <a14:foregroundMark x1="37315" y1="52708" x2="49722" y2="51444"/>
                        <a14:foregroundMark x1="49722" y1="51444" x2="38981" y2="52527"/>
                        <a14:foregroundMark x1="38981" y1="52527" x2="47407" y2="52166"/>
                        <a14:foregroundMark x1="47407" y1="52166" x2="35093" y2="51986"/>
                        <a14:foregroundMark x1="35093" y1="51986" x2="41389" y2="48917"/>
                        <a14:foregroundMark x1="41389" y1="48917" x2="45833" y2="49097"/>
                        <a14:foregroundMark x1="45833" y1="49097" x2="37222" y2="47834"/>
                        <a14:foregroundMark x1="37222" y1="47834" x2="40833" y2="44404"/>
                        <a14:foregroundMark x1="40833" y1="44404" x2="46019" y2="44043"/>
                        <a14:foregroundMark x1="46019" y1="44043" x2="38889" y2="45848"/>
                        <a14:foregroundMark x1="38889" y1="45848" x2="43981" y2="40975"/>
                        <a14:foregroundMark x1="43981" y1="40975" x2="37500" y2="43502"/>
                        <a14:foregroundMark x1="37500" y1="43502" x2="44074" y2="39350"/>
                        <a14:foregroundMark x1="44074" y1="39350" x2="38426" y2="42599"/>
                        <a14:foregroundMark x1="38426" y1="42599" x2="42778" y2="39350"/>
                        <a14:foregroundMark x1="42778" y1="39350" x2="46944" y2="40794"/>
                        <a14:foregroundMark x1="46944" y1="40794" x2="41667" y2="44404"/>
                        <a14:foregroundMark x1="41667" y1="44404" x2="37130" y2="43321"/>
                        <a14:foregroundMark x1="37130" y1="43321" x2="45093" y2="38989"/>
                        <a14:foregroundMark x1="45093" y1="38989" x2="37315" y2="43321"/>
                        <a14:foregroundMark x1="37315" y1="43321" x2="41481" y2="42238"/>
                        <a14:foregroundMark x1="41481" y1="42238" x2="33704" y2="44585"/>
                        <a14:foregroundMark x1="33704" y1="44585" x2="38704" y2="38628"/>
                        <a14:foregroundMark x1="38704" y1="38628" x2="33889" y2="39350"/>
                        <a14:foregroundMark x1="33889" y1="39350" x2="39074" y2="37545"/>
                        <a14:foregroundMark x1="39074" y1="37545" x2="35278" y2="40253"/>
                        <a14:foregroundMark x1="35278" y1="40253" x2="39722" y2="40794"/>
                        <a14:foregroundMark x1="39722" y1="40794" x2="35926" y2="42960"/>
                        <a14:foregroundMark x1="35926" y1="42960" x2="40741" y2="37726"/>
                        <a14:foregroundMark x1="40741" y1="37726" x2="41852" y2="35018"/>
                        <a14:foregroundMark x1="50278" y1="45126" x2="54630" y2="49819"/>
                        <a14:foregroundMark x1="54630" y1="49819" x2="48426" y2="52527"/>
                        <a14:foregroundMark x1="48426" y1="52527" x2="57963" y2="50361"/>
                        <a14:foregroundMark x1="57963" y1="50361" x2="60463" y2="45307"/>
                        <a14:foregroundMark x1="60463" y1="45307" x2="61296" y2="46751"/>
                        <a14:foregroundMark x1="62130" y1="42960" x2="58611" y2="48375"/>
                        <a14:foregroundMark x1="58611" y1="48375" x2="62593" y2="45126"/>
                        <a14:foregroundMark x1="62593" y1="45126" x2="55615" y2="52591"/>
                        <a14:foregroundMark x1="55325" y1="52644" x2="59074" y2="45668"/>
                        <a14:foregroundMark x1="59074" y1="45668" x2="55556" y2="50361"/>
                        <a14:foregroundMark x1="55556" y1="50361" x2="62963" y2="45307"/>
                        <a14:foregroundMark x1="62963" y1="45307" x2="55000" y2="49639"/>
                        <a14:foregroundMark x1="55000" y1="49639" x2="59074" y2="51083"/>
                        <a14:foregroundMark x1="59074" y1="51083" x2="51296" y2="51083"/>
                        <a14:foregroundMark x1="51296" y1="51083" x2="56111" y2="50361"/>
                        <a14:foregroundMark x1="56111" y1="50361" x2="60219" y2="51754"/>
                        <a14:foregroundMark x1="60431" y1="51715" x2="64167" y2="46209"/>
                        <a14:foregroundMark x1="64167" y1="46209" x2="63981" y2="47473"/>
                        <a14:foregroundMark x1="54444" y1="15884" x2="46944" y2="14440"/>
                        <a14:foregroundMark x1="46944" y1="14440" x2="50833" y2="14621"/>
                        <a14:foregroundMark x1="50833" y1="14621" x2="47593" y2="12635"/>
                        <a14:backgroundMark x1="15926" y1="12274" x2="15926" y2="12274"/>
                        <a14:backgroundMark x1="25370" y1="23466" x2="25370" y2="65523"/>
                        <a14:backgroundMark x1="25370" y1="65523" x2="24907" y2="68231"/>
                        <a14:backgroundMark x1="38333" y1="67509" x2="44630" y2="67509"/>
                        <a14:backgroundMark x1="44630" y1="67509" x2="26759" y2="67690"/>
                        <a14:backgroundMark x1="26759" y1="67690" x2="39352" y2="63718"/>
                        <a14:backgroundMark x1="39352" y1="63718" x2="32315" y2="62996"/>
                        <a14:backgroundMark x1="32315" y1="62996" x2="40556" y2="62996"/>
                        <a14:backgroundMark x1="40556" y1="62996" x2="36944" y2="66245"/>
                        <a14:backgroundMark x1="36944" y1="66245" x2="38148" y2="66065"/>
                        <a14:backgroundMark x1="74537" y1="52527" x2="39815" y2="58845"/>
                        <a14:backgroundMark x1="39815" y1="58845" x2="30370" y2="58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589" y="344050"/>
            <a:ext cx="14127407" cy="7246837"/>
          </a:xfrm>
          <a:prstGeom prst="rect">
            <a:avLst/>
          </a:prstGeom>
        </p:spPr>
      </p:pic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C2DED39-EF52-4B43-90EC-EFE168B4C72D}"/>
              </a:ext>
            </a:extLst>
          </p:cNvPr>
          <p:cNvSpPr/>
          <p:nvPr/>
        </p:nvSpPr>
        <p:spPr>
          <a:xfrm rot="5400000">
            <a:off x="-27251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F5F15802-E2C1-42C8-9673-4278A29D0501}"/>
              </a:ext>
            </a:extLst>
          </p:cNvPr>
          <p:cNvSpPr/>
          <p:nvPr/>
        </p:nvSpPr>
        <p:spPr>
          <a:xfrm rot="5400000">
            <a:off x="486288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F83CB884-0044-4667-A8FC-F6F9FA02CC82}"/>
              </a:ext>
            </a:extLst>
          </p:cNvPr>
          <p:cNvSpPr/>
          <p:nvPr/>
        </p:nvSpPr>
        <p:spPr>
          <a:xfrm rot="5400000">
            <a:off x="1248288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지연 7">
            <a:extLst>
              <a:ext uri="{FF2B5EF4-FFF2-40B4-BE49-F238E27FC236}">
                <a16:creationId xmlns:a16="http://schemas.microsoft.com/office/drawing/2014/main" id="{A17A9E4F-71B4-4495-85A1-2E2789F39497}"/>
              </a:ext>
            </a:extLst>
          </p:cNvPr>
          <p:cNvSpPr/>
          <p:nvPr/>
        </p:nvSpPr>
        <p:spPr>
          <a:xfrm rot="5400000">
            <a:off x="2007092" y="-188171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DD103E9-101E-4FD1-8A79-5AD8A5061F4E}"/>
              </a:ext>
            </a:extLst>
          </p:cNvPr>
          <p:cNvSpPr/>
          <p:nvPr/>
        </p:nvSpPr>
        <p:spPr>
          <a:xfrm rot="5400000">
            <a:off x="276589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지연 12">
            <a:extLst>
              <a:ext uri="{FF2B5EF4-FFF2-40B4-BE49-F238E27FC236}">
                <a16:creationId xmlns:a16="http://schemas.microsoft.com/office/drawing/2014/main" id="{F1F559E1-DF56-4E55-9AEF-DFFC8298A84F}"/>
              </a:ext>
            </a:extLst>
          </p:cNvPr>
          <p:cNvSpPr/>
          <p:nvPr/>
        </p:nvSpPr>
        <p:spPr>
          <a:xfrm rot="5400000">
            <a:off x="351925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지연 13">
            <a:extLst>
              <a:ext uri="{FF2B5EF4-FFF2-40B4-BE49-F238E27FC236}">
                <a16:creationId xmlns:a16="http://schemas.microsoft.com/office/drawing/2014/main" id="{E6CB79DF-20B8-4D97-BFC4-3A0AB2D07A6B}"/>
              </a:ext>
            </a:extLst>
          </p:cNvPr>
          <p:cNvSpPr/>
          <p:nvPr/>
        </p:nvSpPr>
        <p:spPr>
          <a:xfrm rot="5400000">
            <a:off x="427261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지연 14">
            <a:extLst>
              <a:ext uri="{FF2B5EF4-FFF2-40B4-BE49-F238E27FC236}">
                <a16:creationId xmlns:a16="http://schemas.microsoft.com/office/drawing/2014/main" id="{8CF8D5FE-7486-4179-A542-F1FECAAEA553}"/>
              </a:ext>
            </a:extLst>
          </p:cNvPr>
          <p:cNvSpPr/>
          <p:nvPr/>
        </p:nvSpPr>
        <p:spPr>
          <a:xfrm rot="5400000">
            <a:off x="502597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지연 15">
            <a:extLst>
              <a:ext uri="{FF2B5EF4-FFF2-40B4-BE49-F238E27FC236}">
                <a16:creationId xmlns:a16="http://schemas.microsoft.com/office/drawing/2014/main" id="{B1B2B8C6-E44D-4A3B-8EFE-EEBF37B5544C}"/>
              </a:ext>
            </a:extLst>
          </p:cNvPr>
          <p:cNvSpPr/>
          <p:nvPr/>
        </p:nvSpPr>
        <p:spPr>
          <a:xfrm rot="5400000">
            <a:off x="577933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지연 16">
            <a:extLst>
              <a:ext uri="{FF2B5EF4-FFF2-40B4-BE49-F238E27FC236}">
                <a16:creationId xmlns:a16="http://schemas.microsoft.com/office/drawing/2014/main" id="{A3D46EA4-6056-425A-9FB9-8B6ABE2EC4EF}"/>
              </a:ext>
            </a:extLst>
          </p:cNvPr>
          <p:cNvSpPr/>
          <p:nvPr/>
        </p:nvSpPr>
        <p:spPr>
          <a:xfrm rot="5400000">
            <a:off x="653269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지연 17">
            <a:extLst>
              <a:ext uri="{FF2B5EF4-FFF2-40B4-BE49-F238E27FC236}">
                <a16:creationId xmlns:a16="http://schemas.microsoft.com/office/drawing/2014/main" id="{F79E8EDF-C589-498E-9B73-B5DA4DA2D998}"/>
              </a:ext>
            </a:extLst>
          </p:cNvPr>
          <p:cNvSpPr/>
          <p:nvPr/>
        </p:nvSpPr>
        <p:spPr>
          <a:xfrm rot="5400000">
            <a:off x="728605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지연 18">
            <a:extLst>
              <a:ext uri="{FF2B5EF4-FFF2-40B4-BE49-F238E27FC236}">
                <a16:creationId xmlns:a16="http://schemas.microsoft.com/office/drawing/2014/main" id="{D70D4C05-6373-48EE-A79F-564409DDB20F}"/>
              </a:ext>
            </a:extLst>
          </p:cNvPr>
          <p:cNvSpPr/>
          <p:nvPr/>
        </p:nvSpPr>
        <p:spPr>
          <a:xfrm rot="5400000">
            <a:off x="803941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지연 19">
            <a:extLst>
              <a:ext uri="{FF2B5EF4-FFF2-40B4-BE49-F238E27FC236}">
                <a16:creationId xmlns:a16="http://schemas.microsoft.com/office/drawing/2014/main" id="{F072A10C-AB4B-43B5-AA17-F142A007324E}"/>
              </a:ext>
            </a:extLst>
          </p:cNvPr>
          <p:cNvSpPr/>
          <p:nvPr/>
        </p:nvSpPr>
        <p:spPr>
          <a:xfrm rot="5400000">
            <a:off x="8783010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지연 20">
            <a:extLst>
              <a:ext uri="{FF2B5EF4-FFF2-40B4-BE49-F238E27FC236}">
                <a16:creationId xmlns:a16="http://schemas.microsoft.com/office/drawing/2014/main" id="{1DDAECF7-42B6-4C4E-B066-8EA70612130C}"/>
              </a:ext>
            </a:extLst>
          </p:cNvPr>
          <p:cNvSpPr/>
          <p:nvPr/>
        </p:nvSpPr>
        <p:spPr>
          <a:xfrm rot="5400000">
            <a:off x="9526604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지연 21">
            <a:extLst>
              <a:ext uri="{FF2B5EF4-FFF2-40B4-BE49-F238E27FC236}">
                <a16:creationId xmlns:a16="http://schemas.microsoft.com/office/drawing/2014/main" id="{E6A4CAF3-BED7-4E06-BFC1-084624224DA3}"/>
              </a:ext>
            </a:extLst>
          </p:cNvPr>
          <p:cNvSpPr/>
          <p:nvPr/>
        </p:nvSpPr>
        <p:spPr>
          <a:xfrm rot="5400000">
            <a:off x="10270198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지연 22">
            <a:extLst>
              <a:ext uri="{FF2B5EF4-FFF2-40B4-BE49-F238E27FC236}">
                <a16:creationId xmlns:a16="http://schemas.microsoft.com/office/drawing/2014/main" id="{3508152D-7FB4-4067-957C-F3E201113187}"/>
              </a:ext>
            </a:extLst>
          </p:cNvPr>
          <p:cNvSpPr/>
          <p:nvPr/>
        </p:nvSpPr>
        <p:spPr>
          <a:xfrm rot="5400000">
            <a:off x="11013792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지연 23">
            <a:extLst>
              <a:ext uri="{FF2B5EF4-FFF2-40B4-BE49-F238E27FC236}">
                <a16:creationId xmlns:a16="http://schemas.microsoft.com/office/drawing/2014/main" id="{15B86C28-6531-4F18-8D21-54AA5DDECBA7}"/>
              </a:ext>
            </a:extLst>
          </p:cNvPr>
          <p:cNvSpPr/>
          <p:nvPr/>
        </p:nvSpPr>
        <p:spPr>
          <a:xfrm rot="5400000">
            <a:off x="11710507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F613F-E565-4843-AC93-A6E6D911C7BD}"/>
              </a:ext>
            </a:extLst>
          </p:cNvPr>
          <p:cNvSpPr txBox="1"/>
          <p:nvPr/>
        </p:nvSpPr>
        <p:spPr>
          <a:xfrm>
            <a:off x="606392" y="1280160"/>
            <a:ext cx="218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포인트로 </a:t>
            </a:r>
            <a:r>
              <a:rPr lang="ko-KR" altLang="en-US" sz="2000" b="1" dirty="0" err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할인받자</a:t>
            </a:r>
            <a:endParaRPr lang="ko-KR" altLang="en-US" sz="2000" b="1" dirty="0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8155C8-EC7E-4721-B8B6-FBEA06EE28B5}"/>
              </a:ext>
            </a:extLst>
          </p:cNvPr>
          <p:cNvSpPr txBox="1"/>
          <p:nvPr/>
        </p:nvSpPr>
        <p:spPr>
          <a:xfrm>
            <a:off x="8277726" y="2160375"/>
            <a:ext cx="352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도착 시간에 맞춰 미리 주문하자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AF9CFF8-3706-4F2A-804D-64D131123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360" y="3967468"/>
            <a:ext cx="9577646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1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6CB8120-7E7A-4B01-B25E-32531009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8056" y1="38628" x2="43981" y2="46029"/>
                        <a14:foregroundMark x1="43981" y1="46029" x2="40000" y2="42599"/>
                        <a14:foregroundMark x1="40000" y1="42599" x2="39444" y2="30325"/>
                        <a14:foregroundMark x1="39444" y1="30325" x2="41667" y2="22563"/>
                        <a14:foregroundMark x1="41667" y1="22563" x2="45463" y2="25993"/>
                        <a14:foregroundMark x1="45463" y1="25993" x2="45926" y2="35018"/>
                        <a14:foregroundMark x1="45926" y1="35018" x2="43796" y2="40975"/>
                        <a14:foregroundMark x1="43796" y1="40975" x2="43796" y2="27617"/>
                        <a14:foregroundMark x1="43796" y1="27617" x2="47315" y2="23646"/>
                        <a14:foregroundMark x1="47315" y1="23646" x2="51389" y2="26895"/>
                        <a14:foregroundMark x1="51389" y1="26895" x2="53148" y2="36101"/>
                        <a14:foregroundMark x1="53148" y1="36101" x2="44630" y2="36462"/>
                        <a14:foregroundMark x1="44630" y1="36462" x2="41481" y2="31047"/>
                        <a14:foregroundMark x1="41481" y1="31047" x2="48889" y2="25090"/>
                        <a14:foregroundMark x1="48889" y1="25090" x2="55463" y2="30144"/>
                        <a14:foregroundMark x1="55463" y1="30144" x2="56111" y2="37545"/>
                        <a14:foregroundMark x1="56111" y1="37545" x2="50370" y2="40975"/>
                        <a14:foregroundMark x1="50370" y1="40975" x2="44630" y2="40433"/>
                        <a14:foregroundMark x1="44630" y1="40433" x2="46019" y2="31588"/>
                        <a14:foregroundMark x1="46019" y1="31588" x2="51389" y2="30325"/>
                        <a14:foregroundMark x1="51389" y1="30325" x2="51019" y2="39892"/>
                        <a14:foregroundMark x1="51019" y1="39892" x2="45278" y2="39350"/>
                        <a14:foregroundMark x1="45278" y1="39350" x2="41852" y2="34657"/>
                        <a14:foregroundMark x1="41852" y1="34657" x2="43148" y2="25632"/>
                        <a14:foregroundMark x1="43148" y1="25632" x2="50648" y2="22022"/>
                        <a14:foregroundMark x1="50648" y1="22022" x2="54722" y2="27798"/>
                        <a14:foregroundMark x1="54722" y1="27798" x2="54259" y2="35921"/>
                        <a14:foregroundMark x1="54259" y1="35921" x2="46389" y2="36823"/>
                        <a14:foregroundMark x1="46389" y1="36823" x2="38056" y2="30505"/>
                        <a14:foregroundMark x1="38056" y1="30505" x2="44722" y2="19495"/>
                        <a14:foregroundMark x1="44722" y1="19495" x2="52315" y2="21300"/>
                        <a14:foregroundMark x1="52315" y1="21300" x2="54537" y2="28339"/>
                        <a14:foregroundMark x1="54537" y1="28339" x2="49444" y2="35018"/>
                        <a14:foregroundMark x1="49444" y1="35018" x2="37685" y2="32491"/>
                        <a14:foregroundMark x1="37685" y1="32491" x2="33611" y2="27617"/>
                        <a14:foregroundMark x1="33611" y1="27617" x2="37222" y2="20939"/>
                        <a14:foregroundMark x1="37222" y1="20939" x2="48426" y2="18773"/>
                        <a14:foregroundMark x1="48426" y1="18773" x2="55741" y2="25812"/>
                        <a14:foregroundMark x1="55741" y1="25812" x2="56574" y2="33032"/>
                        <a14:foregroundMark x1="56574" y1="33032" x2="50370" y2="35018"/>
                        <a14:foregroundMark x1="50370" y1="35018" x2="43426" y2="31588"/>
                        <a14:foregroundMark x1="43426" y1="31588" x2="48333" y2="17690"/>
                        <a14:foregroundMark x1="48333" y1="17690" x2="57130" y2="20036"/>
                        <a14:foregroundMark x1="57130" y1="20036" x2="59074" y2="30325"/>
                        <a14:foregroundMark x1="59074" y1="30325" x2="54074" y2="36101"/>
                        <a14:foregroundMark x1="54074" y1="36101" x2="41296" y2="31588"/>
                        <a14:foregroundMark x1="41296" y1="31588" x2="34815" y2="24549"/>
                        <a14:foregroundMark x1="34815" y1="24549" x2="39630" y2="15704"/>
                        <a14:foregroundMark x1="39630" y1="15704" x2="54907" y2="12996"/>
                        <a14:foregroundMark x1="54907" y1="12996" x2="61111" y2="20217"/>
                        <a14:foregroundMark x1="61111" y1="20217" x2="60093" y2="29783"/>
                        <a14:foregroundMark x1="60093" y1="29783" x2="51759" y2="34657"/>
                        <a14:foregroundMark x1="51759" y1="34657" x2="44167" y2="32130"/>
                        <a14:foregroundMark x1="44167" y1="32130" x2="42685" y2="24368"/>
                        <a14:foregroundMark x1="42685" y1="24368" x2="47685" y2="16426"/>
                        <a14:foregroundMark x1="47685" y1="16426" x2="56019" y2="19495"/>
                        <a14:foregroundMark x1="56019" y1="19495" x2="64074" y2="31588"/>
                        <a14:foregroundMark x1="64074" y1="31588" x2="63426" y2="40253"/>
                        <a14:foregroundMark x1="63426" y1="40253" x2="51019" y2="40975"/>
                        <a14:foregroundMark x1="51019" y1="40975" x2="39074" y2="34116"/>
                        <a14:foregroundMark x1="39074" y1="34116" x2="45556" y2="29061"/>
                        <a14:foregroundMark x1="45556" y1="29061" x2="52407" y2="34838"/>
                        <a14:foregroundMark x1="52407" y1="34838" x2="53611" y2="43682"/>
                        <a14:foregroundMark x1="53611" y1="43682" x2="49167" y2="45668"/>
                        <a14:foregroundMark x1="49167" y1="45668" x2="41111" y2="41697"/>
                        <a14:foregroundMark x1="41111" y1="41697" x2="49815" y2="38989"/>
                        <a14:foregroundMark x1="49815" y1="38989" x2="48426" y2="46751"/>
                        <a14:foregroundMark x1="48426" y1="46751" x2="40741" y2="45126"/>
                        <a14:foregroundMark x1="40741" y1="45126" x2="37222" y2="40794"/>
                        <a14:foregroundMark x1="37222" y1="40794" x2="41667" y2="37365"/>
                        <a14:foregroundMark x1="41667" y1="37365" x2="53426" y2="37184"/>
                        <a14:foregroundMark x1="53426" y1="37184" x2="44259" y2="43682"/>
                        <a14:foregroundMark x1="44259" y1="43682" x2="50185" y2="38087"/>
                        <a14:foregroundMark x1="50185" y1="38087" x2="59074" y2="38267"/>
                        <a14:foregroundMark x1="59074" y1="38267" x2="51481" y2="43863"/>
                        <a14:foregroundMark x1="51481" y1="43863" x2="36852" y2="42419"/>
                        <a14:foregroundMark x1="36852" y1="42419" x2="47685" y2="38989"/>
                        <a14:foregroundMark x1="47685" y1="38989" x2="61204" y2="39170"/>
                        <a14:foregroundMark x1="61204" y1="39170" x2="56574" y2="42419"/>
                        <a14:foregroundMark x1="56574" y1="42419" x2="46389" y2="41877"/>
                        <a14:foregroundMark x1="46389" y1="41877" x2="60648" y2="38628"/>
                        <a14:foregroundMark x1="60648" y1="38628" x2="70278" y2="39711"/>
                        <a14:foregroundMark x1="70278" y1="39711" x2="63889" y2="44224"/>
                        <a14:foregroundMark x1="63889" y1="44224" x2="59259" y2="43321"/>
                        <a14:foregroundMark x1="59259" y1="43321" x2="72593" y2="39711"/>
                        <a14:foregroundMark x1="72593" y1="39711" x2="47407" y2="42238"/>
                        <a14:foregroundMark x1="47407" y1="42238" x2="54907" y2="41697"/>
                        <a14:foregroundMark x1="54907" y1="41697" x2="62407" y2="41697"/>
                        <a14:foregroundMark x1="62407" y1="41697" x2="44722" y2="42419"/>
                        <a14:foregroundMark x1="44722" y1="42419" x2="46759" y2="42419"/>
                        <a14:foregroundMark x1="55556" y1="42238" x2="50648" y2="49819"/>
                        <a14:foregroundMark x1="50648" y1="49819" x2="46759" y2="50000"/>
                        <a14:foregroundMark x1="46759" y1="50000" x2="43426" y2="44765"/>
                        <a14:foregroundMark x1="43426" y1="44765" x2="53333" y2="44043"/>
                        <a14:foregroundMark x1="53333" y1="44043" x2="56481" y2="48014"/>
                        <a14:foregroundMark x1="56481" y1="48014" x2="43333" y2="53430"/>
                        <a14:foregroundMark x1="43333" y1="53430" x2="37315" y2="52708"/>
                        <a14:foregroundMark x1="37315" y1="52708" x2="49722" y2="51444"/>
                        <a14:foregroundMark x1="49722" y1="51444" x2="38981" y2="52527"/>
                        <a14:foregroundMark x1="38981" y1="52527" x2="47407" y2="52166"/>
                        <a14:foregroundMark x1="47407" y1="52166" x2="35093" y2="51986"/>
                        <a14:foregroundMark x1="35093" y1="51986" x2="41389" y2="48917"/>
                        <a14:foregroundMark x1="41389" y1="48917" x2="45833" y2="49097"/>
                        <a14:foregroundMark x1="45833" y1="49097" x2="37222" y2="47834"/>
                        <a14:foregroundMark x1="37222" y1="47834" x2="40833" y2="44404"/>
                        <a14:foregroundMark x1="40833" y1="44404" x2="46019" y2="44043"/>
                        <a14:foregroundMark x1="46019" y1="44043" x2="38889" y2="45848"/>
                        <a14:foregroundMark x1="38889" y1="45848" x2="43981" y2="40975"/>
                        <a14:foregroundMark x1="43981" y1="40975" x2="37500" y2="43502"/>
                        <a14:foregroundMark x1="37500" y1="43502" x2="44074" y2="39350"/>
                        <a14:foregroundMark x1="44074" y1="39350" x2="38426" y2="42599"/>
                        <a14:foregroundMark x1="38426" y1="42599" x2="42778" y2="39350"/>
                        <a14:foregroundMark x1="42778" y1="39350" x2="46944" y2="40794"/>
                        <a14:foregroundMark x1="46944" y1="40794" x2="41667" y2="44404"/>
                        <a14:foregroundMark x1="41667" y1="44404" x2="37130" y2="43321"/>
                        <a14:foregroundMark x1="37130" y1="43321" x2="45093" y2="38989"/>
                        <a14:foregroundMark x1="45093" y1="38989" x2="37315" y2="43321"/>
                        <a14:foregroundMark x1="37315" y1="43321" x2="41481" y2="42238"/>
                        <a14:foregroundMark x1="41481" y1="42238" x2="33704" y2="44585"/>
                        <a14:foregroundMark x1="33704" y1="44585" x2="38704" y2="38628"/>
                        <a14:foregroundMark x1="38704" y1="38628" x2="33889" y2="39350"/>
                        <a14:foregroundMark x1="33889" y1="39350" x2="39074" y2="37545"/>
                        <a14:foregroundMark x1="39074" y1="37545" x2="35278" y2="40253"/>
                        <a14:foregroundMark x1="35278" y1="40253" x2="39722" y2="40794"/>
                        <a14:foregroundMark x1="39722" y1="40794" x2="35926" y2="42960"/>
                        <a14:foregroundMark x1="35926" y1="42960" x2="40741" y2="37726"/>
                        <a14:foregroundMark x1="40741" y1="37726" x2="41852" y2="35018"/>
                        <a14:foregroundMark x1="50278" y1="45126" x2="54630" y2="49819"/>
                        <a14:foregroundMark x1="54630" y1="49819" x2="48426" y2="52527"/>
                        <a14:foregroundMark x1="48426" y1="52527" x2="57963" y2="50361"/>
                        <a14:foregroundMark x1="57963" y1="50361" x2="60463" y2="45307"/>
                        <a14:foregroundMark x1="60463" y1="45307" x2="61296" y2="46751"/>
                        <a14:foregroundMark x1="62130" y1="42960" x2="58611" y2="48375"/>
                        <a14:foregroundMark x1="58611" y1="48375" x2="62593" y2="45126"/>
                        <a14:foregroundMark x1="62593" y1="45126" x2="55615" y2="52591"/>
                        <a14:foregroundMark x1="55325" y1="52644" x2="59074" y2="45668"/>
                        <a14:foregroundMark x1="59074" y1="45668" x2="55556" y2="50361"/>
                        <a14:foregroundMark x1="55556" y1="50361" x2="62963" y2="45307"/>
                        <a14:foregroundMark x1="62963" y1="45307" x2="55000" y2="49639"/>
                        <a14:foregroundMark x1="55000" y1="49639" x2="59074" y2="51083"/>
                        <a14:foregroundMark x1="59074" y1="51083" x2="51296" y2="51083"/>
                        <a14:foregroundMark x1="51296" y1="51083" x2="56111" y2="50361"/>
                        <a14:foregroundMark x1="56111" y1="50361" x2="60219" y2="51754"/>
                        <a14:foregroundMark x1="60431" y1="51715" x2="64167" y2="46209"/>
                        <a14:foregroundMark x1="64167" y1="46209" x2="63981" y2="47473"/>
                        <a14:foregroundMark x1="54444" y1="15884" x2="46944" y2="14440"/>
                        <a14:foregroundMark x1="46944" y1="14440" x2="50833" y2="14621"/>
                        <a14:foregroundMark x1="50833" y1="14621" x2="47593" y2="12635"/>
                        <a14:backgroundMark x1="15926" y1="12274" x2="15926" y2="12274"/>
                        <a14:backgroundMark x1="25370" y1="23466" x2="25370" y2="65523"/>
                        <a14:backgroundMark x1="25370" y1="65523" x2="24907" y2="68231"/>
                        <a14:backgroundMark x1="38333" y1="67509" x2="44630" y2="67509"/>
                        <a14:backgroundMark x1="44630" y1="67509" x2="26759" y2="67690"/>
                        <a14:backgroundMark x1="26759" y1="67690" x2="39352" y2="63718"/>
                        <a14:backgroundMark x1="39352" y1="63718" x2="32315" y2="62996"/>
                        <a14:backgroundMark x1="32315" y1="62996" x2="40556" y2="62996"/>
                        <a14:backgroundMark x1="40556" y1="62996" x2="36944" y2="66245"/>
                        <a14:backgroundMark x1="36944" y1="66245" x2="38148" y2="66065"/>
                        <a14:backgroundMark x1="74537" y1="52527" x2="39815" y2="58845"/>
                        <a14:backgroundMark x1="39815" y1="58845" x2="30370" y2="58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375" y="247536"/>
            <a:ext cx="7694602" cy="34030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7A3077-B3BA-4863-9308-83089B4CCD62}"/>
              </a:ext>
            </a:extLst>
          </p:cNvPr>
          <p:cNvSpPr txBox="1"/>
          <p:nvPr/>
        </p:nvSpPr>
        <p:spPr>
          <a:xfrm>
            <a:off x="4150804" y="823553"/>
            <a:ext cx="3397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6A3A07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기능 소개</a:t>
            </a:r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2C2DED39-EF52-4B43-90EC-EFE168B4C72D}"/>
              </a:ext>
            </a:extLst>
          </p:cNvPr>
          <p:cNvSpPr/>
          <p:nvPr/>
        </p:nvSpPr>
        <p:spPr>
          <a:xfrm rot="5400000">
            <a:off x="-27251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F5F15802-E2C1-42C8-9673-4278A29D0501}"/>
              </a:ext>
            </a:extLst>
          </p:cNvPr>
          <p:cNvSpPr/>
          <p:nvPr/>
        </p:nvSpPr>
        <p:spPr>
          <a:xfrm rot="5400000">
            <a:off x="486288" y="-133464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F83CB884-0044-4667-A8FC-F6F9FA02CC82}"/>
              </a:ext>
            </a:extLst>
          </p:cNvPr>
          <p:cNvSpPr/>
          <p:nvPr/>
        </p:nvSpPr>
        <p:spPr>
          <a:xfrm rot="5400000">
            <a:off x="1248288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8" name="순서도: 지연 7">
            <a:extLst>
              <a:ext uri="{FF2B5EF4-FFF2-40B4-BE49-F238E27FC236}">
                <a16:creationId xmlns:a16="http://schemas.microsoft.com/office/drawing/2014/main" id="{A17A9E4F-71B4-4495-85A1-2E2789F39497}"/>
              </a:ext>
            </a:extLst>
          </p:cNvPr>
          <p:cNvSpPr/>
          <p:nvPr/>
        </p:nvSpPr>
        <p:spPr>
          <a:xfrm rot="5400000">
            <a:off x="2007092" y="-188171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DD103E9-101E-4FD1-8A79-5AD8A5061F4E}"/>
              </a:ext>
            </a:extLst>
          </p:cNvPr>
          <p:cNvSpPr/>
          <p:nvPr/>
        </p:nvSpPr>
        <p:spPr>
          <a:xfrm rot="5400000">
            <a:off x="276589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13" name="순서도: 지연 12">
            <a:extLst>
              <a:ext uri="{FF2B5EF4-FFF2-40B4-BE49-F238E27FC236}">
                <a16:creationId xmlns:a16="http://schemas.microsoft.com/office/drawing/2014/main" id="{F1F559E1-DF56-4E55-9AEF-DFFC8298A84F}"/>
              </a:ext>
            </a:extLst>
          </p:cNvPr>
          <p:cNvSpPr/>
          <p:nvPr/>
        </p:nvSpPr>
        <p:spPr>
          <a:xfrm rot="5400000">
            <a:off x="351925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14" name="순서도: 지연 13">
            <a:extLst>
              <a:ext uri="{FF2B5EF4-FFF2-40B4-BE49-F238E27FC236}">
                <a16:creationId xmlns:a16="http://schemas.microsoft.com/office/drawing/2014/main" id="{E6CB79DF-20B8-4D97-BFC4-3A0AB2D07A6B}"/>
              </a:ext>
            </a:extLst>
          </p:cNvPr>
          <p:cNvSpPr/>
          <p:nvPr/>
        </p:nvSpPr>
        <p:spPr>
          <a:xfrm rot="5400000">
            <a:off x="427261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15" name="순서도: 지연 14">
            <a:extLst>
              <a:ext uri="{FF2B5EF4-FFF2-40B4-BE49-F238E27FC236}">
                <a16:creationId xmlns:a16="http://schemas.microsoft.com/office/drawing/2014/main" id="{8CF8D5FE-7486-4179-A542-F1FECAAEA553}"/>
              </a:ext>
            </a:extLst>
          </p:cNvPr>
          <p:cNvSpPr/>
          <p:nvPr/>
        </p:nvSpPr>
        <p:spPr>
          <a:xfrm rot="5400000">
            <a:off x="502597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16" name="순서도: 지연 15">
            <a:extLst>
              <a:ext uri="{FF2B5EF4-FFF2-40B4-BE49-F238E27FC236}">
                <a16:creationId xmlns:a16="http://schemas.microsoft.com/office/drawing/2014/main" id="{B1B2B8C6-E44D-4A3B-8EFE-EEBF37B5544C}"/>
              </a:ext>
            </a:extLst>
          </p:cNvPr>
          <p:cNvSpPr/>
          <p:nvPr/>
        </p:nvSpPr>
        <p:spPr>
          <a:xfrm rot="5400000">
            <a:off x="577933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17" name="순서도: 지연 16">
            <a:extLst>
              <a:ext uri="{FF2B5EF4-FFF2-40B4-BE49-F238E27FC236}">
                <a16:creationId xmlns:a16="http://schemas.microsoft.com/office/drawing/2014/main" id="{A3D46EA4-6056-425A-9FB9-8B6ABE2EC4EF}"/>
              </a:ext>
            </a:extLst>
          </p:cNvPr>
          <p:cNvSpPr/>
          <p:nvPr/>
        </p:nvSpPr>
        <p:spPr>
          <a:xfrm rot="5400000">
            <a:off x="653269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18" name="순서도: 지연 17">
            <a:extLst>
              <a:ext uri="{FF2B5EF4-FFF2-40B4-BE49-F238E27FC236}">
                <a16:creationId xmlns:a16="http://schemas.microsoft.com/office/drawing/2014/main" id="{F79E8EDF-C589-498E-9B73-B5DA4DA2D998}"/>
              </a:ext>
            </a:extLst>
          </p:cNvPr>
          <p:cNvSpPr/>
          <p:nvPr/>
        </p:nvSpPr>
        <p:spPr>
          <a:xfrm rot="5400000">
            <a:off x="728605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19" name="순서도: 지연 18">
            <a:extLst>
              <a:ext uri="{FF2B5EF4-FFF2-40B4-BE49-F238E27FC236}">
                <a16:creationId xmlns:a16="http://schemas.microsoft.com/office/drawing/2014/main" id="{D70D4C05-6373-48EE-A79F-564409DDB20F}"/>
              </a:ext>
            </a:extLst>
          </p:cNvPr>
          <p:cNvSpPr/>
          <p:nvPr/>
        </p:nvSpPr>
        <p:spPr>
          <a:xfrm rot="5400000">
            <a:off x="803941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20" name="순서도: 지연 19">
            <a:extLst>
              <a:ext uri="{FF2B5EF4-FFF2-40B4-BE49-F238E27FC236}">
                <a16:creationId xmlns:a16="http://schemas.microsoft.com/office/drawing/2014/main" id="{F072A10C-AB4B-43B5-AA17-F142A007324E}"/>
              </a:ext>
            </a:extLst>
          </p:cNvPr>
          <p:cNvSpPr/>
          <p:nvPr/>
        </p:nvSpPr>
        <p:spPr>
          <a:xfrm rot="5400000">
            <a:off x="8783010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21" name="순서도: 지연 20">
            <a:extLst>
              <a:ext uri="{FF2B5EF4-FFF2-40B4-BE49-F238E27FC236}">
                <a16:creationId xmlns:a16="http://schemas.microsoft.com/office/drawing/2014/main" id="{1DDAECF7-42B6-4C4E-B066-8EA70612130C}"/>
              </a:ext>
            </a:extLst>
          </p:cNvPr>
          <p:cNvSpPr/>
          <p:nvPr/>
        </p:nvSpPr>
        <p:spPr>
          <a:xfrm rot="5400000">
            <a:off x="9526604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22" name="순서도: 지연 21">
            <a:extLst>
              <a:ext uri="{FF2B5EF4-FFF2-40B4-BE49-F238E27FC236}">
                <a16:creationId xmlns:a16="http://schemas.microsoft.com/office/drawing/2014/main" id="{E6A4CAF3-BED7-4E06-BFC1-084624224DA3}"/>
              </a:ext>
            </a:extLst>
          </p:cNvPr>
          <p:cNvSpPr/>
          <p:nvPr/>
        </p:nvSpPr>
        <p:spPr>
          <a:xfrm rot="5400000">
            <a:off x="10270198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23" name="순서도: 지연 22">
            <a:extLst>
              <a:ext uri="{FF2B5EF4-FFF2-40B4-BE49-F238E27FC236}">
                <a16:creationId xmlns:a16="http://schemas.microsoft.com/office/drawing/2014/main" id="{3508152D-7FB4-4067-957C-F3E201113187}"/>
              </a:ext>
            </a:extLst>
          </p:cNvPr>
          <p:cNvSpPr/>
          <p:nvPr/>
        </p:nvSpPr>
        <p:spPr>
          <a:xfrm rot="5400000">
            <a:off x="11013792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24" name="순서도: 지연 23">
            <a:extLst>
              <a:ext uri="{FF2B5EF4-FFF2-40B4-BE49-F238E27FC236}">
                <a16:creationId xmlns:a16="http://schemas.microsoft.com/office/drawing/2014/main" id="{15B86C28-6531-4F18-8D21-54AA5DDECBA7}"/>
              </a:ext>
            </a:extLst>
          </p:cNvPr>
          <p:cNvSpPr/>
          <p:nvPr/>
        </p:nvSpPr>
        <p:spPr>
          <a:xfrm rot="5400000">
            <a:off x="11710507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E0D45-C16C-4285-9259-8A7959CC6EA3}"/>
              </a:ext>
            </a:extLst>
          </p:cNvPr>
          <p:cNvSpPr txBox="1"/>
          <p:nvPr/>
        </p:nvSpPr>
        <p:spPr>
          <a:xfrm>
            <a:off x="635544" y="2349525"/>
            <a:ext cx="573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1. GPS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 기반으로 현재 위치 주변의 음식점을 보여줘요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F4DD90-6BE9-49E0-9C5B-DB0C22F83959}"/>
              </a:ext>
            </a:extLst>
          </p:cNvPr>
          <p:cNvSpPr txBox="1"/>
          <p:nvPr/>
        </p:nvSpPr>
        <p:spPr>
          <a:xfrm>
            <a:off x="635544" y="3918324"/>
            <a:ext cx="82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3. 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음식점을 방문할 때마다 음식점 별 포인트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(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음식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, 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음료가격의 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1%)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가 쌓여요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!</a:t>
            </a:r>
            <a:endParaRPr lang="ko-KR" altLang="en-US" b="1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88D7A3-9189-42CC-B045-90D812FFB286}"/>
              </a:ext>
            </a:extLst>
          </p:cNvPr>
          <p:cNvSpPr txBox="1"/>
          <p:nvPr/>
        </p:nvSpPr>
        <p:spPr>
          <a:xfrm>
            <a:off x="635544" y="5432064"/>
            <a:ext cx="9365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5. 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즐겨찾기 기능으로 가고 싶은 음식점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(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카페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)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이나 자주 먹는 메뉴를 등록할 수 있어요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!</a:t>
            </a:r>
            <a:endParaRPr lang="ko-KR" altLang="en-US" b="1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59F6D-E34A-4D58-BBD0-C5E3FA79BABF}"/>
              </a:ext>
            </a:extLst>
          </p:cNvPr>
          <p:cNvSpPr txBox="1"/>
          <p:nvPr/>
        </p:nvSpPr>
        <p:spPr>
          <a:xfrm>
            <a:off x="635544" y="4675194"/>
            <a:ext cx="782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4. 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포인트를 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1000P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이상 모으면 포인트만큼 할인을 받을 수 있어요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!</a:t>
            </a:r>
            <a:endParaRPr lang="ko-KR" altLang="en-US" b="1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6A9155-3A05-46C7-9B8D-F4D32E886DAF}"/>
              </a:ext>
            </a:extLst>
          </p:cNvPr>
          <p:cNvSpPr txBox="1"/>
          <p:nvPr/>
        </p:nvSpPr>
        <p:spPr>
          <a:xfrm>
            <a:off x="635544" y="3112530"/>
            <a:ext cx="104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2. 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지도에서 음식점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(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카페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)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를 클릭하면 메뉴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, 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오픈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(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마감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)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시간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, 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포인트 등을 한 눈에 볼 수 있어요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!</a:t>
            </a:r>
            <a:endParaRPr lang="ko-KR" altLang="en-US" b="1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0461AA-E33C-4A71-9B8E-F3AE5D5A1697}"/>
              </a:ext>
            </a:extLst>
          </p:cNvPr>
          <p:cNvSpPr txBox="1"/>
          <p:nvPr/>
        </p:nvSpPr>
        <p:spPr>
          <a:xfrm>
            <a:off x="635544" y="6188934"/>
            <a:ext cx="409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6. </a:t>
            </a:r>
            <a:r>
              <a:rPr lang="ko-KR" altLang="en-US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테이크아웃 시 미리 주문 기능</a:t>
            </a:r>
            <a:r>
              <a:rPr lang="en-US" altLang="ko-KR" b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!!</a:t>
            </a:r>
            <a:endParaRPr lang="ko-KR" altLang="en-US" b="1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7A3077-B3BA-4863-9308-83089B4CCD62}"/>
              </a:ext>
            </a:extLst>
          </p:cNvPr>
          <p:cNvSpPr txBox="1"/>
          <p:nvPr/>
        </p:nvSpPr>
        <p:spPr>
          <a:xfrm>
            <a:off x="1162211" y="833409"/>
            <a:ext cx="3046500" cy="7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rgbClr val="6A3A07"/>
                </a:solidFill>
                <a:latin typeface="DEBUSSY" pitchFamily="2" charset="0"/>
                <a:ea typeface="netmarble Bold" panose="02020803020101020101" pitchFamily="18" charset="-127"/>
              </a:rPr>
              <a:t>Sooktemp</a:t>
            </a:r>
            <a:endParaRPr lang="ko-KR" altLang="en-US" sz="4400" dirty="0">
              <a:solidFill>
                <a:srgbClr val="6A3A07"/>
              </a:solidFill>
              <a:latin typeface="DEBUSSY" pitchFamily="2" charset="0"/>
              <a:ea typeface="netmarble Bold" panose="02020803020101020101" pitchFamily="18" charset="-127"/>
            </a:endParaRPr>
          </a:p>
        </p:txBody>
      </p:sp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2C2DED39-EF52-4B43-90EC-EFE168B4C72D}"/>
              </a:ext>
            </a:extLst>
          </p:cNvPr>
          <p:cNvSpPr/>
          <p:nvPr/>
        </p:nvSpPr>
        <p:spPr>
          <a:xfrm rot="5400000">
            <a:off x="-27251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지연 7">
            <a:extLst>
              <a:ext uri="{FF2B5EF4-FFF2-40B4-BE49-F238E27FC236}">
                <a16:creationId xmlns:a16="http://schemas.microsoft.com/office/drawing/2014/main" id="{F5F15802-E2C1-42C8-9673-4278A29D0501}"/>
              </a:ext>
            </a:extLst>
          </p:cNvPr>
          <p:cNvSpPr/>
          <p:nvPr/>
        </p:nvSpPr>
        <p:spPr>
          <a:xfrm rot="5400000">
            <a:off x="486288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F83CB884-0044-4667-A8FC-F6F9FA02CC82}"/>
              </a:ext>
            </a:extLst>
          </p:cNvPr>
          <p:cNvSpPr/>
          <p:nvPr/>
        </p:nvSpPr>
        <p:spPr>
          <a:xfrm rot="5400000">
            <a:off x="1248288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A17A9E4F-71B4-4495-85A1-2E2789F39497}"/>
              </a:ext>
            </a:extLst>
          </p:cNvPr>
          <p:cNvSpPr/>
          <p:nvPr/>
        </p:nvSpPr>
        <p:spPr>
          <a:xfrm rot="5400000">
            <a:off x="2007092" y="-188171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지연 10">
            <a:extLst>
              <a:ext uri="{FF2B5EF4-FFF2-40B4-BE49-F238E27FC236}">
                <a16:creationId xmlns:a16="http://schemas.microsoft.com/office/drawing/2014/main" id="{ADD103E9-101E-4FD1-8A79-5AD8A5061F4E}"/>
              </a:ext>
            </a:extLst>
          </p:cNvPr>
          <p:cNvSpPr/>
          <p:nvPr/>
        </p:nvSpPr>
        <p:spPr>
          <a:xfrm rot="5400000">
            <a:off x="276589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지연 11">
            <a:extLst>
              <a:ext uri="{FF2B5EF4-FFF2-40B4-BE49-F238E27FC236}">
                <a16:creationId xmlns:a16="http://schemas.microsoft.com/office/drawing/2014/main" id="{F1F559E1-DF56-4E55-9AEF-DFFC8298A84F}"/>
              </a:ext>
            </a:extLst>
          </p:cNvPr>
          <p:cNvSpPr/>
          <p:nvPr/>
        </p:nvSpPr>
        <p:spPr>
          <a:xfrm rot="5400000">
            <a:off x="351925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지연 12">
            <a:extLst>
              <a:ext uri="{FF2B5EF4-FFF2-40B4-BE49-F238E27FC236}">
                <a16:creationId xmlns:a16="http://schemas.microsoft.com/office/drawing/2014/main" id="{E6CB79DF-20B8-4D97-BFC4-3A0AB2D07A6B}"/>
              </a:ext>
            </a:extLst>
          </p:cNvPr>
          <p:cNvSpPr/>
          <p:nvPr/>
        </p:nvSpPr>
        <p:spPr>
          <a:xfrm rot="5400000">
            <a:off x="427261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지연 13">
            <a:extLst>
              <a:ext uri="{FF2B5EF4-FFF2-40B4-BE49-F238E27FC236}">
                <a16:creationId xmlns:a16="http://schemas.microsoft.com/office/drawing/2014/main" id="{8CF8D5FE-7486-4179-A542-F1FECAAEA553}"/>
              </a:ext>
            </a:extLst>
          </p:cNvPr>
          <p:cNvSpPr/>
          <p:nvPr/>
        </p:nvSpPr>
        <p:spPr>
          <a:xfrm rot="5400000">
            <a:off x="502597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지연 14">
            <a:extLst>
              <a:ext uri="{FF2B5EF4-FFF2-40B4-BE49-F238E27FC236}">
                <a16:creationId xmlns:a16="http://schemas.microsoft.com/office/drawing/2014/main" id="{B1B2B8C6-E44D-4A3B-8EFE-EEBF37B5544C}"/>
              </a:ext>
            </a:extLst>
          </p:cNvPr>
          <p:cNvSpPr/>
          <p:nvPr/>
        </p:nvSpPr>
        <p:spPr>
          <a:xfrm rot="5400000">
            <a:off x="577933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지연 15">
            <a:extLst>
              <a:ext uri="{FF2B5EF4-FFF2-40B4-BE49-F238E27FC236}">
                <a16:creationId xmlns:a16="http://schemas.microsoft.com/office/drawing/2014/main" id="{A3D46EA4-6056-425A-9FB9-8B6ABE2EC4EF}"/>
              </a:ext>
            </a:extLst>
          </p:cNvPr>
          <p:cNvSpPr/>
          <p:nvPr/>
        </p:nvSpPr>
        <p:spPr>
          <a:xfrm rot="5400000">
            <a:off x="653269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지연 16">
            <a:extLst>
              <a:ext uri="{FF2B5EF4-FFF2-40B4-BE49-F238E27FC236}">
                <a16:creationId xmlns:a16="http://schemas.microsoft.com/office/drawing/2014/main" id="{F79E8EDF-C589-498E-9B73-B5DA4DA2D998}"/>
              </a:ext>
            </a:extLst>
          </p:cNvPr>
          <p:cNvSpPr/>
          <p:nvPr/>
        </p:nvSpPr>
        <p:spPr>
          <a:xfrm rot="5400000">
            <a:off x="728605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지연 17">
            <a:extLst>
              <a:ext uri="{FF2B5EF4-FFF2-40B4-BE49-F238E27FC236}">
                <a16:creationId xmlns:a16="http://schemas.microsoft.com/office/drawing/2014/main" id="{D70D4C05-6373-48EE-A79F-564409DDB20F}"/>
              </a:ext>
            </a:extLst>
          </p:cNvPr>
          <p:cNvSpPr/>
          <p:nvPr/>
        </p:nvSpPr>
        <p:spPr>
          <a:xfrm rot="5400000">
            <a:off x="803941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지연 18">
            <a:extLst>
              <a:ext uri="{FF2B5EF4-FFF2-40B4-BE49-F238E27FC236}">
                <a16:creationId xmlns:a16="http://schemas.microsoft.com/office/drawing/2014/main" id="{F072A10C-AB4B-43B5-AA17-F142A007324E}"/>
              </a:ext>
            </a:extLst>
          </p:cNvPr>
          <p:cNvSpPr/>
          <p:nvPr/>
        </p:nvSpPr>
        <p:spPr>
          <a:xfrm rot="5400000">
            <a:off x="8783010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지연 19">
            <a:extLst>
              <a:ext uri="{FF2B5EF4-FFF2-40B4-BE49-F238E27FC236}">
                <a16:creationId xmlns:a16="http://schemas.microsoft.com/office/drawing/2014/main" id="{1DDAECF7-42B6-4C4E-B066-8EA70612130C}"/>
              </a:ext>
            </a:extLst>
          </p:cNvPr>
          <p:cNvSpPr/>
          <p:nvPr/>
        </p:nvSpPr>
        <p:spPr>
          <a:xfrm rot="5400000">
            <a:off x="9526604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지연 20">
            <a:extLst>
              <a:ext uri="{FF2B5EF4-FFF2-40B4-BE49-F238E27FC236}">
                <a16:creationId xmlns:a16="http://schemas.microsoft.com/office/drawing/2014/main" id="{E6A4CAF3-BED7-4E06-BFC1-084624224DA3}"/>
              </a:ext>
            </a:extLst>
          </p:cNvPr>
          <p:cNvSpPr/>
          <p:nvPr/>
        </p:nvSpPr>
        <p:spPr>
          <a:xfrm rot="5400000">
            <a:off x="10270198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지연 21">
            <a:extLst>
              <a:ext uri="{FF2B5EF4-FFF2-40B4-BE49-F238E27FC236}">
                <a16:creationId xmlns:a16="http://schemas.microsoft.com/office/drawing/2014/main" id="{3508152D-7FB4-4067-957C-F3E201113187}"/>
              </a:ext>
            </a:extLst>
          </p:cNvPr>
          <p:cNvSpPr/>
          <p:nvPr/>
        </p:nvSpPr>
        <p:spPr>
          <a:xfrm rot="5400000">
            <a:off x="11013792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지연 22">
            <a:extLst>
              <a:ext uri="{FF2B5EF4-FFF2-40B4-BE49-F238E27FC236}">
                <a16:creationId xmlns:a16="http://schemas.microsoft.com/office/drawing/2014/main" id="{15B86C28-6531-4F18-8D21-54AA5DDECBA7}"/>
              </a:ext>
            </a:extLst>
          </p:cNvPr>
          <p:cNvSpPr/>
          <p:nvPr/>
        </p:nvSpPr>
        <p:spPr>
          <a:xfrm rot="5400000">
            <a:off x="11710507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">
            <a:extLst>
              <a:ext uri="{FF2B5EF4-FFF2-40B4-BE49-F238E27FC236}">
                <a16:creationId xmlns:a16="http://schemas.microsoft.com/office/drawing/2014/main" id="{43660953-5B4B-47AB-AA5D-EB7E3678FEF2}"/>
              </a:ext>
            </a:extLst>
          </p:cNvPr>
          <p:cNvSpPr/>
          <p:nvPr/>
        </p:nvSpPr>
        <p:spPr>
          <a:xfrm>
            <a:off x="4150055" y="869574"/>
            <a:ext cx="5462547" cy="67627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3">
            <a:extLst>
              <a:ext uri="{FF2B5EF4-FFF2-40B4-BE49-F238E27FC236}">
                <a16:creationId xmlns:a16="http://schemas.microsoft.com/office/drawing/2014/main" id="{071491EE-1653-4A80-97DB-A730B4099C63}"/>
              </a:ext>
            </a:extLst>
          </p:cNvPr>
          <p:cNvSpPr/>
          <p:nvPr/>
        </p:nvSpPr>
        <p:spPr>
          <a:xfrm>
            <a:off x="8974427" y="912436"/>
            <a:ext cx="590550" cy="59055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DE5893C-5E95-42D1-88DE-755C5535073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056025" y="1010466"/>
            <a:ext cx="427354" cy="423822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07F66BF-DFAD-4950-A181-D72F184648A5}"/>
              </a:ext>
            </a:extLst>
          </p:cNvPr>
          <p:cNvCxnSpPr>
            <a:cxnSpLocks/>
          </p:cNvCxnSpPr>
          <p:nvPr/>
        </p:nvCxnSpPr>
        <p:spPr>
          <a:xfrm>
            <a:off x="4417640" y="1010466"/>
            <a:ext cx="0" cy="4238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CB8F021F-8948-4583-9099-755BBFD5C6C2}"/>
              </a:ext>
            </a:extLst>
          </p:cNvPr>
          <p:cNvSpPr/>
          <p:nvPr/>
        </p:nvSpPr>
        <p:spPr>
          <a:xfrm>
            <a:off x="10087326" y="843643"/>
            <a:ext cx="676275" cy="67627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래픽 31">
            <a:extLst>
              <a:ext uri="{FF2B5EF4-FFF2-40B4-BE49-F238E27FC236}">
                <a16:creationId xmlns:a16="http://schemas.microsoft.com/office/drawing/2014/main" id="{FAAF5EE6-9B57-4666-8460-C06D51376B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10114628" y="878040"/>
            <a:ext cx="621669" cy="6216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EDD7207-8002-4ADC-9783-129A45B4F552}"/>
              </a:ext>
            </a:extLst>
          </p:cNvPr>
          <p:cNvSpPr txBox="1"/>
          <p:nvPr/>
        </p:nvSpPr>
        <p:spPr>
          <a:xfrm>
            <a:off x="10046787" y="1519916"/>
            <a:ext cx="852599" cy="27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My page</a:t>
            </a:r>
            <a:endParaRPr lang="ko-KR" alt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DE618D9-8713-49E7-83C1-0FF0D5E56C07}"/>
              </a:ext>
            </a:extLst>
          </p:cNvPr>
          <p:cNvSpPr/>
          <p:nvPr/>
        </p:nvSpPr>
        <p:spPr>
          <a:xfrm>
            <a:off x="10967227" y="843643"/>
            <a:ext cx="676275" cy="67627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385488D-B83D-44AC-B95C-9307CF7882B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8"/>
              </a:ext>
            </a:extLst>
          </a:blip>
          <a:stretch>
            <a:fillRect/>
          </a:stretch>
        </p:blipFill>
        <p:spPr>
          <a:xfrm>
            <a:off x="11054040" y="958469"/>
            <a:ext cx="507900" cy="507900"/>
          </a:xfrm>
          <a:prstGeom prst="rect">
            <a:avLst/>
          </a:prstGeom>
        </p:spPr>
      </p:pic>
      <p:sp>
        <p:nvSpPr>
          <p:cNvPr id="33" name="사각형: 둥근 모서리 39">
            <a:extLst>
              <a:ext uri="{FF2B5EF4-FFF2-40B4-BE49-F238E27FC236}">
                <a16:creationId xmlns:a16="http://schemas.microsoft.com/office/drawing/2014/main" id="{AEE91700-BAA4-4C30-89AE-45E52659DF96}"/>
              </a:ext>
            </a:extLst>
          </p:cNvPr>
          <p:cNvSpPr/>
          <p:nvPr/>
        </p:nvSpPr>
        <p:spPr>
          <a:xfrm>
            <a:off x="499657" y="869574"/>
            <a:ext cx="676275" cy="676275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2E3B720-F258-470F-9517-2D8D44C3F9C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0"/>
              </a:ext>
            </a:extLst>
          </a:blip>
          <a:stretch>
            <a:fillRect/>
          </a:stretch>
        </p:blipFill>
        <p:spPr>
          <a:xfrm>
            <a:off x="515135" y="878040"/>
            <a:ext cx="647076" cy="647076"/>
          </a:xfrm>
          <a:prstGeom prst="rect">
            <a:avLst/>
          </a:prstGeom>
        </p:spPr>
      </p:pic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A1D7883-827C-4983-8246-07C7C335E3C2}"/>
              </a:ext>
            </a:extLst>
          </p:cNvPr>
          <p:cNvCxnSpPr/>
          <p:nvPr/>
        </p:nvCxnSpPr>
        <p:spPr>
          <a:xfrm>
            <a:off x="832248" y="2800350"/>
            <a:ext cx="105275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44">
            <a:extLst>
              <a:ext uri="{FF2B5EF4-FFF2-40B4-BE49-F238E27FC236}">
                <a16:creationId xmlns:a16="http://schemas.microsoft.com/office/drawing/2014/main" id="{37B1BE37-16F0-4D2C-A8ED-CAE0EFFDE6F2}"/>
              </a:ext>
            </a:extLst>
          </p:cNvPr>
          <p:cNvSpPr/>
          <p:nvPr/>
        </p:nvSpPr>
        <p:spPr>
          <a:xfrm>
            <a:off x="1476375" y="2039747"/>
            <a:ext cx="1543050" cy="602812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현재 위치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ED8331-2431-448D-8011-A566F4434C0B}"/>
              </a:ext>
            </a:extLst>
          </p:cNvPr>
          <p:cNvCxnSpPr/>
          <p:nvPr/>
        </p:nvCxnSpPr>
        <p:spPr>
          <a:xfrm>
            <a:off x="832248" y="5727047"/>
            <a:ext cx="105275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46">
            <a:extLst>
              <a:ext uri="{FF2B5EF4-FFF2-40B4-BE49-F238E27FC236}">
                <a16:creationId xmlns:a16="http://schemas.microsoft.com/office/drawing/2014/main" id="{B1E5DC85-AEAB-4AB1-BB6C-C3994454C4A5}"/>
              </a:ext>
            </a:extLst>
          </p:cNvPr>
          <p:cNvSpPr/>
          <p:nvPr/>
        </p:nvSpPr>
        <p:spPr>
          <a:xfrm>
            <a:off x="1118955" y="2993550"/>
            <a:ext cx="2595968" cy="25402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47">
            <a:extLst>
              <a:ext uri="{FF2B5EF4-FFF2-40B4-BE49-F238E27FC236}">
                <a16:creationId xmlns:a16="http://schemas.microsoft.com/office/drawing/2014/main" id="{AAA6CF68-6B9C-4585-A768-938772E2B347}"/>
              </a:ext>
            </a:extLst>
          </p:cNvPr>
          <p:cNvSpPr/>
          <p:nvPr/>
        </p:nvSpPr>
        <p:spPr>
          <a:xfrm>
            <a:off x="3974215" y="2993550"/>
            <a:ext cx="2595968" cy="25402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48">
            <a:extLst>
              <a:ext uri="{FF2B5EF4-FFF2-40B4-BE49-F238E27FC236}">
                <a16:creationId xmlns:a16="http://schemas.microsoft.com/office/drawing/2014/main" id="{B29FCAAE-4E36-4DF1-A08B-E25DF1947A97}"/>
              </a:ext>
            </a:extLst>
          </p:cNvPr>
          <p:cNvSpPr/>
          <p:nvPr/>
        </p:nvSpPr>
        <p:spPr>
          <a:xfrm>
            <a:off x="6942543" y="2993550"/>
            <a:ext cx="2595968" cy="254029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B3E38D-F73B-4907-99D4-0C1EEEA81062}"/>
              </a:ext>
            </a:extLst>
          </p:cNvPr>
          <p:cNvSpPr txBox="1"/>
          <p:nvPr/>
        </p:nvSpPr>
        <p:spPr>
          <a:xfrm>
            <a:off x="1476375" y="32781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Caphe</a:t>
            </a:r>
            <a:r>
              <a:rPr lang="en-US" altLang="ko-KR" dirty="0"/>
              <a:t> Cozy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9FC074-2F7E-4497-88D7-88AA4F99BEC1}"/>
              </a:ext>
            </a:extLst>
          </p:cNvPr>
          <p:cNvSpPr txBox="1"/>
          <p:nvPr/>
        </p:nvSpPr>
        <p:spPr>
          <a:xfrm>
            <a:off x="4310103" y="32781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효이다방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B95860-D618-4A22-96F6-3639703156FC}"/>
              </a:ext>
            </a:extLst>
          </p:cNvPr>
          <p:cNvSpPr txBox="1"/>
          <p:nvPr/>
        </p:nvSpPr>
        <p:spPr>
          <a:xfrm>
            <a:off x="7331886" y="327811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홍곱창</a:t>
            </a:r>
            <a:endParaRPr lang="ko-KR" altLang="en-US" dirty="0"/>
          </a:p>
        </p:txBody>
      </p:sp>
      <p:sp>
        <p:nvSpPr>
          <p:cNvPr id="44" name="사각형: 둥근 모서리 55">
            <a:extLst>
              <a:ext uri="{FF2B5EF4-FFF2-40B4-BE49-F238E27FC236}">
                <a16:creationId xmlns:a16="http://schemas.microsoft.com/office/drawing/2014/main" id="{43B405E0-B144-4F9B-B429-A1627DFA1FE3}"/>
              </a:ext>
            </a:extLst>
          </p:cNvPr>
          <p:cNvSpPr/>
          <p:nvPr/>
        </p:nvSpPr>
        <p:spPr>
          <a:xfrm>
            <a:off x="3191842" y="2039747"/>
            <a:ext cx="3369701" cy="6081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9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21343B-C7E0-4C16-9361-06D205492BCF}"/>
              </a:ext>
            </a:extLst>
          </p:cNvPr>
          <p:cNvSpPr/>
          <p:nvPr/>
        </p:nvSpPr>
        <p:spPr>
          <a:xfrm>
            <a:off x="7989756" y="1609631"/>
            <a:ext cx="2705953" cy="2001619"/>
          </a:xfrm>
          <a:prstGeom prst="rect">
            <a:avLst/>
          </a:prstGeom>
          <a:solidFill>
            <a:schemeClr val="bg1"/>
          </a:solidFill>
          <a:ln w="38100">
            <a:solidFill>
              <a:srgbClr val="F5B2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E5B2A0E-685C-4276-84AA-F2234D3CE080}"/>
              </a:ext>
            </a:extLst>
          </p:cNvPr>
          <p:cNvGrpSpPr/>
          <p:nvPr/>
        </p:nvGrpSpPr>
        <p:grpSpPr>
          <a:xfrm>
            <a:off x="1496291" y="1026603"/>
            <a:ext cx="6191516" cy="3227717"/>
            <a:chOff x="1966366" y="940871"/>
            <a:chExt cx="8259268" cy="457034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9CF04252-B5AF-4073-8E5F-AA46D6CDC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6366" y="940871"/>
              <a:ext cx="8259268" cy="4570346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6C1A09A5-DA99-4607-B064-427F2651D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260" y="2379669"/>
              <a:ext cx="304800" cy="3048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4FB28F9-ADAF-4497-B4BE-9CFA1EDD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572" y="3037747"/>
              <a:ext cx="304800" cy="30480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7579CAED-669F-493D-8B90-CB0EE3642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1555" y="2790620"/>
              <a:ext cx="304800" cy="304800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308C8D54-ACE0-477E-8EFA-A129ED82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486" y="2779833"/>
              <a:ext cx="304800" cy="304800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4B6FB41-B12E-44A0-AF0B-22D8C7037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888" y="4546587"/>
              <a:ext cx="304800" cy="304800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5CA316A3-99D7-4075-BEA7-525E3AF46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203" y="2722899"/>
              <a:ext cx="304800" cy="304800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E17857F-8786-46F9-AEEE-C4819B6F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1849" y="2551961"/>
              <a:ext cx="473627" cy="473627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93E9BB6-CE7E-4935-A000-8EECD171F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2676" y="3864974"/>
              <a:ext cx="304800" cy="30480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286593A3-7BA8-490B-8713-D6A0A29FE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088" y="1555609"/>
              <a:ext cx="304800" cy="304800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4D878D1-648F-40CB-8256-1AD161345411}"/>
                </a:ext>
              </a:extLst>
            </p:cNvPr>
            <p:cNvSpPr/>
            <p:nvPr/>
          </p:nvSpPr>
          <p:spPr>
            <a:xfrm>
              <a:off x="4010863" y="2807366"/>
              <a:ext cx="154213" cy="1503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31A349C-DDE8-4A91-98DA-9D5166DE8AD1}"/>
                </a:ext>
              </a:extLst>
            </p:cNvPr>
            <p:cNvSpPr/>
            <p:nvPr/>
          </p:nvSpPr>
          <p:spPr>
            <a:xfrm>
              <a:off x="3975081" y="2782487"/>
              <a:ext cx="225783" cy="2000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5C0AB3D-A92E-4E15-92F5-26FB372F6FDA}"/>
              </a:ext>
            </a:extLst>
          </p:cNvPr>
          <p:cNvSpPr txBox="1"/>
          <p:nvPr/>
        </p:nvSpPr>
        <p:spPr>
          <a:xfrm>
            <a:off x="8095200" y="1815662"/>
            <a:ext cx="2292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마시그레이</a:t>
            </a:r>
            <a:r>
              <a:rPr lang="ko-KR" altLang="en-US" dirty="0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 </a:t>
            </a:r>
            <a:r>
              <a:rPr lang="ko-KR" altLang="en-US" dirty="0" err="1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숙대점</a:t>
            </a:r>
            <a:endParaRPr lang="en-US" altLang="ko-KR" dirty="0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  <a:p>
            <a:endParaRPr lang="en-US" altLang="ko-KR" dirty="0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  <a:p>
            <a:r>
              <a:rPr lang="ko-KR" altLang="en-US" dirty="0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평일 </a:t>
            </a:r>
            <a:r>
              <a:rPr lang="en-US" altLang="ko-KR" dirty="0"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09:00-21:00</a:t>
            </a:r>
          </a:p>
          <a:p>
            <a:endParaRPr lang="ko-KR" altLang="en-US" dirty="0"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FE121D-1F2D-4D02-8D60-290421AAF3AC}"/>
              </a:ext>
            </a:extLst>
          </p:cNvPr>
          <p:cNvSpPr/>
          <p:nvPr/>
        </p:nvSpPr>
        <p:spPr>
          <a:xfrm>
            <a:off x="1496291" y="4429256"/>
            <a:ext cx="9199418" cy="2118243"/>
          </a:xfrm>
          <a:prstGeom prst="rect">
            <a:avLst/>
          </a:prstGeom>
          <a:solidFill>
            <a:srgbClr val="F5B22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2B2DBA-4512-4E3A-815C-D55FD2EAD1D4}"/>
              </a:ext>
            </a:extLst>
          </p:cNvPr>
          <p:cNvSpPr txBox="1"/>
          <p:nvPr/>
        </p:nvSpPr>
        <p:spPr>
          <a:xfrm>
            <a:off x="1691921" y="4476342"/>
            <a:ext cx="324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잔여 포인트</a:t>
            </a:r>
            <a:r>
              <a:rPr lang="en-US" altLang="ko-KR" sz="2000" b="1" dirty="0">
                <a:solidFill>
                  <a:schemeClr val="bg1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: 1030</a:t>
            </a:r>
            <a:r>
              <a:rPr lang="ko-KR" altLang="en-US" sz="2000" b="1" dirty="0">
                <a:solidFill>
                  <a:schemeClr val="bg1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점</a:t>
            </a:r>
          </a:p>
        </p:txBody>
      </p:sp>
      <p:sp>
        <p:nvSpPr>
          <p:cNvPr id="44" name="별: 꼭짓점 5개 21">
            <a:extLst>
              <a:ext uri="{FF2B5EF4-FFF2-40B4-BE49-F238E27FC236}">
                <a16:creationId xmlns:a16="http://schemas.microsoft.com/office/drawing/2014/main" id="{5FBD60A8-17C0-4713-A2C6-17DE4D0C0B32}"/>
              </a:ext>
            </a:extLst>
          </p:cNvPr>
          <p:cNvSpPr/>
          <p:nvPr/>
        </p:nvSpPr>
        <p:spPr>
          <a:xfrm>
            <a:off x="1767392" y="4980515"/>
            <a:ext cx="225155" cy="204686"/>
          </a:xfrm>
          <a:prstGeom prst="star5">
            <a:avLst>
              <a:gd name="adj" fmla="val 27760"/>
              <a:gd name="hf" fmla="val 105146"/>
              <a:gd name="vf" fmla="val 11055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9ED84995-83F4-4B7E-81BC-3EA5083ED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37" t="14582" b="21638"/>
          <a:stretch/>
        </p:blipFill>
        <p:spPr bwMode="auto">
          <a:xfrm>
            <a:off x="4094005" y="5387840"/>
            <a:ext cx="552549" cy="103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FC9C3218-B9E2-411A-81B9-6B745DC6E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6"/>
          <a:stretch/>
        </p:blipFill>
        <p:spPr bwMode="auto">
          <a:xfrm>
            <a:off x="5191377" y="5384054"/>
            <a:ext cx="583140" cy="11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32E6744E-3479-4A8E-97EE-FB21BEC0E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6" r="67419" b="25425"/>
          <a:stretch/>
        </p:blipFill>
        <p:spPr bwMode="auto">
          <a:xfrm>
            <a:off x="1948387" y="5390556"/>
            <a:ext cx="554880" cy="103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C5788FB8-C3A6-4D38-AC8C-634E51A05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0" t="12054" r="32353" b="24205"/>
          <a:stretch/>
        </p:blipFill>
        <p:spPr bwMode="auto">
          <a:xfrm>
            <a:off x="3020054" y="5407451"/>
            <a:ext cx="555799" cy="102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AD200FB-A5D4-4B68-924E-266B5141F8F0}"/>
              </a:ext>
            </a:extLst>
          </p:cNvPr>
          <p:cNvSpPr txBox="1"/>
          <p:nvPr/>
        </p:nvSpPr>
        <p:spPr>
          <a:xfrm>
            <a:off x="1992547" y="4951204"/>
            <a:ext cx="324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chemeClr val="bg1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즐겨찾는</a:t>
            </a:r>
            <a:r>
              <a:rPr lang="ko-KR" altLang="en-US" sz="1600" dirty="0">
                <a:solidFill>
                  <a:schemeClr val="bg1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 메뉴</a:t>
            </a:r>
          </a:p>
        </p:txBody>
      </p:sp>
      <p:sp>
        <p:nvSpPr>
          <p:cNvPr id="50" name="순서도: 지연 49">
            <a:extLst>
              <a:ext uri="{FF2B5EF4-FFF2-40B4-BE49-F238E27FC236}">
                <a16:creationId xmlns:a16="http://schemas.microsoft.com/office/drawing/2014/main" id="{2C2DED39-EF52-4B43-90EC-EFE168B4C72D}"/>
              </a:ext>
            </a:extLst>
          </p:cNvPr>
          <p:cNvSpPr/>
          <p:nvPr/>
        </p:nvSpPr>
        <p:spPr>
          <a:xfrm rot="5400000">
            <a:off x="-27251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지연 50">
            <a:extLst>
              <a:ext uri="{FF2B5EF4-FFF2-40B4-BE49-F238E27FC236}">
                <a16:creationId xmlns:a16="http://schemas.microsoft.com/office/drawing/2014/main" id="{F5F15802-E2C1-42C8-9673-4278A29D0501}"/>
              </a:ext>
            </a:extLst>
          </p:cNvPr>
          <p:cNvSpPr/>
          <p:nvPr/>
        </p:nvSpPr>
        <p:spPr>
          <a:xfrm rot="5400000">
            <a:off x="486288" y="-133464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지연 51">
            <a:extLst>
              <a:ext uri="{FF2B5EF4-FFF2-40B4-BE49-F238E27FC236}">
                <a16:creationId xmlns:a16="http://schemas.microsoft.com/office/drawing/2014/main" id="{F83CB884-0044-4667-A8FC-F6F9FA02CC82}"/>
              </a:ext>
            </a:extLst>
          </p:cNvPr>
          <p:cNvSpPr/>
          <p:nvPr/>
        </p:nvSpPr>
        <p:spPr>
          <a:xfrm rot="5400000">
            <a:off x="1248288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지연 52">
            <a:extLst>
              <a:ext uri="{FF2B5EF4-FFF2-40B4-BE49-F238E27FC236}">
                <a16:creationId xmlns:a16="http://schemas.microsoft.com/office/drawing/2014/main" id="{A17A9E4F-71B4-4495-85A1-2E2789F39497}"/>
              </a:ext>
            </a:extLst>
          </p:cNvPr>
          <p:cNvSpPr/>
          <p:nvPr/>
        </p:nvSpPr>
        <p:spPr>
          <a:xfrm rot="5400000">
            <a:off x="2007092" y="-188171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>
            <a:extLst>
              <a:ext uri="{FF2B5EF4-FFF2-40B4-BE49-F238E27FC236}">
                <a16:creationId xmlns:a16="http://schemas.microsoft.com/office/drawing/2014/main" id="{ADD103E9-101E-4FD1-8A79-5AD8A5061F4E}"/>
              </a:ext>
            </a:extLst>
          </p:cNvPr>
          <p:cNvSpPr/>
          <p:nvPr/>
        </p:nvSpPr>
        <p:spPr>
          <a:xfrm rot="5400000">
            <a:off x="276589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지연 54">
            <a:extLst>
              <a:ext uri="{FF2B5EF4-FFF2-40B4-BE49-F238E27FC236}">
                <a16:creationId xmlns:a16="http://schemas.microsoft.com/office/drawing/2014/main" id="{F1F559E1-DF56-4E55-9AEF-DFFC8298A84F}"/>
              </a:ext>
            </a:extLst>
          </p:cNvPr>
          <p:cNvSpPr/>
          <p:nvPr/>
        </p:nvSpPr>
        <p:spPr>
          <a:xfrm rot="5400000">
            <a:off x="351925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지연 55">
            <a:extLst>
              <a:ext uri="{FF2B5EF4-FFF2-40B4-BE49-F238E27FC236}">
                <a16:creationId xmlns:a16="http://schemas.microsoft.com/office/drawing/2014/main" id="{E6CB79DF-20B8-4D97-BFC4-3A0AB2D07A6B}"/>
              </a:ext>
            </a:extLst>
          </p:cNvPr>
          <p:cNvSpPr/>
          <p:nvPr/>
        </p:nvSpPr>
        <p:spPr>
          <a:xfrm rot="5400000">
            <a:off x="427261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지연 56">
            <a:extLst>
              <a:ext uri="{FF2B5EF4-FFF2-40B4-BE49-F238E27FC236}">
                <a16:creationId xmlns:a16="http://schemas.microsoft.com/office/drawing/2014/main" id="{8CF8D5FE-7486-4179-A542-F1FECAAEA553}"/>
              </a:ext>
            </a:extLst>
          </p:cNvPr>
          <p:cNvSpPr/>
          <p:nvPr/>
        </p:nvSpPr>
        <p:spPr>
          <a:xfrm rot="5400000">
            <a:off x="502597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지연 57">
            <a:extLst>
              <a:ext uri="{FF2B5EF4-FFF2-40B4-BE49-F238E27FC236}">
                <a16:creationId xmlns:a16="http://schemas.microsoft.com/office/drawing/2014/main" id="{B1B2B8C6-E44D-4A3B-8EFE-EEBF37B5544C}"/>
              </a:ext>
            </a:extLst>
          </p:cNvPr>
          <p:cNvSpPr/>
          <p:nvPr/>
        </p:nvSpPr>
        <p:spPr>
          <a:xfrm rot="5400000">
            <a:off x="577933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지연 58">
            <a:extLst>
              <a:ext uri="{FF2B5EF4-FFF2-40B4-BE49-F238E27FC236}">
                <a16:creationId xmlns:a16="http://schemas.microsoft.com/office/drawing/2014/main" id="{A3D46EA4-6056-425A-9FB9-8B6ABE2EC4EF}"/>
              </a:ext>
            </a:extLst>
          </p:cNvPr>
          <p:cNvSpPr/>
          <p:nvPr/>
        </p:nvSpPr>
        <p:spPr>
          <a:xfrm rot="5400000">
            <a:off x="653269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지연 59">
            <a:extLst>
              <a:ext uri="{FF2B5EF4-FFF2-40B4-BE49-F238E27FC236}">
                <a16:creationId xmlns:a16="http://schemas.microsoft.com/office/drawing/2014/main" id="{F79E8EDF-C589-498E-9B73-B5DA4DA2D998}"/>
              </a:ext>
            </a:extLst>
          </p:cNvPr>
          <p:cNvSpPr/>
          <p:nvPr/>
        </p:nvSpPr>
        <p:spPr>
          <a:xfrm rot="5400000">
            <a:off x="7286056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지연 60">
            <a:extLst>
              <a:ext uri="{FF2B5EF4-FFF2-40B4-BE49-F238E27FC236}">
                <a16:creationId xmlns:a16="http://schemas.microsoft.com/office/drawing/2014/main" id="{D70D4C05-6373-48EE-A79F-564409DDB20F}"/>
              </a:ext>
            </a:extLst>
          </p:cNvPr>
          <p:cNvSpPr/>
          <p:nvPr/>
        </p:nvSpPr>
        <p:spPr>
          <a:xfrm rot="5400000">
            <a:off x="8039416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지연 61">
            <a:extLst>
              <a:ext uri="{FF2B5EF4-FFF2-40B4-BE49-F238E27FC236}">
                <a16:creationId xmlns:a16="http://schemas.microsoft.com/office/drawing/2014/main" id="{F072A10C-AB4B-43B5-AA17-F142A007324E}"/>
              </a:ext>
            </a:extLst>
          </p:cNvPr>
          <p:cNvSpPr/>
          <p:nvPr/>
        </p:nvSpPr>
        <p:spPr>
          <a:xfrm rot="5400000">
            <a:off x="8783010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지연 62">
            <a:extLst>
              <a:ext uri="{FF2B5EF4-FFF2-40B4-BE49-F238E27FC236}">
                <a16:creationId xmlns:a16="http://schemas.microsoft.com/office/drawing/2014/main" id="{1DDAECF7-42B6-4C4E-B066-8EA70612130C}"/>
              </a:ext>
            </a:extLst>
          </p:cNvPr>
          <p:cNvSpPr/>
          <p:nvPr/>
        </p:nvSpPr>
        <p:spPr>
          <a:xfrm rot="5400000">
            <a:off x="9526604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순서도: 지연 63">
            <a:extLst>
              <a:ext uri="{FF2B5EF4-FFF2-40B4-BE49-F238E27FC236}">
                <a16:creationId xmlns:a16="http://schemas.microsoft.com/office/drawing/2014/main" id="{E6A4CAF3-BED7-4E06-BFC1-084624224DA3}"/>
              </a:ext>
            </a:extLst>
          </p:cNvPr>
          <p:cNvSpPr/>
          <p:nvPr/>
        </p:nvSpPr>
        <p:spPr>
          <a:xfrm rot="5400000">
            <a:off x="10270198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순서도: 지연 64">
            <a:extLst>
              <a:ext uri="{FF2B5EF4-FFF2-40B4-BE49-F238E27FC236}">
                <a16:creationId xmlns:a16="http://schemas.microsoft.com/office/drawing/2014/main" id="{3508152D-7FB4-4067-957C-F3E201113187}"/>
              </a:ext>
            </a:extLst>
          </p:cNvPr>
          <p:cNvSpPr/>
          <p:nvPr/>
        </p:nvSpPr>
        <p:spPr>
          <a:xfrm rot="5400000">
            <a:off x="11013792" y="-188806"/>
            <a:ext cx="819694" cy="762000"/>
          </a:xfrm>
          <a:prstGeom prst="flowChartDelay">
            <a:avLst/>
          </a:prstGeom>
          <a:solidFill>
            <a:srgbClr val="F5B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순서도: 지연 65">
            <a:extLst>
              <a:ext uri="{FF2B5EF4-FFF2-40B4-BE49-F238E27FC236}">
                <a16:creationId xmlns:a16="http://schemas.microsoft.com/office/drawing/2014/main" id="{15B86C28-6531-4F18-8D21-54AA5DDECBA7}"/>
              </a:ext>
            </a:extLst>
          </p:cNvPr>
          <p:cNvSpPr/>
          <p:nvPr/>
        </p:nvSpPr>
        <p:spPr>
          <a:xfrm rot="5400000">
            <a:off x="11710507" y="-188806"/>
            <a:ext cx="819694" cy="762000"/>
          </a:xfrm>
          <a:prstGeom prst="flowChartDelay">
            <a:avLst/>
          </a:prstGeom>
          <a:solidFill>
            <a:srgbClr val="E46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8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119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netmarble Bold</vt:lpstr>
      <vt:lpstr>Arial</vt:lpstr>
      <vt:lpstr>DEBUSSY</vt:lpstr>
      <vt:lpstr>210 직장인의한마디 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82107</dc:creator>
  <cp:lastModifiedBy>Kim So eun</cp:lastModifiedBy>
  <cp:revision>77</cp:revision>
  <dcterms:created xsi:type="dcterms:W3CDTF">2019-09-17T09:00:43Z</dcterms:created>
  <dcterms:modified xsi:type="dcterms:W3CDTF">2021-05-09T05:00:46Z</dcterms:modified>
</cp:coreProperties>
</file>