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5" r:id="rId5"/>
    <p:sldId id="267" r:id="rId6"/>
    <p:sldId id="266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soeun" initials="k" lastIdx="2" clrIdx="0">
    <p:extLst>
      <p:ext uri="{19B8F6BF-5375-455C-9EA6-DF929625EA0E}">
        <p15:presenceInfo xmlns:p15="http://schemas.microsoft.com/office/powerpoint/2012/main" userId="S::yunjss2006@sookmyung.ac.kr::5b528097-615d-4a04-9aea-e7a1fe5e8c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04B"/>
    <a:srgbClr val="252C41"/>
    <a:srgbClr val="DDDFE6"/>
    <a:srgbClr val="F4F5F9"/>
    <a:srgbClr val="FFD5DE"/>
    <a:srgbClr val="FF2D5A"/>
    <a:srgbClr val="FF0028"/>
    <a:srgbClr val="DEE3E6"/>
    <a:srgbClr val="000000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0" autoAdjust="0"/>
    <p:restoredTop sz="79345" autoAdjust="0"/>
  </p:normalViewPr>
  <p:slideViewPr>
    <p:cSldViewPr snapToGrid="0">
      <p:cViewPr varScale="1">
        <p:scale>
          <a:sx n="68" d="100"/>
          <a:sy n="68" d="100"/>
        </p:scale>
        <p:origin x="118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5T11:52:46.612" idx="2">
    <p:pos x="10" y="10"/>
    <p:text>비즈니스 모델 캔버스 작성법 참고: https://magazine.oasisbusiness.co.kr/%EC%82%AC%EC%97%85%EA%B3%84%ED%9A%8D%EC%84%9C-%EB%B9%84%EC%A6%88%EB%8B%88%EC%8A%A4-%EB%AA%A8%EB%8D%B8-%EC%BA%94%EB%B2%84%EC%8A%A4-%EC%84%B1%EA%B3%B5%EC%82%AC%EB%A1%80/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제가 생각한 웹 서비스는 약속할 때 날짜와 장소를 동시에 추천해주는 </a:t>
            </a:r>
            <a:r>
              <a:rPr lang="en-US" altLang="ko-KR" dirty="0"/>
              <a:t>“Meet Wizard“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4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7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연인</a:t>
            </a:r>
            <a:r>
              <a:rPr lang="en-US" altLang="ko-KR" dirty="0"/>
              <a:t>, </a:t>
            </a:r>
            <a:r>
              <a:rPr lang="ko-KR" altLang="en-US" dirty="0"/>
              <a:t>친구</a:t>
            </a:r>
            <a:r>
              <a:rPr lang="en-US" altLang="ko-KR" dirty="0"/>
              <a:t>, </a:t>
            </a:r>
            <a:r>
              <a:rPr lang="ko-KR" altLang="en-US" dirty="0"/>
              <a:t>또는 스터디 그룹원들과 약속을 잡기 위해 되는 시간과 만나야 할 장소에 대해서 다들 얘기를 나눠 보신적이 있으실 텐데요</a:t>
            </a:r>
            <a:r>
              <a:rPr lang="en-US" altLang="ko-KR" dirty="0"/>
              <a:t>, </a:t>
            </a:r>
            <a:r>
              <a:rPr lang="ko-KR" altLang="en-US" dirty="0"/>
              <a:t>특히 구성원이 여러 명일 경우 의견을 취합하는 일이 쉽지가 않을 것입니다</a:t>
            </a:r>
            <a:r>
              <a:rPr lang="en-US" altLang="ko-KR" dirty="0"/>
              <a:t>. </a:t>
            </a:r>
            <a:r>
              <a:rPr lang="ko-KR" altLang="en-US" dirty="0"/>
              <a:t>저는</a:t>
            </a:r>
            <a:r>
              <a:rPr lang="en-US" altLang="ko-KR" dirty="0"/>
              <a:t>, </a:t>
            </a:r>
            <a:r>
              <a:rPr lang="ko-KR" altLang="en-US" dirty="0"/>
              <a:t>자신의 스케줄만 일주일 단위로 저장해 놓으면 언제 어디에서 만날지 그리고 무엇을 할지 추천해주는 서비스를 기획했습니다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58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보이시는 화면은 </a:t>
            </a:r>
            <a:r>
              <a:rPr lang="ko-KR" altLang="en-US" dirty="0" err="1"/>
              <a:t>목업툴로</a:t>
            </a:r>
            <a:r>
              <a:rPr lang="ko-KR" altLang="en-US" dirty="0"/>
              <a:t> 구상한 </a:t>
            </a:r>
            <a:r>
              <a:rPr lang="en-US" altLang="ko-KR" dirty="0"/>
              <a:t>meet wizard</a:t>
            </a:r>
            <a:r>
              <a:rPr lang="ko-KR" altLang="en-US" dirty="0"/>
              <a:t>의 홈 화면입니다</a:t>
            </a:r>
            <a:r>
              <a:rPr lang="en-US" altLang="ko-KR" dirty="0"/>
              <a:t>. </a:t>
            </a:r>
            <a:r>
              <a:rPr lang="ko-KR" altLang="en-US" dirty="0"/>
              <a:t>홈 화면에서는 서비스 소개와 최근 사용된 그룹을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6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화면은 왼쪽 메뉴에서 지도를 </a:t>
            </a:r>
            <a:r>
              <a:rPr lang="ko-KR" altLang="en-US" dirty="0" err="1"/>
              <a:t>눌렀을때</a:t>
            </a:r>
            <a:r>
              <a:rPr lang="ko-KR" altLang="en-US" dirty="0"/>
              <a:t> 나오는 화면으로</a:t>
            </a:r>
            <a:r>
              <a:rPr lang="en-US" altLang="ko-KR" dirty="0"/>
              <a:t>, </a:t>
            </a:r>
            <a:r>
              <a:rPr lang="ko-KR" altLang="en-US" dirty="0"/>
              <a:t>사용자 위치 기반 지도를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지도 아래의 “약속 잡기” 버튼을 누르고 얼마나 만날지 시간을 정하면</a:t>
            </a:r>
            <a:r>
              <a:rPr lang="en-US" altLang="ko-KR" dirty="0"/>
              <a:t>, </a:t>
            </a:r>
            <a:r>
              <a:rPr lang="ko-KR" altLang="en-US" dirty="0"/>
              <a:t>약속을 정할 그룹을 선택할 수 있고 구성원의 정보를 취합하여 만날 수 있는 시간과 추천 장소를 보여줍니다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시간은 오른쪽과 같이 사용자가 설정한 스케줄 표를 조합하여 구하며</a:t>
            </a:r>
            <a:r>
              <a:rPr lang="en-US" altLang="ko-KR" dirty="0"/>
              <a:t>, </a:t>
            </a:r>
            <a:r>
              <a:rPr lang="ko-KR" altLang="en-US" dirty="0"/>
              <a:t>추천 장소는 대중교통 </a:t>
            </a:r>
            <a:r>
              <a:rPr lang="ko-KR" altLang="en-US" dirty="0" err="1"/>
              <a:t>길찾기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이용하여 공평한 위치를 찾고 인근 </a:t>
            </a:r>
            <a:r>
              <a:rPr lang="ko-KR" altLang="en-US" dirty="0" err="1"/>
              <a:t>핫플레이스를</a:t>
            </a:r>
            <a:r>
              <a:rPr lang="ko-KR" altLang="en-US" dirty="0"/>
              <a:t> 보여줍니다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363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다음은 비즈니스 모델 캔버스 입니다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. 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먼저 제 서비스의 고객은 약속을 잡을 때 불편함을 겪는 사람들과 중간 위치를 손쉽게 알아내고 싶은 타 서비스 개발자입니다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. </a:t>
            </a:r>
            <a:r>
              <a:rPr lang="ko-KR" altLang="en-US" sz="1200" b="0" kern="0" spc="0" dirty="0" err="1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밋위자드는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 이런 고객에게 한번의 클릭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~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과 사용자 위치에 따른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~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을 제공합니다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. 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이는 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PC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웹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모바일 웹을 통해 제공되며 고객들과 관계를 구축하기 위해 고객 데이터 분석과 최적화된 알고리즘을 제공합니다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. </a:t>
            </a:r>
            <a:r>
              <a:rPr lang="ko-KR" altLang="en-US" sz="1200" b="0" kern="0" spc="0" dirty="0" err="1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밋위자드의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 수익구조는 크게 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3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가지로 </a:t>
            </a:r>
            <a:r>
              <a:rPr lang="ko-KR" altLang="en-US" sz="1200" b="0" kern="0" spc="0" dirty="0" err="1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타겟광고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구독료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자체 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API 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유료화 입니다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. 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프리미엄 서비스란 기본적으로 제공하는 것에 일정 플랫폼과의 연동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더 자세한 장소 추천 등을 생각하고 있습니다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. 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핵심활동으로는 타겟팅 광고와 추천인 이벤트가 있습니다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. 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제 서비스 특성 상 초기 고객 규모를 넓히는 것이 핵심이라 생각하여 추천인 이벤트를 핵심활동으로 넣었습니다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. 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핵심 파트너는 지도와 </a:t>
            </a:r>
            <a:r>
              <a:rPr lang="ko-KR" altLang="en-US" sz="1200" b="0" kern="0" spc="0" dirty="0" err="1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길찾기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API, 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일정관리 플랫폼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광고주로 선정했고 지출되는 비용으로는 </a:t>
            </a:r>
            <a:r>
              <a:rPr lang="ko-KR" altLang="en-US" sz="1200" b="0" kern="0" spc="0" dirty="0" err="1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서버비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, API 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사용료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광고료를 생각했습니다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3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2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5208" y="2867315"/>
            <a:ext cx="5441577" cy="913067"/>
          </a:xfrm>
        </p:spPr>
        <p:txBody>
          <a:bodyPr>
            <a:noAutofit/>
          </a:bodyPr>
          <a:lstStyle/>
          <a:p>
            <a:r>
              <a:rPr lang="en-US" altLang="ko-KR" sz="4000" b="0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Meet Wizard</a:t>
            </a:r>
            <a:endParaRPr lang="ko-KR" altLang="en-US" sz="4000" b="0" dirty="0"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0240" y="3966660"/>
            <a:ext cx="3692525" cy="443975"/>
          </a:xfrm>
        </p:spPr>
        <p:txBody>
          <a:bodyPr/>
          <a:lstStyle/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약속을 위한 시간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장소 추천 서비스</a:t>
            </a:r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B6E099-8948-4046-B164-33469AE06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주제 선정</a:t>
            </a:r>
            <a:endParaRPr lang="en-US" altLang="ko-KR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목업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구상</a:t>
            </a:r>
            <a:endParaRPr lang="en-US" altLang="ko-KR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비즈니스 모델 캔버스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Index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FF40D-D4DA-40D4-871A-1267F3579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43250" y="2152323"/>
            <a:ext cx="806450" cy="3364707"/>
          </a:xfrm>
        </p:spPr>
        <p:txBody>
          <a:bodyPr/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01</a:t>
            </a:r>
          </a:p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02</a:t>
            </a:r>
          </a:p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03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주제 선정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DEFE4-1865-41C6-8F89-50ABC1316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27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목업 구상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02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>
                <a:latin typeface="a고딕14" panose="02020600000000000000" pitchFamily="18" charset="-127"/>
                <a:ea typeface="a고딕14" panose="02020600000000000000" pitchFamily="18" charset="-127"/>
              </a:rPr>
              <a:pPr/>
              <a:t>4</a:t>
            </a:fld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B7B546-C4D5-4A8C-92DE-7F66A79B9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3856" y="1322290"/>
            <a:ext cx="8875059" cy="49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9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목업 구상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02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>
                <a:latin typeface="a고딕14" panose="02020600000000000000" pitchFamily="18" charset="-127"/>
                <a:ea typeface="a고딕14" panose="02020600000000000000" pitchFamily="18" charset="-127"/>
              </a:rPr>
              <a:pPr/>
              <a:t>5</a:t>
            </a:fld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B7B546-C4D5-4A8C-92DE-7F66A79B9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3857" y="1322291"/>
            <a:ext cx="8875057" cy="49922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1984509-4AF7-4816-9EE3-34D5AEF6F501}"/>
              </a:ext>
            </a:extLst>
          </p:cNvPr>
          <p:cNvSpPr/>
          <p:nvPr/>
        </p:nvSpPr>
        <p:spPr>
          <a:xfrm>
            <a:off x="7711440" y="5781040"/>
            <a:ext cx="812800" cy="496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7A56FF-3FB5-4633-8200-A15A70A112C4}"/>
              </a:ext>
            </a:extLst>
          </p:cNvPr>
          <p:cNvSpPr/>
          <p:nvPr/>
        </p:nvSpPr>
        <p:spPr>
          <a:xfrm>
            <a:off x="8686800" y="2072640"/>
            <a:ext cx="1859280" cy="4023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7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비즈니스 모델 캔버스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03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>
                <a:latin typeface="a고딕14" panose="02020600000000000000" pitchFamily="18" charset="-127"/>
                <a:ea typeface="a고딕14" panose="02020600000000000000" pitchFamily="18" charset="-127"/>
              </a:rPr>
              <a:pPr/>
              <a:t>6</a:t>
            </a:fld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40D33D2-18BD-4BB4-952C-333E3CF22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54853"/>
              </p:ext>
            </p:extLst>
          </p:nvPr>
        </p:nvGraphicFramePr>
        <p:xfrm>
          <a:off x="1491342" y="1548880"/>
          <a:ext cx="9171992" cy="4830944"/>
        </p:xfrm>
        <a:graphic>
          <a:graphicData uri="http://schemas.openxmlformats.org/drawingml/2006/table">
            <a:tbl>
              <a:tblPr/>
              <a:tblGrid>
                <a:gridCol w="1815290">
                  <a:extLst>
                    <a:ext uri="{9D8B030D-6E8A-4147-A177-3AD203B41FA5}">
                      <a16:colId xmlns:a16="http://schemas.microsoft.com/office/drawing/2014/main" val="2681969237"/>
                    </a:ext>
                  </a:extLst>
                </a:gridCol>
                <a:gridCol w="1719750">
                  <a:extLst>
                    <a:ext uri="{9D8B030D-6E8A-4147-A177-3AD203B41FA5}">
                      <a16:colId xmlns:a16="http://schemas.microsoft.com/office/drawing/2014/main" val="3233819022"/>
                    </a:ext>
                  </a:extLst>
                </a:gridCol>
                <a:gridCol w="1005117">
                  <a:extLst>
                    <a:ext uri="{9D8B030D-6E8A-4147-A177-3AD203B41FA5}">
                      <a16:colId xmlns:a16="http://schemas.microsoft.com/office/drawing/2014/main" val="928057577"/>
                    </a:ext>
                  </a:extLst>
                </a:gridCol>
                <a:gridCol w="905713">
                  <a:extLst>
                    <a:ext uri="{9D8B030D-6E8A-4147-A177-3AD203B41FA5}">
                      <a16:colId xmlns:a16="http://schemas.microsoft.com/office/drawing/2014/main" val="372584730"/>
                    </a:ext>
                  </a:extLst>
                </a:gridCol>
                <a:gridCol w="1910832">
                  <a:extLst>
                    <a:ext uri="{9D8B030D-6E8A-4147-A177-3AD203B41FA5}">
                      <a16:colId xmlns:a16="http://schemas.microsoft.com/office/drawing/2014/main" val="3077529057"/>
                    </a:ext>
                  </a:extLst>
                </a:gridCol>
                <a:gridCol w="1815290">
                  <a:extLst>
                    <a:ext uri="{9D8B030D-6E8A-4147-A177-3AD203B41FA5}">
                      <a16:colId xmlns:a16="http://schemas.microsoft.com/office/drawing/2014/main" val="1892614334"/>
                    </a:ext>
                  </a:extLst>
                </a:gridCol>
              </a:tblGrid>
              <a:tr h="3566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핵심파트너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41750" marR="41750" marT="11543" marB="11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핵심활동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41750" marR="41750" marT="11543" marB="11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가치 제안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41750" marR="41750" marT="11543" marB="11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고객관계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41750" marR="41750" marT="11543" marB="11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고객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41750" marR="41750" marT="11543" marB="11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783291"/>
                  </a:ext>
                </a:extLst>
              </a:tr>
              <a:tr h="1354221">
                <a:tc rowSpan="3"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지도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API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제공 회사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0" spc="0" dirty="0" err="1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길찾기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API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제공 회사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일정 관리해주는 플랫폼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광고주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41750" marR="41750" marT="11543" marB="11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복잡하지 않은 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UI</a:t>
                      </a: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타겟팅 광고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추천인 이벤트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41750" marR="41750" marT="11543" marB="11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2"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한 번의 클릭으로 구성원의 스케줄에 맞는 약속 시간과 장소 추천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사용자 위치에 따른 중간 지점 반환 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API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제공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41750" marR="41750" marT="11543" marB="11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고객 데이터 분석 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(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선택한 시간 및 장소 데이터 분석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)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알고리즘 최적화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41750" marR="41750" marT="11543" marB="11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-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모바일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/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웹 접근성이 높은 젊은 층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다수 집단의 약속 시간 및 장소 선정에 불편함을 느끼는 사람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우유부단하여 약속을 정하는 것이 어려운 사람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구성원들의 중간 위치를 손쉽게 알아내고 싶은 타 서비스 개발자</a:t>
                      </a:r>
                    </a:p>
                  </a:txBody>
                  <a:tcPr marL="41750" marR="41750" marT="11543" marB="11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751791"/>
                  </a:ext>
                </a:extLst>
              </a:tr>
              <a:tr h="356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핵심자원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41750" marR="41750" marT="11543" marB="11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채널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경로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41750" marR="41750" marT="11543" marB="11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1365553"/>
                  </a:ext>
                </a:extLst>
              </a:tr>
              <a:tr h="13184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최적화된 알고리즘 기술</a:t>
                      </a:r>
                    </a:p>
                  </a:txBody>
                  <a:tcPr marL="41750" marR="41750" marT="11543" marB="11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- PC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웹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모바일 웹</a:t>
                      </a:r>
                    </a:p>
                  </a:txBody>
                  <a:tcPr marL="41750" marR="41750" marT="11543" marB="11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202734"/>
                  </a:ext>
                </a:extLst>
              </a:tr>
              <a:tr h="356682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비용구조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41750" marR="41750" marT="11543" marB="11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수익구조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41750" marR="41750" marT="11543" marB="11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65183"/>
                  </a:ext>
                </a:extLst>
              </a:tr>
              <a:tr h="1088238">
                <a:tc gridSpan="3"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서버 구축 및 유지 비용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API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사용료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광고비 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(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광고 배너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,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추천인 이벤트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)</a:t>
                      </a:r>
                      <a:endParaRPr lang="ko-KR" altLang="en-US" sz="1200" b="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41750" marR="41750" marT="11543" marB="11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시간대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,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연령대 등 데이터 기반 타겟 광고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프리미엄 서비스 구독료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자체 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API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건수 별 유료 제공</a:t>
                      </a:r>
                    </a:p>
                  </a:txBody>
                  <a:tcPr marL="41750" marR="41750" marT="11543" marB="11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1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37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5208" y="2867315"/>
            <a:ext cx="5441577" cy="913067"/>
          </a:xfrm>
        </p:spPr>
        <p:txBody>
          <a:bodyPr>
            <a:noAutofit/>
          </a:bodyPr>
          <a:lstStyle/>
          <a:p>
            <a:r>
              <a:rPr lang="ko-KR" altLang="en-US" sz="4000" b="0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감사합니다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0240" y="3966660"/>
            <a:ext cx="3692525" cy="443975"/>
          </a:xfrm>
        </p:spPr>
        <p:txBody>
          <a:bodyPr/>
          <a:lstStyle/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멋쟁이 사자처럼 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9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기 김소은</a:t>
            </a:r>
          </a:p>
        </p:txBody>
      </p:sp>
    </p:spTree>
    <p:extLst>
      <p:ext uri="{BB962C8B-B14F-4D97-AF65-F5344CB8AC3E}">
        <p14:creationId xmlns:p14="http://schemas.microsoft.com/office/powerpoint/2010/main" val="31020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477</Words>
  <Application>Microsoft Office PowerPoint</Application>
  <PresentationFormat>와이드스크린</PresentationFormat>
  <Paragraphs>67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Arial</vt:lpstr>
      <vt:lpstr>한둥근체 돋움</vt:lpstr>
      <vt:lpstr>a고딕14</vt:lpstr>
      <vt:lpstr>a시월구일2</vt:lpstr>
      <vt:lpstr>a시월구일4</vt:lpstr>
      <vt:lpstr>맑은 고딕</vt:lpstr>
      <vt:lpstr>a고딕11</vt:lpstr>
      <vt:lpstr>a고딕15</vt:lpstr>
      <vt:lpstr>한둥근체 제목</vt:lpstr>
      <vt:lpstr>Office 테마</vt:lpstr>
      <vt:lpstr>Meet Wizard</vt:lpstr>
      <vt:lpstr>PowerPoint 프레젠테이션</vt:lpstr>
      <vt:lpstr>주제 선정</vt:lpstr>
      <vt:lpstr>목업 구상</vt:lpstr>
      <vt:lpstr>목업 구상</vt:lpstr>
      <vt:lpstr>비즈니스 모델 캔버스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kimsoeun</cp:lastModifiedBy>
  <cp:revision>190</cp:revision>
  <dcterms:created xsi:type="dcterms:W3CDTF">2017-09-02T05:32:31Z</dcterms:created>
  <dcterms:modified xsi:type="dcterms:W3CDTF">2021-05-25T13:47:45Z</dcterms:modified>
</cp:coreProperties>
</file>