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6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8E8A3-8DAD-46B0-9B04-77338EA681EA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F836F-F8F4-495C-BAFC-E4DCB265BF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2B1C8-9928-4637-BF1E-6DDE046AA23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185051" y="325962"/>
            <a:ext cx="8773896" cy="44293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FontTx/>
              <a:buNone/>
              <a:defRPr sz="2600" b="1" baseline="0"/>
            </a:lvl1pPr>
          </a:lstStyle>
          <a:p>
            <a:pPr lvl="0"/>
            <a:r>
              <a:rPr lang="en-US" altLang="ko-KR" dirty="0"/>
              <a:t>The Business Model Canvas</a:t>
            </a:r>
            <a:endParaRPr lang="ko-KR" altLang="en-US" dirty="0"/>
          </a:p>
        </p:txBody>
      </p:sp>
      <p:sp>
        <p:nvSpPr>
          <p:cNvPr id="22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7208249" y="980729"/>
            <a:ext cx="1749257" cy="3882752"/>
          </a:xfrm>
          <a:prstGeom prst="rect">
            <a:avLst/>
          </a:prstGeom>
        </p:spPr>
        <p:txBody>
          <a:bodyPr lIns="90000" tIns="54000" rIns="54000" bIns="54000"/>
          <a:lstStyle>
            <a:lvl1pPr marL="114300" indent="-114300">
              <a:buFont typeface="Wingdings" pitchFamily="2" charset="2"/>
              <a:buChar char="§"/>
              <a:defRPr sz="1000" baseline="0"/>
            </a:lvl1pPr>
            <a:lvl2pPr marL="260350" indent="-127000"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/>
              <a:t>1) Describe your target customer segment here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99112" y="980729"/>
            <a:ext cx="1749257" cy="3882752"/>
          </a:xfrm>
          <a:prstGeom prst="rect">
            <a:avLst/>
          </a:prstGeom>
        </p:spPr>
        <p:txBody>
          <a:bodyPr lIns="90000" tIns="54000" rIns="54000" bIns="54000"/>
          <a:lstStyle>
            <a:lvl1pPr marL="114300" indent="-114300">
              <a:buFont typeface="Wingdings" pitchFamily="2" charset="2"/>
              <a:buChar char="§"/>
              <a:defRPr sz="1000" baseline="0"/>
            </a:lvl1pPr>
            <a:lvl2pPr marL="260350" indent="-127000"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/>
              <a:t>2) Insert your value Proposition here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</p:txBody>
      </p:sp>
      <p:sp>
        <p:nvSpPr>
          <p:cNvPr id="24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5458603" y="3051473"/>
            <a:ext cx="1749257" cy="1819275"/>
          </a:xfrm>
          <a:prstGeom prst="rect">
            <a:avLst/>
          </a:prstGeom>
        </p:spPr>
        <p:txBody>
          <a:bodyPr lIns="90000" tIns="54000" rIns="54000" bIns="54000"/>
          <a:lstStyle>
            <a:lvl1pPr marL="114300" indent="-114300">
              <a:buFont typeface="Wingdings" pitchFamily="2" charset="2"/>
              <a:buChar char="§"/>
              <a:defRPr sz="1000" baseline="0"/>
            </a:lvl1pPr>
            <a:lvl2pPr marL="260350" indent="-127000"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/>
              <a:t>3) How you plan to acquire customers / How you plan to deliver your value proposition to them / How you plan to communicate with your customers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5462473" y="980728"/>
            <a:ext cx="1749257" cy="1819275"/>
          </a:xfrm>
          <a:prstGeom prst="rect">
            <a:avLst/>
          </a:prstGeom>
        </p:spPr>
        <p:txBody>
          <a:bodyPr lIns="90000" tIns="54000" rIns="54000" bIns="54000"/>
          <a:lstStyle>
            <a:lvl1pPr marL="114300" indent="-114300">
              <a:buFont typeface="Wingdings" pitchFamily="2" charset="2"/>
              <a:buChar char="§"/>
              <a:defRPr sz="1000" baseline="0"/>
            </a:lvl1pPr>
            <a:lvl2pPr marL="260350" indent="-127000"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/>
              <a:t>4) Describe how you plan to establish and manage the relationship between the customer and your brand here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</p:txBody>
      </p:sp>
      <p:sp>
        <p:nvSpPr>
          <p:cNvPr id="26" name="텍스트 개체 틀 1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5094363"/>
            <a:ext cx="4386949" cy="1425302"/>
          </a:xfrm>
          <a:prstGeom prst="rect">
            <a:avLst/>
          </a:prstGeom>
        </p:spPr>
        <p:txBody>
          <a:bodyPr lIns="90000" tIns="54000" rIns="54000" bIns="54000"/>
          <a:lstStyle>
            <a:lvl1pPr marL="114300" indent="-114300">
              <a:buFont typeface="Wingdings" pitchFamily="2" charset="2"/>
              <a:buChar char="§"/>
              <a:defRPr sz="1000" baseline="0"/>
            </a:lvl1pPr>
            <a:lvl2pPr marL="260350" indent="-127000"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/>
              <a:t>5) Describe your revenue streams here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</p:txBody>
      </p:sp>
      <p:sp>
        <p:nvSpPr>
          <p:cNvPr id="23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1939620" y="3051473"/>
            <a:ext cx="1749257" cy="1819275"/>
          </a:xfrm>
          <a:prstGeom prst="rect">
            <a:avLst/>
          </a:prstGeom>
        </p:spPr>
        <p:txBody>
          <a:bodyPr lIns="90000" tIns="54000" rIns="54000" bIns="54000"/>
          <a:lstStyle>
            <a:lvl1pPr marL="114300" indent="-114300">
              <a:buFont typeface="Wingdings" pitchFamily="2" charset="2"/>
              <a:buChar char="§"/>
              <a:defRPr sz="1000" baseline="0"/>
            </a:lvl1pPr>
            <a:lvl2pPr marL="260350" indent="-127000"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/>
              <a:t>6) List the key resources available to you here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939620" y="980728"/>
            <a:ext cx="1749257" cy="1819275"/>
          </a:xfrm>
          <a:prstGeom prst="rect">
            <a:avLst/>
          </a:prstGeom>
        </p:spPr>
        <p:txBody>
          <a:bodyPr lIns="90000" tIns="54000" rIns="54000" bIns="54000"/>
          <a:lstStyle>
            <a:lvl1pPr marL="114300" indent="-114300">
              <a:buFont typeface="Wingdings" pitchFamily="2" charset="2"/>
              <a:buChar char="§"/>
              <a:defRPr sz="1000" baseline="0"/>
            </a:lvl1pPr>
            <a:lvl2pPr marL="260350" indent="-127000"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/>
              <a:t>7) Describe your key activities here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85051" y="980729"/>
            <a:ext cx="1749257" cy="3882752"/>
          </a:xfrm>
          <a:prstGeom prst="rect">
            <a:avLst/>
          </a:prstGeom>
        </p:spPr>
        <p:txBody>
          <a:bodyPr lIns="90000" tIns="54000" rIns="54000" bIns="54000"/>
          <a:lstStyle>
            <a:lvl1pPr marL="114300" indent="-114300">
              <a:buFont typeface="Wingdings" pitchFamily="2" charset="2"/>
              <a:buChar char="§"/>
              <a:defRPr sz="1000" baseline="0"/>
            </a:lvl1pPr>
            <a:lvl2pPr marL="260350" indent="-127000"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/>
              <a:t>8) List your partners here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</p:txBody>
      </p:sp>
      <p:sp>
        <p:nvSpPr>
          <p:cNvPr id="25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185051" y="5094363"/>
            <a:ext cx="4386949" cy="1425302"/>
          </a:xfrm>
          <a:prstGeom prst="rect">
            <a:avLst/>
          </a:prstGeom>
        </p:spPr>
        <p:txBody>
          <a:bodyPr lIns="90000" tIns="54000" rIns="54000" bIns="54000"/>
          <a:lstStyle>
            <a:lvl1pPr marL="114300" indent="-114300">
              <a:buFont typeface="Wingdings" pitchFamily="2" charset="2"/>
              <a:buChar char="§"/>
              <a:defRPr sz="1000" baseline="0"/>
            </a:lvl1pPr>
            <a:lvl2pPr marL="260350" indent="-127000"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ko-KR" dirty="0"/>
              <a:t>9) Describe your cost structure here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15288"/>
      </p:ext>
    </p:extLst>
  </p:cSld>
  <p:clrMapOvr>
    <a:masterClrMapping/>
  </p:clrMapOvr>
  <p:transition>
    <p:push dir="u"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0A46-E1CA-4DEE-9E5B-111453BCEB5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9029-05B7-414C-8B02-6D793286E5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굴림" pitchFamily="50" charset="-127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  <a:cs typeface="굴림" pitchFamily="50" charset="-127"/>
            </a:endParaRPr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092280" y="609772"/>
            <a:ext cx="1512168" cy="4464496"/>
          </a:xfrm>
          <a:ln>
            <a:solidFill>
              <a:schemeClr val="tx1"/>
            </a:solidFill>
          </a:ln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sz="1400" b="1" dirty="0"/>
              <a:t>고객</a:t>
            </a:r>
            <a:endParaRPr lang="en-US" altLang="ko-KR" sz="1400" b="1" dirty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30~40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대 직장인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가사와 육아를 전담으로 하는 주부 </a:t>
            </a:r>
            <a:r>
              <a:rPr lang="ko-KR" altLang="en-US" sz="1200" dirty="0" smtClean="0"/>
              <a:t>등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정신적 상담이나 치료를 위한 시간적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비용적 여유가 없는 사람들</a:t>
            </a:r>
            <a:endParaRPr lang="en-US" altLang="ko-KR" sz="1200" dirty="0"/>
          </a:p>
        </p:txBody>
      </p:sp>
      <p:sp>
        <p:nvSpPr>
          <p:cNvPr id="4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707904" y="609772"/>
            <a:ext cx="1512168" cy="44644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가치 제안</a:t>
            </a:r>
            <a:endParaRPr lang="en-US" altLang="ko-KR" sz="1400" b="1" dirty="0"/>
          </a:p>
          <a:p>
            <a:pPr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r>
              <a:rPr lang="ko-KR" altLang="en-US" sz="1200" dirty="0" err="1" smtClean="0"/>
              <a:t>상담사</a:t>
            </a:r>
            <a:r>
              <a:rPr lang="ko-KR" altLang="en-US" sz="1200" dirty="0" smtClean="0"/>
              <a:t> 매치 서비스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정신적 위안이나 치료를 위한 도서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음악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공연 등 추천 서비스</a:t>
            </a:r>
            <a:endParaRPr lang="en-US" altLang="ko-KR" sz="1200" dirty="0" smtClean="0"/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pPr marL="0" indent="0">
              <a:buNone/>
            </a:pPr>
            <a:endParaRPr lang="en-US" altLang="ko-KR" sz="1400" b="1" dirty="0"/>
          </a:p>
          <a:p>
            <a:pPr>
              <a:buFontTx/>
              <a:buChar char="-"/>
            </a:pPr>
            <a:endParaRPr lang="en-US" altLang="ko-KR" sz="1400" b="1" dirty="0"/>
          </a:p>
          <a:p>
            <a:pPr>
              <a:buFontTx/>
              <a:buChar char="-"/>
            </a:pPr>
            <a:endParaRPr lang="ko-KR" altLang="en-US" sz="1400" b="1" dirty="0"/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5292081" y="2842020"/>
            <a:ext cx="1728192" cy="223224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채널</a:t>
            </a:r>
            <a:endParaRPr lang="en-US" altLang="ko-KR" sz="1400" b="1" dirty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웹</a:t>
            </a:r>
            <a:r>
              <a:rPr lang="en-US" altLang="ko-KR" sz="1200" dirty="0"/>
              <a:t>(PC)</a:t>
            </a:r>
          </a:p>
          <a:p>
            <a:pPr marL="0" indent="0">
              <a:buNone/>
            </a:pPr>
            <a:endParaRPr lang="ko-KR" altLang="en-US" sz="1400" b="1" dirty="0"/>
          </a:p>
        </p:txBody>
      </p:sp>
      <p:sp>
        <p:nvSpPr>
          <p:cNvPr id="42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5292080" y="609772"/>
            <a:ext cx="1728192" cy="21351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고객관계</a:t>
            </a:r>
            <a:endParaRPr lang="en-US" altLang="ko-KR" sz="1400" b="1" dirty="0" smtClean="0"/>
          </a:p>
          <a:p>
            <a:pPr>
              <a:buNone/>
            </a:pPr>
            <a:endParaRPr lang="en-US" altLang="ko-KR" sz="1200" b="1" dirty="0"/>
          </a:p>
          <a:p>
            <a:pPr>
              <a:buNone/>
            </a:pPr>
            <a:r>
              <a:rPr lang="ko-KR" altLang="en-US" sz="1200" dirty="0"/>
              <a:t>신뢰기반의 고객관계</a:t>
            </a:r>
            <a:endParaRPr lang="en-US" altLang="ko-KR" sz="1200" dirty="0"/>
          </a:p>
          <a:p>
            <a:pPr>
              <a:buNone/>
            </a:pPr>
            <a:endParaRPr lang="en-US" altLang="ko-KR" sz="1200" dirty="0"/>
          </a:p>
          <a:p>
            <a:pPr>
              <a:buNone/>
            </a:pPr>
            <a:r>
              <a:rPr lang="en-US" altLang="ko-KR" sz="1200" dirty="0"/>
              <a:t>User – </a:t>
            </a:r>
            <a:r>
              <a:rPr lang="ko-KR" altLang="en-US" sz="1200" dirty="0" err="1"/>
              <a:t>상담받는</a:t>
            </a:r>
            <a:r>
              <a:rPr lang="ko-KR" altLang="en-US" sz="1200" dirty="0"/>
              <a:t> 사람</a:t>
            </a:r>
            <a:endParaRPr lang="en-US" altLang="ko-KR" sz="1200" dirty="0"/>
          </a:p>
          <a:p>
            <a:pPr>
              <a:buNone/>
            </a:pPr>
            <a:r>
              <a:rPr lang="ko-KR" altLang="en-US" sz="1200" dirty="0"/>
              <a:t>기업</a:t>
            </a:r>
            <a:r>
              <a:rPr lang="en-US" altLang="ko-KR" sz="1200" dirty="0"/>
              <a:t>/ </a:t>
            </a:r>
            <a:r>
              <a:rPr lang="ko-KR" altLang="en-US" sz="1200" dirty="0"/>
              <a:t>개발자 </a:t>
            </a:r>
            <a:r>
              <a:rPr lang="en-US" altLang="ko-KR" sz="1200" dirty="0"/>
              <a:t>– </a:t>
            </a:r>
            <a:r>
              <a:rPr lang="ko-KR" altLang="en-US" sz="1200" dirty="0"/>
              <a:t>플랫폼 제공</a:t>
            </a:r>
            <a:r>
              <a:rPr lang="en-US" altLang="ko-KR" sz="1200" dirty="0"/>
              <a:t>, </a:t>
            </a:r>
            <a:r>
              <a:rPr lang="ko-KR" altLang="en-US" sz="1200" dirty="0"/>
              <a:t>상담제공자</a:t>
            </a:r>
            <a:r>
              <a:rPr lang="en-US" altLang="ko-KR" sz="1200" dirty="0"/>
              <a:t>, </a:t>
            </a:r>
            <a:r>
              <a:rPr lang="ko-KR" altLang="en-US" sz="1200" dirty="0"/>
              <a:t>마케팅 관리</a:t>
            </a:r>
          </a:p>
        </p:txBody>
      </p:sp>
      <p:sp>
        <p:nvSpPr>
          <p:cNvPr id="43" name="텍스트 개체 틀 6"/>
          <p:cNvSpPr>
            <a:spLocks noGrp="1"/>
          </p:cNvSpPr>
          <p:nvPr>
            <p:ph type="body" sz="quarter" idx="19"/>
          </p:nvPr>
        </p:nvSpPr>
        <p:spPr>
          <a:xfrm>
            <a:off x="4499992" y="5146276"/>
            <a:ext cx="4104456" cy="15230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/>
              <a:t>5. </a:t>
            </a:r>
            <a:r>
              <a:rPr lang="ko-KR" altLang="en-US" sz="1400" b="1" dirty="0"/>
              <a:t>수입원</a:t>
            </a:r>
            <a:endParaRPr lang="en-US" altLang="ko-KR" sz="1400" b="1" dirty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- </a:t>
            </a:r>
            <a:r>
              <a:rPr lang="ko-KR" altLang="en-US" sz="1200" dirty="0"/>
              <a:t>기본 사용자 무료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도서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힐링아이템들</a:t>
            </a:r>
            <a:r>
              <a:rPr lang="ko-KR" altLang="en-US" sz="1200" dirty="0"/>
              <a:t> 판매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 err="1"/>
              <a:t>공연업자들과의</a:t>
            </a:r>
            <a:r>
              <a:rPr lang="ko-KR" altLang="en-US" sz="1200" dirty="0"/>
              <a:t> 중개수수료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광고</a:t>
            </a:r>
          </a:p>
        </p:txBody>
      </p:sp>
      <p:sp>
        <p:nvSpPr>
          <p:cNvPr id="44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1979712" y="2842020"/>
            <a:ext cx="1656184" cy="22322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/>
              <a:t>6. </a:t>
            </a:r>
            <a:r>
              <a:rPr lang="ko-KR" altLang="en-US" sz="1400" b="1" dirty="0"/>
              <a:t>핵심 자원</a:t>
            </a:r>
            <a:endParaRPr lang="en-US" altLang="ko-KR" sz="1400" b="1" dirty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플랫폼을 </a:t>
            </a:r>
            <a:r>
              <a:rPr lang="ko-KR" altLang="en-US" sz="1200" dirty="0"/>
              <a:t>통한 사용자 그룹</a:t>
            </a:r>
            <a:r>
              <a:rPr lang="en-US" altLang="ko-KR" sz="1200" dirty="0"/>
              <a:t>(</a:t>
            </a:r>
            <a:r>
              <a:rPr lang="ko-KR" altLang="en-US" sz="1200" dirty="0"/>
              <a:t>거대 </a:t>
            </a:r>
            <a:r>
              <a:rPr lang="ko-KR" altLang="en-US" sz="1200" dirty="0" err="1"/>
              <a:t>회원수</a:t>
            </a:r>
            <a:r>
              <a:rPr lang="en-US" altLang="ko-KR" sz="1200" dirty="0"/>
              <a:t>)</a:t>
            </a:r>
          </a:p>
          <a:p>
            <a:pPr>
              <a:buFontTx/>
              <a:buChar char="-"/>
            </a:pPr>
            <a:r>
              <a:rPr lang="ko-KR" altLang="en-US" sz="1200" dirty="0"/>
              <a:t>핵심파트너 </a:t>
            </a:r>
            <a:r>
              <a:rPr lang="en-US" altLang="ko-KR" sz="1200" dirty="0"/>
              <a:t>ex.</a:t>
            </a:r>
            <a:r>
              <a:rPr lang="ko-KR" altLang="en-US" sz="1200" dirty="0"/>
              <a:t>협업업체</a:t>
            </a:r>
            <a:endParaRPr lang="en-US" altLang="ko-KR" sz="1200" dirty="0"/>
          </a:p>
        </p:txBody>
      </p:sp>
      <p:sp>
        <p:nvSpPr>
          <p:cNvPr id="45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1979712" y="609772"/>
            <a:ext cx="1656184" cy="2135194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1400" b="1" dirty="0"/>
              <a:t>7. </a:t>
            </a:r>
            <a:r>
              <a:rPr lang="ko-KR" altLang="en-US" sz="1400" b="1" dirty="0"/>
              <a:t>핵심활동</a:t>
            </a:r>
            <a:endParaRPr lang="en-US" altLang="ko-KR" sz="1400" b="1" dirty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err="1" smtClean="0"/>
              <a:t>상담사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매칭 서비스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 </a:t>
            </a:r>
            <a:r>
              <a:rPr lang="ko-KR" altLang="en-US" sz="1400" dirty="0"/>
              <a:t>힐링을 위한 다양한 서비스 추천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 모바일 응용서비스</a:t>
            </a:r>
            <a:r>
              <a:rPr lang="en-US" altLang="ko-KR" sz="1400" dirty="0"/>
              <a:t>(</a:t>
            </a:r>
            <a:r>
              <a:rPr lang="ko-KR" altLang="en-US" sz="1400" dirty="0"/>
              <a:t>주 </a:t>
            </a:r>
            <a:r>
              <a:rPr lang="en-US" altLang="ko-KR" sz="1400" dirty="0"/>
              <a:t>1</a:t>
            </a:r>
            <a:r>
              <a:rPr lang="ko-KR" altLang="en-US" sz="1400" dirty="0"/>
              <a:t>회 메신저 알림 서비스</a:t>
            </a:r>
            <a:r>
              <a:rPr lang="en-US" altLang="ko-KR" sz="1400" dirty="0"/>
              <a:t>)</a:t>
            </a:r>
          </a:p>
          <a:p>
            <a:pPr>
              <a:buFontTx/>
              <a:buChar char="-"/>
            </a:pPr>
            <a:r>
              <a:rPr lang="ko-KR" altLang="en-US" sz="1400" dirty="0"/>
              <a:t>주기적인 고객 만족도 조사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/>
              <a:t>개인정보 보안 강화</a:t>
            </a:r>
            <a:endParaRPr lang="en-US" altLang="ko-KR" sz="1400" dirty="0"/>
          </a:p>
        </p:txBody>
      </p:sp>
      <p:sp>
        <p:nvSpPr>
          <p:cNvPr id="46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612300"/>
            <a:ext cx="1368153" cy="445470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/>
              <a:t>8. </a:t>
            </a:r>
            <a:r>
              <a:rPr lang="ko-KR" altLang="en-US" sz="1400" b="1" dirty="0"/>
              <a:t>핵심 파트너</a:t>
            </a:r>
            <a:endParaRPr lang="en-US" altLang="ko-KR" sz="1400" b="1" dirty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err="1" smtClean="0"/>
              <a:t>공연업자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힐링 제품판매업자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 err="1"/>
              <a:t>도서웹사이트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음원사이트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 err="1"/>
              <a:t>자문가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상담사</a:t>
            </a:r>
          </a:p>
        </p:txBody>
      </p:sp>
      <p:sp>
        <p:nvSpPr>
          <p:cNvPr id="47" name="텍스트 개체 틀 10"/>
          <p:cNvSpPr>
            <a:spLocks noGrp="1"/>
          </p:cNvSpPr>
          <p:nvPr>
            <p:ph type="body" sz="quarter" idx="18"/>
          </p:nvPr>
        </p:nvSpPr>
        <p:spPr>
          <a:xfrm>
            <a:off x="539552" y="5146276"/>
            <a:ext cx="3888432" cy="15230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b="1" dirty="0"/>
              <a:t>9. </a:t>
            </a:r>
            <a:r>
              <a:rPr lang="ko-KR" altLang="en-US" sz="1400" b="1" dirty="0"/>
              <a:t>비용 구조</a:t>
            </a:r>
            <a:endParaRPr lang="en-US" altLang="ko-KR" sz="1400" b="1" dirty="0"/>
          </a:p>
          <a:p>
            <a:pPr>
              <a:buFontTx/>
              <a:buChar char="-"/>
            </a:pP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데이터 </a:t>
            </a:r>
            <a:r>
              <a:rPr lang="ko-KR" altLang="en-US" sz="1200" dirty="0"/>
              <a:t>센터 유지관리</a:t>
            </a:r>
            <a:r>
              <a:rPr lang="en-US" altLang="ko-KR" sz="1200" dirty="0"/>
              <a:t>(</a:t>
            </a:r>
            <a:r>
              <a:rPr lang="ko-KR" altLang="en-US" sz="1200" dirty="0"/>
              <a:t>이메일 발송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웹발신</a:t>
            </a:r>
            <a:r>
              <a:rPr lang="ko-KR" altLang="en-US" sz="1200" dirty="0"/>
              <a:t> 용</a:t>
            </a:r>
            <a:r>
              <a:rPr lang="en-US" altLang="ko-KR" sz="1200" dirty="0"/>
              <a:t>)</a:t>
            </a:r>
          </a:p>
          <a:p>
            <a:pPr>
              <a:buFontTx/>
              <a:buChar char="-"/>
            </a:pPr>
            <a:r>
              <a:rPr lang="ko-KR" altLang="en-US" sz="1200" dirty="0"/>
              <a:t>저작권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광고비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인건비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58A52-F4A5-4BD3-8C23-918394B351DB}"/>
              </a:ext>
            </a:extLst>
          </p:cNvPr>
          <p:cNvSpPr txBox="1"/>
          <p:nvPr/>
        </p:nvSpPr>
        <p:spPr>
          <a:xfrm>
            <a:off x="2267744" y="12834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STABLE(Service to all benefit life environment)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531676"/>
      </p:ext>
    </p:extLst>
  </p:cSld>
  <p:clrMapOvr>
    <a:masterClrMapping/>
  </p:clrMapOvr>
  <p:transition>
    <p:push dir="u"/>
    <p:sndAc>
      <p:stSnd>
        <p:snd r:embed="rId3" name="arrow.wav"/>
      </p:stSnd>
    </p:sndAc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164</Words>
  <Application>Microsoft Office PowerPoint</Application>
  <PresentationFormat>화면 슬라이드 쇼(4:3)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나눔고딕</vt:lpstr>
      <vt:lpstr>Arial</vt:lpstr>
      <vt:lpstr>Wingdings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</dc:creator>
  <cp:lastModifiedBy>Kim So eun</cp:lastModifiedBy>
  <cp:revision>14</cp:revision>
  <dcterms:created xsi:type="dcterms:W3CDTF">2016-08-05T08:35:26Z</dcterms:created>
  <dcterms:modified xsi:type="dcterms:W3CDTF">2021-05-09T05:04:18Z</dcterms:modified>
</cp:coreProperties>
</file>