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57" r:id="rId4"/>
    <p:sldId id="271" r:id="rId5"/>
    <p:sldId id="321" r:id="rId6"/>
    <p:sldId id="322" r:id="rId7"/>
    <p:sldId id="323" r:id="rId8"/>
    <p:sldId id="324" r:id="rId9"/>
    <p:sldId id="326" r:id="rId10"/>
    <p:sldId id="325" r:id="rId11"/>
    <p:sldId id="327" r:id="rId12"/>
    <p:sldId id="32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E81B2-9521-41BA-A9C2-FE8E58497321}">
          <p14:sldIdLst>
            <p14:sldId id="256"/>
            <p14:sldId id="291"/>
            <p14:sldId id="257"/>
            <p14:sldId id="271"/>
            <p14:sldId id="321"/>
            <p14:sldId id="322"/>
            <p14:sldId id="323"/>
            <p14:sldId id="324"/>
            <p14:sldId id="326"/>
            <p14:sldId id="325"/>
            <p14:sldId id="327"/>
          </p14:sldIdLst>
        </p14:section>
        <p14:section name="Untitled Section" id="{6602C3FC-43D7-4121-B87E-C0A9FDA991A9}">
          <p14:sldIdLst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roups/39046701554985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www.facebook.com/groups/390467015549855" TargetMode="External"/><Relationship Id="rId2" Type="http://schemas.openxmlformats.org/officeDocument/2006/relationships/hyperlink" Target="https://github.com/soewin90/houseappliance-spring-backend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oewin90/houseappliance-angular-frontend.git" TargetMode="Externa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222" y="3238963"/>
            <a:ext cx="7766936" cy="1646302"/>
          </a:xfrm>
        </p:spPr>
        <p:txBody>
          <a:bodyPr/>
          <a:lstStyle/>
          <a:p>
            <a:r>
              <a:rPr lang="en-US" dirty="0" smtClean="0"/>
              <a:t>Deploy </a:t>
            </a:r>
            <a:r>
              <a:rPr lang="en-US" dirty="0" err="1" smtClean="0"/>
              <a:t>NodeJs</a:t>
            </a:r>
            <a:r>
              <a:rPr lang="en-US" dirty="0" smtClean="0"/>
              <a:t> &amp; React On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222" y="5003200"/>
            <a:ext cx="7766936" cy="1096899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Gautam</a:t>
            </a:r>
            <a:r>
              <a:rPr lang="en-US" dirty="0" smtClean="0"/>
              <a:t> Kumar(Soe Win)</a:t>
            </a:r>
          </a:p>
          <a:p>
            <a:r>
              <a:rPr lang="en-US" i="1" spc="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G</a:t>
            </a:r>
            <a:r>
              <a:rPr lang="en-US" i="1" spc="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okerman" panose="04090605060D06020702" pitchFamily="82" charset="0"/>
              </a:rPr>
              <a:t>-Tech</a:t>
            </a:r>
            <a:endParaRPr lang="en-US" i="1" spc="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okerman" panose="04090605060D0602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27" y="725511"/>
            <a:ext cx="4394271" cy="21180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90" y="542676"/>
            <a:ext cx="4885040" cy="24188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294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Intro on </a:t>
            </a:r>
            <a:r>
              <a:rPr lang="en-US" dirty="0" err="1"/>
              <a:t>NodeJs</a:t>
            </a:r>
            <a:r>
              <a:rPr lang="en-US" dirty="0"/>
              <a:t> and Why it is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source, cross-platform runtime environment and library that is used for running web applications outside the client’s </a:t>
            </a:r>
            <a:r>
              <a:rPr lang="en-US" dirty="0" smtClean="0"/>
              <a:t>browser</a:t>
            </a:r>
          </a:p>
          <a:p>
            <a:r>
              <a:rPr lang="en-US" dirty="0"/>
              <a:t>It is used for server-side </a:t>
            </a:r>
            <a:r>
              <a:rPr lang="en-US" dirty="0" smtClean="0"/>
              <a:t>programming</a:t>
            </a:r>
          </a:p>
          <a:p>
            <a:r>
              <a:rPr lang="en-US" dirty="0"/>
              <a:t>Every browser has its own version of a JS engine, and node.js is built on Google Chrome’s V8 JavaScript </a:t>
            </a:r>
            <a:r>
              <a:rPr lang="en-US" dirty="0" smtClean="0"/>
              <a:t>engine</a:t>
            </a:r>
          </a:p>
          <a:p>
            <a:r>
              <a:rPr lang="en-US" dirty="0"/>
              <a:t>An important thing to understand about Node.js is that it is actually neither a framework or a library - as with traditional application software -, but</a:t>
            </a:r>
            <a:r>
              <a:rPr lang="en-US" b="1" dirty="0"/>
              <a:t> a runtime </a:t>
            </a:r>
            <a:r>
              <a:rPr lang="en-US" b="1" dirty="0" smtClean="0"/>
              <a:t>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2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605" y="187273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 on </a:t>
            </a:r>
            <a:r>
              <a:rPr lang="en-US" dirty="0" err="1"/>
              <a:t>Docker</a:t>
            </a:r>
            <a:r>
              <a:rPr lang="en-US" dirty="0"/>
              <a:t> Setup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424798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Build &amp; Run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6-Point Star 6"/>
          <p:cNvSpPr/>
          <p:nvPr/>
        </p:nvSpPr>
        <p:spPr>
          <a:xfrm>
            <a:off x="1585095" y="2730156"/>
            <a:ext cx="2706818" cy="1734751"/>
          </a:xfrm>
          <a:prstGeom prst="star6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will work on more practical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32" y="2059398"/>
            <a:ext cx="5505622" cy="30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5" y="709353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Conclusion!!!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190"/>
          <a:stretch/>
        </p:blipFill>
        <p:spPr>
          <a:xfrm>
            <a:off x="6338273" y="468592"/>
            <a:ext cx="5747222" cy="2827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894" y="3618192"/>
            <a:ext cx="5941337" cy="25653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894" y="22305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hlinkClick r:id="rId4"/>
              </a:rPr>
              <a:t>https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hlinkClick r:id="rId4"/>
              </a:rPr>
              <a:t>://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hlinkClick r:id="rId4"/>
              </a:rPr>
              <a:t>www.facebook.com/groups/390467015549855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273" y="4141731"/>
            <a:ext cx="5969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https://www.youtube.com/channel/UCdLKiOx6aWZZkQvALP3LiDw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190"/>
          <a:stretch/>
        </p:blipFill>
        <p:spPr>
          <a:xfrm>
            <a:off x="2453592" y="169334"/>
            <a:ext cx="5747222" cy="2827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213" y="3318934"/>
            <a:ext cx="5941337" cy="256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538" y="363468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Can you deploy </a:t>
            </a:r>
            <a:r>
              <a:rPr lang="en-US" dirty="0" err="1" smtClean="0"/>
              <a:t>NodeJS</a:t>
            </a:r>
            <a:r>
              <a:rPr lang="en-US" dirty="0" smtClean="0"/>
              <a:t> on </a:t>
            </a:r>
            <a:r>
              <a:rPr lang="en-US" dirty="0" err="1" smtClean="0"/>
              <a:t>Docker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8245" y="4479063"/>
            <a:ext cx="8596668" cy="1139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Can you deploy </a:t>
            </a:r>
            <a:r>
              <a:rPr lang="en-US" dirty="0" err="1" smtClean="0"/>
              <a:t>ReactApp</a:t>
            </a:r>
            <a:r>
              <a:rPr lang="en-US" dirty="0" smtClean="0"/>
              <a:t> on </a:t>
            </a:r>
            <a:r>
              <a:rPr lang="en-US" dirty="0" err="1" smtClean="0"/>
              <a:t>Docker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93" y="1145059"/>
            <a:ext cx="1883077" cy="239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we have done so far for React Project…</a:t>
            </a:r>
          </a:p>
          <a:p>
            <a:r>
              <a:rPr lang="en-US" dirty="0" smtClean="0"/>
              <a:t>What is our plan ?</a:t>
            </a:r>
            <a:endParaRPr lang="en-US" dirty="0"/>
          </a:p>
          <a:p>
            <a:r>
              <a:rPr lang="en-US" dirty="0" smtClean="0"/>
              <a:t>A brief About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React on </a:t>
            </a:r>
            <a:r>
              <a:rPr lang="en-US" dirty="0" err="1" smtClean="0"/>
              <a:t>Docker</a:t>
            </a:r>
            <a:r>
              <a:rPr lang="en-US" dirty="0" smtClean="0"/>
              <a:t> Setup</a:t>
            </a:r>
          </a:p>
          <a:p>
            <a:r>
              <a:rPr lang="en-US" dirty="0" smtClean="0"/>
              <a:t>Build &amp; Run </a:t>
            </a:r>
            <a:r>
              <a:rPr lang="en-US" dirty="0" err="1"/>
              <a:t>Docker</a:t>
            </a:r>
            <a:r>
              <a:rPr lang="en-US" dirty="0"/>
              <a:t> Image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JSON </a:t>
            </a:r>
            <a:r>
              <a:rPr lang="en-US" dirty="0" smtClean="0"/>
              <a:t>Server</a:t>
            </a:r>
          </a:p>
          <a:p>
            <a:r>
              <a:rPr lang="en-US" dirty="0"/>
              <a:t>Quick Intro on </a:t>
            </a:r>
            <a:r>
              <a:rPr lang="en-US" dirty="0" err="1"/>
              <a:t>NodeJs</a:t>
            </a:r>
            <a:r>
              <a:rPr lang="en-US" dirty="0"/>
              <a:t> and Why it is </a:t>
            </a:r>
            <a:r>
              <a:rPr lang="en-US" dirty="0" smtClean="0"/>
              <a:t>needed</a:t>
            </a: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 on </a:t>
            </a:r>
            <a:r>
              <a:rPr lang="en-US" dirty="0" err="1" smtClean="0"/>
              <a:t>Docker</a:t>
            </a:r>
            <a:r>
              <a:rPr lang="en-US" dirty="0" smtClean="0"/>
              <a:t> Setup</a:t>
            </a:r>
          </a:p>
          <a:p>
            <a:r>
              <a:rPr lang="en-US" dirty="0"/>
              <a:t>Build &amp; Run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Image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878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 so far for React Project…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Component Approaches</a:t>
            </a:r>
          </a:p>
          <a:p>
            <a:r>
              <a:rPr lang="en-US" dirty="0"/>
              <a:t>Initial App Structure</a:t>
            </a:r>
          </a:p>
          <a:p>
            <a:r>
              <a:rPr lang="en-US" dirty="0" err="1"/>
              <a:t>Redux</a:t>
            </a:r>
            <a:r>
              <a:rPr lang="en-US" dirty="0"/>
              <a:t> Intro</a:t>
            </a:r>
          </a:p>
          <a:p>
            <a:r>
              <a:rPr lang="en-US" dirty="0"/>
              <a:t>Actions, Store and Reduce</a:t>
            </a:r>
          </a:p>
          <a:p>
            <a:r>
              <a:rPr lang="en-US" dirty="0"/>
              <a:t>Connecting React to </a:t>
            </a:r>
            <a:r>
              <a:rPr lang="en-US" dirty="0" err="1"/>
              <a:t>Redux</a:t>
            </a:r>
            <a:endParaRPr lang="en-US" dirty="0"/>
          </a:p>
          <a:p>
            <a:r>
              <a:rPr lang="en-US" dirty="0" err="1"/>
              <a:t>Redux</a:t>
            </a:r>
            <a:r>
              <a:rPr lang="en-US" dirty="0"/>
              <a:t> Flow</a:t>
            </a:r>
          </a:p>
          <a:p>
            <a:r>
              <a:rPr lang="en-US" dirty="0" err="1"/>
              <a:t>Async</a:t>
            </a:r>
            <a:r>
              <a:rPr lang="en-US" dirty="0"/>
              <a:t> Writes in </a:t>
            </a:r>
            <a:r>
              <a:rPr lang="en-US" dirty="0" err="1"/>
              <a:t>Redux</a:t>
            </a: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Status &amp; Error Handling</a:t>
            </a:r>
          </a:p>
          <a:p>
            <a:r>
              <a:rPr lang="en-US" dirty="0"/>
              <a:t>Testing React</a:t>
            </a:r>
          </a:p>
          <a:p>
            <a:r>
              <a:rPr lang="en-US" dirty="0"/>
              <a:t>Testing </a:t>
            </a:r>
            <a:r>
              <a:rPr lang="en-US" dirty="0" err="1"/>
              <a:t>Redux</a:t>
            </a:r>
            <a:endParaRPr lang="en-US" dirty="0"/>
          </a:p>
          <a:p>
            <a:r>
              <a:rPr lang="en-US" dirty="0"/>
              <a:t>Production Build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6" t="7929" r="3297" b="17957"/>
          <a:stretch/>
        </p:blipFill>
        <p:spPr>
          <a:xfrm>
            <a:off x="5420497" y="2011352"/>
            <a:ext cx="2248929" cy="2052647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6544961" y="1250039"/>
            <a:ext cx="2051222" cy="129243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Confuse :/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97" y="4572111"/>
            <a:ext cx="2590800" cy="1618488"/>
          </a:xfrm>
          <a:prstGeom prst="rect">
            <a:avLst/>
          </a:prstGeom>
        </p:spPr>
      </p:pic>
      <p:sp>
        <p:nvSpPr>
          <p:cNvPr id="8" name="Curved Left Arrow 7"/>
          <p:cNvSpPr/>
          <p:nvPr/>
        </p:nvSpPr>
        <p:spPr>
          <a:xfrm>
            <a:off x="7632355" y="3232454"/>
            <a:ext cx="671386" cy="1529016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8222777" y="4064955"/>
            <a:ext cx="2165137" cy="845752"/>
          </a:xfrm>
          <a:prstGeom prst="cloudCallout">
            <a:avLst>
              <a:gd name="adj1" fmla="val -61722"/>
              <a:gd name="adj2" fmla="val 47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Lets Re-Cap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07" y="5359230"/>
            <a:ext cx="3609098" cy="1116565"/>
          </a:xfrm>
          <a:prstGeom prst="rect">
            <a:avLst/>
          </a:prstGeom>
        </p:spPr>
      </p:pic>
      <p:sp>
        <p:nvSpPr>
          <p:cNvPr id="20" name="Bent Arrow 19"/>
          <p:cNvSpPr/>
          <p:nvPr/>
        </p:nvSpPr>
        <p:spPr>
          <a:xfrm flipH="1" flipV="1">
            <a:off x="6491413" y="3956906"/>
            <a:ext cx="920832" cy="2155569"/>
          </a:xfrm>
          <a:prstGeom prst="bentArrow">
            <a:avLst>
              <a:gd name="adj1" fmla="val 16637"/>
              <a:gd name="adj2" fmla="val 16052"/>
              <a:gd name="adj3" fmla="val 37455"/>
              <a:gd name="adj4" fmla="val 25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Plan ?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3641124" y="1565190"/>
            <a:ext cx="1968842" cy="961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ReactRedux</a:t>
            </a:r>
            <a:r>
              <a:rPr lang="en-US" dirty="0" smtClean="0"/>
              <a:t>(FE)</a:t>
            </a:r>
            <a:br>
              <a:rPr lang="en-US" dirty="0" smtClean="0"/>
            </a:br>
            <a:r>
              <a:rPr lang="en-US" dirty="0" smtClean="0"/>
              <a:t>----------------</a:t>
            </a:r>
            <a:br>
              <a:rPr lang="en-US" dirty="0" smtClean="0"/>
            </a:br>
            <a:r>
              <a:rPr lang="en-US" dirty="0" err="1" smtClean="0"/>
              <a:t>JsonServer</a:t>
            </a:r>
            <a:r>
              <a:rPr lang="en-US" dirty="0" smtClean="0"/>
              <a:t>(BE)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2063" y="3122141"/>
            <a:ext cx="1828800" cy="83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ReactRedux</a:t>
            </a:r>
            <a:r>
              <a:rPr lang="en-US" dirty="0" smtClean="0"/>
              <a:t> FE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67847" y="3122140"/>
            <a:ext cx="1828800" cy="83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JsonServer</a:t>
            </a:r>
            <a:r>
              <a:rPr lang="en-US" dirty="0" smtClean="0"/>
              <a:t> BE</a:t>
            </a:r>
            <a:endParaRPr lang="en-US" dirty="0"/>
          </a:p>
        </p:txBody>
      </p:sp>
      <p:sp>
        <p:nvSpPr>
          <p:cNvPr id="13" name="Flowchart: Document 12"/>
          <p:cNvSpPr/>
          <p:nvPr/>
        </p:nvSpPr>
        <p:spPr>
          <a:xfrm>
            <a:off x="6685005" y="4364768"/>
            <a:ext cx="1359246" cy="527221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16" name="Bent Arrow 15"/>
          <p:cNvSpPr/>
          <p:nvPr/>
        </p:nvSpPr>
        <p:spPr>
          <a:xfrm rot="5400000" flipV="1">
            <a:off x="2207732" y="1686004"/>
            <a:ext cx="1188998" cy="1677793"/>
          </a:xfrm>
          <a:prstGeom prst="bentArrow">
            <a:avLst>
              <a:gd name="adj1" fmla="val 16637"/>
              <a:gd name="adj2" fmla="val 16052"/>
              <a:gd name="adj3" fmla="val 37455"/>
              <a:gd name="adj4" fmla="val 25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2089699" y="3956904"/>
            <a:ext cx="1118015" cy="2213236"/>
          </a:xfrm>
          <a:prstGeom prst="bentArrow">
            <a:avLst>
              <a:gd name="adj1" fmla="val 16637"/>
              <a:gd name="adj2" fmla="val 16052"/>
              <a:gd name="adj3" fmla="val 37455"/>
              <a:gd name="adj4" fmla="val 25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lowchart: Document 11"/>
          <p:cNvSpPr/>
          <p:nvPr/>
        </p:nvSpPr>
        <p:spPr>
          <a:xfrm>
            <a:off x="1618710" y="4364767"/>
            <a:ext cx="1359246" cy="527221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22" name="Bent Arrow 21"/>
          <p:cNvSpPr/>
          <p:nvPr/>
        </p:nvSpPr>
        <p:spPr>
          <a:xfrm rot="5400000">
            <a:off x="5958699" y="1591055"/>
            <a:ext cx="1188998" cy="1886465"/>
          </a:xfrm>
          <a:prstGeom prst="bentArrow">
            <a:avLst>
              <a:gd name="adj1" fmla="val 16637"/>
              <a:gd name="adj2" fmla="val 16052"/>
              <a:gd name="adj3" fmla="val 37455"/>
              <a:gd name="adj4" fmla="val 25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About </a:t>
            </a:r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9756" y="2661702"/>
            <a:ext cx="2856698" cy="3590818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www.youtube.com/watch?v=0j_sBWMxaLY&amp;list=PL2j5ITxSQFGQX1CKU2rhpV4SN40R7GnF3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46" y="1703232"/>
            <a:ext cx="980081" cy="684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79" y="1574844"/>
            <a:ext cx="987123" cy="9871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066" y="1340901"/>
            <a:ext cx="1455008" cy="1455008"/>
          </a:xfrm>
          <a:prstGeom prst="rect">
            <a:avLst/>
          </a:prstGeom>
        </p:spPr>
      </p:pic>
      <p:sp>
        <p:nvSpPr>
          <p:cNvPr id="23" name="Content Placeholder 4"/>
          <p:cNvSpPr txBox="1">
            <a:spLocks/>
          </p:cNvSpPr>
          <p:nvPr/>
        </p:nvSpPr>
        <p:spPr>
          <a:xfrm>
            <a:off x="4278969" y="2661702"/>
            <a:ext cx="2856698" cy="359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https://github.com/soewin90/houseappliance-spring-backend.git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https://github.com/soewin90/houseappliance-angular-frontend.git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https://www.facebook.com/groups/390467015549855</a:t>
            </a:r>
            <a:endParaRPr lang="en-US" dirty="0" smtClean="0"/>
          </a:p>
        </p:txBody>
      </p:sp>
      <p:sp>
        <p:nvSpPr>
          <p:cNvPr id="24" name="Content Placeholder 4"/>
          <p:cNvSpPr txBox="1">
            <a:spLocks/>
          </p:cNvSpPr>
          <p:nvPr/>
        </p:nvSpPr>
        <p:spPr>
          <a:xfrm>
            <a:off x="7594698" y="2661701"/>
            <a:ext cx="2856698" cy="359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25" name="Content Placeholder 4"/>
          <p:cNvSpPr txBox="1">
            <a:spLocks/>
          </p:cNvSpPr>
          <p:nvPr/>
        </p:nvSpPr>
        <p:spPr>
          <a:xfrm>
            <a:off x="7238054" y="2554611"/>
            <a:ext cx="2856698" cy="359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https://www.facebook.com/groups/390467015549855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77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605" y="187273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on </a:t>
            </a:r>
            <a:r>
              <a:rPr lang="en-US" dirty="0" err="1"/>
              <a:t>Docker</a:t>
            </a:r>
            <a:r>
              <a:rPr lang="en-US" dirty="0"/>
              <a:t> Setup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424798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Build &amp; Run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8" y="1882732"/>
            <a:ext cx="5505880" cy="36448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6-Point Star 6"/>
          <p:cNvSpPr/>
          <p:nvPr/>
        </p:nvSpPr>
        <p:spPr>
          <a:xfrm>
            <a:off x="1585095" y="2730156"/>
            <a:ext cx="2706818" cy="1734751"/>
          </a:xfrm>
          <a:prstGeom prst="star6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will work on more 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JSON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setup a full backend server, e.g. by using Node.js, Express and </a:t>
            </a:r>
            <a:r>
              <a:rPr lang="en-US" dirty="0" err="1"/>
              <a:t>MongoDB</a:t>
            </a:r>
            <a:r>
              <a:rPr lang="en-US" dirty="0"/>
              <a:t>. However this takes some time and a much simpler approach can help to speed up front-end development time</a:t>
            </a:r>
            <a:endParaRPr lang="en-US" dirty="0" smtClean="0"/>
          </a:p>
          <a:p>
            <a:r>
              <a:rPr lang="en-US" dirty="0" smtClean="0"/>
              <a:t>JSON Server is quick and easy to create </a:t>
            </a:r>
            <a:r>
              <a:rPr lang="en-US" dirty="0"/>
              <a:t>demo </a:t>
            </a:r>
            <a:r>
              <a:rPr lang="en-US" b="1" dirty="0"/>
              <a:t>REST JSON</a:t>
            </a:r>
            <a:r>
              <a:rPr lang="en-US" dirty="0"/>
              <a:t> 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Provide routes which </a:t>
            </a:r>
            <a:r>
              <a:rPr lang="en-US" dirty="0"/>
              <a:t>are </a:t>
            </a:r>
            <a:r>
              <a:rPr lang="en-US" dirty="0" smtClean="0"/>
              <a:t>pathways </a:t>
            </a:r>
            <a:r>
              <a:rPr lang="en-US" dirty="0"/>
              <a:t>through which the requests are processed in a </a:t>
            </a:r>
            <a:r>
              <a:rPr lang="en-US" dirty="0" smtClean="0"/>
              <a:t>pipeline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17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4199</TotalTime>
  <Words>318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Consolas</vt:lpstr>
      <vt:lpstr>Cooper Black</vt:lpstr>
      <vt:lpstr>Jokerman</vt:lpstr>
      <vt:lpstr>Trebuchet MS</vt:lpstr>
      <vt:lpstr>Wingdings 3</vt:lpstr>
      <vt:lpstr>Facet</vt:lpstr>
      <vt:lpstr>Deploy NodeJs &amp; React On Docker</vt:lpstr>
      <vt:lpstr>PowerPoint Presentation</vt:lpstr>
      <vt:lpstr>Can you deploy NodeJS on Docker ?</vt:lpstr>
      <vt:lpstr>Contents</vt:lpstr>
      <vt:lpstr>What we have done so far for React Project…</vt:lpstr>
      <vt:lpstr>What is Our Plan ?</vt:lpstr>
      <vt:lpstr>A brief About Docker</vt:lpstr>
      <vt:lpstr>React on Docker Setup  </vt:lpstr>
      <vt:lpstr>What is JSON Server</vt:lpstr>
      <vt:lpstr>Quick Intro on NodeJs and Why it is needed</vt:lpstr>
      <vt:lpstr>NodeJS on Docker Setup  </vt:lpstr>
      <vt:lpstr>Conclusion!!!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Angular</dc:title>
  <dc:creator>Soe Win</dc:creator>
  <cp:lastModifiedBy>Soe Win</cp:lastModifiedBy>
  <cp:revision>121</cp:revision>
  <dcterms:created xsi:type="dcterms:W3CDTF">2019-11-25T13:40:37Z</dcterms:created>
  <dcterms:modified xsi:type="dcterms:W3CDTF">2021-10-16T10:21:53Z</dcterms:modified>
</cp:coreProperties>
</file>