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F574-3FA9-477C-A9B3-4144F2BF7E45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97E9-72D0-404F-8E64-3E59EEA72A2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773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F574-3FA9-477C-A9B3-4144F2BF7E45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97E9-72D0-404F-8E64-3E59EEA7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6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F574-3FA9-477C-A9B3-4144F2BF7E45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97E9-72D0-404F-8E64-3E59EEA7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4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F574-3FA9-477C-A9B3-4144F2BF7E45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97E9-72D0-404F-8E64-3E59EEA7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3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F574-3FA9-477C-A9B3-4144F2BF7E45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97E9-72D0-404F-8E64-3E59EEA72A2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32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F574-3FA9-477C-A9B3-4144F2BF7E45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97E9-72D0-404F-8E64-3E59EEA7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6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F574-3FA9-477C-A9B3-4144F2BF7E45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97E9-72D0-404F-8E64-3E59EEA7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9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F574-3FA9-477C-A9B3-4144F2BF7E45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97E9-72D0-404F-8E64-3E59EEA7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51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F574-3FA9-477C-A9B3-4144F2BF7E45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97E9-72D0-404F-8E64-3E59EEA7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3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45F574-3FA9-477C-A9B3-4144F2BF7E45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A297E9-72D0-404F-8E64-3E59EEA7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1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45F574-3FA9-477C-A9B3-4144F2BF7E45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A297E9-72D0-404F-8E64-3E59EEA7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31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45F574-3FA9-477C-A9B3-4144F2BF7E45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9A297E9-72D0-404F-8E64-3E59EEA72A2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205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76" y="0"/>
            <a:ext cx="122182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smtClean="0">
                <a:solidFill>
                  <a:srgbClr val="00B0F0"/>
                </a:solidFill>
                <a:latin typeface="Arial Black" panose="020B0A04020102020204" pitchFamily="34" charset="0"/>
              </a:rPr>
              <a:t>MAIN PAGE</a:t>
            </a:r>
            <a:endParaRPr lang="en-US" sz="600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71" y="1325563"/>
            <a:ext cx="11954435" cy="5532437"/>
          </a:xfrm>
        </p:spPr>
      </p:pic>
    </p:spTree>
    <p:extLst>
      <p:ext uri="{BB962C8B-B14F-4D97-AF65-F5344CB8AC3E}">
        <p14:creationId xmlns:p14="http://schemas.microsoft.com/office/powerpoint/2010/main" val="1374120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smtClean="0">
                <a:solidFill>
                  <a:srgbClr val="00B0F0"/>
                </a:solidFill>
                <a:latin typeface="Arial Black" panose="020B0A04020102020204" pitchFamily="34" charset="0"/>
              </a:rPr>
              <a:t>ABOUT  PAGE</a:t>
            </a:r>
            <a:endParaRPr lang="en-US" sz="600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0988" y="1532966"/>
            <a:ext cx="13083987" cy="6306670"/>
          </a:xfrm>
        </p:spPr>
      </p:pic>
    </p:spTree>
    <p:extLst>
      <p:ext uri="{BB962C8B-B14F-4D97-AF65-F5344CB8AC3E}">
        <p14:creationId xmlns:p14="http://schemas.microsoft.com/office/powerpoint/2010/main" val="2348123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740" y="282387"/>
            <a:ext cx="10399059" cy="1043175"/>
          </a:xfrm>
        </p:spPr>
        <p:txBody>
          <a:bodyPr>
            <a:noAutofit/>
          </a:bodyPr>
          <a:lstStyle/>
          <a:p>
            <a:pPr algn="ctr"/>
            <a:r>
              <a:rPr lang="en-US" sz="4000" smtClean="0">
                <a:solidFill>
                  <a:srgbClr val="00B0F0"/>
                </a:solidFill>
                <a:latin typeface="Arial Black" panose="020B0A04020102020204" pitchFamily="34" charset="0"/>
              </a:rPr>
              <a:t>MOTION DETECTOR  PAGE STANDBY</a:t>
            </a:r>
            <a:br>
              <a:rPr lang="en-US" sz="4000" smtClean="0">
                <a:solidFill>
                  <a:srgbClr val="00B0F0"/>
                </a:solidFill>
                <a:latin typeface="Arial Black" panose="020B0A04020102020204" pitchFamily="34" charset="0"/>
              </a:rPr>
            </a:br>
            <a:r>
              <a:rPr lang="en-US" sz="2800" smtClean="0">
                <a:solidFill>
                  <a:srgbClr val="00B0F0"/>
                </a:solidFill>
                <a:latin typeface="Arial Black" panose="020B0A04020102020204" pitchFamily="34" charset="0"/>
              </a:rPr>
              <a:t>(WHEN START SECURE BUTTON WAS PUSH)</a:t>
            </a:r>
            <a:endParaRPr lang="en-US" sz="280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129" y="1846263"/>
            <a:ext cx="9923930" cy="4366278"/>
          </a:xfrm>
        </p:spPr>
      </p:pic>
    </p:spTree>
    <p:extLst>
      <p:ext uri="{BB962C8B-B14F-4D97-AF65-F5344CB8AC3E}">
        <p14:creationId xmlns:p14="http://schemas.microsoft.com/office/powerpoint/2010/main" val="1232882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740" y="282387"/>
            <a:ext cx="10399059" cy="1043175"/>
          </a:xfrm>
        </p:spPr>
        <p:txBody>
          <a:bodyPr>
            <a:noAutofit/>
          </a:bodyPr>
          <a:lstStyle/>
          <a:p>
            <a:pPr algn="ctr"/>
            <a:r>
              <a:rPr lang="en-US" sz="4400" smtClean="0">
                <a:solidFill>
                  <a:srgbClr val="00B0F0"/>
                </a:solidFill>
                <a:latin typeface="Arial Black" panose="020B0A04020102020204" pitchFamily="34" charset="0"/>
              </a:rPr>
              <a:t>MOTION DETECTOR  PAGE RUN</a:t>
            </a:r>
            <a:br>
              <a:rPr lang="en-US" sz="4400" smtClean="0">
                <a:solidFill>
                  <a:srgbClr val="00B0F0"/>
                </a:solidFill>
                <a:latin typeface="Arial Black" panose="020B0A04020102020204" pitchFamily="34" charset="0"/>
              </a:rPr>
            </a:br>
            <a:r>
              <a:rPr lang="en-US" sz="4400" smtClean="0">
                <a:solidFill>
                  <a:srgbClr val="00B0F0"/>
                </a:solidFill>
                <a:latin typeface="Arial Black" panose="020B0A04020102020204" pitchFamily="34" charset="0"/>
              </a:rPr>
              <a:t>(WHEN PUSH START BUTTON)</a:t>
            </a:r>
            <a:endParaRPr lang="en-US" sz="440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341" y="1846263"/>
            <a:ext cx="10004612" cy="4336726"/>
          </a:xfrm>
        </p:spPr>
      </p:pic>
    </p:spTree>
    <p:extLst>
      <p:ext uri="{BB962C8B-B14F-4D97-AF65-F5344CB8AC3E}">
        <p14:creationId xmlns:p14="http://schemas.microsoft.com/office/powerpoint/2010/main" val="3275686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740" y="282387"/>
            <a:ext cx="10399059" cy="1043175"/>
          </a:xfrm>
        </p:spPr>
        <p:txBody>
          <a:bodyPr>
            <a:noAutofit/>
          </a:bodyPr>
          <a:lstStyle/>
          <a:p>
            <a:pPr algn="ctr"/>
            <a:r>
              <a:rPr lang="en-US" sz="4400" smtClean="0">
                <a:solidFill>
                  <a:srgbClr val="00B0F0"/>
                </a:solidFill>
                <a:latin typeface="Arial Black" panose="020B0A04020102020204" pitchFamily="34" charset="0"/>
              </a:rPr>
              <a:t>MOTION DETECTOR  PAGE RUN</a:t>
            </a:r>
            <a:br>
              <a:rPr lang="en-US" sz="4400" smtClean="0">
                <a:solidFill>
                  <a:srgbClr val="00B0F0"/>
                </a:solidFill>
                <a:latin typeface="Arial Black" panose="020B0A04020102020204" pitchFamily="34" charset="0"/>
              </a:rPr>
            </a:br>
            <a:r>
              <a:rPr lang="en-US" sz="4400" smtClean="0">
                <a:solidFill>
                  <a:srgbClr val="00B0F0"/>
                </a:solidFill>
                <a:latin typeface="Arial Black" panose="020B0A04020102020204" pitchFamily="34" charset="0"/>
              </a:rPr>
              <a:t>(DETECT A MOTION)</a:t>
            </a:r>
            <a:endParaRPr lang="en-US" sz="440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661" y="1846263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1072618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740" y="282387"/>
            <a:ext cx="10399059" cy="1043175"/>
          </a:xfrm>
        </p:spPr>
        <p:txBody>
          <a:bodyPr>
            <a:noAutofit/>
          </a:bodyPr>
          <a:lstStyle/>
          <a:p>
            <a:pPr algn="ctr"/>
            <a:r>
              <a:rPr lang="en-US" sz="4400" smtClean="0">
                <a:solidFill>
                  <a:srgbClr val="00B0F0"/>
                </a:solidFill>
                <a:latin typeface="Arial Black" panose="020B0A04020102020204" pitchFamily="34" charset="0"/>
              </a:rPr>
              <a:t>MOTION DETECTOR  OFF </a:t>
            </a:r>
            <a:br>
              <a:rPr lang="en-US" sz="4400" smtClean="0">
                <a:solidFill>
                  <a:srgbClr val="00B0F0"/>
                </a:solidFill>
                <a:latin typeface="Arial Black" panose="020B0A04020102020204" pitchFamily="34" charset="0"/>
              </a:rPr>
            </a:br>
            <a:r>
              <a:rPr lang="en-US" sz="4400" smtClean="0">
                <a:solidFill>
                  <a:srgbClr val="00B0F0"/>
                </a:solidFill>
                <a:latin typeface="Arial Black" panose="020B0A04020102020204" pitchFamily="34" charset="0"/>
              </a:rPr>
              <a:t>(STOP BUTTON PUSH)</a:t>
            </a:r>
            <a:endParaRPr lang="en-US" sz="440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129" y="1846263"/>
            <a:ext cx="9923930" cy="4366278"/>
          </a:xfrm>
        </p:spPr>
      </p:pic>
    </p:spTree>
    <p:extLst>
      <p:ext uri="{BB962C8B-B14F-4D97-AF65-F5344CB8AC3E}">
        <p14:creationId xmlns:p14="http://schemas.microsoft.com/office/powerpoint/2010/main" val="4226446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740" y="282387"/>
            <a:ext cx="10399059" cy="1043175"/>
          </a:xfrm>
        </p:spPr>
        <p:txBody>
          <a:bodyPr>
            <a:noAutofit/>
          </a:bodyPr>
          <a:lstStyle/>
          <a:p>
            <a:pPr algn="ctr"/>
            <a:r>
              <a:rPr lang="en-US" sz="4400" smtClean="0">
                <a:solidFill>
                  <a:srgbClr val="00B0F0"/>
                </a:solidFill>
                <a:latin typeface="Arial Black" panose="020B0A04020102020204" pitchFamily="34" charset="0"/>
              </a:rPr>
              <a:t>MOTION DETECTOR  OFF </a:t>
            </a:r>
            <a:br>
              <a:rPr lang="en-US" sz="4400" smtClean="0">
                <a:solidFill>
                  <a:srgbClr val="00B0F0"/>
                </a:solidFill>
                <a:latin typeface="Arial Black" panose="020B0A04020102020204" pitchFamily="34" charset="0"/>
              </a:rPr>
            </a:br>
            <a:r>
              <a:rPr lang="en-US" sz="4400" smtClean="0">
                <a:solidFill>
                  <a:srgbClr val="00B0F0"/>
                </a:solidFill>
                <a:latin typeface="Arial Black" panose="020B0A04020102020204" pitchFamily="34" charset="0"/>
              </a:rPr>
              <a:t>(STOP BUTTON PUSH)</a:t>
            </a:r>
            <a:endParaRPr lang="en-US" sz="440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129" y="1846263"/>
            <a:ext cx="9923930" cy="4366278"/>
          </a:xfrm>
        </p:spPr>
      </p:pic>
    </p:spTree>
    <p:extLst>
      <p:ext uri="{BB962C8B-B14F-4D97-AF65-F5344CB8AC3E}">
        <p14:creationId xmlns:p14="http://schemas.microsoft.com/office/powerpoint/2010/main" val="1205985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950" y="2501154"/>
            <a:ext cx="10399059" cy="1680881"/>
          </a:xfrm>
        </p:spPr>
        <p:txBody>
          <a:bodyPr>
            <a:noAutofit/>
          </a:bodyPr>
          <a:lstStyle/>
          <a:p>
            <a:pPr algn="ctr"/>
            <a:r>
              <a:rPr lang="en-US" sz="2800" smtClean="0">
                <a:solidFill>
                  <a:srgbClr val="00B0F0"/>
                </a:solidFill>
                <a:latin typeface="Arial Black" panose="020B0A04020102020204" pitchFamily="34" charset="0"/>
              </a:rPr>
              <a:t>OFFICE SECURE SYSTEM . YOUR SECURITY SYSTEM</a:t>
            </a:r>
            <a:endParaRPr lang="en-US" sz="280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07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</TotalTime>
  <Words>29</Words>
  <Application>Microsoft Office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 Black</vt:lpstr>
      <vt:lpstr>Calibri</vt:lpstr>
      <vt:lpstr>Calibri Light</vt:lpstr>
      <vt:lpstr>Retrospect</vt:lpstr>
      <vt:lpstr>PowerPoint Presentation</vt:lpstr>
      <vt:lpstr>MAIN PAGE</vt:lpstr>
      <vt:lpstr>ABOUT  PAGE</vt:lpstr>
      <vt:lpstr>MOTION DETECTOR  PAGE STANDBY (WHEN START SECURE BUTTON WAS PUSH)</vt:lpstr>
      <vt:lpstr>MOTION DETECTOR  PAGE RUN (WHEN PUSH START BUTTON)</vt:lpstr>
      <vt:lpstr>MOTION DETECTOR  PAGE RUN (DETECT A MOTION)</vt:lpstr>
      <vt:lpstr>MOTION DETECTOR  OFF  (STOP BUTTON PUSH)</vt:lpstr>
      <vt:lpstr>MOTION DETECTOR  OFF  (STOP BUTTON PUSH)</vt:lpstr>
      <vt:lpstr>OFFICE SECURE SYSTEM . YOUR SECURITY SYSTEM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4</cp:revision>
  <dcterms:created xsi:type="dcterms:W3CDTF">2022-02-28T16:36:24Z</dcterms:created>
  <dcterms:modified xsi:type="dcterms:W3CDTF">2022-02-28T17:20:59Z</dcterms:modified>
</cp:coreProperties>
</file>