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>
      <p:cViewPr varScale="1">
        <p:scale>
          <a:sx n="72" d="100"/>
          <a:sy n="72" d="100"/>
        </p:scale>
        <p:origin x="10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657365"/>
              </p:ext>
            </p:extLst>
          </p:nvPr>
        </p:nvGraphicFramePr>
        <p:xfrm>
          <a:off x="827585" y="332656"/>
          <a:ext cx="6792415" cy="5734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483"/>
                <a:gridCol w="1358483"/>
                <a:gridCol w="1358483"/>
                <a:gridCol w="1358483"/>
                <a:gridCol w="1358483"/>
              </a:tblGrid>
              <a:tr h="503883">
                <a:tc>
                  <a:txBody>
                    <a:bodyPr/>
                    <a:lstStyle/>
                    <a:p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Reminder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Do </a:t>
                      </a:r>
                      <a:r>
                        <a:rPr lang="de-DE" sz="1600" dirty="0" err="1" smtClean="0"/>
                        <a:t>It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External</a:t>
                      </a:r>
                      <a:r>
                        <a:rPr lang="de-DE" sz="1600" dirty="0" smtClean="0"/>
                        <a:t> Info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Internal</a:t>
                      </a:r>
                      <a:r>
                        <a:rPr lang="de-DE" sz="1600" baseline="0" dirty="0" smtClean="0"/>
                        <a:t> Info</a:t>
                      </a:r>
                      <a:endParaRPr lang="de-DE" sz="1600" dirty="0"/>
                    </a:p>
                  </a:txBody>
                  <a:tcPr/>
                </a:tc>
              </a:tr>
              <a:tr h="503883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Buy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yes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N.I.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No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yes</a:t>
                      </a:r>
                      <a:endParaRPr lang="de-DE" sz="1600" dirty="0"/>
                    </a:p>
                  </a:txBody>
                  <a:tcPr/>
                </a:tc>
              </a:tr>
              <a:tr h="503883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Call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yes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yes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No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yes</a:t>
                      </a:r>
                      <a:endParaRPr lang="de-DE" sz="1600" dirty="0"/>
                    </a:p>
                  </a:txBody>
                  <a:tcPr/>
                </a:tc>
              </a:tr>
              <a:tr h="503883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Visit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yes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yes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navi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No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yes</a:t>
                      </a:r>
                      <a:endParaRPr lang="de-DE" sz="1600" dirty="0"/>
                    </a:p>
                  </a:txBody>
                  <a:tcPr/>
                </a:tc>
              </a:tr>
              <a:tr h="503883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&lt;</a:t>
                      </a:r>
                      <a:r>
                        <a:rPr lang="de-DE" sz="1600" dirty="0" err="1" smtClean="0"/>
                        <a:t>task</a:t>
                      </a:r>
                      <a:r>
                        <a:rPr lang="de-DE" sz="1600" dirty="0" smtClean="0"/>
                        <a:t>&gt;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yes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Yes</a:t>
                      </a:r>
                      <a:r>
                        <a:rPr lang="de-DE" sz="1600" baseline="0" dirty="0" smtClean="0"/>
                        <a:t> (e.g. smart </a:t>
                      </a:r>
                      <a:r>
                        <a:rPr lang="de-DE" sz="1600" baseline="0" dirty="0" err="1" smtClean="0"/>
                        <a:t>home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No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yes</a:t>
                      </a:r>
                      <a:endParaRPr lang="de-DE" sz="1600" dirty="0"/>
                    </a:p>
                  </a:txBody>
                  <a:tcPr/>
                </a:tc>
              </a:tr>
              <a:tr h="503883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Look </a:t>
                      </a:r>
                      <a:r>
                        <a:rPr lang="de-DE" sz="1600" dirty="0" err="1" smtClean="0"/>
                        <a:t>Up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yes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No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yes</a:t>
                      </a:r>
                      <a:endParaRPr lang="de-DE" sz="1600" dirty="0"/>
                    </a:p>
                  </a:txBody>
                  <a:tcPr/>
                </a:tc>
              </a:tr>
              <a:tr h="503883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Bookmark</a:t>
                      </a:r>
                    </a:p>
                    <a:p>
                      <a:r>
                        <a:rPr lang="de-DE" sz="1600" dirty="0" smtClean="0"/>
                        <a:t>P.O.I.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no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yes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No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yes</a:t>
                      </a:r>
                      <a:endParaRPr lang="de-DE" sz="1600" dirty="0"/>
                    </a:p>
                  </a:txBody>
                  <a:tcPr/>
                </a:tc>
              </a:tr>
              <a:tr h="25194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Book/Order</a:t>
                      </a:r>
                    </a:p>
                    <a:p>
                      <a:r>
                        <a:rPr lang="de-DE" sz="1600" baseline="0" dirty="0" smtClean="0"/>
                        <a:t>a </a:t>
                      </a:r>
                      <a:r>
                        <a:rPr lang="de-DE" sz="1600" baseline="0" dirty="0" err="1" smtClean="0"/>
                        <a:t>s</a:t>
                      </a:r>
                      <a:r>
                        <a:rPr lang="de-DE" sz="1600" dirty="0" err="1" smtClean="0"/>
                        <a:t>ervice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yes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N.I.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No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yes</a:t>
                      </a:r>
                      <a:endParaRPr lang="de-DE" sz="1600" dirty="0"/>
                    </a:p>
                  </a:txBody>
                  <a:tcPr/>
                </a:tc>
              </a:tr>
              <a:tr h="25194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Pure </a:t>
                      </a:r>
                      <a:r>
                        <a:rPr lang="de-DE" sz="1600" dirty="0" err="1" smtClean="0"/>
                        <a:t>Reminder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yes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No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No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yes</a:t>
                      </a:r>
                      <a:endParaRPr lang="de-DE" sz="1600" dirty="0"/>
                    </a:p>
                  </a:txBody>
                  <a:tcPr/>
                </a:tc>
              </a:tr>
              <a:tr h="251942"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Empirical</a:t>
                      </a:r>
                      <a:r>
                        <a:rPr lang="de-DE" sz="1600" dirty="0" smtClean="0"/>
                        <a:t> Input/</a:t>
                      </a:r>
                      <a:r>
                        <a:rPr lang="de-DE" sz="1600" dirty="0" err="1" smtClean="0"/>
                        <a:t>Implicit</a:t>
                      </a:r>
                      <a:r>
                        <a:rPr lang="de-DE" sz="1600" dirty="0" smtClean="0"/>
                        <a:t> Command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?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?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?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?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5364088" y="6462988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N.I.: Not </a:t>
            </a:r>
            <a:r>
              <a:rPr lang="de-DE" dirty="0" err="1" smtClean="0"/>
              <a:t>Interesting</a:t>
            </a:r>
            <a:r>
              <a:rPr lang="de-DE" dirty="0" smtClean="0"/>
              <a:t>/</a:t>
            </a:r>
            <a:r>
              <a:rPr lang="de-DE" dirty="0" err="1" smtClean="0"/>
              <a:t>Implemented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 rot="16200000">
            <a:off x="3992959" y="-233333"/>
            <a:ext cx="461665" cy="7295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de-DE" dirty="0" smtClean="0"/>
              <a:t>Action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 rot="10800000">
            <a:off x="308719" y="2060847"/>
            <a:ext cx="461665" cy="15645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de-DE" dirty="0" err="1" smtClean="0"/>
              <a:t>Entity</a:t>
            </a:r>
            <a:r>
              <a:rPr lang="de-DE" dirty="0" smtClean="0"/>
              <a:t>/Trigger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Look </a:t>
            </a:r>
            <a:r>
              <a:rPr lang="de-DE" dirty="0" err="1" smtClean="0"/>
              <a:t>up</a:t>
            </a:r>
            <a:r>
              <a:rPr lang="de-DE" dirty="0" smtClean="0"/>
              <a:t> (</a:t>
            </a:r>
            <a:r>
              <a:rPr lang="de-DE" dirty="0" err="1" smtClean="0"/>
              <a:t>Reminder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Search 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mandatory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/>
              <a:t>Reminder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  <a:p>
            <a:pPr lvl="1"/>
            <a:r>
              <a:rPr lang="de-DE" dirty="0"/>
              <a:t>Date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remind</a:t>
            </a:r>
            <a:r>
              <a:rPr lang="de-DE" dirty="0"/>
              <a:t> (</a:t>
            </a:r>
            <a:r>
              <a:rPr lang="de-DE" dirty="0" err="1"/>
              <a:t>tomorrow</a:t>
            </a:r>
            <a:r>
              <a:rPr lang="de-DE" dirty="0"/>
              <a:t> </a:t>
            </a:r>
            <a:r>
              <a:rPr lang="de-DE" dirty="0" err="1"/>
              <a:t>morning</a:t>
            </a:r>
            <a:r>
              <a:rPr lang="de-DE" dirty="0"/>
              <a:t>)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980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Look </a:t>
            </a:r>
            <a:r>
              <a:rPr lang="de-DE" dirty="0" err="1" smtClean="0"/>
              <a:t>up</a:t>
            </a:r>
            <a:r>
              <a:rPr lang="de-DE" dirty="0" smtClean="0"/>
              <a:t> (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info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Search String </a:t>
            </a:r>
            <a:r>
              <a:rPr lang="de-DE" dirty="0" err="1" smtClean="0">
                <a:solidFill>
                  <a:srgbClr val="FF0000"/>
                </a:solidFill>
              </a:rPr>
              <a:t>mandatory</a:t>
            </a:r>
            <a:endParaRPr lang="de-DE" dirty="0" smtClean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4587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&lt;</a:t>
            </a:r>
            <a:r>
              <a:rPr lang="de-DE" dirty="0" err="1" smtClean="0"/>
              <a:t>task</a:t>
            </a:r>
            <a:r>
              <a:rPr lang="de-DE" dirty="0" smtClean="0"/>
              <a:t>&gt; (do </a:t>
            </a:r>
            <a:r>
              <a:rPr lang="de-DE" dirty="0" err="1" smtClean="0"/>
              <a:t>it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TBD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2359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BUY (Internal </a:t>
            </a:r>
            <a:r>
              <a:rPr lang="de-DE" dirty="0" err="1" smtClean="0"/>
              <a:t>info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Query</a:t>
            </a:r>
          </a:p>
          <a:p>
            <a:pPr lvl="1"/>
            <a:r>
              <a:rPr lang="de-DE" dirty="0" err="1" smtClean="0"/>
              <a:t>Existence</a:t>
            </a:r>
            <a:r>
              <a:rPr lang="de-DE" dirty="0" smtClean="0"/>
              <a:t> (am I </a:t>
            </a:r>
            <a:r>
              <a:rPr lang="de-DE" dirty="0" err="1" smtClean="0"/>
              <a:t>buying</a:t>
            </a:r>
            <a:r>
              <a:rPr lang="de-DE" dirty="0" smtClean="0"/>
              <a:t> </a:t>
            </a:r>
            <a:r>
              <a:rPr lang="de-DE" dirty="0" err="1" smtClean="0"/>
              <a:t>wine</a:t>
            </a:r>
            <a:r>
              <a:rPr lang="de-DE" dirty="0" smtClean="0"/>
              <a:t>) -&gt; </a:t>
            </a:r>
            <a:r>
              <a:rPr lang="de-DE" dirty="0" err="1" smtClean="0"/>
              <a:t>yes</a:t>
            </a:r>
            <a:r>
              <a:rPr lang="de-DE" dirty="0" smtClean="0"/>
              <a:t>/</a:t>
            </a:r>
            <a:r>
              <a:rPr lang="de-DE" dirty="0" err="1" smtClean="0"/>
              <a:t>no</a:t>
            </a:r>
            <a:endParaRPr lang="de-DE" dirty="0" smtClean="0"/>
          </a:p>
          <a:p>
            <a:pPr lvl="1"/>
            <a:r>
              <a:rPr lang="de-DE" dirty="0" smtClean="0"/>
              <a:t>Contents (</a:t>
            </a:r>
            <a:r>
              <a:rPr lang="de-DE" dirty="0" err="1" smtClean="0"/>
              <a:t>what</a:t>
            </a:r>
            <a:r>
              <a:rPr lang="de-DE" dirty="0" smtClean="0"/>
              <a:t> do I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buy</a:t>
            </a:r>
            <a:r>
              <a:rPr lang="de-DE" dirty="0" smtClean="0"/>
              <a:t>) -&gt;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r>
              <a:rPr lang="de-DE" dirty="0" smtClean="0"/>
              <a:t> </a:t>
            </a:r>
            <a:r>
              <a:rPr lang="de-DE" dirty="0" err="1" smtClean="0"/>
              <a:t>satisfying</a:t>
            </a:r>
            <a:r>
              <a:rPr lang="de-DE" dirty="0" smtClean="0"/>
              <a:t> </a:t>
            </a:r>
            <a:r>
              <a:rPr lang="de-DE" dirty="0" err="1" smtClean="0"/>
              <a:t>criteria</a:t>
            </a:r>
            <a:endParaRPr lang="de-DE" dirty="0" smtClean="0"/>
          </a:p>
          <a:p>
            <a:pPr lvl="2"/>
            <a:r>
              <a:rPr lang="de-DE" dirty="0" err="1" smtClean="0"/>
              <a:t>Quantity</a:t>
            </a:r>
            <a:endParaRPr lang="de-DE" dirty="0" smtClean="0"/>
          </a:p>
          <a:p>
            <a:pPr lvl="2"/>
            <a:r>
              <a:rPr lang="de-DE" dirty="0" err="1" smtClean="0"/>
              <a:t>Characteristics</a:t>
            </a:r>
            <a:endParaRPr lang="de-DE" dirty="0" smtClean="0"/>
          </a:p>
          <a:p>
            <a:pPr lvl="2"/>
            <a:r>
              <a:rPr lang="de-DE" dirty="0" smtClean="0"/>
              <a:t>Place</a:t>
            </a:r>
          </a:p>
          <a:p>
            <a:pPr lvl="2"/>
            <a:r>
              <a:rPr lang="de-DE" dirty="0" smtClean="0"/>
              <a:t>Date  </a:t>
            </a:r>
          </a:p>
          <a:p>
            <a:pPr lvl="1"/>
            <a:r>
              <a:rPr lang="de-DE" dirty="0" smtClean="0"/>
              <a:t>Place </a:t>
            </a:r>
            <a:r>
              <a:rPr lang="de-DE" dirty="0"/>
              <a:t>(</a:t>
            </a:r>
            <a:r>
              <a:rPr lang="de-DE" dirty="0" err="1"/>
              <a:t>where</a:t>
            </a:r>
            <a:r>
              <a:rPr lang="de-DE" dirty="0"/>
              <a:t> am I </a:t>
            </a:r>
            <a:r>
              <a:rPr lang="de-DE" dirty="0" err="1"/>
              <a:t>buying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 smtClean="0"/>
              <a:t>) -&gt; </a:t>
            </a:r>
            <a:r>
              <a:rPr lang="de-DE" dirty="0" err="1" smtClean="0"/>
              <a:t>location</a:t>
            </a:r>
            <a:endParaRPr lang="de-DE" dirty="0"/>
          </a:p>
          <a:p>
            <a:pPr lvl="1"/>
            <a:r>
              <a:rPr lang="de-DE" dirty="0" smtClean="0"/>
              <a:t>Time (</a:t>
            </a:r>
            <a:r>
              <a:rPr lang="de-DE" dirty="0" err="1" smtClean="0"/>
              <a:t>when</a:t>
            </a:r>
            <a:r>
              <a:rPr lang="de-DE" dirty="0" smtClean="0"/>
              <a:t> am I </a:t>
            </a:r>
            <a:r>
              <a:rPr lang="de-DE" dirty="0" err="1" smtClean="0"/>
              <a:t>buying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wine</a:t>
            </a:r>
            <a:r>
              <a:rPr lang="de-DE" dirty="0" smtClean="0"/>
              <a:t>) -&gt; </a:t>
            </a:r>
            <a:r>
              <a:rPr lang="de-DE" dirty="0" err="1" smtClean="0"/>
              <a:t>date</a:t>
            </a:r>
            <a:endParaRPr lang="de-DE" dirty="0" smtClean="0"/>
          </a:p>
          <a:p>
            <a:pPr marL="457200" lvl="1" indent="0">
              <a:buFont typeface="Arial" pitchFamily="34" charset="0"/>
              <a:buNone/>
            </a:pP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703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CALL (Internal </a:t>
            </a:r>
            <a:r>
              <a:rPr lang="de-DE" dirty="0" err="1" smtClean="0"/>
              <a:t>info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Query</a:t>
            </a:r>
          </a:p>
          <a:p>
            <a:pPr lvl="1"/>
            <a:r>
              <a:rPr lang="de-DE" dirty="0" err="1" smtClean="0"/>
              <a:t>Existence</a:t>
            </a:r>
            <a:r>
              <a:rPr lang="de-DE" dirty="0" smtClean="0"/>
              <a:t> (do I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X) -&gt; </a:t>
            </a:r>
            <a:r>
              <a:rPr lang="de-DE" dirty="0" err="1" smtClean="0"/>
              <a:t>yes</a:t>
            </a:r>
            <a:r>
              <a:rPr lang="de-DE" dirty="0" smtClean="0"/>
              <a:t>/</a:t>
            </a:r>
            <a:r>
              <a:rPr lang="de-DE" dirty="0" err="1" smtClean="0"/>
              <a:t>no</a:t>
            </a:r>
            <a:endParaRPr lang="de-DE" dirty="0" smtClean="0"/>
          </a:p>
          <a:p>
            <a:pPr lvl="1"/>
            <a:r>
              <a:rPr lang="de-DE" dirty="0" smtClean="0"/>
              <a:t>Contents (</a:t>
            </a:r>
            <a:r>
              <a:rPr lang="de-DE" dirty="0" err="1" smtClean="0"/>
              <a:t>who</a:t>
            </a:r>
            <a:r>
              <a:rPr lang="de-DE" dirty="0" smtClean="0"/>
              <a:t> do I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r>
              <a:rPr lang="de-DE" dirty="0" smtClean="0"/>
              <a:t>) -&gt;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r>
              <a:rPr lang="de-DE" dirty="0" smtClean="0"/>
              <a:t> </a:t>
            </a:r>
            <a:r>
              <a:rPr lang="de-DE" dirty="0" err="1" smtClean="0"/>
              <a:t>satisfying</a:t>
            </a:r>
            <a:r>
              <a:rPr lang="de-DE" dirty="0" smtClean="0"/>
              <a:t> </a:t>
            </a:r>
            <a:r>
              <a:rPr lang="de-DE" dirty="0" err="1" smtClean="0"/>
              <a:t>criteria</a:t>
            </a:r>
            <a:endParaRPr lang="de-DE" dirty="0" smtClean="0"/>
          </a:p>
          <a:p>
            <a:pPr lvl="2"/>
            <a:r>
              <a:rPr lang="de-DE" dirty="0" smtClean="0"/>
              <a:t>Time</a:t>
            </a:r>
          </a:p>
          <a:p>
            <a:pPr lvl="2"/>
            <a:r>
              <a:rPr lang="de-DE" dirty="0" smtClean="0"/>
              <a:t>Place </a:t>
            </a:r>
          </a:p>
          <a:p>
            <a:pPr lvl="1"/>
            <a:r>
              <a:rPr lang="de-DE" dirty="0" smtClean="0"/>
              <a:t>Place (from </a:t>
            </a:r>
            <a:r>
              <a:rPr lang="de-DE" dirty="0" err="1" smtClean="0"/>
              <a:t>where</a:t>
            </a:r>
            <a:r>
              <a:rPr lang="de-DE" dirty="0"/>
              <a:t> </a:t>
            </a:r>
            <a:r>
              <a:rPr lang="de-DE" dirty="0" smtClean="0"/>
              <a:t>do I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X) -&gt; </a:t>
            </a:r>
            <a:r>
              <a:rPr lang="de-DE" dirty="0" err="1" smtClean="0"/>
              <a:t>location</a:t>
            </a:r>
            <a:r>
              <a:rPr lang="de-DE" dirty="0" smtClean="0"/>
              <a:t> (?)</a:t>
            </a:r>
            <a:endParaRPr lang="de-DE" dirty="0"/>
          </a:p>
          <a:p>
            <a:pPr lvl="1"/>
            <a:r>
              <a:rPr lang="de-DE" dirty="0" smtClean="0"/>
              <a:t>Time (</a:t>
            </a:r>
            <a:r>
              <a:rPr lang="de-DE" dirty="0" err="1" smtClean="0"/>
              <a:t>when</a:t>
            </a:r>
            <a:r>
              <a:rPr lang="de-DE" dirty="0" smtClean="0"/>
              <a:t> do I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X) -&gt; </a:t>
            </a:r>
            <a:r>
              <a:rPr lang="de-DE" dirty="0" err="1" smtClean="0"/>
              <a:t>date</a:t>
            </a:r>
            <a:endParaRPr lang="de-DE" dirty="0" smtClean="0"/>
          </a:p>
          <a:p>
            <a:pPr marL="457200" lvl="1" indent="0">
              <a:buFont typeface="Arial" pitchFamily="34" charset="0"/>
              <a:buNone/>
            </a:pP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0977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VISIT (Internal </a:t>
            </a:r>
            <a:r>
              <a:rPr lang="de-DE" dirty="0" err="1" smtClean="0"/>
              <a:t>info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Query</a:t>
            </a:r>
          </a:p>
          <a:p>
            <a:pPr lvl="1"/>
            <a:r>
              <a:rPr lang="de-DE" dirty="0" err="1" smtClean="0"/>
              <a:t>Existence</a:t>
            </a:r>
            <a:r>
              <a:rPr lang="de-DE" dirty="0" smtClean="0"/>
              <a:t> (do I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visit</a:t>
            </a:r>
            <a:r>
              <a:rPr lang="de-DE" dirty="0" smtClean="0"/>
              <a:t> X) -&gt; </a:t>
            </a:r>
            <a:r>
              <a:rPr lang="de-DE" dirty="0" err="1" smtClean="0"/>
              <a:t>yes</a:t>
            </a:r>
            <a:r>
              <a:rPr lang="de-DE" dirty="0" smtClean="0"/>
              <a:t>/</a:t>
            </a:r>
            <a:r>
              <a:rPr lang="de-DE" dirty="0" err="1" smtClean="0"/>
              <a:t>no</a:t>
            </a:r>
            <a:endParaRPr lang="de-DE" dirty="0" smtClean="0"/>
          </a:p>
          <a:p>
            <a:pPr lvl="1"/>
            <a:r>
              <a:rPr lang="de-DE" dirty="0" smtClean="0"/>
              <a:t>Contents (</a:t>
            </a:r>
            <a:r>
              <a:rPr lang="de-DE" dirty="0" err="1" smtClean="0"/>
              <a:t>who</a:t>
            </a:r>
            <a:r>
              <a:rPr lang="de-DE" dirty="0" smtClean="0"/>
              <a:t> do I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/>
              <a:t> </a:t>
            </a:r>
            <a:r>
              <a:rPr lang="de-DE" dirty="0" err="1" smtClean="0"/>
              <a:t>visit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r>
              <a:rPr lang="de-DE" dirty="0" smtClean="0"/>
              <a:t>) -&gt;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r>
              <a:rPr lang="de-DE" dirty="0" smtClean="0"/>
              <a:t> </a:t>
            </a:r>
            <a:r>
              <a:rPr lang="de-DE" dirty="0" err="1" smtClean="0"/>
              <a:t>satisfying</a:t>
            </a:r>
            <a:r>
              <a:rPr lang="de-DE" dirty="0" smtClean="0"/>
              <a:t> </a:t>
            </a:r>
            <a:r>
              <a:rPr lang="de-DE" dirty="0" err="1" smtClean="0"/>
              <a:t>criteria</a:t>
            </a:r>
            <a:endParaRPr lang="de-DE" dirty="0" smtClean="0"/>
          </a:p>
          <a:p>
            <a:pPr lvl="2"/>
            <a:r>
              <a:rPr lang="de-DE" dirty="0" smtClean="0"/>
              <a:t>Time</a:t>
            </a:r>
          </a:p>
          <a:p>
            <a:pPr lvl="2"/>
            <a:r>
              <a:rPr lang="de-DE" dirty="0" smtClean="0"/>
              <a:t>Place </a:t>
            </a:r>
          </a:p>
          <a:p>
            <a:pPr lvl="1"/>
            <a:r>
              <a:rPr lang="de-DE" dirty="0" smtClean="0"/>
              <a:t>Place (</a:t>
            </a:r>
            <a:r>
              <a:rPr lang="de-DE" dirty="0" err="1" smtClean="0"/>
              <a:t>where</a:t>
            </a:r>
            <a:r>
              <a:rPr lang="de-DE" dirty="0" smtClean="0"/>
              <a:t> do I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visit</a:t>
            </a:r>
            <a:r>
              <a:rPr lang="de-DE" dirty="0" smtClean="0"/>
              <a:t> X) -&gt; </a:t>
            </a:r>
            <a:r>
              <a:rPr lang="de-DE" dirty="0" err="1" smtClean="0"/>
              <a:t>location</a:t>
            </a:r>
            <a:r>
              <a:rPr lang="de-DE" dirty="0" smtClean="0"/>
              <a:t> (?)</a:t>
            </a:r>
            <a:endParaRPr lang="de-DE" dirty="0"/>
          </a:p>
          <a:p>
            <a:pPr lvl="1"/>
            <a:r>
              <a:rPr lang="de-DE" dirty="0" smtClean="0"/>
              <a:t>Time (</a:t>
            </a:r>
            <a:r>
              <a:rPr lang="de-DE" dirty="0" err="1" smtClean="0"/>
              <a:t>when</a:t>
            </a:r>
            <a:r>
              <a:rPr lang="de-DE" dirty="0" smtClean="0"/>
              <a:t> do I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visit</a:t>
            </a:r>
            <a:r>
              <a:rPr lang="de-DE" dirty="0" smtClean="0"/>
              <a:t> X) -&gt; </a:t>
            </a:r>
            <a:r>
              <a:rPr lang="de-DE" dirty="0" err="1" smtClean="0"/>
              <a:t>date</a:t>
            </a:r>
            <a:endParaRPr lang="de-DE" dirty="0" smtClean="0"/>
          </a:p>
          <a:p>
            <a:pPr marL="457200" lvl="1" indent="0">
              <a:buFont typeface="Arial" pitchFamily="34" charset="0"/>
              <a:buNone/>
            </a:pP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473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BOOKMARK P.O.I. </a:t>
            </a:r>
            <a:r>
              <a:rPr lang="de-DE" dirty="0" smtClean="0"/>
              <a:t>(Internal Info)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Query</a:t>
            </a:r>
          </a:p>
          <a:p>
            <a:pPr lvl="1"/>
            <a:r>
              <a:rPr lang="de-DE" dirty="0" err="1" smtClean="0"/>
              <a:t>Existence</a:t>
            </a:r>
            <a:r>
              <a:rPr lang="de-DE" dirty="0" smtClean="0"/>
              <a:t> (do I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 in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bookmarks</a:t>
            </a:r>
            <a:r>
              <a:rPr lang="de-DE" dirty="0" smtClean="0"/>
              <a:t>) -&gt; </a:t>
            </a:r>
            <a:r>
              <a:rPr lang="de-DE" dirty="0" err="1" smtClean="0"/>
              <a:t>yes</a:t>
            </a:r>
            <a:r>
              <a:rPr lang="de-DE" dirty="0" smtClean="0"/>
              <a:t>/</a:t>
            </a:r>
            <a:r>
              <a:rPr lang="de-DE" dirty="0" err="1" smtClean="0"/>
              <a:t>no</a:t>
            </a:r>
            <a:endParaRPr lang="de-DE" dirty="0" smtClean="0"/>
          </a:p>
          <a:p>
            <a:pPr lvl="1"/>
            <a:r>
              <a:rPr lang="de-DE" dirty="0" smtClean="0"/>
              <a:t>Contents (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bookmarks</a:t>
            </a:r>
            <a:r>
              <a:rPr lang="de-DE" dirty="0" smtClean="0"/>
              <a:t>) -&gt;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bookmarks</a:t>
            </a:r>
            <a:endParaRPr lang="de-DE" dirty="0" smtClean="0"/>
          </a:p>
          <a:p>
            <a:pPr lvl="1"/>
            <a:r>
              <a:rPr lang="de-DE" dirty="0" smtClean="0"/>
              <a:t>Drive </a:t>
            </a:r>
            <a:r>
              <a:rPr lang="de-DE" dirty="0" err="1" smtClean="0"/>
              <a:t>to</a:t>
            </a:r>
            <a:r>
              <a:rPr lang="de-DE" dirty="0" smtClean="0"/>
              <a:t> bookmark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X -&gt; </a:t>
            </a:r>
            <a:r>
              <a:rPr lang="de-DE" dirty="0" err="1" smtClean="0"/>
              <a:t>navi</a:t>
            </a:r>
            <a:endParaRPr lang="de-DE" dirty="0" smtClean="0"/>
          </a:p>
          <a:p>
            <a:pPr marL="914400" lvl="2" indent="0">
              <a:buNone/>
            </a:pPr>
            <a:endParaRPr lang="de-DE" dirty="0" smtClean="0"/>
          </a:p>
          <a:p>
            <a:pPr marL="457200" lvl="1" indent="0">
              <a:buFont typeface="Arial" pitchFamily="34" charset="0"/>
              <a:buNone/>
            </a:pP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6503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Lookup (Internal Info)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Query</a:t>
            </a:r>
          </a:p>
          <a:p>
            <a:pPr lvl="1"/>
            <a:r>
              <a:rPr lang="de-DE" dirty="0" err="1" smtClean="0"/>
              <a:t>Existence</a:t>
            </a:r>
            <a:r>
              <a:rPr lang="de-DE" dirty="0" smtClean="0"/>
              <a:t> (do I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) -&gt; </a:t>
            </a:r>
            <a:r>
              <a:rPr lang="de-DE" dirty="0" err="1" smtClean="0"/>
              <a:t>yes</a:t>
            </a:r>
            <a:r>
              <a:rPr lang="de-DE" dirty="0" smtClean="0"/>
              <a:t>/</a:t>
            </a:r>
            <a:r>
              <a:rPr lang="de-DE" smtClean="0"/>
              <a:t>no</a:t>
            </a:r>
          </a:p>
          <a:p>
            <a:pPr lvl="1"/>
            <a:r>
              <a:rPr lang="de-DE" dirty="0" smtClean="0"/>
              <a:t>Contents (</a:t>
            </a:r>
            <a:r>
              <a:rPr lang="de-DE" dirty="0" err="1" smtClean="0"/>
              <a:t>what</a:t>
            </a:r>
            <a:r>
              <a:rPr lang="de-DE" dirty="0" smtClean="0"/>
              <a:t> do I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lookup</a:t>
            </a:r>
            <a:r>
              <a:rPr lang="de-DE" dirty="0" smtClean="0"/>
              <a:t>) -&gt;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endParaRPr lang="de-DE" dirty="0" smtClean="0"/>
          </a:p>
          <a:p>
            <a:pPr marL="457200" lvl="1" indent="0">
              <a:buFont typeface="Arial" pitchFamily="34" charset="0"/>
              <a:buNone/>
            </a:pP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849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BUY (</a:t>
            </a:r>
            <a:r>
              <a:rPr lang="de-DE" dirty="0" err="1" smtClean="0"/>
              <a:t>reminder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buy</a:t>
            </a:r>
            <a:r>
              <a:rPr lang="de-DE" dirty="0" smtClean="0"/>
              <a:t>  </a:t>
            </a:r>
          </a:p>
          <a:p>
            <a:pPr lvl="1"/>
            <a:r>
              <a:rPr lang="de-DE" dirty="0" smtClean="0"/>
              <a:t>Name (</a:t>
            </a:r>
            <a:r>
              <a:rPr lang="de-DE" dirty="0" err="1" smtClean="0"/>
              <a:t>wine</a:t>
            </a:r>
            <a:r>
              <a:rPr lang="de-DE" dirty="0" smtClean="0"/>
              <a:t>) </a:t>
            </a:r>
            <a:r>
              <a:rPr lang="de-DE" dirty="0" err="1" smtClean="0">
                <a:solidFill>
                  <a:srgbClr val="FF0000"/>
                </a:solidFill>
              </a:rPr>
              <a:t>mandatory</a:t>
            </a:r>
            <a:endParaRPr lang="de-DE" dirty="0" smtClean="0">
              <a:solidFill>
                <a:srgbClr val="FF0000"/>
              </a:solidFill>
            </a:endParaRPr>
          </a:p>
          <a:p>
            <a:pPr lvl="1"/>
            <a:r>
              <a:rPr lang="de-DE" dirty="0" err="1" smtClean="0"/>
              <a:t>Quantity</a:t>
            </a:r>
            <a:r>
              <a:rPr lang="de-DE" dirty="0" smtClean="0"/>
              <a:t> (2 </a:t>
            </a:r>
            <a:r>
              <a:rPr lang="de-DE" dirty="0" err="1" smtClean="0"/>
              <a:t>bottles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Characteristics</a:t>
            </a:r>
            <a:r>
              <a:rPr lang="de-DE" dirty="0" smtClean="0"/>
              <a:t> (</a:t>
            </a:r>
            <a:r>
              <a:rPr lang="de-DE" dirty="0" err="1" smtClean="0"/>
              <a:t>white</a:t>
            </a:r>
            <a:r>
              <a:rPr lang="de-DE" dirty="0" smtClean="0"/>
              <a:t>)</a:t>
            </a:r>
          </a:p>
          <a:p>
            <a:r>
              <a:rPr lang="de-DE" dirty="0" smtClean="0"/>
              <a:t>Action </a:t>
            </a:r>
            <a:r>
              <a:rPr lang="de-DE" dirty="0" err="1" smtClean="0"/>
              <a:t>attributes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Place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buy</a:t>
            </a:r>
            <a:r>
              <a:rPr lang="de-DE" dirty="0" smtClean="0"/>
              <a:t> (</a:t>
            </a:r>
            <a:r>
              <a:rPr lang="de-DE" dirty="0" err="1" smtClean="0"/>
              <a:t>edeka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Date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buy</a:t>
            </a:r>
            <a:r>
              <a:rPr lang="de-DE" dirty="0"/>
              <a:t> (</a:t>
            </a:r>
            <a:r>
              <a:rPr lang="de-DE" dirty="0" err="1" smtClean="0"/>
              <a:t>tomorrow</a:t>
            </a:r>
            <a:r>
              <a:rPr lang="de-DE" dirty="0" smtClean="0"/>
              <a:t> </a:t>
            </a:r>
            <a:r>
              <a:rPr lang="de-DE" dirty="0" err="1" smtClean="0"/>
              <a:t>afternoon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Reminder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endParaRPr lang="de-DE" dirty="0" smtClean="0"/>
          </a:p>
          <a:p>
            <a:pPr lvl="1"/>
            <a:r>
              <a:rPr lang="de-DE" dirty="0" smtClean="0"/>
              <a:t>Date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remind</a:t>
            </a:r>
            <a:r>
              <a:rPr lang="de-DE" dirty="0" smtClean="0"/>
              <a:t> (</a:t>
            </a:r>
            <a:r>
              <a:rPr lang="de-DE" dirty="0" err="1" smtClean="0"/>
              <a:t>tomorrow</a:t>
            </a:r>
            <a:r>
              <a:rPr lang="de-DE" dirty="0" smtClean="0"/>
              <a:t> </a:t>
            </a:r>
            <a:r>
              <a:rPr lang="de-DE" dirty="0" err="1" smtClean="0"/>
              <a:t>morning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5554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CALL (</a:t>
            </a:r>
            <a:r>
              <a:rPr lang="de-DE" dirty="0" err="1" smtClean="0"/>
              <a:t>reminder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endParaRPr lang="de-DE" dirty="0" smtClean="0"/>
          </a:p>
          <a:p>
            <a:pPr lvl="1"/>
            <a:r>
              <a:rPr lang="de-DE" dirty="0" smtClean="0"/>
              <a:t>Name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r>
              <a:rPr lang="de-DE" dirty="0" smtClean="0"/>
              <a:t>/org. (</a:t>
            </a:r>
            <a:r>
              <a:rPr lang="de-DE" dirty="0" err="1" smtClean="0"/>
              <a:t>mark</a:t>
            </a:r>
            <a:r>
              <a:rPr lang="de-DE" dirty="0" smtClean="0"/>
              <a:t>) </a:t>
            </a:r>
            <a:r>
              <a:rPr lang="de-DE" dirty="0" err="1" smtClean="0">
                <a:solidFill>
                  <a:srgbClr val="FF0000"/>
                </a:solidFill>
              </a:rPr>
              <a:t>mandatory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/>
              <a:t>Action </a:t>
            </a:r>
            <a:r>
              <a:rPr lang="de-DE" dirty="0" err="1" smtClean="0"/>
              <a:t>attributes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Place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(in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car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Date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(</a:t>
            </a:r>
            <a:r>
              <a:rPr lang="de-DE" dirty="0" err="1" smtClean="0"/>
              <a:t>tomorrow</a:t>
            </a:r>
            <a:r>
              <a:rPr lang="de-DE" dirty="0" smtClean="0"/>
              <a:t> </a:t>
            </a:r>
            <a:r>
              <a:rPr lang="de-DE" dirty="0" err="1" smtClean="0"/>
              <a:t>afternoon</a:t>
            </a:r>
            <a:r>
              <a:rPr lang="de-DE" dirty="0" smtClean="0"/>
              <a:t>)</a:t>
            </a:r>
          </a:p>
          <a:p>
            <a:r>
              <a:rPr lang="de-DE" dirty="0" err="1"/>
              <a:t>Reminder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  <a:p>
            <a:pPr lvl="1"/>
            <a:r>
              <a:rPr lang="de-DE" dirty="0"/>
              <a:t>Date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remind</a:t>
            </a:r>
            <a:r>
              <a:rPr lang="de-DE" dirty="0"/>
              <a:t> (</a:t>
            </a:r>
            <a:r>
              <a:rPr lang="de-DE" dirty="0" err="1"/>
              <a:t>tomorrow</a:t>
            </a:r>
            <a:r>
              <a:rPr lang="de-DE" dirty="0"/>
              <a:t> </a:t>
            </a:r>
            <a:r>
              <a:rPr lang="de-DE" dirty="0" err="1"/>
              <a:t>morning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149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CALL (</a:t>
            </a:r>
            <a:r>
              <a:rPr lang="de-DE" dirty="0" err="1" smtClean="0"/>
              <a:t>action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Mandatory</a:t>
            </a:r>
            <a:r>
              <a:rPr lang="de-DE" dirty="0" smtClean="0"/>
              <a:t>: </a:t>
            </a:r>
          </a:p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endParaRPr lang="de-DE" dirty="0" smtClean="0"/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/Name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r>
              <a:rPr lang="de-DE" dirty="0" smtClean="0"/>
              <a:t>/org. in </a:t>
            </a:r>
            <a:r>
              <a:rPr lang="de-DE" dirty="0" err="1" smtClean="0"/>
              <a:t>phone</a:t>
            </a:r>
            <a:r>
              <a:rPr lang="de-DE" dirty="0" smtClean="0"/>
              <a:t> </a:t>
            </a:r>
            <a:r>
              <a:rPr lang="de-DE" dirty="0" err="1" smtClean="0"/>
              <a:t>book</a:t>
            </a:r>
            <a:r>
              <a:rPr lang="de-DE" dirty="0" smtClean="0"/>
              <a:t> (</a:t>
            </a:r>
            <a:r>
              <a:rPr lang="de-DE" dirty="0" err="1" smtClean="0"/>
              <a:t>mark</a:t>
            </a:r>
            <a:r>
              <a:rPr lang="de-DE" dirty="0" smtClean="0"/>
              <a:t>) </a:t>
            </a:r>
            <a:r>
              <a:rPr lang="de-DE" dirty="0" err="1" smtClean="0">
                <a:solidFill>
                  <a:srgbClr val="FF0000"/>
                </a:solidFill>
              </a:rPr>
              <a:t>mandatory</a:t>
            </a:r>
            <a:endParaRPr lang="de-DE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27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VISIT (</a:t>
            </a:r>
            <a:r>
              <a:rPr lang="de-DE" dirty="0" err="1" smtClean="0"/>
              <a:t>reminder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visit</a:t>
            </a:r>
            <a:r>
              <a:rPr lang="de-DE" dirty="0" smtClean="0"/>
              <a:t>  </a:t>
            </a:r>
          </a:p>
          <a:p>
            <a:pPr lvl="1"/>
            <a:r>
              <a:rPr lang="de-DE" dirty="0" smtClean="0"/>
              <a:t>Location/Name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org</a:t>
            </a:r>
            <a:r>
              <a:rPr lang="de-DE" dirty="0" smtClean="0"/>
              <a:t>/</a:t>
            </a:r>
            <a:r>
              <a:rPr lang="de-DE" dirty="0" err="1" smtClean="0"/>
              <a:t>person</a:t>
            </a:r>
            <a:r>
              <a:rPr lang="de-DE" dirty="0" smtClean="0"/>
              <a:t>/POI (</a:t>
            </a:r>
            <a:r>
              <a:rPr lang="de-DE" dirty="0" err="1" smtClean="0"/>
              <a:t>mother</a:t>
            </a:r>
            <a:r>
              <a:rPr lang="de-DE" dirty="0" smtClean="0"/>
              <a:t>) </a:t>
            </a:r>
            <a:r>
              <a:rPr lang="de-DE" dirty="0" err="1" smtClean="0">
                <a:solidFill>
                  <a:srgbClr val="FF0000"/>
                </a:solidFill>
              </a:rPr>
              <a:t>mandatory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/>
              <a:t>Action </a:t>
            </a:r>
            <a:r>
              <a:rPr lang="de-DE" dirty="0" err="1" smtClean="0"/>
              <a:t>attributes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Date (</a:t>
            </a:r>
            <a:r>
              <a:rPr lang="de-DE" dirty="0" err="1" smtClean="0"/>
              <a:t>tomorrow</a:t>
            </a:r>
            <a:r>
              <a:rPr lang="de-DE" dirty="0" smtClean="0"/>
              <a:t> </a:t>
            </a:r>
            <a:r>
              <a:rPr lang="de-DE" dirty="0" err="1" smtClean="0"/>
              <a:t>afternoon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13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VISIT (Do </a:t>
            </a:r>
            <a:r>
              <a:rPr lang="de-DE" dirty="0" err="1" smtClean="0"/>
              <a:t>it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visit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Location/Name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org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/POI (</a:t>
            </a:r>
            <a:r>
              <a:rPr lang="de-DE" dirty="0" err="1"/>
              <a:t>mother</a:t>
            </a:r>
            <a:r>
              <a:rPr lang="de-DE" dirty="0"/>
              <a:t>) </a:t>
            </a:r>
            <a:r>
              <a:rPr lang="de-DE" dirty="0" err="1">
                <a:solidFill>
                  <a:srgbClr val="FF0000"/>
                </a:solidFill>
              </a:rPr>
              <a:t>mandatory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/>
              <a:t>Action </a:t>
            </a:r>
            <a:r>
              <a:rPr lang="de-DE" dirty="0" err="1"/>
              <a:t>attributes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Road </a:t>
            </a:r>
            <a:r>
              <a:rPr lang="de-DE" dirty="0" err="1" smtClean="0"/>
              <a:t>conditions</a:t>
            </a:r>
            <a:r>
              <a:rPr lang="de-DE" dirty="0" smtClean="0"/>
              <a:t> (?)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752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BOOK/ORDER (</a:t>
            </a:r>
            <a:r>
              <a:rPr lang="de-DE" dirty="0" err="1" smtClean="0"/>
              <a:t>reminder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book</a:t>
            </a:r>
            <a:r>
              <a:rPr lang="de-DE" dirty="0" smtClean="0"/>
              <a:t>  </a:t>
            </a:r>
          </a:p>
          <a:p>
            <a:pPr lvl="1"/>
            <a:r>
              <a:rPr lang="de-DE" dirty="0" smtClean="0"/>
              <a:t>Name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characteristics</a:t>
            </a:r>
            <a:r>
              <a:rPr lang="de-DE" dirty="0" smtClean="0"/>
              <a:t>(</a:t>
            </a:r>
            <a:r>
              <a:rPr lang="de-DE" dirty="0" err="1" smtClean="0"/>
              <a:t>hotel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2 </a:t>
            </a:r>
            <a:r>
              <a:rPr lang="de-DE" dirty="0" err="1" smtClean="0"/>
              <a:t>people</a:t>
            </a:r>
            <a:r>
              <a:rPr lang="de-DE" dirty="0" smtClean="0"/>
              <a:t> in Antalya </a:t>
            </a:r>
            <a:r>
              <a:rPr lang="de-DE" dirty="0" err="1" smtClean="0"/>
              <a:t>next</a:t>
            </a:r>
            <a:r>
              <a:rPr lang="de-DE" dirty="0" smtClean="0"/>
              <a:t> May) </a:t>
            </a:r>
            <a:r>
              <a:rPr lang="de-DE" dirty="0" err="1" smtClean="0">
                <a:solidFill>
                  <a:srgbClr val="FF0000"/>
                </a:solidFill>
              </a:rPr>
              <a:t>mandatory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err="1" smtClean="0"/>
              <a:t>Reminder</a:t>
            </a:r>
            <a:r>
              <a:rPr lang="de-DE" dirty="0" smtClean="0"/>
              <a:t> </a:t>
            </a:r>
            <a:r>
              <a:rPr lang="de-DE" dirty="0" err="1"/>
              <a:t>attributes</a:t>
            </a:r>
            <a:endParaRPr lang="de-DE" dirty="0"/>
          </a:p>
          <a:p>
            <a:pPr lvl="1"/>
            <a:r>
              <a:rPr lang="de-DE" dirty="0"/>
              <a:t>Date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remind</a:t>
            </a:r>
            <a:r>
              <a:rPr lang="de-DE" dirty="0"/>
              <a:t> (</a:t>
            </a:r>
            <a:r>
              <a:rPr lang="de-DE" dirty="0" err="1"/>
              <a:t>tomorrow</a:t>
            </a:r>
            <a:r>
              <a:rPr lang="de-DE" dirty="0"/>
              <a:t> </a:t>
            </a:r>
            <a:r>
              <a:rPr lang="de-DE" dirty="0" err="1"/>
              <a:t>morning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150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BOOKMARK P.O.I. (Do </a:t>
            </a:r>
            <a:r>
              <a:rPr lang="de-DE" dirty="0" err="1" smtClean="0"/>
              <a:t>it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bookmark  </a:t>
            </a:r>
          </a:p>
          <a:p>
            <a:pPr lvl="1"/>
            <a:r>
              <a:rPr lang="de-DE" dirty="0" smtClean="0"/>
              <a:t>User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/>
              <a:t> </a:t>
            </a:r>
            <a:r>
              <a:rPr lang="de-DE" dirty="0" smtClean="0"/>
              <a:t>(optional)</a:t>
            </a:r>
            <a:endParaRPr lang="de-DE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1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Pure </a:t>
            </a:r>
            <a:r>
              <a:rPr lang="de-DE" dirty="0" err="1" smtClean="0"/>
              <a:t>reminder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bookmark  </a:t>
            </a:r>
          </a:p>
          <a:p>
            <a:pPr lvl="1"/>
            <a:r>
              <a:rPr lang="de-DE" dirty="0" smtClean="0"/>
              <a:t>(Trigger-</a:t>
            </a:r>
            <a:r>
              <a:rPr lang="de-DE" dirty="0" err="1" smtClean="0"/>
              <a:t>free</a:t>
            </a:r>
            <a:r>
              <a:rPr lang="de-DE" dirty="0" smtClean="0"/>
              <a:t>) </a:t>
            </a:r>
            <a:r>
              <a:rPr lang="de-DE" dirty="0" err="1" smtClean="0"/>
              <a:t>text</a:t>
            </a:r>
            <a:endParaRPr lang="de-DE" dirty="0" smtClean="0"/>
          </a:p>
          <a:p>
            <a:r>
              <a:rPr lang="de-DE" dirty="0" err="1"/>
              <a:t>Reminder</a:t>
            </a:r>
            <a:r>
              <a:rPr lang="de-DE" dirty="0"/>
              <a:t> </a:t>
            </a:r>
            <a:r>
              <a:rPr lang="de-DE" dirty="0" err="1"/>
              <a:t>attributes</a:t>
            </a:r>
            <a:endParaRPr lang="de-DE" dirty="0"/>
          </a:p>
          <a:p>
            <a:pPr lvl="1"/>
            <a:r>
              <a:rPr lang="de-DE" dirty="0"/>
              <a:t>Date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remind</a:t>
            </a:r>
            <a:r>
              <a:rPr lang="de-DE" dirty="0"/>
              <a:t> (</a:t>
            </a:r>
            <a:r>
              <a:rPr lang="de-DE" dirty="0" err="1"/>
              <a:t>tomorrow</a:t>
            </a:r>
            <a:r>
              <a:rPr lang="de-DE" dirty="0"/>
              <a:t> </a:t>
            </a:r>
            <a:r>
              <a:rPr lang="de-DE" dirty="0" err="1"/>
              <a:t>morning</a:t>
            </a:r>
            <a:r>
              <a:rPr lang="de-DE" dirty="0"/>
              <a:t>)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380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581</Words>
  <Application>Microsoft Office PowerPoint</Application>
  <PresentationFormat>Bildschirmpräsentation (4:3)</PresentationFormat>
  <Paragraphs>144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9" baseType="lpstr">
      <vt:lpstr>Arial</vt:lpstr>
      <vt:lpstr>Office Theme</vt:lpstr>
      <vt:lpstr>PowerPoint-Präsentation</vt:lpstr>
      <vt:lpstr>BUY (reminder)</vt:lpstr>
      <vt:lpstr>CALL (reminder)</vt:lpstr>
      <vt:lpstr>CALL (action)</vt:lpstr>
      <vt:lpstr>VISIT (reminder)</vt:lpstr>
      <vt:lpstr>VISIT (Do it)</vt:lpstr>
      <vt:lpstr>BOOK/ORDER (reminder)</vt:lpstr>
      <vt:lpstr>BOOKMARK P.O.I. (Do it)</vt:lpstr>
      <vt:lpstr> Pure reminder</vt:lpstr>
      <vt:lpstr> Look up (Reminder)</vt:lpstr>
      <vt:lpstr> Look up (external info)</vt:lpstr>
      <vt:lpstr> &lt;task&gt; (do it)</vt:lpstr>
      <vt:lpstr>  BUY (Internal info)</vt:lpstr>
      <vt:lpstr>  CALL (Internal info)</vt:lpstr>
      <vt:lpstr>  VISIT (Internal info)</vt:lpstr>
      <vt:lpstr>BOOKMARK P.O.I. (Internal Info)</vt:lpstr>
      <vt:lpstr>Lookup (Internal Info)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anm2fr</dc:creator>
  <cp:lastModifiedBy>anm2fr</cp:lastModifiedBy>
  <cp:revision>18</cp:revision>
  <dcterms:created xsi:type="dcterms:W3CDTF">2016-06-16T11:29:13Z</dcterms:created>
  <dcterms:modified xsi:type="dcterms:W3CDTF">2016-06-16T13:44:25Z</dcterms:modified>
</cp:coreProperties>
</file>