
<file path=[Content_Types].xml><?xml version="1.0" encoding="utf-8"?>
<Types xmlns="http://schemas.openxmlformats.org/package/2006/content-types">
  <Override PartName="/ppt/tags/tag8.xml" ContentType="application/vnd.openxmlformats-officedocument.presentationml.tags+xml"/>
  <Override PartName="/ppt/tags/tag140.xml" ContentType="application/vnd.openxmlformats-officedocument.presentationml.tags+xml"/>
  <Override PartName="/ppt/tags/tag238.xml" ContentType="application/vnd.openxmlformats-officedocument.presentationml.tags+xml"/>
  <Override PartName="/ppt/tags/tag285.xml" ContentType="application/vnd.openxmlformats-officedocument.presentationml.tags+xml"/>
  <Override PartName="/ppt/slides/slide25.xml" ContentType="application/vnd.openxmlformats-officedocument.presentationml.slide+xml"/>
  <Override PartName="/ppt/slideLayouts/slideLayout2.xml" ContentType="application/vnd.openxmlformats-officedocument.presentationml.slideLayout+xml"/>
  <Override PartName="/ppt/tags/tag216.xml" ContentType="application/vnd.openxmlformats-officedocument.presentationml.tags+xml"/>
  <Override PartName="/ppt/tags/tag263.xml" ContentType="application/vnd.openxmlformats-officedocument.presentationml.tags+xml"/>
  <Default Extension="xml" ContentType="application/xml"/>
  <Override PartName="/ppt/tags/tag38.xml" ContentType="application/vnd.openxmlformats-officedocument.presentationml.tags+xml"/>
  <Override PartName="/ppt/tags/tag85.xml" ContentType="application/vnd.openxmlformats-officedocument.presentationml.tags+xml"/>
  <Override PartName="/ppt/tags/tag241.xml" ContentType="application/vnd.openxmlformats-officedocument.presentationml.tags+xml"/>
  <Override PartName="/ppt/tags/tag339.xml" ContentType="application/vnd.openxmlformats-officedocument.presentationml.tags+xml"/>
  <Override PartName="/ppt/tags/tag16.xml" ContentType="application/vnd.openxmlformats-officedocument.presentationml.tags+xml"/>
  <Override PartName="/ppt/tags/tag63.xml" ContentType="application/vnd.openxmlformats-officedocument.presentationml.tags+xml"/>
  <Override PartName="/ppt/tags/tag178.xml" ContentType="application/vnd.openxmlformats-officedocument.presentationml.tags+xml"/>
  <Override PartName="/ppt/tags/tag317.xml" ContentType="application/vnd.openxmlformats-officedocument.presentationml.tags+xml"/>
  <Override PartName="/ppt/tags/tag52.xml" ContentType="application/vnd.openxmlformats-officedocument.presentationml.tags+xml"/>
  <Override PartName="/ppt/tags/tag109.xml" ContentType="application/vnd.openxmlformats-officedocument.presentationml.tags+xml"/>
  <Override PartName="/ppt/tags/tag156.xml" ContentType="application/vnd.openxmlformats-officedocument.presentationml.tags+xml"/>
  <Override PartName="/ppt/tags/tag167.xml" ContentType="application/vnd.openxmlformats-officedocument.presentationml.tags+xml"/>
  <Override PartName="/ppt/tags/tag306.xml" ContentType="application/vnd.openxmlformats-officedocument.presentationml.tags+xml"/>
  <Override PartName="/ppt/tags/tag353.xml" ContentType="application/vnd.openxmlformats-officedocument.presentationml.tags+xml"/>
  <Override PartName="/ppt/tags/tag41.xml" ContentType="application/vnd.openxmlformats-officedocument.presentationml.tags+xml"/>
  <Override PartName="/ppt/tags/tag145.xml" ContentType="application/vnd.openxmlformats-officedocument.presentationml.tags+xml"/>
  <Override PartName="/ppt/tags/tag192.xml" ContentType="application/vnd.openxmlformats-officedocument.presentationml.tags+xml"/>
  <Override PartName="/ppt/tags/tag279.xml" ContentType="application/vnd.openxmlformats-officedocument.presentationml.tags+xml"/>
  <Override PartName="/ppt/tags/tag342.xml" ContentType="application/vnd.openxmlformats-officedocument.presentationml.tags+xml"/>
  <Override PartName="/ppt/tags/tag30.xml" ContentType="application/vnd.openxmlformats-officedocument.presentationml.tags+xml"/>
  <Override PartName="/ppt/tags/tag134.xml" ContentType="application/vnd.openxmlformats-officedocument.presentationml.tags+xml"/>
  <Override PartName="/ppt/tags/tag181.xml" ContentType="application/vnd.openxmlformats-officedocument.presentationml.tags+xml"/>
  <Override PartName="/ppt/tags/tag268.xml" ContentType="application/vnd.openxmlformats-officedocument.presentationml.tags+xml"/>
  <Override PartName="/ppt/tags/tag320.xml" ContentType="application/vnd.openxmlformats-officedocument.presentationml.tags+xml"/>
  <Override PartName="/ppt/tags/tag331.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Default Extension="png" ContentType="image/png"/>
  <Override PartName="/ppt/tags/tag112.xml" ContentType="application/vnd.openxmlformats-officedocument.presentationml.tags+xml"/>
  <Override PartName="/ppt/tags/tag123.xml" ContentType="application/vnd.openxmlformats-officedocument.presentationml.tags+xml"/>
  <Override PartName="/ppt/tags/tag170.xml" ContentType="application/vnd.openxmlformats-officedocument.presentationml.tags+xml"/>
  <Override PartName="/ppt/tags/tag257.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ags/tag79.xml" ContentType="application/vnd.openxmlformats-officedocument.presentationml.tags+xml"/>
  <Override PartName="/ppt/tags/tag101.xml" ContentType="application/vnd.openxmlformats-officedocument.presentationml.tags+xml"/>
  <Override PartName="/ppt/tags/tag246.xml" ContentType="application/vnd.openxmlformats-officedocument.presentationml.tags+xml"/>
  <Override PartName="/ppt/tags/tag293.xml" ContentType="application/vnd.openxmlformats-officedocument.presentationml.tags+xml"/>
  <Default Extension="emf" ContentType="image/x-emf"/>
  <Override PartName="/ppt/tags/tag68.xml" ContentType="application/vnd.openxmlformats-officedocument.presentationml.tags+xml"/>
  <Override PartName="/ppt/tags/tag224.xml" ContentType="application/vnd.openxmlformats-officedocument.presentationml.tags+xml"/>
  <Override PartName="/ppt/tags/tag235.xml" ContentType="application/vnd.openxmlformats-officedocument.presentationml.tags+xml"/>
  <Override PartName="/ppt/tags/tag271.xml" ContentType="application/vnd.openxmlformats-officedocument.presentationml.tags+xml"/>
  <Override PartName="/ppt/tags/tag282.xml" ContentType="application/vnd.openxmlformats-officedocument.presentationml.tags+xml"/>
  <Override PartName="/ppt/presentation.xml" ContentType="application/vnd.openxmlformats-officedocument.presentationml.presentation.main+xml"/>
  <Override PartName="/ppt/slides/slide22.xml" ContentType="application/vnd.openxmlformats-officedocument.presentationml.slide+xml"/>
  <Override PartName="/ppt/tags/tag57.xml" ContentType="application/vnd.openxmlformats-officedocument.presentationml.tags+xml"/>
  <Override PartName="/ppt/tags/tag213.xml" ContentType="application/vnd.openxmlformats-officedocument.presentationml.tags+xml"/>
  <Override PartName="/ppt/tags/tag260.xml" ContentType="application/vnd.openxmlformats-officedocument.presentationml.tags+xml"/>
  <Override PartName="/ppt/tags/tag347.xml" ContentType="application/vnd.openxmlformats-officedocument.presentationml.tags+xml"/>
  <Override PartName="/ppt/tags/tag358.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tags/tag35.xml" ContentType="application/vnd.openxmlformats-officedocument.presentationml.tags+xml"/>
  <Override PartName="/ppt/tags/tag46.xml" ContentType="application/vnd.openxmlformats-officedocument.presentationml.tags+xml"/>
  <Override PartName="/ppt/tags/tag82.xml" ContentType="application/vnd.openxmlformats-officedocument.presentationml.tags+xml"/>
  <Override PartName="/ppt/tags/tag93.xml" ContentType="application/vnd.openxmlformats-officedocument.presentationml.tags+xml"/>
  <Override PartName="/ppt/tags/tag139.xml" ContentType="application/vnd.openxmlformats-officedocument.presentationml.tags+xml"/>
  <Override PartName="/ppt/tags/tag186.xml" ContentType="application/vnd.openxmlformats-officedocument.presentationml.tags+xml"/>
  <Override PartName="/ppt/tags/tag197.xml" ContentType="application/vnd.openxmlformats-officedocument.presentationml.tags+xml"/>
  <Override PartName="/ppt/tags/tag202.xml" ContentType="application/vnd.openxmlformats-officedocument.presentationml.tags+xml"/>
  <Override PartName="/ppt/tags/tag336.xml" ContentType="application/vnd.openxmlformats-officedocument.presentationml.tags+xml"/>
  <Override PartName="/ppt/tags/tag24.xml" ContentType="application/vnd.openxmlformats-officedocument.presentationml.tags+xml"/>
  <Override PartName="/ppt/tags/tag71.xml" ContentType="application/vnd.openxmlformats-officedocument.presentationml.tags+xml"/>
  <Override PartName="/ppt/tags/tag128.xml" ContentType="application/vnd.openxmlformats-officedocument.presentationml.tags+xml"/>
  <Override PartName="/ppt/tags/tag175.xml" ContentType="application/vnd.openxmlformats-officedocument.presentationml.tags+xml"/>
  <Override PartName="/ppt/tags/tag325.xml" ContentType="application/vnd.openxmlformats-officedocument.presentationml.tags+xml"/>
  <Override PartName="/ppt/tags/tag13.xml" ContentType="application/vnd.openxmlformats-officedocument.presentationml.tags+xml"/>
  <Override PartName="/ppt/tags/tag60.xml" ContentType="application/vnd.openxmlformats-officedocument.presentationml.tags+xml"/>
  <Override PartName="/ppt/tags/tag117.xml" ContentType="application/vnd.openxmlformats-officedocument.presentationml.tags+xml"/>
  <Override PartName="/ppt/tags/tag164.xml" ContentType="application/vnd.openxmlformats-officedocument.presentationml.tags+xml"/>
  <Override PartName="/ppt/tags/tag298.xml" ContentType="application/vnd.openxmlformats-officedocument.presentationml.tags+xml"/>
  <Override PartName="/ppt/tags/tag314.xml" ContentType="application/vnd.openxmlformats-officedocument.presentationml.tags+xml"/>
  <Override PartName="/ppt/tags/tag361.xml" ContentType="application/vnd.openxmlformats-officedocument.presentationml.tags+xml"/>
  <Override PartName="/ppt/tags/tag106.xml" ContentType="application/vnd.openxmlformats-officedocument.presentationml.tags+xml"/>
  <Override PartName="/ppt/tags/tag142.xml" ContentType="application/vnd.openxmlformats-officedocument.presentationml.tags+xml"/>
  <Override PartName="/ppt/tags/tag153.xml" ContentType="application/vnd.openxmlformats-officedocument.presentationml.tags+xml"/>
  <Override PartName="/ppt/tags/tag287.xml" ContentType="application/vnd.openxmlformats-officedocument.presentationml.tags+xml"/>
  <Override PartName="/ppt/tags/tag303.xml" ContentType="application/vnd.openxmlformats-officedocument.presentationml.tags+xml"/>
  <Override PartName="/ppt/tags/tag350.xml" ContentType="application/vnd.openxmlformats-officedocument.presentationml.tags+xml"/>
  <Override PartName="/ppt/tags/tag131.xml" ContentType="application/vnd.openxmlformats-officedocument.presentationml.tags+xml"/>
  <Override PartName="/ppt/tags/tag229.xml" ContentType="application/vnd.openxmlformats-officedocument.presentationml.tags+xml"/>
  <Override PartName="/ppt/tags/tag276.xml" ContentType="application/vnd.openxmlformats-officedocument.presentationml.tags+xml"/>
  <Override PartName="/ppt/slides/slide27.xml" ContentType="application/vnd.openxmlformats-officedocument.presentationml.slide+xml"/>
  <Override PartName="/ppt/slideLayouts/slideLayout4.xml" ContentType="application/vnd.openxmlformats-officedocument.presentationml.slideLayout+xml"/>
  <Override PartName="/ppt/tags/tag98.xml" ContentType="application/vnd.openxmlformats-officedocument.presentationml.tags+xml"/>
  <Override PartName="/ppt/tags/tag120.xml" ContentType="application/vnd.openxmlformats-officedocument.presentationml.tags+xml"/>
  <Override PartName="/ppt/tags/tag207.xml" ContentType="application/vnd.openxmlformats-officedocument.presentationml.tags+xml"/>
  <Override PartName="/ppt/tags/tag218.xml" ContentType="application/vnd.openxmlformats-officedocument.presentationml.tags+xml"/>
  <Override PartName="/ppt/tags/tag254.xml" ContentType="application/vnd.openxmlformats-officedocument.presentationml.tags+xml"/>
  <Override PartName="/ppt/tags/tag265.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tags/tag2.xml" ContentType="application/vnd.openxmlformats-officedocument.presentationml.tags+xml"/>
  <Override PartName="/ppt/tags/tag87.xml" ContentType="application/vnd.openxmlformats-officedocument.presentationml.tags+xml"/>
  <Override PartName="/ppt/tags/tag243.xml" ContentType="application/vnd.openxmlformats-officedocument.presentationml.tags+xml"/>
  <Override PartName="/ppt/tags/tag290.xml" ContentType="application/vnd.openxmlformats-officedocument.presentationml.tags+xml"/>
  <Override PartName="/ppt/tags/tag29.xml" ContentType="application/vnd.openxmlformats-officedocument.presentationml.tags+xml"/>
  <Override PartName="/ppt/tags/tag76.xml" ContentType="application/vnd.openxmlformats-officedocument.presentationml.tags+xml"/>
  <Override PartName="/ppt/tags/tag232.xml" ContentType="application/vnd.openxmlformats-officedocument.presentationml.tags+xml"/>
  <Override PartName="/ppt/tags/tag319.xml" ContentType="application/vnd.openxmlformats-officedocument.presentationml.tags+xml"/>
  <Override PartName="/ppt/tags/tag18.xml" ContentType="application/vnd.openxmlformats-officedocument.presentationml.tags+xml"/>
  <Override PartName="/ppt/tags/tag54.xml" ContentType="application/vnd.openxmlformats-officedocument.presentationml.tags+xml"/>
  <Override PartName="/ppt/tags/tag65.xml" ContentType="application/vnd.openxmlformats-officedocument.presentationml.tags+xml"/>
  <Override PartName="/ppt/tags/tag158.xml" ContentType="application/vnd.openxmlformats-officedocument.presentationml.tags+xml"/>
  <Override PartName="/ppt/tags/tag169.xml" ContentType="application/vnd.openxmlformats-officedocument.presentationml.tags+xml"/>
  <Override PartName="/ppt/tags/tag210.xml" ContentType="application/vnd.openxmlformats-officedocument.presentationml.tags+xml"/>
  <Override PartName="/ppt/tags/tag221.xml" ContentType="application/vnd.openxmlformats-officedocument.presentationml.tags+xml"/>
  <Override PartName="/ppt/tags/tag308.xml" ContentType="application/vnd.openxmlformats-officedocument.presentationml.tags+xml"/>
  <Override PartName="/ppt/tags/tag355.xml" ContentType="application/vnd.openxmlformats-officedocument.presentationml.tags+xml"/>
  <Override PartName="/ppt/tags/tag43.xml" ContentType="application/vnd.openxmlformats-officedocument.presentationml.tags+xml"/>
  <Override PartName="/ppt/tags/tag90.xml" ContentType="application/vnd.openxmlformats-officedocument.presentationml.tags+xml"/>
  <Override PartName="/ppt/tags/tag147.xml" ContentType="application/vnd.openxmlformats-officedocument.presentationml.tags+xml"/>
  <Override PartName="/ppt/tags/tag194.xml" ContentType="application/vnd.openxmlformats-officedocument.presentationml.tags+xml"/>
  <Override PartName="/ppt/tags/tag344.xml" ContentType="application/vnd.openxmlformats-officedocument.presentationml.tags+xml"/>
  <Override PartName="/ppt/tags/tag32.xml" ContentType="application/vnd.openxmlformats-officedocument.presentationml.tags+xml"/>
  <Override PartName="/ppt/tags/tag136.xml" ContentType="application/vnd.openxmlformats-officedocument.presentationml.tags+xml"/>
  <Override PartName="/ppt/tags/tag183.xml" ContentType="application/vnd.openxmlformats-officedocument.presentationml.tags+xml"/>
  <Override PartName="/ppt/tags/tag322.xml" ContentType="application/vnd.openxmlformats-officedocument.presentationml.tags+xml"/>
  <Override PartName="/ppt/tags/tag333.xml" ContentType="application/vnd.openxmlformats-officedocument.presentationml.tags+xml"/>
  <Override PartName="/ppt/slides/slide7.xml" ContentType="application/vnd.openxmlformats-officedocument.presentationml.slide+xml"/>
  <Override PartName="/ppt/tags/tag10.xml" ContentType="application/vnd.openxmlformats-officedocument.presentationml.tags+xml"/>
  <Override PartName="/ppt/tags/tag21.xml" ContentType="application/vnd.openxmlformats-officedocument.presentationml.tags+xml"/>
  <Override PartName="/ppt/tags/tag114.xml" ContentType="application/vnd.openxmlformats-officedocument.presentationml.tags+xml"/>
  <Override PartName="/ppt/tags/tag125.xml" ContentType="application/vnd.openxmlformats-officedocument.presentationml.tags+xml"/>
  <Override PartName="/ppt/tags/tag161.xml" ContentType="application/vnd.openxmlformats-officedocument.presentationml.tags+xml"/>
  <Override PartName="/ppt/tags/tag172.xml" ContentType="application/vnd.openxmlformats-officedocument.presentationml.tags+xml"/>
  <Override PartName="/ppt/tags/tag259.xml" ContentType="application/vnd.openxmlformats-officedocument.presentationml.tags+xml"/>
  <Override PartName="/ppt/tags/tag311.xml" ContentType="application/vnd.openxmlformats-officedocument.presentationml.tags+xml"/>
  <Override PartName="/ppt/tags/tag7.xml" ContentType="application/vnd.openxmlformats-officedocument.presentationml.tags+xml"/>
  <Override PartName="/ppt/tags/tag103.xml" ContentType="application/vnd.openxmlformats-officedocument.presentationml.tags+xml"/>
  <Override PartName="/ppt/tags/tag150.xml" ContentType="application/vnd.openxmlformats-officedocument.presentationml.tags+xml"/>
  <Override PartName="/ppt/tags/tag248.xml" ContentType="application/vnd.openxmlformats-officedocument.presentationml.tags+xml"/>
  <Override PartName="/ppt/tags/tag295.xml" ContentType="application/vnd.openxmlformats-officedocument.presentationml.tags+xml"/>
  <Override PartName="/ppt/tags/tag300.xml" ContentType="application/vnd.openxmlformats-officedocument.presentationml.tags+xml"/>
  <Override PartName="/ppt/tags/tag226.xml" ContentType="application/vnd.openxmlformats-officedocument.presentationml.tags+xml"/>
  <Override PartName="/ppt/tags/tag237.xml" ContentType="application/vnd.openxmlformats-officedocument.presentationml.tags+xml"/>
  <Override PartName="/ppt/tags/tag273.xml" ContentType="application/vnd.openxmlformats-officedocument.presentationml.tags+xml"/>
  <Override PartName="/ppt/tags/tag284.xml" ContentType="application/vnd.openxmlformats-officedocument.presentationml.tags+xml"/>
  <Override PartName="/ppt/slides/slide24.xml" ContentType="application/vnd.openxmlformats-officedocument.presentationml.slide+xml"/>
  <Override PartName="/ppt/tags/tag59.xml" ContentType="application/vnd.openxmlformats-officedocument.presentationml.tags+xml"/>
  <Override PartName="/ppt/tags/tag215.xml" ContentType="application/vnd.openxmlformats-officedocument.presentationml.tags+xml"/>
  <Override PartName="/ppt/tags/tag262.xml" ContentType="application/vnd.openxmlformats-officedocument.presentationml.tags+xml"/>
  <Override PartName="/ppt/slides/slide13.xml" ContentType="application/vnd.openxmlformats-officedocument.presentationml.slide+xml"/>
  <Override PartName="/ppt/slideLayouts/slideLayout1.xml" ContentType="application/vnd.openxmlformats-officedocument.presentationml.slideLayout+xml"/>
  <Override PartName="/ppt/tags/tag37.xml" ContentType="application/vnd.openxmlformats-officedocument.presentationml.tags+xml"/>
  <Override PartName="/ppt/tags/tag48.xml" ContentType="application/vnd.openxmlformats-officedocument.presentationml.tags+xml"/>
  <Override PartName="/ppt/tags/tag84.xml" ContentType="application/vnd.openxmlformats-officedocument.presentationml.tags+xml"/>
  <Override PartName="/ppt/tags/tag95.xml" ContentType="application/vnd.openxmlformats-officedocument.presentationml.tags+xml"/>
  <Override PartName="/ppt/tags/tag188.xml" ContentType="application/vnd.openxmlformats-officedocument.presentationml.tags+xml"/>
  <Override PartName="/ppt/tags/tag199.xml" ContentType="application/vnd.openxmlformats-officedocument.presentationml.tags+xml"/>
  <Override PartName="/ppt/tags/tag204.xml" ContentType="application/vnd.openxmlformats-officedocument.presentationml.tags+xml"/>
  <Override PartName="/ppt/tags/tag251.xml" ContentType="application/vnd.openxmlformats-officedocument.presentationml.tags+xml"/>
  <Override PartName="/ppt/tags/tag338.xml" ContentType="application/vnd.openxmlformats-officedocument.presentationml.tags+xml"/>
  <Override PartName="/ppt/tags/tag349.xml" ContentType="application/vnd.openxmlformats-officedocument.presentationml.tags+xml"/>
  <Override PartName="/ppt/tags/tag26.xml" ContentType="application/vnd.openxmlformats-officedocument.presentationml.tags+xml"/>
  <Override PartName="/ppt/tags/tag73.xml" ContentType="application/vnd.openxmlformats-officedocument.presentationml.tags+xml"/>
  <Override PartName="/ppt/tags/tag177.xml" ContentType="application/vnd.openxmlformats-officedocument.presentationml.tags+xml"/>
  <Override PartName="/ppt/tags/tag240.xml" ContentType="application/vnd.openxmlformats-officedocument.presentationml.tags+xml"/>
  <Override PartName="/ppt/tags/tag327.xml" ContentType="application/vnd.openxmlformats-officedocument.presentationml.tags+xml"/>
  <Override PartName="/ppt/tags/tag15.xml" ContentType="application/vnd.openxmlformats-officedocument.presentationml.tags+xml"/>
  <Override PartName="/ppt/tags/tag62.xml" ContentType="application/vnd.openxmlformats-officedocument.presentationml.tags+xml"/>
  <Override PartName="/ppt/tags/tag119.xml" ContentType="application/vnd.openxmlformats-officedocument.presentationml.tags+xml"/>
  <Override PartName="/ppt/tags/tag166.xml" ContentType="application/vnd.openxmlformats-officedocument.presentationml.tags+xml"/>
  <Override PartName="/ppt/tags/tag316.xml" ContentType="application/vnd.openxmlformats-officedocument.presentationml.tags+xml"/>
  <Override PartName="/ppt/tags/tag40.xml" ContentType="application/vnd.openxmlformats-officedocument.presentationml.tags+xml"/>
  <Override PartName="/ppt/tags/tag51.xml" ContentType="application/vnd.openxmlformats-officedocument.presentationml.tags+xml"/>
  <Override PartName="/ppt/tags/tag108.xml" ContentType="application/vnd.openxmlformats-officedocument.presentationml.tags+xml"/>
  <Override PartName="/ppt/tags/tag155.xml" ContentType="application/vnd.openxmlformats-officedocument.presentationml.tags+xml"/>
  <Override PartName="/ppt/tags/tag289.xml" ContentType="application/vnd.openxmlformats-officedocument.presentationml.tags+xml"/>
  <Override PartName="/ppt/tags/tag305.xml" ContentType="application/vnd.openxmlformats-officedocument.presentationml.tags+xml"/>
  <Override PartName="/ppt/tags/tag341.xml" ContentType="application/vnd.openxmlformats-officedocument.presentationml.tags+xml"/>
  <Override PartName="/ppt/tags/tag352.xml" ContentType="application/vnd.openxmlformats-officedocument.presentationml.tags+xml"/>
  <Override PartName="/ppt/tags/tag133.xml" ContentType="application/vnd.openxmlformats-officedocument.presentationml.tags+xml"/>
  <Override PartName="/ppt/tags/tag144.xml" ContentType="application/vnd.openxmlformats-officedocument.presentationml.tags+xml"/>
  <Override PartName="/ppt/tags/tag180.xml" ContentType="application/vnd.openxmlformats-officedocument.presentationml.tags+xml"/>
  <Override PartName="/ppt/tags/tag191.xml" ContentType="application/vnd.openxmlformats-officedocument.presentationml.tags+xml"/>
  <Override PartName="/ppt/tags/tag278.xml" ContentType="application/vnd.openxmlformats-officedocument.presentationml.tags+xml"/>
  <Override PartName="/ppt/tags/tag330.xml" ContentType="application/vnd.openxmlformats-officedocument.presentationml.tags+xml"/>
  <Override PartName="/ppt/slides/slide29.xml" ContentType="application/vnd.openxmlformats-officedocument.presentationml.slide+xml"/>
  <Override PartName="/ppt/tags/tag122.xml" ContentType="application/vnd.openxmlformats-officedocument.presentationml.tags+xml"/>
  <Override PartName="/ppt/tags/tag209.xml" ContentType="application/vnd.openxmlformats-officedocument.presentationml.tags+xml"/>
  <Override PartName="/ppt/tags/tag256.xml" ContentType="application/vnd.openxmlformats-officedocument.presentationml.tags+xml"/>
  <Override PartName="/ppt/tags/tag267.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tags/tag4.xml" ContentType="application/vnd.openxmlformats-officedocument.presentationml.tags+xml"/>
  <Override PartName="/ppt/tags/tag89.xml" ContentType="application/vnd.openxmlformats-officedocument.presentationml.tags+xml"/>
  <Override PartName="/ppt/tags/tag111.xml" ContentType="application/vnd.openxmlformats-officedocument.presentationml.tags+xml"/>
  <Override PartName="/ppt/tags/tag245.xml" ContentType="application/vnd.openxmlformats-officedocument.presentationml.tags+xml"/>
  <Override PartName="/ppt/tags/tag292.xml" ContentType="application/vnd.openxmlformats-officedocument.presentationml.tags+xml"/>
  <Override PartName="/ppt/theme/theme1.xml" ContentType="application/vnd.openxmlformats-officedocument.theme+xml"/>
  <Override PartName="/ppt/tags/tag78.xml" ContentType="application/vnd.openxmlformats-officedocument.presentationml.tags+xml"/>
  <Override PartName="/ppt/tags/tag100.xml" ContentType="application/vnd.openxmlformats-officedocument.presentationml.tags+xml"/>
  <Override PartName="/ppt/tags/tag234.xml" ContentType="application/vnd.openxmlformats-officedocument.presentationml.tags+xml"/>
  <Override PartName="/ppt/tags/tag281.xml" ContentType="application/vnd.openxmlformats-officedocument.presentationml.tags+xml"/>
  <Default Extension="fntdata" ContentType="application/x-fontdata"/>
  <Override PartName="/ppt/tags/tag56.xml" ContentType="application/vnd.openxmlformats-officedocument.presentationml.tags+xml"/>
  <Override PartName="/ppt/tags/tag67.xml" ContentType="application/vnd.openxmlformats-officedocument.presentationml.tags+xml"/>
  <Override PartName="/ppt/tags/tag223.xml" ContentType="application/vnd.openxmlformats-officedocument.presentationml.tags+xml"/>
  <Override PartName="/ppt/tags/tag270.xml" ContentType="application/vnd.openxmlformats-officedocument.presentationml.tags+xml"/>
  <Override PartName="/ppt/tags/tag357.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tags/tag45.xml" ContentType="application/vnd.openxmlformats-officedocument.presentationml.tags+xml"/>
  <Override PartName="/ppt/tags/tag92.xml" ContentType="application/vnd.openxmlformats-officedocument.presentationml.tags+xml"/>
  <Override PartName="/ppt/tags/tag149.xml" ContentType="application/vnd.openxmlformats-officedocument.presentationml.tags+xml"/>
  <Override PartName="/ppt/tags/tag196.xml" ContentType="application/vnd.openxmlformats-officedocument.presentationml.tags+xml"/>
  <Override PartName="/ppt/tags/tag201.xml" ContentType="application/vnd.openxmlformats-officedocument.presentationml.tags+xml"/>
  <Override PartName="/ppt/tags/tag212.xml" ContentType="application/vnd.openxmlformats-officedocument.presentationml.tags+xml"/>
  <Override PartName="/ppt/tags/tag346.xml" ContentType="application/vnd.openxmlformats-officedocument.presentationml.tags+xml"/>
  <Override PartName="/ppt/tags/tag34.xml" ContentType="application/vnd.openxmlformats-officedocument.presentationml.tags+xml"/>
  <Override PartName="/ppt/tags/tag81.xml" ContentType="application/vnd.openxmlformats-officedocument.presentationml.tags+xml"/>
  <Override PartName="/ppt/tags/tag138.xml" ContentType="application/vnd.openxmlformats-officedocument.presentationml.tags+xml"/>
  <Override PartName="/ppt/tags/tag185.xml" ContentType="application/vnd.openxmlformats-officedocument.presentationml.tags+xml"/>
  <Override PartName="/ppt/tags/tag324.xml" ContentType="application/vnd.openxmlformats-officedocument.presentationml.tags+xml"/>
  <Override PartName="/ppt/tags/tag335.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70.xml" ContentType="application/vnd.openxmlformats-officedocument.presentationml.tags+xml"/>
  <Override PartName="/ppt/tags/tag116.xml" ContentType="application/vnd.openxmlformats-officedocument.presentationml.tags+xml"/>
  <Override PartName="/ppt/tags/tag127.xml" ContentType="application/vnd.openxmlformats-officedocument.presentationml.tags+xml"/>
  <Override PartName="/ppt/tags/tag163.xml" ContentType="application/vnd.openxmlformats-officedocument.presentationml.tags+xml"/>
  <Override PartName="/ppt/tags/tag174.xml" ContentType="application/vnd.openxmlformats-officedocument.presentationml.tags+xml"/>
  <Override PartName="/ppt/tags/tag313.xml" ContentType="application/vnd.openxmlformats-officedocument.presentationml.tags+xml"/>
  <Override PartName="/ppt/tags/tag360.xml" ContentType="application/vnd.openxmlformats-officedocument.presentationml.tags+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105.xml" ContentType="application/vnd.openxmlformats-officedocument.presentationml.tags+xml"/>
  <Override PartName="/ppt/tags/tag152.xml" ContentType="application/vnd.openxmlformats-officedocument.presentationml.tags+xml"/>
  <Override PartName="/ppt/tags/tag297.xml" ContentType="application/vnd.openxmlformats-officedocument.presentationml.tags+xml"/>
  <Override PartName="/ppt/tags/tag302.xml" ContentType="application/vnd.openxmlformats-officedocument.presentationml.tags+xml"/>
  <Override PartName="/ppt/tags/tag141.xml" ContentType="application/vnd.openxmlformats-officedocument.presentationml.tags+xml"/>
  <Override PartName="/ppt/tags/tag228.xml" ContentType="application/vnd.openxmlformats-officedocument.presentationml.tags+xml"/>
  <Override PartName="/ppt/tags/tag239.xml" ContentType="application/vnd.openxmlformats-officedocument.presentationml.tags+xml"/>
  <Override PartName="/ppt/tags/tag275.xml" ContentType="application/vnd.openxmlformats-officedocument.presentationml.tags+xml"/>
  <Override PartName="/ppt/tags/tag286.xml" ContentType="application/vnd.openxmlformats-officedocument.presentationml.tags+xml"/>
  <Override PartName="/ppt/slides/slide26.xml" ContentType="application/vnd.openxmlformats-officedocument.presentationml.slide+xml"/>
  <Override PartName="/ppt/presProps.xml" ContentType="application/vnd.openxmlformats-officedocument.presentationml.presProps+xml"/>
  <Override PartName="/ppt/tags/tag130.xml" ContentType="application/vnd.openxmlformats-officedocument.presentationml.tags+xml"/>
  <Override PartName="/ppt/tags/tag217.xml" ContentType="application/vnd.openxmlformats-officedocument.presentationml.tags+xml"/>
  <Override PartName="/ppt/tags/tag264.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tags/tag39.xml" ContentType="application/vnd.openxmlformats-officedocument.presentationml.tags+xml"/>
  <Override PartName="/ppt/tags/tag86.xml" ContentType="application/vnd.openxmlformats-officedocument.presentationml.tags+xml"/>
  <Override PartName="/ppt/tags/tag97.xml" ContentType="application/vnd.openxmlformats-officedocument.presentationml.tags+xml"/>
  <Override PartName="/ppt/tags/tag206.xml" ContentType="application/vnd.openxmlformats-officedocument.presentationml.tags+xml"/>
  <Override PartName="/ppt/tags/tag253.xml" ContentType="application/vnd.openxmlformats-officedocument.presentationml.tags+xml"/>
  <Override PartName="/ppt/tags/tag1.xml" ContentType="application/vnd.openxmlformats-officedocument.presentationml.tags+xml"/>
  <Override PartName="/ppt/tags/tag28.xml" ContentType="application/vnd.openxmlformats-officedocument.presentationml.tags+xml"/>
  <Override PartName="/ppt/tags/tag75.xml" ContentType="application/vnd.openxmlformats-officedocument.presentationml.tags+xml"/>
  <Override PartName="/ppt/tags/tag179.xml" ContentType="application/vnd.openxmlformats-officedocument.presentationml.tags+xml"/>
  <Override PartName="/ppt/tags/tag231.xml" ContentType="application/vnd.openxmlformats-officedocument.presentationml.tags+xml"/>
  <Override PartName="/ppt/tags/tag242.xml" ContentType="application/vnd.openxmlformats-officedocument.presentationml.tags+xml"/>
  <Override PartName="/ppt/tags/tag329.xml" ContentType="application/vnd.openxmlformats-officedocument.presentationml.tags+xml"/>
  <Override PartName="/ppt/tags/tag17.xml" ContentType="application/vnd.openxmlformats-officedocument.presentationml.tags+xml"/>
  <Override PartName="/ppt/tags/tag64.xml" ContentType="application/vnd.openxmlformats-officedocument.presentationml.tags+xml"/>
  <Override PartName="/ppt/tags/tag168.xml" ContentType="application/vnd.openxmlformats-officedocument.presentationml.tags+xml"/>
  <Override PartName="/ppt/tags/tag220.xml" ContentType="application/vnd.openxmlformats-officedocument.presentationml.tags+xml"/>
  <Override PartName="/ppt/tags/tag318.xml" ContentType="application/vnd.openxmlformats-officedocument.presentationml.tags+xml"/>
  <Override PartName="/ppt/tags/tag53.xml" ContentType="application/vnd.openxmlformats-officedocument.presentationml.tags+xml"/>
  <Override PartName="/ppt/tags/tag157.xml" ContentType="application/vnd.openxmlformats-officedocument.presentationml.tags+xml"/>
  <Override PartName="/ppt/tags/tag307.xml" ContentType="application/vnd.openxmlformats-officedocument.presentationml.tags+xml"/>
  <Override PartName="/ppt/tags/tag343.xml" ContentType="application/vnd.openxmlformats-officedocument.presentationml.tags+xml"/>
  <Override PartName="/ppt/tags/tag354.xml" ContentType="application/vnd.openxmlformats-officedocument.presentationml.tags+xml"/>
  <Override PartName="/ppt/tags/tag31.xml" ContentType="application/vnd.openxmlformats-officedocument.presentationml.tags+xml"/>
  <Override PartName="/ppt/tags/tag42.xml" ContentType="application/vnd.openxmlformats-officedocument.presentationml.tags+xml"/>
  <Override PartName="/ppt/tags/tag135.xml" ContentType="application/vnd.openxmlformats-officedocument.presentationml.tags+xml"/>
  <Override PartName="/ppt/tags/tag146.xml" ContentType="application/vnd.openxmlformats-officedocument.presentationml.tags+xml"/>
  <Override PartName="/ppt/tags/tag182.xml" ContentType="application/vnd.openxmlformats-officedocument.presentationml.tags+xml"/>
  <Override PartName="/ppt/tags/tag193.xml" ContentType="application/vnd.openxmlformats-officedocument.presentationml.tags+xml"/>
  <Override PartName="/ppt/tags/tag332.xml" ContentType="application/vnd.openxmlformats-officedocument.presentationml.tags+xml"/>
  <Override PartName="/ppt/handoutMasters/handoutMaster1.xml" ContentType="application/vnd.openxmlformats-officedocument.presentationml.handoutMaster+xml"/>
  <Override PartName="/ppt/tags/tag20.xml" ContentType="application/vnd.openxmlformats-officedocument.presentationml.tags+xml"/>
  <Override PartName="/ppt/tags/tag124.xml" ContentType="application/vnd.openxmlformats-officedocument.presentationml.tags+xml"/>
  <Override PartName="/ppt/tags/tag171.xml" ContentType="application/vnd.openxmlformats-officedocument.presentationml.tags+xml"/>
  <Override PartName="/ppt/tags/tag269.xml" ContentType="application/vnd.openxmlformats-officedocument.presentationml.tags+xml"/>
  <Override PartName="/ppt/tags/tag321.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tags/tag6.xml" ContentType="application/vnd.openxmlformats-officedocument.presentationml.tags+xml"/>
  <Override PartName="/ppt/tags/tag113.xml" ContentType="application/vnd.openxmlformats-officedocument.presentationml.tags+xml"/>
  <Override PartName="/ppt/tags/tag160.xml" ContentType="application/vnd.openxmlformats-officedocument.presentationml.tags+xml"/>
  <Override PartName="/ppt/tags/tag247.xml" ContentType="application/vnd.openxmlformats-officedocument.presentationml.tags+xml"/>
  <Override PartName="/ppt/tags/tag258.xml" ContentType="application/vnd.openxmlformats-officedocument.presentationml.tags+xml"/>
  <Override PartName="/ppt/tags/tag294.xml" ContentType="application/vnd.openxmlformats-officedocument.presentationml.tags+xml"/>
  <Override PartName="/ppt/tags/tag310.xml" ContentType="application/vnd.openxmlformats-officedocument.presentationml.tags+xml"/>
  <Override PartName="/ppt/slideMasters/slideMaster1.xml" ContentType="application/vnd.openxmlformats-officedocument.presentationml.slideMaster+xml"/>
  <Override PartName="/ppt/theme/theme3.xml" ContentType="application/vnd.openxmlformats-officedocument.theme+xml"/>
  <Override PartName="/ppt/tags/tag102.xml" ContentType="application/vnd.openxmlformats-officedocument.presentationml.tags+xml"/>
  <Override PartName="/ppt/tags/tag236.xml" ContentType="application/vnd.openxmlformats-officedocument.presentationml.tags+xml"/>
  <Override PartName="/ppt/tags/tag283.xml" ContentType="application/vnd.openxmlformats-officedocument.presentationml.tags+xml"/>
  <Override PartName="/ppt/tags/tag58.xml" ContentType="application/vnd.openxmlformats-officedocument.presentationml.tags+xml"/>
  <Override PartName="/ppt/tags/tag69.xml" ContentType="application/vnd.openxmlformats-officedocument.presentationml.tags+xml"/>
  <Override PartName="/ppt/tags/tag225.xml" ContentType="application/vnd.openxmlformats-officedocument.presentationml.tags+xml"/>
  <Override PartName="/ppt/tags/tag272.xml" ContentType="application/vnd.openxmlformats-officedocument.presentationml.tags+xml"/>
  <Override PartName="/ppt/tags/tag359.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tags/tag47.xml" ContentType="application/vnd.openxmlformats-officedocument.presentationml.tags+xml"/>
  <Override PartName="/ppt/tags/tag94.xml" ContentType="application/vnd.openxmlformats-officedocument.presentationml.tags+xml"/>
  <Override PartName="/ppt/tags/tag198.xml" ContentType="application/vnd.openxmlformats-officedocument.presentationml.tags+xml"/>
  <Override PartName="/ppt/tags/tag203.xml" ContentType="application/vnd.openxmlformats-officedocument.presentationml.tags+xml"/>
  <Override PartName="/ppt/tags/tag214.xml" ContentType="application/vnd.openxmlformats-officedocument.presentationml.tags+xml"/>
  <Override PartName="/ppt/tags/tag250.xml" ContentType="application/vnd.openxmlformats-officedocument.presentationml.tags+xml"/>
  <Override PartName="/ppt/tags/tag261.xml" ContentType="application/vnd.openxmlformats-officedocument.presentationml.tags+xml"/>
  <Override PartName="/ppt/tags/tag348.xml" ContentType="application/vnd.openxmlformats-officedocument.presentationml.tags+xml"/>
  <Override PartName="/ppt/slides/slide12.xml" ContentType="application/vnd.openxmlformats-officedocument.presentationml.slide+xml"/>
  <Override PartName="/ppt/tags/tag36.xml" ContentType="application/vnd.openxmlformats-officedocument.presentationml.tags+xml"/>
  <Override PartName="/ppt/tags/tag83.xml" ContentType="application/vnd.openxmlformats-officedocument.presentationml.tags+xml"/>
  <Override PartName="/ppt/tags/tag187.xml" ContentType="application/vnd.openxmlformats-officedocument.presentationml.tags+xml"/>
  <Override PartName="/ppt/tags/tag337.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61.xml" ContentType="application/vnd.openxmlformats-officedocument.presentationml.tags+xml"/>
  <Override PartName="/ppt/tags/tag72.xml" ContentType="application/vnd.openxmlformats-officedocument.presentationml.tags+xml"/>
  <Override PartName="/ppt/tags/tag118.xml" ContentType="application/vnd.openxmlformats-officedocument.presentationml.tags+xml"/>
  <Override PartName="/ppt/tags/tag129.xml" ContentType="application/vnd.openxmlformats-officedocument.presentationml.tags+xml"/>
  <Override PartName="/ppt/tags/tag165.xml" ContentType="application/vnd.openxmlformats-officedocument.presentationml.tags+xml"/>
  <Override PartName="/ppt/tags/tag176.xml" ContentType="application/vnd.openxmlformats-officedocument.presentationml.tags+xml"/>
  <Override PartName="/ppt/tags/tag315.xml" ContentType="application/vnd.openxmlformats-officedocument.presentationml.tags+xml"/>
  <Override PartName="/ppt/tags/tag326.xml" ContentType="application/vnd.openxmlformats-officedocument.presentationml.tags+xml"/>
  <Override PartName="/ppt/tags/tag50.xml" ContentType="application/vnd.openxmlformats-officedocument.presentationml.tags+xml"/>
  <Override PartName="/ppt/tags/tag107.xml" ContentType="application/vnd.openxmlformats-officedocument.presentationml.tags+xml"/>
  <Override PartName="/ppt/tags/tag154.xml" ContentType="application/vnd.openxmlformats-officedocument.presentationml.tags+xml"/>
  <Override PartName="/ppt/tags/tag299.xml" ContentType="application/vnd.openxmlformats-officedocument.presentationml.tags+xml"/>
  <Override PartName="/ppt/tags/tag304.xml" ContentType="application/vnd.openxmlformats-officedocument.presentationml.tags+xml"/>
  <Override PartName="/ppt/tags/tag351.xml" ContentType="application/vnd.openxmlformats-officedocument.presentationml.tags+xml"/>
  <Override PartName="/ppt/tags/tag143.xml" ContentType="application/vnd.openxmlformats-officedocument.presentationml.tags+xml"/>
  <Override PartName="/ppt/tags/tag190.xml" ContentType="application/vnd.openxmlformats-officedocument.presentationml.tags+xml"/>
  <Override PartName="/ppt/tags/tag277.xml" ContentType="application/vnd.openxmlformats-officedocument.presentationml.tags+xml"/>
  <Override PartName="/ppt/tags/tag288.xml" ContentType="application/vnd.openxmlformats-officedocument.presentationml.tags+xml"/>
  <Override PartName="/ppt/tags/tag340.xml" ContentType="application/vnd.openxmlformats-officedocument.presentationml.tags+xml"/>
  <Override PartName="/ppt/slides/slide28.xml" ContentType="application/vnd.openxmlformats-officedocument.presentationml.slide+xml"/>
  <Override PartName="/ppt/tags/tag132.xml" ContentType="application/vnd.openxmlformats-officedocument.presentationml.tags+xml"/>
  <Override PartName="/ppt/tags/tag219.xml" ContentType="application/vnd.openxmlformats-officedocument.presentationml.tags+xml"/>
  <Override PartName="/ppt/tags/tag266.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tags/tag99.xml" ContentType="application/vnd.openxmlformats-officedocument.presentationml.tags+xml"/>
  <Override PartName="/ppt/tags/tag110.xml" ContentType="application/vnd.openxmlformats-officedocument.presentationml.tags+xml"/>
  <Override PartName="/ppt/tags/tag121.xml" ContentType="application/vnd.openxmlformats-officedocument.presentationml.tags+xml"/>
  <Override PartName="/ppt/tags/tag208.xml" ContentType="application/vnd.openxmlformats-officedocument.presentationml.tags+xml"/>
  <Override PartName="/ppt/tags/tag255.xml" ContentType="application/vnd.openxmlformats-officedocument.presentationml.tags+xml"/>
  <Override PartName="/ppt/tags/tag3.xml" ContentType="application/vnd.openxmlformats-officedocument.presentationml.tags+xml"/>
  <Override PartName="/ppt/tags/tag77.xml" ContentType="application/vnd.openxmlformats-officedocument.presentationml.tags+xml"/>
  <Override PartName="/ppt/tags/tag88.xml" ContentType="application/vnd.openxmlformats-officedocument.presentationml.tags+xml"/>
  <Override PartName="/ppt/tags/tag233.xml" ContentType="application/vnd.openxmlformats-officedocument.presentationml.tags+xml"/>
  <Override PartName="/ppt/tags/tag244.xml" ContentType="application/vnd.openxmlformats-officedocument.presentationml.tags+xml"/>
  <Override PartName="/ppt/tags/tag280.xml" ContentType="application/vnd.openxmlformats-officedocument.presentationml.tags+xml"/>
  <Override PartName="/ppt/tags/tag291.xml" ContentType="application/vnd.openxmlformats-officedocument.presentationml.tags+xml"/>
  <Default Extension="jpeg" ContentType="image/jpeg"/>
  <Override PartName="/ppt/tags/tag19.xml" ContentType="application/vnd.openxmlformats-officedocument.presentationml.tags+xml"/>
  <Override PartName="/ppt/tags/tag66.xml" ContentType="application/vnd.openxmlformats-officedocument.presentationml.tags+xml"/>
  <Override PartName="/ppt/tags/tag222.xml" ContentType="application/vnd.openxmlformats-officedocument.presentationml.tags+xml"/>
  <Override PartName="/ppt/slides/slide20.xml" ContentType="application/vnd.openxmlformats-officedocument.presentationml.slide+xml"/>
  <Override PartName="/ppt/tags/tag55.xml" ContentType="application/vnd.openxmlformats-officedocument.presentationml.tags+xml"/>
  <Override PartName="/ppt/tags/tag159.xml" ContentType="application/vnd.openxmlformats-officedocument.presentationml.tags+xml"/>
  <Override PartName="/ppt/tags/tag211.xml" ContentType="application/vnd.openxmlformats-officedocument.presentationml.tags+xml"/>
  <Override PartName="/ppt/tags/tag309.xml" ContentType="application/vnd.openxmlformats-officedocument.presentationml.tags+xml"/>
  <Override PartName="/ppt/tags/tag345.xml" ContentType="application/vnd.openxmlformats-officedocument.presentationml.tags+xml"/>
  <Override PartName="/ppt/tags/tag356.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80.xml" ContentType="application/vnd.openxmlformats-officedocument.presentationml.tags+xml"/>
  <Override PartName="/ppt/tags/tag91.xml" ContentType="application/vnd.openxmlformats-officedocument.presentationml.tags+xml"/>
  <Override PartName="/ppt/tags/tag137.xml" ContentType="application/vnd.openxmlformats-officedocument.presentationml.tags+xml"/>
  <Override PartName="/ppt/tags/tag148.xml" ContentType="application/vnd.openxmlformats-officedocument.presentationml.tags+xml"/>
  <Override PartName="/ppt/tags/tag184.xml" ContentType="application/vnd.openxmlformats-officedocument.presentationml.tags+xml"/>
  <Override PartName="/ppt/tags/tag195.xml" ContentType="application/vnd.openxmlformats-officedocument.presentationml.tags+xml"/>
  <Override PartName="/ppt/tags/tag200.xml" ContentType="application/vnd.openxmlformats-officedocument.presentationml.tags+xml"/>
  <Override PartName="/ppt/tags/tag334.xml" ContentType="application/vnd.openxmlformats-officedocument.presentationml.tags+xml"/>
  <Override PartName="/ppt/tags/tag22.xml" ContentType="application/vnd.openxmlformats-officedocument.presentationml.tags+xml"/>
  <Override PartName="/ppt/tags/tag126.xml" ContentType="application/vnd.openxmlformats-officedocument.presentationml.tags+xml"/>
  <Override PartName="/ppt/tags/tag173.xml" ContentType="application/vnd.openxmlformats-officedocument.presentationml.tags+xml"/>
  <Override PartName="/ppt/tags/tag323.xml" ContentType="application/vnd.openxmlformats-officedocument.presentationml.tags+xml"/>
  <Override PartName="/ppt/slides/slide8.xml" ContentType="application/vnd.openxmlformats-officedocument.presentationml.slide+xml"/>
  <Override PartName="/ppt/tags/tag11.xml" ContentType="application/vnd.openxmlformats-officedocument.presentationml.tags+xml"/>
  <Override PartName="/ppt/tags/tag115.xml" ContentType="application/vnd.openxmlformats-officedocument.presentationml.tags+xml"/>
  <Override PartName="/ppt/tags/tag162.xml" ContentType="application/vnd.openxmlformats-officedocument.presentationml.tags+xml"/>
  <Override PartName="/ppt/tags/tag249.xml" ContentType="application/vnd.openxmlformats-officedocument.presentationml.tags+xml"/>
  <Override PartName="/ppt/tags/tag296.xml" ContentType="application/vnd.openxmlformats-officedocument.presentationml.tags+xml"/>
  <Override PartName="/ppt/tags/tag301.xml" ContentType="application/vnd.openxmlformats-officedocument.presentationml.tags+xml"/>
  <Override PartName="/ppt/tags/tag312.xml" ContentType="application/vnd.openxmlformats-officedocument.presentationml.tags+xml"/>
  <Override PartName="/ppt/tags/tag104.xml" ContentType="application/vnd.openxmlformats-officedocument.presentationml.tags+xml"/>
  <Override PartName="/ppt/tags/tag151.xml" ContentType="application/vnd.openxmlformats-officedocument.presentationml.tags+xml"/>
  <Override PartName="/ppt/tags/tag227.xml" ContentType="application/vnd.openxmlformats-officedocument.presentationml.tags+xml"/>
  <Override PartName="/ppt/tags/tag274.xml" ContentType="application/vnd.openxmlformats-officedocument.presentationml.tags+xml"/>
  <Override PartName="/ppt/tags/tag49.xml" ContentType="application/vnd.openxmlformats-officedocument.presentationml.tags+xml"/>
  <Override PartName="/ppt/tags/tag96.xml" ContentType="application/vnd.openxmlformats-officedocument.presentationml.tags+xml"/>
  <Override PartName="/ppt/tags/tag205.xml" ContentType="application/vnd.openxmlformats-officedocument.presentationml.tags+xml"/>
  <Override PartName="/ppt/tags/tag252.xml" ContentType="application/vnd.openxmlformats-officedocument.presentationml.tags+xml"/>
  <Override PartName="/ppt/slides/slide14.xml" ContentType="application/vnd.openxmlformats-officedocument.presentationml.slide+xml"/>
  <Override PartName="/ppt/notesMasters/notesMaster1.xml" ContentType="application/vnd.openxmlformats-officedocument.presentationml.notesMaster+xml"/>
  <Override PartName="/ppt/tags/tag189.xml" ContentType="application/vnd.openxmlformats-officedocument.presentationml.tags+xml"/>
  <Override PartName="/ppt/tableStyles.xml" ContentType="application/vnd.openxmlformats-officedocument.presentationml.tableStyles+xml"/>
  <Override PartName="/ppt/tags/tag27.xml" ContentType="application/vnd.openxmlformats-officedocument.presentationml.tags+xml"/>
  <Override PartName="/ppt/tags/tag74.xml" ContentType="application/vnd.openxmlformats-officedocument.presentationml.tags+xml"/>
  <Override PartName="/ppt/tags/tag230.xml" ContentType="application/vnd.openxmlformats-officedocument.presentationml.tags+xml"/>
  <Override PartName="/ppt/tags/tag328.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1"/>
  </p:notesMasterIdLst>
  <p:handoutMasterIdLst>
    <p:handoutMasterId r:id="rId32"/>
  </p:handoutMasterIdLst>
  <p:sldIdLst>
    <p:sldId id="259" r:id="rId2"/>
    <p:sldId id="262" r:id="rId3"/>
    <p:sldId id="273" r:id="rId4"/>
    <p:sldId id="286" r:id="rId5"/>
    <p:sldId id="256" r:id="rId6"/>
    <p:sldId id="258" r:id="rId7"/>
    <p:sldId id="285" r:id="rId8"/>
    <p:sldId id="266" r:id="rId9"/>
    <p:sldId id="275" r:id="rId10"/>
    <p:sldId id="276" r:id="rId11"/>
    <p:sldId id="277" r:id="rId12"/>
    <p:sldId id="280" r:id="rId13"/>
    <p:sldId id="283" r:id="rId14"/>
    <p:sldId id="281" r:id="rId15"/>
    <p:sldId id="282" r:id="rId16"/>
    <p:sldId id="284" r:id="rId17"/>
    <p:sldId id="274" r:id="rId18"/>
    <p:sldId id="272" r:id="rId19"/>
    <p:sldId id="260" r:id="rId20"/>
    <p:sldId id="267" r:id="rId21"/>
    <p:sldId id="261" r:id="rId22"/>
    <p:sldId id="269" r:id="rId23"/>
    <p:sldId id="271" r:id="rId24"/>
    <p:sldId id="278" r:id="rId25"/>
    <p:sldId id="270" r:id="rId26"/>
    <p:sldId id="264" r:id="rId27"/>
    <p:sldId id="265" r:id="rId28"/>
    <p:sldId id="263" r:id="rId29"/>
    <p:sldId id="279" r:id="rId30"/>
  </p:sldIdLst>
  <p:sldSz cx="8534400" cy="6172200"/>
  <p:notesSz cx="6858000" cy="9144000"/>
  <p:embeddedFontLst>
    <p:embeddedFont>
      <p:font typeface="Bosch Office Sans" pitchFamily="34" charset="0"/>
      <p:regular r:id="rId33"/>
      <p:bold r:id="rId34"/>
      <p:italic r:id="rId35"/>
      <p:boldItalic r:id="rId36"/>
    </p:embeddedFont>
  </p:embeddedFontLst>
  <p:custDataLst>
    <p:tags r:id="rId37"/>
  </p:custDataLst>
  <p:defaultTextStyle>
    <a:defPPr>
      <a:defRPr lang="de-DE"/>
    </a:defPPr>
    <a:lvl1pPr algn="l" rtl="0" fontAlgn="base">
      <a:spcBef>
        <a:spcPct val="0"/>
      </a:spcBef>
      <a:spcAft>
        <a:spcPct val="0"/>
      </a:spcAft>
      <a:buNone/>
      <a:defRPr lang="de-DE" sz="1800" b="0" i="0" u="none" kern="1200">
        <a:solidFill>
          <a:schemeClr val="tx1"/>
        </a:solidFill>
        <a:latin typeface="Bosch Office Sans"/>
        <a:ea typeface="+mn-ea"/>
        <a:cs typeface="+mn-cs"/>
      </a:defRPr>
    </a:lvl1pPr>
    <a:lvl2pPr marL="457200" algn="l" rtl="0" fontAlgn="base">
      <a:spcBef>
        <a:spcPct val="0"/>
      </a:spcBef>
      <a:spcAft>
        <a:spcPct val="0"/>
      </a:spcAft>
      <a:defRPr kern="1200">
        <a:solidFill>
          <a:schemeClr val="tx1"/>
        </a:solidFill>
        <a:latin typeface="Bosch Office Sans" pitchFamily="34" charset="0"/>
        <a:ea typeface="+mn-ea"/>
        <a:cs typeface="+mn-cs"/>
      </a:defRPr>
    </a:lvl2pPr>
    <a:lvl3pPr marL="914400" algn="l" rtl="0" fontAlgn="base">
      <a:spcBef>
        <a:spcPct val="0"/>
      </a:spcBef>
      <a:spcAft>
        <a:spcPct val="0"/>
      </a:spcAft>
      <a:defRPr kern="1200">
        <a:solidFill>
          <a:schemeClr val="tx1"/>
        </a:solidFill>
        <a:latin typeface="Bosch Office Sans" pitchFamily="34" charset="0"/>
        <a:ea typeface="+mn-ea"/>
        <a:cs typeface="+mn-cs"/>
      </a:defRPr>
    </a:lvl3pPr>
    <a:lvl4pPr marL="1371600" algn="l" rtl="0" fontAlgn="base">
      <a:spcBef>
        <a:spcPct val="0"/>
      </a:spcBef>
      <a:spcAft>
        <a:spcPct val="0"/>
      </a:spcAft>
      <a:defRPr kern="1200">
        <a:solidFill>
          <a:schemeClr val="tx1"/>
        </a:solidFill>
        <a:latin typeface="Bosch Office Sans" pitchFamily="34" charset="0"/>
        <a:ea typeface="+mn-ea"/>
        <a:cs typeface="+mn-cs"/>
      </a:defRPr>
    </a:lvl4pPr>
    <a:lvl5pPr marL="1828800" algn="l" rtl="0" fontAlgn="base">
      <a:spcBef>
        <a:spcPct val="0"/>
      </a:spcBef>
      <a:spcAft>
        <a:spcPct val="0"/>
      </a:spcAft>
      <a:defRPr kern="1200">
        <a:solidFill>
          <a:schemeClr val="tx1"/>
        </a:solidFill>
        <a:latin typeface="Bosch Office Sans" pitchFamily="34" charset="0"/>
        <a:ea typeface="+mn-ea"/>
        <a:cs typeface="+mn-cs"/>
      </a:defRPr>
    </a:lvl5pPr>
    <a:lvl6pPr marL="2286000" algn="l" defTabSz="914400" rtl="0" eaLnBrk="1" latinLnBrk="0" hangingPunct="1">
      <a:defRPr kern="1200">
        <a:solidFill>
          <a:schemeClr val="tx1"/>
        </a:solidFill>
        <a:latin typeface="Bosch Office Sans" pitchFamily="34" charset="0"/>
        <a:ea typeface="+mn-ea"/>
        <a:cs typeface="+mn-cs"/>
      </a:defRPr>
    </a:lvl6pPr>
    <a:lvl7pPr marL="2743200" algn="l" defTabSz="914400" rtl="0" eaLnBrk="1" latinLnBrk="0" hangingPunct="1">
      <a:defRPr kern="1200">
        <a:solidFill>
          <a:schemeClr val="tx1"/>
        </a:solidFill>
        <a:latin typeface="Bosch Office Sans" pitchFamily="34" charset="0"/>
        <a:ea typeface="+mn-ea"/>
        <a:cs typeface="+mn-cs"/>
      </a:defRPr>
    </a:lvl7pPr>
    <a:lvl8pPr marL="3200400" algn="l" defTabSz="914400" rtl="0" eaLnBrk="1" latinLnBrk="0" hangingPunct="1">
      <a:defRPr kern="1200">
        <a:solidFill>
          <a:schemeClr val="tx1"/>
        </a:solidFill>
        <a:latin typeface="Bosch Office Sans" pitchFamily="34" charset="0"/>
        <a:ea typeface="+mn-ea"/>
        <a:cs typeface="+mn-cs"/>
      </a:defRPr>
    </a:lvl8pPr>
    <a:lvl9pPr marL="3657600" algn="l" defTabSz="914400" rtl="0" eaLnBrk="1" latinLnBrk="0" hangingPunct="1">
      <a:defRPr kern="1200">
        <a:solidFill>
          <a:schemeClr val="tx1"/>
        </a:solidFill>
        <a:latin typeface="Bosch Office Sans"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264"/>
    <a:srgbClr val="3A5A82"/>
    <a:srgbClr val="6E8CB2"/>
    <a:srgbClr val="A8BAD2"/>
    <a:srgbClr val="E20015"/>
    <a:srgbClr val="808285"/>
    <a:srgbClr val="A7A7A7"/>
    <a:srgbClr val="DDDDDD"/>
    <a:srgbClr val="FFFFFF"/>
    <a:srgbClr val="00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02" autoAdjust="0"/>
    <p:restoredTop sz="94688" autoAdjust="0"/>
  </p:normalViewPr>
  <p:slideViewPr>
    <p:cSldViewPr showGuides="1">
      <p:cViewPr>
        <p:scale>
          <a:sx n="84" d="100"/>
          <a:sy n="84" d="100"/>
        </p:scale>
        <p:origin x="-930" y="-1122"/>
      </p:cViewPr>
      <p:guideLst>
        <p:guide orient="horz" pos="810"/>
        <p:guide orient="horz" pos="3508"/>
        <p:guide orient="horz" pos="3078"/>
        <p:guide orient="horz" pos="342"/>
        <p:guide orient="horz" pos="674"/>
        <p:guide pos="5228"/>
        <p:guide pos="340"/>
        <p:guide pos="1554"/>
        <p:guide pos="2597"/>
        <p:guide pos="4094"/>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Bosch Office Sans"/>
              </a:defRPr>
            </a:lvl1pPr>
          </a:lstStyle>
          <a:p>
            <a:pPr>
              <a:defRPr/>
            </a:pPr>
            <a:endParaRPr lang="de-DE"/>
          </a:p>
        </p:txBody>
      </p:sp>
      <p:sp>
        <p:nvSpPr>
          <p:cNvPr id="307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Bosch Office Sans"/>
              </a:defRPr>
            </a:lvl1pPr>
          </a:lstStyle>
          <a:p>
            <a:pPr>
              <a:defRPr/>
            </a:pPr>
            <a:endParaRPr lang="de-DE"/>
          </a:p>
        </p:txBody>
      </p:sp>
      <p:sp>
        <p:nvSpPr>
          <p:cNvPr id="307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Bosch Office Sans"/>
              </a:defRPr>
            </a:lvl1pPr>
          </a:lstStyle>
          <a:p>
            <a:pPr>
              <a:defRPr/>
            </a:pPr>
            <a:endParaRPr lang="de-DE"/>
          </a:p>
        </p:txBody>
      </p:sp>
      <p:sp>
        <p:nvSpPr>
          <p:cNvPr id="307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Bosch Office Sans"/>
              </a:defRPr>
            </a:lvl1pPr>
          </a:lstStyle>
          <a:p>
            <a:pPr>
              <a:defRPr/>
            </a:pPr>
            <a:fld id="{D45F032D-61A4-4977-9AAC-B67DB9B63C9C}" type="slidenum">
              <a:rPr lang="de-DE"/>
              <a:pPr>
                <a:defRPr/>
              </a:pPr>
              <a:t>‹Nr.›</a:t>
            </a:fld>
            <a:endParaRPr lang="de-DE"/>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Bosch Office Sans"/>
              </a:defRPr>
            </a:lvl1pPr>
          </a:lstStyle>
          <a:p>
            <a:pPr>
              <a:defRPr/>
            </a:pPr>
            <a:endParaRPr lang="de-DE"/>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Bosch Office Sans"/>
              </a:defRPr>
            </a:lvl1pPr>
          </a:lstStyle>
          <a:p>
            <a:pPr>
              <a:defRPr/>
            </a:pPr>
            <a:endParaRPr lang="de-DE"/>
          </a:p>
        </p:txBody>
      </p:sp>
      <p:sp>
        <p:nvSpPr>
          <p:cNvPr id="2052" name="Rectangle 4"/>
          <p:cNvSpPr>
            <a:spLocks noGrp="1" noRot="1" noChangeAspect="1" noChangeArrowheads="1" noTextEdit="1"/>
          </p:cNvSpPr>
          <p:nvPr>
            <p:ph type="sldImg" idx="2"/>
          </p:nvPr>
        </p:nvSpPr>
        <p:spPr bwMode="auto">
          <a:xfrm>
            <a:off x="1058863" y="685800"/>
            <a:ext cx="4740275"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Bosch Office Sans"/>
              </a:defRPr>
            </a:lvl1pPr>
          </a:lstStyle>
          <a:p>
            <a:pPr>
              <a:defRPr/>
            </a:pPr>
            <a:endParaRPr lang="de-DE"/>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Bosch Office Sans"/>
              </a:defRPr>
            </a:lvl1pPr>
          </a:lstStyle>
          <a:p>
            <a:pPr>
              <a:defRPr/>
            </a:pPr>
            <a:fld id="{3588FFC6-99C0-4D1A-A1F5-0915F2B728B3}" type="slidenum">
              <a:rPr lang="de-DE"/>
              <a:pPr>
                <a:defRPr/>
              </a:pPr>
              <a:t>‹Nr.›</a:t>
            </a:fld>
            <a:endParaRPr lang="de-D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Bosch Office Sans"/>
        <a:ea typeface="+mn-ea"/>
        <a:cs typeface="+mn-cs"/>
      </a:defRPr>
    </a:lvl1pPr>
    <a:lvl2pPr marL="457200" algn="l" rtl="0" eaLnBrk="0" fontAlgn="base" hangingPunct="0">
      <a:spcBef>
        <a:spcPct val="30000"/>
      </a:spcBef>
      <a:spcAft>
        <a:spcPct val="0"/>
      </a:spcAft>
      <a:defRPr sz="1200" kern="1200">
        <a:solidFill>
          <a:schemeClr val="tx1"/>
        </a:solidFill>
        <a:latin typeface="Bosch Office Sans"/>
        <a:ea typeface="+mn-ea"/>
        <a:cs typeface="+mn-cs"/>
      </a:defRPr>
    </a:lvl2pPr>
    <a:lvl3pPr marL="914400" algn="l" rtl="0" eaLnBrk="0" fontAlgn="base" hangingPunct="0">
      <a:spcBef>
        <a:spcPct val="30000"/>
      </a:spcBef>
      <a:spcAft>
        <a:spcPct val="0"/>
      </a:spcAft>
      <a:defRPr sz="1200" kern="1200">
        <a:solidFill>
          <a:schemeClr val="tx1"/>
        </a:solidFill>
        <a:latin typeface="Bosch Office Sans"/>
        <a:ea typeface="+mn-ea"/>
        <a:cs typeface="+mn-cs"/>
      </a:defRPr>
    </a:lvl3pPr>
    <a:lvl4pPr marL="1371600" algn="l" rtl="0" eaLnBrk="0" fontAlgn="base" hangingPunct="0">
      <a:spcBef>
        <a:spcPct val="30000"/>
      </a:spcBef>
      <a:spcAft>
        <a:spcPct val="0"/>
      </a:spcAft>
      <a:defRPr sz="1200" kern="1200">
        <a:solidFill>
          <a:schemeClr val="tx1"/>
        </a:solidFill>
        <a:latin typeface="Bosch Office Sans"/>
        <a:ea typeface="+mn-ea"/>
        <a:cs typeface="+mn-cs"/>
      </a:defRPr>
    </a:lvl4pPr>
    <a:lvl5pPr marL="1828800" algn="l" rtl="0" eaLnBrk="0" fontAlgn="base" hangingPunct="0">
      <a:spcBef>
        <a:spcPct val="30000"/>
      </a:spcBef>
      <a:spcAft>
        <a:spcPct val="0"/>
      </a:spcAft>
      <a:defRPr sz="1200" kern="1200">
        <a:solidFill>
          <a:schemeClr val="tx1"/>
        </a:solidFill>
        <a:latin typeface="Bosch Office Sans"/>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21.xml"/><Relationship Id="rId13" Type="http://schemas.openxmlformats.org/officeDocument/2006/relationships/image" Target="../media/image1.png"/><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slideMaster" Target="../slideMasters/slideMaster1.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tags" Target="../tags/tag19.xml"/><Relationship Id="rId11" Type="http://schemas.openxmlformats.org/officeDocument/2006/relationships/tags" Target="../tags/tag24.xml"/><Relationship Id="rId5" Type="http://schemas.openxmlformats.org/officeDocument/2006/relationships/tags" Target="../tags/tag18.xml"/><Relationship Id="rId15" Type="http://schemas.openxmlformats.org/officeDocument/2006/relationships/image" Target="../media/image3.emf"/><Relationship Id="rId10" Type="http://schemas.openxmlformats.org/officeDocument/2006/relationships/tags" Target="../tags/tag23.xml"/><Relationship Id="rId4" Type="http://schemas.openxmlformats.org/officeDocument/2006/relationships/tags" Target="../tags/tag17.xml"/><Relationship Id="rId9" Type="http://schemas.openxmlformats.org/officeDocument/2006/relationships/tags" Target="../tags/tag22.xml"/><Relationship Id="rId1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6" name="Foliennummernplatzhalter 5"/>
          <p:cNvSpPr>
            <a:spLocks noGrp="1"/>
          </p:cNvSpPr>
          <p:nvPr>
            <p:ph type="sldNum" sz="quarter" idx="12"/>
          </p:nvPr>
        </p:nvSpPr>
        <p:spPr/>
        <p:txBody>
          <a:bodyPr/>
          <a:lstStyle/>
          <a:p>
            <a:fld id="{84AA0C88-2994-4D49-AD5F-C0C42EADE27D}" type="slidenum">
              <a:rPr lang="de-DE" smtClean="0"/>
              <a:pPr/>
              <a:t>‹Nr.›</a:t>
            </a:fld>
            <a:endParaRPr lang="de-DE" dirty="0"/>
          </a:p>
        </p:txBody>
      </p:sp>
      <p:sp>
        <p:nvSpPr>
          <p:cNvPr id="7" name="Rectangle 2"/>
          <p:cNvSpPr>
            <a:spLocks noGrp="1" noChangeArrowheads="1"/>
          </p:cNvSpPr>
          <p:nvPr>
            <p:ph type="title"/>
            <p:custDataLst>
              <p:tags r:id="rId1"/>
            </p:custDataLst>
          </p:nvPr>
        </p:nvSpPr>
        <p:spPr bwMode="auto">
          <a:xfrm>
            <a:off x="533400" y="533400"/>
            <a:ext cx="7315200" cy="533400"/>
          </a:xfrm>
          <a:prstGeom prst="rect">
            <a:avLst/>
          </a:prstGeom>
          <a:noFill/>
          <a:ln w="0">
            <a:noFill/>
            <a:miter lim="800000"/>
            <a:headEnd/>
            <a:tailEnd/>
          </a:ln>
        </p:spPr>
        <p:txBody>
          <a:bodyPr vert="horz" wrap="square" lIns="0" tIns="12700" rIns="0" bIns="0" numCol="1" anchor="t" anchorCtr="0" compatLnSpc="1">
            <a:prstTxWarp prst="textNoShape">
              <a:avLst/>
            </a:prstTxWarp>
          </a:bodyPr>
          <a:lstStyle/>
          <a:p>
            <a:pPr lvl="0"/>
            <a:r>
              <a:rPr lang="de-DE" dirty="0" smtClean="0"/>
              <a:t>Titelmasterformat durch Klicken bearbeiten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el und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Textplatzhalter 2"/>
          <p:cNvSpPr>
            <a:spLocks noGrp="1"/>
          </p:cNvSpPr>
          <p:nvPr>
            <p:ph type="body"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Foliennummernplatzhalter 3"/>
          <p:cNvSpPr>
            <a:spLocks noGrp="1"/>
          </p:cNvSpPr>
          <p:nvPr>
            <p:ph type="sldNum" sz="quarter" idx="10"/>
          </p:nvPr>
        </p:nvSpPr>
        <p:spPr/>
        <p:txBody>
          <a:bodyPr/>
          <a:lstStyle/>
          <a:p>
            <a:pPr>
              <a:defRPr/>
            </a:pPr>
            <a:fld id="{1807F6EE-FF92-4270-9377-3AD64AE294F9}" type="slidenum">
              <a:rPr lang="de-DE" smtClean="0"/>
              <a:pPr>
                <a:defRPr/>
              </a:pPr>
              <a:t>‹Nr.›</a:t>
            </a:fld>
            <a:endParaRPr lang="de-D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1_Titelfolie">
    <p:spTree>
      <p:nvGrpSpPr>
        <p:cNvPr id="1" name=""/>
        <p:cNvGrpSpPr/>
        <p:nvPr/>
      </p:nvGrpSpPr>
      <p:grpSpPr>
        <a:xfrm>
          <a:off x="0" y="0"/>
          <a:ext cx="0" cy="0"/>
          <a:chOff x="0" y="0"/>
          <a:chExt cx="0" cy="0"/>
        </a:xfrm>
      </p:grpSpPr>
      <p:pic>
        <p:nvPicPr>
          <p:cNvPr id="15" name="Grafik 14" descr="PPTFOOTCOL.png"/>
          <p:cNvPicPr>
            <a:picLocks/>
          </p:cNvPicPr>
          <p:nvPr userDrawn="1">
            <p:custDataLst>
              <p:tags r:id="rId1"/>
            </p:custDataLst>
          </p:nvPr>
        </p:nvPicPr>
        <p:blipFill>
          <a:blip r:embed="rId13"/>
          <a:stretch>
            <a:fillRect/>
          </a:stretch>
        </p:blipFill>
        <p:spPr>
          <a:xfrm>
            <a:off x="0" y="5562600"/>
            <a:ext cx="8534400" cy="609600"/>
          </a:xfrm>
          <a:prstGeom prst="rect">
            <a:avLst/>
          </a:prstGeom>
          <a:ln w="0">
            <a:noFill/>
          </a:ln>
          <a:effectLst/>
        </p:spPr>
      </p:pic>
      <p:pic>
        <p:nvPicPr>
          <p:cNvPr id="14" name="Grafik 13" descr="BOCOL.png"/>
          <p:cNvPicPr>
            <a:picLocks/>
          </p:cNvPicPr>
          <p:nvPr userDrawn="1">
            <p:custDataLst>
              <p:tags r:id="rId2"/>
            </p:custDataLst>
          </p:nvPr>
        </p:nvPicPr>
        <p:blipFill>
          <a:blip r:embed="rId14" cstate="print"/>
          <a:stretch>
            <a:fillRect/>
          </a:stretch>
        </p:blipFill>
        <p:spPr>
          <a:xfrm>
            <a:off x="6477000" y="5651500"/>
            <a:ext cx="1828800" cy="406400"/>
          </a:xfrm>
          <a:prstGeom prst="rect">
            <a:avLst/>
          </a:prstGeom>
          <a:ln w="0">
            <a:noFill/>
          </a:ln>
          <a:effectLst/>
        </p:spPr>
      </p:pic>
      <p:pic>
        <p:nvPicPr>
          <p:cNvPr id="13" name="Grafik 12" descr="PPTFOOTCOL.emf"/>
          <p:cNvPicPr>
            <a:picLocks/>
          </p:cNvPicPr>
          <p:nvPr userDrawn="1">
            <p:custDataLst>
              <p:tags r:id="rId3"/>
            </p:custDataLst>
          </p:nvPr>
        </p:nvPicPr>
        <p:blipFill>
          <a:blip r:embed="rId15" cstate="print"/>
          <a:stretch>
            <a:fillRect/>
          </a:stretch>
        </p:blipFill>
        <p:spPr>
          <a:xfrm>
            <a:off x="0" y="5741670"/>
            <a:ext cx="1403350" cy="251459"/>
          </a:xfrm>
          <a:prstGeom prst="rect">
            <a:avLst/>
          </a:prstGeom>
          <a:ln w="0">
            <a:noFill/>
          </a:ln>
          <a:effectLst/>
        </p:spPr>
      </p:pic>
      <p:sp>
        <p:nvSpPr>
          <p:cNvPr id="9" name="Rechteck 8"/>
          <p:cNvSpPr>
            <a:spLocks/>
          </p:cNvSpPr>
          <p:nvPr userDrawn="1">
            <p:custDataLst>
              <p:tags r:id="rId4"/>
            </p:custDataLst>
          </p:nvPr>
        </p:nvSpPr>
        <p:spPr>
          <a:xfrm>
            <a:off x="0" y="0"/>
            <a:ext cx="8534400" cy="533400"/>
          </a:xfrm>
          <a:prstGeom prst="rect">
            <a:avLst/>
          </a:prstGeom>
          <a:solidFill>
            <a:srgbClr val="003264"/>
          </a:solid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x-none">
              <a:solidFill>
                <a:srgbClr val="003264"/>
              </a:solidFill>
            </a:endParaRPr>
          </a:p>
        </p:txBody>
      </p:sp>
      <p:sp>
        <p:nvSpPr>
          <p:cNvPr id="2" name="Titel 1"/>
          <p:cNvSpPr>
            <a:spLocks noGrp="1"/>
          </p:cNvSpPr>
          <p:nvPr>
            <p:ph type="ctrTitle"/>
            <p:custDataLst>
              <p:tags r:id="rId5"/>
            </p:custDataLst>
          </p:nvPr>
        </p:nvSpPr>
        <p:spPr>
          <a:xfrm>
            <a:off x="533399" y="533400"/>
            <a:ext cx="7772400" cy="533400"/>
          </a:xfrm>
          <a:ln w="0"/>
          <a:effectLst/>
        </p:spPr>
        <p:txBody>
          <a:bodyPr wrap="square" lIns="0" tIns="12700" rIns="0" bIns="0" anchor="t"/>
          <a:lstStyle>
            <a:lvl1pPr algn="l" rtl="0" eaLnBrk="0" fontAlgn="base" hangingPunct="0">
              <a:lnSpc>
                <a:spcPct val="111000"/>
              </a:lnSpc>
              <a:spcBef>
                <a:spcPts val="0"/>
              </a:spcBef>
              <a:spcAft>
                <a:spcPts val="0"/>
              </a:spcAft>
              <a:buNone/>
              <a:defRPr sz="2700" b="0" i="0" u="none">
                <a:solidFill>
                  <a:srgbClr val="000000"/>
                </a:solidFill>
                <a:latin typeface="Bosch Office Sans"/>
              </a:defRPr>
            </a:lvl1pPr>
          </a:lstStyle>
          <a:p>
            <a:r>
              <a:rPr lang="de-DE" smtClean="0"/>
              <a:t>Titelmasterformat durch Klicken bearbeiten</a:t>
            </a:r>
            <a:endParaRPr lang="de-DE"/>
          </a:p>
        </p:txBody>
      </p:sp>
      <p:sp>
        <p:nvSpPr>
          <p:cNvPr id="3" name="Untertitel 2" hidden="1"/>
          <p:cNvSpPr>
            <a:spLocks noGrp="1"/>
          </p:cNvSpPr>
          <p:nvPr>
            <p:ph type="subTitle" idx="1"/>
            <p:custDataLst>
              <p:tags r:id="rId6"/>
            </p:custDataLst>
          </p:nvPr>
        </p:nvSpPr>
        <p:spPr>
          <a:xfrm>
            <a:off x="533400" y="3200399"/>
            <a:ext cx="7772400" cy="1676400"/>
          </a:xfrm>
          <a:ln w="0"/>
          <a:effectLst/>
        </p:spPr>
        <p:txBody>
          <a:bodyPr wrap="square" lIns="0" tIns="63500" rIns="0" bIns="0"/>
          <a:lstStyle>
            <a:lvl1pPr marL="0" indent="0" algn="l">
              <a:lnSpc>
                <a:spcPct val="111000"/>
              </a:lnSpc>
              <a:spcBef>
                <a:spcPts val="0"/>
              </a:spcBef>
              <a:spcAft>
                <a:spcPts val="0"/>
              </a:spcAft>
              <a:buClr>
                <a:srgbClr val="425C8F"/>
              </a:buClr>
              <a:buSzPct val="65000"/>
              <a:buFont typeface="Wingdings"/>
              <a:buChar char="è"/>
              <a:defRPr sz="1800" b="0" i="0" u="none">
                <a:solidFill>
                  <a:schemeClr val="tx1">
                    <a:tint val="75000"/>
                  </a:schemeClr>
                </a:solidFill>
                <a:latin typeface="Bosch Office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8" name="Rechteck 7" hidden="1"/>
          <p:cNvSpPr>
            <a:spLocks/>
          </p:cNvSpPr>
          <p:nvPr userDrawn="1">
            <p:custDataLst>
              <p:tags r:id="rId7"/>
            </p:custDataLst>
          </p:nvPr>
        </p:nvSpPr>
        <p:spPr>
          <a:xfrm>
            <a:off x="0" y="0"/>
            <a:ext cx="215900" cy="533400"/>
          </a:xfrm>
          <a:prstGeom prst="rect">
            <a:avLst/>
          </a:prstGeom>
          <a:solidFill>
            <a:srgbClr val="003264"/>
          </a:solid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x-none">
              <a:solidFill>
                <a:srgbClr val="003264"/>
              </a:solidFill>
            </a:endParaRPr>
          </a:p>
        </p:txBody>
      </p:sp>
      <p:sp>
        <p:nvSpPr>
          <p:cNvPr id="4" name="Foliennummernplatzhalter 3"/>
          <p:cNvSpPr>
            <a:spLocks noGrp="1"/>
          </p:cNvSpPr>
          <p:nvPr>
            <p:ph type="sldNum" sz="quarter" idx="10"/>
            <p:custDataLst>
              <p:tags r:id="rId8"/>
            </p:custDataLst>
          </p:nvPr>
        </p:nvSpPr>
        <p:spPr>
          <a:xfrm>
            <a:off x="76200" y="5851525"/>
            <a:ext cx="381000" cy="190500"/>
          </a:xfrm>
          <a:ln w="0"/>
          <a:effectLst/>
        </p:spPr>
        <p:txBody>
          <a:bodyPr lIns="0" tIns="0" rIns="0" bIns="0" anchor="t"/>
          <a:lstStyle>
            <a:lvl1pPr>
              <a:lnSpc>
                <a:spcPct val="111000"/>
              </a:lnSpc>
              <a:spcBef>
                <a:spcPts val="0"/>
              </a:spcBef>
              <a:spcAft>
                <a:spcPts val="0"/>
              </a:spcAft>
              <a:defRPr>
                <a:solidFill>
                  <a:srgbClr val="707070"/>
                </a:solidFill>
              </a:defRPr>
            </a:lvl1pPr>
          </a:lstStyle>
          <a:p>
            <a:pPr>
              <a:defRPr/>
            </a:pPr>
            <a:fld id="{1807F6EE-FF92-4270-9377-3AD64AE294F9}" type="slidenum">
              <a:rPr lang="x-none" smtClean="0"/>
              <a:pPr>
                <a:defRPr/>
              </a:pPr>
              <a:t>‹Nr.›</a:t>
            </a:fld>
            <a:endParaRPr lang="x-none" dirty="0"/>
          </a:p>
        </p:txBody>
      </p:sp>
      <p:sp>
        <p:nvSpPr>
          <p:cNvPr id="7" name="Rechteck 6" hidden="1"/>
          <p:cNvSpPr>
            <a:spLocks/>
          </p:cNvSpPr>
          <p:nvPr userDrawn="1">
            <p:custDataLst>
              <p:tags r:id="rId9"/>
            </p:custDataLst>
          </p:nvPr>
        </p:nvSpPr>
        <p:spPr>
          <a:xfrm>
            <a:off x="0" y="0"/>
            <a:ext cx="669290" cy="533400"/>
          </a:xfrm>
          <a:prstGeom prst="rect">
            <a:avLst/>
          </a:prstGeom>
          <a:solidFill>
            <a:srgbClr val="003264"/>
          </a:solid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x-none">
              <a:solidFill>
                <a:srgbClr val="003264"/>
              </a:solidFill>
            </a:endParaRPr>
          </a:p>
        </p:txBody>
      </p:sp>
      <p:cxnSp>
        <p:nvCxnSpPr>
          <p:cNvPr id="6" name="Gerade Verbindung 5"/>
          <p:cNvCxnSpPr>
            <a:cxnSpLocks/>
          </p:cNvCxnSpPr>
          <p:nvPr userDrawn="1">
            <p:custDataLst>
              <p:tags r:id="rId10"/>
            </p:custDataLst>
          </p:nvPr>
        </p:nvCxnSpPr>
        <p:spPr>
          <a:xfrm>
            <a:off x="0" y="533400"/>
            <a:ext cx="8534400" cy="0"/>
          </a:xfrm>
          <a:prstGeom prst="line">
            <a:avLst/>
          </a:prstGeom>
          <a:ln w="9016">
            <a:solidFill>
              <a:srgbClr val="003264"/>
            </a:solidFill>
          </a:ln>
          <a:effectLst/>
        </p:spPr>
        <p:style>
          <a:lnRef idx="1">
            <a:schemeClr val="accent1"/>
          </a:lnRef>
          <a:fillRef idx="0">
            <a:schemeClr val="accent1"/>
          </a:fillRef>
          <a:effectRef idx="0">
            <a:schemeClr val="accent1"/>
          </a:effectRef>
          <a:fontRef idx="minor">
            <a:schemeClr val="tx1"/>
          </a:fontRef>
        </p:style>
      </p:cxnSp>
      <p:cxnSp>
        <p:nvCxnSpPr>
          <p:cNvPr id="5" name="Gerade Verbindung 4"/>
          <p:cNvCxnSpPr>
            <a:cxnSpLocks/>
          </p:cNvCxnSpPr>
          <p:nvPr userDrawn="1">
            <p:custDataLst>
              <p:tags r:id="rId11"/>
            </p:custDataLst>
          </p:nvPr>
        </p:nvCxnSpPr>
        <p:spPr>
          <a:xfrm>
            <a:off x="0" y="5562600"/>
            <a:ext cx="8534400" cy="0"/>
          </a:xfrm>
          <a:prstGeom prst="line">
            <a:avLst/>
          </a:prstGeom>
          <a:ln w="9016">
            <a:solidFill>
              <a:srgbClr val="DDDDE7"/>
            </a:solidFill>
          </a:ln>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533400" y="1066800"/>
            <a:ext cx="3581400" cy="3810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267200" y="1066800"/>
            <a:ext cx="3581400" cy="3810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Foliennummernplatzhalter 4"/>
          <p:cNvSpPr>
            <a:spLocks noGrp="1"/>
          </p:cNvSpPr>
          <p:nvPr>
            <p:ph type="sldNum" sz="quarter" idx="10"/>
          </p:nvPr>
        </p:nvSpPr>
        <p:spPr/>
        <p:txBody>
          <a:bodyPr/>
          <a:lstStyle/>
          <a:p>
            <a:pPr>
              <a:defRPr/>
            </a:pPr>
            <a:fld id="{1807F6EE-FF92-4270-9377-3AD64AE294F9}" type="slidenum">
              <a:rPr lang="x-none" smtClean="0"/>
              <a:pPr>
                <a:defRPr/>
              </a:pPr>
              <a:t>‹Nr.›</a:t>
            </a:fld>
            <a:endParaRPr lang="x-non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4.xml"/><Relationship Id="rId13" Type="http://schemas.openxmlformats.org/officeDocument/2006/relationships/tags" Target="../tags/tag9.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tags" Target="../tags/tag3.xml"/><Relationship Id="rId12" Type="http://schemas.openxmlformats.org/officeDocument/2006/relationships/tags" Target="../tags/tag8.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ags" Target="../tags/tag12.xml"/><Relationship Id="rId1" Type="http://schemas.openxmlformats.org/officeDocument/2006/relationships/slideLayout" Target="../slideLayouts/slideLayout1.xml"/><Relationship Id="rId6" Type="http://schemas.openxmlformats.org/officeDocument/2006/relationships/tags" Target="../tags/tag2.xml"/><Relationship Id="rId11" Type="http://schemas.openxmlformats.org/officeDocument/2006/relationships/tags" Target="../tags/tag7.xml"/><Relationship Id="rId5" Type="http://schemas.openxmlformats.org/officeDocument/2006/relationships/theme" Target="../theme/theme1.xml"/><Relationship Id="rId15" Type="http://schemas.openxmlformats.org/officeDocument/2006/relationships/tags" Target="../tags/tag11.xml"/><Relationship Id="rId10" Type="http://schemas.openxmlformats.org/officeDocument/2006/relationships/tags" Target="../tags/tag6.xml"/><Relationship Id="rId19" Type="http://schemas.openxmlformats.org/officeDocument/2006/relationships/image" Target="../media/image3.emf"/><Relationship Id="rId4" Type="http://schemas.openxmlformats.org/officeDocument/2006/relationships/slideLayout" Target="../slideLayouts/slideLayout4.xml"/><Relationship Id="rId9" Type="http://schemas.openxmlformats.org/officeDocument/2006/relationships/tags" Target="../tags/tag5.xml"/><Relationship Id="rId14" Type="http://schemas.openxmlformats.org/officeDocument/2006/relationships/tags" Target="../tags/tag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3" name="Grafik 12" descr="PPTFOOTCOL.png"/>
          <p:cNvPicPr>
            <a:picLocks/>
          </p:cNvPicPr>
          <p:nvPr userDrawn="1">
            <p:custDataLst>
              <p:tags r:id="rId6"/>
            </p:custDataLst>
          </p:nvPr>
        </p:nvPicPr>
        <p:blipFill>
          <a:blip r:embed="rId17"/>
          <a:stretch>
            <a:fillRect/>
          </a:stretch>
        </p:blipFill>
        <p:spPr>
          <a:xfrm>
            <a:off x="0" y="5562600"/>
            <a:ext cx="8534400" cy="609600"/>
          </a:xfrm>
          <a:prstGeom prst="rect">
            <a:avLst/>
          </a:prstGeom>
          <a:ln w="0">
            <a:noFill/>
          </a:ln>
          <a:effectLst/>
        </p:spPr>
      </p:pic>
      <p:sp>
        <p:nvSpPr>
          <p:cNvPr id="1033" name="Rectangle 9"/>
          <p:cNvSpPr>
            <a:spLocks noChangeArrowheads="1"/>
          </p:cNvSpPr>
          <p:nvPr>
            <p:custDataLst>
              <p:tags r:id="rId7"/>
            </p:custDataLst>
          </p:nvPr>
        </p:nvSpPr>
        <p:spPr bwMode="auto">
          <a:xfrm>
            <a:off x="0" y="0"/>
            <a:ext cx="8534400" cy="533400"/>
          </a:xfrm>
          <a:prstGeom prst="rect">
            <a:avLst/>
          </a:prstGeom>
          <a:solidFill>
            <a:srgbClr val="003264"/>
          </a:solidFill>
          <a:ln w="0">
            <a:noFill/>
            <a:miter lim="800000"/>
            <a:headEnd/>
            <a:tailEnd/>
          </a:ln>
          <a:effectLst/>
        </p:spPr>
        <p:txBody>
          <a:bodyPr wrap="none" lIns="0" tIns="0" rIns="0" bIns="0" anchor="ctr"/>
          <a:lstStyle/>
          <a:p>
            <a:pPr algn="ctr">
              <a:defRPr/>
            </a:pPr>
            <a:endParaRPr lang="x-none">
              <a:solidFill>
                <a:srgbClr val="003264"/>
              </a:solidFill>
              <a:latin typeface="Bosch Office Sans"/>
            </a:endParaRPr>
          </a:p>
        </p:txBody>
      </p:sp>
      <p:pic>
        <p:nvPicPr>
          <p:cNvPr id="12" name="Grafik 11" descr="BOCOL.png"/>
          <p:cNvPicPr>
            <a:picLocks/>
          </p:cNvPicPr>
          <p:nvPr userDrawn="1">
            <p:custDataLst>
              <p:tags r:id="rId8"/>
            </p:custDataLst>
          </p:nvPr>
        </p:nvPicPr>
        <p:blipFill>
          <a:blip r:embed="rId18" cstate="print"/>
          <a:stretch>
            <a:fillRect/>
          </a:stretch>
        </p:blipFill>
        <p:spPr>
          <a:xfrm>
            <a:off x="6477000" y="5651500"/>
            <a:ext cx="1828800" cy="406400"/>
          </a:xfrm>
          <a:prstGeom prst="rect">
            <a:avLst/>
          </a:prstGeom>
          <a:ln w="0">
            <a:noFill/>
          </a:ln>
          <a:effectLst/>
        </p:spPr>
      </p:pic>
      <p:pic>
        <p:nvPicPr>
          <p:cNvPr id="11" name="Grafik 10" descr="PPTFOOTCOL.emf"/>
          <p:cNvPicPr>
            <a:picLocks/>
          </p:cNvPicPr>
          <p:nvPr userDrawn="1">
            <p:custDataLst>
              <p:tags r:id="rId9"/>
            </p:custDataLst>
          </p:nvPr>
        </p:nvPicPr>
        <p:blipFill>
          <a:blip r:embed="rId19" cstate="print"/>
          <a:stretch>
            <a:fillRect/>
          </a:stretch>
        </p:blipFill>
        <p:spPr>
          <a:xfrm>
            <a:off x="0" y="5741670"/>
            <a:ext cx="1403350" cy="251459"/>
          </a:xfrm>
          <a:prstGeom prst="rect">
            <a:avLst/>
          </a:prstGeom>
          <a:ln w="0">
            <a:noFill/>
          </a:ln>
          <a:effectLst/>
        </p:spPr>
      </p:pic>
      <p:sp>
        <p:nvSpPr>
          <p:cNvPr id="1032" name="Line 8"/>
          <p:cNvSpPr>
            <a:spLocks noChangeShapeType="1"/>
          </p:cNvSpPr>
          <p:nvPr>
            <p:custDataLst>
              <p:tags r:id="rId10"/>
            </p:custDataLst>
          </p:nvPr>
        </p:nvSpPr>
        <p:spPr bwMode="auto">
          <a:xfrm>
            <a:off x="0" y="533400"/>
            <a:ext cx="8534400" cy="0"/>
          </a:xfrm>
          <a:prstGeom prst="line">
            <a:avLst/>
          </a:prstGeom>
          <a:noFill/>
          <a:ln w="9016">
            <a:solidFill>
              <a:srgbClr val="003264"/>
            </a:solidFill>
            <a:round/>
            <a:headEnd/>
            <a:tailEnd/>
          </a:ln>
          <a:effectLst/>
        </p:spPr>
        <p:txBody>
          <a:bodyPr wrap="none" lIns="0" tIns="0" rIns="0" bIns="0" anchor="ctr"/>
          <a:lstStyle/>
          <a:p>
            <a:pPr>
              <a:defRPr/>
            </a:pPr>
            <a:endParaRPr lang="x-none">
              <a:latin typeface="Bosch Office Sans"/>
            </a:endParaRPr>
          </a:p>
        </p:txBody>
      </p:sp>
      <p:sp>
        <p:nvSpPr>
          <p:cNvPr id="10" name="Rechteck 9" hidden="1"/>
          <p:cNvSpPr/>
          <p:nvPr userDrawn="1">
            <p:custDataLst>
              <p:tags r:id="rId11"/>
            </p:custDataLst>
          </p:nvPr>
        </p:nvSpPr>
        <p:spPr>
          <a:xfrm>
            <a:off x="0" y="0"/>
            <a:ext cx="215900" cy="533400"/>
          </a:xfrm>
          <a:prstGeom prst="rect">
            <a:avLst/>
          </a:prstGeom>
          <a:solidFill>
            <a:srgbClr val="003264"/>
          </a:solid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x-none">
              <a:solidFill>
                <a:srgbClr val="003264"/>
              </a:solidFill>
            </a:endParaRPr>
          </a:p>
        </p:txBody>
      </p:sp>
      <p:sp>
        <p:nvSpPr>
          <p:cNvPr id="9" name="Rechteck 8" hidden="1"/>
          <p:cNvSpPr/>
          <p:nvPr userDrawn="1">
            <p:custDataLst>
              <p:tags r:id="rId12"/>
            </p:custDataLst>
          </p:nvPr>
        </p:nvSpPr>
        <p:spPr>
          <a:xfrm>
            <a:off x="0" y="0"/>
            <a:ext cx="669290" cy="533400"/>
          </a:xfrm>
          <a:prstGeom prst="rect">
            <a:avLst/>
          </a:prstGeom>
          <a:solidFill>
            <a:srgbClr val="003264"/>
          </a:solid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x-none">
              <a:solidFill>
                <a:srgbClr val="003264"/>
              </a:solidFill>
            </a:endParaRPr>
          </a:p>
        </p:txBody>
      </p:sp>
      <p:sp>
        <p:nvSpPr>
          <p:cNvPr id="1031" name="Line 7"/>
          <p:cNvSpPr>
            <a:spLocks noChangeShapeType="1"/>
          </p:cNvSpPr>
          <p:nvPr>
            <p:custDataLst>
              <p:tags r:id="rId13"/>
            </p:custDataLst>
          </p:nvPr>
        </p:nvSpPr>
        <p:spPr bwMode="auto">
          <a:xfrm>
            <a:off x="0" y="5562600"/>
            <a:ext cx="8534400" cy="0"/>
          </a:xfrm>
          <a:prstGeom prst="line">
            <a:avLst/>
          </a:prstGeom>
          <a:noFill/>
          <a:ln w="9016">
            <a:solidFill>
              <a:srgbClr val="DDDDE7"/>
            </a:solidFill>
            <a:round/>
            <a:headEnd/>
            <a:tailEnd/>
          </a:ln>
          <a:effectLst/>
        </p:spPr>
        <p:txBody>
          <a:bodyPr wrap="none" lIns="0" tIns="0" rIns="0" bIns="0" anchor="ctr"/>
          <a:lstStyle/>
          <a:p>
            <a:pPr>
              <a:defRPr/>
            </a:pPr>
            <a:endParaRPr lang="x-none">
              <a:latin typeface="Bosch Office Sans"/>
            </a:endParaRPr>
          </a:p>
        </p:txBody>
      </p:sp>
      <p:sp>
        <p:nvSpPr>
          <p:cNvPr id="1030" name="Rectangle 2"/>
          <p:cNvSpPr>
            <a:spLocks noGrp="1" noChangeArrowheads="1"/>
          </p:cNvSpPr>
          <p:nvPr>
            <p:ph type="title"/>
            <p:custDataLst>
              <p:tags r:id="rId14"/>
            </p:custDataLst>
          </p:nvPr>
        </p:nvSpPr>
        <p:spPr bwMode="auto">
          <a:xfrm>
            <a:off x="533400" y="533400"/>
            <a:ext cx="7315200" cy="533400"/>
          </a:xfrm>
          <a:prstGeom prst="rect">
            <a:avLst/>
          </a:prstGeom>
          <a:noFill/>
          <a:ln w="0">
            <a:noFill/>
            <a:miter lim="800000"/>
            <a:headEnd/>
            <a:tailEnd/>
          </a:ln>
          <a:effectLst/>
        </p:spPr>
        <p:txBody>
          <a:bodyPr vert="horz" wrap="square" lIns="0" tIns="12700" rIns="0" bIns="0" numCol="1" anchor="t" anchorCtr="0" compatLnSpc="1">
            <a:prstTxWarp prst="textNoShape">
              <a:avLst/>
            </a:prstTxWarp>
          </a:bodyPr>
          <a:lstStyle/>
          <a:p>
            <a:pPr lvl="0" algn="l" rtl="0" eaLnBrk="0" fontAlgn="base" hangingPunct="0">
              <a:lnSpc>
                <a:spcPct val="111000"/>
              </a:lnSpc>
              <a:spcBef>
                <a:spcPct val="0"/>
              </a:spcBef>
              <a:spcAft>
                <a:spcPct val="0"/>
              </a:spcAft>
              <a:buNone/>
            </a:pPr>
            <a:r>
              <a:rPr lang="de-DE" dirty="0" smtClean="0"/>
              <a:t>Titelmasterformat durch Klicken bearbeiten</a:t>
            </a:r>
          </a:p>
        </p:txBody>
      </p:sp>
      <p:sp>
        <p:nvSpPr>
          <p:cNvPr id="2" name="Rectangle 3"/>
          <p:cNvSpPr>
            <a:spLocks noGrp="1" noChangeArrowheads="1"/>
          </p:cNvSpPr>
          <p:nvPr>
            <p:ph type="body" idx="1"/>
            <p:custDataLst>
              <p:tags r:id="rId15"/>
            </p:custDataLst>
          </p:nvPr>
        </p:nvSpPr>
        <p:spPr bwMode="auto">
          <a:xfrm>
            <a:off x="533400" y="1066800"/>
            <a:ext cx="7315200" cy="3810000"/>
          </a:xfrm>
          <a:prstGeom prst="rect">
            <a:avLst/>
          </a:prstGeom>
          <a:noFill/>
          <a:ln w="0">
            <a:noFill/>
            <a:miter lim="800000"/>
            <a:headEnd/>
            <a:tailEnd/>
          </a:ln>
          <a:effectLst/>
        </p:spPr>
        <p:txBody>
          <a:bodyPr vert="horz" wrap="square" lIns="0" tIns="63500" rIns="0" bIns="0" numCol="1" anchor="t" anchorCtr="0" compatLnSpc="1">
            <a:prstTxWarp prst="textNoShape">
              <a:avLst/>
            </a:prstTxWarp>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p>
        </p:txBody>
      </p:sp>
      <p:sp>
        <p:nvSpPr>
          <p:cNvPr id="3" name="Rectangle 6"/>
          <p:cNvSpPr>
            <a:spLocks noGrp="1" noChangeArrowheads="1"/>
          </p:cNvSpPr>
          <p:nvPr>
            <p:ph type="sldNum" sz="quarter" idx="4"/>
            <p:custDataLst>
              <p:tags r:id="rId16"/>
            </p:custDataLst>
          </p:nvPr>
        </p:nvSpPr>
        <p:spPr bwMode="auto">
          <a:xfrm>
            <a:off x="76200" y="5851525"/>
            <a:ext cx="381000" cy="190500"/>
          </a:xfrm>
          <a:prstGeom prst="rect">
            <a:avLst/>
          </a:prstGeom>
          <a:noFill/>
          <a:ln w="0">
            <a:noFill/>
            <a:miter lim="800000"/>
            <a:headEnd/>
            <a:tailEnd/>
          </a:ln>
          <a:effectLst/>
        </p:spPr>
        <p:txBody>
          <a:bodyPr vert="horz" wrap="square" lIns="0" tIns="0" rIns="0" bIns="0" numCol="1" anchor="t" anchorCtr="0" compatLnSpc="1">
            <a:prstTxWarp prst="textNoShape">
              <a:avLst/>
            </a:prstTxWarp>
          </a:bodyPr>
          <a:lstStyle>
            <a:lvl1pPr>
              <a:lnSpc>
                <a:spcPct val="111000"/>
              </a:lnSpc>
              <a:spcBef>
                <a:spcPts val="0"/>
              </a:spcBef>
              <a:spcAft>
                <a:spcPts val="0"/>
              </a:spcAft>
              <a:defRPr sz="1500">
                <a:solidFill>
                  <a:srgbClr val="707070"/>
                </a:solidFill>
                <a:latin typeface="Bosch Office Sans"/>
              </a:defRPr>
            </a:lvl1pPr>
          </a:lstStyle>
          <a:p>
            <a:pPr>
              <a:defRPr/>
            </a:pPr>
            <a:fld id="{1807F6EE-FF92-4270-9377-3AD64AE294F9}" type="slidenum">
              <a:rPr lang="x-none" smtClean="0"/>
              <a:pPr>
                <a:defRPr/>
              </a:pPr>
              <a:t>‹Nr.›</a:t>
            </a:fld>
            <a:endParaRPr lang="x-none" dirty="0"/>
          </a:p>
        </p:txBody>
      </p:sp>
    </p:spTree>
  </p:cSld>
  <p:clrMap bg1="lt1" tx1="dk1" bg2="lt2" tx2="dk2" accent1="accent1" accent2="accent2" accent3="accent3" accent4="accent4" accent5="accent5" accent6="accent6" hlink="hlink" folHlink="folHlink"/>
  <p:sldLayoutIdLst>
    <p:sldLayoutId id="2147483654" r:id="rId1"/>
    <p:sldLayoutId id="2147483659" r:id="rId2"/>
    <p:sldLayoutId id="2147483660" r:id="rId3"/>
    <p:sldLayoutId id="2147483661" r:id="rId4"/>
  </p:sldLayoutIdLst>
  <p:txStyles>
    <p:titleStyle>
      <a:lvl1pPr algn="l" rtl="0" eaLnBrk="0" fontAlgn="base" hangingPunct="0">
        <a:lnSpc>
          <a:spcPct val="111000"/>
        </a:lnSpc>
        <a:spcBef>
          <a:spcPct val="0"/>
        </a:spcBef>
        <a:spcAft>
          <a:spcPct val="0"/>
        </a:spcAft>
        <a:defRPr sz="2700" b="0" i="0" u="none">
          <a:solidFill>
            <a:srgbClr val="000000"/>
          </a:solidFill>
          <a:latin typeface="Bosch Office Sans"/>
          <a:ea typeface="+mj-ea"/>
          <a:cs typeface="+mj-cs"/>
        </a:defRPr>
      </a:lvl1pPr>
      <a:lvl2pPr algn="l" rtl="0" eaLnBrk="0" fontAlgn="base" hangingPunct="0">
        <a:lnSpc>
          <a:spcPct val="111000"/>
        </a:lnSpc>
        <a:spcBef>
          <a:spcPct val="0"/>
        </a:spcBef>
        <a:spcAft>
          <a:spcPct val="0"/>
        </a:spcAft>
        <a:defRPr sz="2700">
          <a:solidFill>
            <a:srgbClr val="000000"/>
          </a:solidFill>
          <a:latin typeface="Bosch Office Sans"/>
        </a:defRPr>
      </a:lvl2pPr>
      <a:lvl3pPr algn="l" rtl="0" eaLnBrk="0" fontAlgn="base" hangingPunct="0">
        <a:lnSpc>
          <a:spcPct val="111000"/>
        </a:lnSpc>
        <a:spcBef>
          <a:spcPct val="0"/>
        </a:spcBef>
        <a:spcAft>
          <a:spcPct val="0"/>
        </a:spcAft>
        <a:defRPr sz="2700">
          <a:solidFill>
            <a:srgbClr val="000000"/>
          </a:solidFill>
          <a:latin typeface="Bosch Office Sans"/>
        </a:defRPr>
      </a:lvl3pPr>
      <a:lvl4pPr algn="l" rtl="0" eaLnBrk="0" fontAlgn="base" hangingPunct="0">
        <a:lnSpc>
          <a:spcPct val="111000"/>
        </a:lnSpc>
        <a:spcBef>
          <a:spcPct val="0"/>
        </a:spcBef>
        <a:spcAft>
          <a:spcPct val="0"/>
        </a:spcAft>
        <a:defRPr sz="2700">
          <a:solidFill>
            <a:srgbClr val="000000"/>
          </a:solidFill>
          <a:latin typeface="Bosch Office Sans"/>
        </a:defRPr>
      </a:lvl4pPr>
      <a:lvl5pPr algn="l" rtl="0" eaLnBrk="0" fontAlgn="base" hangingPunct="0">
        <a:lnSpc>
          <a:spcPct val="111000"/>
        </a:lnSpc>
        <a:spcBef>
          <a:spcPct val="0"/>
        </a:spcBef>
        <a:spcAft>
          <a:spcPct val="0"/>
        </a:spcAft>
        <a:defRPr sz="2700">
          <a:solidFill>
            <a:srgbClr val="000000"/>
          </a:solidFill>
          <a:latin typeface="Bosch Office Sans"/>
        </a:defRPr>
      </a:lvl5pPr>
      <a:lvl6pPr marL="457200" algn="l" rtl="0" fontAlgn="base">
        <a:lnSpc>
          <a:spcPct val="111000"/>
        </a:lnSpc>
        <a:spcBef>
          <a:spcPct val="0"/>
        </a:spcBef>
        <a:spcAft>
          <a:spcPct val="0"/>
        </a:spcAft>
        <a:defRPr sz="2700">
          <a:solidFill>
            <a:srgbClr val="000000"/>
          </a:solidFill>
          <a:latin typeface="Bosch Office Sans"/>
        </a:defRPr>
      </a:lvl6pPr>
      <a:lvl7pPr marL="914400" algn="l" rtl="0" fontAlgn="base">
        <a:lnSpc>
          <a:spcPct val="111000"/>
        </a:lnSpc>
        <a:spcBef>
          <a:spcPct val="0"/>
        </a:spcBef>
        <a:spcAft>
          <a:spcPct val="0"/>
        </a:spcAft>
        <a:defRPr sz="2700">
          <a:solidFill>
            <a:srgbClr val="000000"/>
          </a:solidFill>
          <a:latin typeface="Bosch Office Sans"/>
        </a:defRPr>
      </a:lvl7pPr>
      <a:lvl8pPr marL="1371600" algn="l" rtl="0" fontAlgn="base">
        <a:lnSpc>
          <a:spcPct val="111000"/>
        </a:lnSpc>
        <a:spcBef>
          <a:spcPct val="0"/>
        </a:spcBef>
        <a:spcAft>
          <a:spcPct val="0"/>
        </a:spcAft>
        <a:defRPr sz="2700">
          <a:solidFill>
            <a:srgbClr val="000000"/>
          </a:solidFill>
          <a:latin typeface="Bosch Office Sans"/>
        </a:defRPr>
      </a:lvl8pPr>
      <a:lvl9pPr marL="1828800" algn="l" rtl="0" fontAlgn="base">
        <a:lnSpc>
          <a:spcPct val="111000"/>
        </a:lnSpc>
        <a:spcBef>
          <a:spcPct val="0"/>
        </a:spcBef>
        <a:spcAft>
          <a:spcPct val="0"/>
        </a:spcAft>
        <a:defRPr sz="2700">
          <a:solidFill>
            <a:srgbClr val="000000"/>
          </a:solidFill>
          <a:latin typeface="Bosch Office Sans"/>
        </a:defRPr>
      </a:lvl9pPr>
    </p:titleStyle>
    <p:bodyStyle>
      <a:lvl1pPr marL="304800" indent="-304800" algn="l" rtl="0" eaLnBrk="0" fontAlgn="base" hangingPunct="0">
        <a:lnSpc>
          <a:spcPct val="111000"/>
        </a:lnSpc>
        <a:spcBef>
          <a:spcPts val="0"/>
        </a:spcBef>
        <a:spcAft>
          <a:spcPts val="0"/>
        </a:spcAft>
        <a:buClr>
          <a:srgbClr val="425C8F"/>
        </a:buClr>
        <a:buSzPct val="65000"/>
        <a:buFont typeface="Wingdings"/>
        <a:buChar char="è"/>
        <a:defRPr sz="1800" b="0" i="0" u="none">
          <a:solidFill>
            <a:schemeClr val="tx1"/>
          </a:solidFill>
          <a:latin typeface="Bosch Office Sans"/>
          <a:ea typeface="+mn-ea"/>
          <a:cs typeface="+mn-cs"/>
        </a:defRPr>
      </a:lvl1pPr>
      <a:lvl2pPr marL="609600" indent="-190500" algn="l" rtl="0" eaLnBrk="0" fontAlgn="base" hangingPunct="0">
        <a:lnSpc>
          <a:spcPct val="111000"/>
        </a:lnSpc>
        <a:spcBef>
          <a:spcPts val="0"/>
        </a:spcBef>
        <a:spcAft>
          <a:spcPts val="0"/>
        </a:spcAft>
        <a:buClr>
          <a:srgbClr val="425C8F"/>
        </a:buClr>
        <a:buSzPct val="50000"/>
        <a:buFont typeface="Wingdings"/>
        <a:buChar char=""/>
        <a:defRPr sz="1800" b="0" i="0" u="none">
          <a:solidFill>
            <a:schemeClr val="tx1"/>
          </a:solidFill>
          <a:latin typeface="Bosch Office Sans"/>
        </a:defRPr>
      </a:lvl2pPr>
      <a:lvl3pPr marL="914400" indent="-190500" algn="l" rtl="0" eaLnBrk="0" fontAlgn="base" hangingPunct="0">
        <a:lnSpc>
          <a:spcPct val="111000"/>
        </a:lnSpc>
        <a:spcBef>
          <a:spcPts val="0"/>
        </a:spcBef>
        <a:spcAft>
          <a:spcPts val="0"/>
        </a:spcAft>
        <a:buClr>
          <a:srgbClr val="425C8F"/>
        </a:buClr>
        <a:buSzPct val="50000"/>
        <a:buFont typeface="Wingdings"/>
        <a:buChar char=""/>
        <a:defRPr sz="1800" b="0" i="0" u="none">
          <a:solidFill>
            <a:schemeClr val="tx1"/>
          </a:solidFill>
          <a:latin typeface="Bosch Office Sans"/>
        </a:defRPr>
      </a:lvl3pPr>
      <a:lvl4pPr marL="1219200" indent="-190500" algn="l" rtl="0" eaLnBrk="0" fontAlgn="base" hangingPunct="0">
        <a:lnSpc>
          <a:spcPct val="111000"/>
        </a:lnSpc>
        <a:spcBef>
          <a:spcPts val="0"/>
        </a:spcBef>
        <a:spcAft>
          <a:spcPts val="0"/>
        </a:spcAft>
        <a:buClr>
          <a:srgbClr val="425C8F"/>
        </a:buClr>
        <a:buSzPct val="50000"/>
        <a:buFont typeface="Wingdings"/>
        <a:buChar char=""/>
        <a:defRPr sz="1800" b="0" i="0" u="none">
          <a:solidFill>
            <a:schemeClr val="tx1"/>
          </a:solidFill>
          <a:latin typeface="Bosch Office Sans"/>
        </a:defRPr>
      </a:lvl4pPr>
      <a:lvl5pPr marL="1524000" indent="-190500" algn="l" rtl="0" eaLnBrk="0" fontAlgn="base" hangingPunct="0">
        <a:lnSpc>
          <a:spcPct val="111000"/>
        </a:lnSpc>
        <a:spcBef>
          <a:spcPts val="0"/>
        </a:spcBef>
        <a:spcAft>
          <a:spcPts val="0"/>
        </a:spcAft>
        <a:buClr>
          <a:srgbClr val="425C8F"/>
        </a:buClr>
        <a:buSzPct val="50000"/>
        <a:buFont typeface="Wingdings"/>
        <a:buChar char=""/>
        <a:defRPr sz="1800" b="0" i="0" u="none">
          <a:solidFill>
            <a:schemeClr val="tx1"/>
          </a:solidFill>
          <a:latin typeface="Bosch Office Sans"/>
        </a:defRPr>
      </a:lvl5pPr>
      <a:lvl6pPr marL="1981200" indent="-190500" algn="l" rtl="0" fontAlgn="base">
        <a:lnSpc>
          <a:spcPct val="111000"/>
        </a:lnSpc>
        <a:spcBef>
          <a:spcPct val="0"/>
        </a:spcBef>
        <a:spcAft>
          <a:spcPct val="0"/>
        </a:spcAft>
        <a:buClr>
          <a:srgbClr val="425C8F"/>
        </a:buClr>
        <a:buSzPct val="50000"/>
        <a:buFont typeface="Wingdings" pitchFamily="2" charset="2"/>
        <a:buChar char=""/>
        <a:defRPr>
          <a:solidFill>
            <a:schemeClr val="tx1"/>
          </a:solidFill>
          <a:latin typeface="+mn-lt"/>
        </a:defRPr>
      </a:lvl6pPr>
      <a:lvl7pPr marL="2438400" indent="-190500" algn="l" rtl="0" fontAlgn="base">
        <a:lnSpc>
          <a:spcPct val="111000"/>
        </a:lnSpc>
        <a:spcBef>
          <a:spcPct val="0"/>
        </a:spcBef>
        <a:spcAft>
          <a:spcPct val="0"/>
        </a:spcAft>
        <a:buClr>
          <a:srgbClr val="425C8F"/>
        </a:buClr>
        <a:buSzPct val="50000"/>
        <a:buFont typeface="Wingdings" pitchFamily="2" charset="2"/>
        <a:buChar char=""/>
        <a:defRPr>
          <a:solidFill>
            <a:schemeClr val="tx1"/>
          </a:solidFill>
          <a:latin typeface="+mn-lt"/>
        </a:defRPr>
      </a:lvl7pPr>
      <a:lvl8pPr marL="2895600" indent="-190500" algn="l" rtl="0" fontAlgn="base">
        <a:lnSpc>
          <a:spcPct val="111000"/>
        </a:lnSpc>
        <a:spcBef>
          <a:spcPct val="0"/>
        </a:spcBef>
        <a:spcAft>
          <a:spcPct val="0"/>
        </a:spcAft>
        <a:buClr>
          <a:srgbClr val="425C8F"/>
        </a:buClr>
        <a:buSzPct val="50000"/>
        <a:buFont typeface="Wingdings" pitchFamily="2" charset="2"/>
        <a:buChar char=""/>
        <a:defRPr>
          <a:solidFill>
            <a:schemeClr val="tx1"/>
          </a:solidFill>
          <a:latin typeface="+mn-lt"/>
        </a:defRPr>
      </a:lvl8pPr>
      <a:lvl9pPr marL="3352800" indent="-190500" algn="l" rtl="0" fontAlgn="base">
        <a:lnSpc>
          <a:spcPct val="111000"/>
        </a:lnSpc>
        <a:spcBef>
          <a:spcPct val="0"/>
        </a:spcBef>
        <a:spcAft>
          <a:spcPct val="0"/>
        </a:spcAft>
        <a:buClr>
          <a:srgbClr val="425C8F"/>
        </a:buClr>
        <a:buSzPct val="50000"/>
        <a:buFont typeface="Wingdings" pitchFamily="2" charset="2"/>
        <a:buChar char=""/>
        <a:defRPr>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32.xml"/><Relationship Id="rId13" Type="http://schemas.openxmlformats.org/officeDocument/2006/relationships/image" Target="../media/image4.png"/><Relationship Id="rId3" Type="http://schemas.openxmlformats.org/officeDocument/2006/relationships/tags" Target="../tags/tag27.xml"/><Relationship Id="rId7" Type="http://schemas.openxmlformats.org/officeDocument/2006/relationships/tags" Target="../tags/tag31.xml"/><Relationship Id="rId12" Type="http://schemas.openxmlformats.org/officeDocument/2006/relationships/slideLayout" Target="../slideLayouts/slideLayout3.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tags" Target="../tags/tag30.xml"/><Relationship Id="rId11" Type="http://schemas.openxmlformats.org/officeDocument/2006/relationships/tags" Target="../tags/tag35.xml"/><Relationship Id="rId5" Type="http://schemas.openxmlformats.org/officeDocument/2006/relationships/tags" Target="../tags/tag29.xml"/><Relationship Id="rId10" Type="http://schemas.openxmlformats.org/officeDocument/2006/relationships/tags" Target="../tags/tag34.xml"/><Relationship Id="rId4" Type="http://schemas.openxmlformats.org/officeDocument/2006/relationships/tags" Target="../tags/tag28.xml"/><Relationship Id="rId9" Type="http://schemas.openxmlformats.org/officeDocument/2006/relationships/tags" Target="../tags/tag33.xml"/></Relationships>
</file>

<file path=ppt/slides/_rels/slide10.xml.rels><?xml version="1.0" encoding="UTF-8" standalone="yes"?>
<Relationships xmlns="http://schemas.openxmlformats.org/package/2006/relationships"><Relationship Id="rId8" Type="http://schemas.openxmlformats.org/officeDocument/2006/relationships/tags" Target="../tags/tag133.xml"/><Relationship Id="rId13" Type="http://schemas.openxmlformats.org/officeDocument/2006/relationships/image" Target="../media/image4.png"/><Relationship Id="rId3" Type="http://schemas.openxmlformats.org/officeDocument/2006/relationships/tags" Target="../tags/tag128.xml"/><Relationship Id="rId7" Type="http://schemas.openxmlformats.org/officeDocument/2006/relationships/tags" Target="../tags/tag132.xml"/><Relationship Id="rId12" Type="http://schemas.openxmlformats.org/officeDocument/2006/relationships/slideLayout" Target="../slideLayouts/slideLayout3.xml"/><Relationship Id="rId2" Type="http://schemas.openxmlformats.org/officeDocument/2006/relationships/tags" Target="../tags/tag127.xml"/><Relationship Id="rId1" Type="http://schemas.openxmlformats.org/officeDocument/2006/relationships/tags" Target="../tags/tag126.xml"/><Relationship Id="rId6" Type="http://schemas.openxmlformats.org/officeDocument/2006/relationships/tags" Target="../tags/tag131.xml"/><Relationship Id="rId11" Type="http://schemas.openxmlformats.org/officeDocument/2006/relationships/tags" Target="../tags/tag136.xml"/><Relationship Id="rId5" Type="http://schemas.openxmlformats.org/officeDocument/2006/relationships/tags" Target="../tags/tag130.xml"/><Relationship Id="rId10" Type="http://schemas.openxmlformats.org/officeDocument/2006/relationships/tags" Target="../tags/tag135.xml"/><Relationship Id="rId4" Type="http://schemas.openxmlformats.org/officeDocument/2006/relationships/tags" Target="../tags/tag129.xml"/><Relationship Id="rId9" Type="http://schemas.openxmlformats.org/officeDocument/2006/relationships/tags" Target="../tags/tag134.xml"/></Relationships>
</file>

<file path=ppt/slides/_rels/slide11.xml.rels><?xml version="1.0" encoding="UTF-8" standalone="yes"?>
<Relationships xmlns="http://schemas.openxmlformats.org/package/2006/relationships"><Relationship Id="rId8" Type="http://schemas.openxmlformats.org/officeDocument/2006/relationships/tags" Target="../tags/tag144.xml"/><Relationship Id="rId13" Type="http://schemas.openxmlformats.org/officeDocument/2006/relationships/image" Target="../media/image4.png"/><Relationship Id="rId3" Type="http://schemas.openxmlformats.org/officeDocument/2006/relationships/tags" Target="../tags/tag139.xml"/><Relationship Id="rId7" Type="http://schemas.openxmlformats.org/officeDocument/2006/relationships/tags" Target="../tags/tag143.xml"/><Relationship Id="rId12" Type="http://schemas.openxmlformats.org/officeDocument/2006/relationships/slideLayout" Target="../slideLayouts/slideLayout3.xml"/><Relationship Id="rId2" Type="http://schemas.openxmlformats.org/officeDocument/2006/relationships/tags" Target="../tags/tag138.xml"/><Relationship Id="rId1" Type="http://schemas.openxmlformats.org/officeDocument/2006/relationships/tags" Target="../tags/tag137.xml"/><Relationship Id="rId6" Type="http://schemas.openxmlformats.org/officeDocument/2006/relationships/tags" Target="../tags/tag142.xml"/><Relationship Id="rId11" Type="http://schemas.openxmlformats.org/officeDocument/2006/relationships/tags" Target="../tags/tag147.xml"/><Relationship Id="rId5" Type="http://schemas.openxmlformats.org/officeDocument/2006/relationships/tags" Target="../tags/tag141.xml"/><Relationship Id="rId10" Type="http://schemas.openxmlformats.org/officeDocument/2006/relationships/tags" Target="../tags/tag146.xml"/><Relationship Id="rId4" Type="http://schemas.openxmlformats.org/officeDocument/2006/relationships/tags" Target="../tags/tag140.xml"/><Relationship Id="rId9" Type="http://schemas.openxmlformats.org/officeDocument/2006/relationships/tags" Target="../tags/tag145.xml"/></Relationships>
</file>

<file path=ppt/slides/_rels/slide12.xml.rels><?xml version="1.0" encoding="UTF-8" standalone="yes"?>
<Relationships xmlns="http://schemas.openxmlformats.org/package/2006/relationships"><Relationship Id="rId8" Type="http://schemas.openxmlformats.org/officeDocument/2006/relationships/tags" Target="../tags/tag155.xml"/><Relationship Id="rId13" Type="http://schemas.openxmlformats.org/officeDocument/2006/relationships/slideLayout" Target="../slideLayouts/slideLayout3.xml"/><Relationship Id="rId3" Type="http://schemas.openxmlformats.org/officeDocument/2006/relationships/tags" Target="../tags/tag150.xml"/><Relationship Id="rId7" Type="http://schemas.openxmlformats.org/officeDocument/2006/relationships/tags" Target="../tags/tag154.xml"/><Relationship Id="rId12" Type="http://schemas.openxmlformats.org/officeDocument/2006/relationships/tags" Target="../tags/tag159.xml"/><Relationship Id="rId2" Type="http://schemas.openxmlformats.org/officeDocument/2006/relationships/tags" Target="../tags/tag149.xml"/><Relationship Id="rId1" Type="http://schemas.openxmlformats.org/officeDocument/2006/relationships/tags" Target="../tags/tag148.xml"/><Relationship Id="rId6" Type="http://schemas.openxmlformats.org/officeDocument/2006/relationships/tags" Target="../tags/tag153.xml"/><Relationship Id="rId11" Type="http://schemas.openxmlformats.org/officeDocument/2006/relationships/tags" Target="../tags/tag158.xml"/><Relationship Id="rId5" Type="http://schemas.openxmlformats.org/officeDocument/2006/relationships/tags" Target="../tags/tag152.xml"/><Relationship Id="rId10" Type="http://schemas.openxmlformats.org/officeDocument/2006/relationships/tags" Target="../tags/tag157.xml"/><Relationship Id="rId4" Type="http://schemas.openxmlformats.org/officeDocument/2006/relationships/tags" Target="../tags/tag151.xml"/><Relationship Id="rId9" Type="http://schemas.openxmlformats.org/officeDocument/2006/relationships/tags" Target="../tags/tag156.xml"/><Relationship Id="rId14" Type="http://schemas.openxmlformats.org/officeDocument/2006/relationships/image" Target="../media/image4.png"/></Relationships>
</file>

<file path=ppt/slides/_rels/slide13.xml.rels><?xml version="1.0" encoding="UTF-8" standalone="yes"?>
<Relationships xmlns="http://schemas.openxmlformats.org/package/2006/relationships"><Relationship Id="rId8" Type="http://schemas.openxmlformats.org/officeDocument/2006/relationships/tags" Target="../tags/tag167.xml"/><Relationship Id="rId13" Type="http://schemas.openxmlformats.org/officeDocument/2006/relationships/image" Target="../media/image4.png"/><Relationship Id="rId3" Type="http://schemas.openxmlformats.org/officeDocument/2006/relationships/tags" Target="../tags/tag162.xml"/><Relationship Id="rId7" Type="http://schemas.openxmlformats.org/officeDocument/2006/relationships/tags" Target="../tags/tag166.xml"/><Relationship Id="rId12" Type="http://schemas.openxmlformats.org/officeDocument/2006/relationships/slideLayout" Target="../slideLayouts/slideLayout3.xml"/><Relationship Id="rId2" Type="http://schemas.openxmlformats.org/officeDocument/2006/relationships/tags" Target="../tags/tag161.xml"/><Relationship Id="rId1" Type="http://schemas.openxmlformats.org/officeDocument/2006/relationships/tags" Target="../tags/tag160.xml"/><Relationship Id="rId6" Type="http://schemas.openxmlformats.org/officeDocument/2006/relationships/tags" Target="../tags/tag165.xml"/><Relationship Id="rId11" Type="http://schemas.openxmlformats.org/officeDocument/2006/relationships/tags" Target="../tags/tag170.xml"/><Relationship Id="rId5" Type="http://schemas.openxmlformats.org/officeDocument/2006/relationships/tags" Target="../tags/tag164.xml"/><Relationship Id="rId10" Type="http://schemas.openxmlformats.org/officeDocument/2006/relationships/tags" Target="../tags/tag169.xml"/><Relationship Id="rId4" Type="http://schemas.openxmlformats.org/officeDocument/2006/relationships/tags" Target="../tags/tag163.xml"/><Relationship Id="rId9" Type="http://schemas.openxmlformats.org/officeDocument/2006/relationships/tags" Target="../tags/tag168.xml"/></Relationships>
</file>

<file path=ppt/slides/_rels/slide14.xml.rels><?xml version="1.0" encoding="UTF-8" standalone="yes"?>
<Relationships xmlns="http://schemas.openxmlformats.org/package/2006/relationships"><Relationship Id="rId8" Type="http://schemas.openxmlformats.org/officeDocument/2006/relationships/tags" Target="../tags/tag178.xml"/><Relationship Id="rId13" Type="http://schemas.openxmlformats.org/officeDocument/2006/relationships/image" Target="../media/image4.png"/><Relationship Id="rId3" Type="http://schemas.openxmlformats.org/officeDocument/2006/relationships/tags" Target="../tags/tag173.xml"/><Relationship Id="rId7" Type="http://schemas.openxmlformats.org/officeDocument/2006/relationships/tags" Target="../tags/tag177.xml"/><Relationship Id="rId12" Type="http://schemas.openxmlformats.org/officeDocument/2006/relationships/slideLayout" Target="../slideLayouts/slideLayout3.xml"/><Relationship Id="rId2" Type="http://schemas.openxmlformats.org/officeDocument/2006/relationships/tags" Target="../tags/tag172.xml"/><Relationship Id="rId1" Type="http://schemas.openxmlformats.org/officeDocument/2006/relationships/tags" Target="../tags/tag171.xml"/><Relationship Id="rId6" Type="http://schemas.openxmlformats.org/officeDocument/2006/relationships/tags" Target="../tags/tag176.xml"/><Relationship Id="rId11" Type="http://schemas.openxmlformats.org/officeDocument/2006/relationships/tags" Target="../tags/tag181.xml"/><Relationship Id="rId5" Type="http://schemas.openxmlformats.org/officeDocument/2006/relationships/tags" Target="../tags/tag175.xml"/><Relationship Id="rId10" Type="http://schemas.openxmlformats.org/officeDocument/2006/relationships/tags" Target="../tags/tag180.xml"/><Relationship Id="rId4" Type="http://schemas.openxmlformats.org/officeDocument/2006/relationships/tags" Target="../tags/tag174.xml"/><Relationship Id="rId9" Type="http://schemas.openxmlformats.org/officeDocument/2006/relationships/tags" Target="../tags/tag179.xml"/></Relationships>
</file>

<file path=ppt/slides/_rels/slide15.xml.rels><?xml version="1.0" encoding="UTF-8" standalone="yes"?>
<Relationships xmlns="http://schemas.openxmlformats.org/package/2006/relationships"><Relationship Id="rId8" Type="http://schemas.openxmlformats.org/officeDocument/2006/relationships/tags" Target="../tags/tag189.xml"/><Relationship Id="rId13" Type="http://schemas.openxmlformats.org/officeDocument/2006/relationships/image" Target="../media/image4.png"/><Relationship Id="rId3" Type="http://schemas.openxmlformats.org/officeDocument/2006/relationships/tags" Target="../tags/tag184.xml"/><Relationship Id="rId7" Type="http://schemas.openxmlformats.org/officeDocument/2006/relationships/tags" Target="../tags/tag188.xml"/><Relationship Id="rId12" Type="http://schemas.openxmlformats.org/officeDocument/2006/relationships/slideLayout" Target="../slideLayouts/slideLayout3.xml"/><Relationship Id="rId2" Type="http://schemas.openxmlformats.org/officeDocument/2006/relationships/tags" Target="../tags/tag183.xml"/><Relationship Id="rId1" Type="http://schemas.openxmlformats.org/officeDocument/2006/relationships/tags" Target="../tags/tag182.xml"/><Relationship Id="rId6" Type="http://schemas.openxmlformats.org/officeDocument/2006/relationships/tags" Target="../tags/tag187.xml"/><Relationship Id="rId11" Type="http://schemas.openxmlformats.org/officeDocument/2006/relationships/tags" Target="../tags/tag192.xml"/><Relationship Id="rId5" Type="http://schemas.openxmlformats.org/officeDocument/2006/relationships/tags" Target="../tags/tag186.xml"/><Relationship Id="rId10" Type="http://schemas.openxmlformats.org/officeDocument/2006/relationships/tags" Target="../tags/tag191.xml"/><Relationship Id="rId4" Type="http://schemas.openxmlformats.org/officeDocument/2006/relationships/tags" Target="../tags/tag185.xml"/><Relationship Id="rId9" Type="http://schemas.openxmlformats.org/officeDocument/2006/relationships/tags" Target="../tags/tag190.xml"/></Relationships>
</file>

<file path=ppt/slides/_rels/slide16.xml.rels><?xml version="1.0" encoding="UTF-8" standalone="yes"?>
<Relationships xmlns="http://schemas.openxmlformats.org/package/2006/relationships"><Relationship Id="rId8" Type="http://schemas.openxmlformats.org/officeDocument/2006/relationships/tags" Target="../tags/tag200.xml"/><Relationship Id="rId13" Type="http://schemas.openxmlformats.org/officeDocument/2006/relationships/image" Target="../media/image4.png"/><Relationship Id="rId3" Type="http://schemas.openxmlformats.org/officeDocument/2006/relationships/tags" Target="../tags/tag195.xml"/><Relationship Id="rId7" Type="http://schemas.openxmlformats.org/officeDocument/2006/relationships/tags" Target="../tags/tag199.xml"/><Relationship Id="rId12" Type="http://schemas.openxmlformats.org/officeDocument/2006/relationships/slideLayout" Target="../slideLayouts/slideLayout3.xml"/><Relationship Id="rId2" Type="http://schemas.openxmlformats.org/officeDocument/2006/relationships/tags" Target="../tags/tag194.xml"/><Relationship Id="rId1" Type="http://schemas.openxmlformats.org/officeDocument/2006/relationships/tags" Target="../tags/tag193.xml"/><Relationship Id="rId6" Type="http://schemas.openxmlformats.org/officeDocument/2006/relationships/tags" Target="../tags/tag198.xml"/><Relationship Id="rId11" Type="http://schemas.openxmlformats.org/officeDocument/2006/relationships/tags" Target="../tags/tag203.xml"/><Relationship Id="rId5" Type="http://schemas.openxmlformats.org/officeDocument/2006/relationships/tags" Target="../tags/tag197.xml"/><Relationship Id="rId10" Type="http://schemas.openxmlformats.org/officeDocument/2006/relationships/tags" Target="../tags/tag202.xml"/><Relationship Id="rId4" Type="http://schemas.openxmlformats.org/officeDocument/2006/relationships/tags" Target="../tags/tag196.xml"/><Relationship Id="rId9" Type="http://schemas.openxmlformats.org/officeDocument/2006/relationships/tags" Target="../tags/tag201.xml"/></Relationships>
</file>

<file path=ppt/slides/_rels/slide17.xml.rels><?xml version="1.0" encoding="UTF-8" standalone="yes"?>
<Relationships xmlns="http://schemas.openxmlformats.org/package/2006/relationships"><Relationship Id="rId8" Type="http://schemas.openxmlformats.org/officeDocument/2006/relationships/tags" Target="../tags/tag211.xml"/><Relationship Id="rId13" Type="http://schemas.openxmlformats.org/officeDocument/2006/relationships/image" Target="../media/image4.png"/><Relationship Id="rId3" Type="http://schemas.openxmlformats.org/officeDocument/2006/relationships/tags" Target="../tags/tag206.xml"/><Relationship Id="rId7" Type="http://schemas.openxmlformats.org/officeDocument/2006/relationships/tags" Target="../tags/tag210.xml"/><Relationship Id="rId12" Type="http://schemas.openxmlformats.org/officeDocument/2006/relationships/slideLayout" Target="../slideLayouts/slideLayout2.xml"/><Relationship Id="rId2" Type="http://schemas.openxmlformats.org/officeDocument/2006/relationships/tags" Target="../tags/tag205.xml"/><Relationship Id="rId1" Type="http://schemas.openxmlformats.org/officeDocument/2006/relationships/tags" Target="../tags/tag204.xml"/><Relationship Id="rId6" Type="http://schemas.openxmlformats.org/officeDocument/2006/relationships/tags" Target="../tags/tag209.xml"/><Relationship Id="rId11" Type="http://schemas.openxmlformats.org/officeDocument/2006/relationships/tags" Target="../tags/tag214.xml"/><Relationship Id="rId5" Type="http://schemas.openxmlformats.org/officeDocument/2006/relationships/tags" Target="../tags/tag208.xml"/><Relationship Id="rId10" Type="http://schemas.openxmlformats.org/officeDocument/2006/relationships/tags" Target="../tags/tag213.xml"/><Relationship Id="rId4" Type="http://schemas.openxmlformats.org/officeDocument/2006/relationships/tags" Target="../tags/tag207.xml"/><Relationship Id="rId9" Type="http://schemas.openxmlformats.org/officeDocument/2006/relationships/tags" Target="../tags/tag212.xml"/></Relationships>
</file>

<file path=ppt/slides/_rels/slide18.xml.rels><?xml version="1.0" encoding="UTF-8" standalone="yes"?>
<Relationships xmlns="http://schemas.openxmlformats.org/package/2006/relationships"><Relationship Id="rId8" Type="http://schemas.openxmlformats.org/officeDocument/2006/relationships/tags" Target="../tags/tag222.xml"/><Relationship Id="rId13" Type="http://schemas.openxmlformats.org/officeDocument/2006/relationships/image" Target="../media/image4.png"/><Relationship Id="rId3" Type="http://schemas.openxmlformats.org/officeDocument/2006/relationships/tags" Target="../tags/tag217.xml"/><Relationship Id="rId7" Type="http://schemas.openxmlformats.org/officeDocument/2006/relationships/tags" Target="../tags/tag221.xml"/><Relationship Id="rId12" Type="http://schemas.openxmlformats.org/officeDocument/2006/relationships/slideLayout" Target="../slideLayouts/slideLayout2.xml"/><Relationship Id="rId2" Type="http://schemas.openxmlformats.org/officeDocument/2006/relationships/tags" Target="../tags/tag216.xml"/><Relationship Id="rId1" Type="http://schemas.openxmlformats.org/officeDocument/2006/relationships/tags" Target="../tags/tag215.xml"/><Relationship Id="rId6" Type="http://schemas.openxmlformats.org/officeDocument/2006/relationships/tags" Target="../tags/tag220.xml"/><Relationship Id="rId11" Type="http://schemas.openxmlformats.org/officeDocument/2006/relationships/tags" Target="../tags/tag225.xml"/><Relationship Id="rId5" Type="http://schemas.openxmlformats.org/officeDocument/2006/relationships/tags" Target="../tags/tag219.xml"/><Relationship Id="rId10" Type="http://schemas.openxmlformats.org/officeDocument/2006/relationships/tags" Target="../tags/tag224.xml"/><Relationship Id="rId4" Type="http://schemas.openxmlformats.org/officeDocument/2006/relationships/tags" Target="../tags/tag218.xml"/><Relationship Id="rId9" Type="http://schemas.openxmlformats.org/officeDocument/2006/relationships/tags" Target="../tags/tag223.xml"/></Relationships>
</file>

<file path=ppt/slides/_rels/slide19.xml.rels><?xml version="1.0" encoding="UTF-8" standalone="yes"?>
<Relationships xmlns="http://schemas.openxmlformats.org/package/2006/relationships"><Relationship Id="rId8" Type="http://schemas.openxmlformats.org/officeDocument/2006/relationships/tags" Target="../tags/tag233.xml"/><Relationship Id="rId3" Type="http://schemas.openxmlformats.org/officeDocument/2006/relationships/tags" Target="../tags/tag228.xml"/><Relationship Id="rId7" Type="http://schemas.openxmlformats.org/officeDocument/2006/relationships/tags" Target="../tags/tag232.xml"/><Relationship Id="rId12" Type="http://schemas.openxmlformats.org/officeDocument/2006/relationships/image" Target="../media/image4.png"/><Relationship Id="rId2" Type="http://schemas.openxmlformats.org/officeDocument/2006/relationships/tags" Target="../tags/tag227.xml"/><Relationship Id="rId1" Type="http://schemas.openxmlformats.org/officeDocument/2006/relationships/tags" Target="../tags/tag226.xml"/><Relationship Id="rId6" Type="http://schemas.openxmlformats.org/officeDocument/2006/relationships/tags" Target="../tags/tag231.xml"/><Relationship Id="rId11" Type="http://schemas.openxmlformats.org/officeDocument/2006/relationships/slideLayout" Target="../slideLayouts/slideLayout2.xml"/><Relationship Id="rId5" Type="http://schemas.openxmlformats.org/officeDocument/2006/relationships/tags" Target="../tags/tag230.xml"/><Relationship Id="rId10" Type="http://schemas.openxmlformats.org/officeDocument/2006/relationships/tags" Target="../tags/tag235.xml"/><Relationship Id="rId4" Type="http://schemas.openxmlformats.org/officeDocument/2006/relationships/tags" Target="../tags/tag229.xml"/><Relationship Id="rId9" Type="http://schemas.openxmlformats.org/officeDocument/2006/relationships/tags" Target="../tags/tag234.xml"/></Relationships>
</file>

<file path=ppt/slides/_rels/slide2.xml.rels><?xml version="1.0" encoding="UTF-8" standalone="yes"?>
<Relationships xmlns="http://schemas.openxmlformats.org/package/2006/relationships"><Relationship Id="rId8" Type="http://schemas.openxmlformats.org/officeDocument/2006/relationships/tags" Target="../tags/tag43.xml"/><Relationship Id="rId3" Type="http://schemas.openxmlformats.org/officeDocument/2006/relationships/tags" Target="../tags/tag38.xml"/><Relationship Id="rId7" Type="http://schemas.openxmlformats.org/officeDocument/2006/relationships/tags" Target="../tags/tag42.xml"/><Relationship Id="rId12" Type="http://schemas.openxmlformats.org/officeDocument/2006/relationships/image" Target="../media/image4.png"/><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tags" Target="../tags/tag41.xml"/><Relationship Id="rId11" Type="http://schemas.openxmlformats.org/officeDocument/2006/relationships/slideLayout" Target="../slideLayouts/slideLayout2.xml"/><Relationship Id="rId5" Type="http://schemas.openxmlformats.org/officeDocument/2006/relationships/tags" Target="../tags/tag40.xml"/><Relationship Id="rId10" Type="http://schemas.openxmlformats.org/officeDocument/2006/relationships/tags" Target="../tags/tag45.xml"/><Relationship Id="rId4" Type="http://schemas.openxmlformats.org/officeDocument/2006/relationships/tags" Target="../tags/tag39.xml"/><Relationship Id="rId9" Type="http://schemas.openxmlformats.org/officeDocument/2006/relationships/tags" Target="../tags/tag44.xml"/></Relationships>
</file>

<file path=ppt/slides/_rels/slide20.xml.rels><?xml version="1.0" encoding="UTF-8" standalone="yes"?>
<Relationships xmlns="http://schemas.openxmlformats.org/package/2006/relationships"><Relationship Id="rId8" Type="http://schemas.openxmlformats.org/officeDocument/2006/relationships/tags" Target="../tags/tag243.xml"/><Relationship Id="rId13" Type="http://schemas.openxmlformats.org/officeDocument/2006/relationships/image" Target="../media/image7.png"/><Relationship Id="rId3" Type="http://schemas.openxmlformats.org/officeDocument/2006/relationships/tags" Target="../tags/tag238.xml"/><Relationship Id="rId7" Type="http://schemas.openxmlformats.org/officeDocument/2006/relationships/tags" Target="../tags/tag242.xml"/><Relationship Id="rId12" Type="http://schemas.openxmlformats.org/officeDocument/2006/relationships/image" Target="../media/image4.png"/><Relationship Id="rId2" Type="http://schemas.openxmlformats.org/officeDocument/2006/relationships/tags" Target="../tags/tag237.xml"/><Relationship Id="rId1" Type="http://schemas.openxmlformats.org/officeDocument/2006/relationships/tags" Target="../tags/tag236.xml"/><Relationship Id="rId6" Type="http://schemas.openxmlformats.org/officeDocument/2006/relationships/tags" Target="../tags/tag241.xml"/><Relationship Id="rId11" Type="http://schemas.openxmlformats.org/officeDocument/2006/relationships/slideLayout" Target="../slideLayouts/slideLayout4.xml"/><Relationship Id="rId5" Type="http://schemas.openxmlformats.org/officeDocument/2006/relationships/tags" Target="../tags/tag240.xml"/><Relationship Id="rId10" Type="http://schemas.openxmlformats.org/officeDocument/2006/relationships/tags" Target="../tags/tag245.xml"/><Relationship Id="rId4" Type="http://schemas.openxmlformats.org/officeDocument/2006/relationships/tags" Target="../tags/tag239.xml"/><Relationship Id="rId9" Type="http://schemas.openxmlformats.org/officeDocument/2006/relationships/tags" Target="../tags/tag244.xml"/></Relationships>
</file>

<file path=ppt/slides/_rels/slide21.xml.rels><?xml version="1.0" encoding="UTF-8" standalone="yes"?>
<Relationships xmlns="http://schemas.openxmlformats.org/package/2006/relationships"><Relationship Id="rId8" Type="http://schemas.openxmlformats.org/officeDocument/2006/relationships/tags" Target="../tags/tag253.xml"/><Relationship Id="rId3" Type="http://schemas.openxmlformats.org/officeDocument/2006/relationships/tags" Target="../tags/tag248.xml"/><Relationship Id="rId7" Type="http://schemas.openxmlformats.org/officeDocument/2006/relationships/tags" Target="../tags/tag252.xml"/><Relationship Id="rId12" Type="http://schemas.openxmlformats.org/officeDocument/2006/relationships/image" Target="../media/image4.png"/><Relationship Id="rId2" Type="http://schemas.openxmlformats.org/officeDocument/2006/relationships/tags" Target="../tags/tag247.xml"/><Relationship Id="rId1" Type="http://schemas.openxmlformats.org/officeDocument/2006/relationships/tags" Target="../tags/tag246.xml"/><Relationship Id="rId6" Type="http://schemas.openxmlformats.org/officeDocument/2006/relationships/tags" Target="../tags/tag251.xml"/><Relationship Id="rId11" Type="http://schemas.openxmlformats.org/officeDocument/2006/relationships/slideLayout" Target="../slideLayouts/slideLayout2.xml"/><Relationship Id="rId5" Type="http://schemas.openxmlformats.org/officeDocument/2006/relationships/tags" Target="../tags/tag250.xml"/><Relationship Id="rId10" Type="http://schemas.openxmlformats.org/officeDocument/2006/relationships/tags" Target="../tags/tag255.xml"/><Relationship Id="rId4" Type="http://schemas.openxmlformats.org/officeDocument/2006/relationships/tags" Target="../tags/tag249.xml"/><Relationship Id="rId9" Type="http://schemas.openxmlformats.org/officeDocument/2006/relationships/tags" Target="../tags/tag254.xml"/></Relationships>
</file>

<file path=ppt/slides/_rels/slide22.xml.rels><?xml version="1.0" encoding="UTF-8" standalone="yes"?>
<Relationships xmlns="http://schemas.openxmlformats.org/package/2006/relationships"><Relationship Id="rId8" Type="http://schemas.openxmlformats.org/officeDocument/2006/relationships/tags" Target="../tags/tag263.xml"/><Relationship Id="rId13" Type="http://schemas.openxmlformats.org/officeDocument/2006/relationships/slideLayout" Target="../slideLayouts/slideLayout3.xml"/><Relationship Id="rId3" Type="http://schemas.openxmlformats.org/officeDocument/2006/relationships/tags" Target="../tags/tag258.xml"/><Relationship Id="rId7" Type="http://schemas.openxmlformats.org/officeDocument/2006/relationships/tags" Target="../tags/tag262.xml"/><Relationship Id="rId12" Type="http://schemas.openxmlformats.org/officeDocument/2006/relationships/tags" Target="../tags/tag267.xml"/><Relationship Id="rId2" Type="http://schemas.openxmlformats.org/officeDocument/2006/relationships/tags" Target="../tags/tag257.xml"/><Relationship Id="rId16" Type="http://schemas.openxmlformats.org/officeDocument/2006/relationships/hyperlink" Target="http://reactivex.io/RxJava/javadoc/rx/Observable.html" TargetMode="External"/><Relationship Id="rId1" Type="http://schemas.openxmlformats.org/officeDocument/2006/relationships/tags" Target="../tags/tag256.xml"/><Relationship Id="rId6" Type="http://schemas.openxmlformats.org/officeDocument/2006/relationships/tags" Target="../tags/tag261.xml"/><Relationship Id="rId11" Type="http://schemas.openxmlformats.org/officeDocument/2006/relationships/tags" Target="../tags/tag266.xml"/><Relationship Id="rId5" Type="http://schemas.openxmlformats.org/officeDocument/2006/relationships/tags" Target="../tags/tag260.xml"/><Relationship Id="rId15" Type="http://schemas.openxmlformats.org/officeDocument/2006/relationships/hyperlink" Target="https://www.youtube.com/watch?v=dwP1TNXE6fc" TargetMode="External"/><Relationship Id="rId10" Type="http://schemas.openxmlformats.org/officeDocument/2006/relationships/tags" Target="../tags/tag265.xml"/><Relationship Id="rId4" Type="http://schemas.openxmlformats.org/officeDocument/2006/relationships/tags" Target="../tags/tag259.xml"/><Relationship Id="rId9" Type="http://schemas.openxmlformats.org/officeDocument/2006/relationships/tags" Target="../tags/tag264.xml"/><Relationship Id="rId14" Type="http://schemas.openxmlformats.org/officeDocument/2006/relationships/image" Target="../media/image4.png"/></Relationships>
</file>

<file path=ppt/slides/_rels/slide23.xml.rels><?xml version="1.0" encoding="UTF-8" standalone="yes"?>
<Relationships xmlns="http://schemas.openxmlformats.org/package/2006/relationships"><Relationship Id="rId8" Type="http://schemas.openxmlformats.org/officeDocument/2006/relationships/tags" Target="../tags/tag275.xml"/><Relationship Id="rId13" Type="http://schemas.openxmlformats.org/officeDocument/2006/relationships/image" Target="../media/image4.png"/><Relationship Id="rId3" Type="http://schemas.openxmlformats.org/officeDocument/2006/relationships/tags" Target="../tags/tag270.xml"/><Relationship Id="rId7" Type="http://schemas.openxmlformats.org/officeDocument/2006/relationships/tags" Target="../tags/tag274.xml"/><Relationship Id="rId12" Type="http://schemas.openxmlformats.org/officeDocument/2006/relationships/slideLayout" Target="../slideLayouts/slideLayout3.xml"/><Relationship Id="rId2" Type="http://schemas.openxmlformats.org/officeDocument/2006/relationships/tags" Target="../tags/tag269.xml"/><Relationship Id="rId1" Type="http://schemas.openxmlformats.org/officeDocument/2006/relationships/tags" Target="../tags/tag268.xml"/><Relationship Id="rId6" Type="http://schemas.openxmlformats.org/officeDocument/2006/relationships/tags" Target="../tags/tag273.xml"/><Relationship Id="rId11" Type="http://schemas.openxmlformats.org/officeDocument/2006/relationships/tags" Target="../tags/tag278.xml"/><Relationship Id="rId5" Type="http://schemas.openxmlformats.org/officeDocument/2006/relationships/tags" Target="../tags/tag272.xml"/><Relationship Id="rId10" Type="http://schemas.openxmlformats.org/officeDocument/2006/relationships/tags" Target="../tags/tag277.xml"/><Relationship Id="rId4" Type="http://schemas.openxmlformats.org/officeDocument/2006/relationships/tags" Target="../tags/tag271.xml"/><Relationship Id="rId9" Type="http://schemas.openxmlformats.org/officeDocument/2006/relationships/tags" Target="../tags/tag276.xml"/></Relationships>
</file>

<file path=ppt/slides/_rels/slide24.xml.rels><?xml version="1.0" encoding="UTF-8" standalone="yes"?>
<Relationships xmlns="http://schemas.openxmlformats.org/package/2006/relationships"><Relationship Id="rId8" Type="http://schemas.openxmlformats.org/officeDocument/2006/relationships/tags" Target="../tags/tag286.xml"/><Relationship Id="rId3" Type="http://schemas.openxmlformats.org/officeDocument/2006/relationships/tags" Target="../tags/tag281.xml"/><Relationship Id="rId7" Type="http://schemas.openxmlformats.org/officeDocument/2006/relationships/tags" Target="../tags/tag285.xml"/><Relationship Id="rId12" Type="http://schemas.openxmlformats.org/officeDocument/2006/relationships/image" Target="../media/image4.png"/><Relationship Id="rId2" Type="http://schemas.openxmlformats.org/officeDocument/2006/relationships/tags" Target="../tags/tag280.xml"/><Relationship Id="rId1" Type="http://schemas.openxmlformats.org/officeDocument/2006/relationships/tags" Target="../tags/tag279.xml"/><Relationship Id="rId6" Type="http://schemas.openxmlformats.org/officeDocument/2006/relationships/tags" Target="../tags/tag284.xml"/><Relationship Id="rId11" Type="http://schemas.openxmlformats.org/officeDocument/2006/relationships/slideLayout" Target="../slideLayouts/slideLayout3.xml"/><Relationship Id="rId5" Type="http://schemas.openxmlformats.org/officeDocument/2006/relationships/tags" Target="../tags/tag283.xml"/><Relationship Id="rId10" Type="http://schemas.openxmlformats.org/officeDocument/2006/relationships/tags" Target="../tags/tag288.xml"/><Relationship Id="rId4" Type="http://schemas.openxmlformats.org/officeDocument/2006/relationships/tags" Target="../tags/tag282.xml"/><Relationship Id="rId9" Type="http://schemas.openxmlformats.org/officeDocument/2006/relationships/tags" Target="../tags/tag287.xml"/></Relationships>
</file>

<file path=ppt/slides/_rels/slide25.xml.rels><?xml version="1.0" encoding="UTF-8" standalone="yes"?>
<Relationships xmlns="http://schemas.openxmlformats.org/package/2006/relationships"><Relationship Id="rId8" Type="http://schemas.openxmlformats.org/officeDocument/2006/relationships/tags" Target="../tags/tag296.xml"/><Relationship Id="rId13" Type="http://schemas.openxmlformats.org/officeDocument/2006/relationships/tags" Target="../tags/tag301.xml"/><Relationship Id="rId3" Type="http://schemas.openxmlformats.org/officeDocument/2006/relationships/tags" Target="../tags/tag291.xml"/><Relationship Id="rId7" Type="http://schemas.openxmlformats.org/officeDocument/2006/relationships/tags" Target="../tags/tag295.xml"/><Relationship Id="rId12" Type="http://schemas.openxmlformats.org/officeDocument/2006/relationships/tags" Target="../tags/tag300.xml"/><Relationship Id="rId2" Type="http://schemas.openxmlformats.org/officeDocument/2006/relationships/tags" Target="../tags/tag290.xml"/><Relationship Id="rId16" Type="http://schemas.openxmlformats.org/officeDocument/2006/relationships/image" Target="../media/image8.png"/><Relationship Id="rId1" Type="http://schemas.openxmlformats.org/officeDocument/2006/relationships/tags" Target="../tags/tag289.xml"/><Relationship Id="rId6" Type="http://schemas.openxmlformats.org/officeDocument/2006/relationships/tags" Target="../tags/tag294.xml"/><Relationship Id="rId11" Type="http://schemas.openxmlformats.org/officeDocument/2006/relationships/tags" Target="../tags/tag299.xml"/><Relationship Id="rId5" Type="http://schemas.openxmlformats.org/officeDocument/2006/relationships/tags" Target="../tags/tag293.xml"/><Relationship Id="rId15" Type="http://schemas.openxmlformats.org/officeDocument/2006/relationships/image" Target="../media/image4.png"/><Relationship Id="rId10" Type="http://schemas.openxmlformats.org/officeDocument/2006/relationships/tags" Target="../tags/tag298.xml"/><Relationship Id="rId4" Type="http://schemas.openxmlformats.org/officeDocument/2006/relationships/tags" Target="../tags/tag292.xml"/><Relationship Id="rId9" Type="http://schemas.openxmlformats.org/officeDocument/2006/relationships/tags" Target="../tags/tag297.xml"/><Relationship Id="rId14"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8" Type="http://schemas.openxmlformats.org/officeDocument/2006/relationships/tags" Target="../tags/tag309.xml"/><Relationship Id="rId13" Type="http://schemas.openxmlformats.org/officeDocument/2006/relationships/tags" Target="../tags/tag314.xml"/><Relationship Id="rId18" Type="http://schemas.openxmlformats.org/officeDocument/2006/relationships/tags" Target="../tags/tag319.xml"/><Relationship Id="rId26" Type="http://schemas.openxmlformats.org/officeDocument/2006/relationships/tags" Target="../tags/tag327.xml"/><Relationship Id="rId3" Type="http://schemas.openxmlformats.org/officeDocument/2006/relationships/tags" Target="../tags/tag304.xml"/><Relationship Id="rId21" Type="http://schemas.openxmlformats.org/officeDocument/2006/relationships/tags" Target="../tags/tag322.xml"/><Relationship Id="rId7" Type="http://schemas.openxmlformats.org/officeDocument/2006/relationships/tags" Target="../tags/tag308.xml"/><Relationship Id="rId12" Type="http://schemas.openxmlformats.org/officeDocument/2006/relationships/tags" Target="../tags/tag313.xml"/><Relationship Id="rId17" Type="http://schemas.openxmlformats.org/officeDocument/2006/relationships/tags" Target="../tags/tag318.xml"/><Relationship Id="rId25" Type="http://schemas.openxmlformats.org/officeDocument/2006/relationships/tags" Target="../tags/tag326.xml"/><Relationship Id="rId2" Type="http://schemas.openxmlformats.org/officeDocument/2006/relationships/tags" Target="../tags/tag303.xml"/><Relationship Id="rId16" Type="http://schemas.openxmlformats.org/officeDocument/2006/relationships/tags" Target="../tags/tag317.xml"/><Relationship Id="rId20" Type="http://schemas.openxmlformats.org/officeDocument/2006/relationships/tags" Target="../tags/tag321.xml"/><Relationship Id="rId29" Type="http://schemas.openxmlformats.org/officeDocument/2006/relationships/tags" Target="../tags/tag330.xml"/><Relationship Id="rId1" Type="http://schemas.openxmlformats.org/officeDocument/2006/relationships/tags" Target="../tags/tag302.xml"/><Relationship Id="rId6" Type="http://schemas.openxmlformats.org/officeDocument/2006/relationships/tags" Target="../tags/tag307.xml"/><Relationship Id="rId11" Type="http://schemas.openxmlformats.org/officeDocument/2006/relationships/tags" Target="../tags/tag312.xml"/><Relationship Id="rId24" Type="http://schemas.openxmlformats.org/officeDocument/2006/relationships/tags" Target="../tags/tag325.xml"/><Relationship Id="rId5" Type="http://schemas.openxmlformats.org/officeDocument/2006/relationships/tags" Target="../tags/tag306.xml"/><Relationship Id="rId15" Type="http://schemas.openxmlformats.org/officeDocument/2006/relationships/tags" Target="../tags/tag316.xml"/><Relationship Id="rId23" Type="http://schemas.openxmlformats.org/officeDocument/2006/relationships/tags" Target="../tags/tag324.xml"/><Relationship Id="rId28" Type="http://schemas.openxmlformats.org/officeDocument/2006/relationships/tags" Target="../tags/tag329.xml"/><Relationship Id="rId10" Type="http://schemas.openxmlformats.org/officeDocument/2006/relationships/tags" Target="../tags/tag311.xml"/><Relationship Id="rId19" Type="http://schemas.openxmlformats.org/officeDocument/2006/relationships/tags" Target="../tags/tag320.xml"/><Relationship Id="rId31" Type="http://schemas.openxmlformats.org/officeDocument/2006/relationships/image" Target="../media/image4.png"/><Relationship Id="rId4" Type="http://schemas.openxmlformats.org/officeDocument/2006/relationships/tags" Target="../tags/tag305.xml"/><Relationship Id="rId9" Type="http://schemas.openxmlformats.org/officeDocument/2006/relationships/tags" Target="../tags/tag310.xml"/><Relationship Id="rId14" Type="http://schemas.openxmlformats.org/officeDocument/2006/relationships/tags" Target="../tags/tag315.xml"/><Relationship Id="rId22" Type="http://schemas.openxmlformats.org/officeDocument/2006/relationships/tags" Target="../tags/tag323.xml"/><Relationship Id="rId27" Type="http://schemas.openxmlformats.org/officeDocument/2006/relationships/tags" Target="../tags/tag328.xml"/><Relationship Id="rId30"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8" Type="http://schemas.openxmlformats.org/officeDocument/2006/relationships/tags" Target="../tags/tag338.xml"/><Relationship Id="rId13" Type="http://schemas.openxmlformats.org/officeDocument/2006/relationships/image" Target="../media/image9.png"/><Relationship Id="rId3" Type="http://schemas.openxmlformats.org/officeDocument/2006/relationships/tags" Target="../tags/tag333.xml"/><Relationship Id="rId7" Type="http://schemas.openxmlformats.org/officeDocument/2006/relationships/tags" Target="../tags/tag337.xml"/><Relationship Id="rId12" Type="http://schemas.openxmlformats.org/officeDocument/2006/relationships/image" Target="../media/image4.png"/><Relationship Id="rId2" Type="http://schemas.openxmlformats.org/officeDocument/2006/relationships/tags" Target="../tags/tag332.xml"/><Relationship Id="rId1" Type="http://schemas.openxmlformats.org/officeDocument/2006/relationships/tags" Target="../tags/tag331.xml"/><Relationship Id="rId6" Type="http://schemas.openxmlformats.org/officeDocument/2006/relationships/tags" Target="../tags/tag336.xml"/><Relationship Id="rId11" Type="http://schemas.openxmlformats.org/officeDocument/2006/relationships/slideLayout" Target="../slideLayouts/slideLayout4.xml"/><Relationship Id="rId5" Type="http://schemas.openxmlformats.org/officeDocument/2006/relationships/tags" Target="../tags/tag335.xml"/><Relationship Id="rId10" Type="http://schemas.openxmlformats.org/officeDocument/2006/relationships/tags" Target="../tags/tag340.xml"/><Relationship Id="rId4" Type="http://schemas.openxmlformats.org/officeDocument/2006/relationships/tags" Target="../tags/tag334.xml"/><Relationship Id="rId9" Type="http://schemas.openxmlformats.org/officeDocument/2006/relationships/tags" Target="../tags/tag339.xml"/></Relationships>
</file>

<file path=ppt/slides/_rels/slide28.xml.rels><?xml version="1.0" encoding="UTF-8" standalone="yes"?>
<Relationships xmlns="http://schemas.openxmlformats.org/package/2006/relationships"><Relationship Id="rId8" Type="http://schemas.openxmlformats.org/officeDocument/2006/relationships/tags" Target="../tags/tag348.xml"/><Relationship Id="rId3" Type="http://schemas.openxmlformats.org/officeDocument/2006/relationships/tags" Target="../tags/tag343.xml"/><Relationship Id="rId7" Type="http://schemas.openxmlformats.org/officeDocument/2006/relationships/tags" Target="../tags/tag347.xml"/><Relationship Id="rId12" Type="http://schemas.openxmlformats.org/officeDocument/2006/relationships/image" Target="../media/image4.png"/><Relationship Id="rId2" Type="http://schemas.openxmlformats.org/officeDocument/2006/relationships/tags" Target="../tags/tag342.xml"/><Relationship Id="rId1" Type="http://schemas.openxmlformats.org/officeDocument/2006/relationships/tags" Target="../tags/tag341.xml"/><Relationship Id="rId6" Type="http://schemas.openxmlformats.org/officeDocument/2006/relationships/tags" Target="../tags/tag346.xml"/><Relationship Id="rId11" Type="http://schemas.openxmlformats.org/officeDocument/2006/relationships/slideLayout" Target="../slideLayouts/slideLayout2.xml"/><Relationship Id="rId5" Type="http://schemas.openxmlformats.org/officeDocument/2006/relationships/tags" Target="../tags/tag345.xml"/><Relationship Id="rId10" Type="http://schemas.openxmlformats.org/officeDocument/2006/relationships/tags" Target="../tags/tag350.xml"/><Relationship Id="rId4" Type="http://schemas.openxmlformats.org/officeDocument/2006/relationships/tags" Target="../tags/tag344.xml"/><Relationship Id="rId9" Type="http://schemas.openxmlformats.org/officeDocument/2006/relationships/tags" Target="../tags/tag349.xml"/></Relationships>
</file>

<file path=ppt/slides/_rels/slide29.xml.rels><?xml version="1.0" encoding="UTF-8" standalone="yes"?>
<Relationships xmlns="http://schemas.openxmlformats.org/package/2006/relationships"><Relationship Id="rId8" Type="http://schemas.openxmlformats.org/officeDocument/2006/relationships/tags" Target="../tags/tag358.xml"/><Relationship Id="rId13" Type="http://schemas.openxmlformats.org/officeDocument/2006/relationships/image" Target="../media/image4.png"/><Relationship Id="rId3" Type="http://schemas.openxmlformats.org/officeDocument/2006/relationships/tags" Target="../tags/tag353.xml"/><Relationship Id="rId7" Type="http://schemas.openxmlformats.org/officeDocument/2006/relationships/tags" Target="../tags/tag357.xml"/><Relationship Id="rId12" Type="http://schemas.openxmlformats.org/officeDocument/2006/relationships/slideLayout" Target="../slideLayouts/slideLayout3.xml"/><Relationship Id="rId2" Type="http://schemas.openxmlformats.org/officeDocument/2006/relationships/tags" Target="../tags/tag352.xml"/><Relationship Id="rId1" Type="http://schemas.openxmlformats.org/officeDocument/2006/relationships/tags" Target="../tags/tag351.xml"/><Relationship Id="rId6" Type="http://schemas.openxmlformats.org/officeDocument/2006/relationships/tags" Target="../tags/tag356.xml"/><Relationship Id="rId11" Type="http://schemas.openxmlformats.org/officeDocument/2006/relationships/tags" Target="../tags/tag361.xml"/><Relationship Id="rId5" Type="http://schemas.openxmlformats.org/officeDocument/2006/relationships/tags" Target="../tags/tag355.xml"/><Relationship Id="rId10" Type="http://schemas.openxmlformats.org/officeDocument/2006/relationships/tags" Target="../tags/tag360.xml"/><Relationship Id="rId4" Type="http://schemas.openxmlformats.org/officeDocument/2006/relationships/tags" Target="../tags/tag354.xml"/><Relationship Id="rId9" Type="http://schemas.openxmlformats.org/officeDocument/2006/relationships/tags" Target="../tags/tag359.xml"/></Relationships>
</file>

<file path=ppt/slides/_rels/slide3.xml.rels><?xml version="1.0" encoding="UTF-8" standalone="yes"?>
<Relationships xmlns="http://schemas.openxmlformats.org/package/2006/relationships"><Relationship Id="rId8" Type="http://schemas.openxmlformats.org/officeDocument/2006/relationships/tags" Target="../tags/tag53.xml"/><Relationship Id="rId13" Type="http://schemas.openxmlformats.org/officeDocument/2006/relationships/slideLayout" Target="../slideLayouts/slideLayout3.xml"/><Relationship Id="rId3" Type="http://schemas.openxmlformats.org/officeDocument/2006/relationships/tags" Target="../tags/tag48.xml"/><Relationship Id="rId7" Type="http://schemas.openxmlformats.org/officeDocument/2006/relationships/tags" Target="../tags/tag52.xml"/><Relationship Id="rId12" Type="http://schemas.openxmlformats.org/officeDocument/2006/relationships/tags" Target="../tags/tag57.xml"/><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tags" Target="../tags/tag51.xml"/><Relationship Id="rId11" Type="http://schemas.openxmlformats.org/officeDocument/2006/relationships/tags" Target="../tags/tag56.xml"/><Relationship Id="rId5" Type="http://schemas.openxmlformats.org/officeDocument/2006/relationships/tags" Target="../tags/tag50.xml"/><Relationship Id="rId10" Type="http://schemas.openxmlformats.org/officeDocument/2006/relationships/tags" Target="../tags/tag55.xml"/><Relationship Id="rId4" Type="http://schemas.openxmlformats.org/officeDocument/2006/relationships/tags" Target="../tags/tag49.xml"/><Relationship Id="rId9" Type="http://schemas.openxmlformats.org/officeDocument/2006/relationships/tags" Target="../tags/tag54.xml"/><Relationship Id="rId1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tags" Target="../tags/tag65.xml"/><Relationship Id="rId13" Type="http://schemas.openxmlformats.org/officeDocument/2006/relationships/tags" Target="../tags/tag70.xml"/><Relationship Id="rId3" Type="http://schemas.openxmlformats.org/officeDocument/2006/relationships/tags" Target="../tags/tag60.xml"/><Relationship Id="rId7" Type="http://schemas.openxmlformats.org/officeDocument/2006/relationships/tags" Target="../tags/tag64.xml"/><Relationship Id="rId12" Type="http://schemas.openxmlformats.org/officeDocument/2006/relationships/tags" Target="../tags/tag69.xml"/><Relationship Id="rId2" Type="http://schemas.openxmlformats.org/officeDocument/2006/relationships/tags" Target="../tags/tag59.xml"/><Relationship Id="rId16" Type="http://schemas.openxmlformats.org/officeDocument/2006/relationships/image" Target="../media/image5.png"/><Relationship Id="rId1" Type="http://schemas.openxmlformats.org/officeDocument/2006/relationships/tags" Target="../tags/tag58.xml"/><Relationship Id="rId6" Type="http://schemas.openxmlformats.org/officeDocument/2006/relationships/tags" Target="../tags/tag63.xml"/><Relationship Id="rId11" Type="http://schemas.openxmlformats.org/officeDocument/2006/relationships/tags" Target="../tags/tag68.xml"/><Relationship Id="rId5" Type="http://schemas.openxmlformats.org/officeDocument/2006/relationships/tags" Target="../tags/tag62.xml"/><Relationship Id="rId15" Type="http://schemas.openxmlformats.org/officeDocument/2006/relationships/image" Target="../media/image4.png"/><Relationship Id="rId10" Type="http://schemas.openxmlformats.org/officeDocument/2006/relationships/tags" Target="../tags/tag67.xml"/><Relationship Id="rId4" Type="http://schemas.openxmlformats.org/officeDocument/2006/relationships/tags" Target="../tags/tag61.xml"/><Relationship Id="rId9" Type="http://schemas.openxmlformats.org/officeDocument/2006/relationships/tags" Target="../tags/tag66.xml"/><Relationship Id="rId14"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tags" Target="../tags/tag78.xml"/><Relationship Id="rId13" Type="http://schemas.openxmlformats.org/officeDocument/2006/relationships/image" Target="../media/image4.png"/><Relationship Id="rId3" Type="http://schemas.openxmlformats.org/officeDocument/2006/relationships/tags" Target="../tags/tag73.xml"/><Relationship Id="rId7" Type="http://schemas.openxmlformats.org/officeDocument/2006/relationships/tags" Target="../tags/tag77.xml"/><Relationship Id="rId12" Type="http://schemas.openxmlformats.org/officeDocument/2006/relationships/slideLayout" Target="../slideLayouts/slideLayout3.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tags" Target="../tags/tag76.xml"/><Relationship Id="rId11" Type="http://schemas.openxmlformats.org/officeDocument/2006/relationships/tags" Target="../tags/tag81.xml"/><Relationship Id="rId5" Type="http://schemas.openxmlformats.org/officeDocument/2006/relationships/tags" Target="../tags/tag75.xml"/><Relationship Id="rId10" Type="http://schemas.openxmlformats.org/officeDocument/2006/relationships/tags" Target="../tags/tag80.xml"/><Relationship Id="rId4" Type="http://schemas.openxmlformats.org/officeDocument/2006/relationships/tags" Target="../tags/tag74.xml"/><Relationship Id="rId9" Type="http://schemas.openxmlformats.org/officeDocument/2006/relationships/tags" Target="../tags/tag79.xml"/></Relationships>
</file>

<file path=ppt/slides/_rels/slide6.xml.rels><?xml version="1.0" encoding="UTF-8" standalone="yes"?>
<Relationships xmlns="http://schemas.openxmlformats.org/package/2006/relationships"><Relationship Id="rId8" Type="http://schemas.openxmlformats.org/officeDocument/2006/relationships/tags" Target="../tags/tag89.xml"/><Relationship Id="rId3" Type="http://schemas.openxmlformats.org/officeDocument/2006/relationships/tags" Target="../tags/tag84.xml"/><Relationship Id="rId7" Type="http://schemas.openxmlformats.org/officeDocument/2006/relationships/tags" Target="../tags/tag88.xml"/><Relationship Id="rId12" Type="http://schemas.openxmlformats.org/officeDocument/2006/relationships/image" Target="../media/image4.png"/><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tags" Target="../tags/tag87.xml"/><Relationship Id="rId11" Type="http://schemas.openxmlformats.org/officeDocument/2006/relationships/slideLayout" Target="../slideLayouts/slideLayout2.xml"/><Relationship Id="rId5" Type="http://schemas.openxmlformats.org/officeDocument/2006/relationships/tags" Target="../tags/tag86.xml"/><Relationship Id="rId10" Type="http://schemas.openxmlformats.org/officeDocument/2006/relationships/tags" Target="../tags/tag91.xml"/><Relationship Id="rId4" Type="http://schemas.openxmlformats.org/officeDocument/2006/relationships/tags" Target="../tags/tag85.xml"/><Relationship Id="rId9" Type="http://schemas.openxmlformats.org/officeDocument/2006/relationships/tags" Target="../tags/tag90.xml"/></Relationships>
</file>

<file path=ppt/slides/_rels/slide7.xml.rels><?xml version="1.0" encoding="UTF-8" standalone="yes"?>
<Relationships xmlns="http://schemas.openxmlformats.org/package/2006/relationships"><Relationship Id="rId8" Type="http://schemas.openxmlformats.org/officeDocument/2006/relationships/tags" Target="../tags/tag99.xml"/><Relationship Id="rId13" Type="http://schemas.openxmlformats.org/officeDocument/2006/relationships/image" Target="../media/image4.png"/><Relationship Id="rId3" Type="http://schemas.openxmlformats.org/officeDocument/2006/relationships/tags" Target="../tags/tag94.xml"/><Relationship Id="rId7" Type="http://schemas.openxmlformats.org/officeDocument/2006/relationships/tags" Target="../tags/tag98.xml"/><Relationship Id="rId12" Type="http://schemas.openxmlformats.org/officeDocument/2006/relationships/slideLayout" Target="../slideLayouts/slideLayout3.xml"/><Relationship Id="rId2" Type="http://schemas.openxmlformats.org/officeDocument/2006/relationships/tags" Target="../tags/tag93.xml"/><Relationship Id="rId1" Type="http://schemas.openxmlformats.org/officeDocument/2006/relationships/tags" Target="../tags/tag92.xml"/><Relationship Id="rId6" Type="http://schemas.openxmlformats.org/officeDocument/2006/relationships/tags" Target="../tags/tag97.xml"/><Relationship Id="rId11" Type="http://schemas.openxmlformats.org/officeDocument/2006/relationships/tags" Target="../tags/tag102.xml"/><Relationship Id="rId5" Type="http://schemas.openxmlformats.org/officeDocument/2006/relationships/tags" Target="../tags/tag96.xml"/><Relationship Id="rId10" Type="http://schemas.openxmlformats.org/officeDocument/2006/relationships/tags" Target="../tags/tag101.xml"/><Relationship Id="rId4" Type="http://schemas.openxmlformats.org/officeDocument/2006/relationships/tags" Target="../tags/tag95.xml"/><Relationship Id="rId9" Type="http://schemas.openxmlformats.org/officeDocument/2006/relationships/tags" Target="../tags/tag100.xml"/></Relationships>
</file>

<file path=ppt/slides/_rels/slide8.xml.rels><?xml version="1.0" encoding="UTF-8" standalone="yes"?>
<Relationships xmlns="http://schemas.openxmlformats.org/package/2006/relationships"><Relationship Id="rId8" Type="http://schemas.openxmlformats.org/officeDocument/2006/relationships/tags" Target="../tags/tag110.xml"/><Relationship Id="rId13" Type="http://schemas.openxmlformats.org/officeDocument/2006/relationships/slideLayout" Target="../slideLayouts/slideLayout3.xml"/><Relationship Id="rId3" Type="http://schemas.openxmlformats.org/officeDocument/2006/relationships/tags" Target="../tags/tag105.xml"/><Relationship Id="rId7" Type="http://schemas.openxmlformats.org/officeDocument/2006/relationships/tags" Target="../tags/tag109.xml"/><Relationship Id="rId12" Type="http://schemas.openxmlformats.org/officeDocument/2006/relationships/tags" Target="../tags/tag114.xml"/><Relationship Id="rId2" Type="http://schemas.openxmlformats.org/officeDocument/2006/relationships/tags" Target="../tags/tag104.xml"/><Relationship Id="rId1" Type="http://schemas.openxmlformats.org/officeDocument/2006/relationships/tags" Target="../tags/tag103.xml"/><Relationship Id="rId6" Type="http://schemas.openxmlformats.org/officeDocument/2006/relationships/tags" Target="../tags/tag108.xml"/><Relationship Id="rId11" Type="http://schemas.openxmlformats.org/officeDocument/2006/relationships/tags" Target="../tags/tag113.xml"/><Relationship Id="rId5" Type="http://schemas.openxmlformats.org/officeDocument/2006/relationships/tags" Target="../tags/tag107.xml"/><Relationship Id="rId10" Type="http://schemas.openxmlformats.org/officeDocument/2006/relationships/tags" Target="../tags/tag112.xml"/><Relationship Id="rId4" Type="http://schemas.openxmlformats.org/officeDocument/2006/relationships/tags" Target="../tags/tag106.xml"/><Relationship Id="rId9" Type="http://schemas.openxmlformats.org/officeDocument/2006/relationships/tags" Target="../tags/tag111.xml"/><Relationship Id="rId14"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tags" Target="../tags/tag122.xml"/><Relationship Id="rId13" Type="http://schemas.openxmlformats.org/officeDocument/2006/relationships/image" Target="../media/image4.png"/><Relationship Id="rId3" Type="http://schemas.openxmlformats.org/officeDocument/2006/relationships/tags" Target="../tags/tag117.xml"/><Relationship Id="rId7" Type="http://schemas.openxmlformats.org/officeDocument/2006/relationships/tags" Target="../tags/tag121.xml"/><Relationship Id="rId12" Type="http://schemas.openxmlformats.org/officeDocument/2006/relationships/slideLayout" Target="../slideLayouts/slideLayout2.xml"/><Relationship Id="rId2" Type="http://schemas.openxmlformats.org/officeDocument/2006/relationships/tags" Target="../tags/tag116.xml"/><Relationship Id="rId1" Type="http://schemas.openxmlformats.org/officeDocument/2006/relationships/tags" Target="../tags/tag115.xml"/><Relationship Id="rId6" Type="http://schemas.openxmlformats.org/officeDocument/2006/relationships/tags" Target="../tags/tag120.xml"/><Relationship Id="rId11" Type="http://schemas.openxmlformats.org/officeDocument/2006/relationships/tags" Target="../tags/tag125.xml"/><Relationship Id="rId5" Type="http://schemas.openxmlformats.org/officeDocument/2006/relationships/tags" Target="../tags/tag119.xml"/><Relationship Id="rId10" Type="http://schemas.openxmlformats.org/officeDocument/2006/relationships/tags" Target="../tags/tag124.xml"/><Relationship Id="rId4" Type="http://schemas.openxmlformats.org/officeDocument/2006/relationships/tags" Target="../tags/tag118.xml"/><Relationship Id="rId9" Type="http://schemas.openxmlformats.org/officeDocument/2006/relationships/tags" Target="../tags/tag123.xml"/><Relationship Id="rId1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hteck 9"/>
          <p:cNvSpPr>
            <a:spLocks/>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lstStyle/>
          <a:p>
            <a:pPr>
              <a:lnSpc>
                <a:spcPct val="107000"/>
              </a:lnSpc>
              <a:spcBef>
                <a:spcPts val="0"/>
              </a:spcBef>
              <a:spcAft>
                <a:spcPts val="0"/>
              </a:spcAft>
            </a:pPr>
            <a:r>
              <a:rPr lang="x-none" sz="700" smtClean="0">
                <a:solidFill>
                  <a:srgbClr val="707070"/>
                </a:solidFill>
              </a:rPr>
              <a:t>AEA1 | 29.07.2015 | © Robert Bosch GmbH 2015. Alle Rechte vorbehalten, auch bzgl. jeder Verfügung, Verwertung, Reproduktion, Bearbeitung, Weitergabe sowie für den Fall von Schutzrechtsanmeldungen.</a:t>
            </a:r>
            <a:endParaRPr lang="x-none" sz="700">
              <a:solidFill>
                <a:srgbClr val="707070"/>
              </a:solidFill>
            </a:endParaRPr>
          </a:p>
        </p:txBody>
      </p:sp>
      <p:sp>
        <p:nvSpPr>
          <p:cNvPr id="9" name="Textfeld 8"/>
          <p:cNvSpPr txBox="1">
            <a:spLocks/>
          </p:cNvSpPr>
          <p:nvPr>
            <p:custDataLst>
              <p:tags r:id="rId3"/>
            </p:custDataLst>
          </p:nvPr>
        </p:nvSpPr>
        <p:spPr>
          <a:xfrm>
            <a:off x="533400" y="0"/>
            <a:ext cx="5715000" cy="520700"/>
          </a:xfrm>
          <a:prstGeom prst="rect">
            <a:avLst/>
          </a:prstGeom>
          <a:noFill/>
          <a:ln w="0">
            <a:noFill/>
          </a:ln>
          <a:effectLst/>
        </p:spPr>
        <p:txBody>
          <a:bodyPr vert="horz" wrap="square" lIns="0" tIns="57150" rIns="0" bIns="0" rtlCol="0" anchor="ctr">
            <a:noAutofit/>
          </a:bodyPr>
          <a:lstStyle/>
          <a:p>
            <a:pPr>
              <a:lnSpc>
                <a:spcPct val="111000"/>
              </a:lnSpc>
              <a:spcBef>
                <a:spcPts val="0"/>
              </a:spcBef>
              <a:spcAft>
                <a:spcPts val="0"/>
              </a:spcAft>
            </a:pPr>
            <a:r>
              <a:rPr lang="x-none" b="1" smtClean="0">
                <a:solidFill>
                  <a:srgbClr val="FFFFFF"/>
                </a:solidFill>
              </a:rPr>
              <a:t>Vert.x</a:t>
            </a:r>
            <a:endParaRPr lang="x-none" b="1">
              <a:solidFill>
                <a:srgbClr val="FFFFFF"/>
              </a:solidFill>
            </a:endParaRPr>
          </a:p>
        </p:txBody>
      </p:sp>
      <p:pic>
        <p:nvPicPr>
          <p:cNvPr id="8" name="Grafik 7" descr="BEQIK_FR.png" hidden="1"/>
          <p:cNvPicPr>
            <a:picLocks/>
          </p:cNvPicPr>
          <p:nvPr>
            <p:custDataLst>
              <p:tags r:id="rId4"/>
            </p:custDataLst>
          </p:nvPr>
        </p:nvPicPr>
        <p:blipFill>
          <a:blip r:embed="rId13" cstate="print"/>
          <a:stretch>
            <a:fillRect/>
          </a:stretch>
        </p:blipFill>
        <p:spPr>
          <a:xfrm>
            <a:off x="76200" y="5653404"/>
            <a:ext cx="381000" cy="174625"/>
          </a:xfrm>
          <a:prstGeom prst="rect">
            <a:avLst/>
          </a:prstGeom>
          <a:ln w="0">
            <a:noFill/>
          </a:ln>
          <a:effectLst/>
        </p:spPr>
      </p:pic>
      <p:sp>
        <p:nvSpPr>
          <p:cNvPr id="7" name="Rechteck 6"/>
          <p:cNvSpPr>
            <a:spLocks/>
          </p:cNvSpPr>
          <p:nvPr>
            <p:custDataLst>
              <p:tags r:id="rId5"/>
            </p:custDataLst>
          </p:nvPr>
        </p:nvSpPr>
        <p:spPr>
          <a:xfrm>
            <a:off x="6477000" y="205143"/>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spcBef>
                <a:spcPts val="0"/>
              </a:spcBef>
              <a:spcAft>
                <a:spcPts val="0"/>
              </a:spcAft>
            </a:pPr>
            <a:r>
              <a:rPr lang="x-none" sz="800" smtClean="0">
                <a:solidFill>
                  <a:srgbClr val="FFFFFF"/>
                </a:solidFill>
              </a:rPr>
              <a:t> </a:t>
            </a:r>
            <a:endParaRPr lang="x-none" sz="800">
              <a:solidFill>
                <a:srgbClr val="FFFFFF"/>
              </a:solidFill>
            </a:endParaRPr>
          </a:p>
        </p:txBody>
      </p:sp>
      <p:sp>
        <p:nvSpPr>
          <p:cNvPr id="6" name="Rechteck 5"/>
          <p:cNvSpPr>
            <a:spLocks/>
          </p:cNvSpPr>
          <p:nvPr>
            <p:custDataLst>
              <p:tags r:id="rId6"/>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spcBef>
                <a:spcPts val="0"/>
              </a:spcBef>
              <a:spcAft>
                <a:spcPts val="0"/>
              </a:spcAft>
            </a:pPr>
            <a:endParaRPr lang="x-none" sz="1200">
              <a:solidFill>
                <a:srgbClr val="000000"/>
              </a:solidFill>
            </a:endParaRPr>
          </a:p>
        </p:txBody>
      </p:sp>
      <p:sp>
        <p:nvSpPr>
          <p:cNvPr id="5" name="Rechteck 4"/>
          <p:cNvSpPr/>
          <p:nvPr>
            <p:custDataLst>
              <p:tags r:id="rId7"/>
            </p:custDataLst>
          </p:nvPr>
        </p:nvSpPr>
        <p:spPr>
          <a:xfrm>
            <a:off x="8509000" y="6038355"/>
            <a:ext cx="25400" cy="115288"/>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r">
              <a:lnSpc>
                <a:spcPct val="107000"/>
              </a:lnSpc>
              <a:spcBef>
                <a:spcPts val="0"/>
              </a:spcBef>
              <a:spcAft>
                <a:spcPts val="0"/>
              </a:spcAft>
            </a:pPr>
            <a:endParaRPr lang="x-none" sz="700"/>
          </a:p>
        </p:txBody>
      </p:sp>
      <p:sp>
        <p:nvSpPr>
          <p:cNvPr id="4" name="Textfeld 3" hidden="1"/>
          <p:cNvSpPr txBox="1"/>
          <p:nvPr>
            <p:custDataLst>
              <p:tags r:id="rId8"/>
            </p:custDataLst>
          </p:nvPr>
        </p:nvSpPr>
        <p:spPr>
          <a:xfrm>
            <a:off x="0" y="0"/>
            <a:ext cx="0" cy="0"/>
          </a:xfrm>
          <a:prstGeom prst="rect">
            <a:avLst/>
          </a:prstGeom>
          <a:noFill/>
          <a:ln w="0">
            <a:noFill/>
          </a:ln>
          <a:effectLst/>
        </p:spPr>
        <p:txBody>
          <a:bodyPr vert="horz" lIns="0" tIns="0" rIns="0" bIns="0" rtlCol="0">
            <a:noAutofit/>
          </a:bodyPr>
          <a:lstStyle/>
          <a:p>
            <a:pPr>
              <a:spcBef>
                <a:spcPts val="0"/>
              </a:spcBef>
            </a:pPr>
            <a:endParaRPr lang="x-none" sz="1300"/>
          </a:p>
        </p:txBody>
      </p:sp>
      <p:sp>
        <p:nvSpPr>
          <p:cNvPr id="11" name="Foliennummernplatzhalter 10"/>
          <p:cNvSpPr>
            <a:spLocks noGrp="1"/>
          </p:cNvSpPr>
          <p:nvPr>
            <p:ph type="sldNum" sz="quarter" idx="10"/>
          </p:nvPr>
        </p:nvSpPr>
        <p:spPr/>
        <p:txBody>
          <a:bodyPr/>
          <a:lstStyle/>
          <a:p>
            <a:pPr>
              <a:defRPr/>
            </a:pPr>
            <a:fld id="{1807F6EE-FF92-4270-9377-3AD64AE294F9}" type="slidenum">
              <a:rPr lang="x-none" smtClean="0"/>
              <a:pPr>
                <a:defRPr/>
              </a:pPr>
              <a:t>1</a:t>
            </a:fld>
            <a:endParaRPr lang="x-none" dirty="0"/>
          </a:p>
        </p:txBody>
      </p:sp>
      <p:sp>
        <p:nvSpPr>
          <p:cNvPr id="2" name="Titel 1"/>
          <p:cNvSpPr>
            <a:spLocks noGrp="1"/>
          </p:cNvSpPr>
          <p:nvPr>
            <p:ph type="ctrTitle"/>
            <p:custDataLst>
              <p:tags r:id="rId9"/>
            </p:custDataLst>
          </p:nvPr>
        </p:nvSpPr>
        <p:spPr>
          <a:xfrm>
            <a:off x="533400" y="533400"/>
            <a:ext cx="7772400" cy="1040532"/>
          </a:xfrm>
          <a:ln w="0"/>
          <a:effectLst/>
        </p:spPr>
        <p:txBody>
          <a:bodyPr wrap="square" lIns="0" tIns="12700" rIns="0" bIns="0" anchor="t"/>
          <a:lstStyle/>
          <a:p>
            <a:r>
              <a:rPr lang="en-US" dirty="0" smtClean="0"/>
              <a:t>A tool-kit for building reactive applications on the JVM.</a:t>
            </a:r>
            <a:br>
              <a:rPr lang="en-US" dirty="0" smtClean="0"/>
            </a:br>
            <a:endParaRPr lang="de-DE" dirty="0"/>
          </a:p>
        </p:txBody>
      </p:sp>
      <p:sp>
        <p:nvSpPr>
          <p:cNvPr id="3" name="Untertitel 2" hidden="1"/>
          <p:cNvSpPr>
            <a:spLocks noGrp="1"/>
          </p:cNvSpPr>
          <p:nvPr>
            <p:ph type="subTitle" idx="1"/>
            <p:custDataLst>
              <p:tags r:id="rId10"/>
            </p:custDataLst>
          </p:nvPr>
        </p:nvSpPr>
        <p:spPr>
          <a:xfrm>
            <a:off x="533400" y="3200400"/>
            <a:ext cx="7772400" cy="1676400"/>
          </a:xfrm>
          <a:ln w="0"/>
          <a:effectLst/>
        </p:spPr>
        <p:txBody>
          <a:bodyPr wrap="square" lIns="0" tIns="63500" rIns="0" bIns="0"/>
          <a:lstStyle/>
          <a:p>
            <a:endParaRPr lang="de-DE"/>
          </a:p>
        </p:txBody>
      </p:sp>
      <p:sp>
        <p:nvSpPr>
          <p:cNvPr id="12" name="Textplatzhalter 2"/>
          <p:cNvSpPr txBox="1">
            <a:spLocks/>
          </p:cNvSpPr>
          <p:nvPr>
            <p:custDataLst>
              <p:tags r:id="rId11"/>
            </p:custDataLst>
          </p:nvPr>
        </p:nvSpPr>
        <p:spPr bwMode="auto">
          <a:xfrm>
            <a:off x="533400" y="1861964"/>
            <a:ext cx="7315200" cy="3014836"/>
          </a:xfrm>
          <a:prstGeom prst="rect">
            <a:avLst/>
          </a:prstGeom>
          <a:noFill/>
          <a:ln w="0">
            <a:noFill/>
            <a:miter lim="800000"/>
            <a:headEnd/>
            <a:tailEnd/>
          </a:ln>
          <a:effectLst/>
        </p:spPr>
        <p:txBody>
          <a:bodyPr vert="horz" wrap="square" lIns="0" tIns="63500" rIns="0" bIns="0" numCol="1" anchor="t" anchorCtr="0" compatLnSpc="1">
            <a:prstTxWarp prst="textNoShape">
              <a:avLst/>
            </a:prstTxWarp>
          </a:bodyPr>
          <a:lstStyle/>
          <a:p>
            <a:pPr marL="0" marR="0" lvl="0" indent="0" algn="l" defTabSz="914400" rtl="0" eaLnBrk="0" fontAlgn="base" latinLnBrk="0" hangingPunct="0">
              <a:lnSpc>
                <a:spcPct val="111000"/>
              </a:lnSpc>
              <a:spcBef>
                <a:spcPts val="0"/>
              </a:spcBef>
              <a:spcAft>
                <a:spcPts val="0"/>
              </a:spcAft>
              <a:buClr>
                <a:srgbClr val="425C8F"/>
              </a:buClr>
              <a:buSzPct val="65000"/>
              <a:buFont typeface="Wingdings"/>
              <a:buChar char="è"/>
              <a:tabLst/>
              <a:defRPr/>
            </a:pPr>
            <a:r>
              <a:rPr lang="de-DE" kern="0" dirty="0" smtClean="0"/>
              <a:t>A </a:t>
            </a:r>
            <a:r>
              <a:rPr lang="de-DE" kern="0" dirty="0" err="1" smtClean="0"/>
              <a:t>toolkit</a:t>
            </a:r>
            <a:r>
              <a:rPr lang="de-DE" kern="0" dirty="0" smtClean="0"/>
              <a:t> </a:t>
            </a:r>
            <a:r>
              <a:rPr lang="de-DE" kern="0" dirty="0" err="1" smtClean="0"/>
              <a:t>and</a:t>
            </a:r>
            <a:r>
              <a:rPr lang="de-DE" kern="0" dirty="0" smtClean="0"/>
              <a:t> not an </a:t>
            </a:r>
            <a:r>
              <a:rPr lang="de-DE" kern="0" dirty="0" err="1" smtClean="0"/>
              <a:t>application</a:t>
            </a:r>
            <a:r>
              <a:rPr lang="de-DE" kern="0" dirty="0" smtClean="0"/>
              <a:t> </a:t>
            </a:r>
            <a:r>
              <a:rPr lang="de-DE" kern="0" dirty="0" err="1" smtClean="0"/>
              <a:t>server</a:t>
            </a:r>
            <a:r>
              <a:rPr lang="de-DE" kern="0" dirty="0" smtClean="0"/>
              <a:t> – </a:t>
            </a:r>
            <a:r>
              <a:rPr lang="de-DE" kern="0" dirty="0" err="1" smtClean="0"/>
              <a:t>there</a:t>
            </a:r>
            <a:r>
              <a:rPr lang="de-DE" kern="0" dirty="0" smtClean="0"/>
              <a:t> </a:t>
            </a:r>
            <a:r>
              <a:rPr lang="de-DE" kern="0" dirty="0" err="1" smtClean="0"/>
              <a:t>is</a:t>
            </a:r>
            <a:r>
              <a:rPr lang="de-DE" kern="0" dirty="0" smtClean="0"/>
              <a:t> </a:t>
            </a:r>
            <a:r>
              <a:rPr lang="de-DE" kern="0" dirty="0" err="1" smtClean="0"/>
              <a:t>no</a:t>
            </a:r>
            <a:r>
              <a:rPr lang="de-DE" kern="0" dirty="0" smtClean="0"/>
              <a:t> </a:t>
            </a:r>
            <a:r>
              <a:rPr lang="de-DE" kern="0" dirty="0" err="1" smtClean="0"/>
              <a:t>application</a:t>
            </a:r>
            <a:r>
              <a:rPr lang="de-DE" kern="0" dirty="0" smtClean="0"/>
              <a:t> </a:t>
            </a:r>
            <a:r>
              <a:rPr lang="de-DE" kern="0" dirty="0" err="1" smtClean="0"/>
              <a:t>server</a:t>
            </a:r>
            <a:r>
              <a:rPr lang="de-DE" kern="0" dirty="0" smtClean="0"/>
              <a:t>!</a:t>
            </a:r>
          </a:p>
          <a:p>
            <a:pPr marL="0" marR="0" lvl="0" indent="0" algn="l" defTabSz="914400" rtl="0" eaLnBrk="0" fontAlgn="base" latinLnBrk="0" hangingPunct="0">
              <a:lnSpc>
                <a:spcPct val="111000"/>
              </a:lnSpc>
              <a:spcBef>
                <a:spcPts val="0"/>
              </a:spcBef>
              <a:spcAft>
                <a:spcPts val="0"/>
              </a:spcAft>
              <a:buClr>
                <a:srgbClr val="425C8F"/>
              </a:buClr>
              <a:buSzPct val="65000"/>
              <a:buFont typeface="Wingdings"/>
              <a:buChar char="è"/>
              <a:tabLst/>
              <a:defRPr/>
            </a:pPr>
            <a:r>
              <a:rPr lang="de-DE" kern="0" dirty="0" smtClean="0"/>
              <a:t>JVM: </a:t>
            </a:r>
            <a:r>
              <a:rPr lang="de-DE" kern="0" dirty="0" err="1" smtClean="0"/>
              <a:t>polyglot</a:t>
            </a:r>
            <a:r>
              <a:rPr lang="de-DE" kern="0" dirty="0" smtClean="0"/>
              <a:t> </a:t>
            </a:r>
            <a:r>
              <a:rPr lang="de-DE" kern="0" dirty="0" err="1" smtClean="0"/>
              <a:t>programming</a:t>
            </a:r>
            <a:endParaRPr kumimoji="0" lang="de-DE" sz="1800" b="0" i="0" u="none" strike="noStrike" kern="0" cap="none" spc="0" normalizeH="0" baseline="0" noProof="0" dirty="0" smtClean="0">
              <a:ln>
                <a:noFill/>
              </a:ln>
              <a:effectLst/>
              <a:uLnTx/>
              <a:uFillTx/>
              <a:latin typeface="Bosch Office Sans"/>
              <a:ea typeface="+mn-ea"/>
              <a:cs typeface="+mn-cs"/>
            </a:endParaRPr>
          </a:p>
          <a:p>
            <a:pPr marL="0" marR="0" lvl="0" indent="0" algn="l" defTabSz="914400" rtl="0" eaLnBrk="0" fontAlgn="base" latinLnBrk="0" hangingPunct="0">
              <a:lnSpc>
                <a:spcPct val="111000"/>
              </a:lnSpc>
              <a:spcBef>
                <a:spcPts val="0"/>
              </a:spcBef>
              <a:spcAft>
                <a:spcPts val="0"/>
              </a:spcAft>
              <a:buClr>
                <a:srgbClr val="425C8F"/>
              </a:buClr>
              <a:buSzPct val="65000"/>
              <a:buFont typeface="Wingdings"/>
              <a:buChar char="è"/>
              <a:tabLst/>
              <a:defRPr/>
            </a:pPr>
            <a:r>
              <a:rPr kumimoji="0" lang="de-DE" sz="1800" b="0" i="0" u="none" strike="noStrike" kern="0" cap="none" spc="0" normalizeH="0" baseline="0" noProof="0" dirty="0" err="1" smtClean="0">
                <a:ln>
                  <a:noFill/>
                </a:ln>
                <a:effectLst/>
                <a:uLnTx/>
                <a:uFillTx/>
                <a:latin typeface="Bosch Office Sans"/>
                <a:ea typeface="+mn-ea"/>
                <a:cs typeface="+mn-cs"/>
              </a:rPr>
              <a:t>Reactive</a:t>
            </a:r>
            <a:r>
              <a:rPr kumimoji="0" lang="de-DE" sz="1800" b="0" i="0" u="none" strike="noStrike" kern="0" cap="none" spc="0" normalizeH="0" baseline="0" noProof="0" dirty="0" smtClean="0">
                <a:ln>
                  <a:noFill/>
                </a:ln>
                <a:effectLst/>
                <a:uLnTx/>
                <a:uFillTx/>
                <a:latin typeface="Bosch Office Sans"/>
                <a:ea typeface="+mn-ea"/>
                <a:cs typeface="+mn-cs"/>
              </a:rPr>
              <a:t>: </a:t>
            </a:r>
            <a:r>
              <a:rPr kumimoji="0" lang="de-DE" sz="1800" b="0" i="0" u="none" strike="noStrike" kern="0" cap="none" spc="0" normalizeH="0" baseline="0" noProof="0" dirty="0" err="1" smtClean="0">
                <a:ln>
                  <a:noFill/>
                </a:ln>
                <a:effectLst/>
                <a:uLnTx/>
                <a:uFillTx/>
                <a:latin typeface="Bosch Office Sans"/>
                <a:ea typeface="+mn-ea"/>
                <a:cs typeface="+mn-cs"/>
              </a:rPr>
              <a:t>applications</a:t>
            </a:r>
            <a:r>
              <a:rPr kumimoji="0" lang="de-DE" sz="1800" b="0" i="0" u="none" strike="noStrike" kern="0" cap="none" spc="0" normalizeH="0" baseline="0" noProof="0" dirty="0" smtClean="0">
                <a:ln>
                  <a:noFill/>
                </a:ln>
                <a:effectLst/>
                <a:uLnTx/>
                <a:uFillTx/>
                <a:latin typeface="Bosch Office Sans"/>
                <a:ea typeface="+mn-ea"/>
                <a:cs typeface="+mn-cs"/>
              </a:rPr>
              <a:t> </a:t>
            </a:r>
            <a:r>
              <a:rPr kumimoji="0" lang="de-DE" sz="1800" b="0" i="0" u="none" strike="noStrike" kern="0" cap="none" spc="0" normalizeH="0" baseline="0" noProof="0" dirty="0" err="1" smtClean="0">
                <a:ln>
                  <a:noFill/>
                </a:ln>
                <a:effectLst/>
                <a:uLnTx/>
                <a:uFillTx/>
                <a:latin typeface="Bosch Office Sans"/>
                <a:ea typeface="+mn-ea"/>
                <a:cs typeface="+mn-cs"/>
              </a:rPr>
              <a:t>are</a:t>
            </a:r>
            <a:r>
              <a:rPr kumimoji="0" lang="de-DE" sz="1800" b="0" i="0" u="none" strike="noStrike" kern="0" cap="none" spc="0" normalizeH="0" baseline="0" noProof="0" dirty="0" smtClean="0">
                <a:ln>
                  <a:noFill/>
                </a:ln>
                <a:effectLst/>
                <a:uLnTx/>
                <a:uFillTx/>
                <a:latin typeface="Bosch Office Sans"/>
                <a:ea typeface="+mn-ea"/>
                <a:cs typeface="+mn-cs"/>
              </a:rPr>
              <a:t> </a:t>
            </a:r>
            <a:r>
              <a:rPr kumimoji="0" lang="de-DE" sz="1800" b="0" i="0" u="none" strike="noStrike" kern="0" cap="none" spc="0" normalizeH="0" baseline="0" noProof="0" dirty="0" err="1" smtClean="0">
                <a:ln>
                  <a:noFill/>
                </a:ln>
                <a:effectLst/>
                <a:uLnTx/>
                <a:uFillTx/>
                <a:latin typeface="Bosch Office Sans"/>
                <a:ea typeface="+mn-ea"/>
                <a:cs typeface="+mn-cs"/>
              </a:rPr>
              <a:t>structured</a:t>
            </a:r>
            <a:r>
              <a:rPr kumimoji="0" lang="de-DE" sz="1800" b="0" i="0" u="none" strike="noStrike" kern="0" cap="none" spc="0" normalizeH="0" noProof="0" dirty="0" smtClean="0">
                <a:ln>
                  <a:noFill/>
                </a:ln>
                <a:effectLst/>
                <a:uLnTx/>
                <a:uFillTx/>
                <a:latin typeface="Bosch Office Sans"/>
                <a:ea typeface="+mn-ea"/>
                <a:cs typeface="+mn-cs"/>
              </a:rPr>
              <a:t> </a:t>
            </a:r>
            <a:r>
              <a:rPr kumimoji="0" lang="de-DE" sz="1800" b="0" i="0" u="none" strike="noStrike" kern="0" cap="none" spc="0" normalizeH="0" noProof="0" dirty="0" err="1" smtClean="0">
                <a:ln>
                  <a:noFill/>
                </a:ln>
                <a:effectLst/>
                <a:uLnTx/>
                <a:uFillTx/>
                <a:latin typeface="Bosch Office Sans"/>
                <a:ea typeface="+mn-ea"/>
                <a:cs typeface="+mn-cs"/>
              </a:rPr>
              <a:t>as</a:t>
            </a:r>
            <a:r>
              <a:rPr kumimoji="0" lang="de-DE" sz="1800" b="0" i="0" u="none" strike="noStrike" kern="0" cap="none" spc="0" normalizeH="0" noProof="0" dirty="0" smtClean="0">
                <a:ln>
                  <a:noFill/>
                </a:ln>
                <a:effectLst/>
                <a:uLnTx/>
                <a:uFillTx/>
                <a:latin typeface="Bosch Office Sans"/>
                <a:ea typeface="+mn-ea"/>
                <a:cs typeface="+mn-cs"/>
              </a:rPr>
              <a:t> a </a:t>
            </a:r>
            <a:r>
              <a:rPr kumimoji="0" lang="de-DE" sz="1800" b="0" i="0" u="none" strike="noStrike" kern="0" cap="none" spc="0" normalizeH="0" noProof="0" dirty="0" err="1" smtClean="0">
                <a:ln>
                  <a:noFill/>
                </a:ln>
                <a:effectLst/>
                <a:uLnTx/>
                <a:uFillTx/>
                <a:latin typeface="Bosch Office Sans"/>
                <a:ea typeface="+mn-ea"/>
                <a:cs typeface="+mn-cs"/>
              </a:rPr>
              <a:t>set</a:t>
            </a:r>
            <a:r>
              <a:rPr kumimoji="0" lang="de-DE" sz="1800" b="0" i="0" u="none" strike="noStrike" kern="0" cap="none" spc="0" normalizeH="0" noProof="0" dirty="0" smtClean="0">
                <a:ln>
                  <a:noFill/>
                </a:ln>
                <a:effectLst/>
                <a:uLnTx/>
                <a:uFillTx/>
                <a:latin typeface="Bosch Office Sans"/>
                <a:ea typeface="+mn-ea"/>
                <a:cs typeface="+mn-cs"/>
              </a:rPr>
              <a:t> </a:t>
            </a:r>
            <a:r>
              <a:rPr kumimoji="0" lang="de-DE" sz="1800" b="0" i="0" u="none" strike="noStrike" kern="0" cap="none" spc="0" normalizeH="0" noProof="0" dirty="0" err="1" smtClean="0">
                <a:ln>
                  <a:noFill/>
                </a:ln>
                <a:effectLst/>
                <a:uLnTx/>
                <a:uFillTx/>
                <a:latin typeface="Bosch Office Sans"/>
                <a:ea typeface="+mn-ea"/>
                <a:cs typeface="+mn-cs"/>
              </a:rPr>
              <a:t>of</a:t>
            </a:r>
            <a:r>
              <a:rPr kumimoji="0" lang="de-DE" sz="1800" b="0" i="0" u="none" strike="noStrike" kern="0" cap="none" spc="0" normalizeH="0" noProof="0" dirty="0" smtClean="0">
                <a:ln>
                  <a:noFill/>
                </a:ln>
                <a:effectLst/>
                <a:uLnTx/>
                <a:uFillTx/>
                <a:latin typeface="Bosch Office Sans"/>
                <a:ea typeface="+mn-ea"/>
                <a:cs typeface="+mn-cs"/>
              </a:rPr>
              <a:t> </a:t>
            </a:r>
            <a:r>
              <a:rPr kumimoji="0" lang="de-DE" sz="1800" b="0" i="0" u="none" strike="noStrike" kern="0" cap="none" spc="0" normalizeH="0" noProof="0" dirty="0" err="1" smtClean="0">
                <a:ln>
                  <a:noFill/>
                </a:ln>
                <a:effectLst/>
                <a:uLnTx/>
                <a:uFillTx/>
                <a:latin typeface="Bosch Office Sans"/>
                <a:ea typeface="+mn-ea"/>
                <a:cs typeface="+mn-cs"/>
              </a:rPr>
              <a:t>asynchronous</a:t>
            </a:r>
            <a:r>
              <a:rPr kumimoji="0" lang="de-DE" sz="1800" b="0" i="0" u="none" strike="noStrike" kern="0" cap="none" spc="0" normalizeH="0" noProof="0" dirty="0" smtClean="0">
                <a:ln>
                  <a:noFill/>
                </a:ln>
                <a:effectLst/>
                <a:uLnTx/>
                <a:uFillTx/>
                <a:latin typeface="Bosch Office Sans"/>
                <a:ea typeface="+mn-ea"/>
                <a:cs typeface="+mn-cs"/>
              </a:rPr>
              <a:t> </a:t>
            </a:r>
            <a:r>
              <a:rPr kumimoji="0" lang="de-DE" sz="1800" b="0" i="0" u="none" strike="noStrike" kern="0" cap="none" spc="0" normalizeH="0" noProof="0" dirty="0" err="1" smtClean="0">
                <a:ln>
                  <a:noFill/>
                </a:ln>
                <a:effectLst/>
                <a:uLnTx/>
                <a:uFillTx/>
                <a:latin typeface="Bosch Office Sans"/>
                <a:ea typeface="+mn-ea"/>
                <a:cs typeface="+mn-cs"/>
              </a:rPr>
              <a:t>handlers</a:t>
            </a:r>
            <a:r>
              <a:rPr kumimoji="0" lang="de-DE" sz="1800" b="0" i="0" u="none" strike="noStrike" kern="0" cap="none" spc="0" normalizeH="0" noProof="0" dirty="0" smtClean="0">
                <a:ln>
                  <a:noFill/>
                </a:ln>
                <a:effectLst/>
                <a:uLnTx/>
                <a:uFillTx/>
                <a:latin typeface="Bosch Office Sans"/>
                <a:ea typeface="+mn-ea"/>
                <a:cs typeface="+mn-cs"/>
              </a:rPr>
              <a:t> … </a:t>
            </a:r>
            <a:r>
              <a:rPr kumimoji="0" lang="de-DE" sz="1800" b="0" i="0" u="none" strike="noStrike" kern="0" cap="none" spc="0" normalizeH="0" noProof="0" dirty="0" err="1" smtClean="0">
                <a:ln>
                  <a:noFill/>
                </a:ln>
                <a:effectLst/>
                <a:uLnTx/>
                <a:uFillTx/>
                <a:latin typeface="Bosch Office Sans"/>
                <a:ea typeface="+mn-ea"/>
                <a:cs typeface="+mn-cs"/>
              </a:rPr>
              <a:t>microservices</a:t>
            </a:r>
            <a:r>
              <a:rPr kumimoji="0" lang="de-DE" sz="1800" b="0" i="0" u="none" strike="noStrike" kern="0" cap="none" spc="0" normalizeH="0" noProof="0" dirty="0" smtClean="0">
                <a:ln>
                  <a:noFill/>
                </a:ln>
                <a:effectLst/>
                <a:uLnTx/>
                <a:uFillTx/>
                <a:latin typeface="Bosch Office Sans"/>
                <a:ea typeface="+mn-ea"/>
                <a:cs typeface="+mn-cs"/>
              </a:rPr>
              <a:t>(?)</a:t>
            </a:r>
          </a:p>
          <a:p>
            <a:pPr marL="0" marR="0" lvl="0" indent="0" algn="l" defTabSz="914400" rtl="0" eaLnBrk="0" fontAlgn="base" latinLnBrk="0" hangingPunct="0">
              <a:lnSpc>
                <a:spcPct val="111000"/>
              </a:lnSpc>
              <a:spcBef>
                <a:spcPts val="0"/>
              </a:spcBef>
              <a:spcAft>
                <a:spcPts val="0"/>
              </a:spcAft>
              <a:buClr>
                <a:srgbClr val="425C8F"/>
              </a:buClr>
              <a:buSzPct val="65000"/>
              <a:buFont typeface="Wingdings"/>
              <a:buChar char="è"/>
              <a:tabLst/>
              <a:defRPr/>
            </a:pPr>
            <a:endParaRPr kumimoji="0" lang="de-DE" sz="1800" b="0" i="0" u="none" strike="noStrike" kern="0" cap="none" spc="0" normalizeH="0" baseline="0" noProof="0" dirty="0">
              <a:ln>
                <a:noFill/>
              </a:ln>
              <a:solidFill>
                <a:schemeClr val="tx1">
                  <a:tint val="75000"/>
                </a:schemeClr>
              </a:solidFill>
              <a:effectLst/>
              <a:uLnTx/>
              <a:uFillTx/>
              <a:latin typeface="Bosch Office Sans"/>
              <a:ea typeface="+mn-ea"/>
              <a:cs typeface="+mn-cs"/>
            </a:endParaRP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hteck 9"/>
          <p:cNvSpPr>
            <a:spLocks/>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lstStyle/>
          <a:p>
            <a:pPr>
              <a:lnSpc>
                <a:spcPct val="107000"/>
              </a:lnSpc>
              <a:spcBef>
                <a:spcPts val="0"/>
              </a:spcBef>
              <a:spcAft>
                <a:spcPts val="0"/>
              </a:spcAft>
            </a:pPr>
            <a:r>
              <a:rPr lang="x-none" sz="700" smtClean="0">
                <a:solidFill>
                  <a:srgbClr val="707070"/>
                </a:solidFill>
              </a:rPr>
              <a:t>AEA1 | 29.07.2015 | © Robert Bosch GmbH 2015. Alle Rechte vorbehalten, auch bzgl. jeder Verfügung, Verwertung, Reproduktion, Bearbeitung, Weitergabe sowie für den Fall von Schutzrechtsanmeldungen.</a:t>
            </a:r>
            <a:endParaRPr lang="x-none" sz="700">
              <a:solidFill>
                <a:srgbClr val="707070"/>
              </a:solidFill>
            </a:endParaRPr>
          </a:p>
        </p:txBody>
      </p:sp>
      <p:sp>
        <p:nvSpPr>
          <p:cNvPr id="9" name="Textfeld 8"/>
          <p:cNvSpPr txBox="1">
            <a:spLocks/>
          </p:cNvSpPr>
          <p:nvPr>
            <p:custDataLst>
              <p:tags r:id="rId3"/>
            </p:custDataLst>
          </p:nvPr>
        </p:nvSpPr>
        <p:spPr>
          <a:xfrm>
            <a:off x="533400" y="0"/>
            <a:ext cx="5715000" cy="520700"/>
          </a:xfrm>
          <a:prstGeom prst="rect">
            <a:avLst/>
          </a:prstGeom>
          <a:noFill/>
          <a:ln w="0">
            <a:noFill/>
          </a:ln>
          <a:effectLst/>
        </p:spPr>
        <p:txBody>
          <a:bodyPr vert="horz" wrap="square" lIns="0" tIns="57150" rIns="0" bIns="0" rtlCol="0" anchor="ctr">
            <a:noAutofit/>
          </a:bodyPr>
          <a:lstStyle/>
          <a:p>
            <a:pPr>
              <a:lnSpc>
                <a:spcPct val="111000"/>
              </a:lnSpc>
              <a:spcBef>
                <a:spcPts val="0"/>
              </a:spcBef>
              <a:spcAft>
                <a:spcPts val="0"/>
              </a:spcAft>
            </a:pPr>
            <a:r>
              <a:rPr lang="x-none" b="1" smtClean="0">
                <a:solidFill>
                  <a:srgbClr val="FFFFFF"/>
                </a:solidFill>
              </a:rPr>
              <a:t>Vert.x</a:t>
            </a:r>
            <a:endParaRPr lang="x-none" b="1">
              <a:solidFill>
                <a:srgbClr val="FFFFFF"/>
              </a:solidFill>
            </a:endParaRPr>
          </a:p>
        </p:txBody>
      </p:sp>
      <p:pic>
        <p:nvPicPr>
          <p:cNvPr id="8" name="Grafik 7" descr="BEQIK_FR.png" hidden="1"/>
          <p:cNvPicPr>
            <a:picLocks/>
          </p:cNvPicPr>
          <p:nvPr>
            <p:custDataLst>
              <p:tags r:id="rId4"/>
            </p:custDataLst>
          </p:nvPr>
        </p:nvPicPr>
        <p:blipFill>
          <a:blip r:embed="rId13" cstate="print"/>
          <a:stretch>
            <a:fillRect/>
          </a:stretch>
        </p:blipFill>
        <p:spPr>
          <a:xfrm>
            <a:off x="76200" y="5653404"/>
            <a:ext cx="381000" cy="174625"/>
          </a:xfrm>
          <a:prstGeom prst="rect">
            <a:avLst/>
          </a:prstGeom>
          <a:ln w="0">
            <a:noFill/>
          </a:ln>
          <a:effectLst/>
        </p:spPr>
      </p:pic>
      <p:sp>
        <p:nvSpPr>
          <p:cNvPr id="7" name="Rechteck 6"/>
          <p:cNvSpPr>
            <a:spLocks/>
          </p:cNvSpPr>
          <p:nvPr>
            <p:custDataLst>
              <p:tags r:id="rId5"/>
            </p:custDataLst>
          </p:nvPr>
        </p:nvSpPr>
        <p:spPr>
          <a:xfrm>
            <a:off x="6477000" y="205143"/>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spcBef>
                <a:spcPts val="0"/>
              </a:spcBef>
              <a:spcAft>
                <a:spcPts val="0"/>
              </a:spcAft>
            </a:pPr>
            <a:r>
              <a:rPr lang="x-none" sz="800" smtClean="0">
                <a:solidFill>
                  <a:srgbClr val="FFFFFF"/>
                </a:solidFill>
              </a:rPr>
              <a:t> </a:t>
            </a:r>
            <a:endParaRPr lang="x-none" sz="800">
              <a:solidFill>
                <a:srgbClr val="FFFFFF"/>
              </a:solidFill>
            </a:endParaRPr>
          </a:p>
        </p:txBody>
      </p:sp>
      <p:sp>
        <p:nvSpPr>
          <p:cNvPr id="6" name="Rechteck 5"/>
          <p:cNvSpPr>
            <a:spLocks/>
          </p:cNvSpPr>
          <p:nvPr>
            <p:custDataLst>
              <p:tags r:id="rId6"/>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spcBef>
                <a:spcPts val="0"/>
              </a:spcBef>
              <a:spcAft>
                <a:spcPts val="0"/>
              </a:spcAft>
            </a:pPr>
            <a:endParaRPr lang="x-none" sz="1200">
              <a:solidFill>
                <a:srgbClr val="000000"/>
              </a:solidFill>
            </a:endParaRPr>
          </a:p>
        </p:txBody>
      </p:sp>
      <p:sp>
        <p:nvSpPr>
          <p:cNvPr id="5" name="Rechteck 4"/>
          <p:cNvSpPr/>
          <p:nvPr>
            <p:custDataLst>
              <p:tags r:id="rId7"/>
            </p:custDataLst>
          </p:nvPr>
        </p:nvSpPr>
        <p:spPr>
          <a:xfrm>
            <a:off x="8509000" y="6038355"/>
            <a:ext cx="25400" cy="115288"/>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r">
              <a:lnSpc>
                <a:spcPct val="107000"/>
              </a:lnSpc>
              <a:spcBef>
                <a:spcPts val="0"/>
              </a:spcBef>
              <a:spcAft>
                <a:spcPts val="0"/>
              </a:spcAft>
            </a:pPr>
            <a:endParaRPr lang="x-none" sz="700"/>
          </a:p>
        </p:txBody>
      </p:sp>
      <p:sp>
        <p:nvSpPr>
          <p:cNvPr id="4" name="Textfeld 3" hidden="1"/>
          <p:cNvSpPr txBox="1"/>
          <p:nvPr>
            <p:custDataLst>
              <p:tags r:id="rId8"/>
            </p:custDataLst>
          </p:nvPr>
        </p:nvSpPr>
        <p:spPr>
          <a:xfrm>
            <a:off x="0" y="0"/>
            <a:ext cx="0" cy="0"/>
          </a:xfrm>
          <a:prstGeom prst="rect">
            <a:avLst/>
          </a:prstGeom>
          <a:noFill/>
          <a:ln w="0">
            <a:noFill/>
          </a:ln>
          <a:effectLst/>
        </p:spPr>
        <p:txBody>
          <a:bodyPr vert="horz" lIns="0" tIns="0" rIns="0" bIns="0" rtlCol="0">
            <a:noAutofit/>
          </a:bodyPr>
          <a:lstStyle/>
          <a:p>
            <a:pPr>
              <a:spcBef>
                <a:spcPts val="0"/>
              </a:spcBef>
            </a:pPr>
            <a:endParaRPr lang="x-none" sz="1300"/>
          </a:p>
        </p:txBody>
      </p:sp>
      <p:sp>
        <p:nvSpPr>
          <p:cNvPr id="11" name="Foliennummernplatzhalter 10"/>
          <p:cNvSpPr>
            <a:spLocks noGrp="1"/>
          </p:cNvSpPr>
          <p:nvPr>
            <p:ph type="sldNum" sz="quarter" idx="10"/>
          </p:nvPr>
        </p:nvSpPr>
        <p:spPr/>
        <p:txBody>
          <a:bodyPr/>
          <a:lstStyle/>
          <a:p>
            <a:pPr>
              <a:defRPr/>
            </a:pPr>
            <a:fld id="{1807F6EE-FF92-4270-9377-3AD64AE294F9}" type="slidenum">
              <a:rPr lang="x-none" smtClean="0"/>
              <a:pPr>
                <a:defRPr/>
              </a:pPr>
              <a:t>10</a:t>
            </a:fld>
            <a:endParaRPr lang="x-none" dirty="0"/>
          </a:p>
        </p:txBody>
      </p:sp>
      <p:sp>
        <p:nvSpPr>
          <p:cNvPr id="2" name="Titel 1"/>
          <p:cNvSpPr>
            <a:spLocks noGrp="1"/>
          </p:cNvSpPr>
          <p:nvPr>
            <p:ph type="ctrTitle"/>
            <p:custDataLst>
              <p:tags r:id="rId9"/>
            </p:custDataLst>
          </p:nvPr>
        </p:nvSpPr>
        <p:spPr>
          <a:xfrm>
            <a:off x="533400" y="533400"/>
            <a:ext cx="7772400" cy="533400"/>
          </a:xfrm>
          <a:ln w="0"/>
          <a:effectLst/>
        </p:spPr>
        <p:txBody>
          <a:bodyPr wrap="square" lIns="0" tIns="12700" rIns="0" bIns="0" anchor="t"/>
          <a:lstStyle/>
          <a:p>
            <a:r>
              <a:rPr lang="de-DE" dirty="0" smtClean="0"/>
              <a:t>Data </a:t>
            </a:r>
            <a:r>
              <a:rPr lang="de-DE" dirty="0" err="1" smtClean="0"/>
              <a:t>over</a:t>
            </a:r>
            <a:r>
              <a:rPr lang="de-DE" dirty="0" smtClean="0"/>
              <a:t> </a:t>
            </a:r>
            <a:r>
              <a:rPr lang="de-DE" dirty="0" err="1" smtClean="0"/>
              <a:t>the</a:t>
            </a:r>
            <a:r>
              <a:rPr lang="de-DE" dirty="0" smtClean="0"/>
              <a:t> </a:t>
            </a:r>
            <a:r>
              <a:rPr lang="de-DE" dirty="0" err="1" smtClean="0"/>
              <a:t>event</a:t>
            </a:r>
            <a:r>
              <a:rPr lang="de-DE" dirty="0" smtClean="0"/>
              <a:t> </a:t>
            </a:r>
            <a:r>
              <a:rPr lang="de-DE" dirty="0" err="1" smtClean="0"/>
              <a:t>bus</a:t>
            </a:r>
            <a:r>
              <a:rPr lang="de-DE" dirty="0" smtClean="0"/>
              <a:t> in </a:t>
            </a:r>
            <a:r>
              <a:rPr lang="de-DE" dirty="0" err="1" smtClean="0"/>
              <a:t>polyglot</a:t>
            </a:r>
            <a:r>
              <a:rPr lang="de-DE" dirty="0" smtClean="0"/>
              <a:t> </a:t>
            </a:r>
            <a:r>
              <a:rPr lang="de-DE" dirty="0" err="1" smtClean="0"/>
              <a:t>environments</a:t>
            </a:r>
            <a:endParaRPr lang="de-DE" dirty="0"/>
          </a:p>
        </p:txBody>
      </p:sp>
      <p:sp>
        <p:nvSpPr>
          <p:cNvPr id="3" name="Untertitel 2" hidden="1"/>
          <p:cNvSpPr>
            <a:spLocks noGrp="1"/>
          </p:cNvSpPr>
          <p:nvPr>
            <p:ph type="subTitle" idx="1"/>
            <p:custDataLst>
              <p:tags r:id="rId10"/>
            </p:custDataLst>
          </p:nvPr>
        </p:nvSpPr>
        <p:spPr>
          <a:xfrm>
            <a:off x="533400" y="3200400"/>
            <a:ext cx="7772400" cy="1676400"/>
          </a:xfrm>
          <a:ln w="0"/>
          <a:effectLst/>
        </p:spPr>
        <p:txBody>
          <a:bodyPr wrap="square" lIns="0" tIns="63500" rIns="0" bIns="0"/>
          <a:lstStyle/>
          <a:p>
            <a:endParaRPr lang="de-DE"/>
          </a:p>
        </p:txBody>
      </p:sp>
      <p:sp>
        <p:nvSpPr>
          <p:cNvPr id="13" name="Textfeld 12"/>
          <p:cNvSpPr txBox="1"/>
          <p:nvPr>
            <p:custDataLst>
              <p:tags r:id="rId11"/>
            </p:custDataLst>
          </p:nvPr>
        </p:nvSpPr>
        <p:spPr>
          <a:xfrm>
            <a:off x="6643464" y="3950196"/>
            <a:ext cx="1308371" cy="646331"/>
          </a:xfrm>
          <a:prstGeom prst="rect">
            <a:avLst/>
          </a:prstGeom>
          <a:noFill/>
        </p:spPr>
        <p:txBody>
          <a:bodyPr wrap="none" rtlCol="0">
            <a:spAutoFit/>
          </a:bodyPr>
          <a:lstStyle/>
          <a:p>
            <a:r>
              <a:rPr lang="de-DE" sz="1200" dirty="0" err="1" smtClean="0"/>
              <a:t>pointtopointdata</a:t>
            </a:r>
            <a:endParaRPr lang="de-DE" sz="1200" dirty="0" smtClean="0"/>
          </a:p>
          <a:p>
            <a:r>
              <a:rPr lang="de-DE" sz="1200" dirty="0" err="1" smtClean="0"/>
              <a:t>pointtopointjava</a:t>
            </a:r>
            <a:endParaRPr lang="de-DE" sz="1200" dirty="0" smtClean="0"/>
          </a:p>
          <a:p>
            <a:r>
              <a:rPr lang="de-DE" sz="1200" dirty="0" err="1" smtClean="0"/>
              <a:t>jsondata</a:t>
            </a:r>
            <a:endParaRPr lang="de-DE" sz="1200" dirty="0"/>
          </a:p>
        </p:txBody>
      </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hteck 9"/>
          <p:cNvSpPr>
            <a:spLocks/>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lstStyle/>
          <a:p>
            <a:pPr>
              <a:lnSpc>
                <a:spcPct val="107000"/>
              </a:lnSpc>
              <a:spcBef>
                <a:spcPts val="0"/>
              </a:spcBef>
              <a:spcAft>
                <a:spcPts val="0"/>
              </a:spcAft>
            </a:pPr>
            <a:r>
              <a:rPr lang="x-none" sz="700" smtClean="0">
                <a:solidFill>
                  <a:srgbClr val="707070"/>
                </a:solidFill>
              </a:rPr>
              <a:t>AEA1 | 29.07.2015 | © Robert Bosch GmbH 2015. Alle Rechte vorbehalten, auch bzgl. jeder Verfügung, Verwertung, Reproduktion, Bearbeitung, Weitergabe sowie für den Fall von Schutzrechtsanmeldungen.</a:t>
            </a:r>
            <a:endParaRPr lang="x-none" sz="700">
              <a:solidFill>
                <a:srgbClr val="707070"/>
              </a:solidFill>
            </a:endParaRPr>
          </a:p>
        </p:txBody>
      </p:sp>
      <p:sp>
        <p:nvSpPr>
          <p:cNvPr id="9" name="Textfeld 8"/>
          <p:cNvSpPr txBox="1">
            <a:spLocks/>
          </p:cNvSpPr>
          <p:nvPr>
            <p:custDataLst>
              <p:tags r:id="rId3"/>
            </p:custDataLst>
          </p:nvPr>
        </p:nvSpPr>
        <p:spPr>
          <a:xfrm>
            <a:off x="533400" y="0"/>
            <a:ext cx="5715000" cy="520700"/>
          </a:xfrm>
          <a:prstGeom prst="rect">
            <a:avLst/>
          </a:prstGeom>
          <a:noFill/>
          <a:ln w="0">
            <a:noFill/>
          </a:ln>
          <a:effectLst/>
        </p:spPr>
        <p:txBody>
          <a:bodyPr vert="horz" wrap="square" lIns="0" tIns="57150" rIns="0" bIns="0" rtlCol="0" anchor="ctr">
            <a:noAutofit/>
          </a:bodyPr>
          <a:lstStyle/>
          <a:p>
            <a:pPr>
              <a:lnSpc>
                <a:spcPct val="111000"/>
              </a:lnSpc>
              <a:spcBef>
                <a:spcPts val="0"/>
              </a:spcBef>
              <a:spcAft>
                <a:spcPts val="0"/>
              </a:spcAft>
            </a:pPr>
            <a:r>
              <a:rPr lang="x-none" b="1" smtClean="0">
                <a:solidFill>
                  <a:srgbClr val="FFFFFF"/>
                </a:solidFill>
              </a:rPr>
              <a:t>Vert.x</a:t>
            </a:r>
            <a:endParaRPr lang="x-none" b="1">
              <a:solidFill>
                <a:srgbClr val="FFFFFF"/>
              </a:solidFill>
            </a:endParaRPr>
          </a:p>
        </p:txBody>
      </p:sp>
      <p:pic>
        <p:nvPicPr>
          <p:cNvPr id="8" name="Grafik 7" descr="BEQIK_FR.png" hidden="1"/>
          <p:cNvPicPr>
            <a:picLocks/>
          </p:cNvPicPr>
          <p:nvPr>
            <p:custDataLst>
              <p:tags r:id="rId4"/>
            </p:custDataLst>
          </p:nvPr>
        </p:nvPicPr>
        <p:blipFill>
          <a:blip r:embed="rId13" cstate="print"/>
          <a:stretch>
            <a:fillRect/>
          </a:stretch>
        </p:blipFill>
        <p:spPr>
          <a:xfrm>
            <a:off x="76200" y="5653404"/>
            <a:ext cx="381000" cy="174625"/>
          </a:xfrm>
          <a:prstGeom prst="rect">
            <a:avLst/>
          </a:prstGeom>
          <a:ln w="0">
            <a:noFill/>
          </a:ln>
          <a:effectLst/>
        </p:spPr>
      </p:pic>
      <p:sp>
        <p:nvSpPr>
          <p:cNvPr id="7" name="Rechteck 6"/>
          <p:cNvSpPr>
            <a:spLocks/>
          </p:cNvSpPr>
          <p:nvPr>
            <p:custDataLst>
              <p:tags r:id="rId5"/>
            </p:custDataLst>
          </p:nvPr>
        </p:nvSpPr>
        <p:spPr>
          <a:xfrm>
            <a:off x="6477000" y="205143"/>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spcBef>
                <a:spcPts val="0"/>
              </a:spcBef>
              <a:spcAft>
                <a:spcPts val="0"/>
              </a:spcAft>
            </a:pPr>
            <a:r>
              <a:rPr lang="x-none" sz="800" smtClean="0">
                <a:solidFill>
                  <a:srgbClr val="FFFFFF"/>
                </a:solidFill>
              </a:rPr>
              <a:t> </a:t>
            </a:r>
            <a:endParaRPr lang="x-none" sz="800">
              <a:solidFill>
                <a:srgbClr val="FFFFFF"/>
              </a:solidFill>
            </a:endParaRPr>
          </a:p>
        </p:txBody>
      </p:sp>
      <p:sp>
        <p:nvSpPr>
          <p:cNvPr id="6" name="Rechteck 5"/>
          <p:cNvSpPr>
            <a:spLocks/>
          </p:cNvSpPr>
          <p:nvPr>
            <p:custDataLst>
              <p:tags r:id="rId6"/>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spcBef>
                <a:spcPts val="0"/>
              </a:spcBef>
              <a:spcAft>
                <a:spcPts val="0"/>
              </a:spcAft>
            </a:pPr>
            <a:endParaRPr lang="x-none" sz="1200">
              <a:solidFill>
                <a:srgbClr val="000000"/>
              </a:solidFill>
            </a:endParaRPr>
          </a:p>
        </p:txBody>
      </p:sp>
      <p:sp>
        <p:nvSpPr>
          <p:cNvPr id="5" name="Rechteck 4"/>
          <p:cNvSpPr/>
          <p:nvPr>
            <p:custDataLst>
              <p:tags r:id="rId7"/>
            </p:custDataLst>
          </p:nvPr>
        </p:nvSpPr>
        <p:spPr>
          <a:xfrm>
            <a:off x="8509000" y="6038355"/>
            <a:ext cx="25400" cy="115288"/>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r">
              <a:lnSpc>
                <a:spcPct val="107000"/>
              </a:lnSpc>
              <a:spcBef>
                <a:spcPts val="0"/>
              </a:spcBef>
              <a:spcAft>
                <a:spcPts val="0"/>
              </a:spcAft>
            </a:pPr>
            <a:endParaRPr lang="x-none" sz="700"/>
          </a:p>
        </p:txBody>
      </p:sp>
      <p:sp>
        <p:nvSpPr>
          <p:cNvPr id="4" name="Textfeld 3" hidden="1"/>
          <p:cNvSpPr txBox="1"/>
          <p:nvPr>
            <p:custDataLst>
              <p:tags r:id="rId8"/>
            </p:custDataLst>
          </p:nvPr>
        </p:nvSpPr>
        <p:spPr>
          <a:xfrm>
            <a:off x="0" y="0"/>
            <a:ext cx="0" cy="0"/>
          </a:xfrm>
          <a:prstGeom prst="rect">
            <a:avLst/>
          </a:prstGeom>
          <a:noFill/>
          <a:ln w="0">
            <a:noFill/>
          </a:ln>
          <a:effectLst/>
        </p:spPr>
        <p:txBody>
          <a:bodyPr vert="horz" lIns="0" tIns="0" rIns="0" bIns="0" rtlCol="0">
            <a:noAutofit/>
          </a:bodyPr>
          <a:lstStyle/>
          <a:p>
            <a:pPr>
              <a:spcBef>
                <a:spcPts val="0"/>
              </a:spcBef>
            </a:pPr>
            <a:endParaRPr lang="x-none" sz="1300"/>
          </a:p>
        </p:txBody>
      </p:sp>
      <p:sp>
        <p:nvSpPr>
          <p:cNvPr id="11" name="Foliennummernplatzhalter 10"/>
          <p:cNvSpPr>
            <a:spLocks noGrp="1"/>
          </p:cNvSpPr>
          <p:nvPr>
            <p:ph type="sldNum" sz="quarter" idx="10"/>
          </p:nvPr>
        </p:nvSpPr>
        <p:spPr/>
        <p:txBody>
          <a:bodyPr/>
          <a:lstStyle/>
          <a:p>
            <a:pPr>
              <a:defRPr/>
            </a:pPr>
            <a:fld id="{1807F6EE-FF92-4270-9377-3AD64AE294F9}" type="slidenum">
              <a:rPr lang="x-none" smtClean="0"/>
              <a:pPr>
                <a:defRPr/>
              </a:pPr>
              <a:t>11</a:t>
            </a:fld>
            <a:endParaRPr lang="x-none" dirty="0"/>
          </a:p>
        </p:txBody>
      </p:sp>
      <p:sp>
        <p:nvSpPr>
          <p:cNvPr id="2" name="Titel 1"/>
          <p:cNvSpPr>
            <a:spLocks noGrp="1"/>
          </p:cNvSpPr>
          <p:nvPr>
            <p:ph type="ctrTitle"/>
            <p:custDataLst>
              <p:tags r:id="rId9"/>
            </p:custDataLst>
          </p:nvPr>
        </p:nvSpPr>
        <p:spPr>
          <a:xfrm>
            <a:off x="533400" y="533400"/>
            <a:ext cx="7772400" cy="533400"/>
          </a:xfrm>
          <a:ln w="0"/>
          <a:effectLst/>
        </p:spPr>
        <p:txBody>
          <a:bodyPr wrap="square" lIns="0" tIns="12700" rIns="0" bIns="0" anchor="t"/>
          <a:lstStyle/>
          <a:p>
            <a:r>
              <a:rPr lang="de-DE" dirty="0" smtClean="0"/>
              <a:t>The </a:t>
            </a:r>
            <a:r>
              <a:rPr lang="de-DE" dirty="0" err="1" smtClean="0"/>
              <a:t>trouble</a:t>
            </a:r>
            <a:r>
              <a:rPr lang="de-DE" dirty="0" smtClean="0"/>
              <a:t> </a:t>
            </a:r>
            <a:r>
              <a:rPr lang="de-DE" dirty="0" err="1" smtClean="0"/>
              <a:t>with</a:t>
            </a:r>
            <a:r>
              <a:rPr lang="de-DE" dirty="0" smtClean="0"/>
              <a:t> </a:t>
            </a:r>
            <a:r>
              <a:rPr lang="de-DE" dirty="0" err="1" smtClean="0"/>
              <a:t>lambdas</a:t>
            </a:r>
            <a:endParaRPr lang="de-DE" dirty="0"/>
          </a:p>
        </p:txBody>
      </p:sp>
      <p:sp>
        <p:nvSpPr>
          <p:cNvPr id="3" name="Untertitel 2" hidden="1"/>
          <p:cNvSpPr>
            <a:spLocks noGrp="1"/>
          </p:cNvSpPr>
          <p:nvPr>
            <p:ph type="subTitle" idx="1"/>
            <p:custDataLst>
              <p:tags r:id="rId10"/>
            </p:custDataLst>
          </p:nvPr>
        </p:nvSpPr>
        <p:spPr>
          <a:xfrm>
            <a:off x="533400" y="3200400"/>
            <a:ext cx="7772400" cy="1676400"/>
          </a:xfrm>
          <a:ln w="0"/>
          <a:effectLst/>
        </p:spPr>
        <p:txBody>
          <a:bodyPr wrap="square" lIns="0" tIns="63500" rIns="0" bIns="0"/>
          <a:lstStyle/>
          <a:p>
            <a:endParaRPr lang="de-DE"/>
          </a:p>
        </p:txBody>
      </p:sp>
      <p:sp>
        <p:nvSpPr>
          <p:cNvPr id="13" name="Textfeld 12"/>
          <p:cNvSpPr txBox="1"/>
          <p:nvPr>
            <p:custDataLst>
              <p:tags r:id="rId11"/>
            </p:custDataLst>
          </p:nvPr>
        </p:nvSpPr>
        <p:spPr>
          <a:xfrm>
            <a:off x="6643464" y="3950196"/>
            <a:ext cx="1095172" cy="461665"/>
          </a:xfrm>
          <a:prstGeom prst="rect">
            <a:avLst/>
          </a:prstGeom>
          <a:noFill/>
        </p:spPr>
        <p:txBody>
          <a:bodyPr wrap="none" rtlCol="0">
            <a:spAutoFit/>
          </a:bodyPr>
          <a:lstStyle/>
          <a:p>
            <a:r>
              <a:rPr lang="de-DE" sz="1200" dirty="0" err="1" smtClean="0"/>
              <a:t>lambdascope</a:t>
            </a:r>
            <a:endParaRPr lang="de-DE" sz="1200" dirty="0" smtClean="0"/>
          </a:p>
          <a:p>
            <a:r>
              <a:rPr lang="de-DE" sz="1200" dirty="0" err="1" smtClean="0"/>
              <a:t>jsonnext</a:t>
            </a:r>
            <a:endParaRPr lang="de-DE" sz="1200" dirty="0" smtClean="0"/>
          </a:p>
        </p:txBody>
      </p:sp>
    </p:spTree>
    <p:custDataLst>
      <p:tags r:id="rId1"/>
    </p:custData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Rechteck 9"/>
          <p:cNvSpPr>
            <a:spLocks/>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lstStyle/>
          <a:p>
            <a:pPr>
              <a:lnSpc>
                <a:spcPct val="107000"/>
              </a:lnSpc>
              <a:spcBef>
                <a:spcPts val="0"/>
              </a:spcBef>
              <a:spcAft>
                <a:spcPts val="0"/>
              </a:spcAft>
            </a:pPr>
            <a:r>
              <a:rPr lang="x-none" sz="700" smtClean="0">
                <a:solidFill>
                  <a:srgbClr val="707070"/>
                </a:solidFill>
              </a:rPr>
              <a:t>AEA1 | 29.07.2015 | © Robert Bosch GmbH 2015. Alle Rechte vorbehalten, auch bzgl. jeder Verfügung, Verwertung, Reproduktion, Bearbeitung, Weitergabe sowie für den Fall von Schutzrechtsanmeldungen.</a:t>
            </a:r>
            <a:endParaRPr lang="x-none" sz="700">
              <a:solidFill>
                <a:srgbClr val="707070"/>
              </a:solidFill>
            </a:endParaRPr>
          </a:p>
        </p:txBody>
      </p:sp>
      <p:sp>
        <p:nvSpPr>
          <p:cNvPr id="9" name="Textfeld 8"/>
          <p:cNvSpPr txBox="1">
            <a:spLocks/>
          </p:cNvSpPr>
          <p:nvPr>
            <p:custDataLst>
              <p:tags r:id="rId3"/>
            </p:custDataLst>
          </p:nvPr>
        </p:nvSpPr>
        <p:spPr>
          <a:xfrm>
            <a:off x="533400" y="0"/>
            <a:ext cx="5715000" cy="520700"/>
          </a:xfrm>
          <a:prstGeom prst="rect">
            <a:avLst/>
          </a:prstGeom>
          <a:noFill/>
          <a:ln w="0">
            <a:noFill/>
          </a:ln>
          <a:effectLst/>
        </p:spPr>
        <p:txBody>
          <a:bodyPr vert="horz" wrap="square" lIns="0" tIns="57150" rIns="0" bIns="0" rtlCol="0" anchor="ctr">
            <a:noAutofit/>
          </a:bodyPr>
          <a:lstStyle/>
          <a:p>
            <a:pPr>
              <a:lnSpc>
                <a:spcPct val="111000"/>
              </a:lnSpc>
              <a:spcBef>
                <a:spcPts val="0"/>
              </a:spcBef>
              <a:spcAft>
                <a:spcPts val="0"/>
              </a:spcAft>
            </a:pPr>
            <a:r>
              <a:rPr lang="x-none" b="1" smtClean="0">
                <a:solidFill>
                  <a:srgbClr val="FFFFFF"/>
                </a:solidFill>
              </a:rPr>
              <a:t>Vert.x</a:t>
            </a:r>
            <a:endParaRPr lang="x-none" b="1">
              <a:solidFill>
                <a:srgbClr val="FFFFFF"/>
              </a:solidFill>
            </a:endParaRPr>
          </a:p>
        </p:txBody>
      </p:sp>
      <p:pic>
        <p:nvPicPr>
          <p:cNvPr id="8" name="Grafik 7" descr="BEQIK_FR.png" hidden="1"/>
          <p:cNvPicPr>
            <a:picLocks/>
          </p:cNvPicPr>
          <p:nvPr>
            <p:custDataLst>
              <p:tags r:id="rId4"/>
            </p:custDataLst>
          </p:nvPr>
        </p:nvPicPr>
        <p:blipFill>
          <a:blip r:embed="rId14" cstate="print"/>
          <a:stretch>
            <a:fillRect/>
          </a:stretch>
        </p:blipFill>
        <p:spPr>
          <a:xfrm>
            <a:off x="76200" y="5653404"/>
            <a:ext cx="381000" cy="174625"/>
          </a:xfrm>
          <a:prstGeom prst="rect">
            <a:avLst/>
          </a:prstGeom>
          <a:ln w="0">
            <a:noFill/>
          </a:ln>
          <a:effectLst/>
        </p:spPr>
      </p:pic>
      <p:sp>
        <p:nvSpPr>
          <p:cNvPr id="7" name="Rechteck 6"/>
          <p:cNvSpPr>
            <a:spLocks/>
          </p:cNvSpPr>
          <p:nvPr>
            <p:custDataLst>
              <p:tags r:id="rId5"/>
            </p:custDataLst>
          </p:nvPr>
        </p:nvSpPr>
        <p:spPr>
          <a:xfrm>
            <a:off x="6477000" y="205143"/>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spcBef>
                <a:spcPts val="0"/>
              </a:spcBef>
              <a:spcAft>
                <a:spcPts val="0"/>
              </a:spcAft>
            </a:pPr>
            <a:r>
              <a:rPr lang="x-none" sz="800" smtClean="0">
                <a:solidFill>
                  <a:srgbClr val="FFFFFF"/>
                </a:solidFill>
              </a:rPr>
              <a:t> </a:t>
            </a:r>
            <a:endParaRPr lang="x-none" sz="800">
              <a:solidFill>
                <a:srgbClr val="FFFFFF"/>
              </a:solidFill>
            </a:endParaRPr>
          </a:p>
        </p:txBody>
      </p:sp>
      <p:sp>
        <p:nvSpPr>
          <p:cNvPr id="6" name="Rechteck 5"/>
          <p:cNvSpPr>
            <a:spLocks/>
          </p:cNvSpPr>
          <p:nvPr>
            <p:custDataLst>
              <p:tags r:id="rId6"/>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spcBef>
                <a:spcPts val="0"/>
              </a:spcBef>
              <a:spcAft>
                <a:spcPts val="0"/>
              </a:spcAft>
            </a:pPr>
            <a:endParaRPr lang="x-none" sz="1200">
              <a:solidFill>
                <a:srgbClr val="000000"/>
              </a:solidFill>
            </a:endParaRPr>
          </a:p>
        </p:txBody>
      </p:sp>
      <p:sp>
        <p:nvSpPr>
          <p:cNvPr id="5" name="Rechteck 4"/>
          <p:cNvSpPr/>
          <p:nvPr>
            <p:custDataLst>
              <p:tags r:id="rId7"/>
            </p:custDataLst>
          </p:nvPr>
        </p:nvSpPr>
        <p:spPr>
          <a:xfrm>
            <a:off x="8509000" y="6038355"/>
            <a:ext cx="25400" cy="115288"/>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r">
              <a:lnSpc>
                <a:spcPct val="107000"/>
              </a:lnSpc>
              <a:spcBef>
                <a:spcPts val="0"/>
              </a:spcBef>
              <a:spcAft>
                <a:spcPts val="0"/>
              </a:spcAft>
            </a:pPr>
            <a:endParaRPr lang="x-none" sz="700"/>
          </a:p>
        </p:txBody>
      </p:sp>
      <p:sp>
        <p:nvSpPr>
          <p:cNvPr id="4" name="Textfeld 3" hidden="1"/>
          <p:cNvSpPr txBox="1"/>
          <p:nvPr>
            <p:custDataLst>
              <p:tags r:id="rId8"/>
            </p:custDataLst>
          </p:nvPr>
        </p:nvSpPr>
        <p:spPr>
          <a:xfrm>
            <a:off x="0" y="0"/>
            <a:ext cx="0" cy="0"/>
          </a:xfrm>
          <a:prstGeom prst="rect">
            <a:avLst/>
          </a:prstGeom>
          <a:noFill/>
          <a:ln w="0">
            <a:noFill/>
          </a:ln>
          <a:effectLst/>
        </p:spPr>
        <p:txBody>
          <a:bodyPr vert="horz" lIns="0" tIns="0" rIns="0" bIns="0" rtlCol="0">
            <a:noAutofit/>
          </a:bodyPr>
          <a:lstStyle/>
          <a:p>
            <a:pPr>
              <a:spcBef>
                <a:spcPts val="0"/>
              </a:spcBef>
            </a:pPr>
            <a:endParaRPr lang="x-none" sz="1300"/>
          </a:p>
        </p:txBody>
      </p:sp>
      <p:sp>
        <p:nvSpPr>
          <p:cNvPr id="11" name="Foliennummernplatzhalter 10"/>
          <p:cNvSpPr>
            <a:spLocks noGrp="1"/>
          </p:cNvSpPr>
          <p:nvPr>
            <p:ph type="sldNum" sz="quarter" idx="10"/>
          </p:nvPr>
        </p:nvSpPr>
        <p:spPr/>
        <p:txBody>
          <a:bodyPr/>
          <a:lstStyle/>
          <a:p>
            <a:pPr>
              <a:defRPr/>
            </a:pPr>
            <a:fld id="{1807F6EE-FF92-4270-9377-3AD64AE294F9}" type="slidenum">
              <a:rPr lang="x-none" smtClean="0"/>
              <a:pPr>
                <a:defRPr/>
              </a:pPr>
              <a:t>12</a:t>
            </a:fld>
            <a:endParaRPr lang="x-none" dirty="0"/>
          </a:p>
        </p:txBody>
      </p:sp>
      <p:sp>
        <p:nvSpPr>
          <p:cNvPr id="2" name="Titel 1"/>
          <p:cNvSpPr>
            <a:spLocks noGrp="1"/>
          </p:cNvSpPr>
          <p:nvPr>
            <p:ph type="ctrTitle"/>
            <p:custDataLst>
              <p:tags r:id="rId9"/>
            </p:custDataLst>
          </p:nvPr>
        </p:nvSpPr>
        <p:spPr>
          <a:xfrm>
            <a:off x="533400" y="533400"/>
            <a:ext cx="7772400" cy="533400"/>
          </a:xfrm>
          <a:ln w="0"/>
          <a:effectLst/>
        </p:spPr>
        <p:txBody>
          <a:bodyPr wrap="square" lIns="0" tIns="12700" rIns="0" bIns="0" anchor="t"/>
          <a:lstStyle/>
          <a:p>
            <a:r>
              <a:rPr lang="de-DE" dirty="0" smtClean="0"/>
              <a:t>A </a:t>
            </a:r>
            <a:r>
              <a:rPr lang="de-DE" dirty="0" err="1" smtClean="0"/>
              <a:t>fool</a:t>
            </a:r>
            <a:r>
              <a:rPr lang="de-DE" dirty="0" smtClean="0"/>
              <a:t> </a:t>
            </a:r>
            <a:r>
              <a:rPr lang="de-DE" dirty="0" err="1" smtClean="0"/>
              <a:t>with</a:t>
            </a:r>
            <a:r>
              <a:rPr lang="de-DE" dirty="0" smtClean="0"/>
              <a:t> a </a:t>
            </a:r>
            <a:r>
              <a:rPr lang="de-DE" dirty="0" err="1" smtClean="0"/>
              <a:t>tool</a:t>
            </a:r>
            <a:r>
              <a:rPr lang="de-DE" dirty="0" smtClean="0"/>
              <a:t> ….</a:t>
            </a:r>
            <a:endParaRPr lang="de-DE" dirty="0"/>
          </a:p>
        </p:txBody>
      </p:sp>
      <p:sp>
        <p:nvSpPr>
          <p:cNvPr id="3" name="Untertitel 2" hidden="1"/>
          <p:cNvSpPr>
            <a:spLocks noGrp="1"/>
          </p:cNvSpPr>
          <p:nvPr>
            <p:ph type="subTitle" idx="1"/>
            <p:custDataLst>
              <p:tags r:id="rId10"/>
            </p:custDataLst>
          </p:nvPr>
        </p:nvSpPr>
        <p:spPr>
          <a:xfrm>
            <a:off x="533400" y="3200400"/>
            <a:ext cx="7772400" cy="1676400"/>
          </a:xfrm>
          <a:ln w="0"/>
          <a:effectLst/>
        </p:spPr>
        <p:txBody>
          <a:bodyPr wrap="square" lIns="0" tIns="63500" rIns="0" bIns="0"/>
          <a:lstStyle/>
          <a:p>
            <a:endParaRPr lang="de-DE"/>
          </a:p>
        </p:txBody>
      </p:sp>
      <p:sp>
        <p:nvSpPr>
          <p:cNvPr id="13" name="Textfeld 12"/>
          <p:cNvSpPr txBox="1"/>
          <p:nvPr>
            <p:custDataLst>
              <p:tags r:id="rId11"/>
            </p:custDataLst>
          </p:nvPr>
        </p:nvSpPr>
        <p:spPr>
          <a:xfrm>
            <a:off x="6715472" y="4382244"/>
            <a:ext cx="1207382" cy="276999"/>
          </a:xfrm>
          <a:prstGeom prst="rect">
            <a:avLst/>
          </a:prstGeom>
          <a:noFill/>
        </p:spPr>
        <p:txBody>
          <a:bodyPr wrap="none" rtlCol="0">
            <a:spAutoFit/>
          </a:bodyPr>
          <a:lstStyle/>
          <a:p>
            <a:r>
              <a:rPr lang="de-DE" sz="1200" dirty="0" err="1" smtClean="0"/>
              <a:t>mavensimplest</a:t>
            </a:r>
            <a:endParaRPr lang="de-DE" sz="1200" dirty="0" smtClean="0"/>
          </a:p>
        </p:txBody>
      </p:sp>
      <p:sp>
        <p:nvSpPr>
          <p:cNvPr id="14" name="Textfeld 13"/>
          <p:cNvSpPr txBox="1"/>
          <p:nvPr>
            <p:custDataLst>
              <p:tags r:id="rId12"/>
            </p:custDataLst>
          </p:nvPr>
        </p:nvSpPr>
        <p:spPr>
          <a:xfrm>
            <a:off x="594792" y="1645940"/>
            <a:ext cx="6939720" cy="2308324"/>
          </a:xfrm>
          <a:prstGeom prst="rect">
            <a:avLst/>
          </a:prstGeom>
          <a:noFill/>
        </p:spPr>
        <p:txBody>
          <a:bodyPr wrap="none" rtlCol="0">
            <a:spAutoFit/>
          </a:bodyPr>
          <a:lstStyle/>
          <a:p>
            <a:r>
              <a:rPr lang="en-US" b="1" dirty="0" smtClean="0">
                <a:latin typeface="Courier" pitchFamily="49" charset="0"/>
              </a:rPr>
              <a:t>To build a "fat jar"</a:t>
            </a:r>
          </a:p>
          <a:p>
            <a:endParaRPr lang="en-US" b="1" dirty="0" smtClean="0">
              <a:latin typeface="Courier" pitchFamily="49" charset="0"/>
            </a:endParaRPr>
          </a:p>
          <a:p>
            <a:r>
              <a:rPr lang="en-US" b="1" dirty="0" smtClean="0">
                <a:latin typeface="Courier" pitchFamily="49" charset="0"/>
              </a:rPr>
              <a:t>    </a:t>
            </a:r>
            <a:r>
              <a:rPr lang="en-US" b="1" dirty="0" err="1" smtClean="0">
                <a:latin typeface="Courier" pitchFamily="49" charset="0"/>
              </a:rPr>
              <a:t>mvn</a:t>
            </a:r>
            <a:r>
              <a:rPr lang="en-US" b="1" dirty="0" smtClean="0">
                <a:latin typeface="Courier" pitchFamily="49" charset="0"/>
              </a:rPr>
              <a:t> package</a:t>
            </a:r>
          </a:p>
          <a:p>
            <a:endParaRPr lang="en-US" b="1" dirty="0" smtClean="0">
              <a:latin typeface="Courier" pitchFamily="49" charset="0"/>
            </a:endParaRPr>
          </a:p>
          <a:p>
            <a:r>
              <a:rPr lang="en-US" b="1" dirty="0" smtClean="0">
                <a:latin typeface="Courier" pitchFamily="49" charset="0"/>
              </a:rPr>
              <a:t>To run the fat jar:</a:t>
            </a:r>
          </a:p>
          <a:p>
            <a:endParaRPr lang="en-US" b="1" dirty="0" smtClean="0">
              <a:latin typeface="Courier" pitchFamily="49" charset="0"/>
            </a:endParaRPr>
          </a:p>
          <a:p>
            <a:r>
              <a:rPr lang="en-US" b="1" dirty="0" smtClean="0">
                <a:latin typeface="Courier" pitchFamily="49" charset="0"/>
              </a:rPr>
              <a:t>    java -jar target/maven-simplest-3.0.0-fat.jar</a:t>
            </a:r>
          </a:p>
          <a:p>
            <a:endParaRPr lang="de-DE" dirty="0"/>
          </a:p>
        </p:txBody>
      </p:sp>
    </p:spTree>
    <p:custDataLst>
      <p:tags r:id="rId1"/>
    </p:custData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hteck 9"/>
          <p:cNvSpPr>
            <a:spLocks/>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lstStyle/>
          <a:p>
            <a:pPr>
              <a:lnSpc>
                <a:spcPct val="107000"/>
              </a:lnSpc>
              <a:spcBef>
                <a:spcPts val="0"/>
              </a:spcBef>
              <a:spcAft>
                <a:spcPts val="0"/>
              </a:spcAft>
            </a:pPr>
            <a:r>
              <a:rPr lang="x-none" sz="700" smtClean="0">
                <a:solidFill>
                  <a:srgbClr val="707070"/>
                </a:solidFill>
              </a:rPr>
              <a:t>AEA1 | 29.07.2015 | © Robert Bosch GmbH 2015. Alle Rechte vorbehalten, auch bzgl. jeder Verfügung, Verwertung, Reproduktion, Bearbeitung, Weitergabe sowie für den Fall von Schutzrechtsanmeldungen.</a:t>
            </a:r>
            <a:endParaRPr lang="x-none" sz="700">
              <a:solidFill>
                <a:srgbClr val="707070"/>
              </a:solidFill>
            </a:endParaRPr>
          </a:p>
        </p:txBody>
      </p:sp>
      <p:sp>
        <p:nvSpPr>
          <p:cNvPr id="9" name="Textfeld 8"/>
          <p:cNvSpPr txBox="1">
            <a:spLocks/>
          </p:cNvSpPr>
          <p:nvPr>
            <p:custDataLst>
              <p:tags r:id="rId3"/>
            </p:custDataLst>
          </p:nvPr>
        </p:nvSpPr>
        <p:spPr>
          <a:xfrm>
            <a:off x="533400" y="0"/>
            <a:ext cx="5715000" cy="520700"/>
          </a:xfrm>
          <a:prstGeom prst="rect">
            <a:avLst/>
          </a:prstGeom>
          <a:noFill/>
          <a:ln w="0">
            <a:noFill/>
          </a:ln>
          <a:effectLst/>
        </p:spPr>
        <p:txBody>
          <a:bodyPr vert="horz" wrap="square" lIns="0" tIns="57150" rIns="0" bIns="0" rtlCol="0" anchor="ctr">
            <a:noAutofit/>
          </a:bodyPr>
          <a:lstStyle/>
          <a:p>
            <a:pPr>
              <a:lnSpc>
                <a:spcPct val="111000"/>
              </a:lnSpc>
              <a:spcBef>
                <a:spcPts val="0"/>
              </a:spcBef>
              <a:spcAft>
                <a:spcPts val="0"/>
              </a:spcAft>
            </a:pPr>
            <a:r>
              <a:rPr lang="x-none" b="1" smtClean="0">
                <a:solidFill>
                  <a:srgbClr val="FFFFFF"/>
                </a:solidFill>
              </a:rPr>
              <a:t>Vert.x</a:t>
            </a:r>
            <a:endParaRPr lang="x-none" b="1">
              <a:solidFill>
                <a:srgbClr val="FFFFFF"/>
              </a:solidFill>
            </a:endParaRPr>
          </a:p>
        </p:txBody>
      </p:sp>
      <p:pic>
        <p:nvPicPr>
          <p:cNvPr id="8" name="Grafik 7" descr="BEQIK_FR.png" hidden="1"/>
          <p:cNvPicPr>
            <a:picLocks/>
          </p:cNvPicPr>
          <p:nvPr>
            <p:custDataLst>
              <p:tags r:id="rId4"/>
            </p:custDataLst>
          </p:nvPr>
        </p:nvPicPr>
        <p:blipFill>
          <a:blip r:embed="rId13" cstate="print"/>
          <a:stretch>
            <a:fillRect/>
          </a:stretch>
        </p:blipFill>
        <p:spPr>
          <a:xfrm>
            <a:off x="76200" y="5653404"/>
            <a:ext cx="381000" cy="174625"/>
          </a:xfrm>
          <a:prstGeom prst="rect">
            <a:avLst/>
          </a:prstGeom>
          <a:ln w="0">
            <a:noFill/>
          </a:ln>
          <a:effectLst/>
        </p:spPr>
      </p:pic>
      <p:sp>
        <p:nvSpPr>
          <p:cNvPr id="7" name="Rechteck 6"/>
          <p:cNvSpPr>
            <a:spLocks/>
          </p:cNvSpPr>
          <p:nvPr>
            <p:custDataLst>
              <p:tags r:id="rId5"/>
            </p:custDataLst>
          </p:nvPr>
        </p:nvSpPr>
        <p:spPr>
          <a:xfrm>
            <a:off x="6477000" y="205143"/>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spcBef>
                <a:spcPts val="0"/>
              </a:spcBef>
              <a:spcAft>
                <a:spcPts val="0"/>
              </a:spcAft>
            </a:pPr>
            <a:r>
              <a:rPr lang="x-none" sz="800" smtClean="0">
                <a:solidFill>
                  <a:srgbClr val="FFFFFF"/>
                </a:solidFill>
              </a:rPr>
              <a:t> </a:t>
            </a:r>
            <a:endParaRPr lang="x-none" sz="800">
              <a:solidFill>
                <a:srgbClr val="FFFFFF"/>
              </a:solidFill>
            </a:endParaRPr>
          </a:p>
        </p:txBody>
      </p:sp>
      <p:sp>
        <p:nvSpPr>
          <p:cNvPr id="6" name="Rechteck 5"/>
          <p:cNvSpPr>
            <a:spLocks/>
          </p:cNvSpPr>
          <p:nvPr>
            <p:custDataLst>
              <p:tags r:id="rId6"/>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spcBef>
                <a:spcPts val="0"/>
              </a:spcBef>
              <a:spcAft>
                <a:spcPts val="0"/>
              </a:spcAft>
            </a:pPr>
            <a:endParaRPr lang="x-none" sz="1200">
              <a:solidFill>
                <a:srgbClr val="000000"/>
              </a:solidFill>
            </a:endParaRPr>
          </a:p>
        </p:txBody>
      </p:sp>
      <p:sp>
        <p:nvSpPr>
          <p:cNvPr id="5" name="Rechteck 4"/>
          <p:cNvSpPr/>
          <p:nvPr>
            <p:custDataLst>
              <p:tags r:id="rId7"/>
            </p:custDataLst>
          </p:nvPr>
        </p:nvSpPr>
        <p:spPr>
          <a:xfrm>
            <a:off x="8509000" y="6038355"/>
            <a:ext cx="25400" cy="115288"/>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r">
              <a:lnSpc>
                <a:spcPct val="107000"/>
              </a:lnSpc>
              <a:spcBef>
                <a:spcPts val="0"/>
              </a:spcBef>
              <a:spcAft>
                <a:spcPts val="0"/>
              </a:spcAft>
            </a:pPr>
            <a:endParaRPr lang="x-none" sz="700"/>
          </a:p>
        </p:txBody>
      </p:sp>
      <p:sp>
        <p:nvSpPr>
          <p:cNvPr id="4" name="Textfeld 3" hidden="1"/>
          <p:cNvSpPr txBox="1"/>
          <p:nvPr>
            <p:custDataLst>
              <p:tags r:id="rId8"/>
            </p:custDataLst>
          </p:nvPr>
        </p:nvSpPr>
        <p:spPr>
          <a:xfrm>
            <a:off x="0" y="0"/>
            <a:ext cx="0" cy="0"/>
          </a:xfrm>
          <a:prstGeom prst="rect">
            <a:avLst/>
          </a:prstGeom>
          <a:noFill/>
          <a:ln w="0">
            <a:noFill/>
          </a:ln>
          <a:effectLst/>
        </p:spPr>
        <p:txBody>
          <a:bodyPr vert="horz" lIns="0" tIns="0" rIns="0" bIns="0" rtlCol="0">
            <a:noAutofit/>
          </a:bodyPr>
          <a:lstStyle/>
          <a:p>
            <a:pPr>
              <a:spcBef>
                <a:spcPts val="0"/>
              </a:spcBef>
            </a:pPr>
            <a:endParaRPr lang="x-none" sz="1300"/>
          </a:p>
        </p:txBody>
      </p:sp>
      <p:sp>
        <p:nvSpPr>
          <p:cNvPr id="2" name="Titel 1"/>
          <p:cNvSpPr>
            <a:spLocks noGrp="1"/>
          </p:cNvSpPr>
          <p:nvPr>
            <p:ph type="ctrTitle"/>
            <p:custDataLst>
              <p:tags r:id="rId9"/>
            </p:custDataLst>
          </p:nvPr>
        </p:nvSpPr>
        <p:spPr>
          <a:xfrm>
            <a:off x="533400" y="533400"/>
            <a:ext cx="7772400" cy="533400"/>
          </a:xfrm>
          <a:ln w="0"/>
          <a:effectLst/>
        </p:spPr>
        <p:txBody>
          <a:bodyPr wrap="square" lIns="0" tIns="12700" rIns="0" bIns="0" anchor="t"/>
          <a:lstStyle/>
          <a:p>
            <a:r>
              <a:rPr lang="de-DE" dirty="0" smtClean="0"/>
              <a:t>Interaction </a:t>
            </a:r>
            <a:r>
              <a:rPr lang="de-DE" dirty="0" err="1" smtClean="0"/>
              <a:t>with</a:t>
            </a:r>
            <a:r>
              <a:rPr lang="de-DE" dirty="0" smtClean="0"/>
              <a:t> </a:t>
            </a:r>
            <a:r>
              <a:rPr lang="de-DE" dirty="0" err="1" smtClean="0"/>
              <a:t>browser</a:t>
            </a:r>
            <a:r>
              <a:rPr lang="de-DE" dirty="0" smtClean="0"/>
              <a:t> </a:t>
            </a:r>
            <a:r>
              <a:rPr lang="de-DE" dirty="0" err="1" smtClean="0"/>
              <a:t>clients</a:t>
            </a:r>
            <a:endParaRPr lang="de-DE" dirty="0"/>
          </a:p>
        </p:txBody>
      </p:sp>
      <p:sp>
        <p:nvSpPr>
          <p:cNvPr id="3" name="Untertitel 2" hidden="1"/>
          <p:cNvSpPr>
            <a:spLocks noGrp="1"/>
          </p:cNvSpPr>
          <p:nvPr>
            <p:ph type="subTitle" idx="1"/>
            <p:custDataLst>
              <p:tags r:id="rId10"/>
            </p:custDataLst>
          </p:nvPr>
        </p:nvSpPr>
        <p:spPr>
          <a:xfrm>
            <a:off x="533400" y="3200400"/>
            <a:ext cx="7772400" cy="1676400"/>
          </a:xfrm>
          <a:ln w="0"/>
          <a:effectLst/>
        </p:spPr>
        <p:txBody>
          <a:bodyPr wrap="square" lIns="0" tIns="63500" rIns="0" bIns="0"/>
          <a:lstStyle/>
          <a:p>
            <a:endParaRPr lang="de-DE"/>
          </a:p>
        </p:txBody>
      </p:sp>
      <p:sp>
        <p:nvSpPr>
          <p:cNvPr id="13" name="Textfeld 12"/>
          <p:cNvSpPr txBox="1"/>
          <p:nvPr>
            <p:custDataLst>
              <p:tags r:id="rId11"/>
            </p:custDataLst>
          </p:nvPr>
        </p:nvSpPr>
        <p:spPr>
          <a:xfrm>
            <a:off x="6643464" y="3950196"/>
            <a:ext cx="755335" cy="276999"/>
          </a:xfrm>
          <a:prstGeom prst="rect">
            <a:avLst/>
          </a:prstGeom>
          <a:noFill/>
        </p:spPr>
        <p:txBody>
          <a:bodyPr wrap="none" rtlCol="0">
            <a:spAutoFit/>
          </a:bodyPr>
          <a:lstStyle/>
          <a:p>
            <a:r>
              <a:rPr lang="de-DE" sz="1200" dirty="0" err="1" smtClean="0"/>
              <a:t>webchat</a:t>
            </a:r>
            <a:endParaRPr lang="de-DE" sz="1200" dirty="0" smtClean="0"/>
          </a:p>
        </p:txBody>
      </p:sp>
      <p:sp>
        <p:nvSpPr>
          <p:cNvPr id="14" name="Foliennummernplatzhalter 13"/>
          <p:cNvSpPr>
            <a:spLocks noGrp="1"/>
          </p:cNvSpPr>
          <p:nvPr>
            <p:ph type="sldNum" sz="quarter" idx="10"/>
          </p:nvPr>
        </p:nvSpPr>
        <p:spPr/>
        <p:txBody>
          <a:bodyPr/>
          <a:lstStyle/>
          <a:p>
            <a:pPr>
              <a:defRPr/>
            </a:pPr>
            <a:fld id="{1807F6EE-FF92-4270-9377-3AD64AE294F9}" type="slidenum">
              <a:rPr lang="x-none" smtClean="0"/>
              <a:pPr>
                <a:defRPr/>
              </a:pPr>
              <a:t>13</a:t>
            </a:fld>
            <a:endParaRPr lang="x-none" dirty="0"/>
          </a:p>
        </p:txBody>
      </p:sp>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hteck 9"/>
          <p:cNvSpPr>
            <a:spLocks/>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lstStyle/>
          <a:p>
            <a:pPr>
              <a:lnSpc>
                <a:spcPct val="107000"/>
              </a:lnSpc>
              <a:spcBef>
                <a:spcPts val="0"/>
              </a:spcBef>
              <a:spcAft>
                <a:spcPts val="0"/>
              </a:spcAft>
            </a:pPr>
            <a:r>
              <a:rPr lang="x-none" sz="700" smtClean="0">
                <a:solidFill>
                  <a:srgbClr val="707070"/>
                </a:solidFill>
              </a:rPr>
              <a:t>AEA1 | 29.07.2015 | © Robert Bosch GmbH 2015. Alle Rechte vorbehalten, auch bzgl. jeder Verfügung, Verwertung, Reproduktion, Bearbeitung, Weitergabe sowie für den Fall von Schutzrechtsanmeldungen.</a:t>
            </a:r>
            <a:endParaRPr lang="x-none" sz="700">
              <a:solidFill>
                <a:srgbClr val="707070"/>
              </a:solidFill>
            </a:endParaRPr>
          </a:p>
        </p:txBody>
      </p:sp>
      <p:sp>
        <p:nvSpPr>
          <p:cNvPr id="9" name="Textfeld 8"/>
          <p:cNvSpPr txBox="1">
            <a:spLocks/>
          </p:cNvSpPr>
          <p:nvPr>
            <p:custDataLst>
              <p:tags r:id="rId3"/>
            </p:custDataLst>
          </p:nvPr>
        </p:nvSpPr>
        <p:spPr>
          <a:xfrm>
            <a:off x="533400" y="0"/>
            <a:ext cx="5715000" cy="520700"/>
          </a:xfrm>
          <a:prstGeom prst="rect">
            <a:avLst/>
          </a:prstGeom>
          <a:noFill/>
          <a:ln w="0">
            <a:noFill/>
          </a:ln>
          <a:effectLst/>
        </p:spPr>
        <p:txBody>
          <a:bodyPr vert="horz" wrap="square" lIns="0" tIns="57150" rIns="0" bIns="0" rtlCol="0" anchor="ctr">
            <a:noAutofit/>
          </a:bodyPr>
          <a:lstStyle/>
          <a:p>
            <a:pPr>
              <a:lnSpc>
                <a:spcPct val="111000"/>
              </a:lnSpc>
              <a:spcBef>
                <a:spcPts val="0"/>
              </a:spcBef>
              <a:spcAft>
                <a:spcPts val="0"/>
              </a:spcAft>
            </a:pPr>
            <a:r>
              <a:rPr lang="x-none" b="1" smtClean="0">
                <a:solidFill>
                  <a:srgbClr val="FFFFFF"/>
                </a:solidFill>
              </a:rPr>
              <a:t>Vert.x</a:t>
            </a:r>
            <a:endParaRPr lang="x-none" b="1">
              <a:solidFill>
                <a:srgbClr val="FFFFFF"/>
              </a:solidFill>
            </a:endParaRPr>
          </a:p>
        </p:txBody>
      </p:sp>
      <p:pic>
        <p:nvPicPr>
          <p:cNvPr id="8" name="Grafik 7" descr="BEQIK_FR.png" hidden="1"/>
          <p:cNvPicPr>
            <a:picLocks/>
          </p:cNvPicPr>
          <p:nvPr>
            <p:custDataLst>
              <p:tags r:id="rId4"/>
            </p:custDataLst>
          </p:nvPr>
        </p:nvPicPr>
        <p:blipFill>
          <a:blip r:embed="rId13" cstate="print"/>
          <a:stretch>
            <a:fillRect/>
          </a:stretch>
        </p:blipFill>
        <p:spPr>
          <a:xfrm>
            <a:off x="76200" y="5653404"/>
            <a:ext cx="381000" cy="174625"/>
          </a:xfrm>
          <a:prstGeom prst="rect">
            <a:avLst/>
          </a:prstGeom>
          <a:ln w="0">
            <a:noFill/>
          </a:ln>
          <a:effectLst/>
        </p:spPr>
      </p:pic>
      <p:sp>
        <p:nvSpPr>
          <p:cNvPr id="7" name="Rechteck 6"/>
          <p:cNvSpPr>
            <a:spLocks/>
          </p:cNvSpPr>
          <p:nvPr>
            <p:custDataLst>
              <p:tags r:id="rId5"/>
            </p:custDataLst>
          </p:nvPr>
        </p:nvSpPr>
        <p:spPr>
          <a:xfrm>
            <a:off x="6477000" y="205143"/>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spcBef>
                <a:spcPts val="0"/>
              </a:spcBef>
              <a:spcAft>
                <a:spcPts val="0"/>
              </a:spcAft>
            </a:pPr>
            <a:r>
              <a:rPr lang="x-none" sz="800" smtClean="0">
                <a:solidFill>
                  <a:srgbClr val="FFFFFF"/>
                </a:solidFill>
              </a:rPr>
              <a:t> </a:t>
            </a:r>
            <a:endParaRPr lang="x-none" sz="800">
              <a:solidFill>
                <a:srgbClr val="FFFFFF"/>
              </a:solidFill>
            </a:endParaRPr>
          </a:p>
        </p:txBody>
      </p:sp>
      <p:sp>
        <p:nvSpPr>
          <p:cNvPr id="6" name="Rechteck 5"/>
          <p:cNvSpPr>
            <a:spLocks/>
          </p:cNvSpPr>
          <p:nvPr>
            <p:custDataLst>
              <p:tags r:id="rId6"/>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spcBef>
                <a:spcPts val="0"/>
              </a:spcBef>
              <a:spcAft>
                <a:spcPts val="0"/>
              </a:spcAft>
            </a:pPr>
            <a:endParaRPr lang="x-none" sz="1200">
              <a:solidFill>
                <a:srgbClr val="000000"/>
              </a:solidFill>
            </a:endParaRPr>
          </a:p>
        </p:txBody>
      </p:sp>
      <p:sp>
        <p:nvSpPr>
          <p:cNvPr id="5" name="Rechteck 4"/>
          <p:cNvSpPr/>
          <p:nvPr>
            <p:custDataLst>
              <p:tags r:id="rId7"/>
            </p:custDataLst>
          </p:nvPr>
        </p:nvSpPr>
        <p:spPr>
          <a:xfrm>
            <a:off x="8509000" y="6038355"/>
            <a:ext cx="25400" cy="115288"/>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r">
              <a:lnSpc>
                <a:spcPct val="107000"/>
              </a:lnSpc>
              <a:spcBef>
                <a:spcPts val="0"/>
              </a:spcBef>
              <a:spcAft>
                <a:spcPts val="0"/>
              </a:spcAft>
            </a:pPr>
            <a:endParaRPr lang="x-none" sz="700"/>
          </a:p>
        </p:txBody>
      </p:sp>
      <p:sp>
        <p:nvSpPr>
          <p:cNvPr id="4" name="Textfeld 3" hidden="1"/>
          <p:cNvSpPr txBox="1"/>
          <p:nvPr>
            <p:custDataLst>
              <p:tags r:id="rId8"/>
            </p:custDataLst>
          </p:nvPr>
        </p:nvSpPr>
        <p:spPr>
          <a:xfrm>
            <a:off x="0" y="0"/>
            <a:ext cx="0" cy="0"/>
          </a:xfrm>
          <a:prstGeom prst="rect">
            <a:avLst/>
          </a:prstGeom>
          <a:noFill/>
          <a:ln w="0">
            <a:noFill/>
          </a:ln>
          <a:effectLst/>
        </p:spPr>
        <p:txBody>
          <a:bodyPr vert="horz" lIns="0" tIns="0" rIns="0" bIns="0" rtlCol="0">
            <a:noAutofit/>
          </a:bodyPr>
          <a:lstStyle/>
          <a:p>
            <a:pPr>
              <a:spcBef>
                <a:spcPts val="0"/>
              </a:spcBef>
            </a:pPr>
            <a:endParaRPr lang="x-none" sz="1300"/>
          </a:p>
        </p:txBody>
      </p:sp>
      <p:sp>
        <p:nvSpPr>
          <p:cNvPr id="2" name="Titel 1"/>
          <p:cNvSpPr>
            <a:spLocks noGrp="1"/>
          </p:cNvSpPr>
          <p:nvPr>
            <p:ph type="ctrTitle"/>
            <p:custDataLst>
              <p:tags r:id="rId9"/>
            </p:custDataLst>
          </p:nvPr>
        </p:nvSpPr>
        <p:spPr>
          <a:xfrm>
            <a:off x="533400" y="533400"/>
            <a:ext cx="7772400" cy="533400"/>
          </a:xfrm>
          <a:ln w="0"/>
          <a:effectLst/>
        </p:spPr>
        <p:txBody>
          <a:bodyPr wrap="square" lIns="0" tIns="12700" rIns="0" bIns="0" anchor="t"/>
          <a:lstStyle/>
          <a:p>
            <a:r>
              <a:rPr lang="de-DE" dirty="0" err="1" smtClean="0"/>
              <a:t>Digging</a:t>
            </a:r>
            <a:r>
              <a:rPr lang="de-DE" dirty="0" smtClean="0"/>
              <a:t> </a:t>
            </a:r>
            <a:r>
              <a:rPr lang="de-DE" dirty="0" err="1" smtClean="0"/>
              <a:t>further</a:t>
            </a:r>
            <a:r>
              <a:rPr lang="de-DE" dirty="0" smtClean="0"/>
              <a:t> down – </a:t>
            </a:r>
            <a:r>
              <a:rPr lang="de-DE" dirty="0" err="1" smtClean="0"/>
              <a:t>beyond</a:t>
            </a:r>
            <a:r>
              <a:rPr lang="de-DE" dirty="0" smtClean="0"/>
              <a:t> „</a:t>
            </a:r>
            <a:r>
              <a:rPr lang="de-DE" dirty="0" err="1" smtClean="0"/>
              <a:t>vertx</a:t>
            </a:r>
            <a:r>
              <a:rPr lang="de-DE" dirty="0" smtClean="0"/>
              <a:t> </a:t>
            </a:r>
            <a:r>
              <a:rPr lang="de-DE" dirty="0" err="1" smtClean="0"/>
              <a:t>run</a:t>
            </a:r>
            <a:r>
              <a:rPr lang="de-DE" dirty="0" smtClean="0"/>
              <a:t>“</a:t>
            </a:r>
            <a:endParaRPr lang="de-DE" dirty="0"/>
          </a:p>
        </p:txBody>
      </p:sp>
      <p:sp>
        <p:nvSpPr>
          <p:cNvPr id="3" name="Untertitel 2" hidden="1"/>
          <p:cNvSpPr>
            <a:spLocks noGrp="1"/>
          </p:cNvSpPr>
          <p:nvPr>
            <p:ph type="subTitle" idx="1"/>
            <p:custDataLst>
              <p:tags r:id="rId10"/>
            </p:custDataLst>
          </p:nvPr>
        </p:nvSpPr>
        <p:spPr>
          <a:xfrm>
            <a:off x="533400" y="3200400"/>
            <a:ext cx="7772400" cy="1676400"/>
          </a:xfrm>
          <a:ln w="0"/>
          <a:effectLst/>
        </p:spPr>
        <p:txBody>
          <a:bodyPr wrap="square" lIns="0" tIns="63500" rIns="0" bIns="0"/>
          <a:lstStyle/>
          <a:p>
            <a:endParaRPr lang="de-DE"/>
          </a:p>
        </p:txBody>
      </p:sp>
      <p:sp>
        <p:nvSpPr>
          <p:cNvPr id="13" name="Textfeld 12"/>
          <p:cNvSpPr txBox="1"/>
          <p:nvPr>
            <p:custDataLst>
              <p:tags r:id="rId11"/>
            </p:custDataLst>
          </p:nvPr>
        </p:nvSpPr>
        <p:spPr>
          <a:xfrm>
            <a:off x="6643464" y="3950196"/>
            <a:ext cx="830677" cy="276999"/>
          </a:xfrm>
          <a:prstGeom prst="rect">
            <a:avLst/>
          </a:prstGeom>
          <a:noFill/>
        </p:spPr>
        <p:txBody>
          <a:bodyPr wrap="none" rtlCol="0">
            <a:spAutoFit/>
          </a:bodyPr>
          <a:lstStyle/>
          <a:p>
            <a:r>
              <a:rPr lang="de-DE" sz="1200" dirty="0" err="1" smtClean="0"/>
              <a:t>minviable</a:t>
            </a:r>
            <a:endParaRPr lang="de-DE" sz="1200" dirty="0" smtClean="0"/>
          </a:p>
        </p:txBody>
      </p:sp>
      <p:sp>
        <p:nvSpPr>
          <p:cNvPr id="14" name="Foliennummernplatzhalter 13"/>
          <p:cNvSpPr>
            <a:spLocks noGrp="1"/>
          </p:cNvSpPr>
          <p:nvPr>
            <p:ph type="sldNum" sz="quarter" idx="10"/>
          </p:nvPr>
        </p:nvSpPr>
        <p:spPr/>
        <p:txBody>
          <a:bodyPr/>
          <a:lstStyle/>
          <a:p>
            <a:pPr>
              <a:defRPr/>
            </a:pPr>
            <a:fld id="{1807F6EE-FF92-4270-9377-3AD64AE294F9}" type="slidenum">
              <a:rPr lang="x-none" smtClean="0"/>
              <a:pPr>
                <a:defRPr/>
              </a:pPr>
              <a:t>14</a:t>
            </a:fld>
            <a:endParaRPr lang="x-none" dirty="0"/>
          </a:p>
        </p:txBody>
      </p:sp>
    </p:spTree>
    <p:custDataLst>
      <p:tags r:id="rId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hteck 9"/>
          <p:cNvSpPr>
            <a:spLocks/>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lstStyle/>
          <a:p>
            <a:pPr>
              <a:lnSpc>
                <a:spcPct val="107000"/>
              </a:lnSpc>
              <a:spcBef>
                <a:spcPts val="0"/>
              </a:spcBef>
              <a:spcAft>
                <a:spcPts val="0"/>
              </a:spcAft>
            </a:pPr>
            <a:r>
              <a:rPr lang="x-none" sz="700" smtClean="0">
                <a:solidFill>
                  <a:srgbClr val="707070"/>
                </a:solidFill>
              </a:rPr>
              <a:t>AEA1 | 29.07.2015 | © Robert Bosch GmbH 2015. Alle Rechte vorbehalten, auch bzgl. jeder Verfügung, Verwertung, Reproduktion, Bearbeitung, Weitergabe sowie für den Fall von Schutzrechtsanmeldungen.</a:t>
            </a:r>
            <a:endParaRPr lang="x-none" sz="700">
              <a:solidFill>
                <a:srgbClr val="707070"/>
              </a:solidFill>
            </a:endParaRPr>
          </a:p>
        </p:txBody>
      </p:sp>
      <p:sp>
        <p:nvSpPr>
          <p:cNvPr id="9" name="Textfeld 8"/>
          <p:cNvSpPr txBox="1">
            <a:spLocks/>
          </p:cNvSpPr>
          <p:nvPr>
            <p:custDataLst>
              <p:tags r:id="rId3"/>
            </p:custDataLst>
          </p:nvPr>
        </p:nvSpPr>
        <p:spPr>
          <a:xfrm>
            <a:off x="533400" y="0"/>
            <a:ext cx="5715000" cy="520700"/>
          </a:xfrm>
          <a:prstGeom prst="rect">
            <a:avLst/>
          </a:prstGeom>
          <a:noFill/>
          <a:ln w="0">
            <a:noFill/>
          </a:ln>
          <a:effectLst/>
        </p:spPr>
        <p:txBody>
          <a:bodyPr vert="horz" wrap="square" lIns="0" tIns="57150" rIns="0" bIns="0" rtlCol="0" anchor="ctr">
            <a:noAutofit/>
          </a:bodyPr>
          <a:lstStyle/>
          <a:p>
            <a:pPr>
              <a:lnSpc>
                <a:spcPct val="111000"/>
              </a:lnSpc>
              <a:spcBef>
                <a:spcPts val="0"/>
              </a:spcBef>
              <a:spcAft>
                <a:spcPts val="0"/>
              </a:spcAft>
            </a:pPr>
            <a:r>
              <a:rPr lang="x-none" b="1" smtClean="0">
                <a:solidFill>
                  <a:srgbClr val="FFFFFF"/>
                </a:solidFill>
              </a:rPr>
              <a:t>Vert.x</a:t>
            </a:r>
            <a:endParaRPr lang="x-none" b="1">
              <a:solidFill>
                <a:srgbClr val="FFFFFF"/>
              </a:solidFill>
            </a:endParaRPr>
          </a:p>
        </p:txBody>
      </p:sp>
      <p:pic>
        <p:nvPicPr>
          <p:cNvPr id="8" name="Grafik 7" descr="BEQIK_FR.png" hidden="1"/>
          <p:cNvPicPr>
            <a:picLocks/>
          </p:cNvPicPr>
          <p:nvPr>
            <p:custDataLst>
              <p:tags r:id="rId4"/>
            </p:custDataLst>
          </p:nvPr>
        </p:nvPicPr>
        <p:blipFill>
          <a:blip r:embed="rId13" cstate="print"/>
          <a:stretch>
            <a:fillRect/>
          </a:stretch>
        </p:blipFill>
        <p:spPr>
          <a:xfrm>
            <a:off x="76200" y="5653404"/>
            <a:ext cx="381000" cy="174625"/>
          </a:xfrm>
          <a:prstGeom prst="rect">
            <a:avLst/>
          </a:prstGeom>
          <a:ln w="0">
            <a:noFill/>
          </a:ln>
          <a:effectLst/>
        </p:spPr>
      </p:pic>
      <p:sp>
        <p:nvSpPr>
          <p:cNvPr id="7" name="Rechteck 6"/>
          <p:cNvSpPr>
            <a:spLocks/>
          </p:cNvSpPr>
          <p:nvPr>
            <p:custDataLst>
              <p:tags r:id="rId5"/>
            </p:custDataLst>
          </p:nvPr>
        </p:nvSpPr>
        <p:spPr>
          <a:xfrm>
            <a:off x="6477000" y="205143"/>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spcBef>
                <a:spcPts val="0"/>
              </a:spcBef>
              <a:spcAft>
                <a:spcPts val="0"/>
              </a:spcAft>
            </a:pPr>
            <a:r>
              <a:rPr lang="x-none" sz="800" smtClean="0">
                <a:solidFill>
                  <a:srgbClr val="FFFFFF"/>
                </a:solidFill>
              </a:rPr>
              <a:t> </a:t>
            </a:r>
            <a:endParaRPr lang="x-none" sz="800">
              <a:solidFill>
                <a:srgbClr val="FFFFFF"/>
              </a:solidFill>
            </a:endParaRPr>
          </a:p>
        </p:txBody>
      </p:sp>
      <p:sp>
        <p:nvSpPr>
          <p:cNvPr id="6" name="Rechteck 5"/>
          <p:cNvSpPr>
            <a:spLocks/>
          </p:cNvSpPr>
          <p:nvPr>
            <p:custDataLst>
              <p:tags r:id="rId6"/>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spcBef>
                <a:spcPts val="0"/>
              </a:spcBef>
              <a:spcAft>
                <a:spcPts val="0"/>
              </a:spcAft>
            </a:pPr>
            <a:endParaRPr lang="x-none" sz="1200">
              <a:solidFill>
                <a:srgbClr val="000000"/>
              </a:solidFill>
            </a:endParaRPr>
          </a:p>
        </p:txBody>
      </p:sp>
      <p:sp>
        <p:nvSpPr>
          <p:cNvPr id="5" name="Rechteck 4"/>
          <p:cNvSpPr/>
          <p:nvPr>
            <p:custDataLst>
              <p:tags r:id="rId7"/>
            </p:custDataLst>
          </p:nvPr>
        </p:nvSpPr>
        <p:spPr>
          <a:xfrm>
            <a:off x="8509000" y="6038355"/>
            <a:ext cx="25400" cy="115288"/>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r">
              <a:lnSpc>
                <a:spcPct val="107000"/>
              </a:lnSpc>
              <a:spcBef>
                <a:spcPts val="0"/>
              </a:spcBef>
              <a:spcAft>
                <a:spcPts val="0"/>
              </a:spcAft>
            </a:pPr>
            <a:endParaRPr lang="x-none" sz="700"/>
          </a:p>
        </p:txBody>
      </p:sp>
      <p:sp>
        <p:nvSpPr>
          <p:cNvPr id="4" name="Textfeld 3" hidden="1"/>
          <p:cNvSpPr txBox="1"/>
          <p:nvPr>
            <p:custDataLst>
              <p:tags r:id="rId8"/>
            </p:custDataLst>
          </p:nvPr>
        </p:nvSpPr>
        <p:spPr>
          <a:xfrm>
            <a:off x="0" y="0"/>
            <a:ext cx="0" cy="0"/>
          </a:xfrm>
          <a:prstGeom prst="rect">
            <a:avLst/>
          </a:prstGeom>
          <a:noFill/>
          <a:ln w="0">
            <a:noFill/>
          </a:ln>
          <a:effectLst/>
        </p:spPr>
        <p:txBody>
          <a:bodyPr vert="horz" lIns="0" tIns="0" rIns="0" bIns="0" rtlCol="0">
            <a:noAutofit/>
          </a:bodyPr>
          <a:lstStyle/>
          <a:p>
            <a:pPr>
              <a:spcBef>
                <a:spcPts val="0"/>
              </a:spcBef>
            </a:pPr>
            <a:endParaRPr lang="x-none" sz="1300"/>
          </a:p>
        </p:txBody>
      </p:sp>
      <p:sp>
        <p:nvSpPr>
          <p:cNvPr id="2" name="Titel 1"/>
          <p:cNvSpPr>
            <a:spLocks noGrp="1"/>
          </p:cNvSpPr>
          <p:nvPr>
            <p:ph type="ctrTitle"/>
            <p:custDataLst>
              <p:tags r:id="rId9"/>
            </p:custDataLst>
          </p:nvPr>
        </p:nvSpPr>
        <p:spPr>
          <a:xfrm>
            <a:off x="533400" y="533400"/>
            <a:ext cx="7772400" cy="533400"/>
          </a:xfrm>
          <a:ln w="0"/>
          <a:effectLst/>
        </p:spPr>
        <p:txBody>
          <a:bodyPr wrap="square" lIns="0" tIns="12700" rIns="0" bIns="0" anchor="t"/>
          <a:lstStyle/>
          <a:p>
            <a:r>
              <a:rPr lang="de-DE" dirty="0" smtClean="0"/>
              <a:t>More </a:t>
            </a:r>
            <a:r>
              <a:rPr lang="de-DE" dirty="0" err="1" smtClean="0"/>
              <a:t>Verticles</a:t>
            </a:r>
            <a:r>
              <a:rPr lang="de-DE" dirty="0" smtClean="0"/>
              <a:t> per </a:t>
            </a:r>
            <a:r>
              <a:rPr lang="de-DE" dirty="0" err="1" smtClean="0"/>
              <a:t>process</a:t>
            </a:r>
            <a:endParaRPr lang="de-DE" dirty="0"/>
          </a:p>
        </p:txBody>
      </p:sp>
      <p:sp>
        <p:nvSpPr>
          <p:cNvPr id="3" name="Untertitel 2" hidden="1"/>
          <p:cNvSpPr>
            <a:spLocks noGrp="1"/>
          </p:cNvSpPr>
          <p:nvPr>
            <p:ph type="subTitle" idx="1"/>
            <p:custDataLst>
              <p:tags r:id="rId10"/>
            </p:custDataLst>
          </p:nvPr>
        </p:nvSpPr>
        <p:spPr>
          <a:xfrm>
            <a:off x="533400" y="3200400"/>
            <a:ext cx="7772400" cy="1676400"/>
          </a:xfrm>
          <a:ln w="0"/>
          <a:effectLst/>
        </p:spPr>
        <p:txBody>
          <a:bodyPr wrap="square" lIns="0" tIns="63500" rIns="0" bIns="0"/>
          <a:lstStyle/>
          <a:p>
            <a:endParaRPr lang="de-DE"/>
          </a:p>
        </p:txBody>
      </p:sp>
      <p:sp>
        <p:nvSpPr>
          <p:cNvPr id="13" name="Textfeld 12"/>
          <p:cNvSpPr txBox="1"/>
          <p:nvPr>
            <p:custDataLst>
              <p:tags r:id="rId11"/>
            </p:custDataLst>
          </p:nvPr>
        </p:nvSpPr>
        <p:spPr>
          <a:xfrm>
            <a:off x="6643464" y="3950196"/>
            <a:ext cx="806631" cy="276999"/>
          </a:xfrm>
          <a:prstGeom prst="rect">
            <a:avLst/>
          </a:prstGeom>
          <a:noFill/>
        </p:spPr>
        <p:txBody>
          <a:bodyPr wrap="none" rtlCol="0">
            <a:spAutoFit/>
          </a:bodyPr>
          <a:lstStyle/>
          <a:p>
            <a:r>
              <a:rPr lang="de-DE" sz="1200" dirty="0" err="1" smtClean="0"/>
              <a:t>nocluster</a:t>
            </a:r>
            <a:endParaRPr lang="de-DE" sz="1200" dirty="0" smtClean="0"/>
          </a:p>
        </p:txBody>
      </p:sp>
      <p:sp>
        <p:nvSpPr>
          <p:cNvPr id="15" name="Foliennummernplatzhalter 14"/>
          <p:cNvSpPr>
            <a:spLocks noGrp="1"/>
          </p:cNvSpPr>
          <p:nvPr>
            <p:ph type="sldNum" sz="quarter" idx="10"/>
          </p:nvPr>
        </p:nvSpPr>
        <p:spPr/>
        <p:txBody>
          <a:bodyPr/>
          <a:lstStyle/>
          <a:p>
            <a:pPr>
              <a:defRPr/>
            </a:pPr>
            <a:fld id="{1807F6EE-FF92-4270-9377-3AD64AE294F9}" type="slidenum">
              <a:rPr lang="x-none" smtClean="0"/>
              <a:pPr>
                <a:defRPr/>
              </a:pPr>
              <a:t>15</a:t>
            </a:fld>
            <a:endParaRPr lang="x-none" dirty="0"/>
          </a:p>
        </p:txBody>
      </p:sp>
    </p:spTree>
    <p:custDataLst>
      <p:tags r:id="rId1"/>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hteck 9"/>
          <p:cNvSpPr>
            <a:spLocks/>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lstStyle/>
          <a:p>
            <a:pPr>
              <a:lnSpc>
                <a:spcPct val="107000"/>
              </a:lnSpc>
              <a:spcBef>
                <a:spcPts val="0"/>
              </a:spcBef>
              <a:spcAft>
                <a:spcPts val="0"/>
              </a:spcAft>
            </a:pPr>
            <a:r>
              <a:rPr lang="x-none" sz="700" smtClean="0">
                <a:solidFill>
                  <a:srgbClr val="707070"/>
                </a:solidFill>
              </a:rPr>
              <a:t>AEA1 | 29.07.2015 | © Robert Bosch GmbH 2015. Alle Rechte vorbehalten, auch bzgl. jeder Verfügung, Verwertung, Reproduktion, Bearbeitung, Weitergabe sowie für den Fall von Schutzrechtsanmeldungen.</a:t>
            </a:r>
            <a:endParaRPr lang="x-none" sz="700">
              <a:solidFill>
                <a:srgbClr val="707070"/>
              </a:solidFill>
            </a:endParaRPr>
          </a:p>
        </p:txBody>
      </p:sp>
      <p:sp>
        <p:nvSpPr>
          <p:cNvPr id="9" name="Textfeld 8"/>
          <p:cNvSpPr txBox="1">
            <a:spLocks/>
          </p:cNvSpPr>
          <p:nvPr>
            <p:custDataLst>
              <p:tags r:id="rId3"/>
            </p:custDataLst>
          </p:nvPr>
        </p:nvSpPr>
        <p:spPr>
          <a:xfrm>
            <a:off x="533400" y="0"/>
            <a:ext cx="5715000" cy="520700"/>
          </a:xfrm>
          <a:prstGeom prst="rect">
            <a:avLst/>
          </a:prstGeom>
          <a:noFill/>
          <a:ln w="0">
            <a:noFill/>
          </a:ln>
          <a:effectLst/>
        </p:spPr>
        <p:txBody>
          <a:bodyPr vert="horz" wrap="square" lIns="0" tIns="57150" rIns="0" bIns="0" rtlCol="0" anchor="ctr">
            <a:noAutofit/>
          </a:bodyPr>
          <a:lstStyle/>
          <a:p>
            <a:pPr>
              <a:lnSpc>
                <a:spcPct val="111000"/>
              </a:lnSpc>
              <a:spcBef>
                <a:spcPts val="0"/>
              </a:spcBef>
              <a:spcAft>
                <a:spcPts val="0"/>
              </a:spcAft>
            </a:pPr>
            <a:r>
              <a:rPr lang="x-none" b="1" smtClean="0">
                <a:solidFill>
                  <a:srgbClr val="FFFFFF"/>
                </a:solidFill>
              </a:rPr>
              <a:t>Vert.x</a:t>
            </a:r>
            <a:endParaRPr lang="x-none" b="1">
              <a:solidFill>
                <a:srgbClr val="FFFFFF"/>
              </a:solidFill>
            </a:endParaRPr>
          </a:p>
        </p:txBody>
      </p:sp>
      <p:pic>
        <p:nvPicPr>
          <p:cNvPr id="8" name="Grafik 7" descr="BEQIK_FR.png" hidden="1"/>
          <p:cNvPicPr>
            <a:picLocks/>
          </p:cNvPicPr>
          <p:nvPr>
            <p:custDataLst>
              <p:tags r:id="rId4"/>
            </p:custDataLst>
          </p:nvPr>
        </p:nvPicPr>
        <p:blipFill>
          <a:blip r:embed="rId13" cstate="print"/>
          <a:stretch>
            <a:fillRect/>
          </a:stretch>
        </p:blipFill>
        <p:spPr>
          <a:xfrm>
            <a:off x="76200" y="5653404"/>
            <a:ext cx="381000" cy="174625"/>
          </a:xfrm>
          <a:prstGeom prst="rect">
            <a:avLst/>
          </a:prstGeom>
          <a:ln w="0">
            <a:noFill/>
          </a:ln>
          <a:effectLst/>
        </p:spPr>
      </p:pic>
      <p:sp>
        <p:nvSpPr>
          <p:cNvPr id="7" name="Rechteck 6"/>
          <p:cNvSpPr>
            <a:spLocks/>
          </p:cNvSpPr>
          <p:nvPr>
            <p:custDataLst>
              <p:tags r:id="rId5"/>
            </p:custDataLst>
          </p:nvPr>
        </p:nvSpPr>
        <p:spPr>
          <a:xfrm>
            <a:off x="6477000" y="205143"/>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spcBef>
                <a:spcPts val="0"/>
              </a:spcBef>
              <a:spcAft>
                <a:spcPts val="0"/>
              </a:spcAft>
            </a:pPr>
            <a:r>
              <a:rPr lang="x-none" sz="800" smtClean="0">
                <a:solidFill>
                  <a:srgbClr val="FFFFFF"/>
                </a:solidFill>
              </a:rPr>
              <a:t> </a:t>
            </a:r>
            <a:endParaRPr lang="x-none" sz="800">
              <a:solidFill>
                <a:srgbClr val="FFFFFF"/>
              </a:solidFill>
            </a:endParaRPr>
          </a:p>
        </p:txBody>
      </p:sp>
      <p:sp>
        <p:nvSpPr>
          <p:cNvPr id="6" name="Rechteck 5"/>
          <p:cNvSpPr>
            <a:spLocks/>
          </p:cNvSpPr>
          <p:nvPr>
            <p:custDataLst>
              <p:tags r:id="rId6"/>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spcBef>
                <a:spcPts val="0"/>
              </a:spcBef>
              <a:spcAft>
                <a:spcPts val="0"/>
              </a:spcAft>
            </a:pPr>
            <a:endParaRPr lang="x-none" sz="1200">
              <a:solidFill>
                <a:srgbClr val="000000"/>
              </a:solidFill>
            </a:endParaRPr>
          </a:p>
        </p:txBody>
      </p:sp>
      <p:sp>
        <p:nvSpPr>
          <p:cNvPr id="5" name="Rechteck 4"/>
          <p:cNvSpPr/>
          <p:nvPr>
            <p:custDataLst>
              <p:tags r:id="rId7"/>
            </p:custDataLst>
          </p:nvPr>
        </p:nvSpPr>
        <p:spPr>
          <a:xfrm>
            <a:off x="8509000" y="6038355"/>
            <a:ext cx="25400" cy="115288"/>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r">
              <a:lnSpc>
                <a:spcPct val="107000"/>
              </a:lnSpc>
              <a:spcBef>
                <a:spcPts val="0"/>
              </a:spcBef>
              <a:spcAft>
                <a:spcPts val="0"/>
              </a:spcAft>
            </a:pPr>
            <a:endParaRPr lang="x-none" sz="700"/>
          </a:p>
        </p:txBody>
      </p:sp>
      <p:sp>
        <p:nvSpPr>
          <p:cNvPr id="4" name="Textfeld 3" hidden="1"/>
          <p:cNvSpPr txBox="1"/>
          <p:nvPr>
            <p:custDataLst>
              <p:tags r:id="rId8"/>
            </p:custDataLst>
          </p:nvPr>
        </p:nvSpPr>
        <p:spPr>
          <a:xfrm>
            <a:off x="0" y="0"/>
            <a:ext cx="0" cy="0"/>
          </a:xfrm>
          <a:prstGeom prst="rect">
            <a:avLst/>
          </a:prstGeom>
          <a:noFill/>
          <a:ln w="0">
            <a:noFill/>
          </a:ln>
          <a:effectLst/>
        </p:spPr>
        <p:txBody>
          <a:bodyPr vert="horz" lIns="0" tIns="0" rIns="0" bIns="0" rtlCol="0">
            <a:noAutofit/>
          </a:bodyPr>
          <a:lstStyle/>
          <a:p>
            <a:pPr>
              <a:spcBef>
                <a:spcPts val="0"/>
              </a:spcBef>
            </a:pPr>
            <a:endParaRPr lang="x-none" sz="1300"/>
          </a:p>
        </p:txBody>
      </p:sp>
      <p:sp>
        <p:nvSpPr>
          <p:cNvPr id="2" name="Titel 1"/>
          <p:cNvSpPr>
            <a:spLocks noGrp="1"/>
          </p:cNvSpPr>
          <p:nvPr>
            <p:ph type="ctrTitle"/>
            <p:custDataLst>
              <p:tags r:id="rId9"/>
            </p:custDataLst>
          </p:nvPr>
        </p:nvSpPr>
        <p:spPr>
          <a:xfrm>
            <a:off x="533400" y="533400"/>
            <a:ext cx="7772400" cy="533400"/>
          </a:xfrm>
          <a:ln w="0"/>
          <a:effectLst/>
        </p:spPr>
        <p:txBody>
          <a:bodyPr wrap="square" lIns="0" tIns="12700" rIns="0" bIns="0" anchor="t"/>
          <a:lstStyle/>
          <a:p>
            <a:r>
              <a:rPr lang="de-DE" dirty="0" err="1" smtClean="0"/>
              <a:t>When</a:t>
            </a:r>
            <a:r>
              <a:rPr lang="de-DE" dirty="0" smtClean="0"/>
              <a:t> </a:t>
            </a:r>
            <a:r>
              <a:rPr lang="de-DE" dirty="0" err="1" smtClean="0"/>
              <a:t>you</a:t>
            </a:r>
            <a:r>
              <a:rPr lang="de-DE" dirty="0" smtClean="0"/>
              <a:t> </a:t>
            </a:r>
            <a:r>
              <a:rPr lang="de-DE" dirty="0" err="1" smtClean="0"/>
              <a:t>have</a:t>
            </a:r>
            <a:r>
              <a:rPr lang="de-DE" dirty="0" smtClean="0"/>
              <a:t> </a:t>
            </a:r>
            <a:r>
              <a:rPr lang="de-DE" dirty="0" err="1" smtClean="0"/>
              <a:t>to</a:t>
            </a:r>
            <a:r>
              <a:rPr lang="de-DE" dirty="0" smtClean="0"/>
              <a:t> block</a:t>
            </a:r>
            <a:endParaRPr lang="de-DE" dirty="0"/>
          </a:p>
        </p:txBody>
      </p:sp>
      <p:sp>
        <p:nvSpPr>
          <p:cNvPr id="3" name="Untertitel 2" hidden="1"/>
          <p:cNvSpPr>
            <a:spLocks noGrp="1"/>
          </p:cNvSpPr>
          <p:nvPr>
            <p:ph type="subTitle" idx="1"/>
            <p:custDataLst>
              <p:tags r:id="rId10"/>
            </p:custDataLst>
          </p:nvPr>
        </p:nvSpPr>
        <p:spPr>
          <a:xfrm>
            <a:off x="533400" y="3200400"/>
            <a:ext cx="7772400" cy="1676400"/>
          </a:xfrm>
          <a:ln w="0"/>
          <a:effectLst/>
        </p:spPr>
        <p:txBody>
          <a:bodyPr wrap="square" lIns="0" tIns="63500" rIns="0" bIns="0"/>
          <a:lstStyle/>
          <a:p>
            <a:endParaRPr lang="de-DE"/>
          </a:p>
        </p:txBody>
      </p:sp>
      <p:sp>
        <p:nvSpPr>
          <p:cNvPr id="13" name="Textfeld 12"/>
          <p:cNvSpPr txBox="1"/>
          <p:nvPr>
            <p:custDataLst>
              <p:tags r:id="rId11"/>
            </p:custDataLst>
          </p:nvPr>
        </p:nvSpPr>
        <p:spPr>
          <a:xfrm>
            <a:off x="6643464" y="3950196"/>
            <a:ext cx="654346" cy="276999"/>
          </a:xfrm>
          <a:prstGeom prst="rect">
            <a:avLst/>
          </a:prstGeom>
          <a:noFill/>
        </p:spPr>
        <p:txBody>
          <a:bodyPr wrap="none" rtlCol="0">
            <a:spAutoFit/>
          </a:bodyPr>
          <a:lstStyle/>
          <a:p>
            <a:r>
              <a:rPr lang="de-DE" sz="1200" dirty="0" err="1" smtClean="0"/>
              <a:t>futures</a:t>
            </a:r>
            <a:endParaRPr lang="de-DE" sz="1200" dirty="0" smtClean="0"/>
          </a:p>
        </p:txBody>
      </p:sp>
      <p:sp>
        <p:nvSpPr>
          <p:cNvPr id="14" name="Foliennummernplatzhalter 13"/>
          <p:cNvSpPr>
            <a:spLocks noGrp="1"/>
          </p:cNvSpPr>
          <p:nvPr>
            <p:ph type="sldNum" sz="quarter" idx="10"/>
          </p:nvPr>
        </p:nvSpPr>
        <p:spPr/>
        <p:txBody>
          <a:bodyPr/>
          <a:lstStyle/>
          <a:p>
            <a:pPr>
              <a:defRPr/>
            </a:pPr>
            <a:fld id="{1807F6EE-FF92-4270-9377-3AD64AE294F9}" type="slidenum">
              <a:rPr lang="x-none" smtClean="0"/>
              <a:pPr>
                <a:defRPr/>
              </a:pPr>
              <a:t>16</a:t>
            </a:fld>
            <a:endParaRPr lang="x-none" dirty="0"/>
          </a:p>
        </p:txBody>
      </p:sp>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hteck 9"/>
          <p:cNvSpPr>
            <a:spLocks/>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lstStyle/>
          <a:p>
            <a:pPr>
              <a:lnSpc>
                <a:spcPct val="107000"/>
              </a:lnSpc>
              <a:spcBef>
                <a:spcPts val="0"/>
              </a:spcBef>
              <a:spcAft>
                <a:spcPts val="0"/>
              </a:spcAft>
            </a:pPr>
            <a:r>
              <a:rPr lang="x-none" sz="700" smtClean="0">
                <a:solidFill>
                  <a:srgbClr val="707070"/>
                </a:solidFill>
              </a:rPr>
              <a:t>AEA1 | 29.07.2015 | © Robert Bosch GmbH 2015. Alle Rechte vorbehalten, auch bzgl. jeder Verfügung, Verwertung, Reproduktion, Bearbeitung, Weitergabe sowie für den Fall von Schutzrechtsanmeldungen.</a:t>
            </a:r>
            <a:endParaRPr lang="x-none" sz="700">
              <a:solidFill>
                <a:srgbClr val="707070"/>
              </a:solidFill>
            </a:endParaRPr>
          </a:p>
        </p:txBody>
      </p:sp>
      <p:sp>
        <p:nvSpPr>
          <p:cNvPr id="9" name="Textfeld 8"/>
          <p:cNvSpPr txBox="1">
            <a:spLocks/>
          </p:cNvSpPr>
          <p:nvPr>
            <p:custDataLst>
              <p:tags r:id="rId3"/>
            </p:custDataLst>
          </p:nvPr>
        </p:nvSpPr>
        <p:spPr>
          <a:xfrm>
            <a:off x="533400" y="0"/>
            <a:ext cx="5715000" cy="520700"/>
          </a:xfrm>
          <a:prstGeom prst="rect">
            <a:avLst/>
          </a:prstGeom>
          <a:noFill/>
          <a:ln w="0">
            <a:noFill/>
          </a:ln>
          <a:effectLst/>
        </p:spPr>
        <p:txBody>
          <a:bodyPr vert="horz" wrap="square" lIns="0" tIns="57150" rIns="0" bIns="0" rtlCol="0" anchor="ctr">
            <a:noAutofit/>
          </a:bodyPr>
          <a:lstStyle/>
          <a:p>
            <a:pPr>
              <a:lnSpc>
                <a:spcPct val="111000"/>
              </a:lnSpc>
              <a:spcBef>
                <a:spcPts val="0"/>
              </a:spcBef>
              <a:spcAft>
                <a:spcPts val="0"/>
              </a:spcAft>
            </a:pPr>
            <a:r>
              <a:rPr lang="x-none" b="1" smtClean="0">
                <a:solidFill>
                  <a:srgbClr val="FFFFFF"/>
                </a:solidFill>
              </a:rPr>
              <a:t>Vert.x</a:t>
            </a:r>
            <a:endParaRPr lang="x-none" b="1">
              <a:solidFill>
                <a:srgbClr val="FFFFFF"/>
              </a:solidFill>
            </a:endParaRPr>
          </a:p>
        </p:txBody>
      </p:sp>
      <p:pic>
        <p:nvPicPr>
          <p:cNvPr id="8" name="Grafik 7" descr="BEQIK_FR.png" hidden="1"/>
          <p:cNvPicPr>
            <a:picLocks/>
          </p:cNvPicPr>
          <p:nvPr>
            <p:custDataLst>
              <p:tags r:id="rId4"/>
            </p:custDataLst>
          </p:nvPr>
        </p:nvPicPr>
        <p:blipFill>
          <a:blip r:embed="rId13" cstate="print"/>
          <a:stretch>
            <a:fillRect/>
          </a:stretch>
        </p:blipFill>
        <p:spPr>
          <a:xfrm>
            <a:off x="76200" y="5653404"/>
            <a:ext cx="381000" cy="174625"/>
          </a:xfrm>
          <a:prstGeom prst="rect">
            <a:avLst/>
          </a:prstGeom>
          <a:ln w="0">
            <a:noFill/>
          </a:ln>
          <a:effectLst/>
        </p:spPr>
      </p:pic>
      <p:sp>
        <p:nvSpPr>
          <p:cNvPr id="7" name="Rechteck 6"/>
          <p:cNvSpPr>
            <a:spLocks/>
          </p:cNvSpPr>
          <p:nvPr>
            <p:custDataLst>
              <p:tags r:id="rId5"/>
            </p:custDataLst>
          </p:nvPr>
        </p:nvSpPr>
        <p:spPr>
          <a:xfrm>
            <a:off x="6477000" y="205143"/>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spcBef>
                <a:spcPts val="0"/>
              </a:spcBef>
              <a:spcAft>
                <a:spcPts val="0"/>
              </a:spcAft>
            </a:pPr>
            <a:r>
              <a:rPr lang="x-none" sz="800" smtClean="0">
                <a:solidFill>
                  <a:srgbClr val="FFFFFF"/>
                </a:solidFill>
              </a:rPr>
              <a:t> </a:t>
            </a:r>
            <a:endParaRPr lang="x-none" sz="800">
              <a:solidFill>
                <a:srgbClr val="FFFFFF"/>
              </a:solidFill>
            </a:endParaRPr>
          </a:p>
        </p:txBody>
      </p:sp>
      <p:sp>
        <p:nvSpPr>
          <p:cNvPr id="6" name="Rechteck 5"/>
          <p:cNvSpPr>
            <a:spLocks/>
          </p:cNvSpPr>
          <p:nvPr>
            <p:custDataLst>
              <p:tags r:id="rId6"/>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spcBef>
                <a:spcPts val="0"/>
              </a:spcBef>
              <a:spcAft>
                <a:spcPts val="0"/>
              </a:spcAft>
            </a:pPr>
            <a:endParaRPr lang="x-none" sz="1200">
              <a:solidFill>
                <a:srgbClr val="000000"/>
              </a:solidFill>
            </a:endParaRPr>
          </a:p>
        </p:txBody>
      </p:sp>
      <p:sp>
        <p:nvSpPr>
          <p:cNvPr id="5" name="Rechteck 4"/>
          <p:cNvSpPr/>
          <p:nvPr>
            <p:custDataLst>
              <p:tags r:id="rId7"/>
            </p:custDataLst>
          </p:nvPr>
        </p:nvSpPr>
        <p:spPr>
          <a:xfrm>
            <a:off x="8509000" y="6038355"/>
            <a:ext cx="25400" cy="115288"/>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r">
              <a:lnSpc>
                <a:spcPct val="107000"/>
              </a:lnSpc>
              <a:spcBef>
                <a:spcPts val="0"/>
              </a:spcBef>
              <a:spcAft>
                <a:spcPts val="0"/>
              </a:spcAft>
            </a:pPr>
            <a:endParaRPr lang="x-none" sz="700"/>
          </a:p>
        </p:txBody>
      </p:sp>
      <p:sp>
        <p:nvSpPr>
          <p:cNvPr id="4" name="Textfeld 3" hidden="1"/>
          <p:cNvSpPr txBox="1"/>
          <p:nvPr>
            <p:custDataLst>
              <p:tags r:id="rId8"/>
            </p:custDataLst>
          </p:nvPr>
        </p:nvSpPr>
        <p:spPr>
          <a:xfrm>
            <a:off x="0" y="0"/>
            <a:ext cx="0" cy="0"/>
          </a:xfrm>
          <a:prstGeom prst="rect">
            <a:avLst/>
          </a:prstGeom>
          <a:noFill/>
          <a:ln w="0">
            <a:noFill/>
          </a:ln>
          <a:effectLst/>
        </p:spPr>
        <p:txBody>
          <a:bodyPr vert="horz" lIns="0" tIns="0" rIns="0" bIns="0" rtlCol="0">
            <a:noAutofit/>
          </a:bodyPr>
          <a:lstStyle/>
          <a:p>
            <a:pPr>
              <a:spcBef>
                <a:spcPts val="0"/>
              </a:spcBef>
            </a:pPr>
            <a:endParaRPr lang="x-none" sz="1300"/>
          </a:p>
        </p:txBody>
      </p:sp>
      <p:sp>
        <p:nvSpPr>
          <p:cNvPr id="11" name="Foliennummernplatzhalter 10"/>
          <p:cNvSpPr>
            <a:spLocks noGrp="1"/>
          </p:cNvSpPr>
          <p:nvPr>
            <p:ph type="sldNum" sz="quarter" idx="10"/>
          </p:nvPr>
        </p:nvSpPr>
        <p:spPr/>
        <p:txBody>
          <a:bodyPr/>
          <a:lstStyle/>
          <a:p>
            <a:pPr>
              <a:defRPr/>
            </a:pPr>
            <a:fld id="{1807F6EE-FF92-4270-9377-3AD64AE294F9}" type="slidenum">
              <a:rPr lang="de-DE" smtClean="0"/>
              <a:pPr>
                <a:defRPr/>
              </a:pPr>
              <a:t>17</a:t>
            </a:fld>
            <a:endParaRPr lang="de-DE" dirty="0"/>
          </a:p>
        </p:txBody>
      </p:sp>
      <p:sp>
        <p:nvSpPr>
          <p:cNvPr id="2" name="Titel 1"/>
          <p:cNvSpPr>
            <a:spLocks noGrp="1"/>
          </p:cNvSpPr>
          <p:nvPr>
            <p:ph type="title"/>
            <p:custDataLst>
              <p:tags r:id="rId9"/>
            </p:custDataLst>
          </p:nvPr>
        </p:nvSpPr>
        <p:spPr>
          <a:xfrm>
            <a:off x="533400" y="533400"/>
            <a:ext cx="7315200" cy="533400"/>
          </a:xfrm>
          <a:ln w="0"/>
          <a:effectLst/>
        </p:spPr>
        <p:txBody>
          <a:bodyPr wrap="square" lIns="0" tIns="12700" rIns="0" bIns="0" anchor="t"/>
          <a:lstStyle/>
          <a:p>
            <a:pPr>
              <a:spcBef>
                <a:spcPts val="0"/>
              </a:spcBef>
              <a:spcAft>
                <a:spcPts val="0"/>
              </a:spcAft>
            </a:pPr>
            <a:r>
              <a:rPr lang="de-DE" dirty="0" smtClean="0"/>
              <a:t>Isolation</a:t>
            </a:r>
            <a:endParaRPr lang="de-DE" dirty="0"/>
          </a:p>
        </p:txBody>
      </p:sp>
      <p:sp>
        <p:nvSpPr>
          <p:cNvPr id="3" name="Textplatzhalter 2"/>
          <p:cNvSpPr>
            <a:spLocks noGrp="1"/>
          </p:cNvSpPr>
          <p:nvPr>
            <p:ph type="body" idx="1"/>
            <p:custDataLst>
              <p:tags r:id="rId10"/>
            </p:custDataLst>
          </p:nvPr>
        </p:nvSpPr>
        <p:spPr>
          <a:xfrm>
            <a:off x="522784" y="1069876"/>
            <a:ext cx="7315200" cy="2304256"/>
          </a:xfrm>
          <a:ln w="0"/>
          <a:effectLst/>
        </p:spPr>
        <p:txBody>
          <a:bodyPr wrap="square" lIns="0" tIns="63500" rIns="0" bIns="0"/>
          <a:lstStyle/>
          <a:p>
            <a:r>
              <a:rPr lang="de-DE" dirty="0" err="1" smtClean="0"/>
              <a:t>Separately</a:t>
            </a:r>
            <a:r>
              <a:rPr lang="de-DE" dirty="0" smtClean="0"/>
              <a:t> </a:t>
            </a:r>
            <a:r>
              <a:rPr lang="de-DE" dirty="0" err="1" smtClean="0"/>
              <a:t>started</a:t>
            </a:r>
            <a:r>
              <a:rPr lang="de-DE" dirty="0" smtClean="0"/>
              <a:t> </a:t>
            </a:r>
            <a:r>
              <a:rPr lang="de-DE" dirty="0" err="1" smtClean="0"/>
              <a:t>verticles</a:t>
            </a:r>
            <a:r>
              <a:rPr lang="de-DE" dirty="0" smtClean="0"/>
              <a:t> </a:t>
            </a:r>
            <a:r>
              <a:rPr lang="de-DE" dirty="0" err="1" smtClean="0"/>
              <a:t>are</a:t>
            </a:r>
            <a:r>
              <a:rPr lang="de-DE" dirty="0" smtClean="0"/>
              <a:t> </a:t>
            </a:r>
            <a:r>
              <a:rPr lang="de-DE" dirty="0" err="1" smtClean="0"/>
              <a:t>naturally</a:t>
            </a:r>
            <a:r>
              <a:rPr lang="de-DE" dirty="0" smtClean="0"/>
              <a:t> </a:t>
            </a:r>
            <a:r>
              <a:rPr lang="de-DE" dirty="0" err="1" smtClean="0"/>
              <a:t>separated</a:t>
            </a:r>
            <a:r>
              <a:rPr lang="de-DE" dirty="0" smtClean="0"/>
              <a:t> </a:t>
            </a:r>
            <a:r>
              <a:rPr lang="de-DE" dirty="0" err="1" smtClean="0"/>
              <a:t>by</a:t>
            </a:r>
            <a:r>
              <a:rPr lang="de-DE" dirty="0" smtClean="0"/>
              <a:t> </a:t>
            </a:r>
            <a:r>
              <a:rPr lang="de-DE" dirty="0" err="1" smtClean="0"/>
              <a:t>process</a:t>
            </a:r>
            <a:r>
              <a:rPr lang="de-DE" dirty="0" smtClean="0"/>
              <a:t> </a:t>
            </a:r>
            <a:r>
              <a:rPr lang="de-DE" dirty="0" err="1" smtClean="0"/>
              <a:t>boundaries</a:t>
            </a:r>
            <a:endParaRPr lang="de-DE" dirty="0" smtClean="0"/>
          </a:p>
          <a:p>
            <a:r>
              <a:rPr lang="de-DE" dirty="0" err="1" smtClean="0"/>
              <a:t>Verticles</a:t>
            </a:r>
            <a:r>
              <a:rPr lang="de-DE" dirty="0" smtClean="0"/>
              <a:t> </a:t>
            </a:r>
            <a:r>
              <a:rPr lang="de-DE" dirty="0" err="1" smtClean="0"/>
              <a:t>sharing</a:t>
            </a:r>
            <a:r>
              <a:rPr lang="de-DE" dirty="0" smtClean="0"/>
              <a:t> a </a:t>
            </a:r>
            <a:r>
              <a:rPr lang="de-DE" dirty="0" err="1" smtClean="0"/>
              <a:t>process</a:t>
            </a:r>
            <a:r>
              <a:rPr lang="de-DE" dirty="0" smtClean="0"/>
              <a:t> </a:t>
            </a:r>
            <a:r>
              <a:rPr lang="de-DE" dirty="0" err="1" smtClean="0"/>
              <a:t>are</a:t>
            </a:r>
            <a:r>
              <a:rPr lang="de-DE" dirty="0" smtClean="0"/>
              <a:t> </a:t>
            </a:r>
            <a:r>
              <a:rPr lang="de-DE" dirty="0" err="1" smtClean="0"/>
              <a:t>no</a:t>
            </a:r>
            <a:r>
              <a:rPr lang="de-DE" dirty="0" smtClean="0"/>
              <a:t> </a:t>
            </a:r>
            <a:r>
              <a:rPr lang="de-DE" dirty="0" err="1" smtClean="0"/>
              <a:t>longer</a:t>
            </a:r>
            <a:r>
              <a:rPr lang="de-DE" dirty="0" smtClean="0"/>
              <a:t> </a:t>
            </a:r>
            <a:r>
              <a:rPr lang="de-DE" dirty="0" err="1" smtClean="0"/>
              <a:t>automatically</a:t>
            </a:r>
            <a:r>
              <a:rPr lang="de-DE" dirty="0" smtClean="0"/>
              <a:t> </a:t>
            </a:r>
            <a:r>
              <a:rPr lang="de-DE" dirty="0" err="1" smtClean="0"/>
              <a:t>isolated</a:t>
            </a:r>
            <a:r>
              <a:rPr lang="de-DE" dirty="0" smtClean="0"/>
              <a:t> from </a:t>
            </a:r>
            <a:r>
              <a:rPr lang="de-DE" dirty="0" err="1" smtClean="0"/>
              <a:t>one</a:t>
            </a:r>
            <a:r>
              <a:rPr lang="de-DE" dirty="0" smtClean="0"/>
              <a:t> </a:t>
            </a:r>
            <a:r>
              <a:rPr lang="de-DE" dirty="0" err="1" smtClean="0"/>
              <a:t>another</a:t>
            </a:r>
            <a:r>
              <a:rPr lang="de-DE" dirty="0" smtClean="0"/>
              <a:t> in V3</a:t>
            </a:r>
          </a:p>
          <a:p>
            <a:endParaRPr lang="de-DE" dirty="0" smtClean="0"/>
          </a:p>
          <a:p>
            <a:pPr lvl="5">
              <a:buNone/>
            </a:pPr>
            <a:endParaRPr lang="de-DE" dirty="0" smtClean="0"/>
          </a:p>
          <a:p>
            <a:pPr lvl="5"/>
            <a:endParaRPr lang="de-DE" dirty="0" smtClean="0"/>
          </a:p>
          <a:p>
            <a:endParaRPr lang="de-DE" dirty="0"/>
          </a:p>
        </p:txBody>
      </p:sp>
      <p:sp>
        <p:nvSpPr>
          <p:cNvPr id="12" name="Textfeld 11"/>
          <p:cNvSpPr txBox="1"/>
          <p:nvPr>
            <p:custDataLst>
              <p:tags r:id="rId11"/>
            </p:custDataLst>
          </p:nvPr>
        </p:nvSpPr>
        <p:spPr>
          <a:xfrm>
            <a:off x="6643464" y="3950196"/>
            <a:ext cx="1265090" cy="276999"/>
          </a:xfrm>
          <a:prstGeom prst="rect">
            <a:avLst/>
          </a:prstGeom>
          <a:noFill/>
        </p:spPr>
        <p:txBody>
          <a:bodyPr wrap="none" rtlCol="0">
            <a:spAutoFit/>
          </a:bodyPr>
          <a:lstStyle/>
          <a:p>
            <a:r>
              <a:rPr lang="de-DE" sz="1200" dirty="0" err="1" smtClean="0"/>
              <a:t>separateglobals</a:t>
            </a:r>
            <a:endParaRPr lang="de-DE" sz="1200" dirty="0" smtClean="0"/>
          </a:p>
        </p:txBody>
      </p:sp>
    </p:spTree>
    <p:custDataLst>
      <p:tags r:id="rId1"/>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hteck 9"/>
          <p:cNvSpPr>
            <a:spLocks/>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lstStyle/>
          <a:p>
            <a:pPr>
              <a:lnSpc>
                <a:spcPct val="107000"/>
              </a:lnSpc>
              <a:spcBef>
                <a:spcPts val="0"/>
              </a:spcBef>
              <a:spcAft>
                <a:spcPts val="0"/>
              </a:spcAft>
            </a:pPr>
            <a:r>
              <a:rPr lang="x-none" sz="700" smtClean="0">
                <a:solidFill>
                  <a:srgbClr val="707070"/>
                </a:solidFill>
              </a:rPr>
              <a:t>AEA1 | 29.07.2015 | © Robert Bosch GmbH 2015. Alle Rechte vorbehalten, auch bzgl. jeder Verfügung, Verwertung, Reproduktion, Bearbeitung, Weitergabe sowie für den Fall von Schutzrechtsanmeldungen.</a:t>
            </a:r>
            <a:endParaRPr lang="x-none" sz="700">
              <a:solidFill>
                <a:srgbClr val="707070"/>
              </a:solidFill>
            </a:endParaRPr>
          </a:p>
        </p:txBody>
      </p:sp>
      <p:sp>
        <p:nvSpPr>
          <p:cNvPr id="9" name="Textfeld 8"/>
          <p:cNvSpPr txBox="1">
            <a:spLocks/>
          </p:cNvSpPr>
          <p:nvPr>
            <p:custDataLst>
              <p:tags r:id="rId3"/>
            </p:custDataLst>
          </p:nvPr>
        </p:nvSpPr>
        <p:spPr>
          <a:xfrm>
            <a:off x="533400" y="0"/>
            <a:ext cx="5715000" cy="520700"/>
          </a:xfrm>
          <a:prstGeom prst="rect">
            <a:avLst/>
          </a:prstGeom>
          <a:noFill/>
          <a:ln w="0">
            <a:noFill/>
          </a:ln>
          <a:effectLst/>
        </p:spPr>
        <p:txBody>
          <a:bodyPr vert="horz" wrap="square" lIns="0" tIns="57150" rIns="0" bIns="0" rtlCol="0" anchor="ctr">
            <a:noAutofit/>
          </a:bodyPr>
          <a:lstStyle/>
          <a:p>
            <a:pPr>
              <a:lnSpc>
                <a:spcPct val="111000"/>
              </a:lnSpc>
              <a:spcBef>
                <a:spcPts val="0"/>
              </a:spcBef>
              <a:spcAft>
                <a:spcPts val="0"/>
              </a:spcAft>
            </a:pPr>
            <a:r>
              <a:rPr lang="x-none" b="1" smtClean="0">
                <a:solidFill>
                  <a:srgbClr val="FFFFFF"/>
                </a:solidFill>
              </a:rPr>
              <a:t>Vert.x</a:t>
            </a:r>
            <a:endParaRPr lang="x-none" b="1">
              <a:solidFill>
                <a:srgbClr val="FFFFFF"/>
              </a:solidFill>
            </a:endParaRPr>
          </a:p>
        </p:txBody>
      </p:sp>
      <p:pic>
        <p:nvPicPr>
          <p:cNvPr id="8" name="Grafik 7" descr="BEQIK_FR.png" hidden="1"/>
          <p:cNvPicPr>
            <a:picLocks/>
          </p:cNvPicPr>
          <p:nvPr>
            <p:custDataLst>
              <p:tags r:id="rId4"/>
            </p:custDataLst>
          </p:nvPr>
        </p:nvPicPr>
        <p:blipFill>
          <a:blip r:embed="rId13" cstate="print"/>
          <a:stretch>
            <a:fillRect/>
          </a:stretch>
        </p:blipFill>
        <p:spPr>
          <a:xfrm>
            <a:off x="76200" y="5653404"/>
            <a:ext cx="381000" cy="174625"/>
          </a:xfrm>
          <a:prstGeom prst="rect">
            <a:avLst/>
          </a:prstGeom>
          <a:ln w="0">
            <a:noFill/>
          </a:ln>
          <a:effectLst/>
        </p:spPr>
      </p:pic>
      <p:sp>
        <p:nvSpPr>
          <p:cNvPr id="7" name="Rechteck 6"/>
          <p:cNvSpPr>
            <a:spLocks/>
          </p:cNvSpPr>
          <p:nvPr>
            <p:custDataLst>
              <p:tags r:id="rId5"/>
            </p:custDataLst>
          </p:nvPr>
        </p:nvSpPr>
        <p:spPr>
          <a:xfrm>
            <a:off x="6477000" y="205143"/>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spcBef>
                <a:spcPts val="0"/>
              </a:spcBef>
              <a:spcAft>
                <a:spcPts val="0"/>
              </a:spcAft>
            </a:pPr>
            <a:r>
              <a:rPr lang="x-none" sz="800" smtClean="0">
                <a:solidFill>
                  <a:srgbClr val="FFFFFF"/>
                </a:solidFill>
              </a:rPr>
              <a:t> </a:t>
            </a:r>
            <a:endParaRPr lang="x-none" sz="800">
              <a:solidFill>
                <a:srgbClr val="FFFFFF"/>
              </a:solidFill>
            </a:endParaRPr>
          </a:p>
        </p:txBody>
      </p:sp>
      <p:sp>
        <p:nvSpPr>
          <p:cNvPr id="6" name="Rechteck 5"/>
          <p:cNvSpPr>
            <a:spLocks/>
          </p:cNvSpPr>
          <p:nvPr>
            <p:custDataLst>
              <p:tags r:id="rId6"/>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spcBef>
                <a:spcPts val="0"/>
              </a:spcBef>
              <a:spcAft>
                <a:spcPts val="0"/>
              </a:spcAft>
            </a:pPr>
            <a:endParaRPr lang="x-none" sz="1200">
              <a:solidFill>
                <a:srgbClr val="000000"/>
              </a:solidFill>
            </a:endParaRPr>
          </a:p>
        </p:txBody>
      </p:sp>
      <p:sp>
        <p:nvSpPr>
          <p:cNvPr id="5" name="Rechteck 4"/>
          <p:cNvSpPr/>
          <p:nvPr>
            <p:custDataLst>
              <p:tags r:id="rId7"/>
            </p:custDataLst>
          </p:nvPr>
        </p:nvSpPr>
        <p:spPr>
          <a:xfrm>
            <a:off x="8509000" y="6038355"/>
            <a:ext cx="25400" cy="115288"/>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r">
              <a:lnSpc>
                <a:spcPct val="107000"/>
              </a:lnSpc>
              <a:spcBef>
                <a:spcPts val="0"/>
              </a:spcBef>
              <a:spcAft>
                <a:spcPts val="0"/>
              </a:spcAft>
            </a:pPr>
            <a:endParaRPr lang="x-none" sz="700"/>
          </a:p>
        </p:txBody>
      </p:sp>
      <p:sp>
        <p:nvSpPr>
          <p:cNvPr id="4" name="Textfeld 3" hidden="1"/>
          <p:cNvSpPr txBox="1"/>
          <p:nvPr>
            <p:custDataLst>
              <p:tags r:id="rId8"/>
            </p:custDataLst>
          </p:nvPr>
        </p:nvSpPr>
        <p:spPr>
          <a:xfrm>
            <a:off x="0" y="0"/>
            <a:ext cx="0" cy="0"/>
          </a:xfrm>
          <a:prstGeom prst="rect">
            <a:avLst/>
          </a:prstGeom>
          <a:noFill/>
          <a:ln w="0">
            <a:noFill/>
          </a:ln>
          <a:effectLst/>
        </p:spPr>
        <p:txBody>
          <a:bodyPr vert="horz" lIns="0" tIns="0" rIns="0" bIns="0" rtlCol="0">
            <a:noAutofit/>
          </a:bodyPr>
          <a:lstStyle/>
          <a:p>
            <a:pPr>
              <a:spcBef>
                <a:spcPts val="0"/>
              </a:spcBef>
            </a:pPr>
            <a:endParaRPr lang="x-none" sz="1300"/>
          </a:p>
        </p:txBody>
      </p:sp>
      <p:sp>
        <p:nvSpPr>
          <p:cNvPr id="11" name="Foliennummernplatzhalter 10"/>
          <p:cNvSpPr>
            <a:spLocks noGrp="1"/>
          </p:cNvSpPr>
          <p:nvPr>
            <p:ph type="sldNum" sz="quarter" idx="10"/>
          </p:nvPr>
        </p:nvSpPr>
        <p:spPr/>
        <p:txBody>
          <a:bodyPr/>
          <a:lstStyle/>
          <a:p>
            <a:pPr>
              <a:defRPr/>
            </a:pPr>
            <a:fld id="{1807F6EE-FF92-4270-9377-3AD64AE294F9}" type="slidenum">
              <a:rPr lang="de-DE" smtClean="0"/>
              <a:pPr>
                <a:defRPr/>
              </a:pPr>
              <a:t>18</a:t>
            </a:fld>
            <a:endParaRPr lang="de-DE" dirty="0"/>
          </a:p>
        </p:txBody>
      </p:sp>
      <p:sp>
        <p:nvSpPr>
          <p:cNvPr id="2" name="Titel 1"/>
          <p:cNvSpPr>
            <a:spLocks noGrp="1"/>
          </p:cNvSpPr>
          <p:nvPr>
            <p:ph type="title"/>
            <p:custDataLst>
              <p:tags r:id="rId9"/>
            </p:custDataLst>
          </p:nvPr>
        </p:nvSpPr>
        <p:spPr>
          <a:xfrm>
            <a:off x="533400" y="533400"/>
            <a:ext cx="7315200" cy="533400"/>
          </a:xfrm>
          <a:ln w="0"/>
          <a:effectLst/>
        </p:spPr>
        <p:txBody>
          <a:bodyPr wrap="square" lIns="0" tIns="12700" rIns="0" bIns="0" anchor="t"/>
          <a:lstStyle/>
          <a:p>
            <a:pPr>
              <a:spcBef>
                <a:spcPts val="0"/>
              </a:spcBef>
              <a:spcAft>
                <a:spcPts val="0"/>
              </a:spcAft>
            </a:pPr>
            <a:r>
              <a:rPr lang="de-DE" dirty="0" smtClean="0"/>
              <a:t>High </a:t>
            </a:r>
            <a:r>
              <a:rPr lang="de-DE" dirty="0" err="1" smtClean="0"/>
              <a:t>availability</a:t>
            </a:r>
            <a:r>
              <a:rPr lang="de-DE" dirty="0" smtClean="0"/>
              <a:t> </a:t>
            </a:r>
            <a:r>
              <a:rPr lang="de-DE" dirty="0" err="1" smtClean="0"/>
              <a:t>and</a:t>
            </a:r>
            <a:r>
              <a:rPr lang="de-DE" dirty="0" smtClean="0"/>
              <a:t> </a:t>
            </a:r>
            <a:r>
              <a:rPr lang="de-DE" dirty="0" err="1" smtClean="0"/>
              <a:t>clustering</a:t>
            </a:r>
            <a:r>
              <a:rPr lang="de-DE" dirty="0" smtClean="0"/>
              <a:t> </a:t>
            </a:r>
            <a:r>
              <a:rPr lang="de-DE" dirty="0" err="1" smtClean="0"/>
              <a:t>over</a:t>
            </a:r>
            <a:r>
              <a:rPr lang="de-DE" dirty="0" smtClean="0"/>
              <a:t> multiple </a:t>
            </a:r>
            <a:r>
              <a:rPr lang="de-DE" dirty="0" err="1" smtClean="0"/>
              <a:t>machines</a:t>
            </a:r>
            <a:endParaRPr lang="de-DE" dirty="0"/>
          </a:p>
        </p:txBody>
      </p:sp>
      <p:sp>
        <p:nvSpPr>
          <p:cNvPr id="3" name="Textplatzhalter 2"/>
          <p:cNvSpPr>
            <a:spLocks noGrp="1"/>
          </p:cNvSpPr>
          <p:nvPr>
            <p:ph type="body" idx="1"/>
            <p:custDataLst>
              <p:tags r:id="rId10"/>
            </p:custDataLst>
          </p:nvPr>
        </p:nvSpPr>
        <p:spPr>
          <a:xfrm>
            <a:off x="533400" y="1861964"/>
            <a:ext cx="7315200" cy="1656184"/>
          </a:xfrm>
          <a:ln w="0"/>
          <a:effectLst/>
        </p:spPr>
        <p:txBody>
          <a:bodyPr wrap="square" lIns="0" tIns="63500" rIns="0" bIns="0"/>
          <a:lstStyle/>
          <a:p>
            <a:r>
              <a:rPr lang="de-DE" dirty="0" smtClean="0"/>
              <a:t>Comes </a:t>
            </a:r>
            <a:r>
              <a:rPr lang="de-DE" dirty="0" err="1" smtClean="0"/>
              <a:t>automatically</a:t>
            </a:r>
            <a:r>
              <a:rPr lang="de-DE" dirty="0" smtClean="0"/>
              <a:t> </a:t>
            </a:r>
            <a:r>
              <a:rPr lang="de-DE" dirty="0" err="1" smtClean="0"/>
              <a:t>with</a:t>
            </a:r>
            <a:r>
              <a:rPr lang="de-DE" dirty="0" smtClean="0"/>
              <a:t> </a:t>
            </a:r>
            <a:r>
              <a:rPr lang="de-DE" dirty="0" err="1" smtClean="0"/>
              <a:t>the</a:t>
            </a:r>
            <a:r>
              <a:rPr lang="de-DE" dirty="0" smtClean="0"/>
              <a:t> –ha </a:t>
            </a:r>
            <a:r>
              <a:rPr lang="de-DE" dirty="0" err="1" smtClean="0"/>
              <a:t>option</a:t>
            </a:r>
            <a:endParaRPr lang="de-DE" dirty="0" smtClean="0"/>
          </a:p>
          <a:p>
            <a:r>
              <a:rPr lang="de-DE" dirty="0" smtClean="0"/>
              <a:t>Problems </a:t>
            </a:r>
            <a:r>
              <a:rPr lang="de-DE" dirty="0" err="1" smtClean="0"/>
              <a:t>demonstrating</a:t>
            </a:r>
            <a:r>
              <a:rPr lang="de-DE" dirty="0" smtClean="0"/>
              <a:t> </a:t>
            </a:r>
            <a:r>
              <a:rPr lang="de-DE" dirty="0" err="1" smtClean="0"/>
              <a:t>using</a:t>
            </a:r>
            <a:r>
              <a:rPr lang="de-DE" dirty="0" smtClean="0"/>
              <a:t> BCN</a:t>
            </a:r>
          </a:p>
          <a:p>
            <a:r>
              <a:rPr lang="de-DE" dirty="0" err="1" smtClean="0"/>
              <a:t>Hazelcast</a:t>
            </a:r>
            <a:r>
              <a:rPr lang="de-DE" dirty="0" smtClean="0"/>
              <a:t> (</a:t>
            </a:r>
            <a:r>
              <a:rPr lang="de-DE" dirty="0" err="1" smtClean="0"/>
              <a:t>configurable</a:t>
            </a:r>
            <a:r>
              <a:rPr lang="de-DE" dirty="0" smtClean="0"/>
              <a:t> </a:t>
            </a:r>
            <a:r>
              <a:rPr lang="de-DE" dirty="0" err="1" smtClean="0"/>
              <a:t>clustering</a:t>
            </a:r>
            <a:r>
              <a:rPr lang="de-DE" dirty="0" smtClean="0"/>
              <a:t>)</a:t>
            </a:r>
          </a:p>
          <a:p>
            <a:endParaRPr lang="de-DE" dirty="0" smtClean="0"/>
          </a:p>
          <a:p>
            <a:endParaRPr lang="de-DE" dirty="0" smtClean="0"/>
          </a:p>
          <a:p>
            <a:pPr lvl="5">
              <a:buNone/>
            </a:pPr>
            <a:endParaRPr lang="de-DE" dirty="0" smtClean="0"/>
          </a:p>
          <a:p>
            <a:pPr lvl="5"/>
            <a:endParaRPr lang="de-DE" dirty="0" smtClean="0"/>
          </a:p>
        </p:txBody>
      </p:sp>
      <p:sp>
        <p:nvSpPr>
          <p:cNvPr id="12" name="Textfeld 11"/>
          <p:cNvSpPr txBox="1"/>
          <p:nvPr>
            <p:custDataLst>
              <p:tags r:id="rId11"/>
            </p:custDataLst>
          </p:nvPr>
        </p:nvSpPr>
        <p:spPr>
          <a:xfrm>
            <a:off x="6643464" y="3950196"/>
            <a:ext cx="354584" cy="276999"/>
          </a:xfrm>
          <a:prstGeom prst="rect">
            <a:avLst/>
          </a:prstGeom>
          <a:noFill/>
        </p:spPr>
        <p:txBody>
          <a:bodyPr wrap="none" rtlCol="0">
            <a:spAutoFit/>
          </a:bodyPr>
          <a:lstStyle/>
          <a:p>
            <a:r>
              <a:rPr lang="de-DE" sz="1200" dirty="0" smtClean="0"/>
              <a:t>ha</a:t>
            </a:r>
          </a:p>
        </p:txBody>
      </p:sp>
    </p:spTree>
    <p:custDataLst>
      <p:tags r:id="rId1"/>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hteck 9"/>
          <p:cNvSpPr>
            <a:spLocks/>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lstStyle/>
          <a:p>
            <a:pPr>
              <a:lnSpc>
                <a:spcPct val="107000"/>
              </a:lnSpc>
              <a:spcBef>
                <a:spcPts val="0"/>
              </a:spcBef>
              <a:spcAft>
                <a:spcPts val="0"/>
              </a:spcAft>
            </a:pPr>
            <a:r>
              <a:rPr lang="x-none" sz="700" smtClean="0">
                <a:solidFill>
                  <a:srgbClr val="707070"/>
                </a:solidFill>
              </a:rPr>
              <a:t>AEA1 | 29.07.2015 | © Robert Bosch GmbH 2015. Alle Rechte vorbehalten, auch bzgl. jeder Verfügung, Verwertung, Reproduktion, Bearbeitung, Weitergabe sowie für den Fall von Schutzrechtsanmeldungen.</a:t>
            </a:r>
            <a:endParaRPr lang="x-none" sz="700">
              <a:solidFill>
                <a:srgbClr val="707070"/>
              </a:solidFill>
            </a:endParaRPr>
          </a:p>
        </p:txBody>
      </p:sp>
      <p:sp>
        <p:nvSpPr>
          <p:cNvPr id="9" name="Textfeld 8"/>
          <p:cNvSpPr txBox="1">
            <a:spLocks/>
          </p:cNvSpPr>
          <p:nvPr>
            <p:custDataLst>
              <p:tags r:id="rId3"/>
            </p:custDataLst>
          </p:nvPr>
        </p:nvSpPr>
        <p:spPr>
          <a:xfrm>
            <a:off x="533400" y="0"/>
            <a:ext cx="5715000" cy="520700"/>
          </a:xfrm>
          <a:prstGeom prst="rect">
            <a:avLst/>
          </a:prstGeom>
          <a:noFill/>
          <a:ln w="0">
            <a:noFill/>
          </a:ln>
          <a:effectLst/>
        </p:spPr>
        <p:txBody>
          <a:bodyPr vert="horz" wrap="square" lIns="0" tIns="57150" rIns="0" bIns="0" rtlCol="0" anchor="ctr">
            <a:noAutofit/>
          </a:bodyPr>
          <a:lstStyle/>
          <a:p>
            <a:pPr>
              <a:lnSpc>
                <a:spcPct val="111000"/>
              </a:lnSpc>
              <a:spcBef>
                <a:spcPts val="0"/>
              </a:spcBef>
              <a:spcAft>
                <a:spcPts val="0"/>
              </a:spcAft>
            </a:pPr>
            <a:r>
              <a:rPr lang="x-none" b="1" smtClean="0">
                <a:solidFill>
                  <a:srgbClr val="FFFFFF"/>
                </a:solidFill>
              </a:rPr>
              <a:t>Vert.x</a:t>
            </a:r>
            <a:endParaRPr lang="x-none" b="1">
              <a:solidFill>
                <a:srgbClr val="FFFFFF"/>
              </a:solidFill>
            </a:endParaRPr>
          </a:p>
        </p:txBody>
      </p:sp>
      <p:pic>
        <p:nvPicPr>
          <p:cNvPr id="8" name="Grafik 7" descr="BEQIK_FR.png" hidden="1"/>
          <p:cNvPicPr>
            <a:picLocks/>
          </p:cNvPicPr>
          <p:nvPr>
            <p:custDataLst>
              <p:tags r:id="rId4"/>
            </p:custDataLst>
          </p:nvPr>
        </p:nvPicPr>
        <p:blipFill>
          <a:blip r:embed="rId12" cstate="print"/>
          <a:stretch>
            <a:fillRect/>
          </a:stretch>
        </p:blipFill>
        <p:spPr>
          <a:xfrm>
            <a:off x="76200" y="5653404"/>
            <a:ext cx="381000" cy="174625"/>
          </a:xfrm>
          <a:prstGeom prst="rect">
            <a:avLst/>
          </a:prstGeom>
          <a:ln w="0">
            <a:noFill/>
          </a:ln>
          <a:effectLst/>
        </p:spPr>
      </p:pic>
      <p:sp>
        <p:nvSpPr>
          <p:cNvPr id="7" name="Rechteck 6"/>
          <p:cNvSpPr>
            <a:spLocks/>
          </p:cNvSpPr>
          <p:nvPr>
            <p:custDataLst>
              <p:tags r:id="rId5"/>
            </p:custDataLst>
          </p:nvPr>
        </p:nvSpPr>
        <p:spPr>
          <a:xfrm>
            <a:off x="6477000" y="205143"/>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spcBef>
                <a:spcPts val="0"/>
              </a:spcBef>
              <a:spcAft>
                <a:spcPts val="0"/>
              </a:spcAft>
            </a:pPr>
            <a:r>
              <a:rPr lang="x-none" sz="800" smtClean="0">
                <a:solidFill>
                  <a:srgbClr val="FFFFFF"/>
                </a:solidFill>
              </a:rPr>
              <a:t> </a:t>
            </a:r>
            <a:endParaRPr lang="x-none" sz="800">
              <a:solidFill>
                <a:srgbClr val="FFFFFF"/>
              </a:solidFill>
            </a:endParaRPr>
          </a:p>
        </p:txBody>
      </p:sp>
      <p:sp>
        <p:nvSpPr>
          <p:cNvPr id="6" name="Rechteck 5"/>
          <p:cNvSpPr>
            <a:spLocks/>
          </p:cNvSpPr>
          <p:nvPr>
            <p:custDataLst>
              <p:tags r:id="rId6"/>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spcBef>
                <a:spcPts val="0"/>
              </a:spcBef>
              <a:spcAft>
                <a:spcPts val="0"/>
              </a:spcAft>
            </a:pPr>
            <a:endParaRPr lang="x-none" sz="1200">
              <a:solidFill>
                <a:srgbClr val="000000"/>
              </a:solidFill>
            </a:endParaRPr>
          </a:p>
        </p:txBody>
      </p:sp>
      <p:sp>
        <p:nvSpPr>
          <p:cNvPr id="5" name="Rechteck 4"/>
          <p:cNvSpPr/>
          <p:nvPr>
            <p:custDataLst>
              <p:tags r:id="rId7"/>
            </p:custDataLst>
          </p:nvPr>
        </p:nvSpPr>
        <p:spPr>
          <a:xfrm>
            <a:off x="8509000" y="6038355"/>
            <a:ext cx="25400" cy="115288"/>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r">
              <a:lnSpc>
                <a:spcPct val="107000"/>
              </a:lnSpc>
              <a:spcBef>
                <a:spcPts val="0"/>
              </a:spcBef>
              <a:spcAft>
                <a:spcPts val="0"/>
              </a:spcAft>
            </a:pPr>
            <a:endParaRPr lang="x-none" sz="700"/>
          </a:p>
        </p:txBody>
      </p:sp>
      <p:sp>
        <p:nvSpPr>
          <p:cNvPr id="4" name="Textfeld 3" hidden="1"/>
          <p:cNvSpPr txBox="1"/>
          <p:nvPr>
            <p:custDataLst>
              <p:tags r:id="rId8"/>
            </p:custDataLst>
          </p:nvPr>
        </p:nvSpPr>
        <p:spPr>
          <a:xfrm>
            <a:off x="0" y="0"/>
            <a:ext cx="0" cy="0"/>
          </a:xfrm>
          <a:prstGeom prst="rect">
            <a:avLst/>
          </a:prstGeom>
          <a:noFill/>
          <a:ln w="0">
            <a:noFill/>
          </a:ln>
          <a:effectLst/>
        </p:spPr>
        <p:txBody>
          <a:bodyPr vert="horz" lIns="0" tIns="0" rIns="0" bIns="0" rtlCol="0">
            <a:noAutofit/>
          </a:bodyPr>
          <a:lstStyle/>
          <a:p>
            <a:pPr>
              <a:spcBef>
                <a:spcPts val="0"/>
              </a:spcBef>
            </a:pPr>
            <a:endParaRPr lang="x-none" sz="1300"/>
          </a:p>
        </p:txBody>
      </p:sp>
      <p:sp>
        <p:nvSpPr>
          <p:cNvPr id="11" name="Foliennummernplatzhalter 10"/>
          <p:cNvSpPr>
            <a:spLocks noGrp="1"/>
          </p:cNvSpPr>
          <p:nvPr>
            <p:ph type="sldNum" sz="quarter" idx="10"/>
          </p:nvPr>
        </p:nvSpPr>
        <p:spPr/>
        <p:txBody>
          <a:bodyPr/>
          <a:lstStyle/>
          <a:p>
            <a:pPr>
              <a:defRPr/>
            </a:pPr>
            <a:fld id="{1807F6EE-FF92-4270-9377-3AD64AE294F9}" type="slidenum">
              <a:rPr lang="de-DE" smtClean="0"/>
              <a:pPr>
                <a:defRPr/>
              </a:pPr>
              <a:t>19</a:t>
            </a:fld>
            <a:endParaRPr lang="de-DE" dirty="0"/>
          </a:p>
        </p:txBody>
      </p:sp>
      <p:sp>
        <p:nvSpPr>
          <p:cNvPr id="2" name="Titel 1"/>
          <p:cNvSpPr>
            <a:spLocks noGrp="1"/>
          </p:cNvSpPr>
          <p:nvPr>
            <p:ph type="title"/>
            <p:custDataLst>
              <p:tags r:id="rId9"/>
            </p:custDataLst>
          </p:nvPr>
        </p:nvSpPr>
        <p:spPr>
          <a:xfrm>
            <a:off x="533400" y="533400"/>
            <a:ext cx="7315200" cy="533400"/>
          </a:xfrm>
          <a:ln w="0"/>
          <a:effectLst/>
        </p:spPr>
        <p:txBody>
          <a:bodyPr wrap="square" lIns="0" tIns="12700" rIns="0" bIns="0" anchor="t"/>
          <a:lstStyle/>
          <a:p>
            <a:pPr>
              <a:spcBef>
                <a:spcPts val="0"/>
              </a:spcBef>
              <a:spcAft>
                <a:spcPts val="0"/>
              </a:spcAft>
            </a:pPr>
            <a:r>
              <a:rPr lang="de-DE" dirty="0" smtClean="0"/>
              <a:t>Soft </a:t>
            </a:r>
            <a:r>
              <a:rPr lang="de-DE" dirty="0" err="1" smtClean="0"/>
              <a:t>and</a:t>
            </a:r>
            <a:r>
              <a:rPr lang="de-DE" dirty="0" smtClean="0"/>
              <a:t> </a:t>
            </a:r>
            <a:r>
              <a:rPr lang="de-DE" dirty="0" err="1" smtClean="0"/>
              <a:t>Hard</a:t>
            </a:r>
            <a:r>
              <a:rPr lang="de-DE" dirty="0" smtClean="0"/>
              <a:t> </a:t>
            </a:r>
            <a:r>
              <a:rPr lang="de-DE" dirty="0" err="1" smtClean="0"/>
              <a:t>Vert.x</a:t>
            </a:r>
            <a:endParaRPr lang="de-DE" dirty="0"/>
          </a:p>
        </p:txBody>
      </p:sp>
      <p:sp>
        <p:nvSpPr>
          <p:cNvPr id="3" name="Textplatzhalter 2"/>
          <p:cNvSpPr>
            <a:spLocks noGrp="1"/>
          </p:cNvSpPr>
          <p:nvPr>
            <p:ph type="body" idx="1"/>
            <p:custDataLst>
              <p:tags r:id="rId10"/>
            </p:custDataLst>
          </p:nvPr>
        </p:nvSpPr>
        <p:spPr>
          <a:xfrm>
            <a:off x="533400" y="1066800"/>
            <a:ext cx="7315200" cy="3810000"/>
          </a:xfrm>
          <a:ln w="0"/>
          <a:effectLst/>
        </p:spPr>
        <p:txBody>
          <a:bodyPr wrap="square" lIns="0" tIns="63500" rIns="0" bIns="0"/>
          <a:lstStyle/>
          <a:p>
            <a:r>
              <a:rPr lang="de-DE" dirty="0" smtClean="0"/>
              <a:t>SOFT: </a:t>
            </a:r>
            <a:r>
              <a:rPr lang="de-DE" dirty="0" err="1" smtClean="0"/>
              <a:t>Delegate</a:t>
            </a:r>
            <a:r>
              <a:rPr lang="de-DE" dirty="0" smtClean="0"/>
              <a:t> </a:t>
            </a:r>
            <a:r>
              <a:rPr lang="de-DE" dirty="0" err="1" smtClean="0"/>
              <a:t>immediately</a:t>
            </a:r>
            <a:r>
              <a:rPr lang="de-DE" dirty="0" smtClean="0"/>
              <a:t> </a:t>
            </a:r>
          </a:p>
          <a:p>
            <a:pPr lvl="1"/>
            <a:r>
              <a:rPr lang="de-DE" dirty="0" err="1" smtClean="0"/>
              <a:t>Use</a:t>
            </a:r>
            <a:r>
              <a:rPr lang="de-DE" dirty="0" smtClean="0"/>
              <a:t> </a:t>
            </a:r>
            <a:r>
              <a:rPr lang="de-DE" dirty="0" err="1" smtClean="0"/>
              <a:t>worker</a:t>
            </a:r>
            <a:r>
              <a:rPr lang="de-DE" dirty="0" smtClean="0"/>
              <a:t> </a:t>
            </a:r>
            <a:r>
              <a:rPr lang="de-DE" dirty="0" err="1" smtClean="0"/>
              <a:t>verticle</a:t>
            </a:r>
            <a:r>
              <a:rPr lang="de-DE" dirty="0" smtClean="0"/>
              <a:t> </a:t>
            </a:r>
            <a:r>
              <a:rPr lang="de-DE" dirty="0" err="1" smtClean="0"/>
              <a:t>to</a:t>
            </a:r>
            <a:r>
              <a:rPr lang="de-DE" dirty="0" smtClean="0"/>
              <a:t> do </a:t>
            </a:r>
            <a:r>
              <a:rPr lang="de-DE" dirty="0" err="1" smtClean="0"/>
              <a:t>job</a:t>
            </a:r>
            <a:r>
              <a:rPr lang="de-DE" dirty="0" smtClean="0"/>
              <a:t> </a:t>
            </a:r>
            <a:r>
              <a:rPr lang="de-DE" dirty="0" err="1" smtClean="0"/>
              <a:t>synchronously</a:t>
            </a:r>
            <a:endParaRPr lang="de-DE" dirty="0" smtClean="0"/>
          </a:p>
          <a:p>
            <a:pPr lvl="1"/>
            <a:r>
              <a:rPr lang="de-DE" dirty="0" err="1" smtClean="0"/>
              <a:t>Some</a:t>
            </a:r>
            <a:r>
              <a:rPr lang="de-DE" dirty="0" smtClean="0"/>
              <a:t> </a:t>
            </a:r>
            <a:r>
              <a:rPr lang="de-DE" dirty="0" err="1" smtClean="0"/>
              <a:t>things</a:t>
            </a:r>
            <a:r>
              <a:rPr lang="de-DE" dirty="0" smtClean="0"/>
              <a:t> just </a:t>
            </a:r>
            <a:r>
              <a:rPr lang="de-DE" dirty="0" err="1" smtClean="0"/>
              <a:t>cannot</a:t>
            </a:r>
            <a:r>
              <a:rPr lang="de-DE" dirty="0" smtClean="0"/>
              <a:t> </a:t>
            </a:r>
            <a:r>
              <a:rPr lang="de-DE" dirty="0" err="1" smtClean="0"/>
              <a:t>be</a:t>
            </a:r>
            <a:r>
              <a:rPr lang="de-DE" dirty="0" smtClean="0"/>
              <a:t> </a:t>
            </a:r>
            <a:r>
              <a:rPr lang="de-DE" dirty="0" err="1" smtClean="0"/>
              <a:t>restructured</a:t>
            </a:r>
            <a:r>
              <a:rPr lang="de-DE" dirty="0" smtClean="0"/>
              <a:t> </a:t>
            </a:r>
            <a:r>
              <a:rPr lang="de-DE" dirty="0" err="1" smtClean="0"/>
              <a:t>to</a:t>
            </a:r>
            <a:r>
              <a:rPr lang="de-DE" dirty="0" smtClean="0"/>
              <a:t> </a:t>
            </a:r>
            <a:r>
              <a:rPr lang="de-DE" dirty="0" err="1" smtClean="0"/>
              <a:t>reactive</a:t>
            </a:r>
            <a:r>
              <a:rPr lang="de-DE" dirty="0" smtClean="0"/>
              <a:t> (e.g. </a:t>
            </a:r>
            <a:r>
              <a:rPr lang="de-DE" dirty="0" err="1" smtClean="0"/>
              <a:t>complex</a:t>
            </a:r>
            <a:r>
              <a:rPr lang="de-DE" dirty="0" smtClean="0"/>
              <a:t> </a:t>
            </a:r>
            <a:r>
              <a:rPr lang="de-DE" dirty="0" err="1" smtClean="0"/>
              <a:t>database</a:t>
            </a:r>
            <a:r>
              <a:rPr lang="de-DE" dirty="0" smtClean="0"/>
              <a:t> </a:t>
            </a:r>
            <a:r>
              <a:rPr lang="de-DE" dirty="0" err="1" smtClean="0"/>
              <a:t>queries</a:t>
            </a:r>
            <a:r>
              <a:rPr lang="de-DE" dirty="0" smtClean="0"/>
              <a:t>)</a:t>
            </a:r>
          </a:p>
          <a:p>
            <a:pPr lvl="1"/>
            <a:endParaRPr lang="de-DE" dirty="0" smtClean="0"/>
          </a:p>
          <a:p>
            <a:r>
              <a:rPr lang="de-DE" dirty="0" smtClean="0"/>
              <a:t>HARD: </a:t>
            </a:r>
            <a:r>
              <a:rPr lang="de-DE" dirty="0" err="1" smtClean="0"/>
              <a:t>Implement</a:t>
            </a:r>
            <a:r>
              <a:rPr lang="de-DE" dirty="0" smtClean="0"/>
              <a:t> (</a:t>
            </a:r>
            <a:r>
              <a:rPr lang="de-DE" dirty="0" err="1" smtClean="0"/>
              <a:t>at</a:t>
            </a:r>
            <a:r>
              <a:rPr lang="de-DE" dirty="0" smtClean="0"/>
              <a:t> least top-</a:t>
            </a:r>
            <a:r>
              <a:rPr lang="de-DE" dirty="0" err="1" smtClean="0"/>
              <a:t>level</a:t>
            </a:r>
            <a:r>
              <a:rPr lang="de-DE" dirty="0" smtClean="0"/>
              <a:t>) </a:t>
            </a:r>
            <a:r>
              <a:rPr lang="de-DE" dirty="0" err="1" smtClean="0"/>
              <a:t>algorithms</a:t>
            </a:r>
            <a:r>
              <a:rPr lang="de-DE" dirty="0" smtClean="0"/>
              <a:t> </a:t>
            </a:r>
            <a:r>
              <a:rPr lang="de-DE" dirty="0" err="1" smtClean="0"/>
              <a:t>using</a:t>
            </a:r>
            <a:r>
              <a:rPr lang="de-DE" dirty="0" smtClean="0"/>
              <a:t> </a:t>
            </a:r>
            <a:r>
              <a:rPr lang="de-DE" dirty="0" err="1" smtClean="0"/>
              <a:t>reactive</a:t>
            </a:r>
            <a:r>
              <a:rPr lang="de-DE" dirty="0" smtClean="0"/>
              <a:t> </a:t>
            </a:r>
            <a:r>
              <a:rPr lang="de-DE" dirty="0" err="1" smtClean="0"/>
              <a:t>methods</a:t>
            </a:r>
            <a:endParaRPr lang="de-DE" dirty="0" smtClean="0"/>
          </a:p>
          <a:p>
            <a:endParaRPr lang="de-DE" dirty="0" smtClean="0"/>
          </a:p>
          <a:p>
            <a:pPr>
              <a:buNone/>
            </a:pPr>
            <a:endParaRPr lang="de-DE" dirty="0"/>
          </a:p>
        </p:txBody>
      </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hteck 9"/>
          <p:cNvSpPr>
            <a:spLocks/>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lstStyle/>
          <a:p>
            <a:pPr>
              <a:lnSpc>
                <a:spcPct val="107000"/>
              </a:lnSpc>
              <a:spcBef>
                <a:spcPts val="0"/>
              </a:spcBef>
              <a:spcAft>
                <a:spcPts val="0"/>
              </a:spcAft>
            </a:pPr>
            <a:r>
              <a:rPr lang="x-none" sz="700" smtClean="0">
                <a:solidFill>
                  <a:srgbClr val="707070"/>
                </a:solidFill>
              </a:rPr>
              <a:t>AEA1 | 29.07.2015 | © Robert Bosch GmbH 2015. Alle Rechte vorbehalten, auch bzgl. jeder Verfügung, Verwertung, Reproduktion, Bearbeitung, Weitergabe sowie für den Fall von Schutzrechtsanmeldungen.</a:t>
            </a:r>
            <a:endParaRPr lang="x-none" sz="700">
              <a:solidFill>
                <a:srgbClr val="707070"/>
              </a:solidFill>
            </a:endParaRPr>
          </a:p>
        </p:txBody>
      </p:sp>
      <p:sp>
        <p:nvSpPr>
          <p:cNvPr id="9" name="Textfeld 8"/>
          <p:cNvSpPr txBox="1">
            <a:spLocks/>
          </p:cNvSpPr>
          <p:nvPr>
            <p:custDataLst>
              <p:tags r:id="rId3"/>
            </p:custDataLst>
          </p:nvPr>
        </p:nvSpPr>
        <p:spPr>
          <a:xfrm>
            <a:off x="533400" y="0"/>
            <a:ext cx="5715000" cy="520700"/>
          </a:xfrm>
          <a:prstGeom prst="rect">
            <a:avLst/>
          </a:prstGeom>
          <a:noFill/>
          <a:ln w="0">
            <a:noFill/>
          </a:ln>
          <a:effectLst/>
        </p:spPr>
        <p:txBody>
          <a:bodyPr vert="horz" wrap="square" lIns="0" tIns="57150" rIns="0" bIns="0" rtlCol="0" anchor="ctr">
            <a:noAutofit/>
          </a:bodyPr>
          <a:lstStyle/>
          <a:p>
            <a:pPr>
              <a:lnSpc>
                <a:spcPct val="111000"/>
              </a:lnSpc>
              <a:spcBef>
                <a:spcPts val="0"/>
              </a:spcBef>
              <a:spcAft>
                <a:spcPts val="0"/>
              </a:spcAft>
            </a:pPr>
            <a:r>
              <a:rPr lang="x-none" b="1" smtClean="0">
                <a:solidFill>
                  <a:srgbClr val="FFFFFF"/>
                </a:solidFill>
              </a:rPr>
              <a:t>Vert.x</a:t>
            </a:r>
            <a:endParaRPr lang="x-none" b="1">
              <a:solidFill>
                <a:srgbClr val="FFFFFF"/>
              </a:solidFill>
            </a:endParaRPr>
          </a:p>
        </p:txBody>
      </p:sp>
      <p:pic>
        <p:nvPicPr>
          <p:cNvPr id="8" name="Grafik 7" descr="BEQIK_FR.png" hidden="1"/>
          <p:cNvPicPr>
            <a:picLocks/>
          </p:cNvPicPr>
          <p:nvPr>
            <p:custDataLst>
              <p:tags r:id="rId4"/>
            </p:custDataLst>
          </p:nvPr>
        </p:nvPicPr>
        <p:blipFill>
          <a:blip r:embed="rId12" cstate="print"/>
          <a:stretch>
            <a:fillRect/>
          </a:stretch>
        </p:blipFill>
        <p:spPr>
          <a:xfrm>
            <a:off x="76200" y="5653404"/>
            <a:ext cx="381000" cy="174625"/>
          </a:xfrm>
          <a:prstGeom prst="rect">
            <a:avLst/>
          </a:prstGeom>
          <a:ln w="0">
            <a:noFill/>
          </a:ln>
          <a:effectLst/>
        </p:spPr>
      </p:pic>
      <p:sp>
        <p:nvSpPr>
          <p:cNvPr id="7" name="Rechteck 6"/>
          <p:cNvSpPr>
            <a:spLocks/>
          </p:cNvSpPr>
          <p:nvPr>
            <p:custDataLst>
              <p:tags r:id="rId5"/>
            </p:custDataLst>
          </p:nvPr>
        </p:nvSpPr>
        <p:spPr>
          <a:xfrm>
            <a:off x="6477000" y="205143"/>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spcBef>
                <a:spcPts val="0"/>
              </a:spcBef>
              <a:spcAft>
                <a:spcPts val="0"/>
              </a:spcAft>
            </a:pPr>
            <a:r>
              <a:rPr lang="x-none" sz="800" smtClean="0">
                <a:solidFill>
                  <a:srgbClr val="FFFFFF"/>
                </a:solidFill>
              </a:rPr>
              <a:t> </a:t>
            </a:r>
            <a:endParaRPr lang="x-none" sz="800">
              <a:solidFill>
                <a:srgbClr val="FFFFFF"/>
              </a:solidFill>
            </a:endParaRPr>
          </a:p>
        </p:txBody>
      </p:sp>
      <p:sp>
        <p:nvSpPr>
          <p:cNvPr id="6" name="Rechteck 5"/>
          <p:cNvSpPr>
            <a:spLocks/>
          </p:cNvSpPr>
          <p:nvPr>
            <p:custDataLst>
              <p:tags r:id="rId6"/>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spcBef>
                <a:spcPts val="0"/>
              </a:spcBef>
              <a:spcAft>
                <a:spcPts val="0"/>
              </a:spcAft>
            </a:pPr>
            <a:endParaRPr lang="x-none" sz="1200">
              <a:solidFill>
                <a:srgbClr val="000000"/>
              </a:solidFill>
            </a:endParaRPr>
          </a:p>
        </p:txBody>
      </p:sp>
      <p:sp>
        <p:nvSpPr>
          <p:cNvPr id="5" name="Rechteck 4"/>
          <p:cNvSpPr/>
          <p:nvPr>
            <p:custDataLst>
              <p:tags r:id="rId7"/>
            </p:custDataLst>
          </p:nvPr>
        </p:nvSpPr>
        <p:spPr>
          <a:xfrm>
            <a:off x="8509000" y="6038355"/>
            <a:ext cx="25400" cy="115288"/>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r">
              <a:lnSpc>
                <a:spcPct val="107000"/>
              </a:lnSpc>
              <a:spcBef>
                <a:spcPts val="0"/>
              </a:spcBef>
              <a:spcAft>
                <a:spcPts val="0"/>
              </a:spcAft>
            </a:pPr>
            <a:endParaRPr lang="x-none" sz="700"/>
          </a:p>
        </p:txBody>
      </p:sp>
      <p:sp>
        <p:nvSpPr>
          <p:cNvPr id="4" name="Textfeld 3" hidden="1"/>
          <p:cNvSpPr txBox="1"/>
          <p:nvPr>
            <p:custDataLst>
              <p:tags r:id="rId8"/>
            </p:custDataLst>
          </p:nvPr>
        </p:nvSpPr>
        <p:spPr>
          <a:xfrm>
            <a:off x="0" y="0"/>
            <a:ext cx="0" cy="0"/>
          </a:xfrm>
          <a:prstGeom prst="rect">
            <a:avLst/>
          </a:prstGeom>
          <a:noFill/>
          <a:ln w="0">
            <a:noFill/>
          </a:ln>
          <a:effectLst/>
        </p:spPr>
        <p:txBody>
          <a:bodyPr vert="horz" lIns="0" tIns="0" rIns="0" bIns="0" rtlCol="0">
            <a:noAutofit/>
          </a:bodyPr>
          <a:lstStyle/>
          <a:p>
            <a:pPr>
              <a:spcBef>
                <a:spcPts val="0"/>
              </a:spcBef>
            </a:pPr>
            <a:endParaRPr lang="x-none" sz="1300"/>
          </a:p>
        </p:txBody>
      </p:sp>
      <p:sp>
        <p:nvSpPr>
          <p:cNvPr id="11" name="Foliennummernplatzhalter 10"/>
          <p:cNvSpPr>
            <a:spLocks noGrp="1"/>
          </p:cNvSpPr>
          <p:nvPr>
            <p:ph type="sldNum" sz="quarter" idx="10"/>
          </p:nvPr>
        </p:nvSpPr>
        <p:spPr/>
        <p:txBody>
          <a:bodyPr/>
          <a:lstStyle/>
          <a:p>
            <a:pPr>
              <a:defRPr/>
            </a:pPr>
            <a:fld id="{1807F6EE-FF92-4270-9377-3AD64AE294F9}" type="slidenum">
              <a:rPr lang="de-DE" smtClean="0"/>
              <a:pPr>
                <a:defRPr/>
              </a:pPr>
              <a:t>2</a:t>
            </a:fld>
            <a:endParaRPr lang="de-DE" dirty="0"/>
          </a:p>
        </p:txBody>
      </p:sp>
      <p:sp>
        <p:nvSpPr>
          <p:cNvPr id="2" name="Titel 1"/>
          <p:cNvSpPr>
            <a:spLocks noGrp="1"/>
          </p:cNvSpPr>
          <p:nvPr>
            <p:ph type="title"/>
            <p:custDataLst>
              <p:tags r:id="rId9"/>
            </p:custDataLst>
          </p:nvPr>
        </p:nvSpPr>
        <p:spPr>
          <a:xfrm>
            <a:off x="533400" y="533400"/>
            <a:ext cx="7315200" cy="533400"/>
          </a:xfrm>
          <a:ln w="0"/>
          <a:effectLst/>
        </p:spPr>
        <p:txBody>
          <a:bodyPr wrap="square" lIns="0" tIns="12700" rIns="0" bIns="0" anchor="t"/>
          <a:lstStyle/>
          <a:p>
            <a:pPr>
              <a:spcBef>
                <a:spcPts val="0"/>
              </a:spcBef>
              <a:spcAft>
                <a:spcPts val="0"/>
              </a:spcAft>
            </a:pPr>
            <a:r>
              <a:rPr lang="de-DE" dirty="0" err="1" smtClean="0"/>
              <a:t>Verticles</a:t>
            </a:r>
            <a:endParaRPr lang="de-DE" dirty="0"/>
          </a:p>
        </p:txBody>
      </p:sp>
      <p:sp>
        <p:nvSpPr>
          <p:cNvPr id="3" name="Textplatzhalter 2"/>
          <p:cNvSpPr>
            <a:spLocks noGrp="1"/>
          </p:cNvSpPr>
          <p:nvPr>
            <p:ph type="body" idx="1"/>
            <p:custDataLst>
              <p:tags r:id="rId10"/>
            </p:custDataLst>
          </p:nvPr>
        </p:nvSpPr>
        <p:spPr>
          <a:xfrm>
            <a:off x="533400" y="1066800"/>
            <a:ext cx="7315200" cy="3810000"/>
          </a:xfrm>
          <a:ln w="0"/>
          <a:effectLst/>
        </p:spPr>
        <p:txBody>
          <a:bodyPr wrap="square" lIns="0" tIns="63500" rIns="0" bIns="0"/>
          <a:lstStyle/>
          <a:p>
            <a:r>
              <a:rPr lang="de-DE" dirty="0" err="1" smtClean="0"/>
              <a:t>Always</a:t>
            </a:r>
            <a:r>
              <a:rPr lang="de-DE" dirty="0" smtClean="0"/>
              <a:t> </a:t>
            </a:r>
            <a:r>
              <a:rPr lang="de-DE" dirty="0" err="1" smtClean="0"/>
              <a:t>executed</a:t>
            </a:r>
            <a:r>
              <a:rPr lang="de-DE" dirty="0" smtClean="0"/>
              <a:t> on </a:t>
            </a:r>
            <a:r>
              <a:rPr lang="de-DE" dirty="0" err="1" smtClean="0"/>
              <a:t>the</a:t>
            </a:r>
            <a:r>
              <a:rPr lang="de-DE" dirty="0" smtClean="0"/>
              <a:t> same </a:t>
            </a:r>
            <a:r>
              <a:rPr lang="de-DE" dirty="0" err="1" smtClean="0"/>
              <a:t>thread</a:t>
            </a:r>
            <a:endParaRPr lang="de-DE" dirty="0" smtClean="0"/>
          </a:p>
          <a:p>
            <a:r>
              <a:rPr lang="de-DE" dirty="0" smtClean="0"/>
              <a:t>(</a:t>
            </a:r>
            <a:r>
              <a:rPr lang="de-DE" dirty="0" err="1" smtClean="0">
                <a:solidFill>
                  <a:srgbClr val="FF0000"/>
                </a:solidFill>
              </a:rPr>
              <a:t>Potentially</a:t>
            </a:r>
            <a:r>
              <a:rPr lang="de-DE" dirty="0" smtClean="0"/>
              <a:t>) </a:t>
            </a:r>
            <a:r>
              <a:rPr lang="de-DE" dirty="0" err="1" smtClean="0"/>
              <a:t>Isolated</a:t>
            </a:r>
            <a:r>
              <a:rPr lang="de-DE" dirty="0" smtClean="0"/>
              <a:t> </a:t>
            </a:r>
            <a:r>
              <a:rPr lang="de-DE" dirty="0" err="1" smtClean="0"/>
              <a:t>classloaders</a:t>
            </a:r>
            <a:r>
              <a:rPr lang="de-DE" dirty="0" smtClean="0"/>
              <a:t>, </a:t>
            </a:r>
            <a:r>
              <a:rPr lang="de-DE" dirty="0" err="1" smtClean="0"/>
              <a:t>cannot</a:t>
            </a:r>
            <a:r>
              <a:rPr lang="de-DE" dirty="0" smtClean="0"/>
              <a:t> </a:t>
            </a:r>
            <a:r>
              <a:rPr lang="de-DE" dirty="0" err="1" smtClean="0"/>
              <a:t>share</a:t>
            </a:r>
            <a:r>
              <a:rPr lang="de-DE" dirty="0" smtClean="0"/>
              <a:t> global </a:t>
            </a:r>
            <a:r>
              <a:rPr lang="de-DE" dirty="0" err="1" smtClean="0"/>
              <a:t>state</a:t>
            </a:r>
            <a:r>
              <a:rPr lang="de-DE" dirty="0" smtClean="0"/>
              <a:t> </a:t>
            </a:r>
            <a:r>
              <a:rPr lang="de-DE" dirty="0" err="1" smtClean="0"/>
              <a:t>with</a:t>
            </a:r>
            <a:r>
              <a:rPr lang="de-DE" dirty="0" smtClean="0"/>
              <a:t> </a:t>
            </a:r>
            <a:r>
              <a:rPr lang="de-DE" dirty="0" err="1" smtClean="0"/>
              <a:t>other</a:t>
            </a:r>
            <a:r>
              <a:rPr lang="de-DE" dirty="0" smtClean="0"/>
              <a:t> </a:t>
            </a:r>
            <a:r>
              <a:rPr lang="de-DE" dirty="0" err="1" smtClean="0"/>
              <a:t>verticles</a:t>
            </a:r>
            <a:r>
              <a:rPr lang="de-DE" dirty="0" smtClean="0"/>
              <a:t> (</a:t>
            </a:r>
            <a:r>
              <a:rPr lang="de-DE" dirty="0" err="1" smtClean="0"/>
              <a:t>static</a:t>
            </a:r>
            <a:r>
              <a:rPr lang="de-DE" dirty="0" smtClean="0"/>
              <a:t> </a:t>
            </a:r>
            <a:r>
              <a:rPr lang="de-DE" dirty="0" err="1" smtClean="0"/>
              <a:t>members</a:t>
            </a:r>
            <a:r>
              <a:rPr lang="de-DE" dirty="0" smtClean="0"/>
              <a:t>, global variables etc.)</a:t>
            </a:r>
          </a:p>
          <a:p>
            <a:r>
              <a:rPr lang="de-DE" dirty="0" smtClean="0"/>
              <a:t>So </a:t>
            </a:r>
            <a:r>
              <a:rPr lang="de-DE" dirty="0" err="1" smtClean="0"/>
              <a:t>we</a:t>
            </a:r>
            <a:r>
              <a:rPr lang="de-DE" dirty="0" smtClean="0"/>
              <a:t> </a:t>
            </a:r>
            <a:r>
              <a:rPr lang="de-DE" dirty="0" err="1" smtClean="0"/>
              <a:t>can</a:t>
            </a:r>
            <a:r>
              <a:rPr lang="de-DE" dirty="0" smtClean="0"/>
              <a:t> </a:t>
            </a:r>
            <a:r>
              <a:rPr lang="de-DE" dirty="0" err="1" smtClean="0"/>
              <a:t>write</a:t>
            </a:r>
            <a:r>
              <a:rPr lang="de-DE" dirty="0" smtClean="0"/>
              <a:t> all </a:t>
            </a:r>
            <a:r>
              <a:rPr lang="de-DE" dirty="0" err="1" smtClean="0"/>
              <a:t>our</a:t>
            </a:r>
            <a:r>
              <a:rPr lang="de-DE" dirty="0" smtClean="0"/>
              <a:t> </a:t>
            </a:r>
            <a:r>
              <a:rPr lang="de-DE" dirty="0" err="1" smtClean="0"/>
              <a:t>code</a:t>
            </a:r>
            <a:r>
              <a:rPr lang="de-DE" dirty="0" smtClean="0"/>
              <a:t> </a:t>
            </a:r>
            <a:r>
              <a:rPr lang="de-DE" dirty="0" err="1" smtClean="0"/>
              <a:t>assuming</a:t>
            </a:r>
            <a:r>
              <a:rPr lang="de-DE" dirty="0" smtClean="0"/>
              <a:t> </a:t>
            </a:r>
            <a:r>
              <a:rPr lang="de-DE" dirty="0" err="1" smtClean="0"/>
              <a:t>single</a:t>
            </a:r>
            <a:r>
              <a:rPr lang="de-DE" dirty="0" smtClean="0"/>
              <a:t> </a:t>
            </a:r>
            <a:r>
              <a:rPr lang="de-DE" dirty="0" err="1" smtClean="0"/>
              <a:t>threading</a:t>
            </a:r>
            <a:endParaRPr lang="de-DE" dirty="0" smtClean="0"/>
          </a:p>
          <a:p>
            <a:r>
              <a:rPr lang="de-DE" dirty="0" smtClean="0"/>
              <a:t>Communication via Event Bus</a:t>
            </a:r>
            <a:endParaRPr lang="de-DE" dirty="0"/>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hteck 14"/>
          <p:cNvSpPr>
            <a:spLocks/>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lstStyle/>
          <a:p>
            <a:pPr>
              <a:lnSpc>
                <a:spcPct val="107000"/>
              </a:lnSpc>
              <a:spcBef>
                <a:spcPts val="0"/>
              </a:spcBef>
              <a:spcAft>
                <a:spcPts val="0"/>
              </a:spcAft>
            </a:pPr>
            <a:r>
              <a:rPr lang="x-none" sz="700" smtClean="0">
                <a:solidFill>
                  <a:srgbClr val="707070"/>
                </a:solidFill>
              </a:rPr>
              <a:t>AEA1 | 29.07.2015 | © Robert Bosch GmbH 2015. Alle Rechte vorbehalten, auch bzgl. jeder Verfügung, Verwertung, Reproduktion, Bearbeitung, Weitergabe sowie für den Fall von Schutzrechtsanmeldungen.</a:t>
            </a:r>
            <a:endParaRPr lang="x-none" sz="700">
              <a:solidFill>
                <a:srgbClr val="707070"/>
              </a:solidFill>
            </a:endParaRPr>
          </a:p>
        </p:txBody>
      </p:sp>
      <p:pic>
        <p:nvPicPr>
          <p:cNvPr id="11" name="Grafik 10" descr="BEQIK_FR.png" hidden="1"/>
          <p:cNvPicPr>
            <a:picLocks/>
          </p:cNvPicPr>
          <p:nvPr>
            <p:custDataLst>
              <p:tags r:id="rId3"/>
            </p:custDataLst>
          </p:nvPr>
        </p:nvPicPr>
        <p:blipFill>
          <a:blip r:embed="rId12" cstate="print"/>
          <a:stretch>
            <a:fillRect/>
          </a:stretch>
        </p:blipFill>
        <p:spPr>
          <a:xfrm>
            <a:off x="76200" y="5653404"/>
            <a:ext cx="381000" cy="174625"/>
          </a:xfrm>
          <a:prstGeom prst="rect">
            <a:avLst/>
          </a:prstGeom>
          <a:ln w="0">
            <a:noFill/>
          </a:ln>
          <a:effectLst/>
        </p:spPr>
      </p:pic>
      <p:sp>
        <p:nvSpPr>
          <p:cNvPr id="8" name="Rechteck 7"/>
          <p:cNvSpPr>
            <a:spLocks/>
          </p:cNvSpPr>
          <p:nvPr>
            <p:custDataLst>
              <p:tags r:id="rId4"/>
            </p:custDataLst>
          </p:nvPr>
        </p:nvSpPr>
        <p:spPr>
          <a:xfrm>
            <a:off x="6477000" y="205143"/>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spcBef>
                <a:spcPts val="0"/>
              </a:spcBef>
              <a:spcAft>
                <a:spcPts val="0"/>
              </a:spcAft>
            </a:pPr>
            <a:r>
              <a:rPr lang="x-none" sz="800" smtClean="0">
                <a:solidFill>
                  <a:srgbClr val="FFFFFF"/>
                </a:solidFill>
              </a:rPr>
              <a:t> </a:t>
            </a:r>
            <a:endParaRPr lang="x-none" sz="800">
              <a:solidFill>
                <a:srgbClr val="FFFFFF"/>
              </a:solidFill>
            </a:endParaRPr>
          </a:p>
        </p:txBody>
      </p:sp>
      <p:sp>
        <p:nvSpPr>
          <p:cNvPr id="14" name="Textfeld 13"/>
          <p:cNvSpPr txBox="1">
            <a:spLocks/>
          </p:cNvSpPr>
          <p:nvPr>
            <p:custDataLst>
              <p:tags r:id="rId5"/>
            </p:custDataLst>
          </p:nvPr>
        </p:nvSpPr>
        <p:spPr>
          <a:xfrm>
            <a:off x="533400" y="0"/>
            <a:ext cx="5715000" cy="520700"/>
          </a:xfrm>
          <a:prstGeom prst="rect">
            <a:avLst/>
          </a:prstGeom>
          <a:noFill/>
          <a:ln w="0">
            <a:noFill/>
          </a:ln>
          <a:effectLst/>
        </p:spPr>
        <p:txBody>
          <a:bodyPr vert="horz" wrap="square" lIns="0" tIns="57150" rIns="0" bIns="0" rtlCol="0" anchor="ctr">
            <a:noAutofit/>
          </a:bodyPr>
          <a:lstStyle/>
          <a:p>
            <a:pPr>
              <a:lnSpc>
                <a:spcPct val="111000"/>
              </a:lnSpc>
              <a:spcBef>
                <a:spcPts val="0"/>
              </a:spcBef>
              <a:spcAft>
                <a:spcPts val="0"/>
              </a:spcAft>
            </a:pPr>
            <a:r>
              <a:rPr lang="x-none" b="1" smtClean="0">
                <a:solidFill>
                  <a:srgbClr val="FFFFFF"/>
                </a:solidFill>
              </a:rPr>
              <a:t>Vert.x</a:t>
            </a:r>
            <a:endParaRPr lang="x-none" b="1">
              <a:solidFill>
                <a:srgbClr val="FFFFFF"/>
              </a:solidFill>
            </a:endParaRPr>
          </a:p>
        </p:txBody>
      </p:sp>
      <p:sp>
        <p:nvSpPr>
          <p:cNvPr id="7" name="Rechteck 6"/>
          <p:cNvSpPr>
            <a:spLocks/>
          </p:cNvSpPr>
          <p:nvPr>
            <p:custDataLst>
              <p:tags r:id="rId6"/>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spcBef>
                <a:spcPts val="0"/>
              </a:spcBef>
              <a:spcAft>
                <a:spcPts val="0"/>
              </a:spcAft>
            </a:pPr>
            <a:endParaRPr lang="x-none" sz="1200">
              <a:solidFill>
                <a:srgbClr val="000000"/>
              </a:solidFill>
            </a:endParaRPr>
          </a:p>
        </p:txBody>
      </p:sp>
      <p:sp>
        <p:nvSpPr>
          <p:cNvPr id="6" name="Rechteck 5"/>
          <p:cNvSpPr/>
          <p:nvPr>
            <p:custDataLst>
              <p:tags r:id="rId7"/>
            </p:custDataLst>
          </p:nvPr>
        </p:nvSpPr>
        <p:spPr>
          <a:xfrm>
            <a:off x="8509000" y="6038355"/>
            <a:ext cx="25400" cy="115288"/>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r">
              <a:lnSpc>
                <a:spcPct val="107000"/>
              </a:lnSpc>
              <a:spcBef>
                <a:spcPts val="0"/>
              </a:spcBef>
              <a:spcAft>
                <a:spcPts val="0"/>
              </a:spcAft>
            </a:pPr>
            <a:endParaRPr lang="x-none" sz="700"/>
          </a:p>
        </p:txBody>
      </p:sp>
      <p:sp>
        <p:nvSpPr>
          <p:cNvPr id="5" name="Textfeld 4" hidden="1"/>
          <p:cNvSpPr txBox="1"/>
          <p:nvPr>
            <p:custDataLst>
              <p:tags r:id="rId8"/>
            </p:custDataLst>
          </p:nvPr>
        </p:nvSpPr>
        <p:spPr>
          <a:xfrm>
            <a:off x="0" y="0"/>
            <a:ext cx="0" cy="0"/>
          </a:xfrm>
          <a:prstGeom prst="rect">
            <a:avLst/>
          </a:prstGeom>
          <a:noFill/>
          <a:ln w="0">
            <a:noFill/>
          </a:ln>
          <a:effectLst/>
        </p:spPr>
        <p:txBody>
          <a:bodyPr vert="horz" lIns="0" tIns="0" rIns="0" bIns="0" rtlCol="0">
            <a:noAutofit/>
          </a:bodyPr>
          <a:lstStyle/>
          <a:p>
            <a:pPr>
              <a:spcBef>
                <a:spcPts val="0"/>
              </a:spcBef>
            </a:pPr>
            <a:endParaRPr lang="x-none" sz="1300"/>
          </a:p>
        </p:txBody>
      </p:sp>
      <p:sp>
        <p:nvSpPr>
          <p:cNvPr id="16" name="Foliennummernplatzhalter 15"/>
          <p:cNvSpPr>
            <a:spLocks noGrp="1"/>
          </p:cNvSpPr>
          <p:nvPr>
            <p:ph type="sldNum" sz="quarter" idx="10"/>
          </p:nvPr>
        </p:nvSpPr>
        <p:spPr/>
        <p:txBody>
          <a:bodyPr/>
          <a:lstStyle/>
          <a:p>
            <a:pPr>
              <a:defRPr/>
            </a:pPr>
            <a:fld id="{1807F6EE-FF92-4270-9377-3AD64AE294F9}" type="slidenum">
              <a:rPr lang="x-none" smtClean="0"/>
              <a:pPr>
                <a:defRPr/>
              </a:pPr>
              <a:t>20</a:t>
            </a:fld>
            <a:endParaRPr lang="x-none" dirty="0"/>
          </a:p>
        </p:txBody>
      </p:sp>
      <p:pic>
        <p:nvPicPr>
          <p:cNvPr id="1026" name="Picture 2"/>
          <p:cNvPicPr>
            <a:picLocks noChangeAspect="1" noChangeArrowheads="1"/>
          </p:cNvPicPr>
          <p:nvPr>
            <p:custDataLst>
              <p:tags r:id="rId9"/>
            </p:custDataLst>
          </p:nvPr>
        </p:nvPicPr>
        <p:blipFill>
          <a:blip r:embed="rId13" cstate="print"/>
          <a:srcRect/>
          <a:stretch>
            <a:fillRect/>
          </a:stretch>
        </p:blipFill>
        <p:spPr bwMode="auto">
          <a:xfrm>
            <a:off x="1242864" y="1069876"/>
            <a:ext cx="5737246" cy="4320480"/>
          </a:xfrm>
          <a:prstGeom prst="rect">
            <a:avLst/>
          </a:prstGeom>
          <a:noFill/>
          <a:ln w="9525">
            <a:noFill/>
            <a:miter lim="800000"/>
            <a:headEnd/>
            <a:tailEnd/>
          </a:ln>
        </p:spPr>
      </p:pic>
      <p:sp>
        <p:nvSpPr>
          <p:cNvPr id="18" name="Titel 1"/>
          <p:cNvSpPr>
            <a:spLocks noGrp="1"/>
          </p:cNvSpPr>
          <p:nvPr>
            <p:ph type="title"/>
            <p:custDataLst>
              <p:tags r:id="rId10"/>
            </p:custDataLst>
          </p:nvPr>
        </p:nvSpPr>
        <p:spPr>
          <a:xfrm>
            <a:off x="533400" y="533400"/>
            <a:ext cx="7315200" cy="533400"/>
          </a:xfrm>
          <a:ln w="0"/>
          <a:effectLst/>
        </p:spPr>
        <p:txBody>
          <a:bodyPr wrap="square" lIns="0" tIns="12700" rIns="0" bIns="0" anchor="t"/>
          <a:lstStyle/>
          <a:p>
            <a:pPr>
              <a:spcBef>
                <a:spcPts val="0"/>
              </a:spcBef>
              <a:spcAft>
                <a:spcPts val="0"/>
              </a:spcAft>
            </a:pPr>
            <a:r>
              <a:rPr lang="de-DE" dirty="0" smtClean="0"/>
              <a:t>Soft </a:t>
            </a:r>
            <a:r>
              <a:rPr lang="de-DE" dirty="0" err="1" smtClean="0"/>
              <a:t>Vert.x</a:t>
            </a:r>
            <a:r>
              <a:rPr lang="de-DE" dirty="0" smtClean="0"/>
              <a:t> a la </a:t>
            </a:r>
            <a:r>
              <a:rPr lang="de-DE" dirty="0" err="1" smtClean="0"/>
              <a:t>Esentri</a:t>
            </a:r>
            <a:endParaRPr lang="de-DE" dirty="0"/>
          </a:p>
        </p:txBody>
      </p:sp>
    </p:spTree>
    <p:custDataLst>
      <p:tags r:id="rId1"/>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hteck 9"/>
          <p:cNvSpPr>
            <a:spLocks/>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lstStyle/>
          <a:p>
            <a:pPr>
              <a:lnSpc>
                <a:spcPct val="107000"/>
              </a:lnSpc>
              <a:spcBef>
                <a:spcPts val="0"/>
              </a:spcBef>
              <a:spcAft>
                <a:spcPts val="0"/>
              </a:spcAft>
            </a:pPr>
            <a:r>
              <a:rPr lang="x-none" sz="700" smtClean="0">
                <a:solidFill>
                  <a:srgbClr val="707070"/>
                </a:solidFill>
              </a:rPr>
              <a:t>AEA1 | 29.07.2015 | © Robert Bosch GmbH 2015. Alle Rechte vorbehalten, auch bzgl. jeder Verfügung, Verwertung, Reproduktion, Bearbeitung, Weitergabe sowie für den Fall von Schutzrechtsanmeldungen.</a:t>
            </a:r>
            <a:endParaRPr lang="x-none" sz="700">
              <a:solidFill>
                <a:srgbClr val="707070"/>
              </a:solidFill>
            </a:endParaRPr>
          </a:p>
        </p:txBody>
      </p:sp>
      <p:sp>
        <p:nvSpPr>
          <p:cNvPr id="9" name="Textfeld 8"/>
          <p:cNvSpPr txBox="1">
            <a:spLocks/>
          </p:cNvSpPr>
          <p:nvPr>
            <p:custDataLst>
              <p:tags r:id="rId3"/>
            </p:custDataLst>
          </p:nvPr>
        </p:nvSpPr>
        <p:spPr>
          <a:xfrm>
            <a:off x="533400" y="0"/>
            <a:ext cx="5715000" cy="520700"/>
          </a:xfrm>
          <a:prstGeom prst="rect">
            <a:avLst/>
          </a:prstGeom>
          <a:noFill/>
          <a:ln w="0">
            <a:noFill/>
          </a:ln>
          <a:effectLst/>
        </p:spPr>
        <p:txBody>
          <a:bodyPr vert="horz" wrap="square" lIns="0" tIns="57150" rIns="0" bIns="0" rtlCol="0" anchor="ctr">
            <a:noAutofit/>
          </a:bodyPr>
          <a:lstStyle/>
          <a:p>
            <a:pPr>
              <a:lnSpc>
                <a:spcPct val="111000"/>
              </a:lnSpc>
              <a:spcBef>
                <a:spcPts val="0"/>
              </a:spcBef>
              <a:spcAft>
                <a:spcPts val="0"/>
              </a:spcAft>
            </a:pPr>
            <a:r>
              <a:rPr lang="x-none" b="1" smtClean="0">
                <a:solidFill>
                  <a:srgbClr val="FFFFFF"/>
                </a:solidFill>
              </a:rPr>
              <a:t>Vert.x</a:t>
            </a:r>
            <a:endParaRPr lang="x-none" b="1">
              <a:solidFill>
                <a:srgbClr val="FFFFFF"/>
              </a:solidFill>
            </a:endParaRPr>
          </a:p>
        </p:txBody>
      </p:sp>
      <p:pic>
        <p:nvPicPr>
          <p:cNvPr id="8" name="Grafik 7" descr="BEQIK_FR.png" hidden="1"/>
          <p:cNvPicPr>
            <a:picLocks/>
          </p:cNvPicPr>
          <p:nvPr>
            <p:custDataLst>
              <p:tags r:id="rId4"/>
            </p:custDataLst>
          </p:nvPr>
        </p:nvPicPr>
        <p:blipFill>
          <a:blip r:embed="rId12" cstate="print"/>
          <a:stretch>
            <a:fillRect/>
          </a:stretch>
        </p:blipFill>
        <p:spPr>
          <a:xfrm>
            <a:off x="76200" y="5653404"/>
            <a:ext cx="381000" cy="174625"/>
          </a:xfrm>
          <a:prstGeom prst="rect">
            <a:avLst/>
          </a:prstGeom>
          <a:ln w="0">
            <a:noFill/>
          </a:ln>
          <a:effectLst/>
        </p:spPr>
      </p:pic>
      <p:sp>
        <p:nvSpPr>
          <p:cNvPr id="7" name="Rechteck 6"/>
          <p:cNvSpPr>
            <a:spLocks/>
          </p:cNvSpPr>
          <p:nvPr>
            <p:custDataLst>
              <p:tags r:id="rId5"/>
            </p:custDataLst>
          </p:nvPr>
        </p:nvSpPr>
        <p:spPr>
          <a:xfrm>
            <a:off x="6477000" y="205143"/>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spcBef>
                <a:spcPts val="0"/>
              </a:spcBef>
              <a:spcAft>
                <a:spcPts val="0"/>
              </a:spcAft>
            </a:pPr>
            <a:r>
              <a:rPr lang="x-none" sz="800" smtClean="0">
                <a:solidFill>
                  <a:srgbClr val="FFFFFF"/>
                </a:solidFill>
              </a:rPr>
              <a:t> </a:t>
            </a:r>
            <a:endParaRPr lang="x-none" sz="800">
              <a:solidFill>
                <a:srgbClr val="FFFFFF"/>
              </a:solidFill>
            </a:endParaRPr>
          </a:p>
        </p:txBody>
      </p:sp>
      <p:sp>
        <p:nvSpPr>
          <p:cNvPr id="6" name="Rechteck 5"/>
          <p:cNvSpPr>
            <a:spLocks/>
          </p:cNvSpPr>
          <p:nvPr>
            <p:custDataLst>
              <p:tags r:id="rId6"/>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spcBef>
                <a:spcPts val="0"/>
              </a:spcBef>
              <a:spcAft>
                <a:spcPts val="0"/>
              </a:spcAft>
            </a:pPr>
            <a:endParaRPr lang="x-none" sz="1200">
              <a:solidFill>
                <a:srgbClr val="000000"/>
              </a:solidFill>
            </a:endParaRPr>
          </a:p>
        </p:txBody>
      </p:sp>
      <p:sp>
        <p:nvSpPr>
          <p:cNvPr id="5" name="Rechteck 4"/>
          <p:cNvSpPr/>
          <p:nvPr>
            <p:custDataLst>
              <p:tags r:id="rId7"/>
            </p:custDataLst>
          </p:nvPr>
        </p:nvSpPr>
        <p:spPr>
          <a:xfrm>
            <a:off x="8509000" y="6038355"/>
            <a:ext cx="25400" cy="115288"/>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r">
              <a:lnSpc>
                <a:spcPct val="107000"/>
              </a:lnSpc>
              <a:spcBef>
                <a:spcPts val="0"/>
              </a:spcBef>
              <a:spcAft>
                <a:spcPts val="0"/>
              </a:spcAft>
            </a:pPr>
            <a:endParaRPr lang="x-none" sz="700"/>
          </a:p>
        </p:txBody>
      </p:sp>
      <p:sp>
        <p:nvSpPr>
          <p:cNvPr id="4" name="Textfeld 3" hidden="1"/>
          <p:cNvSpPr txBox="1"/>
          <p:nvPr>
            <p:custDataLst>
              <p:tags r:id="rId8"/>
            </p:custDataLst>
          </p:nvPr>
        </p:nvSpPr>
        <p:spPr>
          <a:xfrm>
            <a:off x="0" y="0"/>
            <a:ext cx="0" cy="0"/>
          </a:xfrm>
          <a:prstGeom prst="rect">
            <a:avLst/>
          </a:prstGeom>
          <a:noFill/>
          <a:ln w="0">
            <a:noFill/>
          </a:ln>
          <a:effectLst/>
        </p:spPr>
        <p:txBody>
          <a:bodyPr vert="horz" lIns="0" tIns="0" rIns="0" bIns="0" rtlCol="0">
            <a:noAutofit/>
          </a:bodyPr>
          <a:lstStyle/>
          <a:p>
            <a:pPr>
              <a:spcBef>
                <a:spcPts val="0"/>
              </a:spcBef>
            </a:pPr>
            <a:endParaRPr lang="x-none" sz="1300"/>
          </a:p>
        </p:txBody>
      </p:sp>
      <p:sp>
        <p:nvSpPr>
          <p:cNvPr id="2" name="Titel 1"/>
          <p:cNvSpPr>
            <a:spLocks noGrp="1"/>
          </p:cNvSpPr>
          <p:nvPr>
            <p:ph type="title"/>
            <p:custDataLst>
              <p:tags r:id="rId9"/>
            </p:custDataLst>
          </p:nvPr>
        </p:nvSpPr>
        <p:spPr>
          <a:xfrm>
            <a:off x="533400" y="533400"/>
            <a:ext cx="7315200" cy="533400"/>
          </a:xfrm>
          <a:ln w="0"/>
          <a:effectLst/>
        </p:spPr>
        <p:txBody>
          <a:bodyPr wrap="square" lIns="0" tIns="12700" rIns="0" bIns="0" anchor="t"/>
          <a:lstStyle/>
          <a:p>
            <a:pPr>
              <a:spcBef>
                <a:spcPts val="0"/>
              </a:spcBef>
              <a:spcAft>
                <a:spcPts val="0"/>
              </a:spcAft>
            </a:pPr>
            <a:r>
              <a:rPr lang="de-DE" dirty="0" err="1" smtClean="0"/>
              <a:t>Hard</a:t>
            </a:r>
            <a:r>
              <a:rPr lang="de-DE" dirty="0" smtClean="0"/>
              <a:t> </a:t>
            </a:r>
            <a:r>
              <a:rPr lang="de-DE" dirty="0" err="1" smtClean="0"/>
              <a:t>Vert.x</a:t>
            </a:r>
            <a:r>
              <a:rPr lang="de-DE" dirty="0" smtClean="0"/>
              <a:t>: The </a:t>
            </a:r>
            <a:r>
              <a:rPr lang="de-DE" dirty="0" err="1" smtClean="0"/>
              <a:t>Reactive</a:t>
            </a:r>
            <a:r>
              <a:rPr lang="de-DE" dirty="0" smtClean="0"/>
              <a:t> </a:t>
            </a:r>
            <a:r>
              <a:rPr lang="de-DE" dirty="0" err="1" smtClean="0"/>
              <a:t>Manifesto</a:t>
            </a:r>
            <a:endParaRPr lang="de-DE" dirty="0"/>
          </a:p>
        </p:txBody>
      </p:sp>
      <p:sp>
        <p:nvSpPr>
          <p:cNvPr id="3" name="Textplatzhalter 2"/>
          <p:cNvSpPr>
            <a:spLocks noGrp="1"/>
          </p:cNvSpPr>
          <p:nvPr>
            <p:ph type="body" idx="1"/>
            <p:custDataLst>
              <p:tags r:id="rId10"/>
            </p:custDataLst>
          </p:nvPr>
        </p:nvSpPr>
        <p:spPr>
          <a:xfrm>
            <a:off x="533400" y="1066800"/>
            <a:ext cx="7315200" cy="3810000"/>
          </a:xfrm>
          <a:ln w="0"/>
          <a:effectLst/>
        </p:spPr>
        <p:txBody>
          <a:bodyPr wrap="square" lIns="0" tIns="63500" rIns="0" bIns="0"/>
          <a:lstStyle/>
          <a:p>
            <a:r>
              <a:rPr lang="de-DE" dirty="0" err="1" smtClean="0"/>
              <a:t>Reactive</a:t>
            </a:r>
            <a:r>
              <a:rPr lang="de-DE" dirty="0" smtClean="0"/>
              <a:t> Systems </a:t>
            </a:r>
            <a:r>
              <a:rPr lang="de-DE" dirty="0" err="1" smtClean="0"/>
              <a:t>are</a:t>
            </a:r>
            <a:endParaRPr lang="de-DE" dirty="0" smtClean="0"/>
          </a:p>
          <a:p>
            <a:pPr lvl="1"/>
            <a:r>
              <a:rPr lang="de-DE" dirty="0" err="1" smtClean="0"/>
              <a:t>Responsive</a:t>
            </a:r>
            <a:endParaRPr lang="de-DE" dirty="0" smtClean="0"/>
          </a:p>
          <a:p>
            <a:pPr lvl="1"/>
            <a:r>
              <a:rPr lang="de-DE" dirty="0" err="1" smtClean="0"/>
              <a:t>Resilient</a:t>
            </a:r>
            <a:endParaRPr lang="de-DE" dirty="0" smtClean="0"/>
          </a:p>
          <a:p>
            <a:pPr lvl="1"/>
            <a:r>
              <a:rPr lang="de-DE" dirty="0" err="1" smtClean="0"/>
              <a:t>Elastic</a:t>
            </a:r>
            <a:endParaRPr lang="de-DE" dirty="0" smtClean="0"/>
          </a:p>
          <a:p>
            <a:pPr lvl="1"/>
            <a:r>
              <a:rPr lang="de-DE" dirty="0" smtClean="0"/>
              <a:t>Message </a:t>
            </a:r>
            <a:r>
              <a:rPr lang="de-DE" dirty="0" err="1" smtClean="0"/>
              <a:t>Driven</a:t>
            </a:r>
            <a:endParaRPr lang="de-DE" dirty="0" smtClean="0"/>
          </a:p>
          <a:p>
            <a:pPr lvl="1"/>
            <a:endParaRPr lang="de-DE" dirty="0" smtClean="0"/>
          </a:p>
          <a:p>
            <a:pPr lvl="1">
              <a:buNone/>
            </a:pPr>
            <a:r>
              <a:rPr lang="en-US" sz="1400" dirty="0" smtClean="0"/>
              <a:t>Large systems are composed of smaller ones and therefore depend on the Reactive properties of their constituents. This means that Reactive Systems apply design principles so these properties apply at all levels of scale, making them </a:t>
            </a:r>
            <a:r>
              <a:rPr lang="en-US" sz="1400" dirty="0" err="1" smtClean="0"/>
              <a:t>composable</a:t>
            </a:r>
            <a:r>
              <a:rPr lang="en-US" sz="1400" dirty="0" smtClean="0"/>
              <a:t>. The largest systems in the world rely upon architectures based on these properties and serve the needs of billions of people daily. It is time to apply these design principles consciously from the start instead of rediscovering them each time.</a:t>
            </a:r>
            <a:endParaRPr lang="de-DE" sz="1400" dirty="0" smtClean="0"/>
          </a:p>
        </p:txBody>
      </p:sp>
      <p:sp>
        <p:nvSpPr>
          <p:cNvPr id="12" name="Foliennummernplatzhalter 11"/>
          <p:cNvSpPr>
            <a:spLocks noGrp="1"/>
          </p:cNvSpPr>
          <p:nvPr>
            <p:ph type="sldNum" sz="quarter" idx="10"/>
          </p:nvPr>
        </p:nvSpPr>
        <p:spPr/>
        <p:txBody>
          <a:bodyPr/>
          <a:lstStyle/>
          <a:p>
            <a:pPr>
              <a:defRPr/>
            </a:pPr>
            <a:fld id="{1807F6EE-FF92-4270-9377-3AD64AE294F9}" type="slidenum">
              <a:rPr lang="de-DE" smtClean="0"/>
              <a:pPr>
                <a:defRPr/>
              </a:pPr>
              <a:t>21</a:t>
            </a:fld>
            <a:endParaRPr lang="de-DE" dirty="0"/>
          </a:p>
        </p:txBody>
      </p:sp>
    </p:spTree>
    <p:custDataLst>
      <p:tags r:id="rId1"/>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hteck 9"/>
          <p:cNvSpPr>
            <a:spLocks/>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lstStyle/>
          <a:p>
            <a:pPr>
              <a:lnSpc>
                <a:spcPct val="107000"/>
              </a:lnSpc>
              <a:spcBef>
                <a:spcPts val="0"/>
              </a:spcBef>
              <a:spcAft>
                <a:spcPts val="0"/>
              </a:spcAft>
            </a:pPr>
            <a:r>
              <a:rPr lang="x-none" sz="700" smtClean="0">
                <a:solidFill>
                  <a:srgbClr val="707070"/>
                </a:solidFill>
              </a:rPr>
              <a:t>AEA1 | 29.07.2015 | © Robert Bosch GmbH 2015. Alle Rechte vorbehalten, auch bzgl. jeder Verfügung, Verwertung, Reproduktion, Bearbeitung, Weitergabe sowie für den Fall von Schutzrechtsanmeldungen.</a:t>
            </a:r>
            <a:endParaRPr lang="x-none" sz="700">
              <a:solidFill>
                <a:srgbClr val="707070"/>
              </a:solidFill>
            </a:endParaRPr>
          </a:p>
        </p:txBody>
      </p:sp>
      <p:sp>
        <p:nvSpPr>
          <p:cNvPr id="9" name="Textfeld 8"/>
          <p:cNvSpPr txBox="1">
            <a:spLocks/>
          </p:cNvSpPr>
          <p:nvPr>
            <p:custDataLst>
              <p:tags r:id="rId3"/>
            </p:custDataLst>
          </p:nvPr>
        </p:nvSpPr>
        <p:spPr>
          <a:xfrm>
            <a:off x="533400" y="0"/>
            <a:ext cx="5715000" cy="520700"/>
          </a:xfrm>
          <a:prstGeom prst="rect">
            <a:avLst/>
          </a:prstGeom>
          <a:noFill/>
          <a:ln w="0">
            <a:noFill/>
          </a:ln>
          <a:effectLst/>
        </p:spPr>
        <p:txBody>
          <a:bodyPr vert="horz" wrap="square" lIns="0" tIns="57150" rIns="0" bIns="0" rtlCol="0" anchor="ctr">
            <a:noAutofit/>
          </a:bodyPr>
          <a:lstStyle/>
          <a:p>
            <a:pPr>
              <a:lnSpc>
                <a:spcPct val="111000"/>
              </a:lnSpc>
              <a:spcBef>
                <a:spcPts val="0"/>
              </a:spcBef>
              <a:spcAft>
                <a:spcPts val="0"/>
              </a:spcAft>
            </a:pPr>
            <a:r>
              <a:rPr lang="x-none" b="1" smtClean="0">
                <a:solidFill>
                  <a:srgbClr val="FFFFFF"/>
                </a:solidFill>
              </a:rPr>
              <a:t>Vert.x</a:t>
            </a:r>
            <a:endParaRPr lang="x-none" b="1">
              <a:solidFill>
                <a:srgbClr val="FFFFFF"/>
              </a:solidFill>
            </a:endParaRPr>
          </a:p>
        </p:txBody>
      </p:sp>
      <p:pic>
        <p:nvPicPr>
          <p:cNvPr id="8" name="Grafik 7" descr="BEQIK_FR.png" hidden="1"/>
          <p:cNvPicPr>
            <a:picLocks/>
          </p:cNvPicPr>
          <p:nvPr>
            <p:custDataLst>
              <p:tags r:id="rId4"/>
            </p:custDataLst>
          </p:nvPr>
        </p:nvPicPr>
        <p:blipFill>
          <a:blip r:embed="rId14" cstate="print"/>
          <a:stretch>
            <a:fillRect/>
          </a:stretch>
        </p:blipFill>
        <p:spPr>
          <a:xfrm>
            <a:off x="76200" y="5653404"/>
            <a:ext cx="381000" cy="174625"/>
          </a:xfrm>
          <a:prstGeom prst="rect">
            <a:avLst/>
          </a:prstGeom>
          <a:ln w="0">
            <a:noFill/>
          </a:ln>
          <a:effectLst/>
        </p:spPr>
      </p:pic>
      <p:sp>
        <p:nvSpPr>
          <p:cNvPr id="7" name="Rechteck 6"/>
          <p:cNvSpPr>
            <a:spLocks/>
          </p:cNvSpPr>
          <p:nvPr>
            <p:custDataLst>
              <p:tags r:id="rId5"/>
            </p:custDataLst>
          </p:nvPr>
        </p:nvSpPr>
        <p:spPr>
          <a:xfrm>
            <a:off x="6477000" y="205143"/>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spcBef>
                <a:spcPts val="0"/>
              </a:spcBef>
              <a:spcAft>
                <a:spcPts val="0"/>
              </a:spcAft>
            </a:pPr>
            <a:r>
              <a:rPr lang="x-none" sz="800" smtClean="0">
                <a:solidFill>
                  <a:srgbClr val="FFFFFF"/>
                </a:solidFill>
              </a:rPr>
              <a:t> </a:t>
            </a:r>
            <a:endParaRPr lang="x-none" sz="800">
              <a:solidFill>
                <a:srgbClr val="FFFFFF"/>
              </a:solidFill>
            </a:endParaRPr>
          </a:p>
        </p:txBody>
      </p:sp>
      <p:sp>
        <p:nvSpPr>
          <p:cNvPr id="6" name="Rechteck 5"/>
          <p:cNvSpPr>
            <a:spLocks/>
          </p:cNvSpPr>
          <p:nvPr>
            <p:custDataLst>
              <p:tags r:id="rId6"/>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spcBef>
                <a:spcPts val="0"/>
              </a:spcBef>
              <a:spcAft>
                <a:spcPts val="0"/>
              </a:spcAft>
            </a:pPr>
            <a:endParaRPr lang="x-none" sz="1200">
              <a:solidFill>
                <a:srgbClr val="000000"/>
              </a:solidFill>
            </a:endParaRPr>
          </a:p>
        </p:txBody>
      </p:sp>
      <p:sp>
        <p:nvSpPr>
          <p:cNvPr id="5" name="Rechteck 4"/>
          <p:cNvSpPr/>
          <p:nvPr>
            <p:custDataLst>
              <p:tags r:id="rId7"/>
            </p:custDataLst>
          </p:nvPr>
        </p:nvSpPr>
        <p:spPr>
          <a:xfrm>
            <a:off x="8509000" y="6038355"/>
            <a:ext cx="25400" cy="115288"/>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r">
              <a:lnSpc>
                <a:spcPct val="107000"/>
              </a:lnSpc>
              <a:spcBef>
                <a:spcPts val="0"/>
              </a:spcBef>
              <a:spcAft>
                <a:spcPts val="0"/>
              </a:spcAft>
            </a:pPr>
            <a:endParaRPr lang="x-none" sz="700"/>
          </a:p>
        </p:txBody>
      </p:sp>
      <p:sp>
        <p:nvSpPr>
          <p:cNvPr id="4" name="Textfeld 3" hidden="1"/>
          <p:cNvSpPr txBox="1"/>
          <p:nvPr>
            <p:custDataLst>
              <p:tags r:id="rId8"/>
            </p:custDataLst>
          </p:nvPr>
        </p:nvSpPr>
        <p:spPr>
          <a:xfrm>
            <a:off x="0" y="0"/>
            <a:ext cx="0" cy="0"/>
          </a:xfrm>
          <a:prstGeom prst="rect">
            <a:avLst/>
          </a:prstGeom>
          <a:noFill/>
          <a:ln w="0">
            <a:noFill/>
          </a:ln>
          <a:effectLst/>
        </p:spPr>
        <p:txBody>
          <a:bodyPr vert="horz" lIns="0" tIns="0" rIns="0" bIns="0" rtlCol="0">
            <a:noAutofit/>
          </a:bodyPr>
          <a:lstStyle/>
          <a:p>
            <a:pPr>
              <a:spcBef>
                <a:spcPts val="0"/>
              </a:spcBef>
            </a:pPr>
            <a:endParaRPr lang="x-none" sz="1300"/>
          </a:p>
        </p:txBody>
      </p:sp>
      <p:sp>
        <p:nvSpPr>
          <p:cNvPr id="2" name="Titel 1"/>
          <p:cNvSpPr>
            <a:spLocks noGrp="1"/>
          </p:cNvSpPr>
          <p:nvPr>
            <p:ph type="ctrTitle"/>
            <p:custDataLst>
              <p:tags r:id="rId9"/>
            </p:custDataLst>
          </p:nvPr>
        </p:nvSpPr>
        <p:spPr>
          <a:xfrm>
            <a:off x="954832" y="2582044"/>
            <a:ext cx="6552728" cy="2448272"/>
          </a:xfrm>
          <a:ln w="0"/>
          <a:effectLst/>
        </p:spPr>
        <p:txBody>
          <a:bodyPr wrap="square" lIns="0" tIns="12700" rIns="0" bIns="0" anchor="t"/>
          <a:lstStyle/>
          <a:p>
            <a:pPr lvl="1"/>
            <a:r>
              <a:rPr lang="de-DE" dirty="0" err="1" smtClean="0">
                <a:hlinkClick r:id="rId15"/>
              </a:rPr>
              <a:t>Reactive</a:t>
            </a:r>
            <a:r>
              <a:rPr lang="de-DE" dirty="0" smtClean="0">
                <a:hlinkClick r:id="rId15"/>
              </a:rPr>
              <a:t> Programming </a:t>
            </a:r>
            <a:r>
              <a:rPr lang="de-DE" dirty="0" err="1" smtClean="0">
                <a:hlinkClick r:id="rId15"/>
              </a:rPr>
              <a:t>Overview</a:t>
            </a:r>
            <a:r>
              <a:rPr lang="de-DE" dirty="0" smtClean="0"/>
              <a:t/>
            </a:r>
            <a:br>
              <a:rPr lang="de-DE" dirty="0" smtClean="0"/>
            </a:br>
            <a:r>
              <a:rPr lang="de-DE" dirty="0" smtClean="0"/>
              <a:t/>
            </a:r>
            <a:br>
              <a:rPr lang="de-DE" dirty="0" smtClean="0"/>
            </a:br>
            <a:r>
              <a:rPr lang="de-DE" dirty="0" smtClean="0"/>
              <a:t>…. </a:t>
            </a:r>
            <a:r>
              <a:rPr lang="de-DE" dirty="0" err="1" smtClean="0"/>
              <a:t>and</a:t>
            </a:r>
            <a:r>
              <a:rPr lang="de-DE" dirty="0" smtClean="0"/>
              <a:t> </a:t>
            </a:r>
            <a:r>
              <a:rPr lang="de-DE" dirty="0" err="1" smtClean="0"/>
              <a:t>the</a:t>
            </a:r>
            <a:r>
              <a:rPr lang="de-DE" dirty="0" smtClean="0"/>
              <a:t> API</a:t>
            </a:r>
            <a:br>
              <a:rPr lang="de-DE" dirty="0" smtClean="0"/>
            </a:br>
            <a:r>
              <a:rPr lang="de-DE" dirty="0" smtClean="0"/>
              <a:t/>
            </a:r>
            <a:br>
              <a:rPr lang="de-DE" dirty="0" smtClean="0"/>
            </a:br>
            <a:r>
              <a:rPr lang="de-DE" dirty="0" smtClean="0"/>
              <a:t> </a:t>
            </a:r>
            <a:r>
              <a:rPr lang="de-DE" dirty="0" err="1" smtClean="0">
                <a:hlinkClick r:id="rId16"/>
              </a:rPr>
              <a:t>RxJava</a:t>
            </a:r>
            <a:r>
              <a:rPr lang="de-DE" dirty="0" smtClean="0">
                <a:hlinkClick r:id="rId16"/>
              </a:rPr>
              <a:t>/</a:t>
            </a:r>
            <a:r>
              <a:rPr lang="de-DE" dirty="0" err="1" smtClean="0">
                <a:hlinkClick r:id="rId16"/>
              </a:rPr>
              <a:t>javadoc</a:t>
            </a:r>
            <a:r>
              <a:rPr lang="de-DE" dirty="0" smtClean="0">
                <a:hlinkClick r:id="rId16"/>
              </a:rPr>
              <a:t>/</a:t>
            </a:r>
            <a:r>
              <a:rPr lang="de-DE" dirty="0" err="1" smtClean="0">
                <a:hlinkClick r:id="rId16"/>
              </a:rPr>
              <a:t>rx</a:t>
            </a:r>
            <a:r>
              <a:rPr lang="de-DE" dirty="0" smtClean="0">
                <a:hlinkClick r:id="rId16"/>
              </a:rPr>
              <a:t>/Observable.html</a:t>
            </a:r>
            <a:r>
              <a:rPr lang="de-DE" dirty="0" smtClean="0"/>
              <a:t/>
            </a:r>
            <a:br>
              <a:rPr lang="de-DE" dirty="0" smtClean="0"/>
            </a:br>
            <a:r>
              <a:rPr lang="de-DE" dirty="0" smtClean="0"/>
              <a:t/>
            </a:r>
            <a:br>
              <a:rPr lang="de-DE" dirty="0" smtClean="0"/>
            </a:br>
            <a:r>
              <a:rPr lang="de-DE" dirty="0" smtClean="0"/>
              <a:t/>
            </a:r>
            <a:br>
              <a:rPr lang="de-DE" dirty="0" smtClean="0"/>
            </a:br>
            <a:r>
              <a:rPr lang="de-DE" dirty="0" smtClean="0"/>
              <a:t/>
            </a:r>
            <a:br>
              <a:rPr lang="de-DE" dirty="0" smtClean="0"/>
            </a:br>
            <a:r>
              <a:rPr lang="de-DE" dirty="0" smtClean="0"/>
              <a:t/>
            </a:r>
            <a:br>
              <a:rPr lang="de-DE" dirty="0" smtClean="0"/>
            </a:br>
            <a:r>
              <a:rPr lang="de-DE" dirty="0" smtClean="0"/>
              <a:t/>
            </a:r>
            <a:br>
              <a:rPr lang="de-DE" dirty="0" smtClean="0"/>
            </a:br>
            <a:r>
              <a:rPr lang="de-DE" dirty="0" smtClean="0"/>
              <a:t/>
            </a:r>
            <a:br>
              <a:rPr lang="de-DE" dirty="0" smtClean="0"/>
            </a:br>
            <a:r>
              <a:rPr lang="de-DE" dirty="0" smtClean="0"/>
              <a:t/>
            </a:r>
            <a:br>
              <a:rPr lang="de-DE" dirty="0" smtClean="0"/>
            </a:br>
            <a:r>
              <a:rPr lang="de-DE" dirty="0" smtClean="0"/>
              <a:t/>
            </a:r>
            <a:br>
              <a:rPr lang="de-DE" dirty="0" smtClean="0"/>
            </a:br>
            <a:endParaRPr lang="de-DE" dirty="0" smtClean="0"/>
          </a:p>
        </p:txBody>
      </p:sp>
      <p:sp>
        <p:nvSpPr>
          <p:cNvPr id="3" name="Untertitel 2" hidden="1"/>
          <p:cNvSpPr>
            <a:spLocks noGrp="1"/>
          </p:cNvSpPr>
          <p:nvPr>
            <p:ph type="subTitle" idx="1"/>
            <p:custDataLst>
              <p:tags r:id="rId10"/>
            </p:custDataLst>
          </p:nvPr>
        </p:nvSpPr>
        <p:spPr>
          <a:xfrm>
            <a:off x="533400" y="3200400"/>
            <a:ext cx="7772400" cy="1676400"/>
          </a:xfrm>
          <a:ln w="0"/>
          <a:effectLst/>
        </p:spPr>
        <p:txBody>
          <a:bodyPr wrap="square" lIns="0" tIns="63500" rIns="0" bIns="0"/>
          <a:lstStyle/>
          <a:p>
            <a:endParaRPr lang="de-DE"/>
          </a:p>
        </p:txBody>
      </p:sp>
      <p:sp>
        <p:nvSpPr>
          <p:cNvPr id="12" name="Foliennummernplatzhalter 11"/>
          <p:cNvSpPr>
            <a:spLocks noGrp="1"/>
          </p:cNvSpPr>
          <p:nvPr>
            <p:ph type="sldNum" sz="quarter" idx="10"/>
          </p:nvPr>
        </p:nvSpPr>
        <p:spPr/>
        <p:txBody>
          <a:bodyPr/>
          <a:lstStyle/>
          <a:p>
            <a:pPr>
              <a:defRPr/>
            </a:pPr>
            <a:fld id="{1807F6EE-FF92-4270-9377-3AD64AE294F9}" type="slidenum">
              <a:rPr lang="x-none" smtClean="0"/>
              <a:pPr>
                <a:defRPr/>
              </a:pPr>
              <a:t>22</a:t>
            </a:fld>
            <a:endParaRPr lang="x-none" dirty="0"/>
          </a:p>
        </p:txBody>
      </p:sp>
      <p:sp>
        <p:nvSpPr>
          <p:cNvPr id="13" name="Titel 1_"/>
          <p:cNvSpPr txBox="1">
            <a:spLocks/>
          </p:cNvSpPr>
          <p:nvPr>
            <p:custDataLst>
              <p:tags r:id="rId11"/>
            </p:custDataLst>
          </p:nvPr>
        </p:nvSpPr>
        <p:spPr bwMode="auto">
          <a:xfrm>
            <a:off x="533400" y="533400"/>
            <a:ext cx="7315200" cy="533400"/>
          </a:xfrm>
          <a:prstGeom prst="rect">
            <a:avLst/>
          </a:prstGeom>
          <a:noFill/>
          <a:ln w="0">
            <a:noFill/>
            <a:miter lim="800000"/>
            <a:headEnd/>
            <a:tailEnd/>
          </a:ln>
          <a:effectLst/>
        </p:spPr>
        <p:txBody>
          <a:bodyPr vert="horz" wrap="square" lIns="0" tIns="12700" rIns="0" bIns="0" numCol="1" anchor="t" anchorCtr="0" compatLnSpc="1">
            <a:prstTxWarp prst="textNoShape">
              <a:avLst/>
            </a:prstTxWarp>
          </a:bodyPr>
          <a:lstStyle/>
          <a:p>
            <a:pPr marL="0" marR="0" lvl="0" indent="0" algn="l" defTabSz="914400" rtl="0" eaLnBrk="0" fontAlgn="base" latinLnBrk="0" hangingPunct="0">
              <a:lnSpc>
                <a:spcPct val="111000"/>
              </a:lnSpc>
              <a:spcBef>
                <a:spcPts val="0"/>
              </a:spcBef>
              <a:spcAft>
                <a:spcPts val="0"/>
              </a:spcAft>
              <a:buClrTx/>
              <a:buSzTx/>
              <a:buFontTx/>
              <a:buNone/>
              <a:tabLst/>
              <a:defRPr/>
            </a:pPr>
            <a:r>
              <a:rPr kumimoji="0" lang="de-DE" sz="2700" b="0" i="0" u="none" strike="noStrike" kern="0" cap="none" spc="0" normalizeH="0" baseline="0" noProof="0" dirty="0" err="1" smtClean="0">
                <a:ln>
                  <a:noFill/>
                </a:ln>
                <a:solidFill>
                  <a:srgbClr val="000000"/>
                </a:solidFill>
                <a:effectLst/>
                <a:uLnTx/>
                <a:uFillTx/>
                <a:latin typeface="Bosch Office Sans"/>
                <a:ea typeface="+mj-ea"/>
                <a:cs typeface="+mj-cs"/>
              </a:rPr>
              <a:t>Hard</a:t>
            </a:r>
            <a:r>
              <a:rPr kumimoji="0" lang="de-DE" sz="2700" b="0" i="0" u="none" strike="noStrike" kern="0" cap="none" spc="0" normalizeH="0" baseline="0" noProof="0" dirty="0" smtClean="0">
                <a:ln>
                  <a:noFill/>
                </a:ln>
                <a:solidFill>
                  <a:srgbClr val="000000"/>
                </a:solidFill>
                <a:effectLst/>
                <a:uLnTx/>
                <a:uFillTx/>
                <a:latin typeface="Bosch Office Sans"/>
                <a:ea typeface="+mj-ea"/>
                <a:cs typeface="+mj-cs"/>
              </a:rPr>
              <a:t> </a:t>
            </a:r>
            <a:r>
              <a:rPr kumimoji="0" lang="de-DE" sz="2700" b="0" i="0" u="none" strike="noStrike" kern="0" cap="none" spc="0" normalizeH="0" baseline="0" noProof="0" dirty="0" err="1" smtClean="0">
                <a:ln>
                  <a:noFill/>
                </a:ln>
                <a:solidFill>
                  <a:srgbClr val="000000"/>
                </a:solidFill>
                <a:effectLst/>
                <a:uLnTx/>
                <a:uFillTx/>
                <a:latin typeface="Bosch Office Sans"/>
                <a:ea typeface="+mj-ea"/>
                <a:cs typeface="+mj-cs"/>
              </a:rPr>
              <a:t>Vert.x</a:t>
            </a:r>
            <a:r>
              <a:rPr kumimoji="0" lang="de-DE" sz="2700" b="0" i="0" u="none" strike="noStrike" kern="0" cap="none" spc="0" normalizeH="0" baseline="0" noProof="0" dirty="0" smtClean="0">
                <a:ln>
                  <a:noFill/>
                </a:ln>
                <a:solidFill>
                  <a:srgbClr val="000000"/>
                </a:solidFill>
                <a:effectLst/>
                <a:uLnTx/>
                <a:uFillTx/>
                <a:latin typeface="Bosch Office Sans"/>
                <a:ea typeface="+mj-ea"/>
                <a:cs typeface="+mj-cs"/>
              </a:rPr>
              <a:t>: Behind</a:t>
            </a:r>
            <a:r>
              <a:rPr kumimoji="0" lang="de-DE" sz="2700" b="0" i="0" u="none" strike="noStrike" kern="0" cap="none" spc="0" normalizeH="0" noProof="0" dirty="0" smtClean="0">
                <a:ln>
                  <a:noFill/>
                </a:ln>
                <a:solidFill>
                  <a:srgbClr val="000000"/>
                </a:solidFill>
                <a:effectLst/>
                <a:uLnTx/>
                <a:uFillTx/>
                <a:latin typeface="Bosch Office Sans"/>
                <a:ea typeface="+mj-ea"/>
                <a:cs typeface="+mj-cs"/>
              </a:rPr>
              <a:t> </a:t>
            </a:r>
            <a:r>
              <a:rPr kumimoji="0" lang="de-DE" sz="2700" b="0" i="0" u="none" strike="noStrike" kern="0" cap="none" spc="0" normalizeH="0" noProof="0" dirty="0" err="1" smtClean="0">
                <a:ln>
                  <a:noFill/>
                </a:ln>
                <a:solidFill>
                  <a:srgbClr val="000000"/>
                </a:solidFill>
                <a:effectLst/>
                <a:uLnTx/>
                <a:uFillTx/>
                <a:latin typeface="Bosch Office Sans"/>
                <a:ea typeface="+mj-ea"/>
                <a:cs typeface="+mj-cs"/>
              </a:rPr>
              <a:t>the</a:t>
            </a:r>
            <a:r>
              <a:rPr kumimoji="0" lang="de-DE" sz="2700" b="0" i="0" u="none" strike="noStrike" kern="0" cap="none" spc="0" normalizeH="0" noProof="0" dirty="0" smtClean="0">
                <a:ln>
                  <a:noFill/>
                </a:ln>
                <a:solidFill>
                  <a:srgbClr val="000000"/>
                </a:solidFill>
                <a:effectLst/>
                <a:uLnTx/>
                <a:uFillTx/>
                <a:latin typeface="Bosch Office Sans"/>
                <a:ea typeface="+mj-ea"/>
                <a:cs typeface="+mj-cs"/>
              </a:rPr>
              <a:t> </a:t>
            </a:r>
            <a:r>
              <a:rPr kumimoji="0" lang="de-DE" sz="2700" b="0" i="0" u="none" strike="noStrike" kern="0" cap="none" spc="0" normalizeH="0" noProof="0" dirty="0" err="1" smtClean="0">
                <a:ln>
                  <a:noFill/>
                </a:ln>
                <a:solidFill>
                  <a:srgbClr val="000000"/>
                </a:solidFill>
                <a:effectLst/>
                <a:uLnTx/>
                <a:uFillTx/>
                <a:latin typeface="Bosch Office Sans"/>
                <a:ea typeface="+mj-ea"/>
                <a:cs typeface="+mj-cs"/>
              </a:rPr>
              <a:t>buzzwords</a:t>
            </a:r>
            <a:endParaRPr kumimoji="0" lang="de-DE" sz="2700" b="0" i="0" u="none" strike="noStrike" kern="0" cap="none" spc="0" normalizeH="0" baseline="0" noProof="0" dirty="0">
              <a:ln>
                <a:noFill/>
              </a:ln>
              <a:solidFill>
                <a:srgbClr val="000000"/>
              </a:solidFill>
              <a:effectLst/>
              <a:uLnTx/>
              <a:uFillTx/>
              <a:latin typeface="Bosch Office Sans"/>
              <a:ea typeface="+mj-ea"/>
              <a:cs typeface="+mj-cs"/>
            </a:endParaRPr>
          </a:p>
        </p:txBody>
      </p:sp>
      <p:sp>
        <p:nvSpPr>
          <p:cNvPr id="15" name="Textfeld 14"/>
          <p:cNvSpPr txBox="1"/>
          <p:nvPr>
            <p:custDataLst>
              <p:tags r:id="rId12"/>
            </p:custDataLst>
          </p:nvPr>
        </p:nvSpPr>
        <p:spPr>
          <a:xfrm>
            <a:off x="882824" y="1429916"/>
            <a:ext cx="3502882" cy="523220"/>
          </a:xfrm>
          <a:prstGeom prst="rect">
            <a:avLst/>
          </a:prstGeom>
          <a:noFill/>
        </p:spPr>
        <p:txBody>
          <a:bodyPr wrap="none" rtlCol="0">
            <a:spAutoFit/>
          </a:bodyPr>
          <a:lstStyle/>
          <a:p>
            <a:r>
              <a:rPr lang="de-DE" sz="2800" dirty="0" smtClean="0"/>
              <a:t>The </a:t>
            </a:r>
            <a:r>
              <a:rPr lang="de-DE" sz="2800" dirty="0" err="1" smtClean="0"/>
              <a:t>elevator</a:t>
            </a:r>
            <a:r>
              <a:rPr lang="de-DE" sz="2800" dirty="0" smtClean="0"/>
              <a:t> </a:t>
            </a:r>
            <a:r>
              <a:rPr lang="de-DE" sz="2800" dirty="0" err="1" smtClean="0"/>
              <a:t>pitch</a:t>
            </a:r>
            <a:r>
              <a:rPr lang="de-DE" sz="2800" dirty="0" smtClean="0"/>
              <a:t> …</a:t>
            </a:r>
            <a:endParaRPr lang="de-DE" sz="2800" dirty="0"/>
          </a:p>
        </p:txBody>
      </p:sp>
    </p:spTree>
    <p:custDataLst>
      <p:tags r:id="rId1"/>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hteck 9"/>
          <p:cNvSpPr>
            <a:spLocks/>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lstStyle/>
          <a:p>
            <a:pPr>
              <a:lnSpc>
                <a:spcPct val="107000"/>
              </a:lnSpc>
              <a:spcBef>
                <a:spcPts val="0"/>
              </a:spcBef>
              <a:spcAft>
                <a:spcPts val="0"/>
              </a:spcAft>
            </a:pPr>
            <a:r>
              <a:rPr lang="x-none" sz="700" smtClean="0">
                <a:solidFill>
                  <a:srgbClr val="707070"/>
                </a:solidFill>
              </a:rPr>
              <a:t>AEA1 | 29.07.2015 | © Robert Bosch GmbH 2015. Alle Rechte vorbehalten, auch bzgl. jeder Verfügung, Verwertung, Reproduktion, Bearbeitung, Weitergabe sowie für den Fall von Schutzrechtsanmeldungen.</a:t>
            </a:r>
            <a:endParaRPr lang="x-none" sz="700">
              <a:solidFill>
                <a:srgbClr val="707070"/>
              </a:solidFill>
            </a:endParaRPr>
          </a:p>
        </p:txBody>
      </p:sp>
      <p:sp>
        <p:nvSpPr>
          <p:cNvPr id="9" name="Textfeld 8"/>
          <p:cNvSpPr txBox="1">
            <a:spLocks/>
          </p:cNvSpPr>
          <p:nvPr>
            <p:custDataLst>
              <p:tags r:id="rId3"/>
            </p:custDataLst>
          </p:nvPr>
        </p:nvSpPr>
        <p:spPr>
          <a:xfrm>
            <a:off x="533400" y="0"/>
            <a:ext cx="5715000" cy="520700"/>
          </a:xfrm>
          <a:prstGeom prst="rect">
            <a:avLst/>
          </a:prstGeom>
          <a:noFill/>
          <a:ln w="0">
            <a:noFill/>
          </a:ln>
          <a:effectLst/>
        </p:spPr>
        <p:txBody>
          <a:bodyPr vert="horz" wrap="square" lIns="0" tIns="57150" rIns="0" bIns="0" rtlCol="0" anchor="ctr">
            <a:noAutofit/>
          </a:bodyPr>
          <a:lstStyle/>
          <a:p>
            <a:pPr>
              <a:lnSpc>
                <a:spcPct val="111000"/>
              </a:lnSpc>
              <a:spcBef>
                <a:spcPts val="0"/>
              </a:spcBef>
              <a:spcAft>
                <a:spcPts val="0"/>
              </a:spcAft>
            </a:pPr>
            <a:r>
              <a:rPr lang="x-none" b="1" smtClean="0">
                <a:solidFill>
                  <a:srgbClr val="FFFFFF"/>
                </a:solidFill>
              </a:rPr>
              <a:t>Vert.x</a:t>
            </a:r>
            <a:endParaRPr lang="x-none" b="1">
              <a:solidFill>
                <a:srgbClr val="FFFFFF"/>
              </a:solidFill>
            </a:endParaRPr>
          </a:p>
        </p:txBody>
      </p:sp>
      <p:pic>
        <p:nvPicPr>
          <p:cNvPr id="8" name="Grafik 7" descr="BEQIK_FR.png" hidden="1"/>
          <p:cNvPicPr>
            <a:picLocks/>
          </p:cNvPicPr>
          <p:nvPr>
            <p:custDataLst>
              <p:tags r:id="rId4"/>
            </p:custDataLst>
          </p:nvPr>
        </p:nvPicPr>
        <p:blipFill>
          <a:blip r:embed="rId13" cstate="print"/>
          <a:stretch>
            <a:fillRect/>
          </a:stretch>
        </p:blipFill>
        <p:spPr>
          <a:xfrm>
            <a:off x="76200" y="5653404"/>
            <a:ext cx="381000" cy="174625"/>
          </a:xfrm>
          <a:prstGeom prst="rect">
            <a:avLst/>
          </a:prstGeom>
          <a:ln w="0">
            <a:noFill/>
          </a:ln>
          <a:effectLst/>
        </p:spPr>
      </p:pic>
      <p:sp>
        <p:nvSpPr>
          <p:cNvPr id="7" name="Rechteck 6"/>
          <p:cNvSpPr>
            <a:spLocks/>
          </p:cNvSpPr>
          <p:nvPr>
            <p:custDataLst>
              <p:tags r:id="rId5"/>
            </p:custDataLst>
          </p:nvPr>
        </p:nvSpPr>
        <p:spPr>
          <a:xfrm>
            <a:off x="6477000" y="205143"/>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spcBef>
                <a:spcPts val="0"/>
              </a:spcBef>
              <a:spcAft>
                <a:spcPts val="0"/>
              </a:spcAft>
            </a:pPr>
            <a:r>
              <a:rPr lang="x-none" sz="800" smtClean="0">
                <a:solidFill>
                  <a:srgbClr val="FFFFFF"/>
                </a:solidFill>
              </a:rPr>
              <a:t> </a:t>
            </a:r>
            <a:endParaRPr lang="x-none" sz="800">
              <a:solidFill>
                <a:srgbClr val="FFFFFF"/>
              </a:solidFill>
            </a:endParaRPr>
          </a:p>
        </p:txBody>
      </p:sp>
      <p:sp>
        <p:nvSpPr>
          <p:cNvPr id="6" name="Rechteck 5"/>
          <p:cNvSpPr>
            <a:spLocks/>
          </p:cNvSpPr>
          <p:nvPr>
            <p:custDataLst>
              <p:tags r:id="rId6"/>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spcBef>
                <a:spcPts val="0"/>
              </a:spcBef>
              <a:spcAft>
                <a:spcPts val="0"/>
              </a:spcAft>
            </a:pPr>
            <a:endParaRPr lang="x-none" sz="1200">
              <a:solidFill>
                <a:srgbClr val="000000"/>
              </a:solidFill>
            </a:endParaRPr>
          </a:p>
        </p:txBody>
      </p:sp>
      <p:sp>
        <p:nvSpPr>
          <p:cNvPr id="5" name="Rechteck 4"/>
          <p:cNvSpPr/>
          <p:nvPr>
            <p:custDataLst>
              <p:tags r:id="rId7"/>
            </p:custDataLst>
          </p:nvPr>
        </p:nvSpPr>
        <p:spPr>
          <a:xfrm>
            <a:off x="8509000" y="6038355"/>
            <a:ext cx="25400" cy="115288"/>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r">
              <a:lnSpc>
                <a:spcPct val="107000"/>
              </a:lnSpc>
              <a:spcBef>
                <a:spcPts val="0"/>
              </a:spcBef>
              <a:spcAft>
                <a:spcPts val="0"/>
              </a:spcAft>
            </a:pPr>
            <a:endParaRPr lang="x-none" sz="700"/>
          </a:p>
        </p:txBody>
      </p:sp>
      <p:sp>
        <p:nvSpPr>
          <p:cNvPr id="4" name="Textfeld 3" hidden="1"/>
          <p:cNvSpPr txBox="1"/>
          <p:nvPr>
            <p:custDataLst>
              <p:tags r:id="rId8"/>
            </p:custDataLst>
          </p:nvPr>
        </p:nvSpPr>
        <p:spPr>
          <a:xfrm>
            <a:off x="0" y="0"/>
            <a:ext cx="0" cy="0"/>
          </a:xfrm>
          <a:prstGeom prst="rect">
            <a:avLst/>
          </a:prstGeom>
          <a:noFill/>
          <a:ln w="0">
            <a:noFill/>
          </a:ln>
          <a:effectLst/>
        </p:spPr>
        <p:txBody>
          <a:bodyPr vert="horz" lIns="0" tIns="0" rIns="0" bIns="0" rtlCol="0">
            <a:noAutofit/>
          </a:bodyPr>
          <a:lstStyle/>
          <a:p>
            <a:pPr>
              <a:spcBef>
                <a:spcPts val="0"/>
              </a:spcBef>
            </a:pPr>
            <a:endParaRPr lang="x-none" sz="1300"/>
          </a:p>
        </p:txBody>
      </p:sp>
      <p:sp>
        <p:nvSpPr>
          <p:cNvPr id="2" name="Titel 1"/>
          <p:cNvSpPr>
            <a:spLocks noGrp="1"/>
          </p:cNvSpPr>
          <p:nvPr>
            <p:ph type="ctrTitle"/>
            <p:custDataLst>
              <p:tags r:id="rId9"/>
            </p:custDataLst>
          </p:nvPr>
        </p:nvSpPr>
        <p:spPr>
          <a:xfrm>
            <a:off x="2971056" y="2654052"/>
            <a:ext cx="2448272" cy="533400"/>
          </a:xfrm>
          <a:ln w="0"/>
          <a:effectLst/>
        </p:spPr>
        <p:txBody>
          <a:bodyPr wrap="square" lIns="0" tIns="12700" rIns="0" bIns="0" anchor="t"/>
          <a:lstStyle/>
          <a:p>
            <a:r>
              <a:rPr lang="de-DE" dirty="0" smtClean="0"/>
              <a:t>RX Demo</a:t>
            </a:r>
            <a:endParaRPr lang="de-DE" dirty="0"/>
          </a:p>
        </p:txBody>
      </p:sp>
      <p:sp>
        <p:nvSpPr>
          <p:cNvPr id="3" name="Untertitel 2" hidden="1"/>
          <p:cNvSpPr>
            <a:spLocks noGrp="1"/>
          </p:cNvSpPr>
          <p:nvPr>
            <p:ph type="subTitle" idx="1"/>
            <p:custDataLst>
              <p:tags r:id="rId10"/>
            </p:custDataLst>
          </p:nvPr>
        </p:nvSpPr>
        <p:spPr>
          <a:xfrm>
            <a:off x="533400" y="3200400"/>
            <a:ext cx="7772400" cy="1676400"/>
          </a:xfrm>
          <a:ln w="0"/>
          <a:effectLst/>
        </p:spPr>
        <p:txBody>
          <a:bodyPr wrap="square" lIns="0" tIns="63500" rIns="0" bIns="0"/>
          <a:lstStyle/>
          <a:p>
            <a:endParaRPr lang="de-DE"/>
          </a:p>
        </p:txBody>
      </p:sp>
      <p:sp>
        <p:nvSpPr>
          <p:cNvPr id="12" name="Foliennummernplatzhalter 11"/>
          <p:cNvSpPr>
            <a:spLocks noGrp="1"/>
          </p:cNvSpPr>
          <p:nvPr>
            <p:ph type="sldNum" sz="quarter" idx="10"/>
          </p:nvPr>
        </p:nvSpPr>
        <p:spPr/>
        <p:txBody>
          <a:bodyPr/>
          <a:lstStyle/>
          <a:p>
            <a:pPr>
              <a:defRPr/>
            </a:pPr>
            <a:fld id="{1807F6EE-FF92-4270-9377-3AD64AE294F9}" type="slidenum">
              <a:rPr lang="x-none" smtClean="0"/>
              <a:pPr>
                <a:defRPr/>
              </a:pPr>
              <a:t>23</a:t>
            </a:fld>
            <a:endParaRPr lang="x-none" dirty="0"/>
          </a:p>
        </p:txBody>
      </p:sp>
      <p:sp>
        <p:nvSpPr>
          <p:cNvPr id="13" name="Textfeld 12"/>
          <p:cNvSpPr txBox="1"/>
          <p:nvPr>
            <p:custDataLst>
              <p:tags r:id="rId11"/>
            </p:custDataLst>
          </p:nvPr>
        </p:nvSpPr>
        <p:spPr>
          <a:xfrm>
            <a:off x="6643464" y="3950196"/>
            <a:ext cx="958917" cy="276999"/>
          </a:xfrm>
          <a:prstGeom prst="rect">
            <a:avLst/>
          </a:prstGeom>
          <a:noFill/>
        </p:spPr>
        <p:txBody>
          <a:bodyPr wrap="none" rtlCol="0">
            <a:spAutoFit/>
          </a:bodyPr>
          <a:lstStyle/>
          <a:p>
            <a:r>
              <a:rPr lang="de-DE" sz="1200" dirty="0" err="1" smtClean="0"/>
              <a:t>rxzipreplies</a:t>
            </a:r>
            <a:endParaRPr lang="de-DE" sz="1200" dirty="0" smtClean="0"/>
          </a:p>
        </p:txBody>
      </p:sp>
    </p:spTree>
    <p:custDataLst>
      <p:tags r:id="rId1"/>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hteck 9"/>
          <p:cNvSpPr>
            <a:spLocks/>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lstStyle/>
          <a:p>
            <a:pPr>
              <a:lnSpc>
                <a:spcPct val="107000"/>
              </a:lnSpc>
              <a:spcBef>
                <a:spcPts val="0"/>
              </a:spcBef>
              <a:spcAft>
                <a:spcPts val="0"/>
              </a:spcAft>
            </a:pPr>
            <a:r>
              <a:rPr lang="x-none" sz="700" smtClean="0">
                <a:solidFill>
                  <a:srgbClr val="707070"/>
                </a:solidFill>
              </a:rPr>
              <a:t>AEA1 | 29.07.2015 | © Robert Bosch GmbH 2015. Alle Rechte vorbehalten, auch bzgl. jeder Verfügung, Verwertung, Reproduktion, Bearbeitung, Weitergabe sowie für den Fall von Schutzrechtsanmeldungen.</a:t>
            </a:r>
            <a:endParaRPr lang="x-none" sz="700">
              <a:solidFill>
                <a:srgbClr val="707070"/>
              </a:solidFill>
            </a:endParaRPr>
          </a:p>
        </p:txBody>
      </p:sp>
      <p:sp>
        <p:nvSpPr>
          <p:cNvPr id="9" name="Textfeld 8"/>
          <p:cNvSpPr txBox="1">
            <a:spLocks/>
          </p:cNvSpPr>
          <p:nvPr>
            <p:custDataLst>
              <p:tags r:id="rId3"/>
            </p:custDataLst>
          </p:nvPr>
        </p:nvSpPr>
        <p:spPr>
          <a:xfrm>
            <a:off x="533400" y="0"/>
            <a:ext cx="5715000" cy="520700"/>
          </a:xfrm>
          <a:prstGeom prst="rect">
            <a:avLst/>
          </a:prstGeom>
          <a:noFill/>
          <a:ln w="0">
            <a:noFill/>
          </a:ln>
          <a:effectLst/>
        </p:spPr>
        <p:txBody>
          <a:bodyPr vert="horz" wrap="square" lIns="0" tIns="57150" rIns="0" bIns="0" rtlCol="0" anchor="ctr">
            <a:noAutofit/>
          </a:bodyPr>
          <a:lstStyle/>
          <a:p>
            <a:pPr>
              <a:lnSpc>
                <a:spcPct val="111000"/>
              </a:lnSpc>
              <a:spcBef>
                <a:spcPts val="0"/>
              </a:spcBef>
              <a:spcAft>
                <a:spcPts val="0"/>
              </a:spcAft>
            </a:pPr>
            <a:r>
              <a:rPr lang="x-none" b="1" smtClean="0">
                <a:solidFill>
                  <a:srgbClr val="FFFFFF"/>
                </a:solidFill>
              </a:rPr>
              <a:t>Vert.x</a:t>
            </a:r>
            <a:endParaRPr lang="x-none" b="1">
              <a:solidFill>
                <a:srgbClr val="FFFFFF"/>
              </a:solidFill>
            </a:endParaRPr>
          </a:p>
        </p:txBody>
      </p:sp>
      <p:pic>
        <p:nvPicPr>
          <p:cNvPr id="8" name="Grafik 7" descr="BEQIK_FR.png" hidden="1"/>
          <p:cNvPicPr>
            <a:picLocks/>
          </p:cNvPicPr>
          <p:nvPr>
            <p:custDataLst>
              <p:tags r:id="rId4"/>
            </p:custDataLst>
          </p:nvPr>
        </p:nvPicPr>
        <p:blipFill>
          <a:blip r:embed="rId12" cstate="print"/>
          <a:stretch>
            <a:fillRect/>
          </a:stretch>
        </p:blipFill>
        <p:spPr>
          <a:xfrm>
            <a:off x="76200" y="5653404"/>
            <a:ext cx="381000" cy="174625"/>
          </a:xfrm>
          <a:prstGeom prst="rect">
            <a:avLst/>
          </a:prstGeom>
          <a:ln w="0">
            <a:noFill/>
          </a:ln>
          <a:effectLst/>
        </p:spPr>
      </p:pic>
      <p:sp>
        <p:nvSpPr>
          <p:cNvPr id="7" name="Rechteck 6"/>
          <p:cNvSpPr>
            <a:spLocks/>
          </p:cNvSpPr>
          <p:nvPr>
            <p:custDataLst>
              <p:tags r:id="rId5"/>
            </p:custDataLst>
          </p:nvPr>
        </p:nvSpPr>
        <p:spPr>
          <a:xfrm>
            <a:off x="6477000" y="205143"/>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spcBef>
                <a:spcPts val="0"/>
              </a:spcBef>
              <a:spcAft>
                <a:spcPts val="0"/>
              </a:spcAft>
            </a:pPr>
            <a:r>
              <a:rPr lang="x-none" sz="800" smtClean="0">
                <a:solidFill>
                  <a:srgbClr val="FFFFFF"/>
                </a:solidFill>
              </a:rPr>
              <a:t> </a:t>
            </a:r>
            <a:endParaRPr lang="x-none" sz="800">
              <a:solidFill>
                <a:srgbClr val="FFFFFF"/>
              </a:solidFill>
            </a:endParaRPr>
          </a:p>
        </p:txBody>
      </p:sp>
      <p:sp>
        <p:nvSpPr>
          <p:cNvPr id="6" name="Rechteck 5"/>
          <p:cNvSpPr>
            <a:spLocks/>
          </p:cNvSpPr>
          <p:nvPr>
            <p:custDataLst>
              <p:tags r:id="rId6"/>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spcBef>
                <a:spcPts val="0"/>
              </a:spcBef>
              <a:spcAft>
                <a:spcPts val="0"/>
              </a:spcAft>
            </a:pPr>
            <a:endParaRPr lang="x-none" sz="1200">
              <a:solidFill>
                <a:srgbClr val="000000"/>
              </a:solidFill>
            </a:endParaRPr>
          </a:p>
        </p:txBody>
      </p:sp>
      <p:sp>
        <p:nvSpPr>
          <p:cNvPr id="5" name="Rechteck 4"/>
          <p:cNvSpPr/>
          <p:nvPr>
            <p:custDataLst>
              <p:tags r:id="rId7"/>
            </p:custDataLst>
          </p:nvPr>
        </p:nvSpPr>
        <p:spPr>
          <a:xfrm>
            <a:off x="8509000" y="6038355"/>
            <a:ext cx="25400" cy="115288"/>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r">
              <a:lnSpc>
                <a:spcPct val="107000"/>
              </a:lnSpc>
              <a:spcBef>
                <a:spcPts val="0"/>
              </a:spcBef>
              <a:spcAft>
                <a:spcPts val="0"/>
              </a:spcAft>
            </a:pPr>
            <a:endParaRPr lang="x-none" sz="700"/>
          </a:p>
        </p:txBody>
      </p:sp>
      <p:sp>
        <p:nvSpPr>
          <p:cNvPr id="4" name="Textfeld 3" hidden="1"/>
          <p:cNvSpPr txBox="1"/>
          <p:nvPr>
            <p:custDataLst>
              <p:tags r:id="rId8"/>
            </p:custDataLst>
          </p:nvPr>
        </p:nvSpPr>
        <p:spPr>
          <a:xfrm>
            <a:off x="0" y="0"/>
            <a:ext cx="0" cy="0"/>
          </a:xfrm>
          <a:prstGeom prst="rect">
            <a:avLst/>
          </a:prstGeom>
          <a:noFill/>
          <a:ln w="0">
            <a:noFill/>
          </a:ln>
          <a:effectLst/>
        </p:spPr>
        <p:txBody>
          <a:bodyPr vert="horz" lIns="0" tIns="0" rIns="0" bIns="0" rtlCol="0">
            <a:noAutofit/>
          </a:bodyPr>
          <a:lstStyle/>
          <a:p>
            <a:pPr>
              <a:spcBef>
                <a:spcPts val="0"/>
              </a:spcBef>
            </a:pPr>
            <a:endParaRPr lang="x-none" sz="1300"/>
          </a:p>
        </p:txBody>
      </p:sp>
      <p:sp>
        <p:nvSpPr>
          <p:cNvPr id="2" name="Titel 1"/>
          <p:cNvSpPr>
            <a:spLocks noGrp="1"/>
          </p:cNvSpPr>
          <p:nvPr>
            <p:ph type="ctrTitle"/>
            <p:custDataLst>
              <p:tags r:id="rId9"/>
            </p:custDataLst>
          </p:nvPr>
        </p:nvSpPr>
        <p:spPr>
          <a:xfrm>
            <a:off x="1602904" y="2726060"/>
            <a:ext cx="4536504" cy="533400"/>
          </a:xfrm>
          <a:ln w="0"/>
          <a:effectLst/>
        </p:spPr>
        <p:txBody>
          <a:bodyPr wrap="square" lIns="0" tIns="12700" rIns="0" bIns="0" anchor="t"/>
          <a:lstStyle/>
          <a:p>
            <a:r>
              <a:rPr lang="de-DE" dirty="0" err="1" smtClean="0"/>
              <a:t>Consequences</a:t>
            </a:r>
            <a:r>
              <a:rPr lang="de-DE" dirty="0" smtClean="0"/>
              <a:t> </a:t>
            </a:r>
            <a:r>
              <a:rPr lang="de-DE" dirty="0" err="1" smtClean="0"/>
              <a:t>for</a:t>
            </a:r>
            <a:r>
              <a:rPr lang="de-DE" dirty="0" smtClean="0"/>
              <a:t> </a:t>
            </a:r>
            <a:r>
              <a:rPr lang="de-DE" dirty="0" err="1" smtClean="0"/>
              <a:t>BiE</a:t>
            </a:r>
            <a:endParaRPr lang="de-DE" dirty="0"/>
          </a:p>
        </p:txBody>
      </p:sp>
      <p:sp>
        <p:nvSpPr>
          <p:cNvPr id="3" name="Untertitel 2" hidden="1"/>
          <p:cNvSpPr>
            <a:spLocks noGrp="1"/>
          </p:cNvSpPr>
          <p:nvPr>
            <p:ph type="subTitle" idx="1"/>
            <p:custDataLst>
              <p:tags r:id="rId10"/>
            </p:custDataLst>
          </p:nvPr>
        </p:nvSpPr>
        <p:spPr>
          <a:xfrm>
            <a:off x="533400" y="3200400"/>
            <a:ext cx="7772400" cy="1676400"/>
          </a:xfrm>
          <a:ln w="0"/>
          <a:effectLst/>
        </p:spPr>
        <p:txBody>
          <a:bodyPr wrap="square" lIns="0" tIns="63500" rIns="0" bIns="0"/>
          <a:lstStyle/>
          <a:p>
            <a:endParaRPr lang="de-DE"/>
          </a:p>
        </p:txBody>
      </p:sp>
      <p:sp>
        <p:nvSpPr>
          <p:cNvPr id="14" name="Foliennummernplatzhalter 13"/>
          <p:cNvSpPr>
            <a:spLocks noGrp="1"/>
          </p:cNvSpPr>
          <p:nvPr>
            <p:ph type="sldNum" sz="quarter" idx="10"/>
          </p:nvPr>
        </p:nvSpPr>
        <p:spPr/>
        <p:txBody>
          <a:bodyPr/>
          <a:lstStyle/>
          <a:p>
            <a:pPr>
              <a:defRPr/>
            </a:pPr>
            <a:fld id="{1807F6EE-FF92-4270-9377-3AD64AE294F9}" type="slidenum">
              <a:rPr lang="x-none" smtClean="0"/>
              <a:pPr>
                <a:defRPr/>
              </a:pPr>
              <a:t>24</a:t>
            </a:fld>
            <a:endParaRPr lang="x-none" dirty="0"/>
          </a:p>
        </p:txBody>
      </p:sp>
    </p:spTree>
    <p:custDataLst>
      <p:tags r:id="rId1"/>
    </p:custData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hteck 9"/>
          <p:cNvSpPr>
            <a:spLocks/>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lstStyle/>
          <a:p>
            <a:pPr>
              <a:lnSpc>
                <a:spcPct val="107000"/>
              </a:lnSpc>
              <a:spcBef>
                <a:spcPts val="0"/>
              </a:spcBef>
              <a:spcAft>
                <a:spcPts val="0"/>
              </a:spcAft>
            </a:pPr>
            <a:r>
              <a:rPr lang="de-DE" sz="700" smtClean="0">
                <a:solidFill>
                  <a:srgbClr val="707070"/>
                </a:solidFill>
              </a:rPr>
              <a:t>CR/AEA3-Schmid | 29.07.2015 | © Robert Bosch GmbH 2015. Alle Rechte vorbehalten, auch bzgl. jeder Verfügung, Verwertung, Reproduktion, Bearbeitung, Weitergabe sowie für den Fall von Schutzrechtsanmeldungen.</a:t>
            </a:r>
            <a:endParaRPr lang="x-none" sz="700">
              <a:solidFill>
                <a:srgbClr val="707070"/>
              </a:solidFill>
            </a:endParaRPr>
          </a:p>
        </p:txBody>
      </p:sp>
      <p:sp>
        <p:nvSpPr>
          <p:cNvPr id="9" name="Textfeld 8"/>
          <p:cNvSpPr txBox="1">
            <a:spLocks/>
          </p:cNvSpPr>
          <p:nvPr>
            <p:custDataLst>
              <p:tags r:id="rId3"/>
            </p:custDataLst>
          </p:nvPr>
        </p:nvSpPr>
        <p:spPr>
          <a:xfrm>
            <a:off x="533400" y="0"/>
            <a:ext cx="5715000" cy="520700"/>
          </a:xfrm>
          <a:prstGeom prst="rect">
            <a:avLst/>
          </a:prstGeom>
          <a:noFill/>
          <a:ln w="0">
            <a:noFill/>
          </a:ln>
          <a:effectLst/>
        </p:spPr>
        <p:txBody>
          <a:bodyPr vert="horz" wrap="square" lIns="0" tIns="57150" rIns="0" bIns="0" rtlCol="0" anchor="ctr">
            <a:noAutofit/>
          </a:bodyPr>
          <a:lstStyle/>
          <a:p>
            <a:pPr>
              <a:lnSpc>
                <a:spcPct val="111000"/>
              </a:lnSpc>
              <a:spcBef>
                <a:spcPts val="0"/>
              </a:spcBef>
              <a:spcAft>
                <a:spcPts val="0"/>
              </a:spcAft>
            </a:pPr>
            <a:r>
              <a:rPr lang="en-US" b="1" smtClean="0">
                <a:solidFill>
                  <a:srgbClr val="FFFFFF"/>
                </a:solidFill>
              </a:rPr>
              <a:t>UPA Steering Committee Meeting, July 2015</a:t>
            </a:r>
            <a:endParaRPr lang="x-none" b="1" dirty="0">
              <a:solidFill>
                <a:srgbClr val="FFFFFF"/>
              </a:solidFill>
            </a:endParaRPr>
          </a:p>
        </p:txBody>
      </p:sp>
      <p:pic>
        <p:nvPicPr>
          <p:cNvPr id="8" name="Grafik 7" descr="BEQIK_FR.png" hidden="1"/>
          <p:cNvPicPr>
            <a:picLocks/>
          </p:cNvPicPr>
          <p:nvPr>
            <p:custDataLst>
              <p:tags r:id="rId4"/>
            </p:custDataLst>
          </p:nvPr>
        </p:nvPicPr>
        <p:blipFill>
          <a:blip r:embed="rId15" cstate="print"/>
          <a:stretch>
            <a:fillRect/>
          </a:stretch>
        </p:blipFill>
        <p:spPr>
          <a:xfrm>
            <a:off x="76200" y="5653404"/>
            <a:ext cx="381000" cy="174625"/>
          </a:xfrm>
          <a:prstGeom prst="rect">
            <a:avLst/>
          </a:prstGeom>
          <a:ln w="0">
            <a:noFill/>
          </a:ln>
          <a:effectLst/>
        </p:spPr>
      </p:pic>
      <p:sp>
        <p:nvSpPr>
          <p:cNvPr id="7" name="Rechteck 6"/>
          <p:cNvSpPr>
            <a:spLocks/>
          </p:cNvSpPr>
          <p:nvPr>
            <p:custDataLst>
              <p:tags r:id="rId5"/>
            </p:custDataLst>
          </p:nvPr>
        </p:nvSpPr>
        <p:spPr>
          <a:xfrm>
            <a:off x="6477000" y="205143"/>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spcBef>
                <a:spcPts val="0"/>
              </a:spcBef>
              <a:spcAft>
                <a:spcPts val="0"/>
              </a:spcAft>
            </a:pPr>
            <a:r>
              <a:rPr lang="x-none" sz="800" smtClean="0">
                <a:solidFill>
                  <a:srgbClr val="FFFFFF"/>
                </a:solidFill>
              </a:rPr>
              <a:t> </a:t>
            </a:r>
            <a:endParaRPr lang="x-none" sz="800">
              <a:solidFill>
                <a:srgbClr val="FFFFFF"/>
              </a:solidFill>
            </a:endParaRPr>
          </a:p>
        </p:txBody>
      </p:sp>
      <p:sp>
        <p:nvSpPr>
          <p:cNvPr id="6" name="Rechteck 5"/>
          <p:cNvSpPr>
            <a:spLocks/>
          </p:cNvSpPr>
          <p:nvPr>
            <p:custDataLst>
              <p:tags r:id="rId6"/>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spcBef>
                <a:spcPts val="0"/>
              </a:spcBef>
              <a:spcAft>
                <a:spcPts val="0"/>
              </a:spcAft>
            </a:pPr>
            <a:endParaRPr lang="x-none" sz="1200">
              <a:solidFill>
                <a:srgbClr val="000000"/>
              </a:solidFill>
            </a:endParaRPr>
          </a:p>
        </p:txBody>
      </p:sp>
      <p:sp>
        <p:nvSpPr>
          <p:cNvPr id="5" name="Rechteck 4"/>
          <p:cNvSpPr/>
          <p:nvPr>
            <p:custDataLst>
              <p:tags r:id="rId7"/>
            </p:custDataLst>
          </p:nvPr>
        </p:nvSpPr>
        <p:spPr>
          <a:xfrm>
            <a:off x="8509000" y="6038355"/>
            <a:ext cx="25400" cy="115288"/>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r">
              <a:lnSpc>
                <a:spcPct val="107000"/>
              </a:lnSpc>
              <a:spcBef>
                <a:spcPts val="0"/>
              </a:spcBef>
              <a:spcAft>
                <a:spcPts val="0"/>
              </a:spcAft>
            </a:pPr>
            <a:endParaRPr lang="x-none" sz="700"/>
          </a:p>
        </p:txBody>
      </p:sp>
      <p:sp>
        <p:nvSpPr>
          <p:cNvPr id="4" name="Textfeld 3" hidden="1"/>
          <p:cNvSpPr txBox="1"/>
          <p:nvPr>
            <p:custDataLst>
              <p:tags r:id="rId8"/>
            </p:custDataLst>
          </p:nvPr>
        </p:nvSpPr>
        <p:spPr>
          <a:xfrm>
            <a:off x="0" y="0"/>
            <a:ext cx="0" cy="0"/>
          </a:xfrm>
          <a:prstGeom prst="rect">
            <a:avLst/>
          </a:prstGeom>
          <a:noFill/>
          <a:ln w="0">
            <a:noFill/>
          </a:ln>
          <a:effectLst/>
        </p:spPr>
        <p:txBody>
          <a:bodyPr vert="horz" lIns="0" tIns="0" rIns="0" bIns="0" rtlCol="0">
            <a:noAutofit/>
          </a:bodyPr>
          <a:lstStyle/>
          <a:p>
            <a:pPr>
              <a:spcBef>
                <a:spcPts val="0"/>
              </a:spcBef>
            </a:pPr>
            <a:endParaRPr lang="x-none" sz="1300"/>
          </a:p>
        </p:txBody>
      </p:sp>
      <p:sp>
        <p:nvSpPr>
          <p:cNvPr id="3" name="Untertitel 2" hidden="1"/>
          <p:cNvSpPr>
            <a:spLocks noGrp="1"/>
          </p:cNvSpPr>
          <p:nvPr>
            <p:ph type="subTitle" idx="1"/>
            <p:custDataLst>
              <p:tags r:id="rId9"/>
            </p:custDataLst>
          </p:nvPr>
        </p:nvSpPr>
        <p:spPr>
          <a:ln w="0"/>
          <a:effectLst/>
        </p:spPr>
        <p:txBody>
          <a:bodyPr wrap="square" lIns="0" tIns="63500" rIns="0" bIns="0"/>
          <a:lstStyle/>
          <a:p>
            <a:endParaRPr lang="de-DE"/>
          </a:p>
        </p:txBody>
      </p:sp>
      <p:sp>
        <p:nvSpPr>
          <p:cNvPr id="52" name="Titel 1"/>
          <p:cNvSpPr txBox="1">
            <a:spLocks/>
          </p:cNvSpPr>
          <p:nvPr>
            <p:custDataLst>
              <p:tags r:id="rId10"/>
            </p:custDataLst>
          </p:nvPr>
        </p:nvSpPr>
        <p:spPr bwMode="auto">
          <a:xfrm>
            <a:off x="533400" y="587382"/>
            <a:ext cx="7910264" cy="533400"/>
          </a:xfrm>
          <a:prstGeom prst="rect">
            <a:avLst/>
          </a:prstGeom>
          <a:noFill/>
          <a:ln w="0">
            <a:noFill/>
            <a:miter lim="800000"/>
            <a:headEnd/>
            <a:tailEnd/>
          </a:ln>
          <a:effectLst/>
          <a:extLst>
            <a:ext uri="{AF507438-7753-43E0-B8FC-AC1667EBCBE1}">
              <a14:hiddenEffects xmlns="" xmlns:a14="http://schemas.microsoft.com/office/drawing/2010/main">
                <a:effectLst>
                  <a:outerShdw blurRad="63500" rotWithShape="0">
                    <a:scrgbClr r="0" g="0" b="0"/>
                  </a:outerShdw>
                </a:effectLst>
              </a14:hiddenEffects>
            </a:ext>
            <a:ext uri="{53640926-AAD7-44D8-BBD7-CCE9431645EC}">
              <a14:shadowObscured xmlns="" xmlns:a14="http://schemas.microsoft.com/office/drawing/2010/main"/>
            </a:ext>
          </a:extLst>
        </p:spPr>
        <p:txBody>
          <a:bodyPr vert="horz" wrap="square" lIns="0" tIns="12700" rIns="0" bIns="0" numCol="1" anchor="t" anchorCtr="0" compatLnSpc="1">
            <a:prstTxWarp prst="textNoShape">
              <a:avLst/>
            </a:prstTxWarp>
          </a:bodyPr>
          <a:lstStyle>
            <a:lvl1pPr algn="l" rtl="0" eaLnBrk="0" fontAlgn="base" hangingPunct="0">
              <a:lnSpc>
                <a:spcPct val="111000"/>
              </a:lnSpc>
              <a:spcBef>
                <a:spcPts val="0"/>
              </a:spcBef>
              <a:spcAft>
                <a:spcPts val="0"/>
              </a:spcAft>
              <a:buNone/>
              <a:defRPr sz="2700" b="0" i="0" u="none">
                <a:solidFill>
                  <a:srgbClr val="000000"/>
                </a:solidFill>
                <a:latin typeface="Bosch Office Sans"/>
                <a:ea typeface="+mj-ea"/>
                <a:cs typeface="+mj-cs"/>
              </a:defRPr>
            </a:lvl1pPr>
            <a:lvl2pPr algn="l" rtl="0" eaLnBrk="0" fontAlgn="base" hangingPunct="0">
              <a:lnSpc>
                <a:spcPct val="111000"/>
              </a:lnSpc>
              <a:spcBef>
                <a:spcPct val="0"/>
              </a:spcBef>
              <a:spcAft>
                <a:spcPct val="0"/>
              </a:spcAft>
              <a:defRPr sz="2700">
                <a:solidFill>
                  <a:srgbClr val="000000"/>
                </a:solidFill>
                <a:latin typeface="Bosch Office Sans"/>
              </a:defRPr>
            </a:lvl2pPr>
            <a:lvl3pPr algn="l" rtl="0" eaLnBrk="0" fontAlgn="base" hangingPunct="0">
              <a:lnSpc>
                <a:spcPct val="111000"/>
              </a:lnSpc>
              <a:spcBef>
                <a:spcPct val="0"/>
              </a:spcBef>
              <a:spcAft>
                <a:spcPct val="0"/>
              </a:spcAft>
              <a:defRPr sz="2700">
                <a:solidFill>
                  <a:srgbClr val="000000"/>
                </a:solidFill>
                <a:latin typeface="Bosch Office Sans"/>
              </a:defRPr>
            </a:lvl3pPr>
            <a:lvl4pPr algn="l" rtl="0" eaLnBrk="0" fontAlgn="base" hangingPunct="0">
              <a:lnSpc>
                <a:spcPct val="111000"/>
              </a:lnSpc>
              <a:spcBef>
                <a:spcPct val="0"/>
              </a:spcBef>
              <a:spcAft>
                <a:spcPct val="0"/>
              </a:spcAft>
              <a:defRPr sz="2700">
                <a:solidFill>
                  <a:srgbClr val="000000"/>
                </a:solidFill>
                <a:latin typeface="Bosch Office Sans"/>
              </a:defRPr>
            </a:lvl4pPr>
            <a:lvl5pPr algn="l" rtl="0" eaLnBrk="0" fontAlgn="base" hangingPunct="0">
              <a:lnSpc>
                <a:spcPct val="111000"/>
              </a:lnSpc>
              <a:spcBef>
                <a:spcPct val="0"/>
              </a:spcBef>
              <a:spcAft>
                <a:spcPct val="0"/>
              </a:spcAft>
              <a:defRPr sz="2700">
                <a:solidFill>
                  <a:srgbClr val="000000"/>
                </a:solidFill>
                <a:latin typeface="Bosch Office Sans"/>
              </a:defRPr>
            </a:lvl5pPr>
            <a:lvl6pPr marL="457142" algn="l" rtl="0" fontAlgn="base">
              <a:lnSpc>
                <a:spcPct val="111000"/>
              </a:lnSpc>
              <a:spcBef>
                <a:spcPct val="0"/>
              </a:spcBef>
              <a:spcAft>
                <a:spcPct val="0"/>
              </a:spcAft>
              <a:defRPr sz="2700">
                <a:solidFill>
                  <a:srgbClr val="000000"/>
                </a:solidFill>
                <a:latin typeface="Bosch Office Sans"/>
              </a:defRPr>
            </a:lvl6pPr>
            <a:lvl7pPr marL="914283" algn="l" rtl="0" fontAlgn="base">
              <a:lnSpc>
                <a:spcPct val="111000"/>
              </a:lnSpc>
              <a:spcBef>
                <a:spcPct val="0"/>
              </a:spcBef>
              <a:spcAft>
                <a:spcPct val="0"/>
              </a:spcAft>
              <a:defRPr sz="2700">
                <a:solidFill>
                  <a:srgbClr val="000000"/>
                </a:solidFill>
                <a:latin typeface="Bosch Office Sans"/>
              </a:defRPr>
            </a:lvl7pPr>
            <a:lvl8pPr marL="1371425" algn="l" rtl="0" fontAlgn="base">
              <a:lnSpc>
                <a:spcPct val="111000"/>
              </a:lnSpc>
              <a:spcBef>
                <a:spcPct val="0"/>
              </a:spcBef>
              <a:spcAft>
                <a:spcPct val="0"/>
              </a:spcAft>
              <a:defRPr sz="2700">
                <a:solidFill>
                  <a:srgbClr val="000000"/>
                </a:solidFill>
                <a:latin typeface="Bosch Office Sans"/>
              </a:defRPr>
            </a:lvl8pPr>
            <a:lvl9pPr marL="1828566" algn="l" rtl="0" fontAlgn="base">
              <a:lnSpc>
                <a:spcPct val="111000"/>
              </a:lnSpc>
              <a:spcBef>
                <a:spcPct val="0"/>
              </a:spcBef>
              <a:spcAft>
                <a:spcPct val="0"/>
              </a:spcAft>
              <a:defRPr sz="2700">
                <a:solidFill>
                  <a:srgbClr val="000000"/>
                </a:solidFill>
                <a:latin typeface="Bosch Office Sans"/>
              </a:defRPr>
            </a:lvl9pPr>
          </a:lstStyle>
          <a:p>
            <a:r>
              <a:rPr lang="en-US" sz="2400" b="1" kern="0" dirty="0" err="1" smtClean="0">
                <a:solidFill>
                  <a:schemeClr val="accent2"/>
                </a:solidFill>
              </a:rPr>
              <a:t>UPA</a:t>
            </a:r>
            <a:r>
              <a:rPr lang="en-US" sz="2400" b="1" kern="0" dirty="0" err="1" smtClean="0">
                <a:solidFill>
                  <a:schemeClr val="bg1">
                    <a:lumMod val="75000"/>
                  </a:schemeClr>
                </a:solidFill>
              </a:rPr>
              <a:t>|</a:t>
            </a:r>
            <a:r>
              <a:rPr lang="en-US" sz="2400" b="1" kern="0" dirty="0" err="1" smtClean="0">
                <a:solidFill>
                  <a:schemeClr val="accent3"/>
                </a:solidFill>
              </a:rPr>
              <a:t>Mobility</a:t>
            </a:r>
            <a:r>
              <a:rPr lang="en-US" sz="2400" b="1" kern="0" dirty="0" smtClean="0">
                <a:solidFill>
                  <a:schemeClr val="tx1"/>
                </a:solidFill>
              </a:rPr>
              <a:t> &amp; CR/AEM Travel Assistant Use Cases</a:t>
            </a:r>
            <a:endParaRPr lang="en-US" sz="2400" kern="0" dirty="0">
              <a:solidFill>
                <a:schemeClr val="tx1"/>
              </a:solidFill>
            </a:endParaRPr>
          </a:p>
        </p:txBody>
      </p:sp>
      <p:pic>
        <p:nvPicPr>
          <p:cNvPr id="43" name="Picture 42"/>
          <p:cNvPicPr>
            <a:picLocks noChangeAspect="1"/>
          </p:cNvPicPr>
          <p:nvPr>
            <p:custDataLst>
              <p:tags r:id="rId11"/>
            </p:custDataLst>
          </p:nvPr>
        </p:nvPicPr>
        <p:blipFill>
          <a:blip r:embed="rId16" cstate="print"/>
          <a:stretch>
            <a:fillRect/>
          </a:stretch>
        </p:blipFill>
        <p:spPr>
          <a:xfrm>
            <a:off x="517090" y="1168400"/>
            <a:ext cx="7162267" cy="4302666"/>
          </a:xfrm>
          <a:prstGeom prst="rect">
            <a:avLst/>
          </a:prstGeom>
        </p:spPr>
      </p:pic>
      <p:sp>
        <p:nvSpPr>
          <p:cNvPr id="49" name="Rectangle 48"/>
          <p:cNvSpPr/>
          <p:nvPr>
            <p:custDataLst>
              <p:tags r:id="rId12"/>
            </p:custDataLst>
          </p:nvPr>
        </p:nvSpPr>
        <p:spPr>
          <a:xfrm>
            <a:off x="882824" y="3643532"/>
            <a:ext cx="5760640" cy="1890840"/>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custDataLst>
              <p:tags r:id="rId13"/>
            </p:custDataLst>
          </p:nvPr>
        </p:nvSpPr>
        <p:spPr>
          <a:xfrm>
            <a:off x="6643464" y="4023945"/>
            <a:ext cx="1584176" cy="646331"/>
          </a:xfrm>
          <a:prstGeom prst="rect">
            <a:avLst/>
          </a:prstGeom>
          <a:noFill/>
        </p:spPr>
        <p:txBody>
          <a:bodyPr wrap="square" rtlCol="0">
            <a:spAutoFit/>
          </a:bodyPr>
          <a:lstStyle/>
          <a:p>
            <a:r>
              <a:rPr lang="en-US" b="1" dirty="0" smtClean="0">
                <a:solidFill>
                  <a:srgbClr val="C00000"/>
                </a:solidFill>
              </a:rPr>
              <a:t>Travel Assistant</a:t>
            </a:r>
            <a:endParaRPr lang="en-US" b="1" dirty="0">
              <a:solidFill>
                <a:srgbClr val="C00000"/>
              </a:solidFill>
            </a:endParaRPr>
          </a:p>
        </p:txBody>
      </p:sp>
      <p:sp>
        <p:nvSpPr>
          <p:cNvPr id="16" name="Foliennummernplatzhalter 15"/>
          <p:cNvSpPr>
            <a:spLocks noGrp="1"/>
          </p:cNvSpPr>
          <p:nvPr>
            <p:ph type="sldNum" sz="quarter" idx="10"/>
          </p:nvPr>
        </p:nvSpPr>
        <p:spPr/>
        <p:txBody>
          <a:bodyPr/>
          <a:lstStyle/>
          <a:p>
            <a:pPr>
              <a:defRPr/>
            </a:pPr>
            <a:fld id="{1807F6EE-FF92-4270-9377-3AD64AE294F9}" type="slidenum">
              <a:rPr lang="x-none" smtClean="0"/>
              <a:pPr>
                <a:defRPr/>
              </a:pPr>
              <a:t>25</a:t>
            </a:fld>
            <a:endParaRPr lang="x-none" dirty="0"/>
          </a:p>
        </p:txBody>
      </p:sp>
    </p:spTree>
    <p:custDataLst>
      <p:tags r:id="rId1"/>
    </p:custDataLst>
    <p:extLst>
      <p:ext uri="{BB962C8B-B14F-4D97-AF65-F5344CB8AC3E}">
        <p14:creationId xmlns="" xmlns:p14="http://schemas.microsoft.com/office/powerpoint/2010/main" val="29431833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hteck 9"/>
          <p:cNvSpPr>
            <a:spLocks/>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lstStyle/>
          <a:p>
            <a:pPr>
              <a:lnSpc>
                <a:spcPct val="107000"/>
              </a:lnSpc>
              <a:spcBef>
                <a:spcPts val="0"/>
              </a:spcBef>
              <a:spcAft>
                <a:spcPts val="0"/>
              </a:spcAft>
            </a:pPr>
            <a:r>
              <a:rPr lang="de-DE" sz="700" smtClean="0">
                <a:solidFill>
                  <a:srgbClr val="707070"/>
                </a:solidFill>
              </a:rPr>
              <a:t>Abteilung | 29.07.2015 | © Robert Bosch GmbH 2015. Alle Rechte vorbehalten, auch bzgl. jeder Verfügung, Verwertung, Reproduktion, Bearbeitung, Weitergabe sowie für den Fall von Schutzrechtsanmeldungen.</a:t>
            </a:r>
            <a:endParaRPr lang="x-none" sz="700">
              <a:solidFill>
                <a:srgbClr val="707070"/>
              </a:solidFill>
            </a:endParaRPr>
          </a:p>
        </p:txBody>
      </p:sp>
      <p:sp>
        <p:nvSpPr>
          <p:cNvPr id="9" name="Textfeld 8"/>
          <p:cNvSpPr txBox="1">
            <a:spLocks/>
          </p:cNvSpPr>
          <p:nvPr>
            <p:custDataLst>
              <p:tags r:id="rId3"/>
            </p:custDataLst>
          </p:nvPr>
        </p:nvSpPr>
        <p:spPr>
          <a:xfrm>
            <a:off x="533400" y="0"/>
            <a:ext cx="5715000" cy="520700"/>
          </a:xfrm>
          <a:prstGeom prst="rect">
            <a:avLst/>
          </a:prstGeom>
          <a:noFill/>
          <a:ln w="0">
            <a:noFill/>
          </a:ln>
          <a:effectLst/>
        </p:spPr>
        <p:txBody>
          <a:bodyPr vert="horz" wrap="square" lIns="0" tIns="57150" rIns="0" bIns="0" rtlCol="0" anchor="ctr">
            <a:noAutofit/>
          </a:bodyPr>
          <a:lstStyle/>
          <a:p>
            <a:pPr>
              <a:lnSpc>
                <a:spcPct val="111000"/>
              </a:lnSpc>
              <a:spcBef>
                <a:spcPts val="0"/>
              </a:spcBef>
              <a:spcAft>
                <a:spcPts val="0"/>
              </a:spcAft>
            </a:pPr>
            <a:r>
              <a:rPr lang="de-DE" b="1" dirty="0" smtClean="0">
                <a:solidFill>
                  <a:srgbClr val="FFFFFF"/>
                </a:solidFill>
              </a:rPr>
              <a:t>Cross Domain Interfaces </a:t>
            </a:r>
            <a:r>
              <a:rPr lang="de-DE" b="1" dirty="0" err="1" smtClean="0">
                <a:solidFill>
                  <a:srgbClr val="FFFFFF"/>
                </a:solidFill>
              </a:rPr>
              <a:t>for</a:t>
            </a:r>
            <a:r>
              <a:rPr lang="de-DE" b="1" dirty="0" smtClean="0">
                <a:solidFill>
                  <a:srgbClr val="FFFFFF"/>
                </a:solidFill>
              </a:rPr>
              <a:t> Mobile Assistance</a:t>
            </a:r>
            <a:endParaRPr lang="x-none" b="1">
              <a:solidFill>
                <a:srgbClr val="FFFFFF"/>
              </a:solidFill>
            </a:endParaRPr>
          </a:p>
        </p:txBody>
      </p:sp>
      <p:pic>
        <p:nvPicPr>
          <p:cNvPr id="8" name="Grafik 7" descr="BEQIK_FR.png" hidden="1"/>
          <p:cNvPicPr>
            <a:picLocks/>
          </p:cNvPicPr>
          <p:nvPr>
            <p:custDataLst>
              <p:tags r:id="rId4"/>
            </p:custDataLst>
          </p:nvPr>
        </p:nvPicPr>
        <p:blipFill>
          <a:blip r:embed="rId31" cstate="print"/>
          <a:stretch>
            <a:fillRect/>
          </a:stretch>
        </p:blipFill>
        <p:spPr>
          <a:xfrm>
            <a:off x="76200" y="5653404"/>
            <a:ext cx="381000" cy="174625"/>
          </a:xfrm>
          <a:prstGeom prst="rect">
            <a:avLst/>
          </a:prstGeom>
          <a:ln w="0">
            <a:noFill/>
          </a:ln>
          <a:effectLst/>
        </p:spPr>
      </p:pic>
      <p:sp>
        <p:nvSpPr>
          <p:cNvPr id="7" name="Rechteck 6"/>
          <p:cNvSpPr>
            <a:spLocks/>
          </p:cNvSpPr>
          <p:nvPr>
            <p:custDataLst>
              <p:tags r:id="rId5"/>
            </p:custDataLst>
          </p:nvPr>
        </p:nvSpPr>
        <p:spPr>
          <a:xfrm>
            <a:off x="6477000" y="205143"/>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spcBef>
                <a:spcPts val="0"/>
              </a:spcBef>
              <a:spcAft>
                <a:spcPts val="0"/>
              </a:spcAft>
            </a:pPr>
            <a:r>
              <a:rPr lang="x-none" sz="800" smtClean="0">
                <a:solidFill>
                  <a:srgbClr val="FFFFFF"/>
                </a:solidFill>
              </a:rPr>
              <a:t> </a:t>
            </a:r>
            <a:endParaRPr lang="x-none" sz="800">
              <a:solidFill>
                <a:srgbClr val="FFFFFF"/>
              </a:solidFill>
            </a:endParaRPr>
          </a:p>
        </p:txBody>
      </p:sp>
      <p:sp>
        <p:nvSpPr>
          <p:cNvPr id="6" name="Rechteck 5"/>
          <p:cNvSpPr>
            <a:spLocks/>
          </p:cNvSpPr>
          <p:nvPr>
            <p:custDataLst>
              <p:tags r:id="rId6"/>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spcBef>
                <a:spcPts val="0"/>
              </a:spcBef>
              <a:spcAft>
                <a:spcPts val="0"/>
              </a:spcAft>
            </a:pPr>
            <a:endParaRPr lang="x-none" sz="1200">
              <a:solidFill>
                <a:srgbClr val="000000"/>
              </a:solidFill>
            </a:endParaRPr>
          </a:p>
        </p:txBody>
      </p:sp>
      <p:sp>
        <p:nvSpPr>
          <p:cNvPr id="5" name="Rechteck 4"/>
          <p:cNvSpPr/>
          <p:nvPr>
            <p:custDataLst>
              <p:tags r:id="rId7"/>
            </p:custDataLst>
          </p:nvPr>
        </p:nvSpPr>
        <p:spPr>
          <a:xfrm>
            <a:off x="8509000" y="6038355"/>
            <a:ext cx="25400" cy="115288"/>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r">
              <a:lnSpc>
                <a:spcPct val="107000"/>
              </a:lnSpc>
              <a:spcBef>
                <a:spcPts val="0"/>
              </a:spcBef>
              <a:spcAft>
                <a:spcPts val="0"/>
              </a:spcAft>
            </a:pPr>
            <a:endParaRPr lang="x-none" sz="700"/>
          </a:p>
        </p:txBody>
      </p:sp>
      <p:sp>
        <p:nvSpPr>
          <p:cNvPr id="4" name="Textfeld 3" hidden="1"/>
          <p:cNvSpPr txBox="1"/>
          <p:nvPr>
            <p:custDataLst>
              <p:tags r:id="rId8"/>
            </p:custDataLst>
          </p:nvPr>
        </p:nvSpPr>
        <p:spPr>
          <a:xfrm>
            <a:off x="0" y="0"/>
            <a:ext cx="0" cy="0"/>
          </a:xfrm>
          <a:prstGeom prst="rect">
            <a:avLst/>
          </a:prstGeom>
          <a:noFill/>
          <a:ln w="0">
            <a:noFill/>
          </a:ln>
          <a:effectLst/>
        </p:spPr>
        <p:txBody>
          <a:bodyPr vert="horz" lIns="0" tIns="0" rIns="0" bIns="0" rtlCol="0">
            <a:noAutofit/>
          </a:bodyPr>
          <a:lstStyle/>
          <a:p>
            <a:pPr>
              <a:spcBef>
                <a:spcPts val="0"/>
              </a:spcBef>
            </a:pPr>
            <a:endParaRPr lang="x-none" sz="1300"/>
          </a:p>
        </p:txBody>
      </p:sp>
      <p:sp>
        <p:nvSpPr>
          <p:cNvPr id="3" name="Untertitel 2" hidden="1"/>
          <p:cNvSpPr>
            <a:spLocks noGrp="1"/>
          </p:cNvSpPr>
          <p:nvPr>
            <p:ph type="subTitle" idx="1"/>
            <p:custDataLst>
              <p:tags r:id="rId9"/>
            </p:custDataLst>
          </p:nvPr>
        </p:nvSpPr>
        <p:spPr>
          <a:xfrm>
            <a:off x="533400" y="3200400"/>
            <a:ext cx="7772400" cy="1676400"/>
          </a:xfrm>
          <a:ln w="0"/>
          <a:effectLst/>
        </p:spPr>
        <p:txBody>
          <a:bodyPr wrap="square" lIns="0" tIns="63500" rIns="0" bIns="0"/>
          <a:lstStyle/>
          <a:p>
            <a:endParaRPr lang="de-DE"/>
          </a:p>
        </p:txBody>
      </p:sp>
      <p:sp>
        <p:nvSpPr>
          <p:cNvPr id="11" name="Rechteck 10"/>
          <p:cNvSpPr/>
          <p:nvPr>
            <p:custDataLst>
              <p:tags r:id="rId10"/>
            </p:custDataLst>
          </p:nvPr>
        </p:nvSpPr>
        <p:spPr>
          <a:xfrm>
            <a:off x="954832" y="1213892"/>
            <a:ext cx="144016" cy="1656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12"/>
          <p:cNvSpPr/>
          <p:nvPr>
            <p:custDataLst>
              <p:tags r:id="rId11"/>
            </p:custDataLst>
          </p:nvPr>
        </p:nvSpPr>
        <p:spPr>
          <a:xfrm>
            <a:off x="5275312" y="1213892"/>
            <a:ext cx="144016" cy="1656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5" name="Gerade Verbindung mit Pfeil 14"/>
          <p:cNvCxnSpPr/>
          <p:nvPr>
            <p:custDataLst>
              <p:tags r:id="rId12"/>
            </p:custDataLst>
          </p:nvPr>
        </p:nvCxnSpPr>
        <p:spPr>
          <a:xfrm>
            <a:off x="1098848" y="1501924"/>
            <a:ext cx="37444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Gerade Verbindung mit Pfeil 16"/>
          <p:cNvCxnSpPr/>
          <p:nvPr>
            <p:custDataLst>
              <p:tags r:id="rId13"/>
            </p:custDataLst>
          </p:nvPr>
        </p:nvCxnSpPr>
        <p:spPr>
          <a:xfrm flipH="1">
            <a:off x="1458888" y="2077988"/>
            <a:ext cx="38164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Gerade Verbindung mit Pfeil 18"/>
          <p:cNvCxnSpPr/>
          <p:nvPr>
            <p:custDataLst>
              <p:tags r:id="rId14"/>
            </p:custDataLst>
          </p:nvPr>
        </p:nvCxnSpPr>
        <p:spPr>
          <a:xfrm>
            <a:off x="1098848" y="2654052"/>
            <a:ext cx="38164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feld 19"/>
          <p:cNvSpPr txBox="1"/>
          <p:nvPr>
            <p:custDataLst>
              <p:tags r:id="rId15"/>
            </p:custDataLst>
          </p:nvPr>
        </p:nvSpPr>
        <p:spPr>
          <a:xfrm>
            <a:off x="2073912" y="1213892"/>
            <a:ext cx="2553328" cy="276999"/>
          </a:xfrm>
          <a:prstGeom prst="rect">
            <a:avLst/>
          </a:prstGeom>
          <a:noFill/>
        </p:spPr>
        <p:txBody>
          <a:bodyPr wrap="none" rtlCol="0">
            <a:spAutoFit/>
          </a:bodyPr>
          <a:lstStyle/>
          <a:p>
            <a:r>
              <a:rPr lang="de-DE" sz="1200" dirty="0" smtClean="0"/>
              <a:t>(Optional) Tell </a:t>
            </a:r>
            <a:r>
              <a:rPr lang="de-DE" sz="1200" dirty="0" err="1" smtClean="0"/>
              <a:t>me</a:t>
            </a:r>
            <a:r>
              <a:rPr lang="de-DE" sz="1200" dirty="0" smtClean="0"/>
              <a:t> </a:t>
            </a:r>
            <a:r>
              <a:rPr lang="de-DE" sz="1200" dirty="0" err="1" smtClean="0"/>
              <a:t>where</a:t>
            </a:r>
            <a:r>
              <a:rPr lang="de-DE" sz="1200" dirty="0" smtClean="0"/>
              <a:t> I </a:t>
            </a:r>
            <a:r>
              <a:rPr lang="de-DE" sz="1200" dirty="0" err="1" smtClean="0"/>
              <a:t>could</a:t>
            </a:r>
            <a:r>
              <a:rPr lang="de-DE" sz="1200" dirty="0" smtClean="0"/>
              <a:t> </a:t>
            </a:r>
            <a:r>
              <a:rPr lang="de-DE" sz="1200" dirty="0" err="1" smtClean="0"/>
              <a:t>go</a:t>
            </a:r>
            <a:endParaRPr lang="de-DE" sz="1200" dirty="0"/>
          </a:p>
        </p:txBody>
      </p:sp>
      <p:sp>
        <p:nvSpPr>
          <p:cNvPr id="24" name="Textfeld 23"/>
          <p:cNvSpPr txBox="1"/>
          <p:nvPr>
            <p:custDataLst>
              <p:tags r:id="rId16"/>
            </p:custDataLst>
          </p:nvPr>
        </p:nvSpPr>
        <p:spPr>
          <a:xfrm>
            <a:off x="1386880" y="1800989"/>
            <a:ext cx="4001737" cy="276999"/>
          </a:xfrm>
          <a:prstGeom prst="rect">
            <a:avLst/>
          </a:prstGeom>
          <a:noFill/>
        </p:spPr>
        <p:txBody>
          <a:bodyPr wrap="none" rtlCol="0">
            <a:spAutoFit/>
          </a:bodyPr>
          <a:lstStyle/>
          <a:p>
            <a:r>
              <a:rPr lang="de-DE" sz="1200" dirty="0" err="1" smtClean="0"/>
              <a:t>You</a:t>
            </a:r>
            <a:r>
              <a:rPr lang="de-DE" sz="1200" dirty="0" smtClean="0"/>
              <a:t> </a:t>
            </a:r>
            <a:r>
              <a:rPr lang="de-DE" sz="1200" dirty="0" err="1" smtClean="0"/>
              <a:t>could</a:t>
            </a:r>
            <a:r>
              <a:rPr lang="de-DE" sz="1200" dirty="0" smtClean="0"/>
              <a:t> </a:t>
            </a:r>
            <a:r>
              <a:rPr lang="de-DE" sz="1200" dirty="0" err="1" smtClean="0"/>
              <a:t>go</a:t>
            </a:r>
            <a:r>
              <a:rPr lang="de-DE" sz="1200" dirty="0" smtClean="0"/>
              <a:t> </a:t>
            </a:r>
            <a:r>
              <a:rPr lang="de-DE" sz="1200" dirty="0" err="1" smtClean="0"/>
              <a:t>to</a:t>
            </a:r>
            <a:r>
              <a:rPr lang="de-DE" sz="1200" dirty="0" smtClean="0"/>
              <a:t> </a:t>
            </a:r>
            <a:r>
              <a:rPr lang="de-DE" sz="1200" dirty="0" err="1" smtClean="0"/>
              <a:t>one</a:t>
            </a:r>
            <a:r>
              <a:rPr lang="de-DE" sz="1200" dirty="0" smtClean="0"/>
              <a:t> </a:t>
            </a:r>
            <a:r>
              <a:rPr lang="de-DE" sz="1200" dirty="0" err="1" smtClean="0"/>
              <a:t>or</a:t>
            </a:r>
            <a:r>
              <a:rPr lang="de-DE" sz="1200" dirty="0" smtClean="0"/>
              <a:t> </a:t>
            </a:r>
            <a:r>
              <a:rPr lang="de-DE" sz="1200" dirty="0" err="1" smtClean="0"/>
              <a:t>more</a:t>
            </a:r>
            <a:r>
              <a:rPr lang="de-DE" sz="1200" dirty="0" smtClean="0"/>
              <a:t> </a:t>
            </a:r>
            <a:r>
              <a:rPr lang="de-DE" sz="1200" dirty="0" err="1" smtClean="0"/>
              <a:t>of</a:t>
            </a:r>
            <a:r>
              <a:rPr lang="de-DE" sz="1200" dirty="0" smtClean="0"/>
              <a:t> </a:t>
            </a:r>
            <a:r>
              <a:rPr lang="de-DE" sz="1200" dirty="0" err="1" smtClean="0"/>
              <a:t>the</a:t>
            </a:r>
            <a:r>
              <a:rPr lang="de-DE" sz="1200" dirty="0" smtClean="0"/>
              <a:t> </a:t>
            </a:r>
            <a:r>
              <a:rPr lang="de-DE" sz="1200" dirty="0" err="1" smtClean="0"/>
              <a:t>following</a:t>
            </a:r>
            <a:r>
              <a:rPr lang="de-DE" sz="1200" dirty="0" smtClean="0"/>
              <a:t> </a:t>
            </a:r>
            <a:r>
              <a:rPr lang="de-DE" sz="1200" dirty="0" err="1" smtClean="0"/>
              <a:t>places</a:t>
            </a:r>
            <a:r>
              <a:rPr lang="de-DE" sz="1200" dirty="0" smtClean="0"/>
              <a:t> </a:t>
            </a:r>
            <a:r>
              <a:rPr lang="de-DE" sz="1200" dirty="0" smtClean="0">
                <a:solidFill>
                  <a:srgbClr val="FF0000"/>
                </a:solidFill>
              </a:rPr>
              <a:t>*</a:t>
            </a:r>
            <a:r>
              <a:rPr lang="de-DE" sz="1200" dirty="0" smtClean="0"/>
              <a:t>…</a:t>
            </a:r>
            <a:endParaRPr lang="de-DE" sz="1200" dirty="0"/>
          </a:p>
        </p:txBody>
      </p:sp>
      <p:sp>
        <p:nvSpPr>
          <p:cNvPr id="26" name="Textfeld 25"/>
          <p:cNvSpPr txBox="1"/>
          <p:nvPr>
            <p:custDataLst>
              <p:tags r:id="rId17"/>
            </p:custDataLst>
          </p:nvPr>
        </p:nvSpPr>
        <p:spPr>
          <a:xfrm>
            <a:off x="1458888" y="2377053"/>
            <a:ext cx="3360215" cy="276999"/>
          </a:xfrm>
          <a:prstGeom prst="rect">
            <a:avLst/>
          </a:prstGeom>
          <a:noFill/>
        </p:spPr>
        <p:txBody>
          <a:bodyPr wrap="none" rtlCol="0">
            <a:spAutoFit/>
          </a:bodyPr>
          <a:lstStyle/>
          <a:p>
            <a:r>
              <a:rPr lang="de-DE" sz="1200" dirty="0" smtClean="0"/>
              <a:t>I </a:t>
            </a:r>
            <a:r>
              <a:rPr lang="de-DE" sz="1200" dirty="0" err="1" smtClean="0"/>
              <a:t>have</a:t>
            </a:r>
            <a:r>
              <a:rPr lang="de-DE" sz="1200" dirty="0" smtClean="0"/>
              <a:t> </a:t>
            </a:r>
            <a:r>
              <a:rPr lang="de-DE" sz="1200" dirty="0" err="1" smtClean="0"/>
              <a:t>chosen</a:t>
            </a:r>
            <a:r>
              <a:rPr lang="de-DE" sz="1200" dirty="0" smtClean="0"/>
              <a:t> </a:t>
            </a:r>
            <a:r>
              <a:rPr lang="de-DE" sz="1200" dirty="0" err="1" smtClean="0"/>
              <a:t>to</a:t>
            </a:r>
            <a:r>
              <a:rPr lang="de-DE" sz="1200" dirty="0" smtClean="0"/>
              <a:t> </a:t>
            </a:r>
            <a:r>
              <a:rPr lang="de-DE" sz="1200" dirty="0" err="1" smtClean="0"/>
              <a:t>go</a:t>
            </a:r>
            <a:r>
              <a:rPr lang="de-DE" sz="1200" dirty="0" smtClean="0"/>
              <a:t> </a:t>
            </a:r>
            <a:r>
              <a:rPr lang="de-DE" sz="1200" dirty="0" err="1" smtClean="0"/>
              <a:t>to</a:t>
            </a:r>
            <a:r>
              <a:rPr lang="de-DE" sz="1200" dirty="0" smtClean="0"/>
              <a:t> </a:t>
            </a:r>
            <a:r>
              <a:rPr lang="de-DE" sz="1200" dirty="0" err="1" smtClean="0"/>
              <a:t>the</a:t>
            </a:r>
            <a:r>
              <a:rPr lang="de-DE" sz="1200" dirty="0" smtClean="0"/>
              <a:t> </a:t>
            </a:r>
            <a:r>
              <a:rPr lang="de-DE" sz="1200" dirty="0" err="1" smtClean="0"/>
              <a:t>following</a:t>
            </a:r>
            <a:r>
              <a:rPr lang="de-DE" sz="1200" dirty="0" smtClean="0"/>
              <a:t> </a:t>
            </a:r>
            <a:r>
              <a:rPr lang="de-DE" sz="1200" dirty="0" err="1" smtClean="0"/>
              <a:t>places</a:t>
            </a:r>
            <a:r>
              <a:rPr lang="de-DE" sz="1200" dirty="0" smtClean="0"/>
              <a:t> …..</a:t>
            </a:r>
            <a:endParaRPr lang="de-DE" sz="1200" dirty="0"/>
          </a:p>
        </p:txBody>
      </p:sp>
      <p:sp>
        <p:nvSpPr>
          <p:cNvPr id="27" name="Textfeld 26"/>
          <p:cNvSpPr txBox="1"/>
          <p:nvPr>
            <p:custDataLst>
              <p:tags r:id="rId18"/>
            </p:custDataLst>
          </p:nvPr>
        </p:nvSpPr>
        <p:spPr>
          <a:xfrm>
            <a:off x="162744" y="853852"/>
            <a:ext cx="1804789" cy="369332"/>
          </a:xfrm>
          <a:prstGeom prst="rect">
            <a:avLst/>
          </a:prstGeom>
          <a:noFill/>
        </p:spPr>
        <p:txBody>
          <a:bodyPr wrap="none" rtlCol="0">
            <a:spAutoFit/>
          </a:bodyPr>
          <a:lstStyle/>
          <a:p>
            <a:r>
              <a:rPr lang="de-DE" dirty="0" smtClean="0"/>
              <a:t>Travel </a:t>
            </a:r>
            <a:r>
              <a:rPr lang="de-DE" dirty="0" err="1" smtClean="0"/>
              <a:t>Assistant</a:t>
            </a:r>
            <a:endParaRPr lang="de-DE" dirty="0"/>
          </a:p>
        </p:txBody>
      </p:sp>
      <p:sp>
        <p:nvSpPr>
          <p:cNvPr id="28" name="Textfeld 27"/>
          <p:cNvSpPr txBox="1"/>
          <p:nvPr>
            <p:custDataLst>
              <p:tags r:id="rId19"/>
            </p:custDataLst>
          </p:nvPr>
        </p:nvSpPr>
        <p:spPr>
          <a:xfrm>
            <a:off x="4195192" y="844560"/>
            <a:ext cx="3749744" cy="646331"/>
          </a:xfrm>
          <a:prstGeom prst="rect">
            <a:avLst/>
          </a:prstGeom>
          <a:noFill/>
        </p:spPr>
        <p:txBody>
          <a:bodyPr wrap="none" rtlCol="0">
            <a:spAutoFit/>
          </a:bodyPr>
          <a:lstStyle/>
          <a:p>
            <a:r>
              <a:rPr lang="de-DE" dirty="0" smtClean="0"/>
              <a:t>Destination Providers (Non Mobile </a:t>
            </a:r>
            <a:br>
              <a:rPr lang="de-DE" dirty="0" smtClean="0"/>
            </a:br>
            <a:r>
              <a:rPr lang="de-DE" dirty="0" smtClean="0"/>
              <a:t>                                     Domain)</a:t>
            </a:r>
            <a:endParaRPr lang="de-DE" dirty="0"/>
          </a:p>
        </p:txBody>
      </p:sp>
      <p:sp>
        <p:nvSpPr>
          <p:cNvPr id="29" name="Rechteck 28"/>
          <p:cNvSpPr/>
          <p:nvPr>
            <p:custDataLst>
              <p:tags r:id="rId20"/>
            </p:custDataLst>
          </p:nvPr>
        </p:nvSpPr>
        <p:spPr>
          <a:xfrm>
            <a:off x="954832" y="3590156"/>
            <a:ext cx="144016" cy="1656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Rechteck 29"/>
          <p:cNvSpPr/>
          <p:nvPr>
            <p:custDataLst>
              <p:tags r:id="rId21"/>
            </p:custDataLst>
          </p:nvPr>
        </p:nvSpPr>
        <p:spPr>
          <a:xfrm>
            <a:off x="5275312" y="3590156"/>
            <a:ext cx="144016" cy="1656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1" name="Gerade Verbindung mit Pfeil 30"/>
          <p:cNvCxnSpPr/>
          <p:nvPr>
            <p:custDataLst>
              <p:tags r:id="rId22"/>
            </p:custDataLst>
          </p:nvPr>
        </p:nvCxnSpPr>
        <p:spPr>
          <a:xfrm flipH="1">
            <a:off x="1530896" y="4022204"/>
            <a:ext cx="37444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Gerade Verbindung mit Pfeil 31"/>
          <p:cNvCxnSpPr/>
          <p:nvPr>
            <p:custDataLst>
              <p:tags r:id="rId23"/>
            </p:custDataLst>
          </p:nvPr>
        </p:nvCxnSpPr>
        <p:spPr>
          <a:xfrm>
            <a:off x="1098848" y="4526260"/>
            <a:ext cx="388843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feld 33"/>
          <p:cNvSpPr txBox="1"/>
          <p:nvPr>
            <p:custDataLst>
              <p:tags r:id="rId24"/>
            </p:custDataLst>
          </p:nvPr>
        </p:nvSpPr>
        <p:spPr>
          <a:xfrm>
            <a:off x="1929896" y="3745205"/>
            <a:ext cx="2594365" cy="276999"/>
          </a:xfrm>
          <a:prstGeom prst="rect">
            <a:avLst/>
          </a:prstGeom>
          <a:noFill/>
        </p:spPr>
        <p:txBody>
          <a:bodyPr wrap="none" rtlCol="0">
            <a:spAutoFit/>
          </a:bodyPr>
          <a:lstStyle/>
          <a:p>
            <a:r>
              <a:rPr lang="de-DE" sz="1200" dirty="0" smtClean="0"/>
              <a:t>(Optional) Tell </a:t>
            </a:r>
            <a:r>
              <a:rPr lang="de-DE" sz="1200" dirty="0" err="1" smtClean="0"/>
              <a:t>me</a:t>
            </a:r>
            <a:r>
              <a:rPr lang="de-DE" sz="1200" dirty="0" smtClean="0"/>
              <a:t> </a:t>
            </a:r>
            <a:r>
              <a:rPr lang="de-DE" sz="1200" dirty="0" err="1" smtClean="0"/>
              <a:t>your</a:t>
            </a:r>
            <a:r>
              <a:rPr lang="de-DE" sz="1200" dirty="0" smtClean="0"/>
              <a:t> ETA </a:t>
            </a:r>
            <a:r>
              <a:rPr lang="de-DE" sz="1200" dirty="0" err="1" smtClean="0"/>
              <a:t>details</a:t>
            </a:r>
            <a:endParaRPr lang="de-DE" sz="1200" dirty="0"/>
          </a:p>
        </p:txBody>
      </p:sp>
      <p:sp>
        <p:nvSpPr>
          <p:cNvPr id="37" name="Textfeld 36"/>
          <p:cNvSpPr txBox="1"/>
          <p:nvPr>
            <p:custDataLst>
              <p:tags r:id="rId25"/>
            </p:custDataLst>
          </p:nvPr>
        </p:nvSpPr>
        <p:spPr>
          <a:xfrm>
            <a:off x="162744" y="3230116"/>
            <a:ext cx="1804789" cy="369332"/>
          </a:xfrm>
          <a:prstGeom prst="rect">
            <a:avLst/>
          </a:prstGeom>
          <a:noFill/>
        </p:spPr>
        <p:txBody>
          <a:bodyPr wrap="none" rtlCol="0">
            <a:spAutoFit/>
          </a:bodyPr>
          <a:lstStyle/>
          <a:p>
            <a:r>
              <a:rPr lang="de-DE" dirty="0" smtClean="0"/>
              <a:t>Travel </a:t>
            </a:r>
            <a:r>
              <a:rPr lang="de-DE" dirty="0" err="1" smtClean="0"/>
              <a:t>Assistant</a:t>
            </a:r>
            <a:endParaRPr lang="de-DE" dirty="0"/>
          </a:p>
        </p:txBody>
      </p:sp>
      <p:sp>
        <p:nvSpPr>
          <p:cNvPr id="38" name="Textfeld 37"/>
          <p:cNvSpPr txBox="1"/>
          <p:nvPr>
            <p:custDataLst>
              <p:tags r:id="rId26"/>
            </p:custDataLst>
          </p:nvPr>
        </p:nvSpPr>
        <p:spPr>
          <a:xfrm>
            <a:off x="4483224" y="3230116"/>
            <a:ext cx="3510320" cy="369332"/>
          </a:xfrm>
          <a:prstGeom prst="rect">
            <a:avLst/>
          </a:prstGeom>
          <a:noFill/>
        </p:spPr>
        <p:txBody>
          <a:bodyPr wrap="none" rtlCol="0">
            <a:spAutoFit/>
          </a:bodyPr>
          <a:lstStyle/>
          <a:p>
            <a:r>
              <a:rPr lang="de-DE" dirty="0" smtClean="0"/>
              <a:t>Waiting Party (e.g. Smart Home)</a:t>
            </a:r>
            <a:endParaRPr lang="de-DE" dirty="0"/>
          </a:p>
        </p:txBody>
      </p:sp>
      <p:sp>
        <p:nvSpPr>
          <p:cNvPr id="53" name="Textfeld 52"/>
          <p:cNvSpPr txBox="1"/>
          <p:nvPr>
            <p:custDataLst>
              <p:tags r:id="rId27"/>
            </p:custDataLst>
          </p:nvPr>
        </p:nvSpPr>
        <p:spPr>
          <a:xfrm>
            <a:off x="1672835" y="4238228"/>
            <a:ext cx="2070760" cy="276999"/>
          </a:xfrm>
          <a:prstGeom prst="rect">
            <a:avLst/>
          </a:prstGeom>
          <a:noFill/>
        </p:spPr>
        <p:txBody>
          <a:bodyPr wrap="none" rtlCol="0">
            <a:spAutoFit/>
          </a:bodyPr>
          <a:lstStyle/>
          <a:p>
            <a:r>
              <a:rPr lang="de-DE" sz="1200" dirty="0" err="1" smtClean="0"/>
              <a:t>Here</a:t>
            </a:r>
            <a:r>
              <a:rPr lang="de-DE" sz="1200" dirty="0" smtClean="0"/>
              <a:t> </a:t>
            </a:r>
            <a:r>
              <a:rPr lang="de-DE" sz="1200" dirty="0" err="1" smtClean="0"/>
              <a:t>are</a:t>
            </a:r>
            <a:r>
              <a:rPr lang="de-DE" sz="1200" dirty="0" smtClean="0"/>
              <a:t> </a:t>
            </a:r>
            <a:r>
              <a:rPr lang="de-DE" sz="1200" dirty="0" err="1" smtClean="0"/>
              <a:t>my</a:t>
            </a:r>
            <a:r>
              <a:rPr lang="de-DE" sz="1200" dirty="0" smtClean="0"/>
              <a:t> ETA </a:t>
            </a:r>
            <a:r>
              <a:rPr lang="de-DE" sz="1200" dirty="0" err="1" smtClean="0"/>
              <a:t>details</a:t>
            </a:r>
            <a:r>
              <a:rPr lang="de-DE" sz="1200" dirty="0" smtClean="0">
                <a:solidFill>
                  <a:srgbClr val="FF0000"/>
                </a:solidFill>
              </a:rPr>
              <a:t>* </a:t>
            </a:r>
            <a:r>
              <a:rPr lang="de-DE" sz="1200" dirty="0" smtClean="0"/>
              <a:t>...</a:t>
            </a:r>
            <a:endParaRPr lang="de-DE" sz="1200" dirty="0" smtClean="0">
              <a:solidFill>
                <a:srgbClr val="FF0000"/>
              </a:solidFill>
            </a:endParaRPr>
          </a:p>
        </p:txBody>
      </p:sp>
      <p:sp>
        <p:nvSpPr>
          <p:cNvPr id="54" name="Textfeld 53"/>
          <p:cNvSpPr txBox="1"/>
          <p:nvPr>
            <p:custDataLst>
              <p:tags r:id="rId28"/>
            </p:custDataLst>
          </p:nvPr>
        </p:nvSpPr>
        <p:spPr>
          <a:xfrm>
            <a:off x="5779368" y="1429916"/>
            <a:ext cx="1544012" cy="1200329"/>
          </a:xfrm>
          <a:prstGeom prst="rect">
            <a:avLst/>
          </a:prstGeom>
          <a:noFill/>
        </p:spPr>
        <p:txBody>
          <a:bodyPr wrap="none" rtlCol="0">
            <a:spAutoFit/>
          </a:bodyPr>
          <a:lstStyle/>
          <a:p>
            <a:r>
              <a:rPr lang="de-DE" dirty="0" smtClean="0">
                <a:solidFill>
                  <a:srgbClr val="FF0000"/>
                </a:solidFill>
              </a:rPr>
              <a:t>*</a:t>
            </a:r>
            <a:r>
              <a:rPr lang="de-DE" dirty="0" smtClean="0"/>
              <a:t>Place = </a:t>
            </a:r>
          </a:p>
          <a:p>
            <a:r>
              <a:rPr lang="de-DE" dirty="0" smtClean="0"/>
              <a:t>   (</a:t>
            </a:r>
            <a:r>
              <a:rPr lang="de-DE" dirty="0" err="1" smtClean="0"/>
              <a:t>Address</a:t>
            </a:r>
            <a:r>
              <a:rPr lang="de-DE" dirty="0" smtClean="0"/>
              <a:t>,</a:t>
            </a:r>
          </a:p>
          <a:p>
            <a:r>
              <a:rPr lang="de-DE" dirty="0" smtClean="0"/>
              <a:t>   Deadline,</a:t>
            </a:r>
          </a:p>
          <a:p>
            <a:r>
              <a:rPr lang="de-DE" dirty="0" smtClean="0"/>
              <a:t>   </a:t>
            </a:r>
            <a:r>
              <a:rPr lang="de-DE" dirty="0" err="1" smtClean="0"/>
              <a:t>Urgency</a:t>
            </a:r>
            <a:r>
              <a:rPr lang="de-DE" dirty="0" smtClean="0"/>
              <a:t>…)</a:t>
            </a:r>
            <a:endParaRPr lang="de-DE" dirty="0"/>
          </a:p>
        </p:txBody>
      </p:sp>
      <p:sp>
        <p:nvSpPr>
          <p:cNvPr id="55" name="Textfeld 54"/>
          <p:cNvSpPr txBox="1"/>
          <p:nvPr>
            <p:custDataLst>
              <p:tags r:id="rId29"/>
            </p:custDataLst>
          </p:nvPr>
        </p:nvSpPr>
        <p:spPr>
          <a:xfrm>
            <a:off x="5779368" y="3806180"/>
            <a:ext cx="1851789" cy="1477328"/>
          </a:xfrm>
          <a:prstGeom prst="rect">
            <a:avLst/>
          </a:prstGeom>
          <a:noFill/>
        </p:spPr>
        <p:txBody>
          <a:bodyPr wrap="none" rtlCol="0">
            <a:spAutoFit/>
          </a:bodyPr>
          <a:lstStyle/>
          <a:p>
            <a:r>
              <a:rPr lang="de-DE" dirty="0" smtClean="0">
                <a:solidFill>
                  <a:srgbClr val="FF0000"/>
                </a:solidFill>
              </a:rPr>
              <a:t>*</a:t>
            </a:r>
            <a:r>
              <a:rPr lang="de-DE" dirty="0" smtClean="0"/>
              <a:t>ETA Details = </a:t>
            </a:r>
          </a:p>
          <a:p>
            <a:r>
              <a:rPr lang="de-DE" dirty="0" smtClean="0"/>
              <a:t>   (</a:t>
            </a:r>
            <a:r>
              <a:rPr lang="de-DE" dirty="0" err="1" smtClean="0"/>
              <a:t>Distance</a:t>
            </a:r>
            <a:r>
              <a:rPr lang="de-DE" dirty="0" smtClean="0"/>
              <a:t>,</a:t>
            </a:r>
          </a:p>
          <a:p>
            <a:r>
              <a:rPr lang="de-DE" dirty="0" smtClean="0"/>
              <a:t>   </a:t>
            </a:r>
            <a:r>
              <a:rPr lang="de-DE" dirty="0" err="1" smtClean="0"/>
              <a:t>Arrival</a:t>
            </a:r>
            <a:r>
              <a:rPr lang="de-DE" dirty="0" smtClean="0"/>
              <a:t> time,</a:t>
            </a:r>
          </a:p>
          <a:p>
            <a:r>
              <a:rPr lang="de-DE" dirty="0" smtClean="0"/>
              <a:t>   </a:t>
            </a:r>
            <a:r>
              <a:rPr lang="de-DE" dirty="0" err="1" smtClean="0"/>
              <a:t>Probability</a:t>
            </a:r>
            <a:r>
              <a:rPr lang="de-DE" dirty="0" smtClean="0"/>
              <a:t>,</a:t>
            </a:r>
          </a:p>
          <a:p>
            <a:r>
              <a:rPr lang="de-DE" dirty="0" smtClean="0"/>
              <a:t>   </a:t>
            </a:r>
            <a:r>
              <a:rPr lang="de-DE" smtClean="0"/>
              <a:t>Confidence…)</a:t>
            </a:r>
            <a:endParaRPr lang="de-DE" dirty="0"/>
          </a:p>
        </p:txBody>
      </p:sp>
      <p:sp>
        <p:nvSpPr>
          <p:cNvPr id="35" name="Foliennummernplatzhalter 34"/>
          <p:cNvSpPr>
            <a:spLocks noGrp="1"/>
          </p:cNvSpPr>
          <p:nvPr>
            <p:ph type="sldNum" sz="quarter" idx="10"/>
          </p:nvPr>
        </p:nvSpPr>
        <p:spPr/>
        <p:txBody>
          <a:bodyPr/>
          <a:lstStyle/>
          <a:p>
            <a:pPr>
              <a:defRPr/>
            </a:pPr>
            <a:fld id="{1807F6EE-FF92-4270-9377-3AD64AE294F9}" type="slidenum">
              <a:rPr lang="x-none" smtClean="0"/>
              <a:pPr>
                <a:defRPr/>
              </a:pPr>
              <a:t>26</a:t>
            </a:fld>
            <a:endParaRPr lang="x-none" dirty="0"/>
          </a:p>
        </p:txBody>
      </p:sp>
    </p:spTree>
    <p:custDataLst>
      <p:tags r:id="rId1"/>
    </p:custData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hteck 14"/>
          <p:cNvSpPr>
            <a:spLocks/>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lstStyle/>
          <a:p>
            <a:pPr>
              <a:lnSpc>
                <a:spcPct val="107000"/>
              </a:lnSpc>
              <a:spcBef>
                <a:spcPts val="0"/>
              </a:spcBef>
              <a:spcAft>
                <a:spcPts val="0"/>
              </a:spcAft>
            </a:pPr>
            <a:r>
              <a:rPr lang="x-none" sz="700" smtClean="0">
                <a:solidFill>
                  <a:srgbClr val="707070"/>
                </a:solidFill>
              </a:rPr>
              <a:t>AEA1 | 29.07.2015 | © Robert Bosch GmbH 2015. Alle Rechte vorbehalten, auch bzgl. jeder Verfügung, Verwertung, Reproduktion, Bearbeitung, Weitergabe sowie für den Fall von Schutzrechtsanmeldungen.</a:t>
            </a:r>
            <a:endParaRPr lang="x-none" sz="700">
              <a:solidFill>
                <a:srgbClr val="707070"/>
              </a:solidFill>
            </a:endParaRPr>
          </a:p>
        </p:txBody>
      </p:sp>
      <p:pic>
        <p:nvPicPr>
          <p:cNvPr id="11" name="Grafik 10" descr="BEQIK_FR.png" hidden="1"/>
          <p:cNvPicPr>
            <a:picLocks/>
          </p:cNvPicPr>
          <p:nvPr>
            <p:custDataLst>
              <p:tags r:id="rId3"/>
            </p:custDataLst>
          </p:nvPr>
        </p:nvPicPr>
        <p:blipFill>
          <a:blip r:embed="rId12" cstate="print"/>
          <a:stretch>
            <a:fillRect/>
          </a:stretch>
        </p:blipFill>
        <p:spPr>
          <a:xfrm>
            <a:off x="76200" y="5653404"/>
            <a:ext cx="381000" cy="174625"/>
          </a:xfrm>
          <a:prstGeom prst="rect">
            <a:avLst/>
          </a:prstGeom>
          <a:ln w="0">
            <a:noFill/>
          </a:ln>
          <a:effectLst/>
        </p:spPr>
      </p:pic>
      <p:sp>
        <p:nvSpPr>
          <p:cNvPr id="8" name="Rechteck 7"/>
          <p:cNvSpPr>
            <a:spLocks/>
          </p:cNvSpPr>
          <p:nvPr>
            <p:custDataLst>
              <p:tags r:id="rId4"/>
            </p:custDataLst>
          </p:nvPr>
        </p:nvSpPr>
        <p:spPr>
          <a:xfrm>
            <a:off x="6477000" y="205143"/>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spcBef>
                <a:spcPts val="0"/>
              </a:spcBef>
              <a:spcAft>
                <a:spcPts val="0"/>
              </a:spcAft>
            </a:pPr>
            <a:r>
              <a:rPr lang="x-none" sz="800" smtClean="0">
                <a:solidFill>
                  <a:srgbClr val="FFFFFF"/>
                </a:solidFill>
              </a:rPr>
              <a:t> </a:t>
            </a:r>
            <a:endParaRPr lang="x-none" sz="800">
              <a:solidFill>
                <a:srgbClr val="FFFFFF"/>
              </a:solidFill>
            </a:endParaRPr>
          </a:p>
        </p:txBody>
      </p:sp>
      <p:sp>
        <p:nvSpPr>
          <p:cNvPr id="14" name="Textfeld 13"/>
          <p:cNvSpPr txBox="1">
            <a:spLocks/>
          </p:cNvSpPr>
          <p:nvPr>
            <p:custDataLst>
              <p:tags r:id="rId5"/>
            </p:custDataLst>
          </p:nvPr>
        </p:nvSpPr>
        <p:spPr>
          <a:xfrm>
            <a:off x="533400" y="0"/>
            <a:ext cx="5715000" cy="520700"/>
          </a:xfrm>
          <a:prstGeom prst="rect">
            <a:avLst/>
          </a:prstGeom>
          <a:noFill/>
          <a:ln w="0">
            <a:noFill/>
          </a:ln>
          <a:effectLst/>
        </p:spPr>
        <p:txBody>
          <a:bodyPr vert="horz" wrap="square" lIns="0" tIns="57150" rIns="0" bIns="0" rtlCol="0" anchor="ctr">
            <a:noAutofit/>
          </a:bodyPr>
          <a:lstStyle/>
          <a:p>
            <a:pPr>
              <a:lnSpc>
                <a:spcPct val="111000"/>
              </a:lnSpc>
              <a:spcBef>
                <a:spcPts val="0"/>
              </a:spcBef>
              <a:spcAft>
                <a:spcPts val="0"/>
              </a:spcAft>
            </a:pPr>
            <a:r>
              <a:rPr lang="x-none" b="1" smtClean="0">
                <a:solidFill>
                  <a:srgbClr val="FFFFFF"/>
                </a:solidFill>
              </a:rPr>
              <a:t>Vert.x</a:t>
            </a:r>
            <a:endParaRPr lang="x-none" b="1">
              <a:solidFill>
                <a:srgbClr val="FFFFFF"/>
              </a:solidFill>
            </a:endParaRPr>
          </a:p>
        </p:txBody>
      </p:sp>
      <p:sp>
        <p:nvSpPr>
          <p:cNvPr id="7" name="Rechteck 6"/>
          <p:cNvSpPr>
            <a:spLocks/>
          </p:cNvSpPr>
          <p:nvPr>
            <p:custDataLst>
              <p:tags r:id="rId6"/>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spcBef>
                <a:spcPts val="0"/>
              </a:spcBef>
              <a:spcAft>
                <a:spcPts val="0"/>
              </a:spcAft>
            </a:pPr>
            <a:endParaRPr lang="x-none" sz="1200">
              <a:solidFill>
                <a:srgbClr val="000000"/>
              </a:solidFill>
            </a:endParaRPr>
          </a:p>
        </p:txBody>
      </p:sp>
      <p:sp>
        <p:nvSpPr>
          <p:cNvPr id="6" name="Rechteck 5"/>
          <p:cNvSpPr/>
          <p:nvPr>
            <p:custDataLst>
              <p:tags r:id="rId7"/>
            </p:custDataLst>
          </p:nvPr>
        </p:nvSpPr>
        <p:spPr>
          <a:xfrm>
            <a:off x="8509000" y="6038355"/>
            <a:ext cx="25400" cy="115288"/>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r">
              <a:lnSpc>
                <a:spcPct val="107000"/>
              </a:lnSpc>
              <a:spcBef>
                <a:spcPts val="0"/>
              </a:spcBef>
              <a:spcAft>
                <a:spcPts val="0"/>
              </a:spcAft>
            </a:pPr>
            <a:endParaRPr lang="x-none" sz="700"/>
          </a:p>
        </p:txBody>
      </p:sp>
      <p:sp>
        <p:nvSpPr>
          <p:cNvPr id="5" name="Textfeld 4" hidden="1"/>
          <p:cNvSpPr txBox="1"/>
          <p:nvPr>
            <p:custDataLst>
              <p:tags r:id="rId8"/>
            </p:custDataLst>
          </p:nvPr>
        </p:nvSpPr>
        <p:spPr>
          <a:xfrm>
            <a:off x="0" y="0"/>
            <a:ext cx="0" cy="0"/>
          </a:xfrm>
          <a:prstGeom prst="rect">
            <a:avLst/>
          </a:prstGeom>
          <a:noFill/>
          <a:ln w="0">
            <a:noFill/>
          </a:ln>
          <a:effectLst/>
        </p:spPr>
        <p:txBody>
          <a:bodyPr vert="horz" lIns="0" tIns="0" rIns="0" bIns="0" rtlCol="0">
            <a:noAutofit/>
          </a:bodyPr>
          <a:lstStyle/>
          <a:p>
            <a:pPr>
              <a:spcBef>
                <a:spcPts val="0"/>
              </a:spcBef>
            </a:pPr>
            <a:endParaRPr lang="x-none" sz="1300"/>
          </a:p>
        </p:txBody>
      </p:sp>
      <p:sp>
        <p:nvSpPr>
          <p:cNvPr id="16" name="Foliennummernplatzhalter 15"/>
          <p:cNvSpPr>
            <a:spLocks noGrp="1"/>
          </p:cNvSpPr>
          <p:nvPr>
            <p:ph type="sldNum" sz="quarter" idx="10"/>
          </p:nvPr>
        </p:nvSpPr>
        <p:spPr/>
        <p:txBody>
          <a:bodyPr/>
          <a:lstStyle/>
          <a:p>
            <a:pPr>
              <a:defRPr/>
            </a:pPr>
            <a:fld id="{1807F6EE-FF92-4270-9377-3AD64AE294F9}" type="slidenum">
              <a:rPr lang="x-none" smtClean="0"/>
              <a:pPr>
                <a:defRPr/>
              </a:pPr>
              <a:t>27</a:t>
            </a:fld>
            <a:endParaRPr lang="x-none" dirty="0"/>
          </a:p>
        </p:txBody>
      </p:sp>
      <p:sp>
        <p:nvSpPr>
          <p:cNvPr id="17" name="Titel 1"/>
          <p:cNvSpPr>
            <a:spLocks noGrp="1"/>
          </p:cNvSpPr>
          <p:nvPr>
            <p:ph type="title"/>
            <p:custDataLst>
              <p:tags r:id="rId9"/>
            </p:custDataLst>
          </p:nvPr>
        </p:nvSpPr>
        <p:spPr>
          <a:xfrm>
            <a:off x="533400" y="533400"/>
            <a:ext cx="7315200" cy="533400"/>
          </a:xfrm>
          <a:ln w="0"/>
          <a:effectLst/>
        </p:spPr>
        <p:txBody>
          <a:bodyPr wrap="square" lIns="0" tIns="12700" rIns="0" bIns="0" anchor="t"/>
          <a:lstStyle/>
          <a:p>
            <a:pPr>
              <a:spcBef>
                <a:spcPts val="0"/>
              </a:spcBef>
              <a:spcAft>
                <a:spcPts val="0"/>
              </a:spcAft>
            </a:pPr>
            <a:r>
              <a:rPr lang="de-DE" dirty="0" err="1" smtClean="0"/>
              <a:t>BiE</a:t>
            </a:r>
            <a:r>
              <a:rPr lang="de-DE" dirty="0" smtClean="0"/>
              <a:t> </a:t>
            </a:r>
            <a:r>
              <a:rPr lang="de-DE" dirty="0" err="1" smtClean="0"/>
              <a:t>Architecture</a:t>
            </a:r>
            <a:r>
              <a:rPr lang="de-DE" dirty="0" smtClean="0"/>
              <a:t> First Cut</a:t>
            </a:r>
            <a:endParaRPr lang="de-DE" dirty="0"/>
          </a:p>
        </p:txBody>
      </p:sp>
      <p:pic>
        <p:nvPicPr>
          <p:cNvPr id="18" name="Grafik 17" descr="BieArchitectureVorschlag.png"/>
          <p:cNvPicPr>
            <a:picLocks noChangeAspect="1"/>
          </p:cNvPicPr>
          <p:nvPr>
            <p:custDataLst>
              <p:tags r:id="rId10"/>
            </p:custDataLst>
          </p:nvPr>
        </p:nvPicPr>
        <p:blipFill>
          <a:blip r:embed="rId13" cstate="print"/>
          <a:stretch>
            <a:fillRect/>
          </a:stretch>
        </p:blipFill>
        <p:spPr>
          <a:xfrm>
            <a:off x="882824" y="1056172"/>
            <a:ext cx="6042306" cy="4550208"/>
          </a:xfrm>
          <a:prstGeom prst="rect">
            <a:avLst/>
          </a:prstGeom>
        </p:spPr>
      </p:pic>
    </p:spTree>
    <p:custDataLst>
      <p:tags r:id="rId1"/>
    </p:custData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hteck 9"/>
          <p:cNvSpPr>
            <a:spLocks/>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lstStyle/>
          <a:p>
            <a:pPr>
              <a:lnSpc>
                <a:spcPct val="107000"/>
              </a:lnSpc>
              <a:spcBef>
                <a:spcPts val="0"/>
              </a:spcBef>
              <a:spcAft>
                <a:spcPts val="0"/>
              </a:spcAft>
            </a:pPr>
            <a:r>
              <a:rPr lang="x-none" sz="700" smtClean="0">
                <a:solidFill>
                  <a:srgbClr val="707070"/>
                </a:solidFill>
              </a:rPr>
              <a:t>AEA1 | 29.07.2015 | © Robert Bosch GmbH 2015. Alle Rechte vorbehalten, auch bzgl. jeder Verfügung, Verwertung, Reproduktion, Bearbeitung, Weitergabe sowie für den Fall von Schutzrechtsanmeldungen.</a:t>
            </a:r>
            <a:endParaRPr lang="x-none" sz="700">
              <a:solidFill>
                <a:srgbClr val="707070"/>
              </a:solidFill>
            </a:endParaRPr>
          </a:p>
        </p:txBody>
      </p:sp>
      <p:sp>
        <p:nvSpPr>
          <p:cNvPr id="9" name="Textfeld 8"/>
          <p:cNvSpPr txBox="1">
            <a:spLocks/>
          </p:cNvSpPr>
          <p:nvPr>
            <p:custDataLst>
              <p:tags r:id="rId3"/>
            </p:custDataLst>
          </p:nvPr>
        </p:nvSpPr>
        <p:spPr>
          <a:xfrm>
            <a:off x="533400" y="0"/>
            <a:ext cx="5715000" cy="520700"/>
          </a:xfrm>
          <a:prstGeom prst="rect">
            <a:avLst/>
          </a:prstGeom>
          <a:noFill/>
          <a:ln w="0">
            <a:noFill/>
          </a:ln>
          <a:effectLst/>
        </p:spPr>
        <p:txBody>
          <a:bodyPr vert="horz" wrap="square" lIns="0" tIns="57150" rIns="0" bIns="0" rtlCol="0" anchor="ctr">
            <a:noAutofit/>
          </a:bodyPr>
          <a:lstStyle/>
          <a:p>
            <a:pPr>
              <a:lnSpc>
                <a:spcPct val="111000"/>
              </a:lnSpc>
              <a:spcBef>
                <a:spcPts val="0"/>
              </a:spcBef>
              <a:spcAft>
                <a:spcPts val="0"/>
              </a:spcAft>
            </a:pPr>
            <a:r>
              <a:rPr lang="x-none" b="1" smtClean="0">
                <a:solidFill>
                  <a:srgbClr val="FFFFFF"/>
                </a:solidFill>
              </a:rPr>
              <a:t>Vert.x</a:t>
            </a:r>
            <a:endParaRPr lang="x-none" b="1">
              <a:solidFill>
                <a:srgbClr val="FFFFFF"/>
              </a:solidFill>
            </a:endParaRPr>
          </a:p>
        </p:txBody>
      </p:sp>
      <p:pic>
        <p:nvPicPr>
          <p:cNvPr id="8" name="Grafik 7" descr="BEQIK_FR.png" hidden="1"/>
          <p:cNvPicPr>
            <a:picLocks/>
          </p:cNvPicPr>
          <p:nvPr>
            <p:custDataLst>
              <p:tags r:id="rId4"/>
            </p:custDataLst>
          </p:nvPr>
        </p:nvPicPr>
        <p:blipFill>
          <a:blip r:embed="rId12" cstate="print"/>
          <a:stretch>
            <a:fillRect/>
          </a:stretch>
        </p:blipFill>
        <p:spPr>
          <a:xfrm>
            <a:off x="76200" y="5653404"/>
            <a:ext cx="381000" cy="174625"/>
          </a:xfrm>
          <a:prstGeom prst="rect">
            <a:avLst/>
          </a:prstGeom>
          <a:ln w="0">
            <a:noFill/>
          </a:ln>
          <a:effectLst/>
        </p:spPr>
      </p:pic>
      <p:sp>
        <p:nvSpPr>
          <p:cNvPr id="7" name="Rechteck 6"/>
          <p:cNvSpPr>
            <a:spLocks/>
          </p:cNvSpPr>
          <p:nvPr>
            <p:custDataLst>
              <p:tags r:id="rId5"/>
            </p:custDataLst>
          </p:nvPr>
        </p:nvSpPr>
        <p:spPr>
          <a:xfrm>
            <a:off x="6477000" y="205143"/>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spcBef>
                <a:spcPts val="0"/>
              </a:spcBef>
              <a:spcAft>
                <a:spcPts val="0"/>
              </a:spcAft>
            </a:pPr>
            <a:r>
              <a:rPr lang="x-none" sz="800" smtClean="0">
                <a:solidFill>
                  <a:srgbClr val="FFFFFF"/>
                </a:solidFill>
              </a:rPr>
              <a:t> </a:t>
            </a:r>
            <a:endParaRPr lang="x-none" sz="800">
              <a:solidFill>
                <a:srgbClr val="FFFFFF"/>
              </a:solidFill>
            </a:endParaRPr>
          </a:p>
        </p:txBody>
      </p:sp>
      <p:sp>
        <p:nvSpPr>
          <p:cNvPr id="6" name="Rechteck 5"/>
          <p:cNvSpPr>
            <a:spLocks/>
          </p:cNvSpPr>
          <p:nvPr>
            <p:custDataLst>
              <p:tags r:id="rId6"/>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spcBef>
                <a:spcPts val="0"/>
              </a:spcBef>
              <a:spcAft>
                <a:spcPts val="0"/>
              </a:spcAft>
            </a:pPr>
            <a:endParaRPr lang="x-none" sz="1200">
              <a:solidFill>
                <a:srgbClr val="000000"/>
              </a:solidFill>
            </a:endParaRPr>
          </a:p>
        </p:txBody>
      </p:sp>
      <p:sp>
        <p:nvSpPr>
          <p:cNvPr id="5" name="Rechteck 4"/>
          <p:cNvSpPr/>
          <p:nvPr>
            <p:custDataLst>
              <p:tags r:id="rId7"/>
            </p:custDataLst>
          </p:nvPr>
        </p:nvSpPr>
        <p:spPr>
          <a:xfrm>
            <a:off x="8509000" y="6038355"/>
            <a:ext cx="25400" cy="115288"/>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r">
              <a:lnSpc>
                <a:spcPct val="107000"/>
              </a:lnSpc>
              <a:spcBef>
                <a:spcPts val="0"/>
              </a:spcBef>
              <a:spcAft>
                <a:spcPts val="0"/>
              </a:spcAft>
            </a:pPr>
            <a:endParaRPr lang="x-none" sz="700"/>
          </a:p>
        </p:txBody>
      </p:sp>
      <p:sp>
        <p:nvSpPr>
          <p:cNvPr id="4" name="Textfeld 3" hidden="1"/>
          <p:cNvSpPr txBox="1"/>
          <p:nvPr>
            <p:custDataLst>
              <p:tags r:id="rId8"/>
            </p:custDataLst>
          </p:nvPr>
        </p:nvSpPr>
        <p:spPr>
          <a:xfrm>
            <a:off x="0" y="0"/>
            <a:ext cx="0" cy="0"/>
          </a:xfrm>
          <a:prstGeom prst="rect">
            <a:avLst/>
          </a:prstGeom>
          <a:noFill/>
          <a:ln w="0">
            <a:noFill/>
          </a:ln>
          <a:effectLst/>
        </p:spPr>
        <p:txBody>
          <a:bodyPr vert="horz" lIns="0" tIns="0" rIns="0" bIns="0" rtlCol="0">
            <a:noAutofit/>
          </a:bodyPr>
          <a:lstStyle/>
          <a:p>
            <a:pPr>
              <a:spcBef>
                <a:spcPts val="0"/>
              </a:spcBef>
            </a:pPr>
            <a:endParaRPr lang="x-none" sz="1300"/>
          </a:p>
        </p:txBody>
      </p:sp>
      <p:sp>
        <p:nvSpPr>
          <p:cNvPr id="11" name="Foliennummernplatzhalter 10"/>
          <p:cNvSpPr>
            <a:spLocks noGrp="1"/>
          </p:cNvSpPr>
          <p:nvPr>
            <p:ph type="sldNum" sz="quarter" idx="10"/>
          </p:nvPr>
        </p:nvSpPr>
        <p:spPr/>
        <p:txBody>
          <a:bodyPr/>
          <a:lstStyle/>
          <a:p>
            <a:pPr>
              <a:defRPr/>
            </a:pPr>
            <a:fld id="{1807F6EE-FF92-4270-9377-3AD64AE294F9}" type="slidenum">
              <a:rPr lang="de-DE" smtClean="0"/>
              <a:pPr>
                <a:defRPr/>
              </a:pPr>
              <a:t>28</a:t>
            </a:fld>
            <a:endParaRPr lang="de-DE" dirty="0"/>
          </a:p>
        </p:txBody>
      </p:sp>
      <p:sp>
        <p:nvSpPr>
          <p:cNvPr id="2" name="Titel 1"/>
          <p:cNvSpPr>
            <a:spLocks noGrp="1"/>
          </p:cNvSpPr>
          <p:nvPr>
            <p:ph type="title"/>
            <p:custDataLst>
              <p:tags r:id="rId9"/>
            </p:custDataLst>
          </p:nvPr>
        </p:nvSpPr>
        <p:spPr>
          <a:xfrm>
            <a:off x="533400" y="533400"/>
            <a:ext cx="7315200" cy="533400"/>
          </a:xfrm>
          <a:ln w="0"/>
          <a:effectLst/>
        </p:spPr>
        <p:txBody>
          <a:bodyPr wrap="square" lIns="0" tIns="12700" rIns="0" bIns="0" anchor="t"/>
          <a:lstStyle/>
          <a:p>
            <a:pPr>
              <a:spcBef>
                <a:spcPts val="0"/>
              </a:spcBef>
              <a:spcAft>
                <a:spcPts val="0"/>
              </a:spcAft>
            </a:pPr>
            <a:r>
              <a:rPr lang="de-DE" dirty="0" err="1" smtClean="0"/>
              <a:t>Eventbus</a:t>
            </a:r>
            <a:r>
              <a:rPr lang="de-DE" dirty="0" smtClean="0"/>
              <a:t> </a:t>
            </a:r>
            <a:r>
              <a:rPr lang="de-DE" dirty="0" err="1" smtClean="0"/>
              <a:t>Addresses</a:t>
            </a:r>
            <a:r>
              <a:rPr lang="de-DE" dirty="0" smtClean="0"/>
              <a:t>	</a:t>
            </a:r>
            <a:endParaRPr lang="de-DE" dirty="0"/>
          </a:p>
        </p:txBody>
      </p:sp>
      <p:sp>
        <p:nvSpPr>
          <p:cNvPr id="3" name="Textplatzhalter 2"/>
          <p:cNvSpPr>
            <a:spLocks noGrp="1"/>
          </p:cNvSpPr>
          <p:nvPr>
            <p:ph type="body" idx="1"/>
            <p:custDataLst>
              <p:tags r:id="rId10"/>
            </p:custDataLst>
          </p:nvPr>
        </p:nvSpPr>
        <p:spPr>
          <a:xfrm>
            <a:off x="533400" y="1066800"/>
            <a:ext cx="7315200" cy="3810000"/>
          </a:xfrm>
          <a:ln w="0"/>
          <a:effectLst/>
        </p:spPr>
        <p:txBody>
          <a:bodyPr wrap="square" lIns="0" tIns="63500" rIns="0" bIns="0"/>
          <a:lstStyle/>
          <a:p>
            <a:r>
              <a:rPr lang="de-DE" dirty="0" err="1" smtClean="0"/>
              <a:t>Any</a:t>
            </a:r>
            <a:r>
              <a:rPr lang="de-DE" dirty="0" smtClean="0"/>
              <a:t> </a:t>
            </a:r>
            <a:r>
              <a:rPr lang="de-DE" dirty="0" err="1" smtClean="0"/>
              <a:t>eventbus</a:t>
            </a:r>
            <a:r>
              <a:rPr lang="de-DE" dirty="0" smtClean="0"/>
              <a:t> </a:t>
            </a:r>
            <a:r>
              <a:rPr lang="de-DE" dirty="0" err="1" smtClean="0"/>
              <a:t>message</a:t>
            </a:r>
            <a:r>
              <a:rPr lang="de-DE" dirty="0" smtClean="0"/>
              <a:t> </a:t>
            </a:r>
            <a:r>
              <a:rPr lang="de-DE" dirty="0" err="1" smtClean="0"/>
              <a:t>is</a:t>
            </a:r>
            <a:r>
              <a:rPr lang="de-DE" dirty="0" smtClean="0"/>
              <a:t> </a:t>
            </a:r>
            <a:r>
              <a:rPr lang="de-DE" dirty="0" err="1" smtClean="0"/>
              <a:t>sent</a:t>
            </a:r>
            <a:r>
              <a:rPr lang="de-DE" dirty="0" smtClean="0"/>
              <a:t> </a:t>
            </a:r>
            <a:r>
              <a:rPr lang="de-DE" dirty="0" err="1" smtClean="0"/>
              <a:t>to</a:t>
            </a:r>
            <a:r>
              <a:rPr lang="de-DE" dirty="0" smtClean="0"/>
              <a:t> a </a:t>
            </a:r>
            <a:r>
              <a:rPr lang="de-DE" dirty="0" err="1" smtClean="0"/>
              <a:t>given</a:t>
            </a:r>
            <a:r>
              <a:rPr lang="de-DE" dirty="0" smtClean="0"/>
              <a:t> </a:t>
            </a:r>
            <a:r>
              <a:rPr lang="de-DE" dirty="0" err="1" smtClean="0"/>
              <a:t>address</a:t>
            </a:r>
            <a:endParaRPr lang="de-DE" dirty="0" smtClean="0"/>
          </a:p>
          <a:p>
            <a:r>
              <a:rPr lang="de-DE" dirty="0" err="1" smtClean="0"/>
              <a:t>Vertx</a:t>
            </a:r>
            <a:r>
              <a:rPr lang="de-DE" dirty="0" smtClean="0"/>
              <a:t> </a:t>
            </a:r>
            <a:r>
              <a:rPr lang="de-DE" dirty="0" err="1" smtClean="0"/>
              <a:t>addresses</a:t>
            </a:r>
            <a:r>
              <a:rPr lang="de-DE" dirty="0" smtClean="0"/>
              <a:t> </a:t>
            </a:r>
            <a:r>
              <a:rPr lang="de-DE" dirty="0" err="1" smtClean="0"/>
              <a:t>are</a:t>
            </a:r>
            <a:r>
              <a:rPr lang="de-DE" dirty="0" smtClean="0"/>
              <a:t> just </a:t>
            </a:r>
            <a:r>
              <a:rPr lang="de-DE" dirty="0" err="1" smtClean="0"/>
              <a:t>strings</a:t>
            </a:r>
            <a:endParaRPr lang="de-DE" dirty="0" smtClean="0"/>
          </a:p>
          <a:p>
            <a:r>
              <a:rPr lang="de-DE" dirty="0" err="1" smtClean="0"/>
              <a:t>There</a:t>
            </a:r>
            <a:r>
              <a:rPr lang="de-DE" dirty="0" smtClean="0"/>
              <a:t> </a:t>
            </a:r>
            <a:r>
              <a:rPr lang="de-DE" dirty="0" err="1" smtClean="0"/>
              <a:t>seem</a:t>
            </a:r>
            <a:r>
              <a:rPr lang="de-DE" dirty="0" smtClean="0"/>
              <a:t> </a:t>
            </a:r>
            <a:r>
              <a:rPr lang="de-DE" dirty="0" err="1" smtClean="0"/>
              <a:t>to</a:t>
            </a:r>
            <a:r>
              <a:rPr lang="de-DE" dirty="0" smtClean="0"/>
              <a:t> </a:t>
            </a:r>
            <a:r>
              <a:rPr lang="de-DE" dirty="0" err="1" smtClean="0"/>
              <a:t>be</a:t>
            </a:r>
            <a:r>
              <a:rPr lang="de-DE" dirty="0" smtClean="0"/>
              <a:t> </a:t>
            </a:r>
            <a:r>
              <a:rPr lang="de-DE" dirty="0" err="1" smtClean="0"/>
              <a:t>two</a:t>
            </a:r>
            <a:r>
              <a:rPr lang="de-DE" dirty="0" smtClean="0"/>
              <a:t> </a:t>
            </a:r>
            <a:r>
              <a:rPr lang="de-DE" dirty="0" err="1" smtClean="0"/>
              <a:t>ways</a:t>
            </a:r>
            <a:r>
              <a:rPr lang="de-DE" dirty="0" smtClean="0"/>
              <a:t> </a:t>
            </a:r>
            <a:r>
              <a:rPr lang="de-DE" dirty="0" err="1" smtClean="0"/>
              <a:t>to</a:t>
            </a:r>
            <a:r>
              <a:rPr lang="de-DE" dirty="0" smtClean="0"/>
              <a:t> </a:t>
            </a:r>
            <a:r>
              <a:rPr lang="de-DE" dirty="0" err="1" smtClean="0"/>
              <a:t>look</a:t>
            </a:r>
            <a:r>
              <a:rPr lang="de-DE" dirty="0" smtClean="0"/>
              <a:t> </a:t>
            </a:r>
            <a:r>
              <a:rPr lang="de-DE" dirty="0" err="1" smtClean="0"/>
              <a:t>at</a:t>
            </a:r>
            <a:r>
              <a:rPr lang="de-DE" dirty="0" smtClean="0"/>
              <a:t> </a:t>
            </a:r>
            <a:r>
              <a:rPr lang="de-DE" dirty="0" err="1" smtClean="0"/>
              <a:t>addresses</a:t>
            </a:r>
            <a:endParaRPr lang="de-DE" dirty="0" smtClean="0"/>
          </a:p>
          <a:p>
            <a:pPr lvl="1"/>
            <a:r>
              <a:rPr lang="de-DE" dirty="0" err="1" smtClean="0"/>
              <a:t>Address</a:t>
            </a:r>
            <a:r>
              <a:rPr lang="de-DE" dirty="0" smtClean="0"/>
              <a:t> </a:t>
            </a:r>
            <a:r>
              <a:rPr lang="de-DE" dirty="0" err="1" smtClean="0"/>
              <a:t>as</a:t>
            </a:r>
            <a:r>
              <a:rPr lang="de-DE" dirty="0" smtClean="0"/>
              <a:t> </a:t>
            </a:r>
            <a:r>
              <a:rPr lang="de-DE" dirty="0" err="1" smtClean="0">
                <a:solidFill>
                  <a:srgbClr val="FF0000"/>
                </a:solidFill>
              </a:rPr>
              <a:t>purpose</a:t>
            </a:r>
            <a:endParaRPr lang="de-DE" dirty="0" smtClean="0">
              <a:solidFill>
                <a:srgbClr val="FF0000"/>
              </a:solidFill>
            </a:endParaRPr>
          </a:p>
          <a:p>
            <a:pPr lvl="2"/>
            <a:r>
              <a:rPr lang="de-DE" dirty="0" smtClean="0"/>
              <a:t>Subscribe </a:t>
            </a:r>
            <a:r>
              <a:rPr lang="de-DE" dirty="0" err="1" smtClean="0"/>
              <a:t>to</a:t>
            </a:r>
            <a:r>
              <a:rPr lang="de-DE" dirty="0" smtClean="0"/>
              <a:t> </a:t>
            </a:r>
            <a:r>
              <a:rPr lang="de-DE" dirty="0" err="1" smtClean="0"/>
              <a:t>topic</a:t>
            </a:r>
            <a:r>
              <a:rPr lang="de-DE" dirty="0" smtClean="0"/>
              <a:t> </a:t>
            </a:r>
            <a:r>
              <a:rPr lang="de-DE" dirty="0" err="1" smtClean="0"/>
              <a:t>of</a:t>
            </a:r>
            <a:r>
              <a:rPr lang="de-DE" dirty="0" smtClean="0"/>
              <a:t> </a:t>
            </a:r>
            <a:r>
              <a:rPr lang="de-DE" dirty="0" err="1" smtClean="0"/>
              <a:t>interest</a:t>
            </a:r>
            <a:endParaRPr lang="de-DE" dirty="0" smtClean="0"/>
          </a:p>
          <a:p>
            <a:pPr lvl="1"/>
            <a:r>
              <a:rPr lang="de-DE" dirty="0" err="1" smtClean="0"/>
              <a:t>Address</a:t>
            </a:r>
            <a:r>
              <a:rPr lang="de-DE" dirty="0" smtClean="0"/>
              <a:t> </a:t>
            </a:r>
            <a:r>
              <a:rPr lang="de-DE" dirty="0" err="1" smtClean="0"/>
              <a:t>as</a:t>
            </a:r>
            <a:r>
              <a:rPr lang="de-DE" dirty="0" smtClean="0"/>
              <a:t> </a:t>
            </a:r>
            <a:r>
              <a:rPr lang="de-DE" dirty="0" err="1" smtClean="0">
                <a:solidFill>
                  <a:srgbClr val="FF0000"/>
                </a:solidFill>
              </a:rPr>
              <a:t>identity</a:t>
            </a:r>
            <a:endParaRPr lang="de-DE" dirty="0" smtClean="0">
              <a:solidFill>
                <a:srgbClr val="FF0000"/>
              </a:solidFill>
            </a:endParaRPr>
          </a:p>
          <a:p>
            <a:pPr lvl="2"/>
            <a:r>
              <a:rPr lang="de-DE" dirty="0" smtClean="0"/>
              <a:t>Monitor </a:t>
            </a:r>
            <a:r>
              <a:rPr lang="de-DE" dirty="0" err="1" smtClean="0"/>
              <a:t>one</a:t>
            </a:r>
            <a:r>
              <a:rPr lang="de-DE" dirty="0" smtClean="0"/>
              <a:t> individual in a </a:t>
            </a:r>
            <a:r>
              <a:rPr lang="de-DE" dirty="0" err="1" smtClean="0"/>
              <a:t>potentially</a:t>
            </a:r>
            <a:r>
              <a:rPr lang="de-DE" dirty="0" smtClean="0"/>
              <a:t> large </a:t>
            </a:r>
            <a:r>
              <a:rPr lang="de-DE" dirty="0" err="1" smtClean="0"/>
              <a:t>group</a:t>
            </a:r>
            <a:r>
              <a:rPr lang="de-DE" dirty="0" smtClean="0"/>
              <a:t> </a:t>
            </a:r>
            <a:r>
              <a:rPr lang="de-DE" dirty="0" err="1" smtClean="0"/>
              <a:t>of</a:t>
            </a:r>
            <a:r>
              <a:rPr lang="de-DE" dirty="0" smtClean="0"/>
              <a:t> </a:t>
            </a:r>
            <a:r>
              <a:rPr lang="de-DE" dirty="0" err="1" smtClean="0"/>
              <a:t>participants</a:t>
            </a:r>
            <a:endParaRPr lang="de-DE" dirty="0" smtClean="0"/>
          </a:p>
          <a:p>
            <a:r>
              <a:rPr lang="de-DE" dirty="0" err="1" smtClean="0">
                <a:solidFill>
                  <a:srgbClr val="FF0000"/>
                </a:solidFill>
              </a:rPr>
              <a:t>Either</a:t>
            </a:r>
            <a:r>
              <a:rPr lang="de-DE" dirty="0" smtClean="0">
                <a:solidFill>
                  <a:srgbClr val="FF0000"/>
                </a:solidFill>
              </a:rPr>
              <a:t>:</a:t>
            </a:r>
            <a:r>
              <a:rPr lang="de-DE" dirty="0" smtClean="0"/>
              <a:t> </a:t>
            </a:r>
            <a:r>
              <a:rPr lang="de-DE" dirty="0" err="1" smtClean="0"/>
              <a:t>Address</a:t>
            </a:r>
            <a:r>
              <a:rPr lang="de-DE" dirty="0" smtClean="0"/>
              <a:t> will </a:t>
            </a:r>
            <a:r>
              <a:rPr lang="de-DE" dirty="0" err="1" smtClean="0"/>
              <a:t>have</a:t>
            </a:r>
            <a:r>
              <a:rPr lang="de-DE" dirty="0" smtClean="0"/>
              <a:t> </a:t>
            </a:r>
            <a:r>
              <a:rPr lang="de-DE" dirty="0" err="1" smtClean="0"/>
              <a:t>to</a:t>
            </a:r>
            <a:r>
              <a:rPr lang="de-DE" dirty="0" smtClean="0"/>
              <a:t> </a:t>
            </a:r>
            <a:r>
              <a:rPr lang="de-DE" dirty="0" err="1" smtClean="0"/>
              <a:t>be</a:t>
            </a:r>
            <a:r>
              <a:rPr lang="de-DE" dirty="0" smtClean="0"/>
              <a:t> </a:t>
            </a:r>
            <a:r>
              <a:rPr lang="de-DE" dirty="0" err="1" smtClean="0"/>
              <a:t>dynamically</a:t>
            </a:r>
            <a:r>
              <a:rPr lang="de-DE" dirty="0" smtClean="0"/>
              <a:t> </a:t>
            </a:r>
            <a:r>
              <a:rPr lang="de-DE" dirty="0" err="1" smtClean="0"/>
              <a:t>constructed</a:t>
            </a:r>
            <a:r>
              <a:rPr lang="de-DE" dirty="0" smtClean="0"/>
              <a:t>, </a:t>
            </a:r>
            <a:r>
              <a:rPr lang="de-DE" dirty="0" err="1" smtClean="0"/>
              <a:t>encoding</a:t>
            </a:r>
            <a:r>
              <a:rPr lang="de-DE" dirty="0" smtClean="0"/>
              <a:t> </a:t>
            </a:r>
            <a:r>
              <a:rPr lang="de-DE" dirty="0" err="1" smtClean="0"/>
              <a:t>purpose</a:t>
            </a:r>
            <a:r>
              <a:rPr lang="de-DE" dirty="0" smtClean="0"/>
              <a:t> </a:t>
            </a:r>
            <a:r>
              <a:rPr lang="de-DE" dirty="0" err="1" smtClean="0"/>
              <a:t>and</a:t>
            </a:r>
            <a:r>
              <a:rPr lang="de-DE" dirty="0" smtClean="0"/>
              <a:t> </a:t>
            </a:r>
            <a:r>
              <a:rPr lang="de-DE" dirty="0" err="1" smtClean="0"/>
              <a:t>identity</a:t>
            </a:r>
            <a:endParaRPr lang="de-DE" dirty="0" smtClean="0"/>
          </a:p>
          <a:p>
            <a:r>
              <a:rPr lang="de-DE" dirty="0" err="1" smtClean="0">
                <a:solidFill>
                  <a:srgbClr val="FF0000"/>
                </a:solidFill>
              </a:rPr>
              <a:t>Or</a:t>
            </a:r>
            <a:r>
              <a:rPr lang="de-DE" dirty="0" smtClean="0">
                <a:solidFill>
                  <a:srgbClr val="FF0000"/>
                </a:solidFill>
              </a:rPr>
              <a:t>: </a:t>
            </a:r>
            <a:r>
              <a:rPr lang="de-DE" dirty="0" err="1" smtClean="0"/>
              <a:t>One</a:t>
            </a:r>
            <a:r>
              <a:rPr lang="de-DE" dirty="0" smtClean="0"/>
              <a:t> </a:t>
            </a:r>
            <a:r>
              <a:rPr lang="de-DE" dirty="0" err="1" smtClean="0"/>
              <a:t>eventbus</a:t>
            </a:r>
            <a:r>
              <a:rPr lang="de-DE" dirty="0" smtClean="0"/>
              <a:t> per User</a:t>
            </a:r>
          </a:p>
          <a:p>
            <a:endParaRPr lang="de-DE" dirty="0"/>
          </a:p>
        </p:txBody>
      </p:sp>
    </p:spTree>
    <p:custDataLst>
      <p:tags r:id="rId1"/>
    </p:custData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hteck 9"/>
          <p:cNvSpPr>
            <a:spLocks/>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lstStyle/>
          <a:p>
            <a:pPr>
              <a:lnSpc>
                <a:spcPct val="107000"/>
              </a:lnSpc>
              <a:spcBef>
                <a:spcPts val="0"/>
              </a:spcBef>
              <a:spcAft>
                <a:spcPts val="0"/>
              </a:spcAft>
            </a:pPr>
            <a:r>
              <a:rPr lang="x-none" sz="700" smtClean="0">
                <a:solidFill>
                  <a:srgbClr val="707070"/>
                </a:solidFill>
              </a:rPr>
              <a:t>AEA1 | 29.07.2015 | © Robert Bosch GmbH 2015. Alle Rechte vorbehalten, auch bzgl. jeder Verfügung, Verwertung, Reproduktion, Bearbeitung, Weitergabe sowie für den Fall von Schutzrechtsanmeldungen.</a:t>
            </a:r>
            <a:endParaRPr lang="x-none" sz="700">
              <a:solidFill>
                <a:srgbClr val="707070"/>
              </a:solidFill>
            </a:endParaRPr>
          </a:p>
        </p:txBody>
      </p:sp>
      <p:sp>
        <p:nvSpPr>
          <p:cNvPr id="9" name="Textfeld 8"/>
          <p:cNvSpPr txBox="1">
            <a:spLocks/>
          </p:cNvSpPr>
          <p:nvPr>
            <p:custDataLst>
              <p:tags r:id="rId3"/>
            </p:custDataLst>
          </p:nvPr>
        </p:nvSpPr>
        <p:spPr>
          <a:xfrm>
            <a:off x="533400" y="0"/>
            <a:ext cx="5715000" cy="520700"/>
          </a:xfrm>
          <a:prstGeom prst="rect">
            <a:avLst/>
          </a:prstGeom>
          <a:noFill/>
          <a:ln w="0">
            <a:noFill/>
          </a:ln>
          <a:effectLst/>
        </p:spPr>
        <p:txBody>
          <a:bodyPr vert="horz" wrap="square" lIns="0" tIns="57150" rIns="0" bIns="0" rtlCol="0" anchor="ctr">
            <a:noAutofit/>
          </a:bodyPr>
          <a:lstStyle/>
          <a:p>
            <a:pPr>
              <a:lnSpc>
                <a:spcPct val="111000"/>
              </a:lnSpc>
              <a:spcBef>
                <a:spcPts val="0"/>
              </a:spcBef>
              <a:spcAft>
                <a:spcPts val="0"/>
              </a:spcAft>
            </a:pPr>
            <a:r>
              <a:rPr lang="x-none" b="1" smtClean="0">
                <a:solidFill>
                  <a:srgbClr val="FFFFFF"/>
                </a:solidFill>
              </a:rPr>
              <a:t>Vert.x</a:t>
            </a:r>
            <a:endParaRPr lang="x-none" b="1">
              <a:solidFill>
                <a:srgbClr val="FFFFFF"/>
              </a:solidFill>
            </a:endParaRPr>
          </a:p>
        </p:txBody>
      </p:sp>
      <p:pic>
        <p:nvPicPr>
          <p:cNvPr id="8" name="Grafik 7" descr="BEQIK_FR.png" hidden="1"/>
          <p:cNvPicPr>
            <a:picLocks/>
          </p:cNvPicPr>
          <p:nvPr>
            <p:custDataLst>
              <p:tags r:id="rId4"/>
            </p:custDataLst>
          </p:nvPr>
        </p:nvPicPr>
        <p:blipFill>
          <a:blip r:embed="rId13" cstate="print"/>
          <a:stretch>
            <a:fillRect/>
          </a:stretch>
        </p:blipFill>
        <p:spPr>
          <a:xfrm>
            <a:off x="76200" y="5653404"/>
            <a:ext cx="381000" cy="174625"/>
          </a:xfrm>
          <a:prstGeom prst="rect">
            <a:avLst/>
          </a:prstGeom>
          <a:ln w="0">
            <a:noFill/>
          </a:ln>
          <a:effectLst/>
        </p:spPr>
      </p:pic>
      <p:sp>
        <p:nvSpPr>
          <p:cNvPr id="7" name="Rechteck 6"/>
          <p:cNvSpPr>
            <a:spLocks/>
          </p:cNvSpPr>
          <p:nvPr>
            <p:custDataLst>
              <p:tags r:id="rId5"/>
            </p:custDataLst>
          </p:nvPr>
        </p:nvSpPr>
        <p:spPr>
          <a:xfrm>
            <a:off x="6477000" y="205143"/>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spcBef>
                <a:spcPts val="0"/>
              </a:spcBef>
              <a:spcAft>
                <a:spcPts val="0"/>
              </a:spcAft>
            </a:pPr>
            <a:r>
              <a:rPr lang="x-none" sz="800" smtClean="0">
                <a:solidFill>
                  <a:srgbClr val="FFFFFF"/>
                </a:solidFill>
              </a:rPr>
              <a:t> </a:t>
            </a:r>
            <a:endParaRPr lang="x-none" sz="800">
              <a:solidFill>
                <a:srgbClr val="FFFFFF"/>
              </a:solidFill>
            </a:endParaRPr>
          </a:p>
        </p:txBody>
      </p:sp>
      <p:sp>
        <p:nvSpPr>
          <p:cNvPr id="6" name="Rechteck 5"/>
          <p:cNvSpPr>
            <a:spLocks/>
          </p:cNvSpPr>
          <p:nvPr>
            <p:custDataLst>
              <p:tags r:id="rId6"/>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spcBef>
                <a:spcPts val="0"/>
              </a:spcBef>
              <a:spcAft>
                <a:spcPts val="0"/>
              </a:spcAft>
            </a:pPr>
            <a:endParaRPr lang="x-none" sz="1200">
              <a:solidFill>
                <a:srgbClr val="000000"/>
              </a:solidFill>
            </a:endParaRPr>
          </a:p>
        </p:txBody>
      </p:sp>
      <p:sp>
        <p:nvSpPr>
          <p:cNvPr id="5" name="Rechteck 4"/>
          <p:cNvSpPr/>
          <p:nvPr>
            <p:custDataLst>
              <p:tags r:id="rId7"/>
            </p:custDataLst>
          </p:nvPr>
        </p:nvSpPr>
        <p:spPr>
          <a:xfrm>
            <a:off x="8509000" y="6038355"/>
            <a:ext cx="25400" cy="115288"/>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r">
              <a:lnSpc>
                <a:spcPct val="107000"/>
              </a:lnSpc>
              <a:spcBef>
                <a:spcPts val="0"/>
              </a:spcBef>
              <a:spcAft>
                <a:spcPts val="0"/>
              </a:spcAft>
            </a:pPr>
            <a:endParaRPr lang="x-none" sz="700"/>
          </a:p>
        </p:txBody>
      </p:sp>
      <p:sp>
        <p:nvSpPr>
          <p:cNvPr id="4" name="Textfeld 3" hidden="1"/>
          <p:cNvSpPr txBox="1"/>
          <p:nvPr>
            <p:custDataLst>
              <p:tags r:id="rId8"/>
            </p:custDataLst>
          </p:nvPr>
        </p:nvSpPr>
        <p:spPr>
          <a:xfrm>
            <a:off x="0" y="0"/>
            <a:ext cx="0" cy="0"/>
          </a:xfrm>
          <a:prstGeom prst="rect">
            <a:avLst/>
          </a:prstGeom>
          <a:noFill/>
          <a:ln w="0">
            <a:noFill/>
          </a:ln>
          <a:effectLst/>
        </p:spPr>
        <p:txBody>
          <a:bodyPr vert="horz" lIns="0" tIns="0" rIns="0" bIns="0" rtlCol="0">
            <a:noAutofit/>
          </a:bodyPr>
          <a:lstStyle/>
          <a:p>
            <a:pPr>
              <a:spcBef>
                <a:spcPts val="0"/>
              </a:spcBef>
            </a:pPr>
            <a:endParaRPr lang="x-none" sz="1300"/>
          </a:p>
        </p:txBody>
      </p:sp>
      <p:sp>
        <p:nvSpPr>
          <p:cNvPr id="11" name="Foliennummernplatzhalter 10"/>
          <p:cNvSpPr>
            <a:spLocks noGrp="1"/>
          </p:cNvSpPr>
          <p:nvPr>
            <p:ph type="sldNum" sz="quarter" idx="10"/>
          </p:nvPr>
        </p:nvSpPr>
        <p:spPr/>
        <p:txBody>
          <a:bodyPr/>
          <a:lstStyle/>
          <a:p>
            <a:pPr>
              <a:defRPr/>
            </a:pPr>
            <a:fld id="{1807F6EE-FF92-4270-9377-3AD64AE294F9}" type="slidenum">
              <a:rPr lang="x-none" smtClean="0"/>
              <a:pPr>
                <a:defRPr/>
              </a:pPr>
              <a:t>29</a:t>
            </a:fld>
            <a:endParaRPr lang="x-none" dirty="0"/>
          </a:p>
        </p:txBody>
      </p:sp>
      <p:sp>
        <p:nvSpPr>
          <p:cNvPr id="2" name="Titel 1"/>
          <p:cNvSpPr>
            <a:spLocks noGrp="1"/>
          </p:cNvSpPr>
          <p:nvPr>
            <p:ph type="ctrTitle"/>
            <p:custDataLst>
              <p:tags r:id="rId9"/>
            </p:custDataLst>
          </p:nvPr>
        </p:nvSpPr>
        <p:spPr>
          <a:xfrm>
            <a:off x="533400" y="533400"/>
            <a:ext cx="7772400" cy="533400"/>
          </a:xfrm>
          <a:ln w="0"/>
          <a:effectLst/>
        </p:spPr>
        <p:txBody>
          <a:bodyPr wrap="square" lIns="0" tIns="12700" rIns="0" bIns="0" anchor="t"/>
          <a:lstStyle/>
          <a:p>
            <a:r>
              <a:rPr lang="de-DE" dirty="0" smtClean="0"/>
              <a:t>Brainstorming time</a:t>
            </a:r>
            <a:endParaRPr lang="de-DE" dirty="0"/>
          </a:p>
        </p:txBody>
      </p:sp>
      <p:sp>
        <p:nvSpPr>
          <p:cNvPr id="3" name="Untertitel 2" hidden="1"/>
          <p:cNvSpPr>
            <a:spLocks noGrp="1"/>
          </p:cNvSpPr>
          <p:nvPr>
            <p:ph type="subTitle" idx="1"/>
            <p:custDataLst>
              <p:tags r:id="rId10"/>
            </p:custDataLst>
          </p:nvPr>
        </p:nvSpPr>
        <p:spPr>
          <a:xfrm>
            <a:off x="533400" y="3200400"/>
            <a:ext cx="7772400" cy="1676400"/>
          </a:xfrm>
          <a:ln w="0"/>
          <a:effectLst/>
        </p:spPr>
        <p:txBody>
          <a:bodyPr wrap="square" lIns="0" tIns="63500" rIns="0" bIns="0"/>
          <a:lstStyle/>
          <a:p>
            <a:endParaRPr lang="de-DE"/>
          </a:p>
        </p:txBody>
      </p:sp>
      <p:sp>
        <p:nvSpPr>
          <p:cNvPr id="12" name="Textfeld 11"/>
          <p:cNvSpPr txBox="1"/>
          <p:nvPr>
            <p:custDataLst>
              <p:tags r:id="rId11"/>
            </p:custDataLst>
          </p:nvPr>
        </p:nvSpPr>
        <p:spPr>
          <a:xfrm>
            <a:off x="2611016" y="2942084"/>
            <a:ext cx="646331" cy="369332"/>
          </a:xfrm>
          <a:prstGeom prst="rect">
            <a:avLst/>
          </a:prstGeom>
          <a:noFill/>
        </p:spPr>
        <p:txBody>
          <a:bodyPr wrap="none" rtlCol="0">
            <a:spAutoFit/>
          </a:bodyPr>
          <a:lstStyle/>
          <a:p>
            <a:r>
              <a:rPr lang="de-DE" dirty="0" smtClean="0"/>
              <a:t>……</a:t>
            </a:r>
            <a:endParaRPr lang="de-DE" dirty="0"/>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hteck 9"/>
          <p:cNvSpPr>
            <a:spLocks/>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lstStyle/>
          <a:p>
            <a:pPr>
              <a:lnSpc>
                <a:spcPct val="107000"/>
              </a:lnSpc>
              <a:spcBef>
                <a:spcPts val="0"/>
              </a:spcBef>
              <a:spcAft>
                <a:spcPts val="0"/>
              </a:spcAft>
            </a:pPr>
            <a:r>
              <a:rPr lang="x-none" sz="700" smtClean="0">
                <a:solidFill>
                  <a:srgbClr val="707070"/>
                </a:solidFill>
              </a:rPr>
              <a:t>AEA1 | 29.07.2015 | © Robert Bosch GmbH 2015. Alle Rechte vorbehalten, auch bzgl. jeder Verfügung, Verwertung, Reproduktion, Bearbeitung, Weitergabe sowie für den Fall von Schutzrechtsanmeldungen.</a:t>
            </a:r>
            <a:endParaRPr lang="x-none" sz="700">
              <a:solidFill>
                <a:srgbClr val="707070"/>
              </a:solidFill>
            </a:endParaRPr>
          </a:p>
        </p:txBody>
      </p:sp>
      <p:sp>
        <p:nvSpPr>
          <p:cNvPr id="9" name="Textfeld 8"/>
          <p:cNvSpPr txBox="1">
            <a:spLocks/>
          </p:cNvSpPr>
          <p:nvPr>
            <p:custDataLst>
              <p:tags r:id="rId3"/>
            </p:custDataLst>
          </p:nvPr>
        </p:nvSpPr>
        <p:spPr>
          <a:xfrm>
            <a:off x="533400" y="0"/>
            <a:ext cx="5715000" cy="520700"/>
          </a:xfrm>
          <a:prstGeom prst="rect">
            <a:avLst/>
          </a:prstGeom>
          <a:noFill/>
          <a:ln w="0">
            <a:noFill/>
          </a:ln>
          <a:effectLst/>
        </p:spPr>
        <p:txBody>
          <a:bodyPr vert="horz" wrap="square" lIns="0" tIns="57150" rIns="0" bIns="0" rtlCol="0" anchor="ctr">
            <a:noAutofit/>
          </a:bodyPr>
          <a:lstStyle/>
          <a:p>
            <a:pPr>
              <a:lnSpc>
                <a:spcPct val="111000"/>
              </a:lnSpc>
              <a:spcBef>
                <a:spcPts val="0"/>
              </a:spcBef>
              <a:spcAft>
                <a:spcPts val="0"/>
              </a:spcAft>
            </a:pPr>
            <a:r>
              <a:rPr lang="x-none" b="1" smtClean="0">
                <a:solidFill>
                  <a:srgbClr val="FFFFFF"/>
                </a:solidFill>
              </a:rPr>
              <a:t>Vert.x</a:t>
            </a:r>
            <a:endParaRPr lang="x-none" b="1">
              <a:solidFill>
                <a:srgbClr val="FFFFFF"/>
              </a:solidFill>
            </a:endParaRPr>
          </a:p>
        </p:txBody>
      </p:sp>
      <p:pic>
        <p:nvPicPr>
          <p:cNvPr id="8" name="Grafik 7" descr="BEQIK_FR.png" hidden="1"/>
          <p:cNvPicPr>
            <a:picLocks/>
          </p:cNvPicPr>
          <p:nvPr>
            <p:custDataLst>
              <p:tags r:id="rId4"/>
            </p:custDataLst>
          </p:nvPr>
        </p:nvPicPr>
        <p:blipFill>
          <a:blip r:embed="rId14" cstate="print"/>
          <a:stretch>
            <a:fillRect/>
          </a:stretch>
        </p:blipFill>
        <p:spPr>
          <a:xfrm>
            <a:off x="76200" y="5653404"/>
            <a:ext cx="381000" cy="174625"/>
          </a:xfrm>
          <a:prstGeom prst="rect">
            <a:avLst/>
          </a:prstGeom>
          <a:ln w="0">
            <a:noFill/>
          </a:ln>
          <a:effectLst/>
        </p:spPr>
      </p:pic>
      <p:sp>
        <p:nvSpPr>
          <p:cNvPr id="7" name="Rechteck 6"/>
          <p:cNvSpPr>
            <a:spLocks/>
          </p:cNvSpPr>
          <p:nvPr>
            <p:custDataLst>
              <p:tags r:id="rId5"/>
            </p:custDataLst>
          </p:nvPr>
        </p:nvSpPr>
        <p:spPr>
          <a:xfrm>
            <a:off x="6477000" y="205143"/>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spcBef>
                <a:spcPts val="0"/>
              </a:spcBef>
              <a:spcAft>
                <a:spcPts val="0"/>
              </a:spcAft>
            </a:pPr>
            <a:r>
              <a:rPr lang="x-none" sz="800" smtClean="0">
                <a:solidFill>
                  <a:srgbClr val="FFFFFF"/>
                </a:solidFill>
              </a:rPr>
              <a:t> </a:t>
            </a:r>
            <a:endParaRPr lang="x-none" sz="800">
              <a:solidFill>
                <a:srgbClr val="FFFFFF"/>
              </a:solidFill>
            </a:endParaRPr>
          </a:p>
        </p:txBody>
      </p:sp>
      <p:sp>
        <p:nvSpPr>
          <p:cNvPr id="6" name="Rechteck 5"/>
          <p:cNvSpPr>
            <a:spLocks/>
          </p:cNvSpPr>
          <p:nvPr>
            <p:custDataLst>
              <p:tags r:id="rId6"/>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spcBef>
                <a:spcPts val="0"/>
              </a:spcBef>
              <a:spcAft>
                <a:spcPts val="0"/>
              </a:spcAft>
            </a:pPr>
            <a:endParaRPr lang="x-none" sz="1200">
              <a:solidFill>
                <a:srgbClr val="000000"/>
              </a:solidFill>
            </a:endParaRPr>
          </a:p>
        </p:txBody>
      </p:sp>
      <p:sp>
        <p:nvSpPr>
          <p:cNvPr id="5" name="Rechteck 4"/>
          <p:cNvSpPr/>
          <p:nvPr>
            <p:custDataLst>
              <p:tags r:id="rId7"/>
            </p:custDataLst>
          </p:nvPr>
        </p:nvSpPr>
        <p:spPr>
          <a:xfrm>
            <a:off x="8509000" y="6038355"/>
            <a:ext cx="25400" cy="115288"/>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r">
              <a:lnSpc>
                <a:spcPct val="107000"/>
              </a:lnSpc>
              <a:spcBef>
                <a:spcPts val="0"/>
              </a:spcBef>
              <a:spcAft>
                <a:spcPts val="0"/>
              </a:spcAft>
            </a:pPr>
            <a:endParaRPr lang="x-none" sz="700"/>
          </a:p>
        </p:txBody>
      </p:sp>
      <p:sp>
        <p:nvSpPr>
          <p:cNvPr id="4" name="Textfeld 3" hidden="1"/>
          <p:cNvSpPr txBox="1"/>
          <p:nvPr>
            <p:custDataLst>
              <p:tags r:id="rId8"/>
            </p:custDataLst>
          </p:nvPr>
        </p:nvSpPr>
        <p:spPr>
          <a:xfrm>
            <a:off x="0" y="0"/>
            <a:ext cx="0" cy="0"/>
          </a:xfrm>
          <a:prstGeom prst="rect">
            <a:avLst/>
          </a:prstGeom>
          <a:noFill/>
          <a:ln w="0">
            <a:noFill/>
          </a:ln>
          <a:effectLst/>
        </p:spPr>
        <p:txBody>
          <a:bodyPr vert="horz" lIns="0" tIns="0" rIns="0" bIns="0" rtlCol="0">
            <a:noAutofit/>
          </a:bodyPr>
          <a:lstStyle/>
          <a:p>
            <a:pPr>
              <a:spcBef>
                <a:spcPts val="0"/>
              </a:spcBef>
            </a:pPr>
            <a:endParaRPr lang="x-none" sz="1300"/>
          </a:p>
        </p:txBody>
      </p:sp>
      <p:sp>
        <p:nvSpPr>
          <p:cNvPr id="11" name="Foliennummernplatzhalter 10"/>
          <p:cNvSpPr>
            <a:spLocks noGrp="1"/>
          </p:cNvSpPr>
          <p:nvPr>
            <p:ph type="sldNum" sz="quarter" idx="10"/>
          </p:nvPr>
        </p:nvSpPr>
        <p:spPr/>
        <p:txBody>
          <a:bodyPr/>
          <a:lstStyle/>
          <a:p>
            <a:pPr>
              <a:defRPr/>
            </a:pPr>
            <a:fld id="{1807F6EE-FF92-4270-9377-3AD64AE294F9}" type="slidenum">
              <a:rPr lang="x-none" smtClean="0"/>
              <a:pPr>
                <a:defRPr/>
              </a:pPr>
              <a:t>3</a:t>
            </a:fld>
            <a:endParaRPr lang="x-none" dirty="0"/>
          </a:p>
        </p:txBody>
      </p:sp>
      <p:sp>
        <p:nvSpPr>
          <p:cNvPr id="2" name="Titel 1"/>
          <p:cNvSpPr>
            <a:spLocks noGrp="1"/>
          </p:cNvSpPr>
          <p:nvPr>
            <p:ph type="ctrTitle"/>
            <p:custDataLst>
              <p:tags r:id="rId9"/>
            </p:custDataLst>
          </p:nvPr>
        </p:nvSpPr>
        <p:spPr>
          <a:xfrm>
            <a:off x="533400" y="533400"/>
            <a:ext cx="7772400" cy="533400"/>
          </a:xfrm>
          <a:ln w="0"/>
          <a:effectLst/>
        </p:spPr>
        <p:txBody>
          <a:bodyPr wrap="square" lIns="0" tIns="12700" rIns="0" bIns="0" anchor="t"/>
          <a:lstStyle/>
          <a:p>
            <a:r>
              <a:rPr lang="de-DE" dirty="0" smtClean="0"/>
              <a:t>The </a:t>
            </a:r>
            <a:r>
              <a:rPr lang="de-DE" dirty="0" err="1" smtClean="0"/>
              <a:t>asynchronous</a:t>
            </a:r>
            <a:r>
              <a:rPr lang="de-DE" dirty="0" smtClean="0"/>
              <a:t> </a:t>
            </a:r>
            <a:r>
              <a:rPr lang="de-DE" dirty="0" err="1" smtClean="0"/>
              <a:t>call</a:t>
            </a:r>
            <a:r>
              <a:rPr lang="de-DE" dirty="0" smtClean="0"/>
              <a:t> </a:t>
            </a:r>
            <a:r>
              <a:rPr lang="de-DE" dirty="0" err="1" smtClean="0"/>
              <a:t>heritage</a:t>
            </a:r>
            <a:endParaRPr lang="de-DE" dirty="0"/>
          </a:p>
        </p:txBody>
      </p:sp>
      <p:sp>
        <p:nvSpPr>
          <p:cNvPr id="3" name="Untertitel 2" hidden="1"/>
          <p:cNvSpPr>
            <a:spLocks noGrp="1"/>
          </p:cNvSpPr>
          <p:nvPr>
            <p:ph type="subTitle" idx="1"/>
            <p:custDataLst>
              <p:tags r:id="rId10"/>
            </p:custDataLst>
          </p:nvPr>
        </p:nvSpPr>
        <p:spPr>
          <a:xfrm>
            <a:off x="533400" y="3200400"/>
            <a:ext cx="7772400" cy="1676400"/>
          </a:xfrm>
          <a:ln w="0"/>
          <a:effectLst/>
        </p:spPr>
        <p:txBody>
          <a:bodyPr wrap="square" lIns="0" tIns="63500" rIns="0" bIns="0"/>
          <a:lstStyle/>
          <a:p>
            <a:endParaRPr lang="de-DE"/>
          </a:p>
        </p:txBody>
      </p:sp>
      <p:sp>
        <p:nvSpPr>
          <p:cNvPr id="13" name="Textfeld 12"/>
          <p:cNvSpPr txBox="1"/>
          <p:nvPr>
            <p:custDataLst>
              <p:tags r:id="rId11"/>
            </p:custDataLst>
          </p:nvPr>
        </p:nvSpPr>
        <p:spPr>
          <a:xfrm>
            <a:off x="666800" y="5102324"/>
            <a:ext cx="5044971" cy="646331"/>
          </a:xfrm>
          <a:prstGeom prst="rect">
            <a:avLst/>
          </a:prstGeom>
          <a:noFill/>
        </p:spPr>
        <p:txBody>
          <a:bodyPr wrap="none" rtlCol="0">
            <a:spAutoFit/>
          </a:bodyPr>
          <a:lstStyle/>
          <a:p>
            <a:r>
              <a:rPr lang="de-DE" dirty="0" err="1" smtClean="0"/>
              <a:t>What</a:t>
            </a:r>
            <a:r>
              <a:rPr lang="de-DE" dirty="0" smtClean="0"/>
              <a:t> </a:t>
            </a:r>
            <a:r>
              <a:rPr lang="de-DE" dirty="0" err="1" smtClean="0"/>
              <a:t>objects</a:t>
            </a:r>
            <a:r>
              <a:rPr lang="de-DE" dirty="0" smtClean="0"/>
              <a:t> </a:t>
            </a:r>
            <a:r>
              <a:rPr lang="de-DE" dirty="0" err="1" smtClean="0"/>
              <a:t>were</a:t>
            </a:r>
            <a:r>
              <a:rPr lang="de-DE" dirty="0" smtClean="0"/>
              <a:t> </a:t>
            </a:r>
            <a:r>
              <a:rPr lang="de-DE" dirty="0" err="1" smtClean="0"/>
              <a:t>originally</a:t>
            </a:r>
            <a:r>
              <a:rPr lang="de-DE" dirty="0" smtClean="0"/>
              <a:t> </a:t>
            </a:r>
            <a:r>
              <a:rPr lang="de-DE" dirty="0" err="1" smtClean="0"/>
              <a:t>supposed</a:t>
            </a:r>
            <a:r>
              <a:rPr lang="de-DE" dirty="0" smtClean="0"/>
              <a:t> </a:t>
            </a:r>
            <a:r>
              <a:rPr lang="de-DE" dirty="0" err="1" smtClean="0"/>
              <a:t>to</a:t>
            </a:r>
            <a:r>
              <a:rPr lang="de-DE" dirty="0" smtClean="0"/>
              <a:t> </a:t>
            </a:r>
            <a:r>
              <a:rPr lang="de-DE" dirty="0" err="1" smtClean="0"/>
              <a:t>be</a:t>
            </a:r>
            <a:r>
              <a:rPr lang="de-DE" dirty="0" smtClean="0"/>
              <a:t> (?)</a:t>
            </a:r>
          </a:p>
          <a:p>
            <a:endParaRPr lang="de-DE" dirty="0"/>
          </a:p>
        </p:txBody>
      </p:sp>
      <p:sp>
        <p:nvSpPr>
          <p:cNvPr id="12" name="Textfeld 11"/>
          <p:cNvSpPr txBox="1"/>
          <p:nvPr>
            <p:custDataLst>
              <p:tags r:id="rId12"/>
            </p:custDataLst>
          </p:nvPr>
        </p:nvSpPr>
        <p:spPr>
          <a:xfrm>
            <a:off x="810816" y="1069876"/>
            <a:ext cx="5832648" cy="646331"/>
          </a:xfrm>
          <a:prstGeom prst="rect">
            <a:avLst/>
          </a:prstGeom>
          <a:noFill/>
        </p:spPr>
        <p:txBody>
          <a:bodyPr wrap="square" rtlCol="0">
            <a:spAutoFit/>
          </a:bodyPr>
          <a:lstStyle/>
          <a:p>
            <a:r>
              <a:rPr lang="de-DE" dirty="0" err="1" smtClean="0"/>
              <a:t>Akka</a:t>
            </a:r>
            <a:r>
              <a:rPr lang="de-DE" dirty="0" smtClean="0"/>
              <a:t>, Node.js, ….. (</a:t>
            </a:r>
            <a:r>
              <a:rPr lang="de-DE" dirty="0" err="1" smtClean="0"/>
              <a:t>says</a:t>
            </a:r>
            <a:r>
              <a:rPr lang="de-DE" dirty="0" smtClean="0"/>
              <a:t> Tim Fox)</a:t>
            </a:r>
          </a:p>
          <a:p>
            <a:r>
              <a:rPr lang="de-DE" dirty="0" smtClean="0"/>
              <a:t>Event </a:t>
            </a:r>
            <a:r>
              <a:rPr lang="de-DE" dirty="0" err="1" smtClean="0"/>
              <a:t>loops</a:t>
            </a:r>
            <a:r>
              <a:rPr lang="de-DE" dirty="0" smtClean="0"/>
              <a:t> </a:t>
            </a:r>
            <a:r>
              <a:rPr lang="de-DE" dirty="0" err="1" smtClean="0"/>
              <a:t>and</a:t>
            </a:r>
            <a:r>
              <a:rPr lang="de-DE" dirty="0" smtClean="0"/>
              <a:t> </a:t>
            </a:r>
            <a:r>
              <a:rPr lang="de-DE" dirty="0" err="1" smtClean="0"/>
              <a:t>handlers</a:t>
            </a:r>
            <a:r>
              <a:rPr lang="de-DE" dirty="0" smtClean="0"/>
              <a:t> (JDK, </a:t>
            </a:r>
            <a:r>
              <a:rPr lang="de-DE" dirty="0" err="1" smtClean="0"/>
              <a:t>Android</a:t>
            </a:r>
            <a:r>
              <a:rPr lang="de-DE" dirty="0" smtClean="0"/>
              <a:t> …)</a:t>
            </a:r>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Rechteck 9"/>
          <p:cNvSpPr>
            <a:spLocks/>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lstStyle/>
          <a:p>
            <a:pPr>
              <a:lnSpc>
                <a:spcPct val="107000"/>
              </a:lnSpc>
              <a:spcBef>
                <a:spcPts val="0"/>
              </a:spcBef>
              <a:spcAft>
                <a:spcPts val="0"/>
              </a:spcAft>
            </a:pPr>
            <a:r>
              <a:rPr lang="x-none" sz="700" smtClean="0">
                <a:solidFill>
                  <a:srgbClr val="707070"/>
                </a:solidFill>
              </a:rPr>
              <a:t>AEA1 | 29.07.2015 | © Robert Bosch GmbH 2015. Alle Rechte vorbehalten, auch bzgl. jeder Verfügung, Verwertung, Reproduktion, Bearbeitung, Weitergabe sowie für den Fall von Schutzrechtsanmeldungen.</a:t>
            </a:r>
            <a:endParaRPr lang="x-none" sz="700">
              <a:solidFill>
                <a:srgbClr val="707070"/>
              </a:solidFill>
            </a:endParaRPr>
          </a:p>
        </p:txBody>
      </p:sp>
      <p:sp>
        <p:nvSpPr>
          <p:cNvPr id="9" name="Textfeld 8"/>
          <p:cNvSpPr txBox="1">
            <a:spLocks/>
          </p:cNvSpPr>
          <p:nvPr>
            <p:custDataLst>
              <p:tags r:id="rId3"/>
            </p:custDataLst>
          </p:nvPr>
        </p:nvSpPr>
        <p:spPr>
          <a:xfrm>
            <a:off x="533400" y="0"/>
            <a:ext cx="5715000" cy="520700"/>
          </a:xfrm>
          <a:prstGeom prst="rect">
            <a:avLst/>
          </a:prstGeom>
          <a:noFill/>
          <a:ln w="0">
            <a:noFill/>
          </a:ln>
          <a:effectLst/>
        </p:spPr>
        <p:txBody>
          <a:bodyPr vert="horz" wrap="square" lIns="0" tIns="57150" rIns="0" bIns="0" rtlCol="0" anchor="ctr">
            <a:noAutofit/>
          </a:bodyPr>
          <a:lstStyle/>
          <a:p>
            <a:pPr>
              <a:lnSpc>
                <a:spcPct val="111000"/>
              </a:lnSpc>
              <a:spcBef>
                <a:spcPts val="0"/>
              </a:spcBef>
              <a:spcAft>
                <a:spcPts val="0"/>
              </a:spcAft>
            </a:pPr>
            <a:r>
              <a:rPr lang="x-none" b="1" smtClean="0">
                <a:solidFill>
                  <a:srgbClr val="FFFFFF"/>
                </a:solidFill>
              </a:rPr>
              <a:t>Vert.x</a:t>
            </a:r>
            <a:endParaRPr lang="x-none" b="1">
              <a:solidFill>
                <a:srgbClr val="FFFFFF"/>
              </a:solidFill>
            </a:endParaRPr>
          </a:p>
        </p:txBody>
      </p:sp>
      <p:pic>
        <p:nvPicPr>
          <p:cNvPr id="8" name="Grafik 7" descr="BEQIK_FR.png" hidden="1"/>
          <p:cNvPicPr>
            <a:picLocks/>
          </p:cNvPicPr>
          <p:nvPr>
            <p:custDataLst>
              <p:tags r:id="rId4"/>
            </p:custDataLst>
          </p:nvPr>
        </p:nvPicPr>
        <p:blipFill>
          <a:blip r:embed="rId15" cstate="print"/>
          <a:stretch>
            <a:fillRect/>
          </a:stretch>
        </p:blipFill>
        <p:spPr>
          <a:xfrm>
            <a:off x="76200" y="5653404"/>
            <a:ext cx="381000" cy="174625"/>
          </a:xfrm>
          <a:prstGeom prst="rect">
            <a:avLst/>
          </a:prstGeom>
          <a:ln w="0">
            <a:noFill/>
          </a:ln>
          <a:effectLst/>
        </p:spPr>
      </p:pic>
      <p:sp>
        <p:nvSpPr>
          <p:cNvPr id="7" name="Rechteck 6"/>
          <p:cNvSpPr>
            <a:spLocks/>
          </p:cNvSpPr>
          <p:nvPr>
            <p:custDataLst>
              <p:tags r:id="rId5"/>
            </p:custDataLst>
          </p:nvPr>
        </p:nvSpPr>
        <p:spPr>
          <a:xfrm>
            <a:off x="6477000" y="205143"/>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spcBef>
                <a:spcPts val="0"/>
              </a:spcBef>
              <a:spcAft>
                <a:spcPts val="0"/>
              </a:spcAft>
            </a:pPr>
            <a:r>
              <a:rPr lang="x-none" sz="800" smtClean="0">
                <a:solidFill>
                  <a:srgbClr val="FFFFFF"/>
                </a:solidFill>
              </a:rPr>
              <a:t> </a:t>
            </a:r>
            <a:endParaRPr lang="x-none" sz="800">
              <a:solidFill>
                <a:srgbClr val="FFFFFF"/>
              </a:solidFill>
            </a:endParaRPr>
          </a:p>
        </p:txBody>
      </p:sp>
      <p:sp>
        <p:nvSpPr>
          <p:cNvPr id="6" name="Rechteck 5"/>
          <p:cNvSpPr>
            <a:spLocks/>
          </p:cNvSpPr>
          <p:nvPr>
            <p:custDataLst>
              <p:tags r:id="rId6"/>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spcBef>
                <a:spcPts val="0"/>
              </a:spcBef>
              <a:spcAft>
                <a:spcPts val="0"/>
              </a:spcAft>
            </a:pPr>
            <a:endParaRPr lang="x-none" sz="1200">
              <a:solidFill>
                <a:srgbClr val="000000"/>
              </a:solidFill>
            </a:endParaRPr>
          </a:p>
        </p:txBody>
      </p:sp>
      <p:sp>
        <p:nvSpPr>
          <p:cNvPr id="5" name="Rechteck 4"/>
          <p:cNvSpPr/>
          <p:nvPr>
            <p:custDataLst>
              <p:tags r:id="rId7"/>
            </p:custDataLst>
          </p:nvPr>
        </p:nvSpPr>
        <p:spPr>
          <a:xfrm>
            <a:off x="8509000" y="6038355"/>
            <a:ext cx="25400" cy="115288"/>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r">
              <a:lnSpc>
                <a:spcPct val="107000"/>
              </a:lnSpc>
              <a:spcBef>
                <a:spcPts val="0"/>
              </a:spcBef>
              <a:spcAft>
                <a:spcPts val="0"/>
              </a:spcAft>
            </a:pPr>
            <a:endParaRPr lang="x-none" sz="700"/>
          </a:p>
        </p:txBody>
      </p:sp>
      <p:sp>
        <p:nvSpPr>
          <p:cNvPr id="4" name="Textfeld 3" hidden="1"/>
          <p:cNvSpPr txBox="1"/>
          <p:nvPr>
            <p:custDataLst>
              <p:tags r:id="rId8"/>
            </p:custDataLst>
          </p:nvPr>
        </p:nvSpPr>
        <p:spPr>
          <a:xfrm>
            <a:off x="0" y="0"/>
            <a:ext cx="0" cy="0"/>
          </a:xfrm>
          <a:prstGeom prst="rect">
            <a:avLst/>
          </a:prstGeom>
          <a:noFill/>
          <a:ln w="0">
            <a:noFill/>
          </a:ln>
          <a:effectLst/>
        </p:spPr>
        <p:txBody>
          <a:bodyPr vert="horz" lIns="0" tIns="0" rIns="0" bIns="0" rtlCol="0">
            <a:noAutofit/>
          </a:bodyPr>
          <a:lstStyle/>
          <a:p>
            <a:pPr>
              <a:spcBef>
                <a:spcPts val="0"/>
              </a:spcBef>
            </a:pPr>
            <a:endParaRPr lang="x-none" sz="1300"/>
          </a:p>
        </p:txBody>
      </p:sp>
      <p:sp>
        <p:nvSpPr>
          <p:cNvPr id="2" name="Titel 1"/>
          <p:cNvSpPr>
            <a:spLocks noGrp="1"/>
          </p:cNvSpPr>
          <p:nvPr>
            <p:ph type="ctrTitle"/>
            <p:custDataLst>
              <p:tags r:id="rId9"/>
            </p:custDataLst>
          </p:nvPr>
        </p:nvSpPr>
        <p:spPr>
          <a:ln w="0"/>
          <a:effectLst/>
        </p:spPr>
        <p:txBody>
          <a:bodyPr wrap="square" lIns="0" tIns="12700" rIns="0" bIns="0" anchor="t"/>
          <a:lstStyle/>
          <a:p>
            <a:r>
              <a:rPr lang="de-DE" dirty="0" smtClean="0"/>
              <a:t>The </a:t>
            </a:r>
            <a:r>
              <a:rPr lang="de-DE" dirty="0" err="1" smtClean="0"/>
              <a:t>asynchronous</a:t>
            </a:r>
            <a:r>
              <a:rPr lang="de-DE" dirty="0" smtClean="0"/>
              <a:t> </a:t>
            </a:r>
            <a:r>
              <a:rPr lang="de-DE" dirty="0" err="1" smtClean="0"/>
              <a:t>call</a:t>
            </a:r>
            <a:r>
              <a:rPr lang="de-DE" dirty="0" smtClean="0"/>
              <a:t> </a:t>
            </a:r>
            <a:r>
              <a:rPr lang="de-DE" dirty="0" err="1" smtClean="0"/>
              <a:t>heritage</a:t>
            </a:r>
            <a:endParaRPr lang="de-DE" dirty="0"/>
          </a:p>
        </p:txBody>
      </p:sp>
      <p:sp>
        <p:nvSpPr>
          <p:cNvPr id="3" name="Untertitel 2" hidden="1"/>
          <p:cNvSpPr>
            <a:spLocks noGrp="1"/>
          </p:cNvSpPr>
          <p:nvPr>
            <p:ph type="subTitle" idx="1"/>
            <p:custDataLst>
              <p:tags r:id="rId10"/>
            </p:custDataLst>
          </p:nvPr>
        </p:nvSpPr>
        <p:spPr>
          <a:ln w="0"/>
          <a:effectLst/>
        </p:spPr>
        <p:txBody>
          <a:bodyPr wrap="square" lIns="0" tIns="63500" rIns="0" bIns="0"/>
          <a:lstStyle/>
          <a:p>
            <a:endParaRPr lang="de-DE"/>
          </a:p>
        </p:txBody>
      </p:sp>
      <p:sp>
        <p:nvSpPr>
          <p:cNvPr id="13" name="Textfeld 12"/>
          <p:cNvSpPr txBox="1"/>
          <p:nvPr>
            <p:custDataLst>
              <p:tags r:id="rId11"/>
            </p:custDataLst>
          </p:nvPr>
        </p:nvSpPr>
        <p:spPr>
          <a:xfrm>
            <a:off x="666800" y="5102324"/>
            <a:ext cx="5044971" cy="646331"/>
          </a:xfrm>
          <a:prstGeom prst="rect">
            <a:avLst/>
          </a:prstGeom>
          <a:noFill/>
        </p:spPr>
        <p:txBody>
          <a:bodyPr wrap="none" rtlCol="0">
            <a:spAutoFit/>
          </a:bodyPr>
          <a:lstStyle/>
          <a:p>
            <a:r>
              <a:rPr lang="de-DE" dirty="0" err="1" smtClean="0"/>
              <a:t>What</a:t>
            </a:r>
            <a:r>
              <a:rPr lang="de-DE" dirty="0" smtClean="0"/>
              <a:t> </a:t>
            </a:r>
            <a:r>
              <a:rPr lang="de-DE" dirty="0" err="1" smtClean="0"/>
              <a:t>objects</a:t>
            </a:r>
            <a:r>
              <a:rPr lang="de-DE" dirty="0" smtClean="0"/>
              <a:t> </a:t>
            </a:r>
            <a:r>
              <a:rPr lang="de-DE" dirty="0" err="1" smtClean="0"/>
              <a:t>were</a:t>
            </a:r>
            <a:r>
              <a:rPr lang="de-DE" dirty="0" smtClean="0"/>
              <a:t> </a:t>
            </a:r>
            <a:r>
              <a:rPr lang="de-DE" dirty="0" err="1" smtClean="0"/>
              <a:t>originally</a:t>
            </a:r>
            <a:r>
              <a:rPr lang="de-DE" dirty="0" smtClean="0"/>
              <a:t> </a:t>
            </a:r>
            <a:r>
              <a:rPr lang="de-DE" dirty="0" err="1" smtClean="0"/>
              <a:t>supposed</a:t>
            </a:r>
            <a:r>
              <a:rPr lang="de-DE" dirty="0" smtClean="0"/>
              <a:t> </a:t>
            </a:r>
            <a:r>
              <a:rPr lang="de-DE" dirty="0" err="1" smtClean="0"/>
              <a:t>to</a:t>
            </a:r>
            <a:r>
              <a:rPr lang="de-DE" dirty="0" smtClean="0"/>
              <a:t> </a:t>
            </a:r>
            <a:r>
              <a:rPr lang="de-DE" dirty="0" err="1" smtClean="0"/>
              <a:t>be</a:t>
            </a:r>
            <a:r>
              <a:rPr lang="de-DE" dirty="0" smtClean="0"/>
              <a:t> (?)</a:t>
            </a:r>
          </a:p>
          <a:p>
            <a:endParaRPr lang="de-DE" dirty="0"/>
          </a:p>
        </p:txBody>
      </p:sp>
      <p:sp>
        <p:nvSpPr>
          <p:cNvPr id="12" name="Textfeld 11"/>
          <p:cNvSpPr txBox="1"/>
          <p:nvPr>
            <p:custDataLst>
              <p:tags r:id="rId12"/>
            </p:custDataLst>
          </p:nvPr>
        </p:nvSpPr>
        <p:spPr>
          <a:xfrm>
            <a:off x="810816" y="1069876"/>
            <a:ext cx="5832648" cy="646331"/>
          </a:xfrm>
          <a:prstGeom prst="rect">
            <a:avLst/>
          </a:prstGeom>
          <a:noFill/>
        </p:spPr>
        <p:txBody>
          <a:bodyPr wrap="square" rtlCol="0">
            <a:spAutoFit/>
          </a:bodyPr>
          <a:lstStyle/>
          <a:p>
            <a:r>
              <a:rPr lang="de-DE" dirty="0" err="1" smtClean="0"/>
              <a:t>Akka</a:t>
            </a:r>
            <a:r>
              <a:rPr lang="de-DE" dirty="0" smtClean="0"/>
              <a:t>, Node.js, ….. (</a:t>
            </a:r>
            <a:r>
              <a:rPr lang="de-DE" dirty="0" err="1" smtClean="0"/>
              <a:t>says</a:t>
            </a:r>
            <a:r>
              <a:rPr lang="de-DE" dirty="0" smtClean="0"/>
              <a:t> Tim Fox)</a:t>
            </a:r>
          </a:p>
          <a:p>
            <a:r>
              <a:rPr lang="de-DE" dirty="0" smtClean="0"/>
              <a:t>Event </a:t>
            </a:r>
            <a:r>
              <a:rPr lang="de-DE" dirty="0" err="1" smtClean="0"/>
              <a:t>loops</a:t>
            </a:r>
            <a:r>
              <a:rPr lang="de-DE" dirty="0" smtClean="0"/>
              <a:t> </a:t>
            </a:r>
            <a:r>
              <a:rPr lang="de-DE" dirty="0" err="1" smtClean="0"/>
              <a:t>and</a:t>
            </a:r>
            <a:r>
              <a:rPr lang="de-DE" dirty="0" smtClean="0"/>
              <a:t> </a:t>
            </a:r>
            <a:r>
              <a:rPr lang="de-DE" dirty="0" err="1" smtClean="0"/>
              <a:t>handlers</a:t>
            </a:r>
            <a:r>
              <a:rPr lang="de-DE" dirty="0" smtClean="0"/>
              <a:t> (JDK, </a:t>
            </a:r>
            <a:r>
              <a:rPr lang="de-DE" dirty="0" err="1" smtClean="0"/>
              <a:t>Android</a:t>
            </a:r>
            <a:r>
              <a:rPr lang="de-DE" dirty="0" smtClean="0"/>
              <a:t> …)</a:t>
            </a:r>
          </a:p>
        </p:txBody>
      </p:sp>
      <p:pic>
        <p:nvPicPr>
          <p:cNvPr id="1027" name="Picture 3"/>
          <p:cNvPicPr>
            <a:picLocks noChangeAspect="1" noChangeArrowheads="1"/>
          </p:cNvPicPr>
          <p:nvPr>
            <p:custDataLst>
              <p:tags r:id="rId13"/>
            </p:custDataLst>
          </p:nvPr>
        </p:nvPicPr>
        <p:blipFill>
          <a:blip r:embed="rId16" cstate="print"/>
          <a:srcRect/>
          <a:stretch>
            <a:fillRect/>
          </a:stretch>
        </p:blipFill>
        <p:spPr bwMode="auto">
          <a:xfrm>
            <a:off x="954832" y="1789956"/>
            <a:ext cx="6802159" cy="3168352"/>
          </a:xfrm>
          <a:prstGeom prst="rect">
            <a:avLst/>
          </a:prstGeom>
          <a:noFill/>
          <a:ln w="9525">
            <a:noFill/>
            <a:miter lim="800000"/>
            <a:headEnd/>
            <a:tailEnd/>
          </a:ln>
        </p:spPr>
      </p:pic>
      <p:sp>
        <p:nvSpPr>
          <p:cNvPr id="15" name="Foliennummernplatzhalter 14"/>
          <p:cNvSpPr>
            <a:spLocks noGrp="1"/>
          </p:cNvSpPr>
          <p:nvPr>
            <p:ph type="sldNum" sz="quarter" idx="10"/>
          </p:nvPr>
        </p:nvSpPr>
        <p:spPr/>
        <p:txBody>
          <a:bodyPr/>
          <a:lstStyle/>
          <a:p>
            <a:pPr>
              <a:defRPr/>
            </a:pPr>
            <a:fld id="{1807F6EE-FF92-4270-9377-3AD64AE294F9}" type="slidenum">
              <a:rPr lang="x-none" smtClean="0"/>
              <a:pPr>
                <a:defRPr/>
              </a:pPr>
              <a:t>4</a:t>
            </a:fld>
            <a:endParaRPr lang="x-none" dirty="0"/>
          </a:p>
        </p:txBody>
      </p:sp>
    </p:spTree>
    <p:custDataLst>
      <p:tags r:id="rId1"/>
    </p:custData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hteck 9"/>
          <p:cNvSpPr>
            <a:spLocks/>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lstStyle/>
          <a:p>
            <a:pPr>
              <a:lnSpc>
                <a:spcPct val="107000"/>
              </a:lnSpc>
              <a:spcBef>
                <a:spcPts val="0"/>
              </a:spcBef>
              <a:spcAft>
                <a:spcPts val="0"/>
              </a:spcAft>
            </a:pPr>
            <a:r>
              <a:rPr lang="x-none" sz="700" smtClean="0">
                <a:solidFill>
                  <a:srgbClr val="707070"/>
                </a:solidFill>
              </a:rPr>
              <a:t>AEA1 | 29.07.2015 | © Robert Bosch GmbH 2015. Alle Rechte vorbehalten, auch bzgl. jeder Verfügung, Verwertung, Reproduktion, Bearbeitung, Weitergabe sowie für den Fall von Schutzrechtsanmeldungen.</a:t>
            </a:r>
            <a:endParaRPr lang="x-none" sz="700">
              <a:solidFill>
                <a:srgbClr val="707070"/>
              </a:solidFill>
            </a:endParaRPr>
          </a:p>
        </p:txBody>
      </p:sp>
      <p:sp>
        <p:nvSpPr>
          <p:cNvPr id="9" name="Textfeld 8"/>
          <p:cNvSpPr txBox="1">
            <a:spLocks/>
          </p:cNvSpPr>
          <p:nvPr>
            <p:custDataLst>
              <p:tags r:id="rId3"/>
            </p:custDataLst>
          </p:nvPr>
        </p:nvSpPr>
        <p:spPr>
          <a:xfrm>
            <a:off x="533400" y="0"/>
            <a:ext cx="5715000" cy="520700"/>
          </a:xfrm>
          <a:prstGeom prst="rect">
            <a:avLst/>
          </a:prstGeom>
          <a:noFill/>
          <a:ln w="0">
            <a:noFill/>
          </a:ln>
          <a:effectLst/>
        </p:spPr>
        <p:txBody>
          <a:bodyPr vert="horz" wrap="square" lIns="0" tIns="57150" rIns="0" bIns="0" rtlCol="0" anchor="ctr">
            <a:noAutofit/>
          </a:bodyPr>
          <a:lstStyle/>
          <a:p>
            <a:pPr>
              <a:lnSpc>
                <a:spcPct val="111000"/>
              </a:lnSpc>
              <a:spcBef>
                <a:spcPts val="0"/>
              </a:spcBef>
              <a:spcAft>
                <a:spcPts val="0"/>
              </a:spcAft>
            </a:pPr>
            <a:r>
              <a:rPr lang="x-none" b="1" smtClean="0">
                <a:solidFill>
                  <a:srgbClr val="FFFFFF"/>
                </a:solidFill>
              </a:rPr>
              <a:t>Vert.x</a:t>
            </a:r>
            <a:endParaRPr lang="x-none" b="1">
              <a:solidFill>
                <a:srgbClr val="FFFFFF"/>
              </a:solidFill>
            </a:endParaRPr>
          </a:p>
        </p:txBody>
      </p:sp>
      <p:pic>
        <p:nvPicPr>
          <p:cNvPr id="8" name="Grafik 7" descr="BEQIK_FR.png" hidden="1"/>
          <p:cNvPicPr>
            <a:picLocks/>
          </p:cNvPicPr>
          <p:nvPr>
            <p:custDataLst>
              <p:tags r:id="rId4"/>
            </p:custDataLst>
          </p:nvPr>
        </p:nvPicPr>
        <p:blipFill>
          <a:blip r:embed="rId13" cstate="print"/>
          <a:stretch>
            <a:fillRect/>
          </a:stretch>
        </p:blipFill>
        <p:spPr>
          <a:xfrm>
            <a:off x="76200" y="5653404"/>
            <a:ext cx="381000" cy="174625"/>
          </a:xfrm>
          <a:prstGeom prst="rect">
            <a:avLst/>
          </a:prstGeom>
          <a:ln w="0">
            <a:noFill/>
          </a:ln>
          <a:effectLst/>
        </p:spPr>
      </p:pic>
      <p:sp>
        <p:nvSpPr>
          <p:cNvPr id="7" name="Rechteck 6"/>
          <p:cNvSpPr>
            <a:spLocks/>
          </p:cNvSpPr>
          <p:nvPr>
            <p:custDataLst>
              <p:tags r:id="rId5"/>
            </p:custDataLst>
          </p:nvPr>
        </p:nvSpPr>
        <p:spPr>
          <a:xfrm>
            <a:off x="6477000" y="205143"/>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spcBef>
                <a:spcPts val="0"/>
              </a:spcBef>
              <a:spcAft>
                <a:spcPts val="0"/>
              </a:spcAft>
            </a:pPr>
            <a:r>
              <a:rPr lang="x-none" sz="800" smtClean="0">
                <a:solidFill>
                  <a:srgbClr val="FFFFFF"/>
                </a:solidFill>
              </a:rPr>
              <a:t> </a:t>
            </a:r>
            <a:endParaRPr lang="x-none" sz="800">
              <a:solidFill>
                <a:srgbClr val="FFFFFF"/>
              </a:solidFill>
            </a:endParaRPr>
          </a:p>
        </p:txBody>
      </p:sp>
      <p:sp>
        <p:nvSpPr>
          <p:cNvPr id="6" name="Rechteck 5"/>
          <p:cNvSpPr>
            <a:spLocks/>
          </p:cNvSpPr>
          <p:nvPr>
            <p:custDataLst>
              <p:tags r:id="rId6"/>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spcBef>
                <a:spcPts val="0"/>
              </a:spcBef>
              <a:spcAft>
                <a:spcPts val="0"/>
              </a:spcAft>
            </a:pPr>
            <a:endParaRPr lang="x-none" sz="1200">
              <a:solidFill>
                <a:srgbClr val="000000"/>
              </a:solidFill>
            </a:endParaRPr>
          </a:p>
        </p:txBody>
      </p:sp>
      <p:sp>
        <p:nvSpPr>
          <p:cNvPr id="5" name="Rechteck 4"/>
          <p:cNvSpPr/>
          <p:nvPr>
            <p:custDataLst>
              <p:tags r:id="rId7"/>
            </p:custDataLst>
          </p:nvPr>
        </p:nvSpPr>
        <p:spPr>
          <a:xfrm>
            <a:off x="8509000" y="6038355"/>
            <a:ext cx="25400" cy="115288"/>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r">
              <a:lnSpc>
                <a:spcPct val="107000"/>
              </a:lnSpc>
              <a:spcBef>
                <a:spcPts val="0"/>
              </a:spcBef>
              <a:spcAft>
                <a:spcPts val="0"/>
              </a:spcAft>
            </a:pPr>
            <a:endParaRPr lang="x-none" sz="700"/>
          </a:p>
        </p:txBody>
      </p:sp>
      <p:sp>
        <p:nvSpPr>
          <p:cNvPr id="4" name="Textfeld 3" hidden="1"/>
          <p:cNvSpPr txBox="1"/>
          <p:nvPr>
            <p:custDataLst>
              <p:tags r:id="rId8"/>
            </p:custDataLst>
          </p:nvPr>
        </p:nvSpPr>
        <p:spPr>
          <a:xfrm>
            <a:off x="0" y="0"/>
            <a:ext cx="0" cy="0"/>
          </a:xfrm>
          <a:prstGeom prst="rect">
            <a:avLst/>
          </a:prstGeom>
          <a:noFill/>
          <a:ln w="0">
            <a:noFill/>
          </a:ln>
          <a:effectLst/>
        </p:spPr>
        <p:txBody>
          <a:bodyPr vert="horz" lIns="0" tIns="0" rIns="0" bIns="0" rtlCol="0">
            <a:noAutofit/>
          </a:bodyPr>
          <a:lstStyle/>
          <a:p>
            <a:pPr>
              <a:spcBef>
                <a:spcPts val="0"/>
              </a:spcBef>
            </a:pPr>
            <a:endParaRPr lang="x-none" sz="1300"/>
          </a:p>
        </p:txBody>
      </p:sp>
      <p:sp>
        <p:nvSpPr>
          <p:cNvPr id="11" name="Foliennummernplatzhalter 10"/>
          <p:cNvSpPr>
            <a:spLocks noGrp="1"/>
          </p:cNvSpPr>
          <p:nvPr>
            <p:ph type="sldNum" sz="quarter" idx="10"/>
          </p:nvPr>
        </p:nvSpPr>
        <p:spPr/>
        <p:txBody>
          <a:bodyPr/>
          <a:lstStyle/>
          <a:p>
            <a:pPr>
              <a:defRPr/>
            </a:pPr>
            <a:fld id="{1807F6EE-FF92-4270-9377-3AD64AE294F9}" type="slidenum">
              <a:rPr lang="x-none" smtClean="0"/>
              <a:pPr>
                <a:defRPr/>
              </a:pPr>
              <a:t>5</a:t>
            </a:fld>
            <a:endParaRPr lang="x-none" dirty="0"/>
          </a:p>
        </p:txBody>
      </p:sp>
      <p:sp>
        <p:nvSpPr>
          <p:cNvPr id="2" name="Titel 1"/>
          <p:cNvSpPr>
            <a:spLocks noGrp="1"/>
          </p:cNvSpPr>
          <p:nvPr>
            <p:ph type="ctrTitle"/>
            <p:custDataLst>
              <p:tags r:id="rId9"/>
            </p:custDataLst>
          </p:nvPr>
        </p:nvSpPr>
        <p:spPr>
          <a:xfrm>
            <a:off x="533400" y="533400"/>
            <a:ext cx="7772400" cy="533400"/>
          </a:xfrm>
          <a:ln w="0"/>
          <a:effectLst/>
        </p:spPr>
        <p:txBody>
          <a:bodyPr wrap="square" lIns="0" tIns="12700" rIns="0" bIns="0" anchor="t"/>
          <a:lstStyle/>
          <a:p>
            <a:r>
              <a:rPr lang="de-DE" dirty="0" err="1" smtClean="0"/>
              <a:t>Scaleability</a:t>
            </a:r>
            <a:endParaRPr lang="de-DE" dirty="0"/>
          </a:p>
        </p:txBody>
      </p:sp>
      <p:sp>
        <p:nvSpPr>
          <p:cNvPr id="3" name="Untertitel 2" hidden="1"/>
          <p:cNvSpPr>
            <a:spLocks noGrp="1"/>
          </p:cNvSpPr>
          <p:nvPr>
            <p:ph type="subTitle" idx="1"/>
            <p:custDataLst>
              <p:tags r:id="rId10"/>
            </p:custDataLst>
          </p:nvPr>
        </p:nvSpPr>
        <p:spPr>
          <a:xfrm>
            <a:off x="533400" y="3200400"/>
            <a:ext cx="7772400" cy="1676400"/>
          </a:xfrm>
          <a:ln w="0"/>
          <a:effectLst/>
        </p:spPr>
        <p:txBody>
          <a:bodyPr wrap="square" lIns="0" tIns="63500" rIns="0" bIns="0"/>
          <a:lstStyle/>
          <a:p>
            <a:endParaRPr lang="de-DE"/>
          </a:p>
        </p:txBody>
      </p:sp>
      <p:sp>
        <p:nvSpPr>
          <p:cNvPr id="12" name="Textplatzhalter 2"/>
          <p:cNvSpPr txBox="1">
            <a:spLocks/>
          </p:cNvSpPr>
          <p:nvPr>
            <p:custDataLst>
              <p:tags r:id="rId11"/>
            </p:custDataLst>
          </p:nvPr>
        </p:nvSpPr>
        <p:spPr bwMode="auto">
          <a:xfrm>
            <a:off x="533400" y="1066800"/>
            <a:ext cx="7315200" cy="3810000"/>
          </a:xfrm>
          <a:prstGeom prst="rect">
            <a:avLst/>
          </a:prstGeom>
          <a:noFill/>
          <a:ln w="0">
            <a:noFill/>
            <a:miter lim="800000"/>
            <a:headEnd/>
            <a:tailEnd/>
          </a:ln>
          <a:effectLst/>
        </p:spPr>
        <p:txBody>
          <a:bodyPr vert="horz" wrap="square" lIns="0" tIns="63500" rIns="0" bIns="0" numCol="1" anchor="t" anchorCtr="0" compatLnSpc="1">
            <a:prstTxWarp prst="textNoShape">
              <a:avLst/>
            </a:prstTxWarp>
          </a:bodyPr>
          <a:lstStyle/>
          <a:p>
            <a:pPr marL="0" marR="0" lvl="0" indent="0" algn="l" defTabSz="914400" rtl="0" eaLnBrk="0" fontAlgn="base" latinLnBrk="0" hangingPunct="0">
              <a:lnSpc>
                <a:spcPct val="111000"/>
              </a:lnSpc>
              <a:spcBef>
                <a:spcPts val="0"/>
              </a:spcBef>
              <a:spcAft>
                <a:spcPts val="0"/>
              </a:spcAft>
              <a:buClr>
                <a:srgbClr val="425C8F"/>
              </a:buClr>
              <a:buSzPct val="65000"/>
              <a:buFont typeface="Wingdings"/>
              <a:buChar char="è"/>
              <a:tabLst/>
              <a:defRPr/>
            </a:pPr>
            <a:r>
              <a:rPr lang="de-DE" kern="0" dirty="0" err="1" smtClean="0"/>
              <a:t>Scale</a:t>
            </a:r>
            <a:r>
              <a:rPr lang="de-DE" kern="0" dirty="0" smtClean="0"/>
              <a:t> </a:t>
            </a:r>
            <a:r>
              <a:rPr lang="de-DE" kern="0" dirty="0" err="1" smtClean="0"/>
              <a:t>up</a:t>
            </a:r>
            <a:r>
              <a:rPr lang="de-DE" kern="0" dirty="0" smtClean="0"/>
              <a:t> – </a:t>
            </a:r>
            <a:r>
              <a:rPr lang="de-DE" kern="0" dirty="0" err="1" smtClean="0"/>
              <a:t>more</a:t>
            </a:r>
            <a:r>
              <a:rPr lang="de-DE" kern="0" dirty="0" smtClean="0"/>
              <a:t> powerful </a:t>
            </a:r>
            <a:r>
              <a:rPr lang="de-DE" kern="0" dirty="0" err="1" smtClean="0"/>
              <a:t>nodes</a:t>
            </a:r>
            <a:endParaRPr lang="de-DE" kern="0" dirty="0" smtClean="0"/>
          </a:p>
          <a:p>
            <a:pPr lvl="1" eaLnBrk="0" hangingPunct="0">
              <a:lnSpc>
                <a:spcPct val="111000"/>
              </a:lnSpc>
              <a:spcBef>
                <a:spcPts val="0"/>
              </a:spcBef>
              <a:spcAft>
                <a:spcPts val="0"/>
              </a:spcAft>
              <a:buClr>
                <a:srgbClr val="425C8F"/>
              </a:buClr>
              <a:buSzPct val="65000"/>
              <a:buFont typeface="Wingdings"/>
              <a:buChar char="è"/>
            </a:pPr>
            <a:r>
              <a:rPr kumimoji="0" lang="de-DE" b="0" i="0" u="none" strike="noStrike" kern="0" cap="none" spc="0" normalizeH="0" baseline="0" noProof="0" dirty="0" err="1" smtClean="0">
                <a:ln>
                  <a:noFill/>
                </a:ln>
                <a:effectLst/>
                <a:uLnTx/>
                <a:uFillTx/>
                <a:latin typeface="Bosch Office Sans"/>
                <a:ea typeface="+mn-ea"/>
                <a:cs typeface="+mn-cs"/>
              </a:rPr>
              <a:t>No</a:t>
            </a:r>
            <a:r>
              <a:rPr kumimoji="0" lang="de-DE" b="0" i="0" u="none" strike="noStrike" kern="0" cap="none" spc="0" normalizeH="0" baseline="0" noProof="0" dirty="0" smtClean="0">
                <a:ln>
                  <a:noFill/>
                </a:ln>
                <a:effectLst/>
                <a:uLnTx/>
                <a:uFillTx/>
                <a:latin typeface="Bosch Office Sans"/>
                <a:ea typeface="+mn-ea"/>
                <a:cs typeface="+mn-cs"/>
              </a:rPr>
              <a:t> </a:t>
            </a:r>
            <a:r>
              <a:rPr kumimoji="0" lang="de-DE" b="0" i="0" u="none" strike="noStrike" kern="0" cap="none" spc="0" normalizeH="0" baseline="0" noProof="0" dirty="0" err="1" smtClean="0">
                <a:ln>
                  <a:noFill/>
                </a:ln>
                <a:effectLst/>
                <a:uLnTx/>
                <a:uFillTx/>
                <a:latin typeface="Bosch Office Sans"/>
                <a:ea typeface="+mn-ea"/>
                <a:cs typeface="+mn-cs"/>
              </a:rPr>
              <a:t>software</a:t>
            </a:r>
            <a:r>
              <a:rPr kumimoji="0" lang="de-DE" b="0" i="0" u="none" strike="noStrike" kern="0" cap="none" spc="0" normalizeH="0" baseline="0" noProof="0" dirty="0" smtClean="0">
                <a:ln>
                  <a:noFill/>
                </a:ln>
                <a:effectLst/>
                <a:uLnTx/>
                <a:uFillTx/>
                <a:latin typeface="Bosch Office Sans"/>
                <a:ea typeface="+mn-ea"/>
                <a:cs typeface="+mn-cs"/>
              </a:rPr>
              <a:t> </a:t>
            </a:r>
            <a:r>
              <a:rPr kumimoji="0" lang="de-DE" b="0" i="0" u="none" strike="noStrike" kern="0" cap="none" spc="0" normalizeH="0" baseline="0" noProof="0" dirty="0" err="1" smtClean="0">
                <a:ln>
                  <a:noFill/>
                </a:ln>
                <a:effectLst/>
                <a:uLnTx/>
                <a:uFillTx/>
                <a:latin typeface="Bosch Office Sans"/>
                <a:ea typeface="+mn-ea"/>
                <a:cs typeface="+mn-cs"/>
              </a:rPr>
              <a:t>changes</a:t>
            </a:r>
            <a:endParaRPr kumimoji="0" lang="de-DE" b="0" i="0" u="none" strike="noStrike" kern="0" cap="none" spc="0" normalizeH="0" baseline="0" noProof="0" dirty="0" smtClean="0">
              <a:ln>
                <a:noFill/>
              </a:ln>
              <a:effectLst/>
              <a:uLnTx/>
              <a:uFillTx/>
              <a:latin typeface="Bosch Office Sans"/>
              <a:ea typeface="+mn-ea"/>
              <a:cs typeface="+mn-cs"/>
            </a:endParaRPr>
          </a:p>
          <a:p>
            <a:pPr lvl="1" eaLnBrk="0" hangingPunct="0">
              <a:lnSpc>
                <a:spcPct val="111000"/>
              </a:lnSpc>
              <a:spcBef>
                <a:spcPts val="0"/>
              </a:spcBef>
              <a:spcAft>
                <a:spcPts val="0"/>
              </a:spcAft>
              <a:buClr>
                <a:srgbClr val="425C8F"/>
              </a:buClr>
              <a:buSzPct val="65000"/>
              <a:buFont typeface="Wingdings"/>
              <a:buChar char="è"/>
            </a:pPr>
            <a:r>
              <a:rPr lang="de-DE" kern="0" noProof="0" dirty="0" smtClean="0">
                <a:latin typeface="Bosch Office Sans"/>
              </a:rPr>
              <a:t>Expensive</a:t>
            </a:r>
          </a:p>
          <a:p>
            <a:pPr lvl="1" eaLnBrk="0" hangingPunct="0">
              <a:lnSpc>
                <a:spcPct val="111000"/>
              </a:lnSpc>
              <a:spcBef>
                <a:spcPts val="0"/>
              </a:spcBef>
              <a:spcAft>
                <a:spcPts val="0"/>
              </a:spcAft>
              <a:buClr>
                <a:srgbClr val="425C8F"/>
              </a:buClr>
              <a:buSzPct val="65000"/>
              <a:buFont typeface="Wingdings"/>
              <a:buChar char="è"/>
            </a:pPr>
            <a:r>
              <a:rPr lang="de-DE" kern="0" dirty="0" err="1" smtClean="0">
                <a:latin typeface="Bosch Office Sans"/>
              </a:rPr>
              <a:t>Physical</a:t>
            </a:r>
            <a:r>
              <a:rPr lang="de-DE" kern="0" dirty="0" smtClean="0">
                <a:latin typeface="Bosch Office Sans"/>
              </a:rPr>
              <a:t> </a:t>
            </a:r>
            <a:r>
              <a:rPr lang="de-DE" kern="0" dirty="0" err="1" smtClean="0">
                <a:latin typeface="Bosch Office Sans"/>
              </a:rPr>
              <a:t>limits</a:t>
            </a:r>
            <a:endParaRPr kumimoji="0" lang="de-DE" b="0" i="0" u="none" strike="noStrike" kern="0" cap="none" spc="0" normalizeH="0" baseline="0" noProof="0" dirty="0" smtClean="0">
              <a:ln>
                <a:noFill/>
              </a:ln>
              <a:effectLst/>
              <a:uLnTx/>
              <a:uFillTx/>
              <a:latin typeface="Bosch Office Sans"/>
              <a:ea typeface="+mn-ea"/>
              <a:cs typeface="+mn-cs"/>
            </a:endParaRPr>
          </a:p>
          <a:p>
            <a:pPr marL="0" marR="0" lvl="0" indent="0" algn="l" defTabSz="914400" rtl="0" eaLnBrk="0" fontAlgn="base" latinLnBrk="0" hangingPunct="0">
              <a:lnSpc>
                <a:spcPct val="111000"/>
              </a:lnSpc>
              <a:spcBef>
                <a:spcPts val="0"/>
              </a:spcBef>
              <a:spcAft>
                <a:spcPts val="0"/>
              </a:spcAft>
              <a:buClr>
                <a:srgbClr val="425C8F"/>
              </a:buClr>
              <a:buSzPct val="65000"/>
              <a:buFont typeface="Wingdings"/>
              <a:buChar char="è"/>
              <a:tabLst/>
              <a:defRPr/>
            </a:pPr>
            <a:r>
              <a:rPr lang="de-DE" kern="0" dirty="0" err="1" smtClean="0"/>
              <a:t>Scale</a:t>
            </a:r>
            <a:r>
              <a:rPr lang="de-DE" kern="0" dirty="0" smtClean="0"/>
              <a:t> out – </a:t>
            </a:r>
            <a:r>
              <a:rPr lang="de-DE" kern="0" dirty="0" err="1" smtClean="0"/>
              <a:t>more</a:t>
            </a:r>
            <a:r>
              <a:rPr lang="de-DE" kern="0" dirty="0" smtClean="0"/>
              <a:t> </a:t>
            </a:r>
            <a:r>
              <a:rPr lang="de-DE" kern="0" dirty="0" err="1" smtClean="0"/>
              <a:t>nodes</a:t>
            </a:r>
            <a:endParaRPr lang="de-DE" kern="0" dirty="0" smtClean="0"/>
          </a:p>
          <a:p>
            <a:pPr lvl="1" eaLnBrk="0" hangingPunct="0">
              <a:lnSpc>
                <a:spcPct val="111000"/>
              </a:lnSpc>
              <a:spcBef>
                <a:spcPts val="0"/>
              </a:spcBef>
              <a:spcAft>
                <a:spcPts val="0"/>
              </a:spcAft>
              <a:buClr>
                <a:srgbClr val="425C8F"/>
              </a:buClr>
              <a:buSzPct val="65000"/>
              <a:buFont typeface="Wingdings"/>
              <a:buChar char="è"/>
            </a:pPr>
            <a:r>
              <a:rPr lang="de-DE" kern="0" dirty="0" err="1" smtClean="0">
                <a:latin typeface="Bosch Office Sans"/>
              </a:rPr>
              <a:t>Cheap</a:t>
            </a:r>
            <a:endParaRPr lang="de-DE" kern="0" dirty="0" smtClean="0">
              <a:latin typeface="Bosch Office Sans"/>
            </a:endParaRPr>
          </a:p>
          <a:p>
            <a:pPr lvl="1" eaLnBrk="0" hangingPunct="0">
              <a:lnSpc>
                <a:spcPct val="111000"/>
              </a:lnSpc>
              <a:spcBef>
                <a:spcPts val="0"/>
              </a:spcBef>
              <a:spcAft>
                <a:spcPts val="0"/>
              </a:spcAft>
              <a:buClr>
                <a:srgbClr val="425C8F"/>
              </a:buClr>
              <a:buSzPct val="65000"/>
              <a:buFont typeface="Wingdings"/>
              <a:buChar char="è"/>
            </a:pPr>
            <a:r>
              <a:rPr lang="de-DE" kern="0" dirty="0" err="1" smtClean="0">
                <a:latin typeface="Bosch Office Sans"/>
              </a:rPr>
              <a:t>Theoretically</a:t>
            </a:r>
            <a:r>
              <a:rPr lang="de-DE" kern="0" dirty="0" smtClean="0">
                <a:latin typeface="Bosch Office Sans"/>
              </a:rPr>
              <a:t> </a:t>
            </a:r>
            <a:r>
              <a:rPr lang="de-DE" kern="0" dirty="0" err="1" smtClean="0">
                <a:latin typeface="Bosch Office Sans"/>
              </a:rPr>
              <a:t>unbounded</a:t>
            </a:r>
            <a:endParaRPr lang="de-DE" kern="0" dirty="0" smtClean="0">
              <a:latin typeface="Bosch Office Sans"/>
            </a:endParaRPr>
          </a:p>
          <a:p>
            <a:pPr lvl="1" eaLnBrk="0" hangingPunct="0">
              <a:lnSpc>
                <a:spcPct val="111000"/>
              </a:lnSpc>
              <a:spcBef>
                <a:spcPts val="0"/>
              </a:spcBef>
              <a:spcAft>
                <a:spcPts val="0"/>
              </a:spcAft>
              <a:buClr>
                <a:srgbClr val="425C8F"/>
              </a:buClr>
              <a:buSzPct val="65000"/>
              <a:buFont typeface="Wingdings"/>
              <a:buChar char="è"/>
            </a:pPr>
            <a:r>
              <a:rPr lang="de-DE" kern="0" dirty="0" smtClean="0">
                <a:latin typeface="Bosch Office Sans"/>
              </a:rPr>
              <a:t>BUT </a:t>
            </a:r>
            <a:r>
              <a:rPr lang="de-DE" kern="0" dirty="0" err="1" smtClean="0">
                <a:latin typeface="Bosch Office Sans"/>
              </a:rPr>
              <a:t>possible</a:t>
            </a:r>
            <a:r>
              <a:rPr lang="de-DE" kern="0" dirty="0" smtClean="0">
                <a:latin typeface="Bosch Office Sans"/>
              </a:rPr>
              <a:t> </a:t>
            </a:r>
            <a:r>
              <a:rPr lang="de-DE" kern="0" dirty="0" err="1" smtClean="0">
                <a:latin typeface="Bosch Office Sans"/>
              </a:rPr>
              <a:t>software</a:t>
            </a:r>
            <a:r>
              <a:rPr lang="de-DE" kern="0" dirty="0" smtClean="0">
                <a:latin typeface="Bosch Office Sans"/>
              </a:rPr>
              <a:t> </a:t>
            </a:r>
            <a:r>
              <a:rPr lang="de-DE" kern="0" dirty="0" err="1" smtClean="0">
                <a:latin typeface="Bosch Office Sans"/>
              </a:rPr>
              <a:t>constraints</a:t>
            </a:r>
            <a:r>
              <a:rPr lang="de-DE" kern="0" dirty="0" smtClean="0">
                <a:latin typeface="Bosch Office Sans"/>
              </a:rPr>
              <a:t>, </a:t>
            </a:r>
            <a:r>
              <a:rPr lang="de-DE" kern="0" dirty="0" err="1" smtClean="0">
                <a:latin typeface="Bosch Office Sans"/>
              </a:rPr>
              <a:t>these</a:t>
            </a:r>
            <a:r>
              <a:rPr lang="de-DE" kern="0" dirty="0" smtClean="0">
                <a:latin typeface="Bosch Office Sans"/>
              </a:rPr>
              <a:t> </a:t>
            </a:r>
            <a:r>
              <a:rPr lang="de-DE" kern="0" dirty="0" err="1" smtClean="0">
                <a:latin typeface="Bosch Office Sans"/>
              </a:rPr>
              <a:t>are</a:t>
            </a:r>
            <a:r>
              <a:rPr lang="de-DE" kern="0" dirty="0" smtClean="0">
                <a:latin typeface="Bosch Office Sans"/>
              </a:rPr>
              <a:t> </a:t>
            </a:r>
            <a:r>
              <a:rPr lang="de-DE" kern="0" dirty="0" err="1" smtClean="0">
                <a:latin typeface="Bosch Office Sans"/>
              </a:rPr>
              <a:t>addressed</a:t>
            </a:r>
            <a:r>
              <a:rPr lang="de-DE" kern="0" dirty="0" smtClean="0">
                <a:latin typeface="Bosch Office Sans"/>
              </a:rPr>
              <a:t> </a:t>
            </a:r>
            <a:r>
              <a:rPr lang="de-DE" kern="0" dirty="0" err="1" smtClean="0">
                <a:latin typeface="Bosch Office Sans"/>
              </a:rPr>
              <a:t>by</a:t>
            </a:r>
            <a:r>
              <a:rPr lang="de-DE" kern="0" dirty="0" smtClean="0">
                <a:latin typeface="Bosch Office Sans"/>
              </a:rPr>
              <a:t> </a:t>
            </a:r>
            <a:r>
              <a:rPr lang="de-DE" kern="0" dirty="0" err="1" smtClean="0">
                <a:latin typeface="Bosch Office Sans"/>
              </a:rPr>
              <a:t>reactive</a:t>
            </a:r>
            <a:r>
              <a:rPr lang="de-DE" kern="0" dirty="0" smtClean="0">
                <a:latin typeface="Bosch Office Sans"/>
              </a:rPr>
              <a:t> </a:t>
            </a:r>
            <a:r>
              <a:rPr lang="de-DE" kern="0" dirty="0" err="1" smtClean="0">
                <a:latin typeface="Bosch Office Sans"/>
              </a:rPr>
              <a:t>programming</a:t>
            </a:r>
            <a:r>
              <a:rPr lang="de-DE" kern="0" dirty="0" smtClean="0">
                <a:latin typeface="Bosch Office Sans"/>
              </a:rPr>
              <a:t> </a:t>
            </a:r>
            <a:r>
              <a:rPr lang="de-DE" kern="0" dirty="0" err="1" smtClean="0">
                <a:latin typeface="Bosch Office Sans"/>
              </a:rPr>
              <a:t>as</a:t>
            </a:r>
            <a:r>
              <a:rPr lang="de-DE" kern="0" dirty="0" smtClean="0">
                <a:latin typeface="Bosch Office Sans"/>
              </a:rPr>
              <a:t> </a:t>
            </a:r>
            <a:r>
              <a:rPr lang="de-DE" kern="0" dirty="0" err="1" smtClean="0">
                <a:latin typeface="Bosch Office Sans"/>
              </a:rPr>
              <a:t>encouraged</a:t>
            </a:r>
            <a:r>
              <a:rPr lang="de-DE" kern="0" dirty="0" smtClean="0">
                <a:latin typeface="Bosch Office Sans"/>
              </a:rPr>
              <a:t> </a:t>
            </a:r>
            <a:r>
              <a:rPr lang="de-DE" kern="0" dirty="0" err="1" smtClean="0">
                <a:latin typeface="Bosch Office Sans"/>
              </a:rPr>
              <a:t>by</a:t>
            </a:r>
            <a:r>
              <a:rPr lang="de-DE" kern="0" dirty="0" smtClean="0">
                <a:latin typeface="Bosch Office Sans"/>
              </a:rPr>
              <a:t> </a:t>
            </a:r>
            <a:r>
              <a:rPr lang="de-DE" kern="0" dirty="0" err="1" smtClean="0">
                <a:latin typeface="Bosch Office Sans"/>
              </a:rPr>
              <a:t>Vert.x</a:t>
            </a:r>
            <a:endParaRPr kumimoji="0" lang="de-DE" b="0" i="0" u="none" strike="noStrike" kern="0" cap="none" spc="0" normalizeH="0" baseline="0" noProof="0" dirty="0">
              <a:ln>
                <a:noFill/>
              </a:ln>
              <a:effectLst/>
              <a:uLnTx/>
              <a:uFillTx/>
              <a:latin typeface="Bosch Office Sans"/>
              <a:ea typeface="+mn-ea"/>
              <a:cs typeface="+mn-cs"/>
            </a:endParaRPr>
          </a:p>
        </p:txBody>
      </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hteck 9"/>
          <p:cNvSpPr>
            <a:spLocks/>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lstStyle/>
          <a:p>
            <a:pPr>
              <a:lnSpc>
                <a:spcPct val="107000"/>
              </a:lnSpc>
              <a:spcBef>
                <a:spcPts val="0"/>
              </a:spcBef>
              <a:spcAft>
                <a:spcPts val="0"/>
              </a:spcAft>
            </a:pPr>
            <a:r>
              <a:rPr lang="x-none" sz="700" smtClean="0">
                <a:solidFill>
                  <a:srgbClr val="707070"/>
                </a:solidFill>
              </a:rPr>
              <a:t>AEA1 | 29.07.2015 | © Robert Bosch GmbH 2015. Alle Rechte vorbehalten, auch bzgl. jeder Verfügung, Verwertung, Reproduktion, Bearbeitung, Weitergabe sowie für den Fall von Schutzrechtsanmeldungen.</a:t>
            </a:r>
            <a:endParaRPr lang="x-none" sz="700">
              <a:solidFill>
                <a:srgbClr val="707070"/>
              </a:solidFill>
            </a:endParaRPr>
          </a:p>
        </p:txBody>
      </p:sp>
      <p:sp>
        <p:nvSpPr>
          <p:cNvPr id="9" name="Textfeld 8"/>
          <p:cNvSpPr txBox="1">
            <a:spLocks/>
          </p:cNvSpPr>
          <p:nvPr>
            <p:custDataLst>
              <p:tags r:id="rId3"/>
            </p:custDataLst>
          </p:nvPr>
        </p:nvSpPr>
        <p:spPr>
          <a:xfrm>
            <a:off x="533400" y="0"/>
            <a:ext cx="5715000" cy="520700"/>
          </a:xfrm>
          <a:prstGeom prst="rect">
            <a:avLst/>
          </a:prstGeom>
          <a:noFill/>
          <a:ln w="0">
            <a:noFill/>
          </a:ln>
          <a:effectLst/>
        </p:spPr>
        <p:txBody>
          <a:bodyPr vert="horz" wrap="square" lIns="0" tIns="57150" rIns="0" bIns="0" rtlCol="0" anchor="ctr">
            <a:noAutofit/>
          </a:bodyPr>
          <a:lstStyle/>
          <a:p>
            <a:pPr>
              <a:lnSpc>
                <a:spcPct val="111000"/>
              </a:lnSpc>
              <a:spcBef>
                <a:spcPts val="0"/>
              </a:spcBef>
              <a:spcAft>
                <a:spcPts val="0"/>
              </a:spcAft>
            </a:pPr>
            <a:r>
              <a:rPr lang="x-none" b="1" smtClean="0">
                <a:solidFill>
                  <a:srgbClr val="FFFFFF"/>
                </a:solidFill>
              </a:rPr>
              <a:t>Vert.x</a:t>
            </a:r>
            <a:endParaRPr lang="x-none" b="1">
              <a:solidFill>
                <a:srgbClr val="FFFFFF"/>
              </a:solidFill>
            </a:endParaRPr>
          </a:p>
        </p:txBody>
      </p:sp>
      <p:pic>
        <p:nvPicPr>
          <p:cNvPr id="8" name="Grafik 7" descr="BEQIK_FR.png" hidden="1"/>
          <p:cNvPicPr>
            <a:picLocks/>
          </p:cNvPicPr>
          <p:nvPr>
            <p:custDataLst>
              <p:tags r:id="rId4"/>
            </p:custDataLst>
          </p:nvPr>
        </p:nvPicPr>
        <p:blipFill>
          <a:blip r:embed="rId12" cstate="print"/>
          <a:stretch>
            <a:fillRect/>
          </a:stretch>
        </p:blipFill>
        <p:spPr>
          <a:xfrm>
            <a:off x="76200" y="5653404"/>
            <a:ext cx="381000" cy="174625"/>
          </a:xfrm>
          <a:prstGeom prst="rect">
            <a:avLst/>
          </a:prstGeom>
          <a:ln w="0">
            <a:noFill/>
          </a:ln>
          <a:effectLst/>
        </p:spPr>
      </p:pic>
      <p:sp>
        <p:nvSpPr>
          <p:cNvPr id="7" name="Rechteck 6"/>
          <p:cNvSpPr>
            <a:spLocks/>
          </p:cNvSpPr>
          <p:nvPr>
            <p:custDataLst>
              <p:tags r:id="rId5"/>
            </p:custDataLst>
          </p:nvPr>
        </p:nvSpPr>
        <p:spPr>
          <a:xfrm>
            <a:off x="6477000" y="205143"/>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spcBef>
                <a:spcPts val="0"/>
              </a:spcBef>
              <a:spcAft>
                <a:spcPts val="0"/>
              </a:spcAft>
            </a:pPr>
            <a:r>
              <a:rPr lang="x-none" sz="800" smtClean="0">
                <a:solidFill>
                  <a:srgbClr val="FFFFFF"/>
                </a:solidFill>
              </a:rPr>
              <a:t> </a:t>
            </a:r>
            <a:endParaRPr lang="x-none" sz="800">
              <a:solidFill>
                <a:srgbClr val="FFFFFF"/>
              </a:solidFill>
            </a:endParaRPr>
          </a:p>
        </p:txBody>
      </p:sp>
      <p:sp>
        <p:nvSpPr>
          <p:cNvPr id="6" name="Rechteck 5"/>
          <p:cNvSpPr>
            <a:spLocks/>
          </p:cNvSpPr>
          <p:nvPr>
            <p:custDataLst>
              <p:tags r:id="rId6"/>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spcBef>
                <a:spcPts val="0"/>
              </a:spcBef>
              <a:spcAft>
                <a:spcPts val="0"/>
              </a:spcAft>
            </a:pPr>
            <a:endParaRPr lang="x-none" sz="1200">
              <a:solidFill>
                <a:srgbClr val="000000"/>
              </a:solidFill>
            </a:endParaRPr>
          </a:p>
        </p:txBody>
      </p:sp>
      <p:sp>
        <p:nvSpPr>
          <p:cNvPr id="5" name="Rechteck 4"/>
          <p:cNvSpPr/>
          <p:nvPr>
            <p:custDataLst>
              <p:tags r:id="rId7"/>
            </p:custDataLst>
          </p:nvPr>
        </p:nvSpPr>
        <p:spPr>
          <a:xfrm>
            <a:off x="8509000" y="6038355"/>
            <a:ext cx="25400" cy="115288"/>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r">
              <a:lnSpc>
                <a:spcPct val="107000"/>
              </a:lnSpc>
              <a:spcBef>
                <a:spcPts val="0"/>
              </a:spcBef>
              <a:spcAft>
                <a:spcPts val="0"/>
              </a:spcAft>
            </a:pPr>
            <a:endParaRPr lang="x-none" sz="700"/>
          </a:p>
        </p:txBody>
      </p:sp>
      <p:sp>
        <p:nvSpPr>
          <p:cNvPr id="4" name="Textfeld 3" hidden="1"/>
          <p:cNvSpPr txBox="1"/>
          <p:nvPr>
            <p:custDataLst>
              <p:tags r:id="rId8"/>
            </p:custDataLst>
          </p:nvPr>
        </p:nvSpPr>
        <p:spPr>
          <a:xfrm>
            <a:off x="0" y="0"/>
            <a:ext cx="0" cy="0"/>
          </a:xfrm>
          <a:prstGeom prst="rect">
            <a:avLst/>
          </a:prstGeom>
          <a:noFill/>
          <a:ln w="0">
            <a:noFill/>
          </a:ln>
          <a:effectLst/>
        </p:spPr>
        <p:txBody>
          <a:bodyPr vert="horz" lIns="0" tIns="0" rIns="0" bIns="0" rtlCol="0">
            <a:noAutofit/>
          </a:bodyPr>
          <a:lstStyle/>
          <a:p>
            <a:pPr>
              <a:spcBef>
                <a:spcPts val="0"/>
              </a:spcBef>
            </a:pPr>
            <a:endParaRPr lang="x-none" sz="1300"/>
          </a:p>
        </p:txBody>
      </p:sp>
      <p:sp>
        <p:nvSpPr>
          <p:cNvPr id="11" name="Foliennummernplatzhalter 10"/>
          <p:cNvSpPr>
            <a:spLocks noGrp="1"/>
          </p:cNvSpPr>
          <p:nvPr>
            <p:ph type="sldNum" sz="quarter" idx="10"/>
          </p:nvPr>
        </p:nvSpPr>
        <p:spPr/>
        <p:txBody>
          <a:bodyPr/>
          <a:lstStyle/>
          <a:p>
            <a:pPr>
              <a:defRPr/>
            </a:pPr>
            <a:fld id="{1807F6EE-FF92-4270-9377-3AD64AE294F9}" type="slidenum">
              <a:rPr lang="de-DE" smtClean="0"/>
              <a:pPr>
                <a:defRPr/>
              </a:pPr>
              <a:t>6</a:t>
            </a:fld>
            <a:endParaRPr lang="de-DE" dirty="0"/>
          </a:p>
        </p:txBody>
      </p:sp>
      <p:sp>
        <p:nvSpPr>
          <p:cNvPr id="2" name="Titel 1"/>
          <p:cNvSpPr>
            <a:spLocks noGrp="1"/>
          </p:cNvSpPr>
          <p:nvPr>
            <p:ph type="title"/>
            <p:custDataLst>
              <p:tags r:id="rId9"/>
            </p:custDataLst>
          </p:nvPr>
        </p:nvSpPr>
        <p:spPr>
          <a:xfrm>
            <a:off x="533400" y="533400"/>
            <a:ext cx="7315200" cy="533400"/>
          </a:xfrm>
          <a:ln w="0"/>
          <a:effectLst/>
        </p:spPr>
        <p:txBody>
          <a:bodyPr wrap="square" lIns="0" tIns="12700" rIns="0" bIns="0" anchor="t"/>
          <a:lstStyle/>
          <a:p>
            <a:pPr>
              <a:spcBef>
                <a:spcPts val="0"/>
              </a:spcBef>
              <a:spcAft>
                <a:spcPts val="0"/>
              </a:spcAft>
            </a:pPr>
            <a:r>
              <a:rPr lang="de-DE" dirty="0" smtClean="0"/>
              <a:t>Communication Modes</a:t>
            </a:r>
            <a:endParaRPr lang="de-DE" dirty="0"/>
          </a:p>
        </p:txBody>
      </p:sp>
      <p:sp>
        <p:nvSpPr>
          <p:cNvPr id="3" name="Textplatzhalter 2"/>
          <p:cNvSpPr>
            <a:spLocks noGrp="1"/>
          </p:cNvSpPr>
          <p:nvPr>
            <p:ph type="body" idx="1"/>
            <p:custDataLst>
              <p:tags r:id="rId10"/>
            </p:custDataLst>
          </p:nvPr>
        </p:nvSpPr>
        <p:spPr>
          <a:xfrm>
            <a:off x="522784" y="1141884"/>
            <a:ext cx="7315200" cy="3374876"/>
          </a:xfrm>
          <a:ln w="0"/>
          <a:effectLst/>
        </p:spPr>
        <p:txBody>
          <a:bodyPr wrap="square" lIns="0" tIns="63500" rIns="0" bIns="0"/>
          <a:lstStyle/>
          <a:p>
            <a:r>
              <a:rPr lang="de-DE" dirty="0" err="1" smtClean="0"/>
              <a:t>Using</a:t>
            </a:r>
            <a:r>
              <a:rPr lang="de-DE" dirty="0" smtClean="0"/>
              <a:t> </a:t>
            </a:r>
            <a:r>
              <a:rPr lang="de-DE" dirty="0" err="1" smtClean="0"/>
              <a:t>the</a:t>
            </a:r>
            <a:r>
              <a:rPr lang="de-DE" dirty="0" smtClean="0"/>
              <a:t> Event Bus</a:t>
            </a:r>
          </a:p>
          <a:p>
            <a:r>
              <a:rPr lang="de-DE" dirty="0" err="1" smtClean="0"/>
              <a:t>Publish</a:t>
            </a:r>
            <a:r>
              <a:rPr lang="de-DE" dirty="0" smtClean="0"/>
              <a:t> </a:t>
            </a:r>
            <a:r>
              <a:rPr lang="de-DE" dirty="0" err="1" smtClean="0"/>
              <a:t>and</a:t>
            </a:r>
            <a:r>
              <a:rPr lang="de-DE" dirty="0" smtClean="0"/>
              <a:t> Subscribe</a:t>
            </a:r>
          </a:p>
          <a:p>
            <a:pPr lvl="1"/>
            <a:r>
              <a:rPr lang="de-DE" dirty="0" err="1" smtClean="0"/>
              <a:t>Interested</a:t>
            </a:r>
            <a:r>
              <a:rPr lang="de-DE" dirty="0" smtClean="0"/>
              <a:t> </a:t>
            </a:r>
            <a:r>
              <a:rPr lang="de-DE" dirty="0" err="1" smtClean="0"/>
              <a:t>parties</a:t>
            </a:r>
            <a:r>
              <a:rPr lang="de-DE" dirty="0" smtClean="0"/>
              <a:t> </a:t>
            </a:r>
            <a:r>
              <a:rPr lang="de-DE" dirty="0" err="1" smtClean="0"/>
              <a:t>can</a:t>
            </a:r>
            <a:r>
              <a:rPr lang="de-DE" dirty="0" smtClean="0"/>
              <a:t> </a:t>
            </a:r>
            <a:r>
              <a:rPr lang="de-DE" dirty="0" err="1" smtClean="0"/>
              <a:t>register</a:t>
            </a:r>
            <a:r>
              <a:rPr lang="de-DE" dirty="0" smtClean="0"/>
              <a:t> </a:t>
            </a:r>
            <a:r>
              <a:rPr lang="de-DE" dirty="0" err="1" smtClean="0"/>
              <a:t>themselves</a:t>
            </a:r>
            <a:r>
              <a:rPr lang="de-DE" dirty="0" smtClean="0"/>
              <a:t> </a:t>
            </a:r>
            <a:r>
              <a:rPr lang="de-DE" dirty="0" err="1" smtClean="0"/>
              <a:t>for</a:t>
            </a:r>
            <a:r>
              <a:rPr lang="de-DE" dirty="0" smtClean="0"/>
              <a:t> a </a:t>
            </a:r>
            <a:r>
              <a:rPr lang="de-DE" dirty="0" err="1" smtClean="0"/>
              <a:t>topic</a:t>
            </a:r>
            <a:r>
              <a:rPr lang="de-DE" dirty="0" smtClean="0"/>
              <a:t>, </a:t>
            </a:r>
            <a:r>
              <a:rPr lang="de-DE" dirty="0" err="1" smtClean="0"/>
              <a:t>or</a:t>
            </a:r>
            <a:r>
              <a:rPr lang="de-DE" dirty="0" smtClean="0"/>
              <a:t> send </a:t>
            </a:r>
            <a:r>
              <a:rPr lang="de-DE" dirty="0" err="1" smtClean="0"/>
              <a:t>messages</a:t>
            </a:r>
            <a:r>
              <a:rPr lang="de-DE" dirty="0" smtClean="0"/>
              <a:t> on </a:t>
            </a:r>
            <a:r>
              <a:rPr lang="de-DE" dirty="0" err="1" smtClean="0"/>
              <a:t>that</a:t>
            </a:r>
            <a:r>
              <a:rPr lang="de-DE" dirty="0" smtClean="0"/>
              <a:t> </a:t>
            </a:r>
            <a:r>
              <a:rPr lang="de-DE" dirty="0" err="1" smtClean="0"/>
              <a:t>topic</a:t>
            </a:r>
            <a:endParaRPr lang="de-DE" dirty="0" smtClean="0"/>
          </a:p>
          <a:p>
            <a:pPr lvl="1"/>
            <a:r>
              <a:rPr lang="de-DE" dirty="0" smtClean="0"/>
              <a:t>All </a:t>
            </a:r>
            <a:r>
              <a:rPr lang="de-DE" dirty="0" err="1" smtClean="0"/>
              <a:t>subscribers</a:t>
            </a:r>
            <a:r>
              <a:rPr lang="de-DE" dirty="0" smtClean="0"/>
              <a:t> </a:t>
            </a:r>
            <a:r>
              <a:rPr lang="de-DE" dirty="0" err="1" smtClean="0"/>
              <a:t>get</a:t>
            </a:r>
            <a:r>
              <a:rPr lang="de-DE" dirty="0" smtClean="0"/>
              <a:t> all </a:t>
            </a:r>
            <a:r>
              <a:rPr lang="de-DE" dirty="0" err="1" smtClean="0"/>
              <a:t>messages</a:t>
            </a:r>
            <a:endParaRPr lang="de-DE" dirty="0" smtClean="0"/>
          </a:p>
          <a:p>
            <a:r>
              <a:rPr lang="de-DE" dirty="0" smtClean="0"/>
              <a:t>Point </a:t>
            </a:r>
            <a:r>
              <a:rPr lang="de-DE" dirty="0" err="1" smtClean="0"/>
              <a:t>to</a:t>
            </a:r>
            <a:r>
              <a:rPr lang="de-DE" dirty="0" smtClean="0"/>
              <a:t> </a:t>
            </a:r>
            <a:r>
              <a:rPr lang="de-DE" dirty="0" err="1" smtClean="0"/>
              <a:t>point</a:t>
            </a:r>
            <a:endParaRPr lang="de-DE" dirty="0" smtClean="0"/>
          </a:p>
          <a:p>
            <a:pPr lvl="1"/>
            <a:r>
              <a:rPr lang="de-DE" dirty="0" err="1" smtClean="0"/>
              <a:t>Only</a:t>
            </a:r>
            <a:r>
              <a:rPr lang="de-DE" dirty="0" smtClean="0"/>
              <a:t> </a:t>
            </a:r>
            <a:r>
              <a:rPr lang="de-DE" dirty="0" err="1" smtClean="0"/>
              <a:t>one</a:t>
            </a:r>
            <a:r>
              <a:rPr lang="de-DE" dirty="0" smtClean="0"/>
              <a:t> </a:t>
            </a:r>
            <a:r>
              <a:rPr lang="de-DE" dirty="0" err="1" smtClean="0"/>
              <a:t>party</a:t>
            </a:r>
            <a:r>
              <a:rPr lang="de-DE" dirty="0" smtClean="0"/>
              <a:t> </a:t>
            </a:r>
            <a:r>
              <a:rPr lang="de-DE" dirty="0" err="1" smtClean="0"/>
              <a:t>receives</a:t>
            </a:r>
            <a:r>
              <a:rPr lang="de-DE" dirty="0" smtClean="0"/>
              <a:t> </a:t>
            </a:r>
            <a:r>
              <a:rPr lang="de-DE" dirty="0" err="1" smtClean="0"/>
              <a:t>message</a:t>
            </a:r>
            <a:r>
              <a:rPr lang="de-DE" dirty="0" smtClean="0"/>
              <a:t>. </a:t>
            </a:r>
            <a:r>
              <a:rPr lang="de-DE" dirty="0" err="1" smtClean="0"/>
              <a:t>If</a:t>
            </a:r>
            <a:r>
              <a:rPr lang="de-DE" dirty="0" smtClean="0"/>
              <a:t> </a:t>
            </a:r>
            <a:r>
              <a:rPr lang="de-DE" dirty="0" err="1" smtClean="0"/>
              <a:t>several</a:t>
            </a:r>
            <a:r>
              <a:rPr lang="de-DE" dirty="0" smtClean="0"/>
              <a:t> </a:t>
            </a:r>
            <a:r>
              <a:rPr lang="de-DE" dirty="0" err="1" smtClean="0"/>
              <a:t>parties</a:t>
            </a:r>
            <a:r>
              <a:rPr lang="de-DE" dirty="0" smtClean="0"/>
              <a:t> </a:t>
            </a:r>
            <a:r>
              <a:rPr lang="de-DE" dirty="0" err="1" smtClean="0"/>
              <a:t>are</a:t>
            </a:r>
            <a:r>
              <a:rPr lang="de-DE" dirty="0" smtClean="0"/>
              <a:t> </a:t>
            </a:r>
            <a:r>
              <a:rPr lang="de-DE" dirty="0" err="1" smtClean="0"/>
              <a:t>listening</a:t>
            </a:r>
            <a:r>
              <a:rPr lang="de-DE" dirty="0" smtClean="0"/>
              <a:t> </a:t>
            </a:r>
            <a:r>
              <a:rPr lang="de-DE" dirty="0" err="1" smtClean="0"/>
              <a:t>then</a:t>
            </a:r>
            <a:r>
              <a:rPr lang="de-DE" dirty="0" smtClean="0"/>
              <a:t> </a:t>
            </a:r>
            <a:r>
              <a:rPr lang="de-DE" dirty="0" err="1" smtClean="0"/>
              <a:t>messages</a:t>
            </a:r>
            <a:r>
              <a:rPr lang="de-DE" dirty="0" smtClean="0"/>
              <a:t> </a:t>
            </a:r>
            <a:r>
              <a:rPr lang="de-DE" dirty="0" err="1" smtClean="0"/>
              <a:t>are</a:t>
            </a:r>
            <a:r>
              <a:rPr lang="de-DE" dirty="0" smtClean="0"/>
              <a:t> </a:t>
            </a:r>
            <a:r>
              <a:rPr lang="de-DE" dirty="0" err="1" smtClean="0"/>
              <a:t>distributed</a:t>
            </a:r>
            <a:r>
              <a:rPr lang="de-DE" dirty="0" smtClean="0"/>
              <a:t> on a </a:t>
            </a:r>
            <a:r>
              <a:rPr lang="de-DE" dirty="0" err="1" smtClean="0"/>
              <a:t>round</a:t>
            </a:r>
            <a:r>
              <a:rPr lang="de-DE" dirty="0" smtClean="0"/>
              <a:t> </a:t>
            </a:r>
            <a:r>
              <a:rPr lang="de-DE" dirty="0" err="1" smtClean="0"/>
              <a:t>robin</a:t>
            </a:r>
            <a:r>
              <a:rPr lang="de-DE" dirty="0" smtClean="0"/>
              <a:t> </a:t>
            </a:r>
            <a:r>
              <a:rPr lang="de-DE" dirty="0" err="1" smtClean="0"/>
              <a:t>basis</a:t>
            </a:r>
            <a:endParaRPr lang="de-DE" dirty="0" smtClean="0"/>
          </a:p>
          <a:p>
            <a:pPr lvl="1"/>
            <a:endParaRPr lang="de-DE" dirty="0" smtClean="0"/>
          </a:p>
          <a:p>
            <a:pPr>
              <a:buNone/>
            </a:pPr>
            <a:r>
              <a:rPr lang="de-DE" dirty="0" err="1" smtClean="0"/>
              <a:t>No</a:t>
            </a:r>
            <a:r>
              <a:rPr lang="de-DE" dirty="0" smtClean="0"/>
              <a:t> </a:t>
            </a:r>
            <a:r>
              <a:rPr lang="de-DE" dirty="0" err="1" smtClean="0"/>
              <a:t>restrictions</a:t>
            </a:r>
            <a:r>
              <a:rPr lang="de-DE" dirty="0" smtClean="0"/>
              <a:t> (?) on </a:t>
            </a:r>
            <a:r>
              <a:rPr lang="de-DE" dirty="0" err="1" smtClean="0"/>
              <a:t>data</a:t>
            </a:r>
            <a:r>
              <a:rPr lang="de-DE" dirty="0" smtClean="0"/>
              <a:t> </a:t>
            </a:r>
            <a:r>
              <a:rPr lang="de-DE" dirty="0" err="1" smtClean="0"/>
              <a:t>types</a:t>
            </a:r>
            <a:r>
              <a:rPr lang="de-DE" dirty="0" smtClean="0"/>
              <a:t> </a:t>
            </a:r>
            <a:r>
              <a:rPr lang="de-DE" dirty="0" err="1" smtClean="0"/>
              <a:t>which</a:t>
            </a:r>
            <a:r>
              <a:rPr lang="de-DE" dirty="0" smtClean="0"/>
              <a:t> </a:t>
            </a:r>
            <a:r>
              <a:rPr lang="de-DE" dirty="0" err="1" smtClean="0"/>
              <a:t>are</a:t>
            </a:r>
            <a:r>
              <a:rPr lang="de-DE" dirty="0" smtClean="0"/>
              <a:t> </a:t>
            </a:r>
            <a:r>
              <a:rPr lang="de-DE" dirty="0" err="1" smtClean="0"/>
              <a:t>passed</a:t>
            </a:r>
            <a:r>
              <a:rPr lang="de-DE" dirty="0" smtClean="0"/>
              <a:t>. JSON  </a:t>
            </a:r>
            <a:r>
              <a:rPr lang="de-DE" dirty="0" err="1" smtClean="0"/>
              <a:t>recommended</a:t>
            </a:r>
            <a:r>
              <a:rPr lang="de-DE" dirty="0" smtClean="0"/>
              <a:t>.</a:t>
            </a:r>
          </a:p>
          <a:p>
            <a:pPr>
              <a:buNone/>
            </a:pPr>
            <a:r>
              <a:rPr lang="de-DE" dirty="0" smtClean="0"/>
              <a:t>Can </a:t>
            </a:r>
            <a:r>
              <a:rPr lang="de-DE" dirty="0" err="1" smtClean="0"/>
              <a:t>extend</a:t>
            </a:r>
            <a:r>
              <a:rPr lang="de-DE" dirty="0" smtClean="0"/>
              <a:t> out from </a:t>
            </a:r>
            <a:r>
              <a:rPr lang="de-DE" dirty="0" err="1" smtClean="0"/>
              <a:t>the</a:t>
            </a:r>
            <a:r>
              <a:rPr lang="de-DE" dirty="0" smtClean="0"/>
              <a:t> </a:t>
            </a:r>
            <a:r>
              <a:rPr lang="de-DE" dirty="0" err="1" smtClean="0"/>
              <a:t>server</a:t>
            </a:r>
            <a:r>
              <a:rPr lang="de-DE" dirty="0" smtClean="0"/>
              <a:t> </a:t>
            </a:r>
            <a:r>
              <a:rPr lang="de-DE" dirty="0" err="1" smtClean="0"/>
              <a:t>to</a:t>
            </a:r>
            <a:r>
              <a:rPr lang="de-DE" dirty="0" smtClean="0"/>
              <a:t> </a:t>
            </a:r>
            <a:r>
              <a:rPr lang="de-DE" dirty="0" err="1" smtClean="0"/>
              <a:t>connected</a:t>
            </a:r>
            <a:r>
              <a:rPr lang="de-DE" dirty="0" smtClean="0"/>
              <a:t> </a:t>
            </a:r>
            <a:r>
              <a:rPr lang="de-DE" dirty="0" err="1" smtClean="0"/>
              <a:t>clients</a:t>
            </a:r>
            <a:r>
              <a:rPr lang="de-DE" dirty="0" smtClean="0"/>
              <a:t> (</a:t>
            </a:r>
            <a:r>
              <a:rPr lang="de-DE" dirty="0" err="1" smtClean="0"/>
              <a:t>browsers</a:t>
            </a:r>
            <a:r>
              <a:rPr lang="de-DE" dirty="0" smtClean="0"/>
              <a:t>) </a:t>
            </a:r>
            <a:r>
              <a:rPr lang="de-DE" dirty="0" err="1" smtClean="0"/>
              <a:t>using</a:t>
            </a:r>
            <a:r>
              <a:rPr lang="de-DE" dirty="0" smtClean="0"/>
              <a:t> </a:t>
            </a:r>
            <a:r>
              <a:rPr lang="de-DE" dirty="0" err="1" smtClean="0"/>
              <a:t>the</a:t>
            </a:r>
            <a:r>
              <a:rPr lang="de-DE" dirty="0" smtClean="0"/>
              <a:t> same API</a:t>
            </a:r>
          </a:p>
          <a:p>
            <a:pPr>
              <a:buNone/>
            </a:pPr>
            <a:endParaRPr lang="de-DE" dirty="0" smtClean="0"/>
          </a:p>
          <a:p>
            <a:pPr>
              <a:buNone/>
            </a:pPr>
            <a:endParaRPr lang="de-DE" dirty="0" smtClean="0"/>
          </a:p>
          <a:p>
            <a:pPr lvl="1"/>
            <a:endParaRPr lang="de-DE" dirty="0" smtClean="0"/>
          </a:p>
          <a:p>
            <a:endParaRPr lang="de-DE" dirty="0" smtClean="0"/>
          </a:p>
        </p:txBody>
      </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hteck 9"/>
          <p:cNvSpPr>
            <a:spLocks/>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lstStyle/>
          <a:p>
            <a:pPr>
              <a:lnSpc>
                <a:spcPct val="107000"/>
              </a:lnSpc>
              <a:spcBef>
                <a:spcPts val="0"/>
              </a:spcBef>
              <a:spcAft>
                <a:spcPts val="0"/>
              </a:spcAft>
            </a:pPr>
            <a:r>
              <a:rPr lang="x-none" sz="700" smtClean="0">
                <a:solidFill>
                  <a:srgbClr val="707070"/>
                </a:solidFill>
              </a:rPr>
              <a:t>AEA1 | 29.07.2015 | © Robert Bosch GmbH 2015. Alle Rechte vorbehalten, auch bzgl. jeder Verfügung, Verwertung, Reproduktion, Bearbeitung, Weitergabe sowie für den Fall von Schutzrechtsanmeldungen.</a:t>
            </a:r>
            <a:endParaRPr lang="x-none" sz="700">
              <a:solidFill>
                <a:srgbClr val="707070"/>
              </a:solidFill>
            </a:endParaRPr>
          </a:p>
        </p:txBody>
      </p:sp>
      <p:sp>
        <p:nvSpPr>
          <p:cNvPr id="9" name="Textfeld 8"/>
          <p:cNvSpPr txBox="1">
            <a:spLocks/>
          </p:cNvSpPr>
          <p:nvPr>
            <p:custDataLst>
              <p:tags r:id="rId3"/>
            </p:custDataLst>
          </p:nvPr>
        </p:nvSpPr>
        <p:spPr>
          <a:xfrm>
            <a:off x="533400" y="0"/>
            <a:ext cx="5715000" cy="520700"/>
          </a:xfrm>
          <a:prstGeom prst="rect">
            <a:avLst/>
          </a:prstGeom>
          <a:noFill/>
          <a:ln w="0">
            <a:noFill/>
          </a:ln>
          <a:effectLst/>
        </p:spPr>
        <p:txBody>
          <a:bodyPr vert="horz" wrap="square" lIns="0" tIns="57150" rIns="0" bIns="0" rtlCol="0" anchor="ctr">
            <a:noAutofit/>
          </a:bodyPr>
          <a:lstStyle/>
          <a:p>
            <a:pPr>
              <a:lnSpc>
                <a:spcPct val="111000"/>
              </a:lnSpc>
              <a:spcBef>
                <a:spcPts val="0"/>
              </a:spcBef>
              <a:spcAft>
                <a:spcPts val="0"/>
              </a:spcAft>
            </a:pPr>
            <a:r>
              <a:rPr lang="x-none" b="1" smtClean="0">
                <a:solidFill>
                  <a:srgbClr val="FFFFFF"/>
                </a:solidFill>
              </a:rPr>
              <a:t>Vert.x</a:t>
            </a:r>
            <a:endParaRPr lang="x-none" b="1">
              <a:solidFill>
                <a:srgbClr val="FFFFFF"/>
              </a:solidFill>
            </a:endParaRPr>
          </a:p>
        </p:txBody>
      </p:sp>
      <p:pic>
        <p:nvPicPr>
          <p:cNvPr id="8" name="Grafik 7" descr="BEQIK_FR.png" hidden="1"/>
          <p:cNvPicPr>
            <a:picLocks/>
          </p:cNvPicPr>
          <p:nvPr>
            <p:custDataLst>
              <p:tags r:id="rId4"/>
            </p:custDataLst>
          </p:nvPr>
        </p:nvPicPr>
        <p:blipFill>
          <a:blip r:embed="rId13" cstate="print"/>
          <a:stretch>
            <a:fillRect/>
          </a:stretch>
        </p:blipFill>
        <p:spPr>
          <a:xfrm>
            <a:off x="76200" y="5653404"/>
            <a:ext cx="381000" cy="174625"/>
          </a:xfrm>
          <a:prstGeom prst="rect">
            <a:avLst/>
          </a:prstGeom>
          <a:ln w="0">
            <a:noFill/>
          </a:ln>
          <a:effectLst/>
        </p:spPr>
      </p:pic>
      <p:sp>
        <p:nvSpPr>
          <p:cNvPr id="7" name="Rechteck 6"/>
          <p:cNvSpPr>
            <a:spLocks/>
          </p:cNvSpPr>
          <p:nvPr>
            <p:custDataLst>
              <p:tags r:id="rId5"/>
            </p:custDataLst>
          </p:nvPr>
        </p:nvSpPr>
        <p:spPr>
          <a:xfrm>
            <a:off x="6477000" y="205143"/>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spcBef>
                <a:spcPts val="0"/>
              </a:spcBef>
              <a:spcAft>
                <a:spcPts val="0"/>
              </a:spcAft>
            </a:pPr>
            <a:r>
              <a:rPr lang="x-none" sz="800" smtClean="0">
                <a:solidFill>
                  <a:srgbClr val="FFFFFF"/>
                </a:solidFill>
              </a:rPr>
              <a:t> </a:t>
            </a:r>
            <a:endParaRPr lang="x-none" sz="800">
              <a:solidFill>
                <a:srgbClr val="FFFFFF"/>
              </a:solidFill>
            </a:endParaRPr>
          </a:p>
        </p:txBody>
      </p:sp>
      <p:sp>
        <p:nvSpPr>
          <p:cNvPr id="6" name="Rechteck 5"/>
          <p:cNvSpPr>
            <a:spLocks/>
          </p:cNvSpPr>
          <p:nvPr>
            <p:custDataLst>
              <p:tags r:id="rId6"/>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spcBef>
                <a:spcPts val="0"/>
              </a:spcBef>
              <a:spcAft>
                <a:spcPts val="0"/>
              </a:spcAft>
            </a:pPr>
            <a:endParaRPr lang="x-none" sz="1200">
              <a:solidFill>
                <a:srgbClr val="000000"/>
              </a:solidFill>
            </a:endParaRPr>
          </a:p>
        </p:txBody>
      </p:sp>
      <p:sp>
        <p:nvSpPr>
          <p:cNvPr id="5" name="Rechteck 4"/>
          <p:cNvSpPr/>
          <p:nvPr>
            <p:custDataLst>
              <p:tags r:id="rId7"/>
            </p:custDataLst>
          </p:nvPr>
        </p:nvSpPr>
        <p:spPr>
          <a:xfrm>
            <a:off x="8509000" y="6038355"/>
            <a:ext cx="25400" cy="115288"/>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r">
              <a:lnSpc>
                <a:spcPct val="107000"/>
              </a:lnSpc>
              <a:spcBef>
                <a:spcPts val="0"/>
              </a:spcBef>
              <a:spcAft>
                <a:spcPts val="0"/>
              </a:spcAft>
            </a:pPr>
            <a:endParaRPr lang="x-none" sz="700"/>
          </a:p>
        </p:txBody>
      </p:sp>
      <p:sp>
        <p:nvSpPr>
          <p:cNvPr id="4" name="Textfeld 3" hidden="1"/>
          <p:cNvSpPr txBox="1"/>
          <p:nvPr>
            <p:custDataLst>
              <p:tags r:id="rId8"/>
            </p:custDataLst>
          </p:nvPr>
        </p:nvSpPr>
        <p:spPr>
          <a:xfrm>
            <a:off x="0" y="0"/>
            <a:ext cx="0" cy="0"/>
          </a:xfrm>
          <a:prstGeom prst="rect">
            <a:avLst/>
          </a:prstGeom>
          <a:noFill/>
          <a:ln w="0">
            <a:noFill/>
          </a:ln>
          <a:effectLst/>
        </p:spPr>
        <p:txBody>
          <a:bodyPr vert="horz" lIns="0" tIns="0" rIns="0" bIns="0" rtlCol="0">
            <a:noAutofit/>
          </a:bodyPr>
          <a:lstStyle/>
          <a:p>
            <a:pPr>
              <a:spcBef>
                <a:spcPts val="0"/>
              </a:spcBef>
            </a:pPr>
            <a:endParaRPr lang="x-none" sz="1300"/>
          </a:p>
        </p:txBody>
      </p:sp>
      <p:sp>
        <p:nvSpPr>
          <p:cNvPr id="3" name="Untertitel 2" hidden="1"/>
          <p:cNvSpPr>
            <a:spLocks noGrp="1"/>
          </p:cNvSpPr>
          <p:nvPr>
            <p:ph type="subTitle" idx="1"/>
            <p:custDataLst>
              <p:tags r:id="rId9"/>
            </p:custDataLst>
          </p:nvPr>
        </p:nvSpPr>
        <p:spPr>
          <a:xfrm>
            <a:off x="533400" y="3200400"/>
            <a:ext cx="7772400" cy="1676400"/>
          </a:xfrm>
          <a:ln w="0"/>
          <a:effectLst/>
        </p:spPr>
        <p:txBody>
          <a:bodyPr wrap="square" lIns="0" tIns="63500" rIns="0" bIns="0"/>
          <a:lstStyle/>
          <a:p>
            <a:endParaRPr lang="de-DE"/>
          </a:p>
        </p:txBody>
      </p:sp>
      <p:sp>
        <p:nvSpPr>
          <p:cNvPr id="12" name="Textfeld 11"/>
          <p:cNvSpPr txBox="1"/>
          <p:nvPr>
            <p:custDataLst>
              <p:tags r:id="rId10"/>
            </p:custDataLst>
          </p:nvPr>
        </p:nvSpPr>
        <p:spPr>
          <a:xfrm>
            <a:off x="6643464" y="3950196"/>
            <a:ext cx="763351" cy="461665"/>
          </a:xfrm>
          <a:prstGeom prst="rect">
            <a:avLst/>
          </a:prstGeom>
          <a:noFill/>
        </p:spPr>
        <p:txBody>
          <a:bodyPr wrap="none" rtlCol="0">
            <a:spAutoFit/>
          </a:bodyPr>
          <a:lstStyle/>
          <a:p>
            <a:r>
              <a:rPr lang="de-DE" sz="1200" dirty="0" err="1" smtClean="0"/>
              <a:t>lambdas</a:t>
            </a:r>
            <a:endParaRPr lang="de-DE" sz="1200" dirty="0" smtClean="0"/>
          </a:p>
          <a:p>
            <a:endParaRPr lang="de-DE" sz="1200" dirty="0"/>
          </a:p>
        </p:txBody>
      </p:sp>
      <p:sp>
        <p:nvSpPr>
          <p:cNvPr id="13" name="Titel 1"/>
          <p:cNvSpPr txBox="1">
            <a:spLocks/>
          </p:cNvSpPr>
          <p:nvPr>
            <p:custDataLst>
              <p:tags r:id="rId11"/>
            </p:custDataLst>
          </p:nvPr>
        </p:nvSpPr>
        <p:spPr bwMode="auto">
          <a:xfrm>
            <a:off x="533400" y="533400"/>
            <a:ext cx="7772400" cy="533400"/>
          </a:xfrm>
          <a:prstGeom prst="rect">
            <a:avLst/>
          </a:prstGeom>
          <a:noFill/>
          <a:ln w="0">
            <a:noFill/>
            <a:miter lim="800000"/>
            <a:headEnd/>
            <a:tailEnd/>
          </a:ln>
          <a:effectLst/>
        </p:spPr>
        <p:txBody>
          <a:bodyPr vert="horz" wrap="square" lIns="0" tIns="12700" rIns="0" bIns="0" numCol="1" anchor="t" anchorCtr="0" compatLnSpc="1">
            <a:prstTxWarp prst="textNoShape">
              <a:avLst/>
            </a:prstTxWarp>
          </a:bodyPr>
          <a:lstStyle/>
          <a:p>
            <a:pPr marL="0" marR="0" lvl="0" indent="0" algn="l" defTabSz="914400" rtl="0" eaLnBrk="0" fontAlgn="base" latinLnBrk="0" hangingPunct="0">
              <a:lnSpc>
                <a:spcPct val="111000"/>
              </a:lnSpc>
              <a:spcBef>
                <a:spcPts val="0"/>
              </a:spcBef>
              <a:spcAft>
                <a:spcPts val="0"/>
              </a:spcAft>
              <a:buClrTx/>
              <a:buSzTx/>
              <a:buFontTx/>
              <a:buNone/>
              <a:tabLst/>
              <a:defRPr/>
            </a:pPr>
            <a:r>
              <a:rPr lang="de-DE" sz="2700" kern="0" noProof="0" dirty="0" smtClean="0">
                <a:solidFill>
                  <a:srgbClr val="000000"/>
                </a:solidFill>
                <a:ea typeface="+mj-ea"/>
                <a:cs typeface="+mj-cs"/>
              </a:rPr>
              <a:t>Back </a:t>
            </a:r>
            <a:r>
              <a:rPr lang="de-DE" sz="2700" kern="0" noProof="0" dirty="0" err="1" smtClean="0">
                <a:solidFill>
                  <a:srgbClr val="000000"/>
                </a:solidFill>
                <a:ea typeface="+mj-ea"/>
                <a:cs typeface="+mj-cs"/>
              </a:rPr>
              <a:t>to</a:t>
            </a:r>
            <a:r>
              <a:rPr lang="de-DE" sz="2700" kern="0" noProof="0" dirty="0" smtClean="0">
                <a:solidFill>
                  <a:srgbClr val="000000"/>
                </a:solidFill>
                <a:ea typeface="+mj-ea"/>
                <a:cs typeface="+mj-cs"/>
              </a:rPr>
              <a:t> </a:t>
            </a:r>
            <a:r>
              <a:rPr lang="de-DE" sz="2700" kern="0" noProof="0" dirty="0" err="1" smtClean="0">
                <a:solidFill>
                  <a:srgbClr val="000000"/>
                </a:solidFill>
                <a:ea typeface="+mj-ea"/>
                <a:cs typeface="+mj-cs"/>
              </a:rPr>
              <a:t>school</a:t>
            </a:r>
            <a:r>
              <a:rPr lang="de-DE" sz="2700" kern="0" dirty="0" smtClean="0">
                <a:solidFill>
                  <a:srgbClr val="000000"/>
                </a:solidFill>
                <a:ea typeface="+mj-ea"/>
                <a:cs typeface="+mj-cs"/>
              </a:rPr>
              <a:t>: </a:t>
            </a:r>
            <a:r>
              <a:rPr lang="de-DE" sz="2700" kern="0" dirty="0" err="1" smtClean="0">
                <a:solidFill>
                  <a:srgbClr val="000000"/>
                </a:solidFill>
                <a:ea typeface="+mj-ea"/>
                <a:cs typeface="+mj-cs"/>
              </a:rPr>
              <a:t>lambdas</a:t>
            </a:r>
            <a:r>
              <a:rPr lang="de-DE" sz="2700" kern="0" dirty="0" smtClean="0">
                <a:solidFill>
                  <a:srgbClr val="000000"/>
                </a:solidFill>
                <a:ea typeface="+mj-ea"/>
                <a:cs typeface="+mj-cs"/>
              </a:rPr>
              <a:t> in Java 8</a:t>
            </a:r>
            <a:endParaRPr kumimoji="0" lang="de-DE" sz="2700" b="0" i="0" u="none" strike="noStrike" kern="0" cap="none" spc="0" normalizeH="0" baseline="0" noProof="0" dirty="0">
              <a:ln>
                <a:noFill/>
              </a:ln>
              <a:solidFill>
                <a:srgbClr val="000000"/>
              </a:solidFill>
              <a:effectLst/>
              <a:uLnTx/>
              <a:uFillTx/>
              <a:latin typeface="Bosch Office Sans"/>
              <a:ea typeface="+mj-ea"/>
              <a:cs typeface="+mj-cs"/>
            </a:endParaRPr>
          </a:p>
        </p:txBody>
      </p:sp>
      <p:sp>
        <p:nvSpPr>
          <p:cNvPr id="14" name="Foliennummernplatzhalter 13"/>
          <p:cNvSpPr>
            <a:spLocks noGrp="1"/>
          </p:cNvSpPr>
          <p:nvPr>
            <p:ph type="sldNum" sz="quarter" idx="10"/>
          </p:nvPr>
        </p:nvSpPr>
        <p:spPr/>
        <p:txBody>
          <a:bodyPr/>
          <a:lstStyle/>
          <a:p>
            <a:pPr>
              <a:defRPr/>
            </a:pPr>
            <a:fld id="{1807F6EE-FF92-4270-9377-3AD64AE294F9}" type="slidenum">
              <a:rPr lang="x-none" smtClean="0"/>
              <a:pPr>
                <a:defRPr/>
              </a:pPr>
              <a:t>7</a:t>
            </a:fld>
            <a:endParaRPr lang="x-none" dirty="0"/>
          </a:p>
        </p:txBody>
      </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hteck 9"/>
          <p:cNvSpPr>
            <a:spLocks/>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lstStyle/>
          <a:p>
            <a:pPr>
              <a:lnSpc>
                <a:spcPct val="107000"/>
              </a:lnSpc>
              <a:spcBef>
                <a:spcPts val="0"/>
              </a:spcBef>
              <a:spcAft>
                <a:spcPts val="0"/>
              </a:spcAft>
            </a:pPr>
            <a:r>
              <a:rPr lang="x-none" sz="700" smtClean="0">
                <a:solidFill>
                  <a:srgbClr val="707070"/>
                </a:solidFill>
              </a:rPr>
              <a:t>AEA1 | 29.07.2015 | © Robert Bosch GmbH 2015. Alle Rechte vorbehalten, auch bzgl. jeder Verfügung, Verwertung, Reproduktion, Bearbeitung, Weitergabe sowie für den Fall von Schutzrechtsanmeldungen.</a:t>
            </a:r>
            <a:endParaRPr lang="x-none" sz="700">
              <a:solidFill>
                <a:srgbClr val="707070"/>
              </a:solidFill>
            </a:endParaRPr>
          </a:p>
        </p:txBody>
      </p:sp>
      <p:sp>
        <p:nvSpPr>
          <p:cNvPr id="9" name="Textfeld 8"/>
          <p:cNvSpPr txBox="1">
            <a:spLocks/>
          </p:cNvSpPr>
          <p:nvPr>
            <p:custDataLst>
              <p:tags r:id="rId3"/>
            </p:custDataLst>
          </p:nvPr>
        </p:nvSpPr>
        <p:spPr>
          <a:xfrm>
            <a:off x="533400" y="0"/>
            <a:ext cx="5715000" cy="520700"/>
          </a:xfrm>
          <a:prstGeom prst="rect">
            <a:avLst/>
          </a:prstGeom>
          <a:noFill/>
          <a:ln w="0">
            <a:noFill/>
          </a:ln>
          <a:effectLst/>
        </p:spPr>
        <p:txBody>
          <a:bodyPr vert="horz" wrap="square" lIns="0" tIns="57150" rIns="0" bIns="0" rtlCol="0" anchor="ctr">
            <a:noAutofit/>
          </a:bodyPr>
          <a:lstStyle/>
          <a:p>
            <a:pPr>
              <a:lnSpc>
                <a:spcPct val="111000"/>
              </a:lnSpc>
              <a:spcBef>
                <a:spcPts val="0"/>
              </a:spcBef>
              <a:spcAft>
                <a:spcPts val="0"/>
              </a:spcAft>
            </a:pPr>
            <a:r>
              <a:rPr lang="x-none" b="1" smtClean="0">
                <a:solidFill>
                  <a:srgbClr val="FFFFFF"/>
                </a:solidFill>
              </a:rPr>
              <a:t>Vert.x</a:t>
            </a:r>
            <a:endParaRPr lang="x-none" b="1">
              <a:solidFill>
                <a:srgbClr val="FFFFFF"/>
              </a:solidFill>
            </a:endParaRPr>
          </a:p>
        </p:txBody>
      </p:sp>
      <p:pic>
        <p:nvPicPr>
          <p:cNvPr id="8" name="Grafik 7" descr="BEQIK_FR.png" hidden="1"/>
          <p:cNvPicPr>
            <a:picLocks/>
          </p:cNvPicPr>
          <p:nvPr>
            <p:custDataLst>
              <p:tags r:id="rId4"/>
            </p:custDataLst>
          </p:nvPr>
        </p:nvPicPr>
        <p:blipFill>
          <a:blip r:embed="rId14" cstate="print"/>
          <a:stretch>
            <a:fillRect/>
          </a:stretch>
        </p:blipFill>
        <p:spPr>
          <a:xfrm>
            <a:off x="76200" y="5653404"/>
            <a:ext cx="381000" cy="174625"/>
          </a:xfrm>
          <a:prstGeom prst="rect">
            <a:avLst/>
          </a:prstGeom>
          <a:ln w="0">
            <a:noFill/>
          </a:ln>
          <a:effectLst/>
        </p:spPr>
      </p:pic>
      <p:sp>
        <p:nvSpPr>
          <p:cNvPr id="7" name="Rechteck 6"/>
          <p:cNvSpPr>
            <a:spLocks/>
          </p:cNvSpPr>
          <p:nvPr>
            <p:custDataLst>
              <p:tags r:id="rId5"/>
            </p:custDataLst>
          </p:nvPr>
        </p:nvSpPr>
        <p:spPr>
          <a:xfrm>
            <a:off x="6477000" y="205143"/>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spcBef>
                <a:spcPts val="0"/>
              </a:spcBef>
              <a:spcAft>
                <a:spcPts val="0"/>
              </a:spcAft>
            </a:pPr>
            <a:r>
              <a:rPr lang="x-none" sz="800" smtClean="0">
                <a:solidFill>
                  <a:srgbClr val="FFFFFF"/>
                </a:solidFill>
              </a:rPr>
              <a:t> </a:t>
            </a:r>
            <a:endParaRPr lang="x-none" sz="800">
              <a:solidFill>
                <a:srgbClr val="FFFFFF"/>
              </a:solidFill>
            </a:endParaRPr>
          </a:p>
        </p:txBody>
      </p:sp>
      <p:sp>
        <p:nvSpPr>
          <p:cNvPr id="6" name="Rechteck 5"/>
          <p:cNvSpPr>
            <a:spLocks/>
          </p:cNvSpPr>
          <p:nvPr>
            <p:custDataLst>
              <p:tags r:id="rId6"/>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spcBef>
                <a:spcPts val="0"/>
              </a:spcBef>
              <a:spcAft>
                <a:spcPts val="0"/>
              </a:spcAft>
            </a:pPr>
            <a:endParaRPr lang="x-none" sz="1200">
              <a:solidFill>
                <a:srgbClr val="000000"/>
              </a:solidFill>
            </a:endParaRPr>
          </a:p>
        </p:txBody>
      </p:sp>
      <p:sp>
        <p:nvSpPr>
          <p:cNvPr id="5" name="Rechteck 4"/>
          <p:cNvSpPr/>
          <p:nvPr>
            <p:custDataLst>
              <p:tags r:id="rId7"/>
            </p:custDataLst>
          </p:nvPr>
        </p:nvSpPr>
        <p:spPr>
          <a:xfrm>
            <a:off x="8509000" y="6038355"/>
            <a:ext cx="25400" cy="115288"/>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r">
              <a:lnSpc>
                <a:spcPct val="107000"/>
              </a:lnSpc>
              <a:spcBef>
                <a:spcPts val="0"/>
              </a:spcBef>
              <a:spcAft>
                <a:spcPts val="0"/>
              </a:spcAft>
            </a:pPr>
            <a:endParaRPr lang="x-none" sz="700"/>
          </a:p>
        </p:txBody>
      </p:sp>
      <p:sp>
        <p:nvSpPr>
          <p:cNvPr id="4" name="Textfeld 3" hidden="1"/>
          <p:cNvSpPr txBox="1"/>
          <p:nvPr>
            <p:custDataLst>
              <p:tags r:id="rId8"/>
            </p:custDataLst>
          </p:nvPr>
        </p:nvSpPr>
        <p:spPr>
          <a:xfrm>
            <a:off x="0" y="0"/>
            <a:ext cx="0" cy="0"/>
          </a:xfrm>
          <a:prstGeom prst="rect">
            <a:avLst/>
          </a:prstGeom>
          <a:noFill/>
          <a:ln w="0">
            <a:noFill/>
          </a:ln>
          <a:effectLst/>
        </p:spPr>
        <p:txBody>
          <a:bodyPr vert="horz" lIns="0" tIns="0" rIns="0" bIns="0" rtlCol="0">
            <a:noAutofit/>
          </a:bodyPr>
          <a:lstStyle/>
          <a:p>
            <a:pPr>
              <a:spcBef>
                <a:spcPts val="0"/>
              </a:spcBef>
            </a:pPr>
            <a:endParaRPr lang="x-none" sz="1300"/>
          </a:p>
        </p:txBody>
      </p:sp>
      <p:sp>
        <p:nvSpPr>
          <p:cNvPr id="11" name="Foliennummernplatzhalter 10"/>
          <p:cNvSpPr>
            <a:spLocks noGrp="1"/>
          </p:cNvSpPr>
          <p:nvPr>
            <p:ph type="sldNum" sz="quarter" idx="10"/>
          </p:nvPr>
        </p:nvSpPr>
        <p:spPr/>
        <p:txBody>
          <a:bodyPr/>
          <a:lstStyle/>
          <a:p>
            <a:pPr>
              <a:defRPr/>
            </a:pPr>
            <a:fld id="{1807F6EE-FF92-4270-9377-3AD64AE294F9}" type="slidenum">
              <a:rPr lang="x-none" smtClean="0"/>
              <a:pPr>
                <a:defRPr/>
              </a:pPr>
              <a:t>8</a:t>
            </a:fld>
            <a:endParaRPr lang="x-none" dirty="0"/>
          </a:p>
        </p:txBody>
      </p:sp>
      <p:sp>
        <p:nvSpPr>
          <p:cNvPr id="3" name="Untertitel 2" hidden="1"/>
          <p:cNvSpPr>
            <a:spLocks noGrp="1"/>
          </p:cNvSpPr>
          <p:nvPr>
            <p:ph type="subTitle" idx="1"/>
            <p:custDataLst>
              <p:tags r:id="rId9"/>
            </p:custDataLst>
          </p:nvPr>
        </p:nvSpPr>
        <p:spPr>
          <a:xfrm>
            <a:off x="533400" y="3200400"/>
            <a:ext cx="7772400" cy="1676400"/>
          </a:xfrm>
          <a:ln w="0"/>
          <a:effectLst/>
        </p:spPr>
        <p:txBody>
          <a:bodyPr wrap="square" lIns="0" tIns="63500" rIns="0" bIns="0"/>
          <a:lstStyle/>
          <a:p>
            <a:endParaRPr lang="de-DE"/>
          </a:p>
        </p:txBody>
      </p:sp>
      <p:sp>
        <p:nvSpPr>
          <p:cNvPr id="12" name="Textfeld 11"/>
          <p:cNvSpPr txBox="1"/>
          <p:nvPr>
            <p:custDataLst>
              <p:tags r:id="rId10"/>
            </p:custDataLst>
          </p:nvPr>
        </p:nvSpPr>
        <p:spPr>
          <a:xfrm>
            <a:off x="6643464" y="3950196"/>
            <a:ext cx="976549" cy="461665"/>
          </a:xfrm>
          <a:prstGeom prst="rect">
            <a:avLst/>
          </a:prstGeom>
          <a:noFill/>
        </p:spPr>
        <p:txBody>
          <a:bodyPr wrap="none" rtlCol="0">
            <a:spAutoFit/>
          </a:bodyPr>
          <a:lstStyle/>
          <a:p>
            <a:r>
              <a:rPr lang="de-DE" sz="1200" dirty="0" err="1" smtClean="0"/>
              <a:t>pubsub</a:t>
            </a:r>
            <a:endParaRPr lang="de-DE" sz="1200" dirty="0" smtClean="0"/>
          </a:p>
          <a:p>
            <a:r>
              <a:rPr lang="de-DE" sz="1200" dirty="0" err="1" smtClean="0"/>
              <a:t>pointtopoint</a:t>
            </a:r>
            <a:endParaRPr lang="de-DE" sz="1200" dirty="0"/>
          </a:p>
        </p:txBody>
      </p:sp>
      <p:sp>
        <p:nvSpPr>
          <p:cNvPr id="13" name="Titel 1"/>
          <p:cNvSpPr txBox="1">
            <a:spLocks/>
          </p:cNvSpPr>
          <p:nvPr>
            <p:custDataLst>
              <p:tags r:id="rId11"/>
            </p:custDataLst>
          </p:nvPr>
        </p:nvSpPr>
        <p:spPr bwMode="auto">
          <a:xfrm>
            <a:off x="533400" y="533400"/>
            <a:ext cx="7772400" cy="533400"/>
          </a:xfrm>
          <a:prstGeom prst="rect">
            <a:avLst/>
          </a:prstGeom>
          <a:noFill/>
          <a:ln w="0">
            <a:noFill/>
            <a:miter lim="800000"/>
            <a:headEnd/>
            <a:tailEnd/>
          </a:ln>
          <a:effectLst/>
        </p:spPr>
        <p:txBody>
          <a:bodyPr vert="horz" wrap="square" lIns="0" tIns="12700" rIns="0" bIns="0" numCol="1" anchor="t" anchorCtr="0" compatLnSpc="1">
            <a:prstTxWarp prst="textNoShape">
              <a:avLst/>
            </a:prstTxWarp>
          </a:bodyPr>
          <a:lstStyle/>
          <a:p>
            <a:pPr marL="0" marR="0" lvl="0" indent="0" algn="l" defTabSz="914400" rtl="0" eaLnBrk="0" fontAlgn="base" latinLnBrk="0" hangingPunct="0">
              <a:lnSpc>
                <a:spcPct val="111000"/>
              </a:lnSpc>
              <a:spcBef>
                <a:spcPts val="0"/>
              </a:spcBef>
              <a:spcAft>
                <a:spcPts val="0"/>
              </a:spcAft>
              <a:buClrTx/>
              <a:buSzTx/>
              <a:buFontTx/>
              <a:buNone/>
              <a:tabLst/>
              <a:defRPr/>
            </a:pPr>
            <a:r>
              <a:rPr lang="de-DE" sz="2700" kern="0" dirty="0" smtClean="0">
                <a:solidFill>
                  <a:srgbClr val="000000"/>
                </a:solidFill>
                <a:ea typeface="+mj-ea"/>
                <a:cs typeface="+mj-cs"/>
              </a:rPr>
              <a:t>First </a:t>
            </a:r>
            <a:r>
              <a:rPr lang="de-DE" sz="2700" kern="0" dirty="0" err="1" smtClean="0">
                <a:solidFill>
                  <a:srgbClr val="000000"/>
                </a:solidFill>
                <a:ea typeface="+mj-ea"/>
                <a:cs typeface="+mj-cs"/>
              </a:rPr>
              <a:t>steps</a:t>
            </a:r>
            <a:endParaRPr kumimoji="0" lang="de-DE" sz="2700" b="0" i="0" u="none" strike="noStrike" kern="0" cap="none" spc="0" normalizeH="0" baseline="0" noProof="0" dirty="0">
              <a:ln>
                <a:noFill/>
              </a:ln>
              <a:solidFill>
                <a:srgbClr val="000000"/>
              </a:solidFill>
              <a:effectLst/>
              <a:uLnTx/>
              <a:uFillTx/>
              <a:latin typeface="Bosch Office Sans"/>
              <a:ea typeface="+mj-ea"/>
              <a:cs typeface="+mj-cs"/>
            </a:endParaRPr>
          </a:p>
        </p:txBody>
      </p:sp>
      <p:sp>
        <p:nvSpPr>
          <p:cNvPr id="15" name="Textfeld 14"/>
          <p:cNvSpPr txBox="1"/>
          <p:nvPr>
            <p:custDataLst>
              <p:tags r:id="rId12"/>
            </p:custDataLst>
          </p:nvPr>
        </p:nvSpPr>
        <p:spPr>
          <a:xfrm>
            <a:off x="1602904" y="2222004"/>
            <a:ext cx="3544560" cy="369332"/>
          </a:xfrm>
          <a:prstGeom prst="rect">
            <a:avLst/>
          </a:prstGeom>
          <a:noFill/>
        </p:spPr>
        <p:txBody>
          <a:bodyPr wrap="none" rtlCol="0">
            <a:spAutoFit/>
          </a:bodyPr>
          <a:lstStyle/>
          <a:p>
            <a:r>
              <a:rPr lang="de-DE" dirty="0" smtClean="0"/>
              <a:t>$ </a:t>
            </a:r>
            <a:r>
              <a:rPr lang="de-DE" dirty="0" err="1" smtClean="0"/>
              <a:t>vertx</a:t>
            </a:r>
            <a:r>
              <a:rPr lang="de-DE" dirty="0" smtClean="0"/>
              <a:t> </a:t>
            </a:r>
            <a:r>
              <a:rPr lang="de-DE" dirty="0" err="1" smtClean="0"/>
              <a:t>run</a:t>
            </a:r>
            <a:r>
              <a:rPr lang="de-DE" dirty="0" smtClean="0"/>
              <a:t> </a:t>
            </a:r>
            <a:r>
              <a:rPr lang="de-DE" i="1" dirty="0" err="1" smtClean="0"/>
              <a:t>verticle-name</a:t>
            </a:r>
            <a:r>
              <a:rPr lang="de-DE" dirty="0" smtClean="0"/>
              <a:t> -cluster</a:t>
            </a:r>
            <a:endParaRPr lang="de-DE" dirty="0"/>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hteck 9"/>
          <p:cNvSpPr>
            <a:spLocks/>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lstStyle/>
          <a:p>
            <a:pPr>
              <a:lnSpc>
                <a:spcPct val="107000"/>
              </a:lnSpc>
              <a:spcBef>
                <a:spcPts val="0"/>
              </a:spcBef>
              <a:spcAft>
                <a:spcPts val="0"/>
              </a:spcAft>
            </a:pPr>
            <a:r>
              <a:rPr lang="x-none" sz="700" smtClean="0">
                <a:solidFill>
                  <a:srgbClr val="707070"/>
                </a:solidFill>
              </a:rPr>
              <a:t>AEA1 | 29.07.2015 | © Robert Bosch GmbH 2015. Alle Rechte vorbehalten, auch bzgl. jeder Verfügung, Verwertung, Reproduktion, Bearbeitung, Weitergabe sowie für den Fall von Schutzrechtsanmeldungen.</a:t>
            </a:r>
            <a:endParaRPr lang="x-none" sz="700">
              <a:solidFill>
                <a:srgbClr val="707070"/>
              </a:solidFill>
            </a:endParaRPr>
          </a:p>
        </p:txBody>
      </p:sp>
      <p:sp>
        <p:nvSpPr>
          <p:cNvPr id="9" name="Textfeld 8"/>
          <p:cNvSpPr txBox="1">
            <a:spLocks/>
          </p:cNvSpPr>
          <p:nvPr>
            <p:custDataLst>
              <p:tags r:id="rId3"/>
            </p:custDataLst>
          </p:nvPr>
        </p:nvSpPr>
        <p:spPr>
          <a:xfrm>
            <a:off x="533400" y="0"/>
            <a:ext cx="5715000" cy="520700"/>
          </a:xfrm>
          <a:prstGeom prst="rect">
            <a:avLst/>
          </a:prstGeom>
          <a:noFill/>
          <a:ln w="0">
            <a:noFill/>
          </a:ln>
          <a:effectLst/>
        </p:spPr>
        <p:txBody>
          <a:bodyPr vert="horz" wrap="square" lIns="0" tIns="57150" rIns="0" bIns="0" rtlCol="0" anchor="ctr">
            <a:noAutofit/>
          </a:bodyPr>
          <a:lstStyle/>
          <a:p>
            <a:pPr>
              <a:lnSpc>
                <a:spcPct val="111000"/>
              </a:lnSpc>
              <a:spcBef>
                <a:spcPts val="0"/>
              </a:spcBef>
              <a:spcAft>
                <a:spcPts val="0"/>
              </a:spcAft>
            </a:pPr>
            <a:r>
              <a:rPr lang="x-none" b="1" smtClean="0">
                <a:solidFill>
                  <a:srgbClr val="FFFFFF"/>
                </a:solidFill>
              </a:rPr>
              <a:t>Vert.x</a:t>
            </a:r>
            <a:endParaRPr lang="x-none" b="1">
              <a:solidFill>
                <a:srgbClr val="FFFFFF"/>
              </a:solidFill>
            </a:endParaRPr>
          </a:p>
        </p:txBody>
      </p:sp>
      <p:pic>
        <p:nvPicPr>
          <p:cNvPr id="8" name="Grafik 7" descr="BEQIK_FR.png" hidden="1"/>
          <p:cNvPicPr>
            <a:picLocks/>
          </p:cNvPicPr>
          <p:nvPr>
            <p:custDataLst>
              <p:tags r:id="rId4"/>
            </p:custDataLst>
          </p:nvPr>
        </p:nvPicPr>
        <p:blipFill>
          <a:blip r:embed="rId13" cstate="print"/>
          <a:stretch>
            <a:fillRect/>
          </a:stretch>
        </p:blipFill>
        <p:spPr>
          <a:xfrm>
            <a:off x="76200" y="5653404"/>
            <a:ext cx="381000" cy="174625"/>
          </a:xfrm>
          <a:prstGeom prst="rect">
            <a:avLst/>
          </a:prstGeom>
          <a:ln w="0">
            <a:noFill/>
          </a:ln>
          <a:effectLst/>
        </p:spPr>
      </p:pic>
      <p:sp>
        <p:nvSpPr>
          <p:cNvPr id="7" name="Rechteck 6"/>
          <p:cNvSpPr>
            <a:spLocks/>
          </p:cNvSpPr>
          <p:nvPr>
            <p:custDataLst>
              <p:tags r:id="rId5"/>
            </p:custDataLst>
          </p:nvPr>
        </p:nvSpPr>
        <p:spPr>
          <a:xfrm>
            <a:off x="6477000" y="205143"/>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spcBef>
                <a:spcPts val="0"/>
              </a:spcBef>
              <a:spcAft>
                <a:spcPts val="0"/>
              </a:spcAft>
            </a:pPr>
            <a:r>
              <a:rPr lang="x-none" sz="800" smtClean="0">
                <a:solidFill>
                  <a:srgbClr val="FFFFFF"/>
                </a:solidFill>
              </a:rPr>
              <a:t> </a:t>
            </a:r>
            <a:endParaRPr lang="x-none" sz="800">
              <a:solidFill>
                <a:srgbClr val="FFFFFF"/>
              </a:solidFill>
            </a:endParaRPr>
          </a:p>
        </p:txBody>
      </p:sp>
      <p:sp>
        <p:nvSpPr>
          <p:cNvPr id="6" name="Rechteck 5"/>
          <p:cNvSpPr>
            <a:spLocks/>
          </p:cNvSpPr>
          <p:nvPr>
            <p:custDataLst>
              <p:tags r:id="rId6"/>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spcBef>
                <a:spcPts val="0"/>
              </a:spcBef>
              <a:spcAft>
                <a:spcPts val="0"/>
              </a:spcAft>
            </a:pPr>
            <a:endParaRPr lang="x-none" sz="1200">
              <a:solidFill>
                <a:srgbClr val="000000"/>
              </a:solidFill>
            </a:endParaRPr>
          </a:p>
        </p:txBody>
      </p:sp>
      <p:sp>
        <p:nvSpPr>
          <p:cNvPr id="5" name="Rechteck 4"/>
          <p:cNvSpPr/>
          <p:nvPr>
            <p:custDataLst>
              <p:tags r:id="rId7"/>
            </p:custDataLst>
          </p:nvPr>
        </p:nvSpPr>
        <p:spPr>
          <a:xfrm>
            <a:off x="8509000" y="6038355"/>
            <a:ext cx="25400" cy="115288"/>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r">
              <a:lnSpc>
                <a:spcPct val="107000"/>
              </a:lnSpc>
              <a:spcBef>
                <a:spcPts val="0"/>
              </a:spcBef>
              <a:spcAft>
                <a:spcPts val="0"/>
              </a:spcAft>
            </a:pPr>
            <a:endParaRPr lang="x-none" sz="700"/>
          </a:p>
        </p:txBody>
      </p:sp>
      <p:sp>
        <p:nvSpPr>
          <p:cNvPr id="4" name="Textfeld 3" hidden="1"/>
          <p:cNvSpPr txBox="1"/>
          <p:nvPr>
            <p:custDataLst>
              <p:tags r:id="rId8"/>
            </p:custDataLst>
          </p:nvPr>
        </p:nvSpPr>
        <p:spPr>
          <a:xfrm>
            <a:off x="0" y="0"/>
            <a:ext cx="0" cy="0"/>
          </a:xfrm>
          <a:prstGeom prst="rect">
            <a:avLst/>
          </a:prstGeom>
          <a:noFill/>
          <a:ln w="0">
            <a:noFill/>
          </a:ln>
          <a:effectLst/>
        </p:spPr>
        <p:txBody>
          <a:bodyPr vert="horz" lIns="0" tIns="0" rIns="0" bIns="0" rtlCol="0">
            <a:noAutofit/>
          </a:bodyPr>
          <a:lstStyle/>
          <a:p>
            <a:pPr>
              <a:spcBef>
                <a:spcPts val="0"/>
              </a:spcBef>
            </a:pPr>
            <a:endParaRPr lang="x-none" sz="1300"/>
          </a:p>
        </p:txBody>
      </p:sp>
      <p:sp>
        <p:nvSpPr>
          <p:cNvPr id="11" name="Foliennummernplatzhalter 10"/>
          <p:cNvSpPr>
            <a:spLocks noGrp="1"/>
          </p:cNvSpPr>
          <p:nvPr>
            <p:ph type="sldNum" sz="quarter" idx="10"/>
          </p:nvPr>
        </p:nvSpPr>
        <p:spPr/>
        <p:txBody>
          <a:bodyPr/>
          <a:lstStyle/>
          <a:p>
            <a:pPr>
              <a:defRPr/>
            </a:pPr>
            <a:fld id="{1807F6EE-FF92-4270-9377-3AD64AE294F9}" type="slidenum">
              <a:rPr lang="de-DE" smtClean="0"/>
              <a:pPr>
                <a:defRPr/>
              </a:pPr>
              <a:t>9</a:t>
            </a:fld>
            <a:endParaRPr lang="de-DE" dirty="0"/>
          </a:p>
        </p:txBody>
      </p:sp>
      <p:sp>
        <p:nvSpPr>
          <p:cNvPr id="2" name="Titel 1"/>
          <p:cNvSpPr>
            <a:spLocks noGrp="1"/>
          </p:cNvSpPr>
          <p:nvPr>
            <p:ph type="title"/>
            <p:custDataLst>
              <p:tags r:id="rId9"/>
            </p:custDataLst>
          </p:nvPr>
        </p:nvSpPr>
        <p:spPr>
          <a:xfrm>
            <a:off x="533400" y="533400"/>
            <a:ext cx="7315200" cy="533400"/>
          </a:xfrm>
          <a:ln w="0"/>
          <a:effectLst/>
        </p:spPr>
        <p:txBody>
          <a:bodyPr wrap="square" lIns="0" tIns="12700" rIns="0" bIns="0" anchor="t"/>
          <a:lstStyle/>
          <a:p>
            <a:pPr>
              <a:spcBef>
                <a:spcPts val="0"/>
              </a:spcBef>
              <a:spcAft>
                <a:spcPts val="0"/>
              </a:spcAft>
            </a:pPr>
            <a:r>
              <a:rPr lang="de-DE" dirty="0" smtClean="0"/>
              <a:t>(</a:t>
            </a:r>
            <a:r>
              <a:rPr lang="de-DE" dirty="0" err="1" smtClean="0"/>
              <a:t>Annoying</a:t>
            </a:r>
            <a:r>
              <a:rPr lang="de-DE" dirty="0" smtClean="0"/>
              <a:t>?) Pub/Sub </a:t>
            </a:r>
            <a:r>
              <a:rPr lang="de-DE" dirty="0" err="1" smtClean="0"/>
              <a:t>architectural</a:t>
            </a:r>
            <a:r>
              <a:rPr lang="de-DE" dirty="0" smtClean="0"/>
              <a:t> </a:t>
            </a:r>
            <a:r>
              <a:rPr lang="de-DE" dirty="0" err="1" smtClean="0"/>
              <a:t>limitation</a:t>
            </a:r>
            <a:endParaRPr lang="de-DE" dirty="0"/>
          </a:p>
        </p:txBody>
      </p:sp>
      <p:pic>
        <p:nvPicPr>
          <p:cNvPr id="2050" name="Picture 2"/>
          <p:cNvPicPr>
            <a:picLocks noChangeAspect="1" noChangeArrowheads="1"/>
          </p:cNvPicPr>
          <p:nvPr>
            <p:custDataLst>
              <p:tags r:id="rId10"/>
            </p:custDataLst>
          </p:nvPr>
        </p:nvPicPr>
        <p:blipFill>
          <a:blip r:embed="rId14" cstate="print"/>
          <a:srcRect/>
          <a:stretch>
            <a:fillRect/>
          </a:stretch>
        </p:blipFill>
        <p:spPr bwMode="auto">
          <a:xfrm>
            <a:off x="216024" y="1141884"/>
            <a:ext cx="8083624" cy="3399840"/>
          </a:xfrm>
          <a:prstGeom prst="rect">
            <a:avLst/>
          </a:prstGeom>
          <a:noFill/>
          <a:ln w="9525">
            <a:noFill/>
            <a:miter lim="800000"/>
            <a:headEnd/>
            <a:tailEnd/>
          </a:ln>
        </p:spPr>
      </p:pic>
      <p:sp>
        <p:nvSpPr>
          <p:cNvPr id="13" name="Textfeld 12"/>
          <p:cNvSpPr txBox="1"/>
          <p:nvPr>
            <p:custDataLst>
              <p:tags r:id="rId11"/>
            </p:custDataLst>
          </p:nvPr>
        </p:nvSpPr>
        <p:spPr>
          <a:xfrm>
            <a:off x="522784" y="4958308"/>
            <a:ext cx="6378669" cy="369332"/>
          </a:xfrm>
          <a:prstGeom prst="rect">
            <a:avLst/>
          </a:prstGeom>
          <a:noFill/>
        </p:spPr>
        <p:txBody>
          <a:bodyPr wrap="none" rtlCol="0">
            <a:spAutoFit/>
          </a:bodyPr>
          <a:lstStyle/>
          <a:p>
            <a:r>
              <a:rPr lang="de-DE" dirty="0" err="1" smtClean="0"/>
              <a:t>No</a:t>
            </a:r>
            <a:r>
              <a:rPr lang="de-DE" dirty="0" smtClean="0"/>
              <a:t> </a:t>
            </a:r>
            <a:r>
              <a:rPr lang="de-DE" dirty="0" err="1" smtClean="0"/>
              <a:t>inbuilt</a:t>
            </a:r>
            <a:r>
              <a:rPr lang="de-DE" dirty="0" smtClean="0"/>
              <a:t> </a:t>
            </a:r>
            <a:r>
              <a:rPr lang="de-DE" dirty="0" err="1" smtClean="0"/>
              <a:t>ability</a:t>
            </a:r>
            <a:r>
              <a:rPr lang="de-DE" dirty="0" smtClean="0"/>
              <a:t> </a:t>
            </a:r>
            <a:r>
              <a:rPr lang="de-DE" dirty="0" err="1" smtClean="0"/>
              <a:t>to</a:t>
            </a:r>
            <a:r>
              <a:rPr lang="de-DE" dirty="0" smtClean="0"/>
              <a:t> </a:t>
            </a:r>
            <a:r>
              <a:rPr lang="de-DE" dirty="0" err="1" smtClean="0"/>
              <a:t>get</a:t>
            </a:r>
            <a:r>
              <a:rPr lang="de-DE" dirty="0" smtClean="0"/>
              <a:t> </a:t>
            </a:r>
            <a:r>
              <a:rPr lang="de-DE" dirty="0" err="1" smtClean="0"/>
              <a:t>replies</a:t>
            </a:r>
            <a:r>
              <a:rPr lang="de-DE" dirty="0" smtClean="0"/>
              <a:t> from all </a:t>
            </a:r>
            <a:r>
              <a:rPr lang="de-DE" dirty="0" err="1" smtClean="0"/>
              <a:t>my</a:t>
            </a:r>
            <a:r>
              <a:rPr lang="de-DE" dirty="0" smtClean="0"/>
              <a:t> </a:t>
            </a:r>
            <a:r>
              <a:rPr lang="de-DE" dirty="0" err="1" smtClean="0"/>
              <a:t>subscribers</a:t>
            </a:r>
            <a:r>
              <a:rPr lang="de-DE" dirty="0" smtClean="0"/>
              <a:t> (</a:t>
            </a:r>
            <a:r>
              <a:rPr lang="de-DE" dirty="0" err="1" smtClean="0"/>
              <a:t>why</a:t>
            </a:r>
            <a:r>
              <a:rPr lang="de-DE" dirty="0" smtClean="0"/>
              <a:t>?)</a:t>
            </a:r>
            <a:endParaRPr lang="de-DE" dirty="0"/>
          </a:p>
        </p:txBody>
      </p:sp>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LI" val="1"/>
  <p:tag name="LAYOUTLANGUAGE" val="1031"/>
  <p:tag name="CFG.CUSTOMERVERSION" val="9"/>
  <p:tag name="CONFIG" val="config01.xml"/>
  <p:tag name="CFG.VERSION" val="0"/>
  <p:tag name="CFG.LAYOUTID" val="Bosch Layout 4:3"/>
  <p:tag name="CFG.LAYOUT" val="config01.xml"/>
  <p:tag name="MAPNAME" val="Map1"/>
  <p:tag name="LICENSEKEY" val="46504b9e-b1c9-48ed-967f-a36de42ae84b"/>
  <p:tag name="ML_1" val="RB_Rng"/>
  <p:tag name="ML_2" val="Bosch.mcr"/>
  <p:tag name="ML_LAYOUT_RESOURCE" val="BOSCH4_3_01.MCR "/>
  <p:tag name="FIELD.DATE.CONTENT" val="29.07.2015"/>
  <p:tag name="FIELD.DATE.VALUE" val="29.07.2015 | "/>
  <p:tag name="FIELD.DATE.SUFFIX.CONTENT" val=" | "/>
  <p:tag name="FIELD.CONF.SUFFIX.CONTENT" val=" | "/>
  <p:tag name="FIELD.CONF.COMBOINDEX" val="0"/>
  <p:tag name="FIELD.REM_ABL.SUFFIX.CONTENT" val=" | "/>
  <p:tag name="FIELD.COPY.CONTENT" val="© Robert Bosch GmbH 2015. Alle Rechte vorbehalten, auch bzgl. jeder Verfügung, Verwertung, Reproduktion, Bearbeitung, Weitergabe sowie für den Fall von Schutzrechtsanmeldungen."/>
  <p:tag name="FIELD.COPY.VALUE" val="© Robert Bosch GmbH 2015. Alle Rechte vorbehalten, auch bzgl. jeder Verfügung, Verwertung, Reproduktion, Bearbeitung, Weitergabe sowie für den Fall von Schutzrechtsanmeldungen."/>
  <p:tag name="FIELD.COPY.COMBOINDEX" val="0"/>
  <p:tag name="FIELD.REM_ANL.CONTENT" val=" "/>
  <p:tag name="FIELD.REM_ANL.VALUE" val=" "/>
  <p:tag name="FIELD.DPT.SUFFIX.CONTENT" val=" | "/>
  <p:tag name="FIELD.BGROUP.COMBOINDEX" val="0"/>
  <p:tag name="MIWBCLNT.HOMEURL" val="\\FE02FS08.de.bosch.com\Corporate_Design_Folienbibliothek$\content\index.htm"/>
  <p:tag name="FIELDS.INITIALIZED" val="1"/>
  <p:tag name="FIELD.DATE.COMBOINDEX" val="-2"/>
  <p:tag name="FIELD.REM_ABL.COMBOINDEX" val="-2"/>
  <p:tag name="FIELD.CHAPTER.CONTENT" val="Vert.x"/>
  <p:tag name="FIELD.CHAPTER.VALUE" val="Vert.x"/>
  <p:tag name="FIELD.CHAPTER.COMBOINDEX" val="-2"/>
  <p:tag name="FIELD.REM_ANL.COMBOINDEX" val="-2"/>
  <p:tag name="FIELD.DPT.CONTENT" val="AEA1"/>
  <p:tag name="FIELD.DPT.VALUE" val="AEA1 | "/>
  <p:tag name="FIELD.DPT.COMBOINDEX" val="-2"/>
  <p:tag name="TITLEMASTERMASTERNAME" val="TitleSlide"/>
  <p:tag name="TITLEMASTERSHAPESETGROUPCLASSNAME" val="ShapeSetGroup1"/>
  <p:tag name="TITLEMASTERCOLORSETGROUPCLASSNAME" val="ColorSetGroup1"/>
  <p:tag name="TITLEMASTERFONTSETGROUPCLASSNAME" val="FontSetGroup1"/>
  <p:tag name="TITLEMASTERSTYLESETGROUPCLASSNAME" val="StyleSetGroup1"/>
  <p:tag name="TITLEMASTERMODIFIED" val="1"/>
  <p:tag name="SLIDEMASTERMASTERNAME" val="Slide"/>
  <p:tag name="SLIDEMASTERSHAPESETGROUPCLASSNAME" val="ShapeSetGroup1"/>
  <p:tag name="SLIDEMASTERCOLORSETGROUPCLASSNAME" val="ColorSetGroup1"/>
  <p:tag name="SLIDEMASTERFONTSETGROUPCLASSNAME" val="FontSetGroup1"/>
  <p:tag name="SLIDEMASTERSTYLESETGROUPCLASSNAME" val="StyleSetGroup1"/>
  <p:tag name="SLIDEMASTERMODIFIED" val="1"/>
  <p:tag name="ML_UFSOK" val="de4de7e18de1de3e30e11e20e21e22e25e28e26e27e29e19e17de5e12de6e14e16e23e15de9e10de8e24"/>
</p:tagLst>
</file>

<file path=ppt/tags/tag10.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 val="-2;-2;-2;-2;TitleFontColor;-2"/>
  <p:tag name="COLORSETCLASSNAME" val="ColorSet1"/>
  <p:tag name="MLI" val="1"/>
  <p:tag name="SHAPESETGROUPCLASSNAME" val="ShapeSetGroup1"/>
  <p:tag name="SHAPESETCLASSNAME" val="Slide"/>
  <p:tag name="COLORSETGROUPCLASSNAME" val="ColorSetGroup1"/>
  <p:tag name="FONTSETGROUPCLASSNAME" val="FontSetGroup1"/>
  <p:tag name="SHAPECLASSNAME" val="TitleBox"/>
  <p:tag name="SHAPECLASSPROTECTIONTYPE" val="0"/>
</p:tagLst>
</file>

<file path=ppt/tags/tag100.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101.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02.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
  <p:tag name="COLORSETGROUPCLASSNAME" val="ColorSetGroup1"/>
  <p:tag name="FONTSETGROUPCLASSNAME" val="FontSetGroup1"/>
  <p:tag name="SHAPECLASSNAME" val="TitleBoxOnTitleSlide"/>
  <p:tag name="SHAPECLASSPROTECTIONTYPE" val="0"/>
  <p:tag name="COLORS" val="-2;-2;-2;-2;-1;-2"/>
</p:tagLst>
</file>

<file path=ppt/tags/tag103.xml><?xml version="1.0" encoding="utf-8"?>
<p:tagLst xmlns:a="http://schemas.openxmlformats.org/drawingml/2006/main" xmlns:r="http://schemas.openxmlformats.org/officeDocument/2006/relationships" xmlns:p="http://schemas.openxmlformats.org/presentationml/2006/main">
  <p:tag name="FIELD.CHAPTER.CONTENT" val="Vert.x"/>
  <p:tag name="FIELD.CHAPTER.VALUE" val="Vert.x"/>
  <p:tag name="FIELD.REM_ANL.CONTENT" val=" "/>
  <p:tag name="FIELD.REM_ANL.VALUE" val=" "/>
  <p:tag name="FIELD.DPT.CONTENT" val="AEA1"/>
  <p:tag name="FIELD.DPT.VALUE" val="AEA1 | "/>
  <p:tag name="FIELDS.INITIALIZED" val="1"/>
  <p:tag name="ML_1" val="RB_Rng"/>
  <p:tag name="ML_2" val="Bosch.mcr"/>
  <p:tag name="ML_LAYOUT_RESOURCE" val="BOSCH4_3_01.MCR "/>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FELD 3_SHAPECLASSPROTECTIONTYPE" val="31"/>
  <p:tag name="RECHTECK 4_SHAPECLASSPROTECTIONTYPE" val="27"/>
  <p:tag name="RECHTECK 5_SHAPECLASSPROTECTIONTYPE" val="15"/>
  <p:tag name="RECHTECK 6_SHAPECLASSPROTECTIONTYPE" val="27"/>
  <p:tag name="GRAFIK 7_SHAPECLASSPROTECTIONTYPE" val="15"/>
  <p:tag name="TEXTFELD 8_SHAPECLASSPROTECTIONTYPE" val="27"/>
  <p:tag name="RECHTECK 9_SHAPECLASSPROTECTIONTYPE" val="63"/>
  <p:tag name="UNTERTITEL 2_SHAPECLASSPROTECTIONTYPE" val="0"/>
  <p:tag name="TITEL 1_SHAPECLASSPROTECTIONTYPE" val="0"/>
</p:tagLst>
</file>

<file path=ppt/tags/tag104.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PROTECTIONTYPE" val="63"/>
  <p:tag name="SHAPECLASSNAME" val="Copyrightline"/>
</p:tagLst>
</file>

<file path=ppt/tags/tag105.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27"/>
</p:tagLst>
</file>

<file path=ppt/tags/tag106.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MASKBeQik"/>
  <p:tag name="SHAPECLASSFILE" val="BEQIK_FR.png"/>
  <p:tag name="SHAPECLASSPROTECTIONTYPE" val="15"/>
</p:tagLst>
</file>

<file path=ppt/tags/tag107.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27"/>
</p:tagLst>
</file>

<file path=ppt/tags/tag108.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109.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27"/>
</p:tagLst>
</file>

<file path=ppt/tags/tag11.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 val="-2;-2;-2;-2;-2;-2"/>
  <p:tag name="COLORSETCLASSNAME" val="ColorSet1"/>
  <p:tag name="MLI" val="1"/>
  <p:tag name="SHAPESETGROUPCLASSNAME" val="ShapeSetGroup1"/>
  <p:tag name="SHAPESETCLASSNAME" val="Slide"/>
  <p:tag name="COLORSETGROUPCLASSNAME" val="ColorSetGroup1"/>
  <p:tag name="FONTSETGROUPCLASSNAME" val="FontSetGroup1"/>
  <p:tag name="SHAPECLASSNAME" val="TextBox"/>
  <p:tag name="SHAPECLASSPROTECTIONTYPE" val="0"/>
</p:tagLst>
</file>

<file path=ppt/tags/tag110.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111.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11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13.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
  <p:tag name="COLORSETGROUPCLASSNAME" val="ColorSetGroup1"/>
  <p:tag name="FONTSETGROUPCLASSNAME" val="FontSetGroup1"/>
  <p:tag name="SHAPECLASSNAME" val="TitleBoxOnTitleSlide"/>
  <p:tag name="SHAPECLASSPROTECTIONTYPE" val="0"/>
  <p:tag name="COLORS" val="-2;-2;-2;-2;-1;-2"/>
</p:tagLst>
</file>

<file path=ppt/tags/tag11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15.xml><?xml version="1.0" encoding="utf-8"?>
<p:tagLst xmlns:a="http://schemas.openxmlformats.org/drawingml/2006/main" xmlns:r="http://schemas.openxmlformats.org/officeDocument/2006/relationships" xmlns:p="http://schemas.openxmlformats.org/presentationml/2006/main">
  <p:tag name="FIELD.CHAPTER.CONTENT" val="Vert.x"/>
  <p:tag name="FIELD.CHAPTER.VALUE" val="Vert.x"/>
  <p:tag name="FIELD.REM_ANL.CONTENT" val=" "/>
  <p:tag name="FIELD.REM_ANL.VALUE" val=" "/>
  <p:tag name="FIELD.DPT.CONTENT" val="AEA1"/>
  <p:tag name="FIELD.DPT.VALUE" val="AEA1 | "/>
  <p:tag name="FIELDS.INITIALIZED" val="1"/>
  <p:tag name="ML_1" val="RB_Rng"/>
  <p:tag name="ML_2" val="Bosch.mcr"/>
  <p:tag name="ML_LAYOUT_RESOURCE" val="BOSCH4_3_01.MCR "/>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TEXTFELD 3_SHAPECLASSPROTECTIONTYPE" val="31"/>
  <p:tag name="RECHTECK 4_SHAPECLASSPROTECTIONTYPE" val="27"/>
  <p:tag name="RECHTECK 5_SHAPECLASSPROTECTIONTYPE" val="15"/>
  <p:tag name="RECHTECK 6_SHAPECLASSPROTECTIONTYPE" val="27"/>
  <p:tag name="GRAFIK 7_SHAPECLASSPROTECTIONTYPE" val="15"/>
  <p:tag name="TEXTFELD 8_SHAPECLASSPROTECTIONTYPE" val="27"/>
  <p:tag name="TITEL 1_SHAPECLASSPROTECTIONTYPE" val="0"/>
  <p:tag name="RECHTECK 9_SHAPECLASSPROTECTIONTYPE" val="63"/>
  <p:tag name="TEXTPLATZHALTER 2_SHAPECLASSPROTECTIONTYPE" val="0"/>
</p:tagLst>
</file>

<file path=ppt/tags/tag116.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117.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27"/>
</p:tagLst>
</file>

<file path=ppt/tags/tag11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119.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27"/>
</p:tagLst>
</file>

<file path=ppt/tags/tag12.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Slide"/>
  <p:tag name="COLORSETGROUPCLASSNAME" val="ColorSetGroup1"/>
  <p:tag name="FONTSETGROUPCLASSNAME" val="FontSetGroup1"/>
  <p:tag name="SHAPECLASSNAME" val="PageBox"/>
  <p:tag name="SHAPECLASSPROTECTIONTYPE" val="31"/>
</p:tagLst>
</file>

<file path=ppt/tags/tag120.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121.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27"/>
</p:tagLst>
</file>

<file path=ppt/tags/tag122.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tNavbar"/>
  <p:tag name="SHAPECLASSPROTECTIONTYPE" val="31"/>
</p:tagLst>
</file>

<file path=ppt/tags/tag123.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12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2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26.xml><?xml version="1.0" encoding="utf-8"?>
<p:tagLst xmlns:a="http://schemas.openxmlformats.org/drawingml/2006/main" xmlns:r="http://schemas.openxmlformats.org/officeDocument/2006/relationships" xmlns:p="http://schemas.openxmlformats.org/presentationml/2006/main">
  <p:tag name="FIELD.CHAPTER.CONTENT" val="Vert.x"/>
  <p:tag name="FIELD.CHAPTER.VALUE" val="Vert.x"/>
  <p:tag name="FIELD.REM_ANL.CONTENT" val=" "/>
  <p:tag name="FIELD.REM_ANL.VALUE" val=" "/>
  <p:tag name="FIELD.DPT.CONTENT" val="AEA1"/>
  <p:tag name="FIELD.DPT.VALUE" val="AEA1 | "/>
  <p:tag name="FIELDS.INITIALIZED" val="1"/>
  <p:tag name="ML_1" val="RB_Rng"/>
  <p:tag name="ML_2" val="Bosch.mcr"/>
  <p:tag name="ML_LAYOUT_RESOURCE" val="BOSCH4_3_01.MCR "/>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FELD 3_SHAPECLASSPROTECTIONTYPE" val="31"/>
  <p:tag name="RECHTECK 4_SHAPECLASSPROTECTIONTYPE" val="27"/>
  <p:tag name="RECHTECK 5_SHAPECLASSPROTECTIONTYPE" val="15"/>
  <p:tag name="RECHTECK 6_SHAPECLASSPROTECTIONTYPE" val="27"/>
  <p:tag name="GRAFIK 7_SHAPECLASSPROTECTIONTYPE" val="15"/>
  <p:tag name="TEXTFELD 8_SHAPECLASSPROTECTIONTYPE" val="27"/>
  <p:tag name="RECHTECK 9_SHAPECLASSPROTECTIONTYPE" val="63"/>
  <p:tag name="UNTERTITEL 2_SHAPECLASSPROTECTIONTYPE" val="0"/>
  <p:tag name="TITEL 1_SHAPECLASSPROTECTIONTYPE" val="0"/>
</p:tagLst>
</file>

<file path=ppt/tags/tag127.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PROTECTIONTYPE" val="63"/>
  <p:tag name="SHAPECLASSNAME" val="Copyrightline"/>
</p:tagLst>
</file>

<file path=ppt/tags/tag128.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27"/>
</p:tagLst>
</file>

<file path=ppt/tags/tag12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MASKBeQik"/>
  <p:tag name="SHAPECLASSFILE" val="BEQIK_FR.png"/>
  <p:tag name="SHAPECLASSPROTECTIONTYPE" val="15"/>
</p:tagLst>
</file>

<file path=ppt/tags/tag13.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 val="-2;-2;-2;-2;TitleFontColor;-2"/>
  <p:tag name="COLORSETCLASSNAME" val="ColorSet1"/>
  <p:tag name="MLI" val="1"/>
  <p:tag name="SHAPESETGROUPCLASSNAME" val="ShapeSetGroup1"/>
  <p:tag name="SHAPESETCLASSNAME" val="Slide"/>
  <p:tag name="COLORSETGROUPCLASSNAME" val="ColorSetGroup1"/>
  <p:tag name="FONTSETGROUPCLASSNAME" val="FontSetGroup1"/>
  <p:tag name="SHAPECLASSNAME" val="TitleBox"/>
  <p:tag name="SHAPECLASSPROTECTIONTYPE" val="0"/>
</p:tagLst>
</file>

<file path=ppt/tags/tag130.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27"/>
</p:tagLst>
</file>

<file path=ppt/tags/tag131.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132.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27"/>
</p:tagLst>
</file>

<file path=ppt/tags/tag133.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134.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
  <p:tag name="COLORSETGROUPCLASSNAME" val="ColorSetGroup1"/>
  <p:tag name="FONTSETGROUPCLASSNAME" val="FontSetGroup1"/>
  <p:tag name="SHAPECLASSNAME" val="TitleBoxOnTitleSlide"/>
  <p:tag name="SHAPECLASSPROTECTIONTYPE" val="0"/>
  <p:tag name="COLORS" val="-2;-2;-2;-2;-1;-2"/>
</p:tagLst>
</file>

<file path=ppt/tags/tag135.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13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37.xml><?xml version="1.0" encoding="utf-8"?>
<p:tagLst xmlns:a="http://schemas.openxmlformats.org/drawingml/2006/main" xmlns:r="http://schemas.openxmlformats.org/officeDocument/2006/relationships" xmlns:p="http://schemas.openxmlformats.org/presentationml/2006/main">
  <p:tag name="FIELD.CHAPTER.CONTENT" val="Vert.x"/>
  <p:tag name="FIELD.CHAPTER.VALUE" val="Vert.x"/>
  <p:tag name="FIELD.REM_ANL.CONTENT" val=" "/>
  <p:tag name="FIELD.REM_ANL.VALUE" val=" "/>
  <p:tag name="FIELD.DPT.CONTENT" val="AEA1"/>
  <p:tag name="FIELD.DPT.VALUE" val="AEA1 | "/>
  <p:tag name="FIELDS.INITIALIZED" val="1"/>
  <p:tag name="ML_1" val="RB_Rng"/>
  <p:tag name="ML_2" val="Bosch.mcr"/>
  <p:tag name="ML_LAYOUT_RESOURCE" val="BOSCH4_3_01.MCR "/>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FELD 3_SHAPECLASSPROTECTIONTYPE" val="31"/>
  <p:tag name="RECHTECK 4_SHAPECLASSPROTECTIONTYPE" val="27"/>
  <p:tag name="RECHTECK 5_SHAPECLASSPROTECTIONTYPE" val="15"/>
  <p:tag name="RECHTECK 6_SHAPECLASSPROTECTIONTYPE" val="27"/>
  <p:tag name="GRAFIK 7_SHAPECLASSPROTECTIONTYPE" val="15"/>
  <p:tag name="TEXTFELD 8_SHAPECLASSPROTECTIONTYPE" val="27"/>
  <p:tag name="RECHTECK 9_SHAPECLASSPROTECTIONTYPE" val="63"/>
  <p:tag name="UNTERTITEL 2_SHAPECLASSPROTECTIONTYPE" val="0"/>
  <p:tag name="TITEL 1_SHAPECLASSPROTECTIONTYPE" val="0"/>
</p:tagLst>
</file>

<file path=ppt/tags/tag138.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PROTECTIONTYPE" val="63"/>
  <p:tag name="SHAPECLASSNAME" val="Copyrightline"/>
</p:tagLst>
</file>

<file path=ppt/tags/tag139.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27"/>
</p:tagLst>
</file>

<file path=ppt/tags/tag1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Slide"/>
  <p:tag name="COLORSETGROUPCLASSNAME" val="ColorSetGroup1"/>
  <p:tag name="FONTSETGROUPCLASSNAME" val="FontSetGroup1"/>
  <p:tag name="SHAPECLASSNAME" val="BoschBitmapHolder"/>
  <p:tag name="SHAPECLASSFILE" val="PPTFootCol.png"/>
  <p:tag name="SHAPECLASSPROTECTIONTYPE" val="15"/>
</p:tagLst>
</file>

<file path=ppt/tags/tag140.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MASKBeQik"/>
  <p:tag name="SHAPECLASSFILE" val="BEQIK_FR.png"/>
  <p:tag name="SHAPECLASSPROTECTIONTYPE" val="15"/>
</p:tagLst>
</file>

<file path=ppt/tags/tag141.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27"/>
</p:tagLst>
</file>

<file path=ppt/tags/tag142.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143.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27"/>
</p:tagLst>
</file>

<file path=ppt/tags/tag144.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145.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
  <p:tag name="COLORSETGROUPCLASSNAME" val="ColorSetGroup1"/>
  <p:tag name="FONTSETGROUPCLASSNAME" val="FontSetGroup1"/>
  <p:tag name="SHAPECLASSNAME" val="TitleBoxOnTitleSlide"/>
  <p:tag name="SHAPECLASSPROTECTIONTYPE" val="0"/>
  <p:tag name="COLORS" val="-2;-2;-2;-2;-1;-2"/>
</p:tagLst>
</file>

<file path=ppt/tags/tag146.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14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48.xml><?xml version="1.0" encoding="utf-8"?>
<p:tagLst xmlns:a="http://schemas.openxmlformats.org/drawingml/2006/main" xmlns:r="http://schemas.openxmlformats.org/officeDocument/2006/relationships" xmlns:p="http://schemas.openxmlformats.org/presentationml/2006/main">
  <p:tag name="FIELD.CHAPTER.CONTENT" val="Vert.x"/>
  <p:tag name="FIELD.CHAPTER.VALUE" val="Vert.x"/>
  <p:tag name="FIELD.REM_ANL.CONTENT" val=" "/>
  <p:tag name="FIELD.REM_ANL.VALUE" val=" "/>
  <p:tag name="FIELD.DPT.CONTENT" val="AEA1"/>
  <p:tag name="FIELD.DPT.VALUE" val="AEA1 | "/>
  <p:tag name="FIELDS.INITIALIZED" val="1"/>
  <p:tag name="ML_1" val="RB_Rng"/>
  <p:tag name="ML_2" val="Bosch.mcr"/>
  <p:tag name="ML_LAYOUT_RESOURCE" val="BOSCH4_3_01.MCR "/>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FELD 3_SHAPECLASSPROTECTIONTYPE" val="31"/>
  <p:tag name="RECHTECK 4_SHAPECLASSPROTECTIONTYPE" val="27"/>
  <p:tag name="RECHTECK 5_SHAPECLASSPROTECTIONTYPE" val="15"/>
  <p:tag name="RECHTECK 6_SHAPECLASSPROTECTIONTYPE" val="27"/>
  <p:tag name="GRAFIK 7_SHAPECLASSPROTECTIONTYPE" val="15"/>
  <p:tag name="TEXTFELD 8_SHAPECLASSPROTECTIONTYPE" val="27"/>
  <p:tag name="RECHTECK 9_SHAPECLASSPROTECTIONTYPE" val="63"/>
  <p:tag name="UNTERTITEL 2_SHAPECLASSPROTECTIONTYPE" val="0"/>
  <p:tag name="TITEL 1_SHAPECLASSPROTECTIONTYPE" val="0"/>
</p:tagLst>
</file>

<file path=ppt/tags/tag149.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PROTECTIONTYPE" val="63"/>
  <p:tag name="SHAPECLASSNAME" val="Copyrightline"/>
</p:tagLst>
</file>

<file path=ppt/tags/tag15.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Slide"/>
  <p:tag name="COLORSETGROUPCLASSNAME" val="ColorSetGroup1"/>
  <p:tag name="FONTSETGROUPCLASSNAME" val="FontSetGroup1"/>
  <p:tag name="SHAPECLASSNAME" val="BoschBitmap"/>
  <p:tag name="SHAPECLASSFILE" val="BOCOL.png"/>
  <p:tag name="SHAPECLASSPROTECTIONTYPE" val="15"/>
</p:tagLst>
</file>

<file path=ppt/tags/tag150.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27"/>
</p:tagLst>
</file>

<file path=ppt/tags/tag151.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MASKBeQik"/>
  <p:tag name="SHAPECLASSFILE" val="BEQIK_FR.png"/>
  <p:tag name="SHAPECLASSPROTECTIONTYPE" val="15"/>
</p:tagLst>
</file>

<file path=ppt/tags/tag152.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27"/>
</p:tagLst>
</file>

<file path=ppt/tags/tag153.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154.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27"/>
</p:tagLst>
</file>

<file path=ppt/tags/tag155.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156.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
  <p:tag name="COLORSETGROUPCLASSNAME" val="ColorSetGroup1"/>
  <p:tag name="FONTSETGROUPCLASSNAME" val="FontSetGroup1"/>
  <p:tag name="SHAPECLASSNAME" val="TitleBoxOnTitleSlide"/>
  <p:tag name="SHAPECLASSPROTECTIONTYPE" val="0"/>
  <p:tag name="COLORS" val="-2;-2;-2;-2;-1;-2"/>
</p:tagLst>
</file>

<file path=ppt/tags/tag157.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15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5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6.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Slide"/>
  <p:tag name="COLORSETGROUPCLASSNAME" val="ColorSetGroup1"/>
  <p:tag name="FONTSETGROUPCLASSNAME" val="FontSetGroup1"/>
  <p:tag name="SHAPECLASSNAME" val="Logo2OnTitle"/>
  <p:tag name="SHAPECLASSFILE" val="PPTFOOTCOL.emf"/>
  <p:tag name="SHAPECLASSPROTECTIONTYPE" val="15"/>
</p:tagLst>
</file>

<file path=ppt/tags/tag160.xml><?xml version="1.0" encoding="utf-8"?>
<p:tagLst xmlns:a="http://schemas.openxmlformats.org/drawingml/2006/main" xmlns:r="http://schemas.openxmlformats.org/officeDocument/2006/relationships" xmlns:p="http://schemas.openxmlformats.org/presentationml/2006/main">
  <p:tag name="FIELD.CHAPTER.CONTENT" val="Vert.x"/>
  <p:tag name="FIELD.CHAPTER.VALUE" val="Vert.x"/>
  <p:tag name="FIELD.REM_ANL.CONTENT" val=" "/>
  <p:tag name="FIELD.REM_ANL.VALUE" val=" "/>
  <p:tag name="FIELD.DPT.CONTENT" val="AEA1"/>
  <p:tag name="FIELD.DPT.VALUE" val="AEA1 | "/>
  <p:tag name="FIELDS.INITIALIZED" val="1"/>
  <p:tag name="ML_1" val="RB_Rng"/>
  <p:tag name="ML_2" val="Bosch.mcr"/>
  <p:tag name="ML_LAYOUT_RESOURCE" val="BOSCH4_3_01.MCR "/>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FELD 3_SHAPECLASSPROTECTIONTYPE" val="31"/>
  <p:tag name="RECHTECK 4_SHAPECLASSPROTECTIONTYPE" val="27"/>
  <p:tag name="RECHTECK 5_SHAPECLASSPROTECTIONTYPE" val="15"/>
  <p:tag name="RECHTECK 6_SHAPECLASSPROTECTIONTYPE" val="27"/>
  <p:tag name="GRAFIK 7_SHAPECLASSPROTECTIONTYPE" val="15"/>
  <p:tag name="TEXTFELD 8_SHAPECLASSPROTECTIONTYPE" val="27"/>
  <p:tag name="RECHTECK 9_SHAPECLASSPROTECTIONTYPE" val="63"/>
  <p:tag name="UNTERTITEL 2_SHAPECLASSPROTECTIONTYPE" val="0"/>
  <p:tag name="TITEL 1_SHAPECLASSPROTECTIONTYPE" val="0"/>
</p:tagLst>
</file>

<file path=ppt/tags/tag161.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PROTECTIONTYPE" val="63"/>
  <p:tag name="SHAPECLASSNAME" val="Copyrightline"/>
</p:tagLst>
</file>

<file path=ppt/tags/tag162.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27"/>
</p:tagLst>
</file>

<file path=ppt/tags/tag16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MASKBeQik"/>
  <p:tag name="SHAPECLASSFILE" val="BEQIK_FR.png"/>
  <p:tag name="SHAPECLASSPROTECTIONTYPE" val="15"/>
</p:tagLst>
</file>

<file path=ppt/tags/tag164.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27"/>
</p:tagLst>
</file>

<file path=ppt/tags/tag165.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166.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27"/>
</p:tagLst>
</file>

<file path=ppt/tags/tag167.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168.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
  <p:tag name="COLORSETGROUPCLASSNAME" val="ColorSetGroup1"/>
  <p:tag name="FONTSETGROUPCLASSNAME" val="FontSetGroup1"/>
  <p:tag name="SHAPECLASSNAME" val="TitleBoxOnTitleSlide"/>
  <p:tag name="SHAPECLASSPROTECTIONTYPE" val="0"/>
  <p:tag name="COLORS" val="-2;-2;-2;-2;-1;-2"/>
</p:tagLst>
</file>

<file path=ppt/tags/tag169.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17.xml><?xml version="1.0" encoding="utf-8"?>
<p:tagLst xmlns:a="http://schemas.openxmlformats.org/drawingml/2006/main" xmlns:r="http://schemas.openxmlformats.org/officeDocument/2006/relationships" xmlns:p="http://schemas.openxmlformats.org/presentationml/2006/main">
  <p:tag name="COLORS" val="ChapterBoxColor;-2;-2;-2;ChapterBoxColor;-2"/>
  <p:tag name="COLORSETCLASSNAME" val="ColorSet1"/>
  <p:tag name="MLI" val="1"/>
  <p:tag name="SHAPESETGROUPCLASSNAME" val="ShapeSetGroup1"/>
  <p:tag name="SHAPESETCLASSNAME" val="TitleSlide"/>
  <p:tag name="COLORSETGROUPCLASSNAME" val="ColorSetGroup1"/>
  <p:tag name="FONTSETGROUPCLASSNAME" val="FontSetGroup1"/>
  <p:tag name="SHAPECLASSNAME" val="Headerbox"/>
  <p:tag name="SHAPECLASSPROTECTIONTYPE" val="15"/>
</p:tagLst>
</file>

<file path=ppt/tags/tag17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71.xml><?xml version="1.0" encoding="utf-8"?>
<p:tagLst xmlns:a="http://schemas.openxmlformats.org/drawingml/2006/main" xmlns:r="http://schemas.openxmlformats.org/officeDocument/2006/relationships" xmlns:p="http://schemas.openxmlformats.org/presentationml/2006/main">
  <p:tag name="FIELD.CHAPTER.CONTENT" val="Vert.x"/>
  <p:tag name="FIELD.CHAPTER.VALUE" val="Vert.x"/>
  <p:tag name="FIELD.REM_ANL.CONTENT" val=" "/>
  <p:tag name="FIELD.REM_ANL.VALUE" val=" "/>
  <p:tag name="FIELD.DPT.CONTENT" val="AEA1"/>
  <p:tag name="FIELD.DPT.VALUE" val="AEA1 | "/>
  <p:tag name="FIELDS.INITIALIZED" val="1"/>
  <p:tag name="ML_1" val="RB_Rng"/>
  <p:tag name="ML_2" val="Bosch.mcr"/>
  <p:tag name="ML_LAYOUT_RESOURCE" val="BOSCH4_3_01.MCR "/>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FELD 3_SHAPECLASSPROTECTIONTYPE" val="31"/>
  <p:tag name="RECHTECK 4_SHAPECLASSPROTECTIONTYPE" val="27"/>
  <p:tag name="RECHTECK 5_SHAPECLASSPROTECTIONTYPE" val="15"/>
  <p:tag name="RECHTECK 6_SHAPECLASSPROTECTIONTYPE" val="27"/>
  <p:tag name="GRAFIK 7_SHAPECLASSPROTECTIONTYPE" val="15"/>
  <p:tag name="TEXTFELD 8_SHAPECLASSPROTECTIONTYPE" val="27"/>
  <p:tag name="RECHTECK 9_SHAPECLASSPROTECTIONTYPE" val="63"/>
  <p:tag name="UNTERTITEL 2_SHAPECLASSPROTECTIONTYPE" val="0"/>
  <p:tag name="TITEL 1_SHAPECLASSPROTECTIONTYPE" val="0"/>
</p:tagLst>
</file>

<file path=ppt/tags/tag172.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PROTECTIONTYPE" val="63"/>
  <p:tag name="SHAPECLASSNAME" val="Copyrightline"/>
</p:tagLst>
</file>

<file path=ppt/tags/tag173.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27"/>
</p:tagLst>
</file>

<file path=ppt/tags/tag17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MASKBeQik"/>
  <p:tag name="SHAPECLASSFILE" val="BEQIK_FR.png"/>
  <p:tag name="SHAPECLASSPROTECTIONTYPE" val="15"/>
</p:tagLst>
</file>

<file path=ppt/tags/tag175.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27"/>
</p:tagLst>
</file>

<file path=ppt/tags/tag176.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177.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27"/>
</p:tagLst>
</file>

<file path=ppt/tags/tag178.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179.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
  <p:tag name="COLORSETGROUPCLASSNAME" val="ColorSetGroup1"/>
  <p:tag name="FONTSETGROUPCLASSNAME" val="FontSetGroup1"/>
  <p:tag name="SHAPECLASSNAME" val="TitleBoxOnTitleSlide"/>
  <p:tag name="SHAPECLASSPROTECTIONTYPE" val="0"/>
  <p:tag name="COLORS" val="-2;-2;-2;-2;-1;-2"/>
</p:tagLst>
</file>

<file path=ppt/tags/tag18.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 val="-2;-2;-2;-2;TitleFontColor;-2"/>
  <p:tag name="COLORSETCLASSNAME" val="ColorSet1"/>
  <p:tag name="MLI" val="1"/>
  <p:tag name="SHAPESETGROUPCLASSNAME" val="ShapeSetGroup1"/>
  <p:tag name="SHAPESETCLASSNAME" val="TitleSlide"/>
  <p:tag name="COLORSETGROUPCLASSNAME" val="ColorSetGroup1"/>
  <p:tag name="FONTSETGROUPCLASSNAME" val="FontSetGroup1"/>
  <p:tag name="SHAPECLASSNAME" val="TitleBoxOnTitleSlide"/>
  <p:tag name="SHAPECLASSPROTECTIONTYPE" val="0"/>
</p:tagLst>
</file>

<file path=ppt/tags/tag180.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181.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82.xml><?xml version="1.0" encoding="utf-8"?>
<p:tagLst xmlns:a="http://schemas.openxmlformats.org/drawingml/2006/main" xmlns:r="http://schemas.openxmlformats.org/officeDocument/2006/relationships" xmlns:p="http://schemas.openxmlformats.org/presentationml/2006/main">
  <p:tag name="FIELD.CHAPTER.CONTENT" val="Vert.x"/>
  <p:tag name="FIELD.CHAPTER.VALUE" val="Vert.x"/>
  <p:tag name="FIELD.REM_ANL.CONTENT" val=" "/>
  <p:tag name="FIELD.REM_ANL.VALUE" val=" "/>
  <p:tag name="FIELD.DPT.CONTENT" val="AEA1"/>
  <p:tag name="FIELD.DPT.VALUE" val="AEA1 | "/>
  <p:tag name="FIELDS.INITIALIZED" val="1"/>
  <p:tag name="ML_1" val="RB_Rng"/>
  <p:tag name="ML_2" val="Bosch.mcr"/>
  <p:tag name="ML_LAYOUT_RESOURCE" val="BOSCH4_3_01.MCR "/>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FELD 3_SHAPECLASSPROTECTIONTYPE" val="31"/>
  <p:tag name="RECHTECK 4_SHAPECLASSPROTECTIONTYPE" val="27"/>
  <p:tag name="RECHTECK 5_SHAPECLASSPROTECTIONTYPE" val="15"/>
  <p:tag name="RECHTECK 6_SHAPECLASSPROTECTIONTYPE" val="27"/>
  <p:tag name="GRAFIK 7_SHAPECLASSPROTECTIONTYPE" val="15"/>
  <p:tag name="TEXTFELD 8_SHAPECLASSPROTECTIONTYPE" val="27"/>
  <p:tag name="RECHTECK 9_SHAPECLASSPROTECTIONTYPE" val="63"/>
  <p:tag name="UNTERTITEL 2_SHAPECLASSPROTECTIONTYPE" val="0"/>
  <p:tag name="TITEL 1_SHAPECLASSPROTECTIONTYPE" val="0"/>
</p:tagLst>
</file>

<file path=ppt/tags/tag183.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PROTECTIONTYPE" val="63"/>
  <p:tag name="SHAPECLASSNAME" val="Copyrightline"/>
</p:tagLst>
</file>

<file path=ppt/tags/tag184.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27"/>
</p:tagLst>
</file>

<file path=ppt/tags/tag185.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MASKBeQik"/>
  <p:tag name="SHAPECLASSFILE" val="BEQIK_FR.png"/>
  <p:tag name="SHAPECLASSPROTECTIONTYPE" val="15"/>
</p:tagLst>
</file>

<file path=ppt/tags/tag186.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27"/>
</p:tagLst>
</file>

<file path=ppt/tags/tag187.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188.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27"/>
</p:tagLst>
</file>

<file path=ppt/tags/tag189.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19.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 val="-2;-2;-2;-2;-2;-2"/>
  <p:tag name="COLORSETCLASSNAME" val="ColorSet1"/>
  <p:tag name="MLI" val="1"/>
  <p:tag name="SHAPESETGROUPCLASSNAME" val="ShapeSetGroup1"/>
  <p:tag name="SHAPESETCLASSNAME" val="TitleSlide"/>
  <p:tag name="COLORSETGROUPCLASSNAME" val="ColorSetGroup1"/>
  <p:tag name="FONTSETGROUPCLASSNAME" val="FontSetGroup1"/>
  <p:tag name="SHAPECLASSNAME" val="Subtitle"/>
  <p:tag name="SHAPECLASSPROTECTIONTYPE" val="0"/>
</p:tagLst>
</file>

<file path=ppt/tags/tag190.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
  <p:tag name="COLORSETGROUPCLASSNAME" val="ColorSetGroup1"/>
  <p:tag name="FONTSETGROUPCLASSNAME" val="FontSetGroup1"/>
  <p:tag name="SHAPECLASSNAME" val="TitleBoxOnTitleSlide"/>
  <p:tag name="SHAPECLASSPROTECTIONTYPE" val="0"/>
  <p:tag name="COLORS" val="-2;-2;-2;-2;-1;-2"/>
</p:tagLst>
</file>

<file path=ppt/tags/tag191.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19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93.xml><?xml version="1.0" encoding="utf-8"?>
<p:tagLst xmlns:a="http://schemas.openxmlformats.org/drawingml/2006/main" xmlns:r="http://schemas.openxmlformats.org/officeDocument/2006/relationships" xmlns:p="http://schemas.openxmlformats.org/presentationml/2006/main">
  <p:tag name="FIELD.CHAPTER.CONTENT" val="Vert.x"/>
  <p:tag name="FIELD.CHAPTER.VALUE" val="Vert.x"/>
  <p:tag name="FIELD.REM_ANL.CONTENT" val=" "/>
  <p:tag name="FIELD.REM_ANL.VALUE" val=" "/>
  <p:tag name="FIELD.DPT.CONTENT" val="AEA1"/>
  <p:tag name="FIELD.DPT.VALUE" val="AEA1 | "/>
  <p:tag name="FIELDS.INITIALIZED" val="1"/>
  <p:tag name="ML_1" val="RB_Rng"/>
  <p:tag name="ML_2" val="Bosch.mcr"/>
  <p:tag name="ML_LAYOUT_RESOURCE" val="BOSCH4_3_01.MCR "/>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FELD 3_SHAPECLASSPROTECTIONTYPE" val="31"/>
  <p:tag name="RECHTECK 4_SHAPECLASSPROTECTIONTYPE" val="27"/>
  <p:tag name="RECHTECK 5_SHAPECLASSPROTECTIONTYPE" val="15"/>
  <p:tag name="RECHTECK 6_SHAPECLASSPROTECTIONTYPE" val="27"/>
  <p:tag name="GRAFIK 7_SHAPECLASSPROTECTIONTYPE" val="15"/>
  <p:tag name="TEXTFELD 8_SHAPECLASSPROTECTIONTYPE" val="27"/>
  <p:tag name="RECHTECK 9_SHAPECLASSPROTECTIONTYPE" val="63"/>
  <p:tag name="UNTERTITEL 2_SHAPECLASSPROTECTIONTYPE" val="0"/>
  <p:tag name="TITEL 1_SHAPECLASSPROTECTIONTYPE" val="0"/>
</p:tagLst>
</file>

<file path=ppt/tags/tag194.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PROTECTIONTYPE" val="63"/>
  <p:tag name="SHAPECLASSNAME" val="Copyrightline"/>
</p:tagLst>
</file>

<file path=ppt/tags/tag195.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27"/>
</p:tagLst>
</file>

<file path=ppt/tags/tag196.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MASKBeQik"/>
  <p:tag name="SHAPECLASSFILE" val="BEQIK_FR.png"/>
  <p:tag name="SHAPECLASSPROTECTIONTYPE" val="15"/>
</p:tagLst>
</file>

<file path=ppt/tags/tag197.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27"/>
</p:tagLst>
</file>

<file path=ppt/tags/tag198.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199.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27"/>
</p:tagLst>
</file>

<file path=ppt/tags/tag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Slide"/>
  <p:tag name="COLORSETGROUPCLASSNAME" val="ColorSetGroup1"/>
  <p:tag name="FONTSETGROUPCLASSNAME" val="FontSetGroup1"/>
  <p:tag name="SHAPECLASSNAME" val="BoschBitmapHolder"/>
  <p:tag name="SHAPECLASSFILE" val="PPTFootCol.png"/>
  <p:tag name="SHAPECLASSPROTECTIONTYPE" val="15"/>
</p:tagLst>
</file>

<file path=ppt/tags/tag20.xml><?xml version="1.0" encoding="utf-8"?>
<p:tagLst xmlns:a="http://schemas.openxmlformats.org/drawingml/2006/main" xmlns:r="http://schemas.openxmlformats.org/officeDocument/2006/relationships" xmlns:p="http://schemas.openxmlformats.org/presentationml/2006/main">
  <p:tag name="COLORS" val="ChapterBoxColor;-2;-2;-2;ChapterBoxColor;-2"/>
  <p:tag name="COLORSETCLASSNAME" val="ColorSet1"/>
  <p:tag name="MLI" val="1"/>
  <p:tag name="SHAPESETGROUPCLASSNAME" val="ShapeSetGroup1"/>
  <p:tag name="SHAPESETCLASSNAME" val="TitleSlide"/>
  <p:tag name="COLORSETGROUPCLASSNAME" val="ColorSetGroup1"/>
  <p:tag name="FONTSETGROUPCLASSNAME" val="FontSetGroup1"/>
  <p:tag name="SHAPECLASSNAME" val="HeaderboxElement2"/>
  <p:tag name="SHAPECLASSPROTECTIONTYPE" val="15"/>
</p:tagLst>
</file>

<file path=ppt/tags/tag200.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201.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
  <p:tag name="COLORSETGROUPCLASSNAME" val="ColorSetGroup1"/>
  <p:tag name="FONTSETGROUPCLASSNAME" val="FontSetGroup1"/>
  <p:tag name="SHAPECLASSNAME" val="TitleBoxOnTitleSlide"/>
  <p:tag name="SHAPECLASSPROTECTIONTYPE" val="0"/>
  <p:tag name="COLORS" val="-2;-2;-2;-2;-1;-2"/>
</p:tagLst>
</file>

<file path=ppt/tags/tag202.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203.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04.xml><?xml version="1.0" encoding="utf-8"?>
<p:tagLst xmlns:a="http://schemas.openxmlformats.org/drawingml/2006/main" xmlns:r="http://schemas.openxmlformats.org/officeDocument/2006/relationships" xmlns:p="http://schemas.openxmlformats.org/presentationml/2006/main">
  <p:tag name="FIELD.CHAPTER.CONTENT" val="Vert.x"/>
  <p:tag name="FIELD.CHAPTER.VALUE" val="Vert.x"/>
  <p:tag name="FIELD.REM_ANL.CONTENT" val=" "/>
  <p:tag name="FIELD.REM_ANL.VALUE" val=" "/>
  <p:tag name="FIELD.DPT.CONTENT" val="AEA1"/>
  <p:tag name="FIELD.DPT.VALUE" val="AEA1 | "/>
  <p:tag name="FIELDS.INITIALIZED" val="1"/>
  <p:tag name="ML_1" val="RB_Rng"/>
  <p:tag name="ML_2" val="Bosch.mcr"/>
  <p:tag name="ML_LAYOUT_RESOURCE" val="BOSCH4_3_01.MCR "/>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TEXTFELD 3_SHAPECLASSPROTECTIONTYPE" val="31"/>
  <p:tag name="RECHTECK 4_SHAPECLASSPROTECTIONTYPE" val="27"/>
  <p:tag name="RECHTECK 5_SHAPECLASSPROTECTIONTYPE" val="15"/>
  <p:tag name="RECHTECK 6_SHAPECLASSPROTECTIONTYPE" val="27"/>
  <p:tag name="GRAFIK 7_SHAPECLASSPROTECTIONTYPE" val="15"/>
  <p:tag name="TEXTFELD 8_SHAPECLASSPROTECTIONTYPE" val="27"/>
  <p:tag name="TITEL 1_SHAPECLASSPROTECTIONTYPE" val="0"/>
  <p:tag name="RECHTECK 9_SHAPECLASSPROTECTIONTYPE" val="63"/>
  <p:tag name="TEXTPLATZHALTER 2_SHAPECLASSPROTECTIONTYPE" val="0"/>
</p:tagLst>
</file>

<file path=ppt/tags/tag205.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206.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27"/>
</p:tagLst>
</file>

<file path=ppt/tags/tag207.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208.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27"/>
</p:tagLst>
</file>

<file path=ppt/tags/tag209.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21.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TitleSlide"/>
  <p:tag name="COLORSETGROUPCLASSNAME" val="ColorSetGroup1"/>
  <p:tag name="FONTSETGROUPCLASSNAME" val="FontSetGroup1"/>
  <p:tag name="SHAPECLASSNAME" val="PageBoxOnTitle"/>
  <p:tag name="SHAPECLASSPROTECTIONTYPE" val="31"/>
</p:tagLst>
</file>

<file path=ppt/tags/tag210.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27"/>
</p:tagLst>
</file>

<file path=ppt/tags/tag211.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tNavbar"/>
  <p:tag name="SHAPECLASSPROTECTIONTYPE" val="31"/>
</p:tagLst>
</file>

<file path=ppt/tags/tag212.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213.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1;-2"/>
</p:tagLst>
</file>

<file path=ppt/tags/tag21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15.xml><?xml version="1.0" encoding="utf-8"?>
<p:tagLst xmlns:a="http://schemas.openxmlformats.org/drawingml/2006/main" xmlns:r="http://schemas.openxmlformats.org/officeDocument/2006/relationships" xmlns:p="http://schemas.openxmlformats.org/presentationml/2006/main">
  <p:tag name="FIELD.CHAPTER.CONTENT" val="Vert.x"/>
  <p:tag name="FIELD.CHAPTER.VALUE" val="Vert.x"/>
  <p:tag name="FIELD.REM_ANL.CONTENT" val=" "/>
  <p:tag name="FIELD.REM_ANL.VALUE" val=" "/>
  <p:tag name="FIELD.DPT.CONTENT" val="AEA1"/>
  <p:tag name="FIELD.DPT.VALUE" val="AEA1 | "/>
  <p:tag name="FIELDS.INITIALIZED" val="1"/>
  <p:tag name="ML_1" val="RB_Rng"/>
  <p:tag name="ML_2" val="Bosch.mcr"/>
  <p:tag name="ML_LAYOUT_RESOURCE" val="BOSCH4_3_01.MCR "/>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TEXTFELD 3_SHAPECLASSPROTECTIONTYPE" val="31"/>
  <p:tag name="RECHTECK 4_SHAPECLASSPROTECTIONTYPE" val="27"/>
  <p:tag name="RECHTECK 5_SHAPECLASSPROTECTIONTYPE" val="15"/>
  <p:tag name="RECHTECK 6_SHAPECLASSPROTECTIONTYPE" val="27"/>
  <p:tag name="GRAFIK 7_SHAPECLASSPROTECTIONTYPE" val="15"/>
  <p:tag name="TEXTFELD 8_SHAPECLASSPROTECTIONTYPE" val="27"/>
  <p:tag name="TITEL 1_SHAPECLASSPROTECTIONTYPE" val="0"/>
  <p:tag name="RECHTECK 9_SHAPECLASSPROTECTIONTYPE" val="63"/>
  <p:tag name="TEXTPLATZHALTER 2_SHAPECLASSPROTECTIONTYPE" val="0"/>
</p:tagLst>
</file>

<file path=ppt/tags/tag216.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217.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27"/>
</p:tagLst>
</file>

<file path=ppt/tags/tag21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219.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27"/>
</p:tagLst>
</file>

<file path=ppt/tags/tag22.xml><?xml version="1.0" encoding="utf-8"?>
<p:tagLst xmlns:a="http://schemas.openxmlformats.org/drawingml/2006/main" xmlns:r="http://schemas.openxmlformats.org/officeDocument/2006/relationships" xmlns:p="http://schemas.openxmlformats.org/presentationml/2006/main">
  <p:tag name="COLORS" val="ChapterBoxColor;-2;-2;-2;ChapterBoxColor;-2"/>
  <p:tag name="COLORSETCLASSNAME" val="ColorSet1"/>
  <p:tag name="MLI" val="1"/>
  <p:tag name="SHAPESETGROUPCLASSNAME" val="ShapeSetGroup1"/>
  <p:tag name="SHAPESETCLASSNAME" val="TitleSlide"/>
  <p:tag name="COLORSETGROUPCLASSNAME" val="ColorSetGroup1"/>
  <p:tag name="FONTSETGROUPCLASSNAME" val="FontSetGroup1"/>
  <p:tag name="SHAPECLASSNAME" val="HeaderboxElement3"/>
  <p:tag name="SHAPECLASSPROTECTIONTYPE" val="15"/>
</p:tagLst>
</file>

<file path=ppt/tags/tag220.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221.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27"/>
</p:tagLst>
</file>

<file path=ppt/tags/tag222.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tNavbar"/>
  <p:tag name="SHAPECLASSPROTECTIONTYPE" val="31"/>
</p:tagLst>
</file>

<file path=ppt/tags/tag223.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224.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1;-2"/>
</p:tagLst>
</file>

<file path=ppt/tags/tag22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26.xml><?xml version="1.0" encoding="utf-8"?>
<p:tagLst xmlns:a="http://schemas.openxmlformats.org/drawingml/2006/main" xmlns:r="http://schemas.openxmlformats.org/officeDocument/2006/relationships" xmlns:p="http://schemas.openxmlformats.org/presentationml/2006/main">
  <p:tag name="FIELD.CHAPTER.CONTENT" val="Vert.x"/>
  <p:tag name="FIELD.CHAPTER.VALUE" val="Vert.x"/>
  <p:tag name="FIELD.REM_ANL.CONTENT" val=" "/>
  <p:tag name="FIELD.REM_ANL.VALUE" val=" "/>
  <p:tag name="FIELD.DPT.CONTENT" val="AEA1"/>
  <p:tag name="FIELD.DPT.VALUE" val="AEA1 | "/>
  <p:tag name="FIELDS.INITIALIZED" val="1"/>
  <p:tag name="ML_1" val="RB_Rng"/>
  <p:tag name="ML_2" val="Bosch.mcr"/>
  <p:tag name="ML_LAYOUT_RESOURCE" val="BOSCH4_3_01.MCR "/>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TEXTFELD 3_SHAPECLASSPROTECTIONTYPE" val="31"/>
  <p:tag name="RECHTECK 4_SHAPECLASSPROTECTIONTYPE" val="27"/>
  <p:tag name="RECHTECK 5_SHAPECLASSPROTECTIONTYPE" val="15"/>
  <p:tag name="RECHTECK 6_SHAPECLASSPROTECTIONTYPE" val="27"/>
  <p:tag name="GRAFIK 7_SHAPECLASSPROTECTIONTYPE" val="15"/>
  <p:tag name="TEXTFELD 8_SHAPECLASSPROTECTIONTYPE" val="27"/>
  <p:tag name="TITEL 1_SHAPECLASSPROTECTIONTYPE" val="0"/>
  <p:tag name="RECHTECK 9_SHAPECLASSPROTECTIONTYPE" val="63"/>
  <p:tag name="TEXTPLATZHALTER 2_SHAPECLASSPROTECTIONTYPE" val="0"/>
</p:tagLst>
</file>

<file path=ppt/tags/tag227.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228.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27"/>
</p:tagLst>
</file>

<file path=ppt/tags/tag22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23.xml><?xml version="1.0" encoding="utf-8"?>
<p:tagLst xmlns:a="http://schemas.openxmlformats.org/drawingml/2006/main" xmlns:r="http://schemas.openxmlformats.org/officeDocument/2006/relationships" xmlns:p="http://schemas.openxmlformats.org/presentationml/2006/main">
  <p:tag name="COLORS" val="-2;-2;HeaderLineColor;-2;-2;-2"/>
  <p:tag name="COLORSETCLASSNAME" val="ColorSet1"/>
  <p:tag name="MLI" val="1"/>
  <p:tag name="SHAPESETGROUPCLASSNAME" val="ShapeSetGroup1"/>
  <p:tag name="SHAPESETCLASSNAME" val="TitleSlide"/>
  <p:tag name="COLORSETGROUPCLASSNAME" val="ColorSetGroup1"/>
  <p:tag name="FONTSETGROUPCLASSNAME" val="FontSetGroup1"/>
  <p:tag name="SHAPECLASSNAME" val="HeaderLine"/>
  <p:tag name="SHAPECLASSPROTECTIONTYPE" val="15"/>
</p:tagLst>
</file>

<file path=ppt/tags/tag230.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27"/>
</p:tagLst>
</file>

<file path=ppt/tags/tag231.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232.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27"/>
</p:tagLst>
</file>

<file path=ppt/tags/tag233.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tNavbar"/>
  <p:tag name="SHAPECLASSPROTECTIONTYPE" val="31"/>
</p:tagLst>
</file>

<file path=ppt/tags/tag234.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235.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1;-2"/>
</p:tagLst>
</file>

<file path=ppt/tags/tag236.xml><?xml version="1.0" encoding="utf-8"?>
<p:tagLst xmlns:a="http://schemas.openxmlformats.org/drawingml/2006/main" xmlns:r="http://schemas.openxmlformats.org/officeDocument/2006/relationships" xmlns:p="http://schemas.openxmlformats.org/presentationml/2006/main">
  <p:tag name="FIELD.CHAPTER.CONTENT" val="Vert.x"/>
  <p:tag name="FIELD.CHAPTER.VALUE" val="Vert.x"/>
  <p:tag name="FIELD.REM_ANL.CONTENT" val=" "/>
  <p:tag name="FIELD.REM_ANL.VALUE" val=" "/>
  <p:tag name="FIELD.DPT.CONTENT" val="AEA1"/>
  <p:tag name="FIELD.DPT.VALUE" val="AEA1 | "/>
  <p:tag name="FIELDS.INITIALIZED" val="1"/>
  <p:tag name="ML_1" val="RB_Rng"/>
  <p:tag name="ML_2" val="Bosch.mcr"/>
  <p:tag name="ML_LAYOUT_RESOURCE" val="BOSCH4_3_01.MCR "/>
  <p:tag name="SHAPESETGROUPCLASSNAME" val="ShapeSetGroup1"/>
  <p:tag name="SHAPESETCLASSNAME" val="ContentContent1"/>
  <p:tag name="COLORSETGROUPCLASSNAME" val="ColorSetGroup1"/>
  <p:tag name="COLORSETCLASSNAME" val="ColorSet1"/>
  <p:tag name="FONTSETGROUPCLASSNAME" val="FontSetGroup1"/>
  <p:tag name="STYLESETGROUPCLASSNAME" val="StyleSetGroup1"/>
  <p:tag name="MAPNAME" val="Map1"/>
  <p:tag name="CFG.LAYOUT" val="config01.xml"/>
  <p:tag name="MLI" val="1"/>
  <p:tag name="TEXTFELD 4_SHAPECLASSPROTECTIONTYPE" val="31"/>
  <p:tag name="RECHTECK 5_SHAPECLASSPROTECTIONTYPE" val="27"/>
  <p:tag name="RECHTECK 6_SHAPECLASSPROTECTIONTYPE" val="15"/>
  <p:tag name="RECHTECK 7_SHAPECLASSPROTECTIONTYPE" val="27"/>
  <p:tag name="GRAFIK 10_SHAPECLASSPROTECTIONTYPE" val="15"/>
  <p:tag name="TEXTFELD 13_SHAPECLASSPROTECTIONTYPE" val="27"/>
  <p:tag name="RECHTECK 14_SHAPECLASSPROTECTIONTYPE" val="63"/>
</p:tagLst>
</file>

<file path=ppt/tags/tag237.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ContentContent1"/>
  <p:tag name="COLORSETGROUPCLASSNAME" val="ColorSetGroup1"/>
  <p:tag name="FONTSETGROUPCLASSNAME" val="FontSetGroup1"/>
  <p:tag name="SHAPECLASSNAME" val="Copyrightline"/>
  <p:tag name="SHAPECLASSPROTECTIONTYPE" val="63"/>
</p:tagLst>
</file>

<file path=ppt/tags/tag23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ContentContent1"/>
  <p:tag name="COLORSETGROUPCLASSNAME" val="ColorSetGroup1"/>
  <p:tag name="FONTSETGROUPCLASSNAME" val="FontSetGroup1"/>
  <p:tag name="SHAPECLASSNAME" val="MASKBeQik"/>
  <p:tag name="SHAPECLASSFILE" val="BEQIK_FR.png"/>
  <p:tag name="SHAPECLASSPROTECTIONTYPE" val="15"/>
</p:tagLst>
</file>

<file path=ppt/tags/tag239.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ContentContent1"/>
  <p:tag name="COLORSETGROUPCLASSNAME" val="ColorSetGroup1"/>
  <p:tag name="FONTSETGROUPCLASSNAME" val="FontSetGroup1"/>
  <p:tag name="SHAPECLASSNAME" val="AddNoteBox"/>
  <p:tag name="SHAPECLASSPROTECTIONTYPE" val="27"/>
</p:tagLst>
</file>

<file path=ppt/tags/tag24.xml><?xml version="1.0" encoding="utf-8"?>
<p:tagLst xmlns:a="http://schemas.openxmlformats.org/drawingml/2006/main" xmlns:r="http://schemas.openxmlformats.org/officeDocument/2006/relationships" xmlns:p="http://schemas.openxmlformats.org/presentationml/2006/main">
  <p:tag name="COLORS" val="-2;-2;FooterLineColor;-2;FooterLineColor;-2"/>
  <p:tag name="COLORSETCLASSNAME" val="ColorSet1"/>
  <p:tag name="MLI" val="1"/>
  <p:tag name="SHAPESETGROUPCLASSNAME" val="ShapeSetGroup1"/>
  <p:tag name="SHAPESETCLASSNAME" val="TitleSlide"/>
  <p:tag name="COLORSETGROUPCLASSNAME" val="ColorSetGroup1"/>
  <p:tag name="FONTSETGROUPCLASSNAME" val="FontSetGroup1"/>
  <p:tag name="SHAPECLASSNAME" val="FooterLine"/>
  <p:tag name="SHAPECLASSPROTECTIONTYPE" val="15"/>
</p:tagLst>
</file>

<file path=ppt/tags/tag240.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ContentContent1"/>
  <p:tag name="COLORSETGROUPCLASSNAME" val="ColorSetGroup1"/>
  <p:tag name="FONTSETGROUPCLASSNAME" val="FontSetGroup1"/>
  <p:tag name="SHAPECLASSNAME" val="Chapterbox"/>
  <p:tag name="SHAPECLASSPROTECTIONTYPE" val="27"/>
</p:tagLst>
</file>

<file path=ppt/tags/tag241.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ContentContent1"/>
  <p:tag name="COLORSETGROUPCLASSNAME" val="ColorSetGroup1"/>
  <p:tag name="FONTSETGROUPCLASSNAME" val="FontSetGroup1"/>
  <p:tag name="SHAPECLASSNAME" val="BGroupBox"/>
  <p:tag name="SHAPECLASSPROTECTIONTYPE" val="15"/>
</p:tagLst>
</file>

<file path=ppt/tags/tag242.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ContentContent1"/>
  <p:tag name="COLORSETGROUPCLASSNAME" val="ColorSetGroup1"/>
  <p:tag name="FONTSETGROUPCLASSNAME" val="FontSetGroup1"/>
  <p:tag name="SHAPECLASSNAME" val="AuthorBox"/>
  <p:tag name="SHAPECLASSPROTECTIONTYPE" val="27"/>
</p:tagLst>
</file>

<file path=ppt/tags/tag243.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ContentContent1"/>
  <p:tag name="COLORSETGROUPCLASSNAME" val="ColorSetGroup1"/>
  <p:tag name="FONTSETGROUPCLASSNAME" val="FontSetGroup1"/>
  <p:tag name="SHAPECLASSNAME" val="tNavbar"/>
  <p:tag name="SHAPECLASSPROTECTIONTYPE" val="31"/>
</p:tagLst>
</file>

<file path=ppt/tags/tag24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45.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246.xml><?xml version="1.0" encoding="utf-8"?>
<p:tagLst xmlns:a="http://schemas.openxmlformats.org/drawingml/2006/main" xmlns:r="http://schemas.openxmlformats.org/officeDocument/2006/relationships" xmlns:p="http://schemas.openxmlformats.org/presentationml/2006/main">
  <p:tag name="FIELD.CHAPTER.CONTENT" val="Vert.x"/>
  <p:tag name="FIELD.CHAPTER.VALUE" val="Vert.x"/>
  <p:tag name="FIELD.REM_ANL.CONTENT" val=" "/>
  <p:tag name="FIELD.REM_ANL.VALUE" val=" "/>
  <p:tag name="FIELD.DPT.CONTENT" val="AEA1"/>
  <p:tag name="FIELD.DPT.VALUE" val="AEA1 | "/>
  <p:tag name="FIELDS.INITIALIZED" val="1"/>
  <p:tag name="ML_1" val="RB_Rng"/>
  <p:tag name="ML_2" val="Bosch.mcr"/>
  <p:tag name="ML_LAYOUT_RESOURCE" val="BOSCH4_3_01.MCR "/>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TEXTFELD 3_SHAPECLASSPROTECTIONTYPE" val="31"/>
  <p:tag name="RECHTECK 4_SHAPECLASSPROTECTIONTYPE" val="27"/>
  <p:tag name="RECHTECK 5_SHAPECLASSPROTECTIONTYPE" val="15"/>
  <p:tag name="RECHTECK 6_SHAPECLASSPROTECTIONTYPE" val="27"/>
  <p:tag name="GRAFIK 7_SHAPECLASSPROTECTIONTYPE" val="15"/>
  <p:tag name="TEXTFELD 8_SHAPECLASSPROTECTIONTYPE" val="27"/>
  <p:tag name="TITEL 1_SHAPECLASSPROTECTIONTYPE" val="0"/>
  <p:tag name="RECHTECK 9_SHAPECLASSPROTECTIONTYPE" val="63"/>
  <p:tag name="TEXTPLATZHALTER 2_SHAPECLASSPROTECTIONTYPE" val="0"/>
</p:tagLst>
</file>

<file path=ppt/tags/tag247.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248.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27"/>
</p:tagLst>
</file>

<file path=ppt/tags/tag24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25.xml><?xml version="1.0" encoding="utf-8"?>
<p:tagLst xmlns:a="http://schemas.openxmlformats.org/drawingml/2006/main" xmlns:r="http://schemas.openxmlformats.org/officeDocument/2006/relationships" xmlns:p="http://schemas.openxmlformats.org/presentationml/2006/main">
  <p:tag name="FIELD.CHAPTER.CONTENT" val="Vert.x"/>
  <p:tag name="FIELD.CHAPTER.VALUE" val="Vert.x"/>
  <p:tag name="FIELD.REM_ANL.CONTENT" val=" "/>
  <p:tag name="FIELD.REM_ANL.VALUE" val=" "/>
  <p:tag name="FIELD.DPT.CONTENT" val="AEA1"/>
  <p:tag name="FIELD.DPT.VALUE" val="AEA1 | "/>
  <p:tag name="FIELDS.INITIALIZED" val="1"/>
  <p:tag name="ML_1" val="RB_Rng"/>
  <p:tag name="ML_2" val="Bosch.mcr"/>
  <p:tag name="ML_LAYOUT_RESOURCE" val="BOSCH4_3_01.MCR "/>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FELD 3_SHAPECLASSPROTECTIONTYPE" val="31"/>
  <p:tag name="RECHTECK 4_SHAPECLASSPROTECTIONTYPE" val="27"/>
  <p:tag name="RECHTECK 5_SHAPECLASSPROTECTIONTYPE" val="15"/>
  <p:tag name="RECHTECK 6_SHAPECLASSPROTECTIONTYPE" val="27"/>
  <p:tag name="GRAFIK 7_SHAPECLASSPROTECTIONTYPE" val="15"/>
  <p:tag name="TEXTFELD 8_SHAPECLASSPROTECTIONTYPE" val="27"/>
  <p:tag name="RECHTECK 9_SHAPECLASSPROTECTIONTYPE" val="63"/>
  <p:tag name="UNTERTITEL 2_SHAPECLASSPROTECTIONTYPE" val="0"/>
  <p:tag name="TITEL 1_SHAPECLASSPROTECTIONTYPE" val="0"/>
</p:tagLst>
</file>

<file path=ppt/tags/tag250.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27"/>
</p:tagLst>
</file>

<file path=ppt/tags/tag251.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252.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27"/>
</p:tagLst>
</file>

<file path=ppt/tags/tag253.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tNavbar"/>
  <p:tag name="SHAPECLASSPROTECTIONTYPE" val="31"/>
</p:tagLst>
</file>

<file path=ppt/tags/tag254.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255.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1;-2"/>
</p:tagLst>
</file>

<file path=ppt/tags/tag256.xml><?xml version="1.0" encoding="utf-8"?>
<p:tagLst xmlns:a="http://schemas.openxmlformats.org/drawingml/2006/main" xmlns:r="http://schemas.openxmlformats.org/officeDocument/2006/relationships" xmlns:p="http://schemas.openxmlformats.org/presentationml/2006/main">
  <p:tag name="FIELD.CHAPTER.CONTENT" val="Vert.x"/>
  <p:tag name="FIELD.CHAPTER.VALUE" val="Vert.x"/>
  <p:tag name="FIELD.REM_ANL.CONTENT" val=" "/>
  <p:tag name="FIELD.REM_ANL.VALUE" val=" "/>
  <p:tag name="FIELD.DPT.CONTENT" val="AEA1"/>
  <p:tag name="FIELD.DPT.VALUE" val="AEA1 | "/>
  <p:tag name="FIELDS.INITIALIZED" val="1"/>
  <p:tag name="ML_1" val="RB_Rng"/>
  <p:tag name="ML_2" val="Bosch.mcr"/>
  <p:tag name="ML_LAYOUT_RESOURCE" val="BOSCH4_3_01.MCR "/>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FELD 3_SHAPECLASSPROTECTIONTYPE" val="31"/>
  <p:tag name="RECHTECK 4_SHAPECLASSPROTECTIONTYPE" val="27"/>
  <p:tag name="RECHTECK 5_SHAPECLASSPROTECTIONTYPE" val="15"/>
  <p:tag name="RECHTECK 6_SHAPECLASSPROTECTIONTYPE" val="27"/>
  <p:tag name="GRAFIK 7_SHAPECLASSPROTECTIONTYPE" val="15"/>
  <p:tag name="TEXTFELD 8_SHAPECLASSPROTECTIONTYPE" val="27"/>
  <p:tag name="RECHTECK 9_SHAPECLASSPROTECTIONTYPE" val="63"/>
  <p:tag name="UNTERTITEL 2_SHAPECLASSPROTECTIONTYPE" val="0"/>
  <p:tag name="TITEL 1_SHAPECLASSPROTECTIONTYPE" val="0"/>
</p:tagLst>
</file>

<file path=ppt/tags/tag257.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PROTECTIONTYPE" val="63"/>
  <p:tag name="SHAPECLASSNAME" val="Copyrightline"/>
</p:tagLst>
</file>

<file path=ppt/tags/tag258.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27"/>
</p:tagLst>
</file>

<file path=ppt/tags/tag25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MASKBeQik"/>
  <p:tag name="SHAPECLASSFILE" val="BEQIK_FR.png"/>
  <p:tag name="SHAPECLASSPROTECTIONTYPE" val="15"/>
</p:tagLst>
</file>

<file path=ppt/tags/tag26.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PROTECTIONTYPE" val="63"/>
  <p:tag name="SHAPECLASSNAME" val="Copyrightline"/>
</p:tagLst>
</file>

<file path=ppt/tags/tag260.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27"/>
</p:tagLst>
</file>

<file path=ppt/tags/tag261.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262.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27"/>
</p:tagLst>
</file>

<file path=ppt/tags/tag263.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264.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
  <p:tag name="COLORSETGROUPCLASSNAME" val="ColorSetGroup1"/>
  <p:tag name="FONTSETGROUPCLASSNAME" val="FontSetGroup1"/>
  <p:tag name="SHAPECLASSNAME" val="TitleBoxOnTitleSlide"/>
  <p:tag name="SHAPECLASSPROTECTIONTYPE" val="0"/>
  <p:tag name="COLORS" val="-2;-2;-2;-2;-1;-2"/>
</p:tagLst>
</file>

<file path=ppt/tags/tag265.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266.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26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68.xml><?xml version="1.0" encoding="utf-8"?>
<p:tagLst xmlns:a="http://schemas.openxmlformats.org/drawingml/2006/main" xmlns:r="http://schemas.openxmlformats.org/officeDocument/2006/relationships" xmlns:p="http://schemas.openxmlformats.org/presentationml/2006/main">
  <p:tag name="FIELD.CHAPTER.CONTENT" val="Vert.x"/>
  <p:tag name="FIELD.CHAPTER.VALUE" val="Vert.x"/>
  <p:tag name="FIELD.REM_ANL.CONTENT" val=" "/>
  <p:tag name="FIELD.REM_ANL.VALUE" val=" "/>
  <p:tag name="FIELD.DPT.CONTENT" val="AEA1"/>
  <p:tag name="FIELD.DPT.VALUE" val="AEA1 | "/>
  <p:tag name="FIELDS.INITIALIZED" val="1"/>
  <p:tag name="ML_1" val="RB_Rng"/>
  <p:tag name="ML_2" val="Bosch.mcr"/>
  <p:tag name="ML_LAYOUT_RESOURCE" val="BOSCH4_3_01.MCR "/>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FELD 3_SHAPECLASSPROTECTIONTYPE" val="31"/>
  <p:tag name="RECHTECK 4_SHAPECLASSPROTECTIONTYPE" val="27"/>
  <p:tag name="RECHTECK 5_SHAPECLASSPROTECTIONTYPE" val="15"/>
  <p:tag name="RECHTECK 6_SHAPECLASSPROTECTIONTYPE" val="27"/>
  <p:tag name="GRAFIK 7_SHAPECLASSPROTECTIONTYPE" val="15"/>
  <p:tag name="TEXTFELD 8_SHAPECLASSPROTECTIONTYPE" val="27"/>
  <p:tag name="RECHTECK 9_SHAPECLASSPROTECTIONTYPE" val="63"/>
  <p:tag name="UNTERTITEL 2_SHAPECLASSPROTECTIONTYPE" val="0"/>
  <p:tag name="TITEL 1_SHAPECLASSPROTECTIONTYPE" val="0"/>
</p:tagLst>
</file>

<file path=ppt/tags/tag269.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PROTECTIONTYPE" val="63"/>
  <p:tag name="SHAPECLASSNAME" val="Copyrightline"/>
</p:tagLst>
</file>

<file path=ppt/tags/tag27.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27"/>
</p:tagLst>
</file>

<file path=ppt/tags/tag270.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27"/>
</p:tagLst>
</file>

<file path=ppt/tags/tag271.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MASKBeQik"/>
  <p:tag name="SHAPECLASSFILE" val="BEQIK_FR.png"/>
  <p:tag name="SHAPECLASSPROTECTIONTYPE" val="15"/>
</p:tagLst>
</file>

<file path=ppt/tags/tag272.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27"/>
</p:tagLst>
</file>

<file path=ppt/tags/tag273.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274.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27"/>
</p:tagLst>
</file>

<file path=ppt/tags/tag275.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276.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
  <p:tag name="COLORSETGROUPCLASSNAME" val="ColorSetGroup1"/>
  <p:tag name="FONTSETGROUPCLASSNAME" val="FontSetGroup1"/>
  <p:tag name="SHAPECLASSNAME" val="TitleBoxOnTitleSlide"/>
  <p:tag name="SHAPECLASSPROTECTIONTYPE" val="0"/>
  <p:tag name="COLORS" val="-2;-2;-2;-2;-1;-2"/>
</p:tagLst>
</file>

<file path=ppt/tags/tag277.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27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79.xml><?xml version="1.0" encoding="utf-8"?>
<p:tagLst xmlns:a="http://schemas.openxmlformats.org/drawingml/2006/main" xmlns:r="http://schemas.openxmlformats.org/officeDocument/2006/relationships" xmlns:p="http://schemas.openxmlformats.org/presentationml/2006/main">
  <p:tag name="FIELD.CHAPTER.CONTENT" val="Vert.x"/>
  <p:tag name="FIELD.CHAPTER.VALUE" val="Vert.x"/>
  <p:tag name="FIELD.REM_ANL.CONTENT" val=" "/>
  <p:tag name="FIELD.REM_ANL.VALUE" val=" "/>
  <p:tag name="FIELD.DPT.CONTENT" val="AEA1"/>
  <p:tag name="FIELD.DPT.VALUE" val="AEA1 | "/>
  <p:tag name="FIELDS.INITIALIZED" val="1"/>
  <p:tag name="ML_1" val="RB_Rng"/>
  <p:tag name="ML_2" val="Bosch.mcr"/>
  <p:tag name="ML_LAYOUT_RESOURCE" val="BOSCH4_3_01.MCR "/>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FELD 3_SHAPECLASSPROTECTIONTYPE" val="31"/>
  <p:tag name="RECHTECK 4_SHAPECLASSPROTECTIONTYPE" val="27"/>
  <p:tag name="RECHTECK 5_SHAPECLASSPROTECTIONTYPE" val="15"/>
  <p:tag name="RECHTECK 6_SHAPECLASSPROTECTIONTYPE" val="27"/>
  <p:tag name="GRAFIK 7_SHAPECLASSPROTECTIONTYPE" val="15"/>
  <p:tag name="TEXTFELD 8_SHAPECLASSPROTECTIONTYPE" val="27"/>
  <p:tag name="RECHTECK 9_SHAPECLASSPROTECTIONTYPE" val="63"/>
  <p:tag name="UNTERTITEL 2_SHAPECLASSPROTECTIONTYPE" val="0"/>
  <p:tag name="TITEL 1_SHAPECLASSPROTECTIONTYPE" val="0"/>
</p:tagLst>
</file>

<file path=ppt/tags/tag2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MASKBeQik"/>
  <p:tag name="SHAPECLASSFILE" val="BEQIK_FR.png"/>
  <p:tag name="SHAPECLASSPROTECTIONTYPE" val="15"/>
</p:tagLst>
</file>

<file path=ppt/tags/tag280.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PROTECTIONTYPE" val="63"/>
  <p:tag name="SHAPECLASSNAME" val="Copyrightline"/>
</p:tagLst>
</file>

<file path=ppt/tags/tag281.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27"/>
</p:tagLst>
</file>

<file path=ppt/tags/tag28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MASKBeQik"/>
  <p:tag name="SHAPECLASSFILE" val="BEQIK_FR.png"/>
  <p:tag name="SHAPECLASSPROTECTIONTYPE" val="15"/>
</p:tagLst>
</file>

<file path=ppt/tags/tag283.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27"/>
</p:tagLst>
</file>

<file path=ppt/tags/tag284.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285.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27"/>
</p:tagLst>
</file>

<file path=ppt/tags/tag286.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287.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
  <p:tag name="COLORSETGROUPCLASSNAME" val="ColorSetGroup1"/>
  <p:tag name="FONTSETGROUPCLASSNAME" val="FontSetGroup1"/>
  <p:tag name="SHAPECLASSNAME" val="TitleBoxOnTitleSlide"/>
  <p:tag name="SHAPECLASSPROTECTIONTYPE" val="0"/>
  <p:tag name="COLORS" val="-2;-2;-2;-2;-1;-2"/>
</p:tagLst>
</file>

<file path=ppt/tags/tag288.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289.xml><?xml version="1.0" encoding="utf-8"?>
<p:tagLst xmlns:a="http://schemas.openxmlformats.org/drawingml/2006/main" xmlns:r="http://schemas.openxmlformats.org/officeDocument/2006/relationships" xmlns:p="http://schemas.openxmlformats.org/presentationml/2006/main">
  <p:tag name="FIELD.REM_ANL.CONTENT" val=" "/>
  <p:tag name="FIELD.REM_ANL.VALUE" val=" "/>
  <p:tag name="FIELDS.INITIALIZED" val="1"/>
  <p:tag name="ML_1" val="RB_Rng"/>
  <p:tag name="ML_2" val="Bosch.mcr"/>
  <p:tag name="ML_LAYOUT_RESOURCE" val="BOSCH4_3_01.MCR "/>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FELD 3_SHAPECLASSPROTECTIONTYPE" val="31"/>
  <p:tag name="RECHTECK 4_SHAPECLASSPROTECTIONTYPE" val="27"/>
  <p:tag name="RECHTECK 5_SHAPECLASSPROTECTIONTYPE" val="15"/>
  <p:tag name="RECHTECK 6_SHAPECLASSPROTECTIONTYPE" val="27"/>
  <p:tag name="GRAFIK 7_SHAPECLASSPROTECTIONTYPE" val="15"/>
  <p:tag name="TEXTFELD 8_SHAPECLASSPROTECTIONTYPE" val="27"/>
  <p:tag name="RECHTECK 9_SHAPECLASSPROTECTIONTYPE" val="63"/>
  <p:tag name="UNTERTITEL 2_SHAPECLASSPROTECTIONTYPE" val="0"/>
  <p:tag name="TITEL 1_SHAPECLASSPROTECTIONTYPE" val="0"/>
  <p:tag name="FIELD.CHAPTER.CONTENT" val="UPA Steering Committee Meeting, July 2015"/>
  <p:tag name="FIELD.CHAPTER.VALUE" val="UPA Steering Committee Meeting, July 2015"/>
  <p:tag name="FIELD.CHAPTER.COMBOINDEX" val="-2"/>
  <p:tag name="FIELD.DPT.CONTENT" val="CR/AEA3-Schmid"/>
  <p:tag name="FIELD.DPT.VALUE" val="CR/AEA3-Schmid | "/>
  <p:tag name="FIELD.DPT.COMBOINDEX" val="-2"/>
  <p:tag name="RECHTECK 14_SHAPECLASSPROTECTIONTYPE" val="63"/>
</p:tagLst>
</file>

<file path=ppt/tags/tag29.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27"/>
</p:tagLst>
</file>

<file path=ppt/tags/tag290.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PROTECTIONTYPE" val="63"/>
  <p:tag name="SHAPECLASSNAME" val="Copyrightline"/>
</p:tagLst>
</file>

<file path=ppt/tags/tag291.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27"/>
</p:tagLst>
</file>

<file path=ppt/tags/tag29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MASKBeQik"/>
  <p:tag name="SHAPECLASSFILE" val="BEQIK_FR.png"/>
  <p:tag name="SHAPECLASSPROTECTIONTYPE" val="15"/>
</p:tagLst>
</file>

<file path=ppt/tags/tag293.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27"/>
</p:tagLst>
</file>

<file path=ppt/tags/tag294.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295.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27"/>
</p:tagLst>
</file>

<file path=ppt/tags/tag296.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297.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298.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3;-2"/>
</p:tagLst>
</file>

<file path=ppt/tags/tag29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1"/>
  <p:tag name="SHAPESETCLASSNAME" val="Slide"/>
  <p:tag name="COLORSETGROUPCLASSNAME" val="ColorSetGroup1"/>
  <p:tag name="FONTSETGROUPCLASSNAME" val="FontSetGroup1"/>
  <p:tag name="SHAPECLASSNAME" val="Headerbox"/>
  <p:tag name="SHAPECLASSPROTECTIONTYPE" val="15"/>
  <p:tag name="COLORS" val="ChapterBoxColor;-2;-2;-2;ChapterBoxColor;-2"/>
</p:tagLst>
</file>

<file path=ppt/tags/tag30.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300.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301.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02.xml><?xml version="1.0" encoding="utf-8"?>
<p:tagLst xmlns:a="http://schemas.openxmlformats.org/drawingml/2006/main" xmlns:r="http://schemas.openxmlformats.org/officeDocument/2006/relationships" xmlns:p="http://schemas.openxmlformats.org/presentationml/2006/main">
  <p:tag name="FIELD.CHAPTER.CONTENT" val="Titel des Kapitels"/>
  <p:tag name="FIELD.CHAPTER.VALUE" val="Titel des Kapitels"/>
  <p:tag name="FIELD.REM_ANL.CONTENT" val=" "/>
  <p:tag name="FIELD.REM_ANL.VALUE" val=" "/>
  <p:tag name="FIELD.DPT.CONTENT" val="Abteilung"/>
  <p:tag name="FIELD.DPT.VALUE" val="Abteilung | "/>
  <p:tag name="FIELDS.INITIALIZED" val="1"/>
  <p:tag name="ML_1" val="RB_Rng"/>
  <p:tag name="ML_2" val="Bosch.mcr"/>
  <p:tag name="ML_LAYOUT_RESOURCE" val="BOSCH4_3_01.MCR "/>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FELD 3_SHAPECLASSPROTECTIONTYPE" val="31"/>
  <p:tag name="RECHTECK 4_SHAPECLASSPROTECTIONTYPE" val="27"/>
  <p:tag name="RECHTECK 5_SHAPECLASSPROTECTIONTYPE" val="15"/>
  <p:tag name="RECHTECK 6_SHAPECLASSPROTECTIONTYPE" val="27"/>
  <p:tag name="GRAFIK 7_SHAPECLASSPROTECTIONTYPE" val="15"/>
  <p:tag name="TEXTFELD 8_SHAPECLASSPROTECTIONTYPE" val="27"/>
  <p:tag name="RECHTECK 9_SHAPECLASSPROTECTIONTYPE" val="63"/>
  <p:tag name="UNTERTITEL 2_SHAPECLASSPROTECTIONTYPE" val="0"/>
  <p:tag name="TITEL 1_SHAPECLASSPROTECTIONTYPE" val="0"/>
</p:tagLst>
</file>

<file path=ppt/tags/tag303.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PROTECTIONTYPE" val="63"/>
  <p:tag name="SHAPECLASSNAME" val="Copyrightline"/>
</p:tagLst>
</file>

<file path=ppt/tags/tag304.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27"/>
</p:tagLst>
</file>

<file path=ppt/tags/tag305.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MASKBeQik"/>
  <p:tag name="SHAPECLASSFILE" val="BEQIK_FR.png"/>
  <p:tag name="SHAPECLASSPROTECTIONTYPE" val="15"/>
</p:tagLst>
</file>

<file path=ppt/tags/tag306.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27"/>
</p:tagLst>
</file>

<file path=ppt/tags/tag307.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308.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27"/>
</p:tagLst>
</file>

<file path=ppt/tags/tag309.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31.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27"/>
</p:tagLst>
</file>

<file path=ppt/tags/tag310.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311.xml><?xml version="1.0" encoding="utf-8"?>
<p:tagLst xmlns:a="http://schemas.openxmlformats.org/drawingml/2006/main" xmlns:r="http://schemas.openxmlformats.org/officeDocument/2006/relationships" xmlns:p="http://schemas.openxmlformats.org/presentationml/2006/main">
  <p:tag name="COLORSETCLASSNAME" val="ColorSet1"/>
  <p:tag name="COLORS" val="Blue1;White;-1;White;-1;-2"/>
</p:tagLst>
</file>

<file path=ppt/tags/tag312.xml><?xml version="1.0" encoding="utf-8"?>
<p:tagLst xmlns:a="http://schemas.openxmlformats.org/drawingml/2006/main" xmlns:r="http://schemas.openxmlformats.org/officeDocument/2006/relationships" xmlns:p="http://schemas.openxmlformats.org/presentationml/2006/main">
  <p:tag name="COLORSETCLASSNAME" val="ColorSet1"/>
  <p:tag name="COLORS" val="Blue1;White;-1;White;-1;-2"/>
</p:tagLst>
</file>

<file path=ppt/tags/tag313.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314.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315.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31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17.xml><?xml version="1.0" encoding="utf-8"?>
<p:tagLst xmlns:a="http://schemas.openxmlformats.org/drawingml/2006/main" xmlns:r="http://schemas.openxmlformats.org/officeDocument/2006/relationships" xmlns:p="http://schemas.openxmlformats.org/presentationml/2006/main">
  <p:tag name="COLORSETCLASSNAME" val="ColorSet1"/>
  <p:tag name="COLORS" val="-2;-2;-2;-2;-3;-2"/>
</p:tagLst>
</file>

<file path=ppt/tags/tag31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1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2.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32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21.xml><?xml version="1.0" encoding="utf-8"?>
<p:tagLst xmlns:a="http://schemas.openxmlformats.org/drawingml/2006/main" xmlns:r="http://schemas.openxmlformats.org/officeDocument/2006/relationships" xmlns:p="http://schemas.openxmlformats.org/presentationml/2006/main">
  <p:tag name="COLORSETCLASSNAME" val="ColorSet1"/>
  <p:tag name="COLORS" val="Blue1;White;-1;White;-1;-2"/>
</p:tagLst>
</file>

<file path=ppt/tags/tag322.xml><?xml version="1.0" encoding="utf-8"?>
<p:tagLst xmlns:a="http://schemas.openxmlformats.org/drawingml/2006/main" xmlns:r="http://schemas.openxmlformats.org/officeDocument/2006/relationships" xmlns:p="http://schemas.openxmlformats.org/presentationml/2006/main">
  <p:tag name="COLORSETCLASSNAME" val="ColorSet1"/>
  <p:tag name="COLORS" val="Blue1;White;-1;White;-1;-2"/>
</p:tagLst>
</file>

<file path=ppt/tags/tag323.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324.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32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2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2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28.xml><?xml version="1.0" encoding="utf-8"?>
<p:tagLst xmlns:a="http://schemas.openxmlformats.org/drawingml/2006/main" xmlns:r="http://schemas.openxmlformats.org/officeDocument/2006/relationships" xmlns:p="http://schemas.openxmlformats.org/presentationml/2006/main">
  <p:tag name="COLORSETCLASSNAME" val="ColorSet1"/>
  <p:tag name="COLORS" val="-2;-2;-2;-2;-3;-2"/>
</p:tagLst>
</file>

<file path=ppt/tags/tag329.xml><?xml version="1.0" encoding="utf-8"?>
<p:tagLst xmlns:a="http://schemas.openxmlformats.org/drawingml/2006/main" xmlns:r="http://schemas.openxmlformats.org/officeDocument/2006/relationships" xmlns:p="http://schemas.openxmlformats.org/presentationml/2006/main">
  <p:tag name="COLORSETCLASSNAME" val="ColorSet1"/>
  <p:tag name="COLORS" val="-2;-2;-2;-2;-3;-2"/>
</p:tagLst>
</file>

<file path=ppt/tags/tag33.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
  <p:tag name="COLORSETGROUPCLASSNAME" val="ColorSetGroup1"/>
  <p:tag name="FONTSETGROUPCLASSNAME" val="FontSetGroup1"/>
  <p:tag name="SHAPECLASSNAME" val="TitleBoxOnTitleSlide"/>
  <p:tag name="SHAPECLASSPROTECTIONTYPE" val="0"/>
  <p:tag name="COLORS" val="-2;-2;-2;-2;-1;-2"/>
</p:tagLst>
</file>

<file path=ppt/tags/tag330.xml><?xml version="1.0" encoding="utf-8"?>
<p:tagLst xmlns:a="http://schemas.openxmlformats.org/drawingml/2006/main" xmlns:r="http://schemas.openxmlformats.org/officeDocument/2006/relationships" xmlns:p="http://schemas.openxmlformats.org/presentationml/2006/main">
  <p:tag name="COLORSETCLASSNAME" val="ColorSet1"/>
  <p:tag name="COLORS" val="-2;-2;-2;-2;-3;-2"/>
</p:tagLst>
</file>

<file path=ppt/tags/tag331.xml><?xml version="1.0" encoding="utf-8"?>
<p:tagLst xmlns:a="http://schemas.openxmlformats.org/drawingml/2006/main" xmlns:r="http://schemas.openxmlformats.org/officeDocument/2006/relationships" xmlns:p="http://schemas.openxmlformats.org/presentationml/2006/main">
  <p:tag name="FIELD.CHAPTER.CONTENT" val="Vert.x"/>
  <p:tag name="FIELD.CHAPTER.VALUE" val="Vert.x"/>
  <p:tag name="FIELD.REM_ANL.CONTENT" val=" "/>
  <p:tag name="FIELD.REM_ANL.VALUE" val=" "/>
  <p:tag name="FIELD.DPT.CONTENT" val="AEA1"/>
  <p:tag name="FIELD.DPT.VALUE" val="AEA1 | "/>
  <p:tag name="FIELDS.INITIALIZED" val="1"/>
  <p:tag name="ML_1" val="RB_Rng"/>
  <p:tag name="ML_2" val="Bosch.mcr"/>
  <p:tag name="ML_LAYOUT_RESOURCE" val="BOSCH4_3_01.MCR "/>
  <p:tag name="SHAPESETGROUPCLASSNAME" val="ShapeSetGroup1"/>
  <p:tag name="SHAPESETCLASSNAME" val="ContentContent1"/>
  <p:tag name="COLORSETGROUPCLASSNAME" val="ColorSetGroup1"/>
  <p:tag name="COLORSETCLASSNAME" val="ColorSet1"/>
  <p:tag name="FONTSETGROUPCLASSNAME" val="FontSetGroup1"/>
  <p:tag name="STYLESETGROUPCLASSNAME" val="StyleSetGroup1"/>
  <p:tag name="MAPNAME" val="Map1"/>
  <p:tag name="CFG.LAYOUT" val="config01.xml"/>
  <p:tag name="MLI" val="1"/>
  <p:tag name="TEXTFELD 4_SHAPECLASSPROTECTIONTYPE" val="31"/>
  <p:tag name="RECHTECK 5_SHAPECLASSPROTECTIONTYPE" val="27"/>
  <p:tag name="RECHTECK 6_SHAPECLASSPROTECTIONTYPE" val="15"/>
  <p:tag name="RECHTECK 7_SHAPECLASSPROTECTIONTYPE" val="27"/>
  <p:tag name="GRAFIK 10_SHAPECLASSPROTECTIONTYPE" val="15"/>
  <p:tag name="TEXTFELD 13_SHAPECLASSPROTECTIONTYPE" val="27"/>
  <p:tag name="RECHTECK 14_SHAPECLASSPROTECTIONTYPE" val="63"/>
</p:tagLst>
</file>

<file path=ppt/tags/tag332.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ContentContent1"/>
  <p:tag name="COLORSETGROUPCLASSNAME" val="ColorSetGroup1"/>
  <p:tag name="FONTSETGROUPCLASSNAME" val="FontSetGroup1"/>
  <p:tag name="SHAPECLASSNAME" val="Copyrightline"/>
  <p:tag name="SHAPECLASSPROTECTIONTYPE" val="63"/>
</p:tagLst>
</file>

<file path=ppt/tags/tag33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ContentContent1"/>
  <p:tag name="COLORSETGROUPCLASSNAME" val="ColorSetGroup1"/>
  <p:tag name="FONTSETGROUPCLASSNAME" val="FontSetGroup1"/>
  <p:tag name="SHAPECLASSNAME" val="MASKBeQik"/>
  <p:tag name="SHAPECLASSFILE" val="BEQIK_FR.png"/>
  <p:tag name="SHAPECLASSPROTECTIONTYPE" val="15"/>
</p:tagLst>
</file>

<file path=ppt/tags/tag334.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ContentContent1"/>
  <p:tag name="COLORSETGROUPCLASSNAME" val="ColorSetGroup1"/>
  <p:tag name="FONTSETGROUPCLASSNAME" val="FontSetGroup1"/>
  <p:tag name="SHAPECLASSNAME" val="AddNoteBox"/>
  <p:tag name="SHAPECLASSPROTECTIONTYPE" val="27"/>
</p:tagLst>
</file>

<file path=ppt/tags/tag335.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ContentContent1"/>
  <p:tag name="COLORSETGROUPCLASSNAME" val="ColorSetGroup1"/>
  <p:tag name="FONTSETGROUPCLASSNAME" val="FontSetGroup1"/>
  <p:tag name="SHAPECLASSNAME" val="Chapterbox"/>
  <p:tag name="SHAPECLASSPROTECTIONTYPE" val="27"/>
</p:tagLst>
</file>

<file path=ppt/tags/tag336.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ContentContent1"/>
  <p:tag name="COLORSETGROUPCLASSNAME" val="ColorSetGroup1"/>
  <p:tag name="FONTSETGROUPCLASSNAME" val="FontSetGroup1"/>
  <p:tag name="SHAPECLASSNAME" val="BGroupBox"/>
  <p:tag name="SHAPECLASSPROTECTIONTYPE" val="15"/>
</p:tagLst>
</file>

<file path=ppt/tags/tag337.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ContentContent1"/>
  <p:tag name="COLORSETGROUPCLASSNAME" val="ColorSetGroup1"/>
  <p:tag name="FONTSETGROUPCLASSNAME" val="FontSetGroup1"/>
  <p:tag name="SHAPECLASSNAME" val="AuthorBox"/>
  <p:tag name="SHAPECLASSPROTECTIONTYPE" val="27"/>
</p:tagLst>
</file>

<file path=ppt/tags/tag338.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ContentContent1"/>
  <p:tag name="COLORSETGROUPCLASSNAME" val="ColorSetGroup1"/>
  <p:tag name="FONTSETGROUPCLASSNAME" val="FontSetGroup1"/>
  <p:tag name="SHAPECLASSNAME" val="tNavbar"/>
  <p:tag name="SHAPECLASSPROTECTIONTYPE" val="31"/>
</p:tagLst>
</file>

<file path=ppt/tags/tag339.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34.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34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41.xml><?xml version="1.0" encoding="utf-8"?>
<p:tagLst xmlns:a="http://schemas.openxmlformats.org/drawingml/2006/main" xmlns:r="http://schemas.openxmlformats.org/officeDocument/2006/relationships" xmlns:p="http://schemas.openxmlformats.org/presentationml/2006/main">
  <p:tag name="ML_1" val="RB_Rng"/>
  <p:tag name="ML_2" val="Bosch.mcr"/>
  <p:tag name="ML_LAYOUT_RESOURCE" val="BOSCH4_3_01.MCR "/>
  <p:tag name="FIELD.CHAPTER.CONTENT" val="Vert.x"/>
  <p:tag name="FIELD.CHAPTER.VALUE" val="Vert.x"/>
  <p:tag name="FIELD.REM_ANL.CONTENT" val=" "/>
  <p:tag name="FIELD.REM_ANL.VALUE" val=" "/>
  <p:tag name="FIELD.DPT.CONTENT" val="AEA1"/>
  <p:tag name="FIELD.DPT.VALUE" val="AEA1 | "/>
  <p:tag name="FIELDS.INITIALIZED" val="1"/>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TEXTFELD 3_SHAPECLASSPROTECTIONTYPE" val="31"/>
  <p:tag name="RECHTECK 4_SHAPECLASSPROTECTIONTYPE" val="27"/>
  <p:tag name="RECHTECK 5_SHAPECLASSPROTECTIONTYPE" val="15"/>
  <p:tag name="RECHTECK 6_SHAPECLASSPROTECTIONTYPE" val="27"/>
  <p:tag name="GRAFIK 7_SHAPECLASSPROTECTIONTYPE" val="15"/>
  <p:tag name="TEXTFELD 8_SHAPECLASSPROTECTIONTYPE" val="27"/>
  <p:tag name="TITEL 1_SHAPECLASSPROTECTIONTYPE" val="0"/>
  <p:tag name="RECHTECK 9_SHAPECLASSPROTECTIONTYPE" val="63"/>
  <p:tag name="TEXTPLATZHALTER 2_SHAPECLASSPROTECTIONTYPE" val="0"/>
</p:tagLst>
</file>

<file path=ppt/tags/tag342.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343.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27"/>
</p:tagLst>
</file>

<file path=ppt/tags/tag34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345.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27"/>
</p:tagLst>
</file>

<file path=ppt/tags/tag346.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347.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27"/>
</p:tagLst>
</file>

<file path=ppt/tags/tag348.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tNavbar"/>
  <p:tag name="SHAPECLASSPROTECTIONTYPE" val="31"/>
</p:tagLst>
</file>

<file path=ppt/tags/tag349.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35.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1;-2"/>
</p:tagLst>
</file>

<file path=ppt/tags/tag350.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1;-2"/>
</p:tagLst>
</file>

<file path=ppt/tags/tag351.xml><?xml version="1.0" encoding="utf-8"?>
<p:tagLst xmlns:a="http://schemas.openxmlformats.org/drawingml/2006/main" xmlns:r="http://schemas.openxmlformats.org/officeDocument/2006/relationships" xmlns:p="http://schemas.openxmlformats.org/presentationml/2006/main">
  <p:tag name="FIELD.CHAPTER.CONTENT" val="Vert.x"/>
  <p:tag name="FIELD.CHAPTER.VALUE" val="Vert.x"/>
  <p:tag name="FIELD.REM_ANL.CONTENT" val=" "/>
  <p:tag name="FIELD.REM_ANL.VALUE" val=" "/>
  <p:tag name="FIELD.DPT.CONTENT" val="AEA1"/>
  <p:tag name="FIELD.DPT.VALUE" val="AEA1 | "/>
  <p:tag name="FIELDS.INITIALIZED" val="1"/>
  <p:tag name="ML_1" val="RB_Rng"/>
  <p:tag name="ML_2" val="Bosch.mcr"/>
  <p:tag name="ML_LAYOUT_RESOURCE" val="BOSCH4_3_01.MCR "/>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FELD 3_SHAPECLASSPROTECTIONTYPE" val="31"/>
  <p:tag name="RECHTECK 4_SHAPECLASSPROTECTIONTYPE" val="27"/>
  <p:tag name="RECHTECK 5_SHAPECLASSPROTECTIONTYPE" val="15"/>
  <p:tag name="RECHTECK 6_SHAPECLASSPROTECTIONTYPE" val="27"/>
  <p:tag name="GRAFIK 7_SHAPECLASSPROTECTIONTYPE" val="15"/>
  <p:tag name="TEXTFELD 8_SHAPECLASSPROTECTIONTYPE" val="27"/>
  <p:tag name="RECHTECK 9_SHAPECLASSPROTECTIONTYPE" val="63"/>
  <p:tag name="UNTERTITEL 2_SHAPECLASSPROTECTIONTYPE" val="0"/>
  <p:tag name="TITEL 1_SHAPECLASSPROTECTIONTYPE" val="0"/>
</p:tagLst>
</file>

<file path=ppt/tags/tag352.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PROTECTIONTYPE" val="63"/>
  <p:tag name="SHAPECLASSNAME" val="Copyrightline"/>
</p:tagLst>
</file>

<file path=ppt/tags/tag353.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27"/>
</p:tagLst>
</file>

<file path=ppt/tags/tag35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MASKBeQik"/>
  <p:tag name="SHAPECLASSFILE" val="BEQIK_FR.png"/>
  <p:tag name="SHAPECLASSPROTECTIONTYPE" val="15"/>
</p:tagLst>
</file>

<file path=ppt/tags/tag355.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27"/>
</p:tagLst>
</file>

<file path=ppt/tags/tag356.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357.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27"/>
</p:tagLst>
</file>

<file path=ppt/tags/tag358.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359.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
  <p:tag name="COLORSETGROUPCLASSNAME" val="ColorSetGroup1"/>
  <p:tag name="FONTSETGROUPCLASSNAME" val="FontSetGroup1"/>
  <p:tag name="SHAPECLASSNAME" val="TitleBoxOnTitleSlide"/>
  <p:tag name="SHAPECLASSPROTECTIONTYPE" val="0"/>
  <p:tag name="COLORS" val="-2;-2;-2;-2;-1;-2"/>
</p:tagLst>
</file>

<file path=ppt/tags/tag36.xml><?xml version="1.0" encoding="utf-8"?>
<p:tagLst xmlns:a="http://schemas.openxmlformats.org/drawingml/2006/main" xmlns:r="http://schemas.openxmlformats.org/officeDocument/2006/relationships" xmlns:p="http://schemas.openxmlformats.org/presentationml/2006/main">
  <p:tag name="FIELD.CHAPTER.CONTENT" val="Vert.x"/>
  <p:tag name="FIELD.CHAPTER.VALUE" val="Vert.x"/>
  <p:tag name="FIELD.REM_ANL.CONTENT" val=" "/>
  <p:tag name="FIELD.REM_ANL.VALUE" val=" "/>
  <p:tag name="FIELD.DPT.CONTENT" val="AEA1"/>
  <p:tag name="FIELD.DPT.VALUE" val="AEA1 | "/>
  <p:tag name="FIELDS.INITIALIZED" val="1"/>
  <p:tag name="ML_1" val="RB_Rng"/>
  <p:tag name="ML_2" val="Bosch.mcr"/>
  <p:tag name="ML_LAYOUT_RESOURCE" val="BOSCH4_3_01.MCR "/>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TEXTFELD 3_SHAPECLASSPROTECTIONTYPE" val="31"/>
  <p:tag name="RECHTECK 4_SHAPECLASSPROTECTIONTYPE" val="27"/>
  <p:tag name="RECHTECK 5_SHAPECLASSPROTECTIONTYPE" val="15"/>
  <p:tag name="RECHTECK 6_SHAPECLASSPROTECTIONTYPE" val="27"/>
  <p:tag name="GRAFIK 7_SHAPECLASSPROTECTIONTYPE" val="15"/>
  <p:tag name="TEXTFELD 8_SHAPECLASSPROTECTIONTYPE" val="27"/>
  <p:tag name="TITEL 1_SHAPECLASSPROTECTIONTYPE" val="0"/>
  <p:tag name="RECHTECK 9_SHAPECLASSPROTECTIONTYPE" val="63"/>
  <p:tag name="TEXTPLATZHALTER 2_SHAPECLASSPROTECTIONTYPE" val="0"/>
</p:tagLst>
</file>

<file path=ppt/tags/tag360.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361.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7.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38.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27"/>
</p:tagLst>
</file>

<file path=ppt/tags/tag3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Slide"/>
  <p:tag name="COLORSETGROUPCLASSNAME" val="ColorSetGroup1"/>
  <p:tag name="FONTSETGROUPCLASSNAME" val="FontSetGroup1"/>
  <p:tag name="SHAPECLASSNAME" val="BoschBitmap"/>
  <p:tag name="SHAPECLASSFILE" val="BOCOL.png"/>
  <p:tag name="SHAPECLASSPROTECTIONTYPE" val="15"/>
</p:tagLst>
</file>

<file path=ppt/tags/tag40.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27"/>
</p:tagLst>
</file>

<file path=ppt/tags/tag41.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42.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27"/>
</p:tagLst>
</file>

<file path=ppt/tags/tag43.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tNavbar"/>
  <p:tag name="SHAPECLASSPROTECTIONTYPE" val="31"/>
</p:tagLst>
</file>

<file path=ppt/tags/tag44.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45.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3;-2"/>
</p:tagLst>
</file>

<file path=ppt/tags/tag46.xml><?xml version="1.0" encoding="utf-8"?>
<p:tagLst xmlns:a="http://schemas.openxmlformats.org/drawingml/2006/main" xmlns:r="http://schemas.openxmlformats.org/officeDocument/2006/relationships" xmlns:p="http://schemas.openxmlformats.org/presentationml/2006/main">
  <p:tag name="FIELD.CHAPTER.CONTENT" val="Vert.x"/>
  <p:tag name="FIELD.CHAPTER.VALUE" val="Vert.x"/>
  <p:tag name="FIELD.REM_ANL.CONTENT" val=" "/>
  <p:tag name="FIELD.REM_ANL.VALUE" val=" "/>
  <p:tag name="FIELD.DPT.CONTENT" val="AEA1"/>
  <p:tag name="FIELD.DPT.VALUE" val="AEA1 | "/>
  <p:tag name="FIELDS.INITIALIZED" val="1"/>
  <p:tag name="ML_1" val="RB_Rng"/>
  <p:tag name="ML_2" val="Bosch.mcr"/>
  <p:tag name="ML_LAYOUT_RESOURCE" val="BOSCH4_3_01.MCR "/>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FELD 3_SHAPECLASSPROTECTIONTYPE" val="31"/>
  <p:tag name="RECHTECK 4_SHAPECLASSPROTECTIONTYPE" val="27"/>
  <p:tag name="RECHTECK 5_SHAPECLASSPROTECTIONTYPE" val="15"/>
  <p:tag name="RECHTECK 6_SHAPECLASSPROTECTIONTYPE" val="27"/>
  <p:tag name="GRAFIK 7_SHAPECLASSPROTECTIONTYPE" val="15"/>
  <p:tag name="TEXTFELD 8_SHAPECLASSPROTECTIONTYPE" val="27"/>
  <p:tag name="RECHTECK 9_SHAPECLASSPROTECTIONTYPE" val="63"/>
  <p:tag name="UNTERTITEL 2_SHAPECLASSPROTECTIONTYPE" val="0"/>
  <p:tag name="TITEL 1_SHAPECLASSPROTECTIONTYPE" val="0"/>
</p:tagLst>
</file>

<file path=ppt/tags/tag47.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PROTECTIONTYPE" val="63"/>
  <p:tag name="SHAPECLASSNAME" val="Copyrightline"/>
</p:tagLst>
</file>

<file path=ppt/tags/tag48.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27"/>
</p:tagLst>
</file>

<file path=ppt/tags/tag4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MASKBeQik"/>
  <p:tag name="SHAPECLASSFILE" val="BEQIK_FR.png"/>
  <p:tag name="SHAPECLASSPROTECTIONTYPE" val="15"/>
</p:tagLst>
</file>

<file path=ppt/tags/tag5.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Slide"/>
  <p:tag name="COLORSETGROUPCLASSNAME" val="ColorSetGroup1"/>
  <p:tag name="FONTSETGROUPCLASSNAME" val="FontSetGroup1"/>
  <p:tag name="SHAPECLASSNAME" val="Logo2OnSlide"/>
  <p:tag name="SHAPECLASSFILE" val="PPTFOOTCOL.emf"/>
  <p:tag name="SHAPECLASSPROTECTIONTYPE" val="15"/>
</p:tagLst>
</file>

<file path=ppt/tags/tag50.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27"/>
</p:tagLst>
</file>

<file path=ppt/tags/tag51.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52.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27"/>
</p:tagLst>
</file>

<file path=ppt/tags/tag53.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54.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
  <p:tag name="COLORSETGROUPCLASSNAME" val="ColorSetGroup1"/>
  <p:tag name="FONTSETGROUPCLASSNAME" val="FontSetGroup1"/>
  <p:tag name="SHAPECLASSNAME" val="TitleBoxOnTitleSlide"/>
  <p:tag name="SHAPECLASSPROTECTIONTYPE" val="0"/>
  <p:tag name="COLORS" val="-2;-2;-2;-2;-1;-2"/>
</p:tagLst>
</file>

<file path=ppt/tags/tag55.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5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5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58.xml><?xml version="1.0" encoding="utf-8"?>
<p:tagLst xmlns:a="http://schemas.openxmlformats.org/drawingml/2006/main" xmlns:r="http://schemas.openxmlformats.org/officeDocument/2006/relationships" xmlns:p="http://schemas.openxmlformats.org/presentationml/2006/main">
  <p:tag name="FIELD.CHAPTER.CONTENT" val="Vert.x"/>
  <p:tag name="FIELD.CHAPTER.VALUE" val="Vert.x"/>
  <p:tag name="FIELD.REM_ANL.CONTENT" val=" "/>
  <p:tag name="FIELD.REM_ANL.VALUE" val=" "/>
  <p:tag name="FIELD.DPT.CONTENT" val="AEA1"/>
  <p:tag name="FIELD.DPT.VALUE" val="AEA1 | "/>
  <p:tag name="FIELDS.INITIALIZED" val="1"/>
  <p:tag name="ML_1" val="RB_Rng"/>
  <p:tag name="ML_2" val="Bosch.mcr"/>
  <p:tag name="ML_LAYOUT_RESOURCE" val="BOSCH4_3_01.MCR "/>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FELD 3_SHAPECLASSPROTECTIONTYPE" val="31"/>
  <p:tag name="RECHTECK 4_SHAPECLASSPROTECTIONTYPE" val="27"/>
  <p:tag name="RECHTECK 5_SHAPECLASSPROTECTIONTYPE" val="15"/>
  <p:tag name="RECHTECK 6_SHAPECLASSPROTECTIONTYPE" val="27"/>
  <p:tag name="GRAFIK 7_SHAPECLASSPROTECTIONTYPE" val="15"/>
  <p:tag name="TEXTFELD 8_SHAPECLASSPROTECTIONTYPE" val="27"/>
  <p:tag name="RECHTECK 9_SHAPECLASSPROTECTIONTYPE" val="63"/>
  <p:tag name="UNTERTITEL 2_SHAPECLASSPROTECTIONTYPE" val="0"/>
  <p:tag name="TITEL 1_SHAPECLASSPROTECTIONTYPE" val="0"/>
</p:tagLst>
</file>

<file path=ppt/tags/tag59.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PROTECTIONTYPE" val="63"/>
  <p:tag name="SHAPECLASSNAME" val="Copyrightline"/>
</p:tagLst>
</file>

<file path=ppt/tags/tag6.xml><?xml version="1.0" encoding="utf-8"?>
<p:tagLst xmlns:a="http://schemas.openxmlformats.org/drawingml/2006/main" xmlns:r="http://schemas.openxmlformats.org/officeDocument/2006/relationships" xmlns:p="http://schemas.openxmlformats.org/presentationml/2006/main">
  <p:tag name="COLORS" val="-2;-2;HeaderLineColor;-2;-2;-2"/>
  <p:tag name="COLORSETCLASSNAME" val="ColorSet1"/>
  <p:tag name="MLI" val="1"/>
  <p:tag name="SHAPESETGROUPCLASSNAME" val="ShapeSetGroup1"/>
  <p:tag name="SHAPESETCLASSNAME" val="Slide"/>
  <p:tag name="COLORSETGROUPCLASSNAME" val="ColorSetGroup1"/>
  <p:tag name="FONTSETGROUPCLASSNAME" val="FontSetGroup1"/>
  <p:tag name="SHAPECLASSNAME" val="HeaderLine"/>
  <p:tag name="SHAPECLASSPROTECTIONTYPE" val="15"/>
</p:tagLst>
</file>

<file path=ppt/tags/tag60.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27"/>
</p:tagLst>
</file>

<file path=ppt/tags/tag61.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MASKBeQik"/>
  <p:tag name="SHAPECLASSFILE" val="BEQIK_FR.png"/>
  <p:tag name="SHAPECLASSPROTECTIONTYPE" val="15"/>
</p:tagLst>
</file>

<file path=ppt/tags/tag62.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27"/>
</p:tagLst>
</file>

<file path=ppt/tags/tag63.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64.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27"/>
</p:tagLst>
</file>

<file path=ppt/tags/tag65.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66.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
  <p:tag name="COLORSETGROUPCLASSNAME" val="ColorSetGroup1"/>
  <p:tag name="FONTSETGROUPCLASSNAME" val="FontSetGroup1"/>
  <p:tag name="SHAPECLASSNAME" val="TitleBoxOnTitleSlide"/>
  <p:tag name="SHAPECLASSPROTECTIONTYPE" val="0"/>
  <p:tag name="COLORS" val="-2;-2;-2;-2;-1;-2"/>
</p:tagLst>
</file>

<file path=ppt/tags/tag67.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6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6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7.xml><?xml version="1.0" encoding="utf-8"?>
<p:tagLst xmlns:a="http://schemas.openxmlformats.org/drawingml/2006/main" xmlns:r="http://schemas.openxmlformats.org/officeDocument/2006/relationships" xmlns:p="http://schemas.openxmlformats.org/presentationml/2006/main">
  <p:tag name="COLORS" val="ChapterBoxColor;-2;-2;-2;ChapterBoxColor;-2"/>
  <p:tag name="COLORSETCLASSNAME" val="ColorSet1"/>
  <p:tag name="MLI" val="1"/>
  <p:tag name="SHAPESETGROUPCLASSNAME" val="ShapeSetGroup1"/>
  <p:tag name="SHAPESETCLASSNAME" val="Slide"/>
  <p:tag name="COLORSETGROUPCLASSNAME" val="ColorSetGroup1"/>
  <p:tag name="FONTSETGROUPCLASSNAME" val="FontSetGroup1"/>
  <p:tag name="SHAPECLASSNAME" val="HeaderboxElement2"/>
  <p:tag name="SHAPECLASSPROTECTIONTYPE" val="15"/>
</p:tagLst>
</file>

<file path=ppt/tags/tag7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71.xml><?xml version="1.0" encoding="utf-8"?>
<p:tagLst xmlns:a="http://schemas.openxmlformats.org/drawingml/2006/main" xmlns:r="http://schemas.openxmlformats.org/officeDocument/2006/relationships" xmlns:p="http://schemas.openxmlformats.org/presentationml/2006/main">
  <p:tag name="FIELD.CHAPTER.CONTENT" val="Vert.x"/>
  <p:tag name="FIELD.CHAPTER.VALUE" val="Vert.x"/>
  <p:tag name="FIELD.REM_ANL.CONTENT" val=" "/>
  <p:tag name="FIELD.REM_ANL.VALUE" val=" "/>
  <p:tag name="FIELD.DPT.CONTENT" val="AEA1"/>
  <p:tag name="FIELD.DPT.VALUE" val="AEA1 | "/>
  <p:tag name="FIELDS.INITIALIZED" val="1"/>
  <p:tag name="ML_1" val="RB_Rng"/>
  <p:tag name="ML_2" val="Bosch.mcr"/>
  <p:tag name="ML_LAYOUT_RESOURCE" val="BOSCH4_3_01.MCR "/>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FELD 3_SHAPECLASSPROTECTIONTYPE" val="31"/>
  <p:tag name="RECHTECK 4_SHAPECLASSPROTECTIONTYPE" val="27"/>
  <p:tag name="RECHTECK 5_SHAPECLASSPROTECTIONTYPE" val="15"/>
  <p:tag name="RECHTECK 6_SHAPECLASSPROTECTIONTYPE" val="27"/>
  <p:tag name="GRAFIK 7_SHAPECLASSPROTECTIONTYPE" val="15"/>
  <p:tag name="TEXTFELD 8_SHAPECLASSPROTECTIONTYPE" val="27"/>
  <p:tag name="RECHTECK 9_SHAPECLASSPROTECTIONTYPE" val="63"/>
  <p:tag name="UNTERTITEL 2_SHAPECLASSPROTECTIONTYPE" val="0"/>
  <p:tag name="TITEL 1_SHAPECLASSPROTECTIONTYPE" val="0"/>
</p:tagLst>
</file>

<file path=ppt/tags/tag72.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PROTECTIONTYPE" val="63"/>
  <p:tag name="SHAPECLASSNAME" val="Copyrightline"/>
</p:tagLst>
</file>

<file path=ppt/tags/tag73.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27"/>
</p:tagLst>
</file>

<file path=ppt/tags/tag7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MASKBeQik"/>
  <p:tag name="SHAPECLASSFILE" val="BEQIK_FR.png"/>
  <p:tag name="SHAPECLASSPROTECTIONTYPE" val="15"/>
</p:tagLst>
</file>

<file path=ppt/tags/tag75.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27"/>
</p:tagLst>
</file>

<file path=ppt/tags/tag76.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77.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27"/>
</p:tagLst>
</file>

<file path=ppt/tags/tag78.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79.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
  <p:tag name="COLORSETGROUPCLASSNAME" val="ColorSetGroup1"/>
  <p:tag name="FONTSETGROUPCLASSNAME" val="FontSetGroup1"/>
  <p:tag name="SHAPECLASSNAME" val="TitleBoxOnTitleSlide"/>
  <p:tag name="SHAPECLASSPROTECTIONTYPE" val="0"/>
  <p:tag name="COLORS" val="-2;-2;-2;-2;-1;-2"/>
</p:tagLst>
</file>

<file path=ppt/tags/tag8.xml><?xml version="1.0" encoding="utf-8"?>
<p:tagLst xmlns:a="http://schemas.openxmlformats.org/drawingml/2006/main" xmlns:r="http://schemas.openxmlformats.org/officeDocument/2006/relationships" xmlns:p="http://schemas.openxmlformats.org/presentationml/2006/main">
  <p:tag name="COLORS" val="ChapterBoxColor;-2;-2;-2;ChapterBoxColor;-2"/>
  <p:tag name="COLORSETCLASSNAME" val="ColorSet1"/>
  <p:tag name="MLI" val="1"/>
  <p:tag name="SHAPESETGROUPCLASSNAME" val="ShapeSetGroup1"/>
  <p:tag name="SHAPESETCLASSNAME" val="Slide"/>
  <p:tag name="COLORSETGROUPCLASSNAME" val="ColorSetGroup1"/>
  <p:tag name="FONTSETGROUPCLASSNAME" val="FontSetGroup1"/>
  <p:tag name="SHAPECLASSNAME" val="HeaderboxElement3"/>
  <p:tag name="SHAPECLASSPROTECTIONTYPE" val="15"/>
</p:tagLst>
</file>

<file path=ppt/tags/tag80.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81.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1;-2"/>
</p:tagLst>
</file>

<file path=ppt/tags/tag82.xml><?xml version="1.0" encoding="utf-8"?>
<p:tagLst xmlns:a="http://schemas.openxmlformats.org/drawingml/2006/main" xmlns:r="http://schemas.openxmlformats.org/officeDocument/2006/relationships" xmlns:p="http://schemas.openxmlformats.org/presentationml/2006/main">
  <p:tag name="FIELD.CHAPTER.CONTENT" val="Vert.x"/>
  <p:tag name="FIELD.CHAPTER.VALUE" val="Vert.x"/>
  <p:tag name="FIELD.REM_ANL.CONTENT" val=" "/>
  <p:tag name="FIELD.REM_ANL.VALUE" val=" "/>
  <p:tag name="FIELD.DPT.CONTENT" val="AEA1"/>
  <p:tag name="FIELD.DPT.VALUE" val="AEA1 | "/>
  <p:tag name="FIELDS.INITIALIZED" val="1"/>
  <p:tag name="ML_1" val="RB_Rng"/>
  <p:tag name="ML_2" val="Bosch.mcr"/>
  <p:tag name="ML_LAYOUT_RESOURCE" val="BOSCH4_3_01.MCR "/>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TEXTFELD 3_SHAPECLASSPROTECTIONTYPE" val="31"/>
  <p:tag name="RECHTECK 4_SHAPECLASSPROTECTIONTYPE" val="27"/>
  <p:tag name="RECHTECK 5_SHAPECLASSPROTECTIONTYPE" val="15"/>
  <p:tag name="RECHTECK 6_SHAPECLASSPROTECTIONTYPE" val="27"/>
  <p:tag name="GRAFIK 7_SHAPECLASSPROTECTIONTYPE" val="15"/>
  <p:tag name="TEXTFELD 8_SHAPECLASSPROTECTIONTYPE" val="27"/>
  <p:tag name="TITEL 1_SHAPECLASSPROTECTIONTYPE" val="0"/>
  <p:tag name="RECHTECK 9_SHAPECLASSPROTECTIONTYPE" val="63"/>
  <p:tag name="TEXTPLATZHALTER 2_SHAPECLASSPROTECTIONTYPE" val="0"/>
</p:tagLst>
</file>

<file path=ppt/tags/tag83.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84.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27"/>
</p:tagLst>
</file>

<file path=ppt/tags/tag85.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86.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27"/>
</p:tagLst>
</file>

<file path=ppt/tags/tag87.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88.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27"/>
</p:tagLst>
</file>

<file path=ppt/tags/tag89.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tNavbar"/>
  <p:tag name="SHAPECLASSPROTECTIONTYPE" val="31"/>
</p:tagLst>
</file>

<file path=ppt/tags/tag9.xml><?xml version="1.0" encoding="utf-8"?>
<p:tagLst xmlns:a="http://schemas.openxmlformats.org/drawingml/2006/main" xmlns:r="http://schemas.openxmlformats.org/officeDocument/2006/relationships" xmlns:p="http://schemas.openxmlformats.org/presentationml/2006/main">
  <p:tag name="COLORS" val="-2;-2;FooterLineColor;-2;FooterLineColor;-2"/>
  <p:tag name="COLORSETCLASSNAME" val="ColorSet1"/>
  <p:tag name="MLI" val="1"/>
  <p:tag name="SHAPESETGROUPCLASSNAME" val="ShapeSetGroup1"/>
  <p:tag name="SHAPESETCLASSNAME" val="Slide"/>
  <p:tag name="COLORSETGROUPCLASSNAME" val="ColorSetGroup1"/>
  <p:tag name="FONTSETGROUPCLASSNAME" val="FontSetGroup1"/>
  <p:tag name="SHAPECLASSNAME" val="FooterLine"/>
  <p:tag name="SHAPECLASSPROTECTIONTYPE" val="15"/>
</p:tagLst>
</file>

<file path=ppt/tags/tag90.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91.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1;-2"/>
</p:tagLst>
</file>

<file path=ppt/tags/tag92.xml><?xml version="1.0" encoding="utf-8"?>
<p:tagLst xmlns:a="http://schemas.openxmlformats.org/drawingml/2006/main" xmlns:r="http://schemas.openxmlformats.org/officeDocument/2006/relationships" xmlns:p="http://schemas.openxmlformats.org/presentationml/2006/main">
  <p:tag name="FIELD.CHAPTER.CONTENT" val="Vert.x"/>
  <p:tag name="FIELD.CHAPTER.VALUE" val="Vert.x"/>
  <p:tag name="FIELD.REM_ANL.CONTENT" val=" "/>
  <p:tag name="FIELD.REM_ANL.VALUE" val=" "/>
  <p:tag name="FIELD.DPT.CONTENT" val="AEA1"/>
  <p:tag name="FIELD.DPT.VALUE" val="AEA1 | "/>
  <p:tag name="FIELDS.INITIALIZED" val="1"/>
  <p:tag name="ML_1" val="RB_Rng"/>
  <p:tag name="ML_2" val="Bosch.mcr"/>
  <p:tag name="ML_LAYOUT_RESOURCE" val="BOSCH4_3_01.MCR "/>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FELD 3_SHAPECLASSPROTECTIONTYPE" val="31"/>
  <p:tag name="RECHTECK 4_SHAPECLASSPROTECTIONTYPE" val="27"/>
  <p:tag name="RECHTECK 5_SHAPECLASSPROTECTIONTYPE" val="15"/>
  <p:tag name="RECHTECK 6_SHAPECLASSPROTECTIONTYPE" val="27"/>
  <p:tag name="GRAFIK 7_SHAPECLASSPROTECTIONTYPE" val="15"/>
  <p:tag name="TEXTFELD 8_SHAPECLASSPROTECTIONTYPE" val="27"/>
  <p:tag name="RECHTECK 9_SHAPECLASSPROTECTIONTYPE" val="63"/>
  <p:tag name="UNTERTITEL 2_SHAPECLASSPROTECTIONTYPE" val="0"/>
  <p:tag name="TITEL 1_SHAPECLASSPROTECTIONTYPE" val="0"/>
</p:tagLst>
</file>

<file path=ppt/tags/tag93.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PROTECTIONTYPE" val="63"/>
  <p:tag name="SHAPECLASSNAME" val="Copyrightline"/>
</p:tagLst>
</file>

<file path=ppt/tags/tag94.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27"/>
</p:tagLst>
</file>

<file path=ppt/tags/tag95.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MASKBeQik"/>
  <p:tag name="SHAPECLASSFILE" val="BEQIK_FR.png"/>
  <p:tag name="SHAPECLASSPROTECTIONTYPE" val="15"/>
</p:tagLst>
</file>

<file path=ppt/tags/tag96.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27"/>
</p:tagLst>
</file>

<file path=ppt/tags/tag97.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98.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27"/>
</p:tagLst>
</file>

<file path=ppt/tags/tag99.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heme/theme1.xml><?xml version="1.0" encoding="utf-8"?>
<a:theme xmlns:a="http://schemas.openxmlformats.org/drawingml/2006/main" name="Standarddesign">
  <a:themeElements>
    <a:clrScheme name="Benutzerdefiniert 1">
      <a:dk1>
        <a:srgbClr val="000000"/>
      </a:dk1>
      <a:lt1>
        <a:srgbClr val="FFFFFF"/>
      </a:lt1>
      <a:dk2>
        <a:srgbClr val="000000"/>
      </a:dk2>
      <a:lt2>
        <a:srgbClr val="808080"/>
      </a:lt2>
      <a:accent1>
        <a:srgbClr val="003264"/>
      </a:accent1>
      <a:accent2>
        <a:srgbClr val="3A5A82"/>
      </a:accent2>
      <a:accent3>
        <a:srgbClr val="6E8CB2"/>
      </a:accent3>
      <a:accent4>
        <a:srgbClr val="A8BAD2"/>
      </a:accent4>
      <a:accent5>
        <a:srgbClr val="FFFFFF"/>
      </a:accent5>
      <a:accent6>
        <a:srgbClr val="000000"/>
      </a:accent6>
      <a:hlink>
        <a:srgbClr val="6E8CB2"/>
      </a:hlink>
      <a:folHlink>
        <a:srgbClr val="A8BAD2"/>
      </a:folHlink>
    </a:clrScheme>
    <a:fontScheme name="Standarddesign">
      <a:majorFont>
        <a:latin typeface="Bosch Office Sans"/>
        <a:ea typeface=""/>
        <a:cs typeface=""/>
      </a:majorFont>
      <a:minorFont>
        <a:latin typeface="Bosch Office Sans"/>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00"/>
        </a:dk2>
        <a:lt2>
          <a:srgbClr val="808080"/>
        </a:lt2>
        <a:accent1>
          <a:srgbClr val="153B63"/>
        </a:accent1>
        <a:accent2>
          <a:srgbClr val="425C8F"/>
        </a:accent2>
        <a:accent3>
          <a:srgbClr val="FFFFFF"/>
        </a:accent3>
        <a:accent4>
          <a:srgbClr val="000000"/>
        </a:accent4>
        <a:accent5>
          <a:srgbClr val="AAAFB7"/>
        </a:accent5>
        <a:accent6>
          <a:srgbClr val="3B5381"/>
        </a:accent6>
        <a:hlink>
          <a:srgbClr val="738CB4"/>
        </a:hlink>
        <a:folHlink>
          <a:srgbClr val="B0BBD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1809</Words>
  <Application>Microsoft Office PowerPoint</Application>
  <PresentationFormat>Benutzerdefiniert</PresentationFormat>
  <Paragraphs>253</Paragraphs>
  <Slides>29</Slides>
  <Notes>0</Notes>
  <HiddenSlides>2</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29</vt:i4>
      </vt:variant>
    </vt:vector>
  </HeadingPairs>
  <TitlesOfParts>
    <vt:vector size="34" baseType="lpstr">
      <vt:lpstr>Arial</vt:lpstr>
      <vt:lpstr>Bosch Office Sans</vt:lpstr>
      <vt:lpstr>Wingdings</vt:lpstr>
      <vt:lpstr>Courier</vt:lpstr>
      <vt:lpstr>Standarddesign</vt:lpstr>
      <vt:lpstr>A tool-kit for building reactive applications on the JVM. </vt:lpstr>
      <vt:lpstr>Verticles</vt:lpstr>
      <vt:lpstr>The asynchronous call heritage</vt:lpstr>
      <vt:lpstr>The asynchronous call heritage</vt:lpstr>
      <vt:lpstr>Scaleability</vt:lpstr>
      <vt:lpstr>Communication Modes</vt:lpstr>
      <vt:lpstr>Folie 7</vt:lpstr>
      <vt:lpstr>Folie 8</vt:lpstr>
      <vt:lpstr>(Annoying?) Pub/Sub architectural limitation</vt:lpstr>
      <vt:lpstr>Data over the event bus in polyglot environments</vt:lpstr>
      <vt:lpstr>The trouble with lambdas</vt:lpstr>
      <vt:lpstr>A fool with a tool ….</vt:lpstr>
      <vt:lpstr>Interaction with browser clients</vt:lpstr>
      <vt:lpstr>Digging further down – beyond „vertx run“</vt:lpstr>
      <vt:lpstr>More Verticles per process</vt:lpstr>
      <vt:lpstr>When you have to block</vt:lpstr>
      <vt:lpstr>Isolation</vt:lpstr>
      <vt:lpstr>High availability and clustering over multiple machines</vt:lpstr>
      <vt:lpstr>Soft and Hard Vert.x</vt:lpstr>
      <vt:lpstr>Soft Vert.x a la Esentri</vt:lpstr>
      <vt:lpstr>Hard Vert.x: The Reactive Manifesto</vt:lpstr>
      <vt:lpstr>Reactive Programming Overview  …. and the API   RxJava/javadoc/rx/Observable.html         </vt:lpstr>
      <vt:lpstr>RX Demo</vt:lpstr>
      <vt:lpstr>Consequences for BiE</vt:lpstr>
      <vt:lpstr>Folie 25</vt:lpstr>
      <vt:lpstr>Folie 26</vt:lpstr>
      <vt:lpstr>BiE Architecture First Cut</vt:lpstr>
      <vt:lpstr>Eventbus Addresses </vt:lpstr>
      <vt:lpstr>Brainstorming time</vt:lpstr>
    </vt:vector>
  </TitlesOfParts>
  <Company>Bosch Group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Andrew Mark (CR/AEA2)</dc:creator>
  <cp:lastModifiedBy>anm2fr</cp:lastModifiedBy>
  <cp:revision>26</cp:revision>
  <dcterms:created xsi:type="dcterms:W3CDTF">2015-07-29T09:03:27Z</dcterms:created>
  <dcterms:modified xsi:type="dcterms:W3CDTF">2015-10-05T10:43:22Z</dcterms:modified>
</cp:coreProperties>
</file>