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75"/>
    <p:restoredTop sz="94647"/>
  </p:normalViewPr>
  <p:slideViewPr>
    <p:cSldViewPr snapToGrid="0" snapToObjects="1" showGuides="1">
      <p:cViewPr varScale="1">
        <p:scale>
          <a:sx n="105" d="100"/>
          <a:sy n="105" d="100"/>
        </p:scale>
        <p:origin x="1170" y="96"/>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DC152B-ED1F-41BF-8763-FF1DA0EF8E71}" type="doc">
      <dgm:prSet loTypeId="urn:microsoft.com/office/officeart/2005/8/layout/process1" loCatId="process" qsTypeId="urn:microsoft.com/office/officeart/2005/8/quickstyle/simple1" qsCatId="simple" csTypeId="urn:microsoft.com/office/officeart/2005/8/colors/colorful2" csCatId="colorful" phldr="1"/>
      <dgm:spPr/>
    </dgm:pt>
    <dgm:pt modelId="{DAF1F734-274C-4D8D-8C30-7AC1A3271D4A}">
      <dgm:prSet phldrT="[Text]"/>
      <dgm:spPr/>
      <dgm:t>
        <a:bodyPr/>
        <a:lstStyle/>
        <a:p>
          <a:r>
            <a:rPr lang="en-CA" dirty="0"/>
            <a:t>Removal of punctuation</a:t>
          </a:r>
        </a:p>
      </dgm:t>
    </dgm:pt>
    <dgm:pt modelId="{01EFCC42-4A7B-4040-95CF-2F5F3DC4593E}" type="parTrans" cxnId="{71AD346B-334E-4B72-8D74-57436D113688}">
      <dgm:prSet/>
      <dgm:spPr/>
      <dgm:t>
        <a:bodyPr/>
        <a:lstStyle/>
        <a:p>
          <a:endParaRPr lang="en-CA"/>
        </a:p>
      </dgm:t>
    </dgm:pt>
    <dgm:pt modelId="{837FFC77-A546-4B5A-9F41-D3E8C7B1008B}" type="sibTrans" cxnId="{71AD346B-334E-4B72-8D74-57436D113688}">
      <dgm:prSet/>
      <dgm:spPr/>
      <dgm:t>
        <a:bodyPr/>
        <a:lstStyle/>
        <a:p>
          <a:endParaRPr lang="en-CA"/>
        </a:p>
      </dgm:t>
    </dgm:pt>
    <dgm:pt modelId="{3E092DDD-38AB-4FE8-B040-28F4F448A818}">
      <dgm:prSet/>
      <dgm:spPr/>
      <dgm:t>
        <a:bodyPr/>
        <a:lstStyle/>
        <a:p>
          <a:r>
            <a:rPr lang="en-CA" dirty="0"/>
            <a:t>Removal of non-alphabetic characters</a:t>
          </a:r>
        </a:p>
      </dgm:t>
    </dgm:pt>
    <dgm:pt modelId="{A8F2675B-63E4-4CD7-991B-01944766BB6F}" type="parTrans" cxnId="{EB608F9E-E4D4-4E83-87EC-8558B4F8D901}">
      <dgm:prSet/>
      <dgm:spPr/>
      <dgm:t>
        <a:bodyPr/>
        <a:lstStyle/>
        <a:p>
          <a:endParaRPr lang="en-CA"/>
        </a:p>
      </dgm:t>
    </dgm:pt>
    <dgm:pt modelId="{F6C0F351-CC35-4526-AEA0-8FA79BB5239E}" type="sibTrans" cxnId="{EB608F9E-E4D4-4E83-87EC-8558B4F8D901}">
      <dgm:prSet/>
      <dgm:spPr/>
      <dgm:t>
        <a:bodyPr/>
        <a:lstStyle/>
        <a:p>
          <a:endParaRPr lang="en-CA"/>
        </a:p>
      </dgm:t>
    </dgm:pt>
    <dgm:pt modelId="{4C07A97B-419C-4AC2-8556-F52A5C940EDF}">
      <dgm:prSet/>
      <dgm:spPr/>
      <dgm:t>
        <a:bodyPr/>
        <a:lstStyle/>
        <a:p>
          <a:r>
            <a:rPr lang="en-CA" dirty="0"/>
            <a:t>Lemmatization</a:t>
          </a:r>
        </a:p>
      </dgm:t>
    </dgm:pt>
    <dgm:pt modelId="{DB5199A1-615F-46D7-9794-CA5FB2A39B86}" type="parTrans" cxnId="{68009136-004F-491C-ABE8-F3411E2C3BB6}">
      <dgm:prSet/>
      <dgm:spPr/>
      <dgm:t>
        <a:bodyPr/>
        <a:lstStyle/>
        <a:p>
          <a:endParaRPr lang="en-CA"/>
        </a:p>
      </dgm:t>
    </dgm:pt>
    <dgm:pt modelId="{0DB124B0-27E6-4369-8C55-72B18F19B759}" type="sibTrans" cxnId="{68009136-004F-491C-ABE8-F3411E2C3BB6}">
      <dgm:prSet/>
      <dgm:spPr/>
      <dgm:t>
        <a:bodyPr/>
        <a:lstStyle/>
        <a:p>
          <a:endParaRPr lang="en-CA"/>
        </a:p>
      </dgm:t>
    </dgm:pt>
    <dgm:pt modelId="{FEFE959C-5757-4D57-A435-15FB9A1657CA}">
      <dgm:prSet/>
      <dgm:spPr/>
      <dgm:t>
        <a:bodyPr/>
        <a:lstStyle/>
        <a:p>
          <a:r>
            <a:rPr lang="en-CA" dirty="0"/>
            <a:t>Removal of capital letters</a:t>
          </a:r>
        </a:p>
      </dgm:t>
    </dgm:pt>
    <dgm:pt modelId="{50CCF430-93C7-4245-85EF-CDFE65D4A672}" type="parTrans" cxnId="{9B8241F3-8EB3-4AEE-AB04-67E66ACA2838}">
      <dgm:prSet/>
      <dgm:spPr/>
      <dgm:t>
        <a:bodyPr/>
        <a:lstStyle/>
        <a:p>
          <a:endParaRPr lang="en-CA"/>
        </a:p>
      </dgm:t>
    </dgm:pt>
    <dgm:pt modelId="{294E9A18-F10E-427B-B981-D805C2C3ECE9}" type="sibTrans" cxnId="{9B8241F3-8EB3-4AEE-AB04-67E66ACA2838}">
      <dgm:prSet/>
      <dgm:spPr/>
      <dgm:t>
        <a:bodyPr/>
        <a:lstStyle/>
        <a:p>
          <a:endParaRPr lang="en-CA"/>
        </a:p>
      </dgm:t>
    </dgm:pt>
    <dgm:pt modelId="{CA30784B-E50B-4811-BA01-DD52E601BF47}">
      <dgm:prSet/>
      <dgm:spPr/>
      <dgm:t>
        <a:bodyPr/>
        <a:lstStyle/>
        <a:p>
          <a:r>
            <a:rPr lang="en-CA" dirty="0"/>
            <a:t>Scrapping IMDb</a:t>
          </a:r>
        </a:p>
      </dgm:t>
    </dgm:pt>
    <dgm:pt modelId="{CAF2E700-0434-46F6-8635-4BC908CD00D5}" type="parTrans" cxnId="{204E7A68-E53D-490A-9342-26074127A0A7}">
      <dgm:prSet/>
      <dgm:spPr/>
      <dgm:t>
        <a:bodyPr/>
        <a:lstStyle/>
        <a:p>
          <a:endParaRPr lang="en-CA"/>
        </a:p>
      </dgm:t>
    </dgm:pt>
    <dgm:pt modelId="{C7DA0568-AFE4-48F8-8B3D-0553503F288E}" type="sibTrans" cxnId="{204E7A68-E53D-490A-9342-26074127A0A7}">
      <dgm:prSet/>
      <dgm:spPr/>
      <dgm:t>
        <a:bodyPr/>
        <a:lstStyle/>
        <a:p>
          <a:endParaRPr lang="en-CA"/>
        </a:p>
      </dgm:t>
    </dgm:pt>
    <dgm:pt modelId="{5B95CA6D-95ED-493B-A57E-63A1CFFCD819}">
      <dgm:prSet/>
      <dgm:spPr/>
      <dgm:t>
        <a:bodyPr/>
        <a:lstStyle/>
        <a:p>
          <a:r>
            <a:rPr lang="en-CA" dirty="0"/>
            <a:t>Manual labeling</a:t>
          </a:r>
        </a:p>
      </dgm:t>
    </dgm:pt>
    <dgm:pt modelId="{4847AF18-7803-44C8-B72B-0AC4DBAEF238}" type="parTrans" cxnId="{AAF9EC86-B0EE-4D3F-BF08-AB7C5B4FEE96}">
      <dgm:prSet/>
      <dgm:spPr/>
      <dgm:t>
        <a:bodyPr/>
        <a:lstStyle/>
        <a:p>
          <a:endParaRPr lang="en-CA"/>
        </a:p>
      </dgm:t>
    </dgm:pt>
    <dgm:pt modelId="{F0750BB0-521D-49EA-9DD9-844980217F3B}" type="sibTrans" cxnId="{AAF9EC86-B0EE-4D3F-BF08-AB7C5B4FEE96}">
      <dgm:prSet/>
      <dgm:spPr/>
      <dgm:t>
        <a:bodyPr/>
        <a:lstStyle/>
        <a:p>
          <a:endParaRPr lang="en-CA"/>
        </a:p>
      </dgm:t>
    </dgm:pt>
    <dgm:pt modelId="{22F0642A-E443-4005-997F-8AE94C900B2D}">
      <dgm:prSet/>
      <dgm:spPr/>
      <dgm:t>
        <a:bodyPr/>
        <a:lstStyle/>
        <a:p>
          <a:r>
            <a:rPr lang="en-CA"/>
            <a:t>Tokenization</a:t>
          </a:r>
        </a:p>
      </dgm:t>
    </dgm:pt>
    <dgm:pt modelId="{42214071-5B89-473E-AB07-578944F37CDA}" type="parTrans" cxnId="{D09093F1-474A-4824-8C23-9F9151C00038}">
      <dgm:prSet/>
      <dgm:spPr/>
      <dgm:t>
        <a:bodyPr/>
        <a:lstStyle/>
        <a:p>
          <a:endParaRPr lang="en-CA"/>
        </a:p>
      </dgm:t>
    </dgm:pt>
    <dgm:pt modelId="{DB367673-B30B-4E58-971A-DF70D718F1B8}" type="sibTrans" cxnId="{D09093F1-474A-4824-8C23-9F9151C00038}">
      <dgm:prSet/>
      <dgm:spPr/>
      <dgm:t>
        <a:bodyPr/>
        <a:lstStyle/>
        <a:p>
          <a:endParaRPr lang="en-CA"/>
        </a:p>
      </dgm:t>
    </dgm:pt>
    <dgm:pt modelId="{AE52AECD-4D22-4988-AB81-F726706AC298}" type="pres">
      <dgm:prSet presAssocID="{A1DC152B-ED1F-41BF-8763-FF1DA0EF8E71}" presName="Name0" presStyleCnt="0">
        <dgm:presLayoutVars>
          <dgm:dir/>
          <dgm:resizeHandles val="exact"/>
        </dgm:presLayoutVars>
      </dgm:prSet>
      <dgm:spPr/>
    </dgm:pt>
    <dgm:pt modelId="{8839392E-E273-499B-906E-ACE820CBEA40}" type="pres">
      <dgm:prSet presAssocID="{CA30784B-E50B-4811-BA01-DD52E601BF47}" presName="node" presStyleLbl="node1" presStyleIdx="0" presStyleCnt="7">
        <dgm:presLayoutVars>
          <dgm:bulletEnabled val="1"/>
        </dgm:presLayoutVars>
      </dgm:prSet>
      <dgm:spPr/>
    </dgm:pt>
    <dgm:pt modelId="{03BB74CD-10FD-49D6-8AB3-66BC57BD2154}" type="pres">
      <dgm:prSet presAssocID="{C7DA0568-AFE4-48F8-8B3D-0553503F288E}" presName="sibTrans" presStyleLbl="sibTrans2D1" presStyleIdx="0" presStyleCnt="6"/>
      <dgm:spPr/>
    </dgm:pt>
    <dgm:pt modelId="{BDF3CD35-DCD5-4D30-AC0D-1A766565D2CB}" type="pres">
      <dgm:prSet presAssocID="{C7DA0568-AFE4-48F8-8B3D-0553503F288E}" presName="connectorText" presStyleLbl="sibTrans2D1" presStyleIdx="0" presStyleCnt="6"/>
      <dgm:spPr/>
    </dgm:pt>
    <dgm:pt modelId="{117E198D-376F-4A3A-8DBF-570E109E796D}" type="pres">
      <dgm:prSet presAssocID="{5B95CA6D-95ED-493B-A57E-63A1CFFCD819}" presName="node" presStyleLbl="node1" presStyleIdx="1" presStyleCnt="7">
        <dgm:presLayoutVars>
          <dgm:bulletEnabled val="1"/>
        </dgm:presLayoutVars>
      </dgm:prSet>
      <dgm:spPr/>
    </dgm:pt>
    <dgm:pt modelId="{376E2531-9D99-4B81-9270-236A4E5F268B}" type="pres">
      <dgm:prSet presAssocID="{F0750BB0-521D-49EA-9DD9-844980217F3B}" presName="sibTrans" presStyleLbl="sibTrans2D1" presStyleIdx="1" presStyleCnt="6"/>
      <dgm:spPr/>
    </dgm:pt>
    <dgm:pt modelId="{F069DF50-BBB5-4561-B129-E8990BF3C946}" type="pres">
      <dgm:prSet presAssocID="{F0750BB0-521D-49EA-9DD9-844980217F3B}" presName="connectorText" presStyleLbl="sibTrans2D1" presStyleIdx="1" presStyleCnt="6"/>
      <dgm:spPr/>
    </dgm:pt>
    <dgm:pt modelId="{06D4A456-DF0C-4710-9401-FA658B757B3F}" type="pres">
      <dgm:prSet presAssocID="{22F0642A-E443-4005-997F-8AE94C900B2D}" presName="node" presStyleLbl="node1" presStyleIdx="2" presStyleCnt="7">
        <dgm:presLayoutVars>
          <dgm:bulletEnabled val="1"/>
        </dgm:presLayoutVars>
      </dgm:prSet>
      <dgm:spPr/>
    </dgm:pt>
    <dgm:pt modelId="{74E26EAC-127D-4E72-A57D-E8A291104EAF}" type="pres">
      <dgm:prSet presAssocID="{DB367673-B30B-4E58-971A-DF70D718F1B8}" presName="sibTrans" presStyleLbl="sibTrans2D1" presStyleIdx="2" presStyleCnt="6"/>
      <dgm:spPr/>
    </dgm:pt>
    <dgm:pt modelId="{5556AE75-D15E-4FF8-A6D6-4DD4D216402F}" type="pres">
      <dgm:prSet presAssocID="{DB367673-B30B-4E58-971A-DF70D718F1B8}" presName="connectorText" presStyleLbl="sibTrans2D1" presStyleIdx="2" presStyleCnt="6"/>
      <dgm:spPr/>
    </dgm:pt>
    <dgm:pt modelId="{CDCACB64-CDBB-4DEF-8F96-01CAB39D08CD}" type="pres">
      <dgm:prSet presAssocID="{FEFE959C-5757-4D57-A435-15FB9A1657CA}" presName="node" presStyleLbl="node1" presStyleIdx="3" presStyleCnt="7" custLinFactNeighborX="5217">
        <dgm:presLayoutVars>
          <dgm:bulletEnabled val="1"/>
        </dgm:presLayoutVars>
      </dgm:prSet>
      <dgm:spPr/>
    </dgm:pt>
    <dgm:pt modelId="{7E36809E-87D0-4DD3-BFC9-5293F41B96B8}" type="pres">
      <dgm:prSet presAssocID="{294E9A18-F10E-427B-B981-D805C2C3ECE9}" presName="sibTrans" presStyleLbl="sibTrans2D1" presStyleIdx="3" presStyleCnt="6"/>
      <dgm:spPr/>
    </dgm:pt>
    <dgm:pt modelId="{F785A26A-0062-4196-8F8C-520AE724F2B6}" type="pres">
      <dgm:prSet presAssocID="{294E9A18-F10E-427B-B981-D805C2C3ECE9}" presName="connectorText" presStyleLbl="sibTrans2D1" presStyleIdx="3" presStyleCnt="6"/>
      <dgm:spPr/>
    </dgm:pt>
    <dgm:pt modelId="{D3211002-DC3D-4854-9D04-D1BD74203693}" type="pres">
      <dgm:prSet presAssocID="{DAF1F734-274C-4D8D-8C30-7AC1A3271D4A}" presName="node" presStyleLbl="node1" presStyleIdx="4" presStyleCnt="7">
        <dgm:presLayoutVars>
          <dgm:bulletEnabled val="1"/>
        </dgm:presLayoutVars>
      </dgm:prSet>
      <dgm:spPr/>
    </dgm:pt>
    <dgm:pt modelId="{1BF6590E-BC32-41D4-8633-CCD3D76CA622}" type="pres">
      <dgm:prSet presAssocID="{837FFC77-A546-4B5A-9F41-D3E8C7B1008B}" presName="sibTrans" presStyleLbl="sibTrans2D1" presStyleIdx="4" presStyleCnt="6"/>
      <dgm:spPr/>
    </dgm:pt>
    <dgm:pt modelId="{E10902AE-5BDD-482C-8E1F-4B4F7DEBE7B5}" type="pres">
      <dgm:prSet presAssocID="{837FFC77-A546-4B5A-9F41-D3E8C7B1008B}" presName="connectorText" presStyleLbl="sibTrans2D1" presStyleIdx="4" presStyleCnt="6"/>
      <dgm:spPr/>
    </dgm:pt>
    <dgm:pt modelId="{D492A9FC-0EE2-43F5-8F7E-D6E25842849F}" type="pres">
      <dgm:prSet presAssocID="{3E092DDD-38AB-4FE8-B040-28F4F448A818}" presName="node" presStyleLbl="node1" presStyleIdx="5" presStyleCnt="7">
        <dgm:presLayoutVars>
          <dgm:bulletEnabled val="1"/>
        </dgm:presLayoutVars>
      </dgm:prSet>
      <dgm:spPr/>
    </dgm:pt>
    <dgm:pt modelId="{085E8635-64EF-4F96-8C90-F6FB82817F14}" type="pres">
      <dgm:prSet presAssocID="{F6C0F351-CC35-4526-AEA0-8FA79BB5239E}" presName="sibTrans" presStyleLbl="sibTrans2D1" presStyleIdx="5" presStyleCnt="6"/>
      <dgm:spPr/>
    </dgm:pt>
    <dgm:pt modelId="{3AC300C0-B835-4CB5-A2DB-A3C1F78DB023}" type="pres">
      <dgm:prSet presAssocID="{F6C0F351-CC35-4526-AEA0-8FA79BB5239E}" presName="connectorText" presStyleLbl="sibTrans2D1" presStyleIdx="5" presStyleCnt="6"/>
      <dgm:spPr/>
    </dgm:pt>
    <dgm:pt modelId="{6EE5839E-B0F9-4AD8-82BF-582A29237802}" type="pres">
      <dgm:prSet presAssocID="{4C07A97B-419C-4AC2-8556-F52A5C940EDF}" presName="node" presStyleLbl="node1" presStyleIdx="6" presStyleCnt="7">
        <dgm:presLayoutVars>
          <dgm:bulletEnabled val="1"/>
        </dgm:presLayoutVars>
      </dgm:prSet>
      <dgm:spPr/>
    </dgm:pt>
  </dgm:ptLst>
  <dgm:cxnLst>
    <dgm:cxn modelId="{0A38D010-5359-415A-8973-152159B92B41}" type="presOf" srcId="{A1DC152B-ED1F-41BF-8763-FF1DA0EF8E71}" destId="{AE52AECD-4D22-4988-AB81-F726706AC298}" srcOrd="0" destOrd="0" presId="urn:microsoft.com/office/officeart/2005/8/layout/process1"/>
    <dgm:cxn modelId="{9509B61D-8668-48D3-A07F-5B44D51B5D35}" type="presOf" srcId="{837FFC77-A546-4B5A-9F41-D3E8C7B1008B}" destId="{1BF6590E-BC32-41D4-8633-CCD3D76CA622}" srcOrd="0" destOrd="0" presId="urn:microsoft.com/office/officeart/2005/8/layout/process1"/>
    <dgm:cxn modelId="{4D250724-B249-4526-B768-C076893543E1}" type="presOf" srcId="{C7DA0568-AFE4-48F8-8B3D-0553503F288E}" destId="{03BB74CD-10FD-49D6-8AB3-66BC57BD2154}" srcOrd="0" destOrd="0" presId="urn:microsoft.com/office/officeart/2005/8/layout/process1"/>
    <dgm:cxn modelId="{9650A529-6F81-434E-B810-F08FA0539B2E}" type="presOf" srcId="{5B95CA6D-95ED-493B-A57E-63A1CFFCD819}" destId="{117E198D-376F-4A3A-8DBF-570E109E796D}" srcOrd="0" destOrd="0" presId="urn:microsoft.com/office/officeart/2005/8/layout/process1"/>
    <dgm:cxn modelId="{68009136-004F-491C-ABE8-F3411E2C3BB6}" srcId="{A1DC152B-ED1F-41BF-8763-FF1DA0EF8E71}" destId="{4C07A97B-419C-4AC2-8556-F52A5C940EDF}" srcOrd="6" destOrd="0" parTransId="{DB5199A1-615F-46D7-9794-CA5FB2A39B86}" sibTransId="{0DB124B0-27E6-4369-8C55-72B18F19B759}"/>
    <dgm:cxn modelId="{ACE8B339-2E6E-41BA-8FEB-E6B133510374}" type="presOf" srcId="{F0750BB0-521D-49EA-9DD9-844980217F3B}" destId="{F069DF50-BBB5-4561-B129-E8990BF3C946}" srcOrd="1" destOrd="0" presId="urn:microsoft.com/office/officeart/2005/8/layout/process1"/>
    <dgm:cxn modelId="{E01B793F-2F81-431D-A6F5-082CD75DAD6B}" type="presOf" srcId="{DB367673-B30B-4E58-971A-DF70D718F1B8}" destId="{5556AE75-D15E-4FF8-A6D6-4DD4D216402F}" srcOrd="1" destOrd="0" presId="urn:microsoft.com/office/officeart/2005/8/layout/process1"/>
    <dgm:cxn modelId="{97B44A60-AB5B-4CB4-8DD3-4F999E97C658}" type="presOf" srcId="{CA30784B-E50B-4811-BA01-DD52E601BF47}" destId="{8839392E-E273-499B-906E-ACE820CBEA40}" srcOrd="0" destOrd="0" presId="urn:microsoft.com/office/officeart/2005/8/layout/process1"/>
    <dgm:cxn modelId="{204E7A68-E53D-490A-9342-26074127A0A7}" srcId="{A1DC152B-ED1F-41BF-8763-FF1DA0EF8E71}" destId="{CA30784B-E50B-4811-BA01-DD52E601BF47}" srcOrd="0" destOrd="0" parTransId="{CAF2E700-0434-46F6-8635-4BC908CD00D5}" sibTransId="{C7DA0568-AFE4-48F8-8B3D-0553503F288E}"/>
    <dgm:cxn modelId="{71AD346B-334E-4B72-8D74-57436D113688}" srcId="{A1DC152B-ED1F-41BF-8763-FF1DA0EF8E71}" destId="{DAF1F734-274C-4D8D-8C30-7AC1A3271D4A}" srcOrd="4" destOrd="0" parTransId="{01EFCC42-4A7B-4040-95CF-2F5F3DC4593E}" sibTransId="{837FFC77-A546-4B5A-9F41-D3E8C7B1008B}"/>
    <dgm:cxn modelId="{4B7D0E52-B4C7-4EE1-87DA-9006D5807D9B}" type="presOf" srcId="{F0750BB0-521D-49EA-9DD9-844980217F3B}" destId="{376E2531-9D99-4B81-9270-236A4E5F268B}" srcOrd="0" destOrd="0" presId="urn:microsoft.com/office/officeart/2005/8/layout/process1"/>
    <dgm:cxn modelId="{AAF9EC86-B0EE-4D3F-BF08-AB7C5B4FEE96}" srcId="{A1DC152B-ED1F-41BF-8763-FF1DA0EF8E71}" destId="{5B95CA6D-95ED-493B-A57E-63A1CFFCD819}" srcOrd="1" destOrd="0" parTransId="{4847AF18-7803-44C8-B72B-0AC4DBAEF238}" sibTransId="{F0750BB0-521D-49EA-9DD9-844980217F3B}"/>
    <dgm:cxn modelId="{709D928B-993F-4FFF-B672-FED1D7A08FE2}" type="presOf" srcId="{22F0642A-E443-4005-997F-8AE94C900B2D}" destId="{06D4A456-DF0C-4710-9401-FA658B757B3F}" srcOrd="0" destOrd="0" presId="urn:microsoft.com/office/officeart/2005/8/layout/process1"/>
    <dgm:cxn modelId="{EB608F9E-E4D4-4E83-87EC-8558B4F8D901}" srcId="{A1DC152B-ED1F-41BF-8763-FF1DA0EF8E71}" destId="{3E092DDD-38AB-4FE8-B040-28F4F448A818}" srcOrd="5" destOrd="0" parTransId="{A8F2675B-63E4-4CD7-991B-01944766BB6F}" sibTransId="{F6C0F351-CC35-4526-AEA0-8FA79BB5239E}"/>
    <dgm:cxn modelId="{7E30D6A8-62BA-4935-BE8A-AFACB0EF0B40}" type="presOf" srcId="{DB367673-B30B-4E58-971A-DF70D718F1B8}" destId="{74E26EAC-127D-4E72-A57D-E8A291104EAF}" srcOrd="0" destOrd="0" presId="urn:microsoft.com/office/officeart/2005/8/layout/process1"/>
    <dgm:cxn modelId="{F2B988A9-9228-496A-BDA3-4A23B70FDE00}" type="presOf" srcId="{4C07A97B-419C-4AC2-8556-F52A5C940EDF}" destId="{6EE5839E-B0F9-4AD8-82BF-582A29237802}" srcOrd="0" destOrd="0" presId="urn:microsoft.com/office/officeart/2005/8/layout/process1"/>
    <dgm:cxn modelId="{25BAF1AE-ED0F-4A59-A6EF-6AE45D194B93}" type="presOf" srcId="{FEFE959C-5757-4D57-A435-15FB9A1657CA}" destId="{CDCACB64-CDBB-4DEF-8F96-01CAB39D08CD}" srcOrd="0" destOrd="0" presId="urn:microsoft.com/office/officeart/2005/8/layout/process1"/>
    <dgm:cxn modelId="{2EE1E5B2-A39C-4F07-B535-B1BD3F8D9722}" type="presOf" srcId="{F6C0F351-CC35-4526-AEA0-8FA79BB5239E}" destId="{3AC300C0-B835-4CB5-A2DB-A3C1F78DB023}" srcOrd="1" destOrd="0" presId="urn:microsoft.com/office/officeart/2005/8/layout/process1"/>
    <dgm:cxn modelId="{0B52D0C4-9F50-42F1-B3EC-9FAD588AACF2}" type="presOf" srcId="{C7DA0568-AFE4-48F8-8B3D-0553503F288E}" destId="{BDF3CD35-DCD5-4D30-AC0D-1A766565D2CB}" srcOrd="1" destOrd="0" presId="urn:microsoft.com/office/officeart/2005/8/layout/process1"/>
    <dgm:cxn modelId="{44BCF9CF-C919-432F-8724-800B8AF12072}" type="presOf" srcId="{3E092DDD-38AB-4FE8-B040-28F4F448A818}" destId="{D492A9FC-0EE2-43F5-8F7E-D6E25842849F}" srcOrd="0" destOrd="0" presId="urn:microsoft.com/office/officeart/2005/8/layout/process1"/>
    <dgm:cxn modelId="{516C93D1-CE91-4901-8568-1CAFF490A9FC}" type="presOf" srcId="{294E9A18-F10E-427B-B981-D805C2C3ECE9}" destId="{7E36809E-87D0-4DD3-BFC9-5293F41B96B8}" srcOrd="0" destOrd="0" presId="urn:microsoft.com/office/officeart/2005/8/layout/process1"/>
    <dgm:cxn modelId="{A7D59ED3-6E6E-4842-B3E0-AFFED2541F37}" type="presOf" srcId="{837FFC77-A546-4B5A-9F41-D3E8C7B1008B}" destId="{E10902AE-5BDD-482C-8E1F-4B4F7DEBE7B5}" srcOrd="1" destOrd="0" presId="urn:microsoft.com/office/officeart/2005/8/layout/process1"/>
    <dgm:cxn modelId="{F69149DD-4F8B-45C3-939C-3D7B9AA1914E}" type="presOf" srcId="{DAF1F734-274C-4D8D-8C30-7AC1A3271D4A}" destId="{D3211002-DC3D-4854-9D04-D1BD74203693}" srcOrd="0" destOrd="0" presId="urn:microsoft.com/office/officeart/2005/8/layout/process1"/>
    <dgm:cxn modelId="{D09093F1-474A-4824-8C23-9F9151C00038}" srcId="{A1DC152B-ED1F-41BF-8763-FF1DA0EF8E71}" destId="{22F0642A-E443-4005-997F-8AE94C900B2D}" srcOrd="2" destOrd="0" parTransId="{42214071-5B89-473E-AB07-578944F37CDA}" sibTransId="{DB367673-B30B-4E58-971A-DF70D718F1B8}"/>
    <dgm:cxn modelId="{9B8241F3-8EB3-4AEE-AB04-67E66ACA2838}" srcId="{A1DC152B-ED1F-41BF-8763-FF1DA0EF8E71}" destId="{FEFE959C-5757-4D57-A435-15FB9A1657CA}" srcOrd="3" destOrd="0" parTransId="{50CCF430-93C7-4245-85EF-CDFE65D4A672}" sibTransId="{294E9A18-F10E-427B-B981-D805C2C3ECE9}"/>
    <dgm:cxn modelId="{A11507F5-A8DD-4FEA-B9A2-B68C5466E24B}" type="presOf" srcId="{F6C0F351-CC35-4526-AEA0-8FA79BB5239E}" destId="{085E8635-64EF-4F96-8C90-F6FB82817F14}" srcOrd="0" destOrd="0" presId="urn:microsoft.com/office/officeart/2005/8/layout/process1"/>
    <dgm:cxn modelId="{8FAD71F9-05CB-4B2E-97DC-069FBD91CC6D}" type="presOf" srcId="{294E9A18-F10E-427B-B981-D805C2C3ECE9}" destId="{F785A26A-0062-4196-8F8C-520AE724F2B6}" srcOrd="1" destOrd="0" presId="urn:microsoft.com/office/officeart/2005/8/layout/process1"/>
    <dgm:cxn modelId="{A4FF439F-0425-49EC-940F-17ABBFEDFFD1}" type="presParOf" srcId="{AE52AECD-4D22-4988-AB81-F726706AC298}" destId="{8839392E-E273-499B-906E-ACE820CBEA40}" srcOrd="0" destOrd="0" presId="urn:microsoft.com/office/officeart/2005/8/layout/process1"/>
    <dgm:cxn modelId="{030AB3B5-60B2-4DD5-920E-A0B5B3911BD6}" type="presParOf" srcId="{AE52AECD-4D22-4988-AB81-F726706AC298}" destId="{03BB74CD-10FD-49D6-8AB3-66BC57BD2154}" srcOrd="1" destOrd="0" presId="urn:microsoft.com/office/officeart/2005/8/layout/process1"/>
    <dgm:cxn modelId="{17A60CB5-6170-46EC-9168-8B551C15FA2D}" type="presParOf" srcId="{03BB74CD-10FD-49D6-8AB3-66BC57BD2154}" destId="{BDF3CD35-DCD5-4D30-AC0D-1A766565D2CB}" srcOrd="0" destOrd="0" presId="urn:microsoft.com/office/officeart/2005/8/layout/process1"/>
    <dgm:cxn modelId="{A10E83B1-C9BD-4B33-9144-352F47626764}" type="presParOf" srcId="{AE52AECD-4D22-4988-AB81-F726706AC298}" destId="{117E198D-376F-4A3A-8DBF-570E109E796D}" srcOrd="2" destOrd="0" presId="urn:microsoft.com/office/officeart/2005/8/layout/process1"/>
    <dgm:cxn modelId="{ECF479B8-69F3-449F-B500-5F5FCCB8D677}" type="presParOf" srcId="{AE52AECD-4D22-4988-AB81-F726706AC298}" destId="{376E2531-9D99-4B81-9270-236A4E5F268B}" srcOrd="3" destOrd="0" presId="urn:microsoft.com/office/officeart/2005/8/layout/process1"/>
    <dgm:cxn modelId="{50213DEC-97D9-4EBE-8CDE-A3C899B6F1AA}" type="presParOf" srcId="{376E2531-9D99-4B81-9270-236A4E5F268B}" destId="{F069DF50-BBB5-4561-B129-E8990BF3C946}" srcOrd="0" destOrd="0" presId="urn:microsoft.com/office/officeart/2005/8/layout/process1"/>
    <dgm:cxn modelId="{808215CE-3D07-429E-BCB9-525415A75C3F}" type="presParOf" srcId="{AE52AECD-4D22-4988-AB81-F726706AC298}" destId="{06D4A456-DF0C-4710-9401-FA658B757B3F}" srcOrd="4" destOrd="0" presId="urn:microsoft.com/office/officeart/2005/8/layout/process1"/>
    <dgm:cxn modelId="{2A79552D-73D4-458C-9673-67983BEA9F53}" type="presParOf" srcId="{AE52AECD-4D22-4988-AB81-F726706AC298}" destId="{74E26EAC-127D-4E72-A57D-E8A291104EAF}" srcOrd="5" destOrd="0" presId="urn:microsoft.com/office/officeart/2005/8/layout/process1"/>
    <dgm:cxn modelId="{7C9BD0CA-4248-43B4-BA2D-241426E4AF9C}" type="presParOf" srcId="{74E26EAC-127D-4E72-A57D-E8A291104EAF}" destId="{5556AE75-D15E-4FF8-A6D6-4DD4D216402F}" srcOrd="0" destOrd="0" presId="urn:microsoft.com/office/officeart/2005/8/layout/process1"/>
    <dgm:cxn modelId="{B6D8B78A-D576-4C14-B947-A85998C34BD5}" type="presParOf" srcId="{AE52AECD-4D22-4988-AB81-F726706AC298}" destId="{CDCACB64-CDBB-4DEF-8F96-01CAB39D08CD}" srcOrd="6" destOrd="0" presId="urn:microsoft.com/office/officeart/2005/8/layout/process1"/>
    <dgm:cxn modelId="{EA2C382C-FCEC-4F25-99E6-CFE4659F99FF}" type="presParOf" srcId="{AE52AECD-4D22-4988-AB81-F726706AC298}" destId="{7E36809E-87D0-4DD3-BFC9-5293F41B96B8}" srcOrd="7" destOrd="0" presId="urn:microsoft.com/office/officeart/2005/8/layout/process1"/>
    <dgm:cxn modelId="{35B1F919-B3ED-46AB-B2AB-873F19F3387F}" type="presParOf" srcId="{7E36809E-87D0-4DD3-BFC9-5293F41B96B8}" destId="{F785A26A-0062-4196-8F8C-520AE724F2B6}" srcOrd="0" destOrd="0" presId="urn:microsoft.com/office/officeart/2005/8/layout/process1"/>
    <dgm:cxn modelId="{84E7BC8A-B4E7-4E49-AF33-7C8BA99FE5C6}" type="presParOf" srcId="{AE52AECD-4D22-4988-AB81-F726706AC298}" destId="{D3211002-DC3D-4854-9D04-D1BD74203693}" srcOrd="8" destOrd="0" presId="urn:microsoft.com/office/officeart/2005/8/layout/process1"/>
    <dgm:cxn modelId="{CCCD38CA-7718-4659-B73A-104D98D08F5E}" type="presParOf" srcId="{AE52AECD-4D22-4988-AB81-F726706AC298}" destId="{1BF6590E-BC32-41D4-8633-CCD3D76CA622}" srcOrd="9" destOrd="0" presId="urn:microsoft.com/office/officeart/2005/8/layout/process1"/>
    <dgm:cxn modelId="{F299669F-68DC-4C9D-AD3A-F5A2B7DAE2EE}" type="presParOf" srcId="{1BF6590E-BC32-41D4-8633-CCD3D76CA622}" destId="{E10902AE-5BDD-482C-8E1F-4B4F7DEBE7B5}" srcOrd="0" destOrd="0" presId="urn:microsoft.com/office/officeart/2005/8/layout/process1"/>
    <dgm:cxn modelId="{C68BEAC4-B193-4B7C-888A-94A099EC430B}" type="presParOf" srcId="{AE52AECD-4D22-4988-AB81-F726706AC298}" destId="{D492A9FC-0EE2-43F5-8F7E-D6E25842849F}" srcOrd="10" destOrd="0" presId="urn:microsoft.com/office/officeart/2005/8/layout/process1"/>
    <dgm:cxn modelId="{AA9E8423-588F-4138-93EE-8A7ED4B24572}" type="presParOf" srcId="{AE52AECD-4D22-4988-AB81-F726706AC298}" destId="{085E8635-64EF-4F96-8C90-F6FB82817F14}" srcOrd="11" destOrd="0" presId="urn:microsoft.com/office/officeart/2005/8/layout/process1"/>
    <dgm:cxn modelId="{52ABC67D-24CF-4197-9490-09DD74F87788}" type="presParOf" srcId="{085E8635-64EF-4F96-8C90-F6FB82817F14}" destId="{3AC300C0-B835-4CB5-A2DB-A3C1F78DB023}" srcOrd="0" destOrd="0" presId="urn:microsoft.com/office/officeart/2005/8/layout/process1"/>
    <dgm:cxn modelId="{2AF1AC70-9AE4-43FC-9B82-B74ED55AB70C}" type="presParOf" srcId="{AE52AECD-4D22-4988-AB81-F726706AC298}" destId="{6EE5839E-B0F9-4AD8-82BF-582A29237802}"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9392E-E273-499B-906E-ACE820CBEA40}">
      <dsp:nvSpPr>
        <dsp:cNvPr id="0" name=""/>
        <dsp:cNvSpPr/>
      </dsp:nvSpPr>
      <dsp:spPr>
        <a:xfrm>
          <a:off x="2952" y="742528"/>
          <a:ext cx="1118052" cy="67083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Scrapping IMDb</a:t>
          </a:r>
        </a:p>
      </dsp:txBody>
      <dsp:txXfrm>
        <a:off x="22600" y="762176"/>
        <a:ext cx="1078756" cy="631535"/>
      </dsp:txXfrm>
    </dsp:sp>
    <dsp:sp modelId="{03BB74CD-10FD-49D6-8AB3-66BC57BD2154}">
      <dsp:nvSpPr>
        <dsp:cNvPr id="0" name=""/>
        <dsp:cNvSpPr/>
      </dsp:nvSpPr>
      <dsp:spPr>
        <a:xfrm>
          <a:off x="1232810" y="939305"/>
          <a:ext cx="237027" cy="2772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1232810" y="994760"/>
        <a:ext cx="165919" cy="166367"/>
      </dsp:txXfrm>
    </dsp:sp>
    <dsp:sp modelId="{117E198D-376F-4A3A-8DBF-570E109E796D}">
      <dsp:nvSpPr>
        <dsp:cNvPr id="0" name=""/>
        <dsp:cNvSpPr/>
      </dsp:nvSpPr>
      <dsp:spPr>
        <a:xfrm>
          <a:off x="1568226" y="742528"/>
          <a:ext cx="1118052" cy="670831"/>
        </a:xfrm>
        <a:prstGeom prst="roundRect">
          <a:avLst>
            <a:gd name="adj" fmla="val 10000"/>
          </a:avLst>
        </a:prstGeom>
        <a:solidFill>
          <a:schemeClr val="accent2">
            <a:hueOff val="-190669"/>
            <a:satOff val="0"/>
            <a:lumOff val="10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Manual labeling</a:t>
          </a:r>
        </a:p>
      </dsp:txBody>
      <dsp:txXfrm>
        <a:off x="1587874" y="762176"/>
        <a:ext cx="1078756" cy="631535"/>
      </dsp:txXfrm>
    </dsp:sp>
    <dsp:sp modelId="{376E2531-9D99-4B81-9270-236A4E5F268B}">
      <dsp:nvSpPr>
        <dsp:cNvPr id="0" name=""/>
        <dsp:cNvSpPr/>
      </dsp:nvSpPr>
      <dsp:spPr>
        <a:xfrm>
          <a:off x="2798084" y="939305"/>
          <a:ext cx="237027" cy="277277"/>
        </a:xfrm>
        <a:prstGeom prst="rightArrow">
          <a:avLst>
            <a:gd name="adj1" fmla="val 60000"/>
            <a:gd name="adj2" fmla="val 50000"/>
          </a:avLst>
        </a:prstGeom>
        <a:solidFill>
          <a:schemeClr val="accent2">
            <a:hueOff val="-228803"/>
            <a:satOff val="0"/>
            <a:lumOff val="1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2798084" y="994760"/>
        <a:ext cx="165919" cy="166367"/>
      </dsp:txXfrm>
    </dsp:sp>
    <dsp:sp modelId="{06D4A456-DF0C-4710-9401-FA658B757B3F}">
      <dsp:nvSpPr>
        <dsp:cNvPr id="0" name=""/>
        <dsp:cNvSpPr/>
      </dsp:nvSpPr>
      <dsp:spPr>
        <a:xfrm>
          <a:off x="3133499" y="742528"/>
          <a:ext cx="1118052" cy="670831"/>
        </a:xfrm>
        <a:prstGeom prst="roundRect">
          <a:avLst>
            <a:gd name="adj" fmla="val 10000"/>
          </a:avLst>
        </a:prstGeom>
        <a:solidFill>
          <a:schemeClr val="accent2">
            <a:hueOff val="-381338"/>
            <a:satOff val="0"/>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a:t>Tokenization</a:t>
          </a:r>
        </a:p>
      </dsp:txBody>
      <dsp:txXfrm>
        <a:off x="3153147" y="762176"/>
        <a:ext cx="1078756" cy="631535"/>
      </dsp:txXfrm>
    </dsp:sp>
    <dsp:sp modelId="{74E26EAC-127D-4E72-A57D-E8A291104EAF}">
      <dsp:nvSpPr>
        <dsp:cNvPr id="0" name=""/>
        <dsp:cNvSpPr/>
      </dsp:nvSpPr>
      <dsp:spPr>
        <a:xfrm>
          <a:off x="4369190" y="939305"/>
          <a:ext cx="249392" cy="277277"/>
        </a:xfrm>
        <a:prstGeom prst="rightArrow">
          <a:avLst>
            <a:gd name="adj1" fmla="val 60000"/>
            <a:gd name="adj2" fmla="val 50000"/>
          </a:avLst>
        </a:prstGeom>
        <a:solidFill>
          <a:schemeClr val="accent2">
            <a:hueOff val="-457606"/>
            <a:satOff val="0"/>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4369190" y="994760"/>
        <a:ext cx="174574" cy="166367"/>
      </dsp:txXfrm>
    </dsp:sp>
    <dsp:sp modelId="{CDCACB64-CDBB-4DEF-8F96-01CAB39D08CD}">
      <dsp:nvSpPr>
        <dsp:cNvPr id="0" name=""/>
        <dsp:cNvSpPr/>
      </dsp:nvSpPr>
      <dsp:spPr>
        <a:xfrm>
          <a:off x="4722105" y="742528"/>
          <a:ext cx="1118052" cy="670831"/>
        </a:xfrm>
        <a:prstGeom prst="roundRect">
          <a:avLst>
            <a:gd name="adj" fmla="val 10000"/>
          </a:avLst>
        </a:prstGeom>
        <a:solidFill>
          <a:schemeClr val="accent2">
            <a:hueOff val="-572007"/>
            <a:satOff val="0"/>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Removal of capital letters</a:t>
          </a:r>
        </a:p>
      </dsp:txBody>
      <dsp:txXfrm>
        <a:off x="4741753" y="762176"/>
        <a:ext cx="1078756" cy="631535"/>
      </dsp:txXfrm>
    </dsp:sp>
    <dsp:sp modelId="{7E36809E-87D0-4DD3-BFC9-5293F41B96B8}">
      <dsp:nvSpPr>
        <dsp:cNvPr id="0" name=""/>
        <dsp:cNvSpPr/>
      </dsp:nvSpPr>
      <dsp:spPr>
        <a:xfrm>
          <a:off x="5946130" y="939305"/>
          <a:ext cx="224661" cy="277277"/>
        </a:xfrm>
        <a:prstGeom prst="rightArrow">
          <a:avLst>
            <a:gd name="adj1" fmla="val 60000"/>
            <a:gd name="adj2" fmla="val 50000"/>
          </a:avLst>
        </a:prstGeom>
        <a:solidFill>
          <a:schemeClr val="accent2">
            <a:hueOff val="-686408"/>
            <a:satOff val="0"/>
            <a:lumOff val="3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5946130" y="994760"/>
        <a:ext cx="157263" cy="166367"/>
      </dsp:txXfrm>
    </dsp:sp>
    <dsp:sp modelId="{D3211002-DC3D-4854-9D04-D1BD74203693}">
      <dsp:nvSpPr>
        <dsp:cNvPr id="0" name=""/>
        <dsp:cNvSpPr/>
      </dsp:nvSpPr>
      <dsp:spPr>
        <a:xfrm>
          <a:off x="6264047" y="742528"/>
          <a:ext cx="1118052" cy="670831"/>
        </a:xfrm>
        <a:prstGeom prst="roundRect">
          <a:avLst>
            <a:gd name="adj" fmla="val 10000"/>
          </a:avLst>
        </a:prstGeom>
        <a:solidFill>
          <a:schemeClr val="accent2">
            <a:hueOff val="-762676"/>
            <a:satOff val="0"/>
            <a:lumOff val="40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Removal of punctuation</a:t>
          </a:r>
        </a:p>
      </dsp:txBody>
      <dsp:txXfrm>
        <a:off x="6283695" y="762176"/>
        <a:ext cx="1078756" cy="631535"/>
      </dsp:txXfrm>
    </dsp:sp>
    <dsp:sp modelId="{1BF6590E-BC32-41D4-8633-CCD3D76CA622}">
      <dsp:nvSpPr>
        <dsp:cNvPr id="0" name=""/>
        <dsp:cNvSpPr/>
      </dsp:nvSpPr>
      <dsp:spPr>
        <a:xfrm>
          <a:off x="7493905" y="939305"/>
          <a:ext cx="237027" cy="277277"/>
        </a:xfrm>
        <a:prstGeom prst="rightArrow">
          <a:avLst>
            <a:gd name="adj1" fmla="val 60000"/>
            <a:gd name="adj2" fmla="val 50000"/>
          </a:avLst>
        </a:prstGeom>
        <a:solidFill>
          <a:schemeClr val="accent2">
            <a:hueOff val="-915211"/>
            <a:satOff val="0"/>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7493905" y="994760"/>
        <a:ext cx="165919" cy="166367"/>
      </dsp:txXfrm>
    </dsp:sp>
    <dsp:sp modelId="{D492A9FC-0EE2-43F5-8F7E-D6E25842849F}">
      <dsp:nvSpPr>
        <dsp:cNvPr id="0" name=""/>
        <dsp:cNvSpPr/>
      </dsp:nvSpPr>
      <dsp:spPr>
        <a:xfrm>
          <a:off x="7829321" y="742528"/>
          <a:ext cx="1118052" cy="670831"/>
        </a:xfrm>
        <a:prstGeom prst="roundRect">
          <a:avLst>
            <a:gd name="adj" fmla="val 10000"/>
          </a:avLst>
        </a:prstGeom>
        <a:solidFill>
          <a:schemeClr val="accent2">
            <a:hueOff val="-953345"/>
            <a:satOff val="0"/>
            <a:lumOff val="50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Removal of non-alphabetic characters</a:t>
          </a:r>
        </a:p>
      </dsp:txBody>
      <dsp:txXfrm>
        <a:off x="7848969" y="762176"/>
        <a:ext cx="1078756" cy="631535"/>
      </dsp:txXfrm>
    </dsp:sp>
    <dsp:sp modelId="{085E8635-64EF-4F96-8C90-F6FB82817F14}">
      <dsp:nvSpPr>
        <dsp:cNvPr id="0" name=""/>
        <dsp:cNvSpPr/>
      </dsp:nvSpPr>
      <dsp:spPr>
        <a:xfrm>
          <a:off x="9059179" y="939305"/>
          <a:ext cx="237027" cy="277277"/>
        </a:xfrm>
        <a:prstGeom prst="rightArrow">
          <a:avLst>
            <a:gd name="adj1" fmla="val 60000"/>
            <a:gd name="adj2" fmla="val 50000"/>
          </a:avLst>
        </a:prstGeom>
        <a:solidFill>
          <a:schemeClr val="accent2">
            <a:hueOff val="-1144014"/>
            <a:satOff val="0"/>
            <a:lumOff val="6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CA" sz="1000" kern="1200"/>
        </a:p>
      </dsp:txBody>
      <dsp:txXfrm>
        <a:off x="9059179" y="994760"/>
        <a:ext cx="165919" cy="166367"/>
      </dsp:txXfrm>
    </dsp:sp>
    <dsp:sp modelId="{6EE5839E-B0F9-4AD8-82BF-582A29237802}">
      <dsp:nvSpPr>
        <dsp:cNvPr id="0" name=""/>
        <dsp:cNvSpPr/>
      </dsp:nvSpPr>
      <dsp:spPr>
        <a:xfrm>
          <a:off x="9394594" y="742528"/>
          <a:ext cx="1118052" cy="670831"/>
        </a:xfrm>
        <a:prstGeom prst="roundRect">
          <a:avLst>
            <a:gd name="adj" fmla="val 10000"/>
          </a:avLst>
        </a:prstGeom>
        <a:solidFill>
          <a:schemeClr val="accent2">
            <a:hueOff val="-1144014"/>
            <a:satOff val="0"/>
            <a:lumOff val="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CA" sz="1200" kern="1200" dirty="0"/>
            <a:t>Lemmatization</a:t>
          </a:r>
        </a:p>
      </dsp:txBody>
      <dsp:txXfrm>
        <a:off x="9414242" y="762176"/>
        <a:ext cx="1078756" cy="6315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647178" y="720246"/>
            <a:ext cx="9144000" cy="2345043"/>
          </a:xfrm>
          <a:prstGeom prst="rect">
            <a:avLst/>
          </a:prstGeom>
        </p:spPr>
        <p:txBody>
          <a:bodyPr anchor="b">
            <a:normAutofit/>
          </a:bodyPr>
          <a:lstStyle>
            <a:lvl1pPr algn="l">
              <a:lnSpc>
                <a:spcPts val="5600"/>
              </a:lnSpc>
              <a:defRPr sz="54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a:solidFill>
                  <a:schemeClr val="bg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647700" y="6022975"/>
            <a:ext cx="6586081" cy="521874"/>
          </a:xfrm>
          <a:prstGeom prst="rect">
            <a:avLst/>
          </a:prstGeom>
        </p:spPr>
        <p:txBody>
          <a:bodyPr>
            <a:normAutofit/>
          </a:bodyPr>
          <a:lstStyle>
            <a:lvl1pPr marL="0" indent="0">
              <a:spcBef>
                <a:spcPts val="0"/>
              </a:spcBef>
              <a:buNone/>
              <a:defRPr sz="1400" b="1">
                <a:solidFill>
                  <a:srgbClr val="FFCD00"/>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537526"/>
            <a:ext cx="10515600" cy="4351338"/>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41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r>
              <a:rPr lang="en-US"/>
              <a:t>Click icon to add picture</a:t>
            </a:r>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655241"/>
            <a:ext cx="3982602" cy="2222782"/>
          </a:xfrm>
          <a:prstGeom prst="rect">
            <a:avLst/>
          </a:prstGeom>
        </p:spPr>
        <p:txBody>
          <a:bodyPr/>
          <a:lstStyle>
            <a:lvl1pPr marL="0" indent="0">
              <a:buNone/>
              <a:defRPr/>
            </a:lvl1pPr>
          </a:lstStyle>
          <a:p>
            <a:r>
              <a:rPr lang="en-US"/>
              <a:t>Click icon to add picture</a:t>
            </a:r>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933864"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a16="http://schemas.microsoft.com/office/drawing/2014/main" id="{517A63FE-DB6D-1241-BC57-CEC263957D1B}"/>
              </a:ext>
            </a:extLst>
          </p:cNvPr>
          <p:cNvSpPr>
            <a:spLocks noGrp="1"/>
          </p:cNvSpPr>
          <p:nvPr>
            <p:ph type="title"/>
          </p:nvPr>
        </p:nvSpPr>
        <p:spPr>
          <a:xfrm>
            <a:off x="562628" y="43841"/>
            <a:ext cx="10515600" cy="1033398"/>
          </a:xfrm>
          <a:prstGeom prst="rect">
            <a:avLst/>
          </a:prstGeom>
        </p:spPr>
        <p:txBody>
          <a:bodyPr anchor="ctr" anchorCtr="0">
            <a:normAutofit/>
          </a:bodyPr>
          <a:lstStyle>
            <a:lvl1pPr>
              <a:lnSpc>
                <a:spcPts val="3800"/>
              </a:lnSpc>
              <a:defRPr sz="3600" b="1">
                <a:solidFill>
                  <a:schemeClr val="bg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ED717515-6E81-0242-9075-57E188FF7174}"/>
              </a:ext>
            </a:extLst>
          </p:cNvPr>
          <p:cNvSpPr>
            <a:spLocks noGrp="1"/>
          </p:cNvSpPr>
          <p:nvPr>
            <p:ph type="sldNum" sz="quarter" idx="12"/>
          </p:nvPr>
        </p:nvSpPr>
        <p:spPr>
          <a:xfrm>
            <a:off x="255740" y="6362004"/>
            <a:ext cx="2743200" cy="365125"/>
          </a:xfrm>
          <a:prstGeom prst="rect">
            <a:avLst/>
          </a:prstGeom>
        </p:spPr>
        <p:txBody>
          <a:bodyPr/>
          <a:lstStyle>
            <a:lvl1pPr>
              <a:defRPr sz="1000"/>
            </a:lvl1pPr>
          </a:lstStyle>
          <a:p>
            <a:fld id="{5C35FCF4-C3EF-BD43-82E0-05BC237DAD2A}" type="slidenum">
              <a:rPr lang="en-US" smtClean="0"/>
              <a:pPr/>
              <a:t>‹#›</a:t>
            </a:fld>
            <a:endParaRPr lang="en-US" dirty="0"/>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7240719" y="1655241"/>
            <a:ext cx="3982602" cy="2222782"/>
          </a:xfrm>
          <a:prstGeom prst="rect">
            <a:avLst/>
          </a:prstGeom>
        </p:spPr>
        <p:txBody>
          <a:bodyPr/>
          <a:lstStyle>
            <a:lvl1pPr marL="0" indent="0">
              <a:buNone/>
              <a:defRPr/>
            </a:lvl1pPr>
          </a:lstStyle>
          <a:p>
            <a:r>
              <a:rPr lang="en-US"/>
              <a:t>Click icon to add picture</a:t>
            </a:r>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7240719"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1095375" y="582460"/>
            <a:ext cx="8317935" cy="5668028"/>
          </a:xfrm>
          <a:prstGeom prst="rect">
            <a:avLst/>
          </a:prstGeom>
        </p:spPr>
        <p:txBody>
          <a:bodyPr anchor="ctr" anchorCtr="0"/>
          <a:lstStyle>
            <a:lvl1pPr marL="0" indent="0">
              <a:lnSpc>
                <a:spcPts val="6200"/>
              </a:lnSpc>
              <a:spcBef>
                <a:spcPts val="0"/>
              </a:spcBef>
              <a:buNone/>
              <a:defRPr sz="6000" b="1">
                <a:solidFill>
                  <a:schemeClr val="bg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647178" y="720246"/>
            <a:ext cx="9144000" cy="2345043"/>
          </a:xfrm>
          <a:prstGeom prst="rect">
            <a:avLst/>
          </a:prstGeom>
        </p:spPr>
        <p:txBody>
          <a:bodyPr anchor="b">
            <a:normAutofit/>
          </a:bodyPr>
          <a:lstStyle>
            <a:lvl1pPr algn="l">
              <a:lnSpc>
                <a:spcPts val="3800"/>
              </a:lnSpc>
              <a:defRPr sz="3600" b="1">
                <a:solidFill>
                  <a:schemeClr val="bg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647178" y="3080490"/>
            <a:ext cx="9144000" cy="1065625"/>
          </a:xfrm>
          <a:prstGeom prst="rect">
            <a:avLst/>
          </a:prstGeom>
        </p:spPr>
        <p:txBody>
          <a:bodyPr/>
          <a:lstStyle>
            <a:lvl1pPr marL="0" indent="0" algn="l">
              <a:lnSpc>
                <a:spcPts val="2600"/>
              </a:lnSpc>
              <a:spcBef>
                <a:spcPts val="0"/>
              </a:spcBef>
              <a:buNone/>
              <a:defRPr sz="2400" b="1">
                <a:solidFill>
                  <a:srgbClr val="FFC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647178" y="4158641"/>
            <a:ext cx="6586603" cy="1863703"/>
          </a:xfrm>
          <a:prstGeom prst="rect">
            <a:avLst/>
          </a:prstGeom>
        </p:spPr>
        <p:txBody>
          <a:bodyPr anchor="b" anchorCtr="0">
            <a:noAutofit/>
          </a:bodyPr>
          <a:lstStyle>
            <a:lvl1pPr marL="0" indent="0">
              <a:lnSpc>
                <a:spcPts val="2000"/>
              </a:lnSpc>
              <a:spcBef>
                <a:spcPts val="0"/>
              </a:spcBef>
              <a:buNone/>
              <a:defRPr sz="1800" b="0">
                <a:solidFill>
                  <a:schemeClr val="bg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A485-1CE4-D943-BF73-46F1F53E1FE8}"/>
              </a:ext>
            </a:extLst>
          </p:cNvPr>
          <p:cNvSpPr>
            <a:spLocks noGrp="1"/>
          </p:cNvSpPr>
          <p:nvPr>
            <p:ph type="ctrTitle"/>
          </p:nvPr>
        </p:nvSpPr>
        <p:spPr/>
        <p:txBody>
          <a:bodyPr/>
          <a:lstStyle/>
          <a:p>
            <a:r>
              <a:rPr lang="en-US" dirty="0"/>
              <a:t>IMDB-Sentiment Analysis of 2022 Movies based on User-Reviews</a:t>
            </a:r>
          </a:p>
        </p:txBody>
      </p:sp>
      <p:sp>
        <p:nvSpPr>
          <p:cNvPr id="3" name="Subtitle 2">
            <a:extLst>
              <a:ext uri="{FF2B5EF4-FFF2-40B4-BE49-F238E27FC236}">
                <a16:creationId xmlns:a16="http://schemas.microsoft.com/office/drawing/2014/main" id="{9B3511D1-7FCA-FB4B-9E50-F071C460FE80}"/>
              </a:ext>
            </a:extLst>
          </p:cNvPr>
          <p:cNvSpPr>
            <a:spLocks noGrp="1"/>
          </p:cNvSpPr>
          <p:nvPr>
            <p:ph type="subTitle" idx="1"/>
          </p:nvPr>
        </p:nvSpPr>
        <p:spPr/>
        <p:txBody>
          <a:bodyPr/>
          <a:lstStyle/>
          <a:p>
            <a:r>
              <a:rPr lang="en-US" dirty="0"/>
              <a:t>ENSF-612 Course Project</a:t>
            </a:r>
          </a:p>
        </p:txBody>
      </p:sp>
      <p:sp>
        <p:nvSpPr>
          <p:cNvPr id="4" name="Text Placeholder 3">
            <a:extLst>
              <a:ext uri="{FF2B5EF4-FFF2-40B4-BE49-F238E27FC236}">
                <a16:creationId xmlns:a16="http://schemas.microsoft.com/office/drawing/2014/main" id="{C1C24C84-A742-DD4F-A936-BBDA5C8BB3E2}"/>
              </a:ext>
            </a:extLst>
          </p:cNvPr>
          <p:cNvSpPr>
            <a:spLocks noGrp="1"/>
          </p:cNvSpPr>
          <p:nvPr>
            <p:ph type="body" sz="quarter" idx="10"/>
          </p:nvPr>
        </p:nvSpPr>
        <p:spPr/>
        <p:txBody>
          <a:bodyPr/>
          <a:lstStyle/>
          <a:p>
            <a:r>
              <a:rPr lang="en-US" dirty="0"/>
              <a:t>Samuel </a:t>
            </a:r>
            <a:r>
              <a:rPr lang="en-US" dirty="0" err="1"/>
              <a:t>Sofela</a:t>
            </a:r>
            <a:endParaRPr lang="en-US" dirty="0"/>
          </a:p>
          <a:p>
            <a:r>
              <a:rPr lang="en-US" dirty="0"/>
              <a:t>Sam Rainbow</a:t>
            </a:r>
          </a:p>
          <a:p>
            <a:r>
              <a:rPr lang="en-US" dirty="0"/>
              <a:t>Christopher DiMattia</a:t>
            </a:r>
          </a:p>
        </p:txBody>
      </p:sp>
      <p:sp>
        <p:nvSpPr>
          <p:cNvPr id="5" name="Text Placeholder 4">
            <a:extLst>
              <a:ext uri="{FF2B5EF4-FFF2-40B4-BE49-F238E27FC236}">
                <a16:creationId xmlns:a16="http://schemas.microsoft.com/office/drawing/2014/main" id="{B037332F-F808-E64C-8515-C367CB073A25}"/>
              </a:ext>
            </a:extLst>
          </p:cNvPr>
          <p:cNvSpPr>
            <a:spLocks noGrp="1"/>
          </p:cNvSpPr>
          <p:nvPr>
            <p:ph type="body" sz="quarter" idx="11"/>
          </p:nvPr>
        </p:nvSpPr>
        <p:spPr/>
        <p:txBody>
          <a:bodyPr/>
          <a:lstStyle/>
          <a:p>
            <a:r>
              <a:rPr lang="en-US" dirty="0"/>
              <a:t>March 2</a:t>
            </a:r>
            <a:r>
              <a:rPr lang="en-US" baseline="30000" dirty="0"/>
              <a:t>nd</a:t>
            </a:r>
            <a:r>
              <a:rPr lang="en-US" dirty="0"/>
              <a:t>, 2022</a:t>
            </a:r>
          </a:p>
        </p:txBody>
      </p:sp>
    </p:spTree>
    <p:extLst>
      <p:ext uri="{BB962C8B-B14F-4D97-AF65-F5344CB8AC3E}">
        <p14:creationId xmlns:p14="http://schemas.microsoft.com/office/powerpoint/2010/main" val="237472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a:xfrm>
            <a:off x="562628" y="1537526"/>
            <a:ext cx="4914628" cy="4351338"/>
          </a:xfrm>
        </p:spPr>
        <p:txBody>
          <a:bodyPr/>
          <a:lstStyle/>
          <a:p>
            <a:r>
              <a:rPr lang="en-US" sz="2400" dirty="0"/>
              <a:t>The film industry invests millions of dollars to create movies with no guarantee that the movie will be a box office smash or a complete failure.</a:t>
            </a:r>
          </a:p>
          <a:p>
            <a:r>
              <a:rPr lang="en-US" sz="2400" dirty="0"/>
              <a:t>The only indication of success happens in pre-screenings from movie critics and lovers alike.</a:t>
            </a:r>
          </a:p>
          <a:p>
            <a:r>
              <a:rPr lang="en-US" sz="2400" dirty="0"/>
              <a:t>Can ML and NLP techniques be used on user reviews to predict their overall rating and by extension their revenue?</a:t>
            </a:r>
          </a:p>
          <a:p>
            <a:pPr marL="0" indent="0">
              <a:buNone/>
            </a:pPr>
            <a:endParaRPr lang="en-US" sz="2400" dirty="0"/>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2</a:t>
            </a:fld>
            <a:endParaRPr lang="en-US" dirty="0"/>
          </a:p>
        </p:txBody>
      </p:sp>
      <p:pic>
        <p:nvPicPr>
          <p:cNvPr id="1026" name="Picture 2" descr="3 Cheaper Ways To Go To The Cinema - Adelaide">
            <a:extLst>
              <a:ext uri="{FF2B5EF4-FFF2-40B4-BE49-F238E27FC236}">
                <a16:creationId xmlns:a16="http://schemas.microsoft.com/office/drawing/2014/main" id="{B1392FD4-B716-68AD-F15A-4D2152B4F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848" y="1372667"/>
            <a:ext cx="6253244" cy="468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3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The user reviews will be collected exclusively from IMDb.com (international movie database) for movies in 2022.</a:t>
            </a:r>
          </a:p>
          <a:p>
            <a:pPr lvl="1"/>
            <a:r>
              <a:rPr lang="en-US" dirty="0"/>
              <a:t>The data will be comprised of randomly selected movies the year 2022.</a:t>
            </a:r>
          </a:p>
          <a:p>
            <a:pPr lvl="1"/>
            <a:r>
              <a:rPr lang="en-US" dirty="0"/>
              <a:t>At least 1000 different user reviews will be collected, from at least 100 movies (at least 10 reviews per movie, but the movie must be well reviewed (movie must have at least 20 reviews to be included in dataset))</a:t>
            </a:r>
          </a:p>
          <a:p>
            <a:r>
              <a:rPr lang="en-US" dirty="0"/>
              <a:t>The user reviews will be collected via web scraping using </a:t>
            </a:r>
            <a:r>
              <a:rPr lang="en-US" dirty="0" err="1"/>
              <a:t>PySpark</a:t>
            </a:r>
            <a:r>
              <a:rPr lang="en-US" dirty="0"/>
              <a:t>.  Additional movie information will also be scrapped including movie title, release date, budget, revenue and genre (for further analytics).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137318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1735D7C-6796-A142-AA52-64D0BC4724F8}"/>
              </a:ext>
            </a:extLst>
          </p:cNvPr>
          <p:cNvSpPr>
            <a:spLocks noGrp="1"/>
          </p:cNvSpPr>
          <p:nvPr>
            <p:ph idx="1"/>
          </p:nvPr>
        </p:nvSpPr>
        <p:spPr/>
        <p:txBody>
          <a:bodyPr/>
          <a:lstStyle/>
          <a:p>
            <a:r>
              <a:rPr lang="en-US" dirty="0"/>
              <a:t>Analyzing the data:</a:t>
            </a:r>
          </a:p>
          <a:p>
            <a:pPr lvl="1"/>
            <a:r>
              <a:rPr lang="en-US" dirty="0"/>
              <a:t>What is the content of the user reviews (e.g. plot, emotions, length, graphics, actor performance)?</a:t>
            </a:r>
          </a:p>
          <a:p>
            <a:pPr lvl="1"/>
            <a:r>
              <a:rPr lang="en-US" dirty="0"/>
              <a:t>Do different movie genres focus on different features/content?</a:t>
            </a:r>
          </a:p>
          <a:p>
            <a:pPr lvl="1"/>
            <a:r>
              <a:rPr lang="en-US" dirty="0"/>
              <a:t>Do movie reviews change over time (opening week vs all time)?</a:t>
            </a:r>
          </a:p>
          <a:p>
            <a:r>
              <a:rPr lang="en-US" dirty="0"/>
              <a:t>Modeling the data</a:t>
            </a:r>
          </a:p>
          <a:p>
            <a:pPr lvl="1"/>
            <a:r>
              <a:rPr lang="en-US" dirty="0"/>
              <a:t>Can we use textual reviews to accurately predict quantitative ratings of movies?  Are these directly correlated to revenue?</a:t>
            </a:r>
          </a:p>
          <a:p>
            <a:pPr lvl="1"/>
            <a:r>
              <a:rPr lang="en-US" dirty="0"/>
              <a:t>Which ML models have the best performance for predicting sentiment (ratings) of user reviews?</a:t>
            </a:r>
          </a:p>
          <a:p>
            <a:pPr lvl="1"/>
            <a:r>
              <a:rPr lang="en-US" dirty="0"/>
              <a:t>What are the most important features for predicting ratings and do they change with genre</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4</a:t>
            </a:fld>
            <a:endParaRPr lang="en-US" dirty="0"/>
          </a:p>
        </p:txBody>
      </p:sp>
    </p:spTree>
    <p:extLst>
      <p:ext uri="{BB962C8B-B14F-4D97-AF65-F5344CB8AC3E}">
        <p14:creationId xmlns:p14="http://schemas.microsoft.com/office/powerpoint/2010/main" val="399645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Machine Learning Development</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5</a:t>
            </a:fld>
            <a:endParaRPr lang="en-US" dirty="0"/>
          </a:p>
        </p:txBody>
      </p:sp>
      <p:graphicFrame>
        <p:nvGraphicFramePr>
          <p:cNvPr id="9" name="Content Placeholder 7">
            <a:extLst>
              <a:ext uri="{FF2B5EF4-FFF2-40B4-BE49-F238E27FC236}">
                <a16:creationId xmlns:a16="http://schemas.microsoft.com/office/drawing/2014/main" id="{3C18699A-D47C-D727-3B92-11EC62206CF9}"/>
              </a:ext>
            </a:extLst>
          </p:cNvPr>
          <p:cNvGraphicFramePr>
            <a:graphicFrameLocks/>
          </p:cNvGraphicFramePr>
          <p:nvPr>
            <p:extLst>
              <p:ext uri="{D42A27DB-BD31-4B8C-83A1-F6EECF244321}">
                <p14:modId xmlns:p14="http://schemas.microsoft.com/office/powerpoint/2010/main" val="3883787715"/>
              </p:ext>
            </p:extLst>
          </p:nvPr>
        </p:nvGraphicFramePr>
        <p:xfrm>
          <a:off x="562628" y="892116"/>
          <a:ext cx="10515600" cy="215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BDF56209-EBB0-B01F-1914-A8D6947F8F46}"/>
              </a:ext>
            </a:extLst>
          </p:cNvPr>
          <p:cNvSpPr>
            <a:spLocks noGrp="1"/>
          </p:cNvSpPr>
          <p:nvPr>
            <p:ph idx="1"/>
          </p:nvPr>
        </p:nvSpPr>
        <p:spPr>
          <a:xfrm>
            <a:off x="562628" y="2736175"/>
            <a:ext cx="10515600" cy="1160104"/>
          </a:xfrm>
        </p:spPr>
        <p:txBody>
          <a:bodyPr/>
          <a:lstStyle/>
          <a:p>
            <a:r>
              <a:rPr lang="en-CA" dirty="0"/>
              <a:t>Data labelling will be achieved by scraping IMDb for user ratings and then manually labeled.</a:t>
            </a:r>
          </a:p>
        </p:txBody>
      </p:sp>
      <p:pic>
        <p:nvPicPr>
          <p:cNvPr id="16" name="Picture 15">
            <a:extLst>
              <a:ext uri="{FF2B5EF4-FFF2-40B4-BE49-F238E27FC236}">
                <a16:creationId xmlns:a16="http://schemas.microsoft.com/office/drawing/2014/main" id="{51EE78A0-5985-EF59-9061-6CFA150C0967}"/>
              </a:ext>
            </a:extLst>
          </p:cNvPr>
          <p:cNvPicPr>
            <a:picLocks noChangeAspect="1"/>
          </p:cNvPicPr>
          <p:nvPr/>
        </p:nvPicPr>
        <p:blipFill>
          <a:blip r:embed="rId7"/>
          <a:stretch>
            <a:fillRect/>
          </a:stretch>
        </p:blipFill>
        <p:spPr>
          <a:xfrm>
            <a:off x="681228" y="3974652"/>
            <a:ext cx="10397000" cy="2479368"/>
          </a:xfrm>
          <a:prstGeom prst="rect">
            <a:avLst/>
          </a:prstGeom>
        </p:spPr>
      </p:pic>
    </p:spTree>
    <p:extLst>
      <p:ext uri="{BB962C8B-B14F-4D97-AF65-F5344CB8AC3E}">
        <p14:creationId xmlns:p14="http://schemas.microsoft.com/office/powerpoint/2010/main" val="219101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9FC-91C4-7E4C-B0DF-F13D8EA4BEBD}"/>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FD5BA6A9-CEA9-1F48-8C2B-13EE0DAE8F71}"/>
              </a:ext>
            </a:extLst>
          </p:cNvPr>
          <p:cNvSpPr>
            <a:spLocks noGrp="1"/>
          </p:cNvSpPr>
          <p:nvPr>
            <p:ph type="sldNum" sz="quarter" idx="12"/>
          </p:nvPr>
        </p:nvSpPr>
        <p:spPr/>
        <p:txBody>
          <a:bodyPr/>
          <a:lstStyle/>
          <a:p>
            <a:fld id="{5C35FCF4-C3EF-BD43-82E0-05BC237DAD2A}" type="slidenum">
              <a:rPr lang="en-US" smtClean="0"/>
              <a:pPr/>
              <a:t>6</a:t>
            </a:fld>
            <a:endParaRPr lang="en-US" dirty="0"/>
          </a:p>
        </p:txBody>
      </p:sp>
      <p:pic>
        <p:nvPicPr>
          <p:cNvPr id="1026" name="Picture 2" descr="100 Best Movie Trivia Questions (with Answers) [2022]">
            <a:extLst>
              <a:ext uri="{FF2B5EF4-FFF2-40B4-BE49-F238E27FC236}">
                <a16:creationId xmlns:a16="http://schemas.microsoft.com/office/drawing/2014/main" id="{BEECF1B2-C0BD-3459-2B08-E8127A651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790" y="1537526"/>
            <a:ext cx="6137275" cy="408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14729"/>
      </p:ext>
    </p:extLst>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ld - Widescreen" id="{BDE806B9-D085-0547-8443-536EF56E10D0}" vid="{A3112E41-4A82-8045-91CC-360E8E79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4D9A0FA515564792FEACC70AB1043E" ma:contentTypeVersion="8" ma:contentTypeDescription="Create a new document." ma:contentTypeScope="" ma:versionID="4e74cb48bca2defd647b6a8025deda70">
  <xsd:schema xmlns:xsd="http://www.w3.org/2001/XMLSchema" xmlns:xs="http://www.w3.org/2001/XMLSchema" xmlns:p="http://schemas.microsoft.com/office/2006/metadata/properties" xmlns:ns2="7a4191d5-9b76-4ae3-8401-87ceee92a846" xmlns:ns3="b9b0194d-1e98-4efc-bad5-9450f4bf7a13" targetNamespace="http://schemas.microsoft.com/office/2006/metadata/properties" ma:root="true" ma:fieldsID="293f375cfb5fae489f6cdafdf963b8ee" ns2:_="" ns3:_="">
    <xsd:import namespace="7a4191d5-9b76-4ae3-8401-87ceee92a846"/>
    <xsd:import namespace="b9b0194d-1e98-4efc-bad5-9450f4bf7a1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191d5-9b76-4ae3-8401-87ceee92a8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9b0194d-1e98-4efc-bad5-9450f4bf7a1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a4191d5-9b76-4ae3-8401-87ceee92a846">
      <UserInfo>
        <DisplayName>Office Of Advancement Visitors</DisplayName>
        <AccountId>4</AccountId>
        <AccountType/>
      </UserInfo>
      <UserInfo>
        <DisplayName>UCalgary Brand</DisplayName>
        <AccountId>15</AccountId>
        <AccountType/>
      </UserInfo>
    </SharedWithUsers>
  </documentManagement>
</p:properties>
</file>

<file path=customXml/itemProps1.xml><?xml version="1.0" encoding="utf-8"?>
<ds:datastoreItem xmlns:ds="http://schemas.openxmlformats.org/officeDocument/2006/customXml" ds:itemID="{72CA9B6A-EAE9-41CD-AD69-D398F64D86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191d5-9b76-4ae3-8401-87ceee92a846"/>
    <ds:schemaRef ds:uri="b9b0194d-1e98-4efc-bad5-9450f4bf7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A4AE25-BBA1-49A6-B4F8-E97286BA017A}">
  <ds:schemaRefs>
    <ds:schemaRef ds:uri="http://schemas.microsoft.com/sharepoint/v3/contenttype/forms"/>
  </ds:schemaRefs>
</ds:datastoreItem>
</file>

<file path=customXml/itemProps3.xml><?xml version="1.0" encoding="utf-8"?>
<ds:datastoreItem xmlns:ds="http://schemas.openxmlformats.org/officeDocument/2006/customXml" ds:itemID="{F0B8F560-7E6C-44AE-AFE4-924D1118F0AA}">
  <ds:schemaRefs>
    <ds:schemaRef ds:uri="http://schemas.microsoft.com/office/2006/metadata/properties"/>
    <ds:schemaRef ds:uri="http://schemas.microsoft.com/office/infopath/2007/PartnerControls"/>
    <ds:schemaRef ds:uri="7a4191d5-9b76-4ae3-8401-87ceee92a846"/>
  </ds:schemaRefs>
</ds:datastoreItem>
</file>

<file path=docProps/app.xml><?xml version="1.0" encoding="utf-8"?>
<Properties xmlns="http://schemas.openxmlformats.org/officeDocument/2006/extended-properties" xmlns:vt="http://schemas.openxmlformats.org/officeDocument/2006/docPropsVTypes">
  <Template>Bold - Widescreen</Template>
  <TotalTime>133</TotalTime>
  <Words>354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IMDB-Sentiment Analysis of 2022 Movies based on User-Reviews</vt:lpstr>
      <vt:lpstr>Problem Overview</vt:lpstr>
      <vt:lpstr>Data Collection</vt:lpstr>
      <vt:lpstr>Research Questions</vt:lpstr>
      <vt:lpstr>Machine Learning Development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IMDB-Sentiment Analysis of 2022 Movies based on User-Reviews</dc:title>
  <dc:creator>Christopher DiMattia</dc:creator>
  <cp:lastModifiedBy>Christopher DiMattia</cp:lastModifiedBy>
  <cp:revision>9</cp:revision>
  <dcterms:created xsi:type="dcterms:W3CDTF">2023-02-27T20:20:45Z</dcterms:created>
  <dcterms:modified xsi:type="dcterms:W3CDTF">2023-03-02T15:53:04Z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0x010100A14D9A0FA515564792FEACC70AB1043E</vt:lpwstr>
  </property>
  <property fmtid="{D5CDD505-2E9C-101B-9397-08002B2CF9AE}" pid="3" name="Order">
    <vt:r8>20600</vt:r8>
  </property>
</Properties>
</file>