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B513-5AED-4230-93F7-4B9CFE31A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14CBE-03B8-4392-85D5-E2BEB28C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6D03-FB9A-462B-9E56-A9A9577C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5645-CD99-4B3F-BF4F-9B31BF55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8BE4-3A81-4F9F-8A6B-2B8E021F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300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AE19-6A65-431A-AC8F-F45ADA36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E9D9F-1D3D-4D3E-ACE3-91D85180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B16D-1900-43D7-ACB6-C0E89BF0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8F14-5919-42BF-B18C-1B43C27D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A5D4-4439-4EC8-A9CF-A14F273B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28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7FCB5-ACB2-4CDE-A0B1-90BAD5CB2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D51BF-C1C3-4B18-8A07-06377F163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D3A6-F302-41A7-9C43-CBB6E071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4D88-7470-4C6B-9194-397BD34D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6B8C-CE1B-439C-81B2-39AEDEBA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823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25FB-648D-4647-BBCB-5AD5D2C8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589-DC83-4827-8240-F3B60D27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B317-F513-4AE9-8420-B2F4AECE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EC0CA-8F18-4BF5-A752-FC0761A2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07612-FF8D-44E2-858B-830B9803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1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A177-B9A7-4595-92D0-A0EAAD87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6F6A4-502A-4121-8E26-8ACFFE08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13E2-26B9-407E-B9B3-AEE8B1A3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28F0-45F3-43DB-A204-E3AF712F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F63C2-9602-4FED-9223-649BF23C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8095-F91E-4FF7-AAFB-37BE391D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EE7D-20D2-443B-B9AC-488B8617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4E8B0-5E70-4C49-AF42-B063F494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6AC0-8CF2-458D-87A4-FEB453A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EC4CA-FF31-48A8-92EE-314A2ED4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FEA2-1CD8-44F6-9885-4A44448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3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8F9D-41E3-4712-8191-33DBB592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ED2B2-F930-498A-8BC2-F1199EF5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7DA2-505F-4A24-9D7F-85EDA78CD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33821-875B-4F39-B4C8-50275B5E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E317-FDBE-41D9-9BDF-8B23C66D7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09A43-20AC-43C1-B1FF-342B9CAC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2C8A0-817F-47AB-A673-F9BA50BA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0CA2-A519-433F-B620-C0AA2006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435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54E-8CC4-4F26-8260-23D68543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55074-1BE9-42F8-9C02-BD079BC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948DF-E0A6-478B-97C6-692656ED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19B5-439F-436F-916F-172651AD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07C64-386F-453C-8827-B7E8B233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CDBD6-D5BB-4455-A749-EDB57052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0C554-3FD1-4CA8-8488-22153E15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42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2F51-26AD-4DB7-A58E-829FB3DC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51BB-BC60-424B-A36B-97A625A7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330B9-E3D8-4CF4-9247-4BD6595C2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AA619-5E50-45E7-A766-B9262D4A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1E6E-B01C-4618-927F-65EC55DB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6965-D3A2-4ED2-816E-B0EE49AB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8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9DFC-ED80-4EE0-88AD-DEA2599B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7941E-800B-4B6D-8575-2E073CF5A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43DD-E417-4E88-901C-7D022D79B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7B8B8-BB2C-4613-BB2E-36B5F576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6A76A-6C67-4E0C-A747-C79CFC1C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18A6-F0E8-4B8B-A700-DED77710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428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EB160-A91E-45E7-B232-CB0299A8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B03FB-FEC2-4065-9363-60C0164A3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FF17-DBDF-472C-9298-19ED247E0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727E-ECF5-47B7-91EA-368F32566F88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4609-63EB-4AA5-9AA0-7C6E98553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A003-8D03-48CD-947D-5EA42E69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A3F9-F8CD-44CD-8618-1851A60F79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968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BD40-AAC1-4412-B77A-BDCBC98B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733" y="178859"/>
            <a:ext cx="8170333" cy="6170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Doa</a:t>
            </a:r>
            <a:r>
              <a:rPr lang="en-US" dirty="0"/>
              <a:t> Bersama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18F4-6030-4EFC-8FF9-D08CE988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097" y="795867"/>
            <a:ext cx="9884835" cy="57912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 err="1">
                <a:latin typeface="Bahnschrift SemiBold Condensed" panose="020B0502040204020203" pitchFamily="34" charset="0"/>
              </a:rPr>
              <a:t>Ya</a:t>
            </a:r>
            <a:r>
              <a:rPr lang="en-ID" sz="2400" dirty="0">
                <a:latin typeface="Bahnschrift SemiBold Condensed" panose="020B0502040204020203" pitchFamily="34" charset="0"/>
              </a:rPr>
              <a:t> Allah Yang </a:t>
            </a:r>
            <a:r>
              <a:rPr lang="en-ID" sz="2400" dirty="0" err="1">
                <a:latin typeface="Bahnschrift SemiBold Condensed" panose="020B0502040204020203" pitchFamily="34" charset="0"/>
              </a:rPr>
              <a:t>Maha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Pengasih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Penyayang</a:t>
            </a:r>
            <a:r>
              <a:rPr lang="en-ID" sz="2400" dirty="0">
                <a:latin typeface="Bahnschrift SemiBold Condensed" panose="020B0502040204020203" pitchFamily="34" charset="0"/>
              </a:rPr>
              <a:t>, pada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kesempatan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ini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memohon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kepada</a:t>
            </a:r>
            <a:r>
              <a:rPr lang="en-ID" sz="2400" dirty="0">
                <a:latin typeface="Bahnschrift SemiBold Condensed" panose="020B0502040204020203" pitchFamily="34" charset="0"/>
              </a:rPr>
              <a:t>-Mu </a:t>
            </a:r>
            <a:r>
              <a:rPr lang="en-ID" sz="2400" dirty="0" err="1">
                <a:latin typeface="Bahnschrift SemiBold Condensed" panose="020B0502040204020203" pitchFamily="34" charset="0"/>
              </a:rPr>
              <a:t>untuk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memberikan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kekuatan</a:t>
            </a:r>
            <a:r>
              <a:rPr lang="en-ID" sz="2400" dirty="0">
                <a:latin typeface="Bahnschrift SemiBold Condensed" panose="020B0502040204020203" pitchFamily="34" charset="0"/>
              </a:rPr>
              <a:t>,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keberanian</a:t>
            </a:r>
            <a:r>
              <a:rPr lang="en-ID" sz="2400" dirty="0">
                <a:latin typeface="Bahnschrift SemiBold Condensed" panose="020B0502040204020203" pitchFamily="34" charset="0"/>
              </a:rPr>
              <a:t>,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ketenangan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dalam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menghadapi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seleksi</a:t>
            </a:r>
            <a:r>
              <a:rPr lang="en-ID" sz="2400" dirty="0">
                <a:latin typeface="Bahnschrift SemiBold Condensed" panose="020B0502040204020203" pitchFamily="34" charset="0"/>
              </a:rPr>
              <a:t> PPPK 2022.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menyadari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bahwa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ini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adalah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sebuah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tantangan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besar</a:t>
            </a:r>
            <a:r>
              <a:rPr lang="en-ID" sz="2400" dirty="0">
                <a:latin typeface="Bahnschrift SemiBold Condensed" panose="020B0502040204020203" pitchFamily="34" charset="0"/>
              </a:rPr>
              <a:t> yang </a:t>
            </a:r>
            <a:r>
              <a:rPr lang="en-ID" sz="2400" dirty="0" err="1">
                <a:latin typeface="Bahnschrift SemiBold Condensed" panose="020B0502040204020203" pitchFamily="34" charset="0"/>
              </a:rPr>
              <a:t>harus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hadapi</a:t>
            </a:r>
            <a:r>
              <a:rPr lang="en-ID" sz="2400" dirty="0">
                <a:latin typeface="Bahnschrift SemiBold Condensed" panose="020B0502040204020203" pitchFamily="34" charset="0"/>
              </a:rPr>
              <a:t>, </a:t>
            </a:r>
            <a:r>
              <a:rPr lang="en-ID" sz="2400" dirty="0" err="1">
                <a:latin typeface="Bahnschrift SemiBold Condensed" panose="020B0502040204020203" pitchFamily="34" charset="0"/>
              </a:rPr>
              <a:t>tetapi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percaya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bahwa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dengan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bantuan</a:t>
            </a:r>
            <a:r>
              <a:rPr lang="en-ID" sz="2400" dirty="0">
                <a:latin typeface="Bahnschrift SemiBold Condensed" panose="020B0502040204020203" pitchFamily="34" charset="0"/>
              </a:rPr>
              <a:t>-Mu,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mampu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mengatasinya</a:t>
            </a:r>
            <a:r>
              <a:rPr lang="en-ID" sz="2400" dirty="0">
                <a:latin typeface="Bahnschrift SemiBold Condensed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>
                <a:latin typeface="Bahnschrift SemiBold Condensed" panose="020B0502040204020203" pitchFamily="34" charset="0"/>
              </a:rPr>
              <a:t>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memohon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kepada</a:t>
            </a:r>
            <a:r>
              <a:rPr lang="en-ID" sz="2400" dirty="0">
                <a:latin typeface="Bahnschrift SemiBold Condensed" panose="020B0502040204020203" pitchFamily="34" charset="0"/>
              </a:rPr>
              <a:t>-Mu agar </a:t>
            </a:r>
            <a:r>
              <a:rPr lang="en-ID" sz="2400" dirty="0" err="1">
                <a:latin typeface="Bahnschrift SemiBold Condensed" panose="020B0502040204020203" pitchFamily="34" charset="0"/>
              </a:rPr>
              <a:t>Engkau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membuka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pintu-pintu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kesuksesan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memberikan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kemudahan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bagi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dalam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mengikuti</a:t>
            </a:r>
            <a:r>
              <a:rPr lang="en-ID" sz="2400" dirty="0">
                <a:latin typeface="Bahnschrift SemiBold Condensed" panose="020B0502040204020203" pitchFamily="34" charset="0"/>
              </a:rPr>
              <a:t> proses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seleksi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ini</a:t>
            </a:r>
            <a:r>
              <a:rPr lang="en-ID" sz="2400" dirty="0">
                <a:latin typeface="Bahnschrift SemiBold Condensed" panose="020B0502040204020203" pitchFamily="34" charset="0"/>
              </a:rPr>
              <a:t>. </a:t>
            </a:r>
            <a:r>
              <a:rPr lang="en-ID" sz="2400" dirty="0" err="1">
                <a:latin typeface="Bahnschrift SemiBold Condensed" panose="020B0502040204020203" pitchFamily="34" charset="0"/>
              </a:rPr>
              <a:t>Berikanlah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kecerdasan</a:t>
            </a:r>
            <a:r>
              <a:rPr lang="en-ID" sz="2400" dirty="0">
                <a:latin typeface="Bahnschrift SemiBold Condensed" panose="020B0502040204020203" pitchFamily="34" charset="0"/>
              </a:rPr>
              <a:t>,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kejelian</a:t>
            </a:r>
            <a:r>
              <a:rPr lang="en-ID" sz="2400" dirty="0">
                <a:latin typeface="Bahnschrift SemiBold Condensed" panose="020B0502040204020203" pitchFamily="34" charset="0"/>
              </a:rPr>
              <a:t>,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kejernihan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dalam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memahami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setiap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soal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ujian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sehingga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dapat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menjawab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dengan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tepat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akurat</a:t>
            </a:r>
            <a:r>
              <a:rPr lang="en-ID" sz="2400" dirty="0">
                <a:latin typeface="Bahnschrift SemiBold Condensed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 err="1">
                <a:latin typeface="Bahnschrift SemiBold Condensed" panose="020B0502040204020203" pitchFamily="34" charset="0"/>
              </a:rPr>
              <a:t>Ya</a:t>
            </a:r>
            <a:r>
              <a:rPr lang="en-ID" sz="2400" dirty="0">
                <a:latin typeface="Bahnschrift SemiBold Condensed" panose="020B0502040204020203" pitchFamily="34" charset="0"/>
              </a:rPr>
              <a:t> Allah, </a:t>
            </a:r>
            <a:r>
              <a:rPr lang="en-ID" sz="2400" dirty="0" err="1">
                <a:latin typeface="Bahnschrift SemiBold Condensed" panose="020B0502040204020203" pitchFamily="34" charset="0"/>
              </a:rPr>
              <a:t>jangan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biarkan</a:t>
            </a:r>
            <a:r>
              <a:rPr lang="en-ID" sz="2400" dirty="0">
                <a:latin typeface="Bahnschrift SemiBold Condensed" panose="020B0502040204020203" pitchFamily="34" charset="0"/>
              </a:rPr>
              <a:t> rasa </a:t>
            </a:r>
            <a:r>
              <a:rPr lang="en-ID" sz="2400" dirty="0" err="1">
                <a:latin typeface="Bahnschrift SemiBold Condensed" panose="020B0502040204020203" pitchFamily="34" charset="0"/>
              </a:rPr>
              <a:t>cemas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takut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menguasai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hati</a:t>
            </a:r>
            <a:r>
              <a:rPr lang="en-ID" sz="2400" dirty="0">
                <a:latin typeface="Bahnschrift SemiBold Condensed" panose="020B0502040204020203" pitchFamily="34" charset="0"/>
              </a:rPr>
              <a:t> kami. </a:t>
            </a:r>
            <a:r>
              <a:rPr lang="en-ID" sz="2400" dirty="0" err="1">
                <a:latin typeface="Bahnschrift SemiBold Condensed" panose="020B0502040204020203" pitchFamily="34" charset="0"/>
              </a:rPr>
              <a:t>Berikanlah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kepercayaan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diri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kepada</a:t>
            </a:r>
            <a:r>
              <a:rPr lang="en-ID" sz="2400" dirty="0">
                <a:latin typeface="Bahnschrift SemiBold Condensed" panose="020B0502040204020203" pitchFamily="34" charset="0"/>
              </a:rPr>
              <a:t> kami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jangan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biarkan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keraguan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merusak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semangat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untuk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mengikuti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seleksi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ini</a:t>
            </a:r>
            <a:r>
              <a:rPr lang="en-ID" sz="2400" dirty="0">
                <a:latin typeface="Bahnschrift SemiBold Condensed" panose="020B0502040204020203" pitchFamily="34" charset="0"/>
              </a:rPr>
              <a:t>. </a:t>
            </a:r>
            <a:r>
              <a:rPr lang="en-ID" sz="2400" dirty="0" err="1">
                <a:latin typeface="Bahnschrift SemiBold Condensed" panose="020B0502040204020203" pitchFamily="34" charset="0"/>
              </a:rPr>
              <a:t>Jangan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biarkan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kelelahan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fisik</a:t>
            </a:r>
            <a:r>
              <a:rPr lang="en-ID" sz="2400" dirty="0">
                <a:latin typeface="Bahnschrift SemiBold Condensed" panose="020B0502040204020203" pitchFamily="34" charset="0"/>
              </a:rPr>
              <a:t> dan mental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menghambat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untuk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meraih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impian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menjadi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bagian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dari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tenaga</a:t>
            </a:r>
            <a:r>
              <a:rPr lang="en-ID" sz="2400" dirty="0">
                <a:latin typeface="Bahnschrift SemiBold Condensed" panose="020B0502040204020203" pitchFamily="34" charset="0"/>
              </a:rPr>
              <a:t> PPPK.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 err="1">
                <a:latin typeface="Bahnschrift SemiBold Condensed" panose="020B0502040204020203" pitchFamily="34" charset="0"/>
              </a:rPr>
              <a:t>Ya</a:t>
            </a:r>
            <a:r>
              <a:rPr lang="en-ID" sz="2400" dirty="0">
                <a:latin typeface="Bahnschrift SemiBold Condensed" panose="020B0502040204020203" pitchFamily="34" charset="0"/>
              </a:rPr>
              <a:t> Allah, </a:t>
            </a:r>
            <a:r>
              <a:rPr lang="en-ID" sz="2400" dirty="0" err="1">
                <a:latin typeface="Bahnschrift SemiBold Condensed" panose="020B0502040204020203" pitchFamily="34" charset="0"/>
              </a:rPr>
              <a:t>jadikanlah</a:t>
            </a:r>
            <a:r>
              <a:rPr lang="en-ID" sz="2400" dirty="0">
                <a:latin typeface="Bahnschrift SemiBold Condensed" panose="020B0502040204020203" pitchFamily="34" charset="0"/>
              </a:rPr>
              <a:t> proses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seleksi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ini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sebagai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sarana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bagi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untuk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meningkatkan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kemampuan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kualitas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diri</a:t>
            </a:r>
            <a:r>
              <a:rPr lang="en-ID" sz="2400" dirty="0">
                <a:latin typeface="Bahnschrift SemiBold Condensed" panose="020B0502040204020203" pitchFamily="34" charset="0"/>
              </a:rPr>
              <a:t>. </a:t>
            </a:r>
            <a:r>
              <a:rPr lang="en-ID" sz="2400" dirty="0" err="1">
                <a:latin typeface="Bahnschrift SemiBold Condensed" panose="020B0502040204020203" pitchFamily="34" charset="0"/>
              </a:rPr>
              <a:t>Berikanlah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kesabaran</a:t>
            </a:r>
            <a:r>
              <a:rPr lang="en-ID" sz="2400" dirty="0">
                <a:latin typeface="Bahnschrift SemiBold Condensed" panose="020B0502040204020203" pitchFamily="34" charset="0"/>
              </a:rPr>
              <a:t>,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keteguhan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hati</a:t>
            </a:r>
            <a:r>
              <a:rPr lang="en-ID" sz="2400" dirty="0">
                <a:latin typeface="Bahnschrift SemiBold Condensed" panose="020B0502040204020203" pitchFamily="34" charset="0"/>
              </a:rPr>
              <a:t>,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keikhlasan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dalam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menghadapi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setiap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rintangan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tantangan</a:t>
            </a:r>
            <a:r>
              <a:rPr lang="en-ID" sz="2400" dirty="0">
                <a:latin typeface="Bahnschrift SemiBold Condensed" panose="020B0502040204020203" pitchFamily="34" charset="0"/>
              </a:rPr>
              <a:t> yang </a:t>
            </a:r>
            <a:r>
              <a:rPr lang="en-ID" sz="2400" dirty="0" err="1">
                <a:latin typeface="Bahnschrift SemiBold Condensed" panose="020B0502040204020203" pitchFamily="34" charset="0"/>
              </a:rPr>
              <a:t>muncul</a:t>
            </a:r>
            <a:r>
              <a:rPr lang="en-ID" sz="2400" dirty="0">
                <a:latin typeface="Bahnschrift SemiBold Condensed" panose="020B0502040204020203" pitchFamily="34" charset="0"/>
              </a:rPr>
              <a:t> di </a:t>
            </a:r>
            <a:r>
              <a:rPr lang="en-ID" sz="2400" dirty="0" err="1">
                <a:latin typeface="Bahnschrift SemiBold Condensed" panose="020B0502040204020203" pitchFamily="34" charset="0"/>
              </a:rPr>
              <a:t>depan</a:t>
            </a:r>
            <a:r>
              <a:rPr lang="en-ID" sz="2400" dirty="0">
                <a:latin typeface="Bahnschrift SemiBold Condensed" panose="020B0502040204020203" pitchFamily="34" charset="0"/>
              </a:rPr>
              <a:t> kami.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>
                <a:latin typeface="Bahnschrift SemiBold Condensed" panose="020B0502040204020203" pitchFamily="34" charset="0"/>
              </a:rPr>
              <a:t>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memohon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kepada</a:t>
            </a:r>
            <a:r>
              <a:rPr lang="en-ID" sz="2400" dirty="0">
                <a:latin typeface="Bahnschrift SemiBold Condensed" panose="020B0502040204020203" pitchFamily="34" charset="0"/>
              </a:rPr>
              <a:t>-Mu agar </a:t>
            </a:r>
            <a:r>
              <a:rPr lang="en-ID" sz="2400" dirty="0" err="1">
                <a:latin typeface="Bahnschrift SemiBold Condensed" panose="020B0502040204020203" pitchFamily="34" charset="0"/>
              </a:rPr>
              <a:t>Engkau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memberikan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keberkahan</a:t>
            </a:r>
            <a:r>
              <a:rPr lang="en-ID" sz="2400" dirty="0">
                <a:latin typeface="Bahnschrift SemiBold Condensed" panose="020B0502040204020203" pitchFamily="34" charset="0"/>
              </a:rPr>
              <a:t> pada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setiap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langkah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usaha</a:t>
            </a:r>
            <a:r>
              <a:rPr lang="en-ID" sz="2400" dirty="0">
                <a:latin typeface="Bahnschrift SemiBold Condensed" panose="020B0502040204020203" pitchFamily="34" charset="0"/>
              </a:rPr>
              <a:t> yang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lakukan</a:t>
            </a:r>
            <a:r>
              <a:rPr lang="en-ID" sz="2400" dirty="0">
                <a:latin typeface="Bahnschrift SemiBold Condensed" panose="020B0502040204020203" pitchFamily="34" charset="0"/>
              </a:rPr>
              <a:t>. </a:t>
            </a:r>
            <a:r>
              <a:rPr lang="en-ID" sz="2400" dirty="0" err="1">
                <a:latin typeface="Bahnschrift SemiBold Condensed" panose="020B0502040204020203" pitchFamily="34" charset="0"/>
              </a:rPr>
              <a:t>Berikanlah</a:t>
            </a:r>
            <a:r>
              <a:rPr lang="en-ID" sz="2400" dirty="0">
                <a:latin typeface="Bahnschrift SemiBold Condensed" panose="020B0502040204020203" pitchFamily="34" charset="0"/>
              </a:rPr>
              <a:t>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semangat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motivasi</a:t>
            </a:r>
            <a:r>
              <a:rPr lang="en-ID" sz="2400" dirty="0">
                <a:latin typeface="Bahnschrift SemiBold Condensed" panose="020B0502040204020203" pitchFamily="34" charset="0"/>
              </a:rPr>
              <a:t> yang </a:t>
            </a:r>
            <a:r>
              <a:rPr lang="en-ID" sz="2400" dirty="0" err="1">
                <a:latin typeface="Bahnschrift SemiBold Condensed" panose="020B0502040204020203" pitchFamily="34" charset="0"/>
              </a:rPr>
              <a:t>tinggi</a:t>
            </a:r>
            <a:r>
              <a:rPr lang="en-ID" sz="2400" dirty="0">
                <a:latin typeface="Bahnschrift SemiBold Condensed" panose="020B0502040204020203" pitchFamily="34" charset="0"/>
              </a:rPr>
              <a:t> agar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mampu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melewati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setiap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tahapan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seleksi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dengan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baik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memperoleh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hasil</a:t>
            </a:r>
            <a:r>
              <a:rPr lang="en-ID" sz="2400" dirty="0">
                <a:latin typeface="Bahnschrift SemiBold Condensed" panose="020B0502040204020203" pitchFamily="34" charset="0"/>
              </a:rPr>
              <a:t> yang </a:t>
            </a:r>
            <a:r>
              <a:rPr lang="en-ID" sz="2400" dirty="0" err="1">
                <a:latin typeface="Bahnschrift SemiBold Condensed" panose="020B0502040204020203" pitchFamily="34" charset="0"/>
              </a:rPr>
              <a:t>terbaik</a:t>
            </a:r>
            <a:r>
              <a:rPr lang="en-ID" sz="2400" dirty="0">
                <a:latin typeface="Bahnschrift SemiBold Condensed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 err="1">
                <a:latin typeface="Bahnschrift SemiBold Condensed" panose="020B0502040204020203" pitchFamily="34" charset="0"/>
              </a:rPr>
              <a:t>Ya</a:t>
            </a:r>
            <a:r>
              <a:rPr lang="en-ID" sz="2400" dirty="0">
                <a:latin typeface="Bahnschrift SemiBold Condensed" panose="020B0502040204020203" pitchFamily="34" charset="0"/>
              </a:rPr>
              <a:t> Allah, pada </a:t>
            </a:r>
            <a:r>
              <a:rPr lang="en-ID" sz="2400" dirty="0" err="1">
                <a:latin typeface="Bahnschrift SemiBold Condensed" panose="020B0502040204020203" pitchFamily="34" charset="0"/>
              </a:rPr>
              <a:t>akhirnya</a:t>
            </a:r>
            <a:r>
              <a:rPr lang="en-ID" sz="2400" dirty="0">
                <a:latin typeface="Bahnschrift SemiBold Condensed" panose="020B0502040204020203" pitchFamily="34" charset="0"/>
              </a:rPr>
              <a:t>,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berserah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diri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kepada</a:t>
            </a:r>
            <a:r>
              <a:rPr lang="en-ID" sz="2400" dirty="0">
                <a:latin typeface="Bahnschrift SemiBold Condensed" panose="020B0502040204020203" pitchFamily="34" charset="0"/>
              </a:rPr>
              <a:t>-Mu. Kami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memohon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kepada</a:t>
            </a:r>
            <a:r>
              <a:rPr lang="en-ID" sz="2400" dirty="0">
                <a:latin typeface="Bahnschrift SemiBold Condensed" panose="020B0502040204020203" pitchFamily="34" charset="0"/>
              </a:rPr>
              <a:t>-Mu agar </a:t>
            </a:r>
            <a:r>
              <a:rPr lang="en-ID" sz="2400" dirty="0" err="1">
                <a:latin typeface="Bahnschrift SemiBold Condensed" panose="020B0502040204020203" pitchFamily="34" charset="0"/>
              </a:rPr>
              <a:t>Engkau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memberikan</a:t>
            </a:r>
            <a:r>
              <a:rPr lang="en-ID" sz="2400" dirty="0">
                <a:latin typeface="Bahnschrift SemiBold Condensed" panose="020B0502040204020203" pitchFamily="34" charset="0"/>
              </a:rPr>
              <a:t> yang </a:t>
            </a:r>
            <a:r>
              <a:rPr lang="en-ID" sz="2400" dirty="0" err="1">
                <a:latin typeface="Bahnschrift SemiBold Condensed" panose="020B0502040204020203" pitchFamily="34" charset="0"/>
              </a:rPr>
              <a:t>terbaik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bagi</a:t>
            </a:r>
            <a:r>
              <a:rPr lang="en-ID" sz="2400" dirty="0">
                <a:latin typeface="Bahnschrift SemiBold Condensed" panose="020B0502040204020203" pitchFamily="34" charset="0"/>
              </a:rPr>
              <a:t> kami, </a:t>
            </a:r>
            <a:r>
              <a:rPr lang="en-ID" sz="2400" dirty="0" err="1">
                <a:latin typeface="Bahnschrift SemiBold Condensed" panose="020B0502040204020203" pitchFamily="34" charset="0"/>
              </a:rPr>
              <a:t>sesuai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dengan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rencana</a:t>
            </a:r>
            <a:r>
              <a:rPr lang="en-ID" sz="2400" dirty="0">
                <a:latin typeface="Bahnschrift SemiBold Condensed" panose="020B0502040204020203" pitchFamily="34" charset="0"/>
              </a:rPr>
              <a:t>-Mu yang </a:t>
            </a:r>
            <a:r>
              <a:rPr lang="en-ID" sz="2400" dirty="0" err="1">
                <a:latin typeface="Bahnschrift SemiBold Condensed" panose="020B0502040204020203" pitchFamily="34" charset="0"/>
              </a:rPr>
              <a:t>lebih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baik</a:t>
            </a:r>
            <a:r>
              <a:rPr lang="en-ID" sz="2400" dirty="0">
                <a:latin typeface="Bahnschrift SemiBold Condensed" panose="020B0502040204020203" pitchFamily="34" charset="0"/>
              </a:rPr>
              <a:t> dan </a:t>
            </a:r>
            <a:r>
              <a:rPr lang="en-ID" sz="2400" dirty="0" err="1">
                <a:latin typeface="Bahnschrift SemiBold Condensed" panose="020B0502040204020203" pitchFamily="34" charset="0"/>
              </a:rPr>
              <a:t>lebih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indah</a:t>
            </a:r>
            <a:r>
              <a:rPr lang="en-ID" sz="2400" dirty="0">
                <a:latin typeface="Bahnschrift SemiBold Condensed" panose="020B0502040204020203" pitchFamily="34" charset="0"/>
              </a:rPr>
              <a:t>. Amin.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>
                <a:latin typeface="Bahnschrift SemiBold Condensed" panose="020B0502040204020203" pitchFamily="34" charset="0"/>
              </a:rPr>
              <a:t>Rabbi </a:t>
            </a:r>
            <a:r>
              <a:rPr lang="en-ID" sz="2400" dirty="0" err="1">
                <a:latin typeface="Bahnschrift SemiBold Condensed" panose="020B0502040204020203" pitchFamily="34" charset="0"/>
              </a:rPr>
              <a:t>yassir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wa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a’in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wa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laa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tu’assir</a:t>
            </a:r>
            <a:r>
              <a:rPr lang="en-ID" sz="2400" dirty="0">
                <a:latin typeface="Bahnschrift SemiBold Condensed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fi-FI" sz="2400" dirty="0">
                <a:latin typeface="Bahnschrift SemiBold Condensed" panose="020B0502040204020203" pitchFamily="34" charset="0"/>
              </a:rPr>
              <a:t>Robbanaa aatinaa milladunka rohmatan, wahayyi’ lanaa min amrinaa rosyadaa.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 err="1">
                <a:latin typeface="Bahnschrift SemiBold Condensed" panose="020B0502040204020203" pitchFamily="34" charset="0"/>
              </a:rPr>
              <a:t>Rabbish-rohli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shodrii</a:t>
            </a:r>
            <a:r>
              <a:rPr lang="en-ID" sz="2400" dirty="0">
                <a:latin typeface="Bahnschrift SemiBold Condensed" panose="020B0502040204020203" pitchFamily="34" charset="0"/>
              </a:rPr>
              <a:t>, </a:t>
            </a:r>
            <a:r>
              <a:rPr lang="en-ID" sz="2400" dirty="0" err="1">
                <a:latin typeface="Bahnschrift SemiBold Condensed" panose="020B0502040204020203" pitchFamily="34" charset="0"/>
              </a:rPr>
              <a:t>wa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yassir</a:t>
            </a:r>
            <a:r>
              <a:rPr lang="en-ID" sz="2400" dirty="0">
                <a:latin typeface="Bahnschrift SemiBold Condensed" panose="020B0502040204020203" pitchFamily="34" charset="0"/>
              </a:rPr>
              <a:t>-lii </a:t>
            </a:r>
            <a:r>
              <a:rPr lang="en-ID" sz="2400" dirty="0" err="1">
                <a:latin typeface="Bahnschrift SemiBold Condensed" panose="020B0502040204020203" pitchFamily="34" charset="0"/>
              </a:rPr>
              <a:t>amri</a:t>
            </a:r>
            <a:r>
              <a:rPr lang="en-ID" sz="2400" dirty="0">
                <a:latin typeface="Bahnschrift SemiBold Condensed" panose="020B0502040204020203" pitchFamily="34" charset="0"/>
              </a:rPr>
              <a:t>, </a:t>
            </a:r>
            <a:r>
              <a:rPr lang="en-ID" sz="2400" dirty="0" err="1">
                <a:latin typeface="Bahnschrift SemiBold Condensed" panose="020B0502040204020203" pitchFamily="34" charset="0"/>
              </a:rPr>
              <a:t>wahlul</a:t>
            </a:r>
            <a:r>
              <a:rPr lang="en-ID" sz="2400" dirty="0">
                <a:latin typeface="Bahnschrift SemiBold Condensed" panose="020B0502040204020203" pitchFamily="34" charset="0"/>
              </a:rPr>
              <a:t> '</a:t>
            </a:r>
            <a:r>
              <a:rPr lang="en-ID" sz="2400" dirty="0" err="1">
                <a:latin typeface="Bahnschrift SemiBold Condensed" panose="020B0502040204020203" pitchFamily="34" charset="0"/>
              </a:rPr>
              <a:t>uqdatammin-lisaani</a:t>
            </a:r>
            <a:r>
              <a:rPr lang="en-ID" sz="2400" dirty="0">
                <a:latin typeface="Bahnschrift SemiBold Condensed" panose="020B0502040204020203" pitchFamily="34" charset="0"/>
              </a:rPr>
              <a:t>, </a:t>
            </a:r>
            <a:r>
              <a:rPr lang="en-ID" sz="2400" dirty="0" err="1">
                <a:latin typeface="Bahnschrift SemiBold Condensed" panose="020B0502040204020203" pitchFamily="34" charset="0"/>
              </a:rPr>
              <a:t>yafqahu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qauli</a:t>
            </a:r>
            <a:r>
              <a:rPr lang="en-ID" sz="2400" dirty="0">
                <a:latin typeface="Bahnschrift SemiBold Condensed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 err="1">
                <a:latin typeface="Bahnschrift SemiBold Condensed" panose="020B0502040204020203" pitchFamily="34" charset="0"/>
              </a:rPr>
              <a:t>Allahumma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innii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astaudi'uka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maa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allamtaniihi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fardudhu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ilayya</a:t>
            </a:r>
            <a:r>
              <a:rPr lang="en-ID" sz="2400" dirty="0">
                <a:latin typeface="Bahnschrift SemiBold Condensed" panose="020B0502040204020203" pitchFamily="34" charset="0"/>
              </a:rPr>
              <a:t> '</a:t>
            </a:r>
            <a:r>
              <a:rPr lang="en-ID" sz="2400" dirty="0" err="1">
                <a:latin typeface="Bahnschrift SemiBold Condensed" panose="020B0502040204020203" pitchFamily="34" charset="0"/>
              </a:rPr>
              <a:t>inda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haajatii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wa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laa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tansaniihi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yaa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robbal</a:t>
            </a:r>
            <a:r>
              <a:rPr lang="en-ID" sz="2400" dirty="0">
                <a:latin typeface="Bahnschrift SemiBold Condensed" panose="020B0502040204020203" pitchFamily="34" charset="0"/>
              </a:rPr>
              <a:t> '</a:t>
            </a:r>
            <a:r>
              <a:rPr lang="en-ID" sz="2400" dirty="0" err="1">
                <a:latin typeface="Bahnschrift SemiBold Condensed" panose="020B0502040204020203" pitchFamily="34" charset="0"/>
              </a:rPr>
              <a:t>alamiin</a:t>
            </a:r>
            <a:r>
              <a:rPr lang="en-ID" sz="2400" dirty="0">
                <a:latin typeface="Bahnschrift SemiBold Condensed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D" sz="2400" dirty="0" err="1">
                <a:latin typeface="Bahnschrift SemiBold Condensed" panose="020B0502040204020203" pitchFamily="34" charset="0"/>
              </a:rPr>
              <a:t>washollahu</a:t>
            </a:r>
            <a:r>
              <a:rPr lang="en-ID" sz="2400" dirty="0">
                <a:latin typeface="Bahnschrift SemiBold Condensed" panose="020B0502040204020203" pitchFamily="34" charset="0"/>
              </a:rPr>
              <a:t> '</a:t>
            </a:r>
            <a:r>
              <a:rPr lang="en-ID" sz="2400" dirty="0" err="1">
                <a:latin typeface="Bahnschrift SemiBold Condensed" panose="020B0502040204020203" pitchFamily="34" charset="0"/>
              </a:rPr>
              <a:t>alaihi</a:t>
            </a:r>
            <a:r>
              <a:rPr lang="en-ID" sz="2400" dirty="0">
                <a:latin typeface="Bahnschrift SemiBold Condensed" panose="020B0502040204020203" pitchFamily="34" charset="0"/>
              </a:rPr>
              <a:t> </a:t>
            </a:r>
            <a:r>
              <a:rPr lang="en-ID" sz="2400" dirty="0" err="1">
                <a:latin typeface="Bahnschrift SemiBold Condensed" panose="020B0502040204020203" pitchFamily="34" charset="0"/>
              </a:rPr>
              <a:t>wassalam</a:t>
            </a:r>
            <a:endParaRPr lang="en-ID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8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Office Theme</vt:lpstr>
      <vt:lpstr>Doa Bersama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 Bersama</dc:title>
  <dc:creator>Basuki Rakhmat</dc:creator>
  <cp:lastModifiedBy>Basuki Rakhmat</cp:lastModifiedBy>
  <cp:revision>2</cp:revision>
  <dcterms:created xsi:type="dcterms:W3CDTF">2023-03-03T21:19:52Z</dcterms:created>
  <dcterms:modified xsi:type="dcterms:W3CDTF">2023-03-03T21:56:38Z</dcterms:modified>
</cp:coreProperties>
</file>