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 id="2147483764" r:id="rId2"/>
  </p:sldMasterIdLst>
  <p:sldIdLst>
    <p:sldId id="28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9" r:id="rId17"/>
    <p:sldId id="280" r:id="rId18"/>
    <p:sldId id="278" r:id="rId19"/>
    <p:sldId id="283"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48" d="100"/>
          <a:sy n="48" d="100"/>
        </p:scale>
        <p:origin x="67"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964954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280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256954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Lar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784058"/>
          </a:xfrm>
          <a:solidFill>
            <a:schemeClr val="bg1">
              <a:lumMod val="95000"/>
            </a:schemeClr>
          </a:solidFill>
        </p:spPr>
        <p:txBody>
          <a:bodyPr tIns="1116000" rIns="0" anchor="t"/>
          <a:lstStyle>
            <a:lvl1pPr marL="0" indent="0" algn="ctr">
              <a:buNone/>
              <a:defRPr/>
            </a:lvl1pPr>
          </a:lstStyle>
          <a:p>
            <a:r>
              <a:rPr lang="en-ZA" dirty="0"/>
              <a:t>Insert or Drag and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dirty="0"/>
              <a:t>Cover Title 1</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12" name="Rectangle 11">
            <a:extLst>
              <a:ext uri="{FF2B5EF4-FFF2-40B4-BE49-F238E27FC236}">
                <a16:creationId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3" name="Rectangle 12">
            <a:extLst>
              <a:ext uri="{FF2B5EF4-FFF2-40B4-BE49-F238E27FC236}">
                <a16:creationId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Tree>
    <p:extLst>
      <p:ext uri="{BB962C8B-B14F-4D97-AF65-F5344CB8AC3E}">
        <p14:creationId xmlns:p14="http://schemas.microsoft.com/office/powerpoint/2010/main" val="2881085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with Half Imag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0" rIns="540000" anchor="ctr"/>
          <a:lstStyle>
            <a:lvl1pPr marL="0" indent="0" algn="r">
              <a:buNone/>
              <a:defRPr/>
            </a:lvl1pPr>
          </a:lstStyle>
          <a:p>
            <a:r>
              <a:rPr lang="en-ZA" dirty="0"/>
              <a:t>Insert or Drag and Drop your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Cover Title 2</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7606" y="557849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6" name="Picture Placeholder 5">
            <a:extLst>
              <a:ext uri="{FF2B5EF4-FFF2-40B4-BE49-F238E27FC236}">
                <a16:creationId xmlns:a16="http://schemas.microsoft.com/office/drawing/2014/main" id="{63EB74F7-DC44-48B1-8EF5-BD557540B41C}"/>
              </a:ext>
            </a:extLst>
          </p:cNvPr>
          <p:cNvSpPr>
            <a:spLocks noGrp="1"/>
          </p:cNvSpPr>
          <p:nvPr>
            <p:ph type="pic" sz="quarter" idx="14"/>
          </p:nvPr>
        </p:nvSpPr>
        <p:spPr>
          <a:xfrm>
            <a:off x="607606" y="764518"/>
            <a:ext cx="3932788" cy="2448000"/>
          </a:xfrm>
          <a:solidFill>
            <a:schemeClr val="bg1">
              <a:lumMod val="95000"/>
            </a:schemeClr>
          </a:solidFill>
        </p:spPr>
        <p:txBody>
          <a:bodyPr anchor="ctr"/>
          <a:lstStyle>
            <a:lvl1pPr marL="0" indent="0" algn="ctr">
              <a:buNone/>
              <a:defRPr/>
            </a:lvl1pPr>
          </a:lstStyle>
          <a:p>
            <a:r>
              <a:rPr lang="en-US"/>
              <a:t>Click icon to add picture</a:t>
            </a:r>
            <a:endParaRPr lang="en-ZA" dirty="0"/>
          </a:p>
        </p:txBody>
      </p:sp>
    </p:spTree>
    <p:extLst>
      <p:ext uri="{BB962C8B-B14F-4D97-AF65-F5344CB8AC3E}">
        <p14:creationId xmlns:p14="http://schemas.microsoft.com/office/powerpoint/2010/main" val="1161002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no Head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01345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
        <p:nvSpPr>
          <p:cNvPr id="8" name="Picture Placeholder 5">
            <a:extLst>
              <a:ext uri="{FF2B5EF4-FFF2-40B4-BE49-F238E27FC236}">
                <a16:creationId xmlns:a16="http://schemas.microsoft.com/office/drawing/2014/main" id="{22A84B62-AFF6-45B7-8ACB-FE91AB69BFEA}"/>
              </a:ext>
            </a:extLst>
          </p:cNvPr>
          <p:cNvSpPr>
            <a:spLocks noGrp="1"/>
          </p:cNvSpPr>
          <p:nvPr>
            <p:ph type="pic" sz="quarter" idx="14"/>
          </p:nvPr>
        </p:nvSpPr>
        <p:spPr>
          <a:xfrm>
            <a:off x="7652806" y="764519"/>
            <a:ext cx="3932788" cy="1872000"/>
          </a:xfrm>
          <a:solidFill>
            <a:schemeClr val="bg1">
              <a:lumMod val="95000"/>
            </a:schemeClr>
          </a:solidFill>
        </p:spPr>
        <p:txBody>
          <a:bodyPr anchor="ctr"/>
          <a:lstStyle>
            <a:lvl1pPr marL="0" indent="0" algn="ctr">
              <a:buNone/>
              <a:defRPr/>
            </a:lvl1pPr>
          </a:lstStyle>
          <a:p>
            <a:r>
              <a:rPr lang="en-US"/>
              <a:t>Click icon to add picture</a:t>
            </a:r>
            <a:endParaRPr lang="en-ZA" dirty="0"/>
          </a:p>
        </p:txBody>
      </p:sp>
    </p:spTree>
    <p:extLst>
      <p:ext uri="{BB962C8B-B14F-4D97-AF65-F5344CB8AC3E}">
        <p14:creationId xmlns:p14="http://schemas.microsoft.com/office/powerpoint/2010/main" val="3574995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ZA" dirty="0"/>
              <a:t>Click to edit Your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
        <p:nvSpPr>
          <p:cNvPr id="12" name="Picture Placeholder 5">
            <a:extLst>
              <a:ext uri="{FF2B5EF4-FFF2-40B4-BE49-F238E27FC236}">
                <a16:creationId xmlns:a16="http://schemas.microsoft.com/office/drawing/2014/main"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a:t>Click icon to add picture</a:t>
            </a:r>
            <a:endParaRPr lang="en-ZA" dirty="0"/>
          </a:p>
        </p:txBody>
      </p:sp>
      <p:sp>
        <p:nvSpPr>
          <p:cNvPr id="13" name="Picture Placeholder 5">
            <a:extLst>
              <a:ext uri="{FF2B5EF4-FFF2-40B4-BE49-F238E27FC236}">
                <a16:creationId xmlns:a16="http://schemas.microsoft.com/office/drawing/2014/main"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a:t>Click icon to add picture</a:t>
            </a:r>
            <a:endParaRPr lang="en-ZA" dirty="0"/>
          </a:p>
        </p:txBody>
      </p:sp>
      <p:sp>
        <p:nvSpPr>
          <p:cNvPr id="16" name="Text Placeholder 15">
            <a:extLst>
              <a:ext uri="{FF2B5EF4-FFF2-40B4-BE49-F238E27FC236}">
                <a16:creationId xmlns:a16="http://schemas.microsoft.com/office/drawing/2014/main" id="{B975D864-7312-481A-A5DD-E3B6C5B41BDB}"/>
              </a:ext>
            </a:extLst>
          </p:cNvPr>
          <p:cNvSpPr>
            <a:spLocks noGrp="1"/>
          </p:cNvSpPr>
          <p:nvPr>
            <p:ph type="body" sz="quarter" idx="18"/>
          </p:nvPr>
        </p:nvSpPr>
        <p:spPr>
          <a:xfrm>
            <a:off x="424800" y="3327399"/>
            <a:ext cx="6350000" cy="2560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1781137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8">
            <a:extLst>
              <a:ext uri="{FF2B5EF4-FFF2-40B4-BE49-F238E27FC236}">
                <a16:creationId xmlns:a16="http://schemas.microsoft.com/office/drawing/2014/main" id="{31898370-0247-41A8-AF7A-6DD67D2AEDB1}"/>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697E4DC3-72E4-4678-9EB9-18EF75AE1A59}"/>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5</a:t>
            </a:r>
            <a:endParaRPr lang="en-ZA" dirty="0"/>
          </a:p>
        </p:txBody>
      </p:sp>
      <p:sp>
        <p:nvSpPr>
          <p:cNvPr id="16" name="Text Placeholder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7" name="Picture Placeholder 15">
            <a:extLst>
              <a:ext uri="{FF2B5EF4-FFF2-40B4-BE49-F238E27FC236}">
                <a16:creationId xmlns:a16="http://schemas.microsoft.com/office/drawing/2014/main" id="{9DE1E570-14DE-42F6-9DDD-49752C3ACA3B}"/>
              </a:ext>
            </a:extLst>
          </p:cNvPr>
          <p:cNvSpPr>
            <a:spLocks noGrp="1"/>
          </p:cNvSpPr>
          <p:nvPr>
            <p:ph type="pic" sz="quarter" idx="41"/>
          </p:nvPr>
        </p:nvSpPr>
        <p:spPr>
          <a:xfrm>
            <a:off x="6838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1" name="Picture Placeholder 15">
            <a:extLst>
              <a:ext uri="{FF2B5EF4-FFF2-40B4-BE49-F238E27FC236}">
                <a16:creationId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3" name="Rectangle 6">
            <a:extLst>
              <a:ext uri="{FF2B5EF4-FFF2-40B4-BE49-F238E27FC236}">
                <a16:creationId xmlns:a16="http://schemas.microsoft.com/office/drawing/2014/main" id="{644FE3AF-A04D-4D49-BDFD-FAF66D921FBF}"/>
              </a:ext>
              <a:ext uri="{C183D7F6-B498-43B3-948B-1728B52AA6E4}">
                <adec:decorative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4" name="Rectangle 6">
            <a:extLst>
              <a:ext uri="{FF2B5EF4-FFF2-40B4-BE49-F238E27FC236}">
                <a16:creationId xmlns:a16="http://schemas.microsoft.com/office/drawing/2014/main" id="{EAC46016-1B95-4163-8EAA-252BE4B86300}"/>
              </a:ext>
              <a:ext uri="{C183D7F6-B498-43B3-948B-1728B52AA6E4}">
                <adec:decorative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5" name="Rectangle 6">
            <a:extLst>
              <a:ext uri="{FF2B5EF4-FFF2-40B4-BE49-F238E27FC236}">
                <a16:creationId xmlns:a16="http://schemas.microsoft.com/office/drawing/2014/main" id="{EC09029D-7190-452C-92D6-6B055D055C5B}"/>
              </a:ext>
              <a:ext uri="{C183D7F6-B498-43B3-948B-1728B52AA6E4}">
                <adec:decorative xmlns:adec="http://schemas.microsoft.com/office/drawing/2017/decorative" val="1"/>
              </a:ext>
            </a:extLst>
          </p:cNvPr>
          <p:cNvSpPr/>
          <p:nvPr userDrawn="1"/>
        </p:nvSpPr>
        <p:spPr>
          <a:xfrm>
            <a:off x="5038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6" name="Rectangle 6">
            <a:extLst>
              <a:ext uri="{FF2B5EF4-FFF2-40B4-BE49-F238E27FC236}">
                <a16:creationId xmlns:a16="http://schemas.microsoft.com/office/drawing/2014/main" id="{78798274-03F6-4FD0-93AB-82A31D0A2649}"/>
              </a:ext>
              <a:ext uri="{C183D7F6-B498-43B3-948B-1728B52AA6E4}">
                <adec:decorative xmlns:adec="http://schemas.microsoft.com/office/drawing/2017/decorative" val="1"/>
              </a:ext>
            </a:extLst>
          </p:cNvPr>
          <p:cNvSpPr/>
          <p:nvPr userDrawn="1"/>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7" name="Rectangle 6">
            <a:extLst>
              <a:ext uri="{FF2B5EF4-FFF2-40B4-BE49-F238E27FC236}">
                <a16:creationId xmlns:a16="http://schemas.microsoft.com/office/drawing/2014/main" id="{1E3DDEC1-3507-486F-8CCF-7F1E9EB810E9}"/>
              </a:ext>
              <a:ext uri="{C183D7F6-B498-43B3-948B-1728B52AA6E4}">
                <adec:decorative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Tree>
    <p:extLst>
      <p:ext uri="{BB962C8B-B14F-4D97-AF65-F5344CB8AC3E}">
        <p14:creationId xmlns:p14="http://schemas.microsoft.com/office/powerpoint/2010/main" val="3744607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6" name="Text Placeholder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1" name="Picture Placeholder 15">
            <a:extLst>
              <a:ext uri="{FF2B5EF4-FFF2-40B4-BE49-F238E27FC236}">
                <a16:creationId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25" name="Group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sp>
        <p:nvSpPr>
          <p:cNvPr id="24" name="Rectangle 6">
            <a:extLst>
              <a:ext uri="{FF2B5EF4-FFF2-40B4-BE49-F238E27FC236}">
                <a16:creationId xmlns:a16="http://schemas.microsoft.com/office/drawing/2014/main" id="{3E24480B-1EA1-4618-A14A-DFF8FA263887}"/>
              </a:ext>
              <a:ext uri="{C183D7F6-B498-43B3-948B-1728B52AA6E4}">
                <adec:decorative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8" name="Rectangle 6">
            <a:extLst>
              <a:ext uri="{FF2B5EF4-FFF2-40B4-BE49-F238E27FC236}">
                <a16:creationId xmlns:a16="http://schemas.microsoft.com/office/drawing/2014/main" id="{043B620A-4118-4E00-9D79-5BD4C87DCEAB}"/>
              </a:ext>
              <a:ext uri="{C183D7F6-B498-43B3-948B-1728B52AA6E4}">
                <adec:decorative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9" name="Rectangle 6">
            <a:extLst>
              <a:ext uri="{FF2B5EF4-FFF2-40B4-BE49-F238E27FC236}">
                <a16:creationId xmlns:a16="http://schemas.microsoft.com/office/drawing/2014/main" id="{612097E6-9559-4AEF-968E-6C2F89163D7B}"/>
              </a:ext>
              <a:ext uri="{C183D7F6-B498-43B3-948B-1728B52AA6E4}">
                <adec:decorative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Tree>
    <p:extLst>
      <p:ext uri="{BB962C8B-B14F-4D97-AF65-F5344CB8AC3E}">
        <p14:creationId xmlns:p14="http://schemas.microsoft.com/office/powerpoint/2010/main" val="3709700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ZA" dirty="0"/>
              <a:t>Insert or Drag and Drop your Photo</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6502388"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6502388" y="2721591"/>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9899313"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9899313" y="2721591"/>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130008"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8526933"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25" name="Group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sp>
        <p:nvSpPr>
          <p:cNvPr id="33" name="Text Placeholder 8">
            <a:extLst>
              <a:ext uri="{FF2B5EF4-FFF2-40B4-BE49-F238E27FC236}">
                <a16:creationId xmlns:a16="http://schemas.microsoft.com/office/drawing/2014/main" id="{88A88076-4208-4A97-A015-3DFBFCC94A72}"/>
              </a:ext>
            </a:extLst>
          </p:cNvPr>
          <p:cNvSpPr>
            <a:spLocks noGrp="1"/>
          </p:cNvSpPr>
          <p:nvPr>
            <p:ph type="body" sz="quarter" idx="45" hasCustomPrompt="1"/>
          </p:nvPr>
        </p:nvSpPr>
        <p:spPr>
          <a:xfrm>
            <a:off x="6502388"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1</a:t>
            </a:r>
            <a:endParaRPr lang="en-ZA" dirty="0"/>
          </a:p>
        </p:txBody>
      </p:sp>
      <p:sp>
        <p:nvSpPr>
          <p:cNvPr id="34" name="Text Placeholder 10">
            <a:extLst>
              <a:ext uri="{FF2B5EF4-FFF2-40B4-BE49-F238E27FC236}">
                <a16:creationId xmlns:a16="http://schemas.microsoft.com/office/drawing/2014/main" id="{C0468E64-5403-40FE-84BE-184FCF30EA38}"/>
              </a:ext>
            </a:extLst>
          </p:cNvPr>
          <p:cNvSpPr>
            <a:spLocks noGrp="1"/>
          </p:cNvSpPr>
          <p:nvPr>
            <p:ph type="body" sz="quarter" idx="46" hasCustomPrompt="1"/>
          </p:nvPr>
        </p:nvSpPr>
        <p:spPr>
          <a:xfrm>
            <a:off x="6502388" y="4348309"/>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35" name="Text Placeholder 8">
            <a:extLst>
              <a:ext uri="{FF2B5EF4-FFF2-40B4-BE49-F238E27FC236}">
                <a16:creationId xmlns:a16="http://schemas.microsoft.com/office/drawing/2014/main" id="{D0CF6241-B0D3-4D20-B605-DD302BA1D6C1}"/>
              </a:ext>
            </a:extLst>
          </p:cNvPr>
          <p:cNvSpPr>
            <a:spLocks noGrp="1"/>
          </p:cNvSpPr>
          <p:nvPr>
            <p:ph type="body" sz="quarter" idx="47" hasCustomPrompt="1"/>
          </p:nvPr>
        </p:nvSpPr>
        <p:spPr>
          <a:xfrm>
            <a:off x="9899313"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36" name="Text Placeholder 10">
            <a:extLst>
              <a:ext uri="{FF2B5EF4-FFF2-40B4-BE49-F238E27FC236}">
                <a16:creationId xmlns:a16="http://schemas.microsoft.com/office/drawing/2014/main" id="{711DB09A-A42D-4902-AF3E-5D0DC168C285}"/>
              </a:ext>
            </a:extLst>
          </p:cNvPr>
          <p:cNvSpPr>
            <a:spLocks noGrp="1"/>
          </p:cNvSpPr>
          <p:nvPr>
            <p:ph type="body" sz="quarter" idx="48" hasCustomPrompt="1"/>
          </p:nvPr>
        </p:nvSpPr>
        <p:spPr>
          <a:xfrm>
            <a:off x="9899313" y="4348309"/>
            <a:ext cx="1872000" cy="360000"/>
          </a:xfrm>
        </p:spPr>
        <p:txBody>
          <a:bodyPr/>
          <a:lstStyle>
            <a:lvl1pPr marL="0" indent="0" algn="l">
              <a:buNone/>
              <a:defRPr sz="1400">
                <a:solidFill>
                  <a:schemeClr val="tx1">
                    <a:lumMod val="75000"/>
                    <a:lumOff val="25000"/>
                  </a:schemeClr>
                </a:solidFill>
              </a:defRPr>
            </a:lvl1pPr>
          </a:lstStyle>
          <a:p>
            <a:pPr lvl="0"/>
            <a:r>
              <a:rPr lang="en-US" dirty="0"/>
              <a:t>Bullet Description</a:t>
            </a:r>
            <a:endParaRPr lang="en-ZA" dirty="0"/>
          </a:p>
        </p:txBody>
      </p:sp>
      <p:sp>
        <p:nvSpPr>
          <p:cNvPr id="37" name="Picture Placeholder 15">
            <a:extLst>
              <a:ext uri="{FF2B5EF4-FFF2-40B4-BE49-F238E27FC236}">
                <a16:creationId xmlns:a16="http://schemas.microsoft.com/office/drawing/2014/main" id="{E96186ED-3118-47CD-987B-87DECE43F025}"/>
              </a:ext>
            </a:extLst>
          </p:cNvPr>
          <p:cNvSpPr>
            <a:spLocks noGrp="1"/>
          </p:cNvSpPr>
          <p:nvPr>
            <p:ph type="pic" sz="quarter" idx="49"/>
          </p:nvPr>
        </p:nvSpPr>
        <p:spPr>
          <a:xfrm>
            <a:off x="5130008"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38" name="Picture Placeholder 15">
            <a:extLst>
              <a:ext uri="{FF2B5EF4-FFF2-40B4-BE49-F238E27FC236}">
                <a16:creationId xmlns:a16="http://schemas.microsoft.com/office/drawing/2014/main" id="{BF2BC07A-75E7-4434-B71D-F48A7ADA8048}"/>
              </a:ext>
            </a:extLst>
          </p:cNvPr>
          <p:cNvSpPr>
            <a:spLocks noGrp="1"/>
          </p:cNvSpPr>
          <p:nvPr>
            <p:ph type="pic" sz="quarter" idx="50"/>
          </p:nvPr>
        </p:nvSpPr>
        <p:spPr>
          <a:xfrm>
            <a:off x="8526933"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4" name="Rectangle 6">
            <a:extLst>
              <a:ext uri="{FF2B5EF4-FFF2-40B4-BE49-F238E27FC236}">
                <a16:creationId xmlns:a16="http://schemas.microsoft.com/office/drawing/2014/main" id="{CEDEC4EC-1B7D-4C30-9BDC-ED714BC0AD87}"/>
              </a:ext>
              <a:ext uri="{C183D7F6-B498-43B3-948B-1728B52AA6E4}">
                <adec:decorative xmlns:adec="http://schemas.microsoft.com/office/drawing/2017/decorative" val="1"/>
              </a:ext>
            </a:extLst>
          </p:cNvPr>
          <p:cNvSpPr/>
          <p:nvPr userDrawn="1"/>
        </p:nvSpPr>
        <p:spPr>
          <a:xfrm>
            <a:off x="6502388"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8" name="Rectangle 6">
            <a:extLst>
              <a:ext uri="{FF2B5EF4-FFF2-40B4-BE49-F238E27FC236}">
                <a16:creationId xmlns:a16="http://schemas.microsoft.com/office/drawing/2014/main" id="{61B31970-0B46-450B-916F-74D6DEF9B8F8}"/>
              </a:ext>
              <a:ext uri="{C183D7F6-B498-43B3-948B-1728B52AA6E4}">
                <adec:decorative xmlns:adec="http://schemas.microsoft.com/office/drawing/2017/decorative" val="1"/>
              </a:ext>
            </a:extLst>
          </p:cNvPr>
          <p:cNvSpPr/>
          <p:nvPr userDrawn="1"/>
        </p:nvSpPr>
        <p:spPr>
          <a:xfrm>
            <a:off x="9917313"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9" name="Rectangle 6">
            <a:extLst>
              <a:ext uri="{FF2B5EF4-FFF2-40B4-BE49-F238E27FC236}">
                <a16:creationId xmlns:a16="http://schemas.microsoft.com/office/drawing/2014/main" id="{950320AF-7644-49E1-9D16-70547713917F}"/>
              </a:ext>
              <a:ext uri="{C183D7F6-B498-43B3-948B-1728B52AA6E4}">
                <adec:decorative xmlns:adec="http://schemas.microsoft.com/office/drawing/2017/decorative" val="1"/>
              </a:ext>
            </a:extLst>
          </p:cNvPr>
          <p:cNvSpPr/>
          <p:nvPr userDrawn="1"/>
        </p:nvSpPr>
        <p:spPr>
          <a:xfrm>
            <a:off x="6502388"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30" name="Rectangle 6">
            <a:extLst>
              <a:ext uri="{FF2B5EF4-FFF2-40B4-BE49-F238E27FC236}">
                <a16:creationId xmlns:a16="http://schemas.microsoft.com/office/drawing/2014/main" id="{D36D919E-E710-495F-8E8C-3A987E502CF7}"/>
              </a:ext>
              <a:ext uri="{C183D7F6-B498-43B3-948B-1728B52AA6E4}">
                <adec:decorative xmlns:adec="http://schemas.microsoft.com/office/drawing/2017/decorative" val="1"/>
              </a:ext>
            </a:extLst>
          </p:cNvPr>
          <p:cNvSpPr/>
          <p:nvPr userDrawn="1"/>
        </p:nvSpPr>
        <p:spPr>
          <a:xfrm>
            <a:off x="9917313"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Tree>
    <p:extLst>
      <p:ext uri="{BB962C8B-B14F-4D97-AF65-F5344CB8AC3E}">
        <p14:creationId xmlns:p14="http://schemas.microsoft.com/office/powerpoint/2010/main" val="2337563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BB9D81-6871-4A9D-BF45-2D079E803094}"/>
              </a:ext>
            </a:extLst>
          </p:cNvPr>
          <p:cNvPicPr>
            <a:picLocks noChangeAspect="1"/>
          </p:cNvPicPr>
          <p:nvPr userDrawn="1"/>
        </p:nvPicPr>
        <p:blipFill>
          <a:blip r:embed="rId2"/>
          <a:stretch>
            <a:fillRect/>
          </a:stretch>
        </p:blipFill>
        <p:spPr>
          <a:xfrm>
            <a:off x="663465" y="812097"/>
            <a:ext cx="11528535" cy="5645385"/>
          </a:xfrm>
          <a:prstGeom prst="rect">
            <a:avLst/>
          </a:prstGeom>
        </p:spPr>
      </p:pic>
      <p:sp>
        <p:nvSpPr>
          <p:cNvPr id="8" name="Picture Placeholder 10">
            <a:extLst>
              <a:ext uri="{FF2B5EF4-FFF2-40B4-BE49-F238E27FC236}">
                <a16:creationId xmlns:a16="http://schemas.microsoft.com/office/drawing/2014/main" id="{D7C80831-068A-4F76-B718-3D893A2E5B24}"/>
              </a:ext>
            </a:extLst>
          </p:cNvPr>
          <p:cNvSpPr>
            <a:spLocks noGrp="1"/>
          </p:cNvSpPr>
          <p:nvPr>
            <p:ph type="pic" sz="quarter" idx="13" hasCustomPrompt="1"/>
          </p:nvPr>
        </p:nvSpPr>
        <p:spPr>
          <a:xfrm>
            <a:off x="5217319" y="125540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your Screen Design here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24370" y="3955774"/>
            <a:ext cx="3978665" cy="19766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Slide Number Placeholder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6" name="Footer Placeholder 5">
            <a:extLst>
              <a:ext uri="{FF2B5EF4-FFF2-40B4-BE49-F238E27FC236}">
                <a16:creationId xmlns:a16="http://schemas.microsoft.com/office/drawing/2014/main" id="{FBCE01B6-FB5C-471B-B95B-DB3DC8A0E4BD}"/>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
        <p:nvSpPr>
          <p:cNvPr id="9" name="Title 8">
            <a:extLst>
              <a:ext uri="{FF2B5EF4-FFF2-40B4-BE49-F238E27FC236}">
                <a16:creationId xmlns:a16="http://schemas.microsoft.com/office/drawing/2014/main" id="{5CA0D6D2-4DA0-4AEE-95C1-E8BDD0515364}"/>
              </a:ext>
            </a:extLst>
          </p:cNvPr>
          <p:cNvSpPr>
            <a:spLocks noGrp="1"/>
          </p:cNvSpPr>
          <p:nvPr>
            <p:ph type="title" hasCustomPrompt="1"/>
          </p:nvPr>
        </p:nvSpPr>
        <p:spPr>
          <a:xfrm>
            <a:off x="432000" y="432000"/>
            <a:ext cx="3971035" cy="432000"/>
          </a:xfrm>
        </p:spPr>
        <p:txBody>
          <a:bodyPr anchor="t"/>
          <a:lstStyle>
            <a:lvl1pPr>
              <a:defRPr>
                <a:solidFill>
                  <a:schemeClr val="tx1">
                    <a:lumMod val="75000"/>
                    <a:lumOff val="25000"/>
                  </a:schemeClr>
                </a:solidFill>
              </a:defRPr>
            </a:lvl1pPr>
          </a:lstStyle>
          <a:p>
            <a:r>
              <a:rPr lang="en-US" dirty="0"/>
              <a:t>Click to edit title</a:t>
            </a:r>
            <a:endParaRPr lang="en-ZA" dirty="0"/>
          </a:p>
        </p:txBody>
      </p:sp>
      <p:sp>
        <p:nvSpPr>
          <p:cNvPr id="4" name="Text Placeholder 3">
            <a:extLst>
              <a:ext uri="{FF2B5EF4-FFF2-40B4-BE49-F238E27FC236}">
                <a16:creationId xmlns:a16="http://schemas.microsoft.com/office/drawing/2014/main" id="{86E450DC-177B-4710-8122-B192B58AB345}"/>
              </a:ext>
            </a:extLst>
          </p:cNvPr>
          <p:cNvSpPr>
            <a:spLocks noGrp="1"/>
          </p:cNvSpPr>
          <p:nvPr>
            <p:ph type="body" sz="quarter" idx="14" hasCustomPrompt="1"/>
          </p:nvPr>
        </p:nvSpPr>
        <p:spPr>
          <a:xfrm>
            <a:off x="423863" y="2563813"/>
            <a:ext cx="3979862" cy="1212850"/>
          </a:xfrm>
        </p:spPr>
        <p:txBody>
          <a:bodyPr anchor="b"/>
          <a:lstStyle>
            <a:lvl1pPr marL="0" indent="0">
              <a:buNone/>
              <a:defRPr sz="2800">
                <a:latin typeface="+mj-lt"/>
              </a:defRPr>
            </a:lvl1pPr>
            <a:lvl2pPr marL="266700" indent="0">
              <a:buNone/>
              <a:defRPr>
                <a:latin typeface="+mj-lt"/>
              </a:defRPr>
            </a:lvl2pPr>
            <a:lvl3pPr marL="542925" indent="0">
              <a:buNone/>
              <a:defRPr>
                <a:latin typeface="+mj-lt"/>
              </a:defRPr>
            </a:lvl3pPr>
            <a:lvl4pPr marL="809625" indent="0">
              <a:buNone/>
              <a:defRPr>
                <a:latin typeface="+mj-lt"/>
              </a:defRPr>
            </a:lvl4pPr>
            <a:lvl5pPr marL="1076325" indent="0">
              <a:buNone/>
              <a:defRPr>
                <a:latin typeface="+mj-lt"/>
              </a:defRPr>
            </a:lvl5pPr>
          </a:lstStyle>
          <a:p>
            <a:pPr lvl="0"/>
            <a:r>
              <a:rPr lang="en-US" dirty="0"/>
              <a:t>Emphasized Text</a:t>
            </a:r>
            <a:endParaRPr lang="en-ZA" dirty="0"/>
          </a:p>
        </p:txBody>
      </p:sp>
    </p:spTree>
    <p:extLst>
      <p:ext uri="{BB962C8B-B14F-4D97-AF65-F5344CB8AC3E}">
        <p14:creationId xmlns:p14="http://schemas.microsoft.com/office/powerpoint/2010/main" val="357544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1193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15" name="Group 14">
            <a:extLst>
              <a:ext uri="{FF2B5EF4-FFF2-40B4-BE49-F238E27FC236}">
                <a16:creationId xmlns:a16="http://schemas.microsoft.com/office/drawing/2014/main" id="{0DFB96B7-45A3-4381-89C2-4A31A565FF96}"/>
              </a:ext>
              <a:ext uri="{C183D7F6-B498-43B3-948B-1728B52AA6E4}">
                <adec:decorative xmlns:adec="http://schemas.microsoft.com/office/drawing/2017/decorative" val="1"/>
              </a:ext>
            </a:extLst>
          </p:cNvPr>
          <p:cNvGrpSpPr/>
          <p:nvPr userDrawn="1"/>
        </p:nvGrpSpPr>
        <p:grpSpPr>
          <a:xfrm>
            <a:off x="2843850" y="1642400"/>
            <a:ext cx="6516100" cy="2131094"/>
            <a:chOff x="2843850" y="1642400"/>
            <a:chExt cx="1836000" cy="2131094"/>
          </a:xfrm>
        </p:grpSpPr>
        <p:sp>
          <p:nvSpPr>
            <p:cNvPr id="16" name="Rectangle 6">
              <a:extLst>
                <a:ext uri="{FF2B5EF4-FFF2-40B4-BE49-F238E27FC236}">
                  <a16:creationId xmlns:a16="http://schemas.microsoft.com/office/drawing/2014/main" id="{57C639D3-D14E-4739-A805-8BD1EE3723AB}"/>
                </a:ext>
              </a:extLst>
            </p:cNvPr>
            <p:cNvSpPr/>
            <p:nvPr/>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7" name="Rectangle 6">
              <a:extLst>
                <a:ext uri="{FF2B5EF4-FFF2-40B4-BE49-F238E27FC236}">
                  <a16:creationId xmlns:a16="http://schemas.microsoft.com/office/drawing/2014/main" id="{3552379E-CA58-42E4-929B-E0CDE195CFB4}"/>
                </a:ext>
              </a:extLst>
            </p:cNvPr>
            <p:cNvSpPr/>
            <p:nvPr/>
          </p:nvSpPr>
          <p:spPr>
            <a:xfrm flipV="1">
              <a:off x="2843850" y="1642400"/>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spTree>
    <p:extLst>
      <p:ext uri="{BB962C8B-B14F-4D97-AF65-F5344CB8AC3E}">
        <p14:creationId xmlns:p14="http://schemas.microsoft.com/office/powerpoint/2010/main" val="1847751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Slide Number Placeholder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6" name="Footer Placeholder 5">
            <a:extLst>
              <a:ext uri="{FF2B5EF4-FFF2-40B4-BE49-F238E27FC236}">
                <a16:creationId xmlns:a16="http://schemas.microsoft.com/office/drawing/2014/main" id="{FBCE01B6-FB5C-471B-B95B-DB3DC8A0E4BD}"/>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
        <p:nvSpPr>
          <p:cNvPr id="9" name="Title 8">
            <a:extLst>
              <a:ext uri="{FF2B5EF4-FFF2-40B4-BE49-F238E27FC236}">
                <a16:creationId xmlns:a16="http://schemas.microsoft.com/office/drawing/2014/main" id="{5CA0D6D2-4DA0-4AEE-95C1-E8BDD0515364}"/>
              </a:ext>
            </a:extLst>
          </p:cNvPr>
          <p:cNvSpPr>
            <a:spLocks noGrp="1"/>
          </p:cNvSpPr>
          <p:nvPr>
            <p:ph type="title"/>
          </p:nvPr>
        </p:nvSpPr>
        <p:spPr/>
        <p:txBody>
          <a:bodyPr/>
          <a:lstStyle/>
          <a:p>
            <a:r>
              <a:rPr lang="en-US"/>
              <a:t>Click to edit Master title style</a:t>
            </a:r>
            <a:endParaRPr lang="en-ZA"/>
          </a:p>
        </p:txBody>
      </p:sp>
    </p:spTree>
    <p:extLst>
      <p:ext uri="{BB962C8B-B14F-4D97-AF65-F5344CB8AC3E}">
        <p14:creationId xmlns:p14="http://schemas.microsoft.com/office/powerpoint/2010/main" val="3163380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7" name="Content Placeholder 3">
            <a:extLst>
              <a:ext uri="{FF2B5EF4-FFF2-40B4-BE49-F238E27FC236}">
                <a16:creationId xmlns:a16="http://schemas.microsoft.com/office/drawing/2014/main" id="{BF156636-95EA-4995-B9CA-635FD1DEB426}"/>
              </a:ext>
            </a:extLst>
          </p:cNvPr>
          <p:cNvSpPr>
            <a:spLocks noGrp="1"/>
          </p:cNvSpPr>
          <p:nvPr>
            <p:ph sz="half" idx="2"/>
          </p:nvPr>
        </p:nvSpPr>
        <p:spPr>
          <a:xfrm>
            <a:off x="6300000" y="1152000"/>
            <a:ext cx="5472000" cy="502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15948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Content Placeholder 2">
            <a:extLst>
              <a:ext uri="{FF2B5EF4-FFF2-40B4-BE49-F238E27FC236}">
                <a16:creationId xmlns:a16="http://schemas.microsoft.com/office/drawing/2014/main" id="{1423F09E-5021-4E1D-A4A8-174F779F2749}"/>
              </a:ext>
            </a:extLst>
          </p:cNvPr>
          <p:cNvSpPr>
            <a:spLocks noGrp="1"/>
          </p:cNvSpPr>
          <p:nvPr>
            <p:ph sz="half" idx="29"/>
          </p:nvPr>
        </p:nvSpPr>
        <p:spPr>
          <a:xfrm>
            <a:off x="1790100" y="2701131"/>
            <a:ext cx="3546675" cy="2828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9" name="Content Placeholder 3">
            <a:extLst>
              <a:ext uri="{FF2B5EF4-FFF2-40B4-BE49-F238E27FC236}">
                <a16:creationId xmlns:a16="http://schemas.microsoft.com/office/drawing/2014/main" id="{F7C3D0F0-8880-4132-9B6F-33B2D7437FBB}"/>
              </a:ext>
            </a:extLst>
          </p:cNvPr>
          <p:cNvSpPr>
            <a:spLocks noGrp="1"/>
          </p:cNvSpPr>
          <p:nvPr>
            <p:ph sz="half" idx="2"/>
          </p:nvPr>
        </p:nvSpPr>
        <p:spPr>
          <a:xfrm>
            <a:off x="7658100" y="2701131"/>
            <a:ext cx="3546675" cy="2828138"/>
          </a:xfrm>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0" name="Text Placeholder 3">
            <a:extLst>
              <a:ext uri="{FF2B5EF4-FFF2-40B4-BE49-F238E27FC236}">
                <a16:creationId xmlns:a16="http://schemas.microsoft.com/office/drawing/2014/main" id="{9CBDEF46-1F51-42D2-A43C-36A28ECB3405}"/>
              </a:ext>
            </a:extLst>
          </p:cNvPr>
          <p:cNvSpPr>
            <a:spLocks noGrp="1"/>
          </p:cNvSpPr>
          <p:nvPr>
            <p:ph type="body" sz="quarter" idx="27" hasCustomPrompt="1"/>
          </p:nvPr>
        </p:nvSpPr>
        <p:spPr>
          <a:xfrm>
            <a:off x="1793079" y="1728000"/>
            <a:ext cx="3554451"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1" name="Text Placeholder 4">
            <a:extLst>
              <a:ext uri="{FF2B5EF4-FFF2-40B4-BE49-F238E27FC236}">
                <a16:creationId xmlns:a16="http://schemas.microsoft.com/office/drawing/2014/main" id="{9CA11096-D31C-4BD0-AFF9-7575C5E8E52B}"/>
              </a:ext>
            </a:extLst>
          </p:cNvPr>
          <p:cNvSpPr>
            <a:spLocks noGrp="1"/>
          </p:cNvSpPr>
          <p:nvPr>
            <p:ph type="body" sz="quarter" idx="30" hasCustomPrompt="1"/>
          </p:nvPr>
        </p:nvSpPr>
        <p:spPr>
          <a:xfrm>
            <a:off x="7655762" y="1722438"/>
            <a:ext cx="3538517" cy="735749"/>
          </a:xfrm>
        </p:spPr>
        <p:txBody>
          <a:bodyPr anchor="t"/>
          <a:lstStyle>
            <a:lvl1pPr marL="0" indent="0">
              <a:buNone/>
              <a:defRPr sz="5400">
                <a:solidFill>
                  <a:schemeClr val="accent1">
                    <a:lumMod val="50000"/>
                  </a:schemeClr>
                </a:solidFill>
                <a:latin typeface="+mj-lt"/>
              </a:defRPr>
            </a:lvl1pPr>
          </a:lstStyle>
          <a:p>
            <a:pPr lvl="0"/>
            <a:r>
              <a:rPr lang="en-US" dirty="0"/>
              <a:t>2</a:t>
            </a:r>
            <a:endParaRPr lang="en-ZA" dirty="0"/>
          </a:p>
        </p:txBody>
      </p:sp>
      <p:sp>
        <p:nvSpPr>
          <p:cNvPr id="4" name="Picture Placeholder 3">
            <a:extLst>
              <a:ext uri="{FF2B5EF4-FFF2-40B4-BE49-F238E27FC236}">
                <a16:creationId xmlns:a16="http://schemas.microsoft.com/office/drawing/2014/main" id="{6438B210-DE07-4BDD-BDB3-2A3DF619BED3}"/>
              </a:ext>
            </a:extLst>
          </p:cNvPr>
          <p:cNvSpPr>
            <a:spLocks noGrp="1"/>
          </p:cNvSpPr>
          <p:nvPr>
            <p:ph type="pic" sz="quarter" idx="33"/>
          </p:nvPr>
        </p:nvSpPr>
        <p:spPr>
          <a:xfrm>
            <a:off x="859785" y="1722438"/>
            <a:ext cx="735013" cy="735012"/>
          </a:xfrm>
        </p:spPr>
        <p:txBody>
          <a:bodyPr anchor="ctr"/>
          <a:lstStyle>
            <a:lvl1pPr marL="0" indent="0" algn="ctr">
              <a:buNone/>
              <a:defRPr sz="1100" i="1"/>
            </a:lvl1pPr>
          </a:lstStyle>
          <a:p>
            <a:r>
              <a:rPr lang="en-US"/>
              <a:t>Click icon to add picture</a:t>
            </a:r>
            <a:endParaRPr lang="en-ZA" dirty="0"/>
          </a:p>
        </p:txBody>
      </p:sp>
      <p:sp>
        <p:nvSpPr>
          <p:cNvPr id="12" name="Picture Placeholder 3">
            <a:extLst>
              <a:ext uri="{FF2B5EF4-FFF2-40B4-BE49-F238E27FC236}">
                <a16:creationId xmlns:a16="http://schemas.microsoft.com/office/drawing/2014/main" id="{FAD6E0EA-E35F-4E2B-869F-7A912C4CB629}"/>
              </a:ext>
            </a:extLst>
          </p:cNvPr>
          <p:cNvSpPr>
            <a:spLocks noGrp="1"/>
          </p:cNvSpPr>
          <p:nvPr>
            <p:ph type="pic" sz="quarter" idx="34"/>
          </p:nvPr>
        </p:nvSpPr>
        <p:spPr>
          <a:xfrm>
            <a:off x="6722468" y="1722438"/>
            <a:ext cx="735013" cy="735012"/>
          </a:xfrm>
        </p:spPr>
        <p:txBody>
          <a:bodyPr anchor="ctr"/>
          <a:lstStyle>
            <a:lvl1pPr marL="0" indent="0" algn="ctr">
              <a:buNone/>
              <a:defRPr sz="1100" i="1"/>
            </a:lvl1pPr>
          </a:lstStyle>
          <a:p>
            <a:r>
              <a:rPr lang="en-US"/>
              <a:t>Click icon to add picture</a:t>
            </a:r>
            <a:endParaRPr lang="en-ZA" dirty="0"/>
          </a:p>
        </p:txBody>
      </p:sp>
    </p:spTree>
    <p:extLst>
      <p:ext uri="{BB962C8B-B14F-4D97-AF65-F5344CB8AC3E}">
        <p14:creationId xmlns:p14="http://schemas.microsoft.com/office/powerpoint/2010/main" val="9377047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72C502DE-CADD-4CC1-972E-20071995502D}"/>
              </a:ext>
            </a:extLst>
          </p:cNvPr>
          <p:cNvSpPr>
            <a:spLocks noGrp="1"/>
          </p:cNvSpPr>
          <p:nvPr>
            <p:ph type="body" sz="quarter" idx="27" hasCustomPrompt="1"/>
          </p:nvPr>
        </p:nvSpPr>
        <p:spPr>
          <a:xfrm>
            <a:off x="890706" y="1593150"/>
            <a:ext cx="4348065" cy="4348065"/>
          </a:xfrm>
          <a:prstGeom prst="ellipse">
            <a:avLst/>
          </a:prstGeom>
          <a:solidFill>
            <a:schemeClr val="bg1">
              <a:lumMod val="85000"/>
            </a:schemeClr>
          </a:solidFill>
        </p:spPr>
        <p:txBody>
          <a:bodyPr anchor="ctr"/>
          <a:lstStyle>
            <a:lvl1pPr marL="0" indent="0" algn="ctr">
              <a:buNone/>
              <a:defRPr sz="1800">
                <a:solidFill>
                  <a:schemeClr val="tx1">
                    <a:lumMod val="85000"/>
                    <a:lumOff val="1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4921084" y="1949641"/>
            <a:ext cx="3635083" cy="3635083"/>
          </a:xfrm>
          <a:prstGeom prst="ellipse">
            <a:avLst/>
          </a:prstGeom>
          <a:solidFill>
            <a:schemeClr val="tx1">
              <a:lumMod val="65000"/>
              <a:lumOff val="3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15" name="Text Placeholder 9">
            <a:extLst>
              <a:ext uri="{FF2B5EF4-FFF2-40B4-BE49-F238E27FC236}">
                <a16:creationId xmlns:a16="http://schemas.microsoft.com/office/drawing/2014/main" id="{8F1CA0D5-06FF-4D1F-B534-1DFFCB23EA71}"/>
              </a:ext>
            </a:extLst>
          </p:cNvPr>
          <p:cNvSpPr>
            <a:spLocks noGrp="1"/>
          </p:cNvSpPr>
          <p:nvPr>
            <p:ph type="body" sz="quarter" idx="29" hasCustomPrompt="1"/>
          </p:nvPr>
        </p:nvSpPr>
        <p:spPr>
          <a:xfrm>
            <a:off x="8238481" y="2207063"/>
            <a:ext cx="3120238" cy="3120238"/>
          </a:xfrm>
          <a:prstGeom prst="ellipse">
            <a:avLst/>
          </a:prstGeom>
          <a:solidFill>
            <a:schemeClr val="tx1">
              <a:lumMod val="85000"/>
              <a:lumOff val="1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85000"/>
                    <a:lumOff val="1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dirty="0"/>
              <a:t>3</a:t>
            </a:r>
            <a:endParaRPr lang="en-ZA" dirty="0"/>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85000"/>
                    <a:lumOff val="15000"/>
                  </a:schemeClr>
                </a:solidFill>
              </a:defRPr>
            </a:lvl1pPr>
          </a:lstStyle>
          <a:p>
            <a:pPr lvl="0"/>
            <a:r>
              <a:rPr lang="en-US" dirty="0"/>
              <a:t>Section Description</a:t>
            </a:r>
            <a:endParaRPr lang="en-ZA" dirty="0"/>
          </a:p>
        </p:txBody>
      </p:sp>
      <p:sp>
        <p:nvSpPr>
          <p:cNvPr id="20" name="Text Placeholder 5">
            <a:extLst>
              <a:ext uri="{FF2B5EF4-FFF2-40B4-BE49-F238E27FC236}">
                <a16:creationId xmlns:a16="http://schemas.microsoft.com/office/drawing/2014/main" id="{7488A707-03CD-495D-B761-9F9DAE92C6CA}"/>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21" name="Text Placeholder 9">
            <a:extLst>
              <a:ext uri="{FF2B5EF4-FFF2-40B4-BE49-F238E27FC236}">
                <a16:creationId xmlns:a16="http://schemas.microsoft.com/office/drawing/2014/main" id="{99A33CFC-3C95-43CD-92E8-05A5E6D98559}"/>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25" name="TextBox 24">
            <a:extLst>
              <a:ext uri="{FF2B5EF4-FFF2-40B4-BE49-F238E27FC236}">
                <a16:creationId xmlns:a16="http://schemas.microsoft.com/office/drawing/2014/main" id="{047CF562-A700-49C4-A50C-2A49B19BC7BF}"/>
              </a:ext>
            </a:extLst>
          </p:cNvPr>
          <p:cNvSpPr txBox="1">
            <a:spLocks/>
          </p:cNvSpPr>
          <p:nvPr userDrawn="1"/>
        </p:nvSpPr>
        <p:spPr>
          <a:xfrm>
            <a:off x="4921084" y="2993698"/>
            <a:ext cx="317688" cy="1544221"/>
          </a:xfrm>
          <a:custGeom>
            <a:avLst/>
            <a:gdLst>
              <a:gd name="connsiteX0" fmla="*/ 173971 w 317688"/>
              <a:gd name="connsiteY0" fmla="*/ 0 h 1544221"/>
              <a:gd name="connsiteX1" fmla="*/ 219948 w 317688"/>
              <a:gd name="connsiteY1" fmla="*/ 125619 h 1544221"/>
              <a:gd name="connsiteX2" fmla="*/ 317688 w 317688"/>
              <a:gd name="connsiteY2" fmla="*/ 772110 h 1544221"/>
              <a:gd name="connsiteX3" fmla="*/ 219948 w 317688"/>
              <a:gd name="connsiteY3" fmla="*/ 1418601 h 1544221"/>
              <a:gd name="connsiteX4" fmla="*/ 173971 w 317688"/>
              <a:gd name="connsiteY4" fmla="*/ 1544221 h 1544221"/>
              <a:gd name="connsiteX5" fmla="*/ 142832 w 317688"/>
              <a:gd name="connsiteY5" fmla="*/ 1479580 h 1544221"/>
              <a:gd name="connsiteX6" fmla="*/ 0 w 317688"/>
              <a:gd name="connsiteY6" fmla="*/ 772110 h 1544221"/>
              <a:gd name="connsiteX7" fmla="*/ 142832 w 317688"/>
              <a:gd name="connsiteY7" fmla="*/ 64641 h 15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8" h="1544221">
                <a:moveTo>
                  <a:pt x="173971" y="0"/>
                </a:moveTo>
                <a:lnTo>
                  <a:pt x="219948" y="125619"/>
                </a:lnTo>
                <a:cubicBezTo>
                  <a:pt x="283469" y="329846"/>
                  <a:pt x="317688" y="546982"/>
                  <a:pt x="317688" y="772110"/>
                </a:cubicBezTo>
                <a:cubicBezTo>
                  <a:pt x="317688" y="997239"/>
                  <a:pt x="283469" y="1214375"/>
                  <a:pt x="219948" y="1418601"/>
                </a:cubicBezTo>
                <a:lnTo>
                  <a:pt x="173971" y="1544221"/>
                </a:lnTo>
                <a:lnTo>
                  <a:pt x="142832" y="1479580"/>
                </a:lnTo>
                <a:cubicBezTo>
                  <a:pt x="50859" y="1262132"/>
                  <a:pt x="0" y="1023060"/>
                  <a:pt x="0" y="772110"/>
                </a:cubicBezTo>
                <a:cubicBezTo>
                  <a:pt x="0" y="521160"/>
                  <a:pt x="50859" y="282088"/>
                  <a:pt x="142832" y="64641"/>
                </a:cubicBezTo>
                <a:close/>
              </a:path>
            </a:pathLst>
          </a:custGeom>
          <a:solidFill>
            <a:schemeClr val="accent1"/>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E40C8"/>
              </a:buClr>
            </a:pPr>
            <a:endParaRPr lang="en-US">
              <a:solidFill>
                <a:srgbClr val="FFFFFF"/>
              </a:solidFill>
            </a:endParaRPr>
          </a:p>
        </p:txBody>
      </p:sp>
      <p:sp>
        <p:nvSpPr>
          <p:cNvPr id="26" name="TextBox 25">
            <a:extLst>
              <a:ext uri="{FF2B5EF4-FFF2-40B4-BE49-F238E27FC236}">
                <a16:creationId xmlns:a16="http://schemas.microsoft.com/office/drawing/2014/main" id="{594DA0E5-4933-41D4-8C7B-70093A9DB34D}"/>
              </a:ext>
            </a:extLst>
          </p:cNvPr>
          <p:cNvSpPr txBox="1">
            <a:spLocks/>
          </p:cNvSpPr>
          <p:nvPr userDrawn="1"/>
        </p:nvSpPr>
        <p:spPr>
          <a:xfrm>
            <a:off x="8238481" y="3054203"/>
            <a:ext cx="317687" cy="1423210"/>
          </a:xfrm>
          <a:custGeom>
            <a:avLst/>
            <a:gdLst>
              <a:gd name="connsiteX0" fmla="*/ 172863 w 317687"/>
              <a:gd name="connsiteY0" fmla="*/ 0 h 1423210"/>
              <a:gd name="connsiteX1" fmla="*/ 174856 w 317687"/>
              <a:gd name="connsiteY1" fmla="*/ 4136 h 1423210"/>
              <a:gd name="connsiteX2" fmla="*/ 317687 w 317687"/>
              <a:gd name="connsiteY2" fmla="*/ 711605 h 1423210"/>
              <a:gd name="connsiteX3" fmla="*/ 174856 w 317687"/>
              <a:gd name="connsiteY3" fmla="*/ 1419075 h 1423210"/>
              <a:gd name="connsiteX4" fmla="*/ 172864 w 317687"/>
              <a:gd name="connsiteY4" fmla="*/ 1423210 h 1423210"/>
              <a:gd name="connsiteX5" fmla="*/ 122602 w 317687"/>
              <a:gd name="connsiteY5" fmla="*/ 1318873 h 1423210"/>
              <a:gd name="connsiteX6" fmla="*/ 0 w 317687"/>
              <a:gd name="connsiteY6" fmla="*/ 711604 h 1423210"/>
              <a:gd name="connsiteX7" fmla="*/ 122602 w 317687"/>
              <a:gd name="connsiteY7" fmla="*/ 104335 h 142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7" h="1423210">
                <a:moveTo>
                  <a:pt x="172863" y="0"/>
                </a:moveTo>
                <a:lnTo>
                  <a:pt x="174856" y="4136"/>
                </a:lnTo>
                <a:cubicBezTo>
                  <a:pt x="266828" y="221583"/>
                  <a:pt x="317687" y="460655"/>
                  <a:pt x="317687" y="711605"/>
                </a:cubicBezTo>
                <a:cubicBezTo>
                  <a:pt x="317687" y="962555"/>
                  <a:pt x="266828" y="1201627"/>
                  <a:pt x="174856" y="1419075"/>
                </a:cubicBezTo>
                <a:lnTo>
                  <a:pt x="172864" y="1423210"/>
                </a:lnTo>
                <a:lnTo>
                  <a:pt x="122602" y="1318873"/>
                </a:lnTo>
                <a:cubicBezTo>
                  <a:pt x="43656" y="1132223"/>
                  <a:pt x="0" y="927012"/>
                  <a:pt x="0" y="711604"/>
                </a:cubicBezTo>
                <a:cubicBezTo>
                  <a:pt x="0" y="496197"/>
                  <a:pt x="43656" y="290985"/>
                  <a:pt x="122602" y="104335"/>
                </a:cubicBezTo>
                <a:close/>
              </a:path>
            </a:pathLst>
          </a:custGeom>
          <a:solidFill>
            <a:schemeClr val="accent1">
              <a:lumMod val="50000"/>
            </a:schemeClr>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E40C8"/>
              </a:buClr>
            </a:pPr>
            <a:endParaRPr lang="en-US">
              <a:solidFill>
                <a:srgbClr val="FFFFFF"/>
              </a:solidFill>
            </a:endParaRPr>
          </a:p>
        </p:txBody>
      </p:sp>
    </p:spTree>
    <p:extLst>
      <p:ext uri="{BB962C8B-B14F-4D97-AF65-F5344CB8AC3E}">
        <p14:creationId xmlns:p14="http://schemas.microsoft.com/office/powerpoint/2010/main" val="7448446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Arrow: Left-Right 2">
            <a:extLst>
              <a:ext uri="{FF2B5EF4-FFF2-40B4-BE49-F238E27FC236}">
                <a16:creationId xmlns:a16="http://schemas.microsoft.com/office/drawing/2014/main" id="{CFAEDCAA-CDC7-47ED-A380-37E6ACCA8560}"/>
              </a:ext>
            </a:extLst>
          </p:cNvPr>
          <p:cNvSpPr/>
          <p:nvPr userDrawn="1"/>
        </p:nvSpPr>
        <p:spPr>
          <a:xfrm>
            <a:off x="388279" y="3558496"/>
            <a:ext cx="11415443"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4" name="Arrow: Left-Right 13">
            <a:extLst>
              <a:ext uri="{FF2B5EF4-FFF2-40B4-BE49-F238E27FC236}">
                <a16:creationId xmlns:a16="http://schemas.microsoft.com/office/drawing/2014/main" id="{F9300B0F-E539-42E5-B7E4-21E21637BA8D}"/>
              </a:ext>
            </a:extLst>
          </p:cNvPr>
          <p:cNvSpPr/>
          <p:nvPr userDrawn="1"/>
        </p:nvSpPr>
        <p:spPr>
          <a:xfrm rot="5400000">
            <a:off x="3772822" y="3576211"/>
            <a:ext cx="4652357"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109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109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Tree>
    <p:extLst>
      <p:ext uri="{BB962C8B-B14F-4D97-AF65-F5344CB8AC3E}">
        <p14:creationId xmlns:p14="http://schemas.microsoft.com/office/powerpoint/2010/main" val="24096248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Content Placeholder 2">
            <a:extLst>
              <a:ext uri="{FF2B5EF4-FFF2-40B4-BE49-F238E27FC236}">
                <a16:creationId xmlns:a16="http://schemas.microsoft.com/office/drawing/2014/main" id="{3103194D-3DB5-46F8-9ACE-B2B142B87BE9}"/>
              </a:ext>
            </a:extLst>
          </p:cNvPr>
          <p:cNvSpPr>
            <a:spLocks noGrp="1"/>
          </p:cNvSpPr>
          <p:nvPr>
            <p:ph idx="14"/>
          </p:nvPr>
        </p:nvSpPr>
        <p:spPr>
          <a:xfrm>
            <a:off x="794569"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9" name="Content Placeholder 2">
            <a:extLst>
              <a:ext uri="{FF2B5EF4-FFF2-40B4-BE49-F238E27FC236}">
                <a16:creationId xmlns:a16="http://schemas.microsoft.com/office/drawing/2014/main" id="{3569837A-DE3B-4C2A-B811-BCC93B8681FC}"/>
              </a:ext>
            </a:extLst>
          </p:cNvPr>
          <p:cNvSpPr>
            <a:spLocks noGrp="1"/>
          </p:cNvSpPr>
          <p:nvPr>
            <p:ph idx="15"/>
          </p:nvPr>
        </p:nvSpPr>
        <p:spPr>
          <a:xfrm>
            <a:off x="4614397"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0" name="Content Placeholder 2">
            <a:extLst>
              <a:ext uri="{FF2B5EF4-FFF2-40B4-BE49-F238E27FC236}">
                <a16:creationId xmlns:a16="http://schemas.microsoft.com/office/drawing/2014/main" id="{A914D45E-73D5-4807-A6F8-1A996A31F7F2}"/>
              </a:ext>
            </a:extLst>
          </p:cNvPr>
          <p:cNvSpPr>
            <a:spLocks noGrp="1"/>
          </p:cNvSpPr>
          <p:nvPr>
            <p:ph idx="16"/>
          </p:nvPr>
        </p:nvSpPr>
        <p:spPr>
          <a:xfrm>
            <a:off x="8434225"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Content Placeholder 2">
            <a:extLst>
              <a:ext uri="{FF2B5EF4-FFF2-40B4-BE49-F238E27FC236}">
                <a16:creationId xmlns:a16="http://schemas.microsoft.com/office/drawing/2014/main" id="{20206252-95E9-4C8F-8EB4-26F27AC6FB4D}"/>
              </a:ext>
            </a:extLst>
          </p:cNvPr>
          <p:cNvSpPr>
            <a:spLocks noGrp="1"/>
          </p:cNvSpPr>
          <p:nvPr>
            <p:ph idx="1" hasCustomPrompt="1"/>
          </p:nvPr>
        </p:nvSpPr>
        <p:spPr>
          <a:xfrm>
            <a:off x="794569"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1 Title</a:t>
            </a:r>
            <a:endParaRPr lang="en-ZA" dirty="0"/>
          </a:p>
        </p:txBody>
      </p:sp>
      <p:sp>
        <p:nvSpPr>
          <p:cNvPr id="12" name="Content Placeholder 2">
            <a:extLst>
              <a:ext uri="{FF2B5EF4-FFF2-40B4-BE49-F238E27FC236}">
                <a16:creationId xmlns:a16="http://schemas.microsoft.com/office/drawing/2014/main" id="{9256C163-60A0-49AC-9FEA-A56ACF30FA33}"/>
              </a:ext>
            </a:extLst>
          </p:cNvPr>
          <p:cNvSpPr>
            <a:spLocks noGrp="1"/>
          </p:cNvSpPr>
          <p:nvPr>
            <p:ph idx="12" hasCustomPrompt="1"/>
          </p:nvPr>
        </p:nvSpPr>
        <p:spPr>
          <a:xfrm>
            <a:off x="4614397"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2 Title</a:t>
            </a:r>
            <a:endParaRPr lang="en-ZA" dirty="0"/>
          </a:p>
        </p:txBody>
      </p:sp>
      <p:sp>
        <p:nvSpPr>
          <p:cNvPr id="13" name="Content Placeholder 2">
            <a:extLst>
              <a:ext uri="{FF2B5EF4-FFF2-40B4-BE49-F238E27FC236}">
                <a16:creationId xmlns:a16="http://schemas.microsoft.com/office/drawing/2014/main" id="{FAF68729-4DB7-4514-BF22-9950FB3ECC3E}"/>
              </a:ext>
            </a:extLst>
          </p:cNvPr>
          <p:cNvSpPr>
            <a:spLocks noGrp="1"/>
          </p:cNvSpPr>
          <p:nvPr>
            <p:ph idx="13" hasCustomPrompt="1"/>
          </p:nvPr>
        </p:nvSpPr>
        <p:spPr>
          <a:xfrm>
            <a:off x="8434225"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dirty="0"/>
              <a:t>Section 3 Title</a:t>
            </a:r>
            <a:endParaRPr lang="en-ZA" dirty="0"/>
          </a:p>
        </p:txBody>
      </p:sp>
      <p:sp>
        <p:nvSpPr>
          <p:cNvPr id="14" name="Rectangle 6">
            <a:extLst>
              <a:ext uri="{FF2B5EF4-FFF2-40B4-BE49-F238E27FC236}">
                <a16:creationId xmlns:a16="http://schemas.microsoft.com/office/drawing/2014/main" id="{567F4AE9-9C59-4A3C-9E27-EFC9EE499EB4}"/>
              </a:ext>
              <a:ext uri="{C183D7F6-B498-43B3-948B-1728B52AA6E4}">
                <adec:decorative xmlns:adec="http://schemas.microsoft.com/office/drawing/2017/decorative" val="1"/>
              </a:ext>
            </a:extLst>
          </p:cNvPr>
          <p:cNvSpPr/>
          <p:nvPr userDrawn="1"/>
        </p:nvSpPr>
        <p:spPr>
          <a:xfrm>
            <a:off x="794568"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5" name="Rectangle 6">
            <a:extLst>
              <a:ext uri="{FF2B5EF4-FFF2-40B4-BE49-F238E27FC236}">
                <a16:creationId xmlns:a16="http://schemas.microsoft.com/office/drawing/2014/main" id="{3DA09F5A-AF46-4646-A84F-35C1002AF73E}"/>
              </a:ext>
              <a:ext uri="{C183D7F6-B498-43B3-948B-1728B52AA6E4}">
                <adec:decorative xmlns:adec="http://schemas.microsoft.com/office/drawing/2017/decorative" val="1"/>
              </a:ext>
            </a:extLst>
          </p:cNvPr>
          <p:cNvSpPr/>
          <p:nvPr userDrawn="1"/>
        </p:nvSpPr>
        <p:spPr>
          <a:xfrm flipH="1" flipV="1">
            <a:off x="794568"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6" name="Rectangle 6">
            <a:extLst>
              <a:ext uri="{FF2B5EF4-FFF2-40B4-BE49-F238E27FC236}">
                <a16:creationId xmlns:a16="http://schemas.microsoft.com/office/drawing/2014/main" id="{36D8447C-AA9F-491F-8EE4-A151146D11A9}"/>
              </a:ext>
              <a:ext uri="{C183D7F6-B498-43B3-948B-1728B52AA6E4}">
                <adec:decorative xmlns:adec="http://schemas.microsoft.com/office/drawing/2017/decorative" val="1"/>
              </a:ext>
            </a:extLst>
          </p:cNvPr>
          <p:cNvSpPr/>
          <p:nvPr userDrawn="1"/>
        </p:nvSpPr>
        <p:spPr>
          <a:xfrm>
            <a:off x="4608396"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7" name="Rectangle 6">
            <a:extLst>
              <a:ext uri="{FF2B5EF4-FFF2-40B4-BE49-F238E27FC236}">
                <a16:creationId xmlns:a16="http://schemas.microsoft.com/office/drawing/2014/main" id="{826B47AC-1601-4AA8-BEB3-930A9A37FC54}"/>
              </a:ext>
              <a:ext uri="{C183D7F6-B498-43B3-948B-1728B52AA6E4}">
                <adec:decorative xmlns:adec="http://schemas.microsoft.com/office/drawing/2017/decorative" val="1"/>
              </a:ext>
            </a:extLst>
          </p:cNvPr>
          <p:cNvSpPr/>
          <p:nvPr userDrawn="1"/>
        </p:nvSpPr>
        <p:spPr>
          <a:xfrm flipH="1" flipV="1">
            <a:off x="4608396"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8" name="Rectangle 6">
            <a:extLst>
              <a:ext uri="{FF2B5EF4-FFF2-40B4-BE49-F238E27FC236}">
                <a16:creationId xmlns:a16="http://schemas.microsoft.com/office/drawing/2014/main" id="{EFC9E01C-1D66-47F5-B8D1-BF6041620EE5}"/>
              </a:ext>
              <a:ext uri="{C183D7F6-B498-43B3-948B-1728B52AA6E4}">
                <adec:decorative xmlns:adec="http://schemas.microsoft.com/office/drawing/2017/decorative" val="1"/>
              </a:ext>
            </a:extLst>
          </p:cNvPr>
          <p:cNvSpPr/>
          <p:nvPr userDrawn="1"/>
        </p:nvSpPr>
        <p:spPr>
          <a:xfrm>
            <a:off x="8434225"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9" name="Rectangle 6">
            <a:extLst>
              <a:ext uri="{FF2B5EF4-FFF2-40B4-BE49-F238E27FC236}">
                <a16:creationId xmlns:a16="http://schemas.microsoft.com/office/drawing/2014/main" id="{9F5FC000-6DCF-4A02-B144-CC77E752DBA0}"/>
              </a:ext>
              <a:ext uri="{C183D7F6-B498-43B3-948B-1728B52AA6E4}">
                <adec:decorative xmlns:adec="http://schemas.microsoft.com/office/drawing/2017/decorative" val="1"/>
              </a:ext>
            </a:extLst>
          </p:cNvPr>
          <p:cNvSpPr/>
          <p:nvPr userDrawn="1"/>
        </p:nvSpPr>
        <p:spPr>
          <a:xfrm flipH="1" flipV="1">
            <a:off x="8434225"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pic>
        <p:nvPicPr>
          <p:cNvPr id="20" name="Graphic 19" descr="Right Arrow">
            <a:extLst>
              <a:ext uri="{FF2B5EF4-FFF2-40B4-BE49-F238E27FC236}">
                <a16:creationId xmlns:a16="http://schemas.microsoft.com/office/drawing/2014/main" id="{74A090BA-639F-4C16-9838-60A32BE3A1D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4081865" y="3932250"/>
            <a:ext cx="220441" cy="376363"/>
          </a:xfrm>
          <a:prstGeom prst="rect">
            <a:avLst/>
          </a:prstGeom>
        </p:spPr>
      </p:pic>
      <p:pic>
        <p:nvPicPr>
          <p:cNvPr id="21" name="Graphic 20" descr="Right Arrow">
            <a:extLst>
              <a:ext uri="{FF2B5EF4-FFF2-40B4-BE49-F238E27FC236}">
                <a16:creationId xmlns:a16="http://schemas.microsoft.com/office/drawing/2014/main" id="{DF58D762-A719-4FC3-BF9E-7B858F0D91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7901693" y="3932250"/>
            <a:ext cx="220441" cy="376363"/>
          </a:xfrm>
          <a:prstGeom prst="rect">
            <a:avLst/>
          </a:prstGeom>
        </p:spPr>
      </p:pic>
    </p:spTree>
    <p:extLst>
      <p:ext uri="{BB962C8B-B14F-4D97-AF65-F5344CB8AC3E}">
        <p14:creationId xmlns:p14="http://schemas.microsoft.com/office/powerpoint/2010/main" val="228377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3164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43179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90381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1375833"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1847850"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59806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2319867"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2791884"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3263901"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467995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3735918"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4207935"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515196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562398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609599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656801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7040029"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7512046"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7984063"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8456080"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8928097"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10344148"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9400114"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9872131"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10816165"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1288182" y="3724159"/>
            <a:ext cx="377825" cy="201776"/>
          </a:xfrm>
        </p:spPr>
        <p:txBody>
          <a:bodyPr/>
          <a:lstStyle>
            <a:lvl1pPr marL="0" indent="0" algn="ctr">
              <a:buNone/>
              <a:defRPr sz="1200">
                <a:solidFill>
                  <a:schemeClr val="tx1">
                    <a:lumMod val="75000"/>
                    <a:lumOff val="25000"/>
                  </a:schemeClr>
                </a:solidFill>
              </a:defRPr>
            </a:lvl1pPr>
          </a:lstStyle>
          <a:p>
            <a:pPr lvl="0"/>
            <a:r>
              <a:rPr lang="en-US" dirty="0"/>
              <a:t>MM</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5360988" y="2190750"/>
            <a:ext cx="1793875" cy="561975"/>
          </a:xfrm>
          <a:solidFill>
            <a:schemeClr val="bg1">
              <a:lumMod val="95000"/>
            </a:schemeClr>
          </a:solidFill>
          <a:ln>
            <a:noFill/>
          </a:ln>
        </p:spPr>
        <p:txBody>
          <a:bodyPr tIns="36000" anchor="t"/>
          <a:lstStyle>
            <a:lvl1pPr marL="0" indent="0" algn="ctr">
              <a:buNone/>
              <a:defRPr sz="16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75000"/>
                    <a:lumOff val="25000"/>
                  </a:schemeClr>
                </a:solidFill>
              </a:defRPr>
            </a:lvl1pPr>
          </a:lstStyle>
          <a:p>
            <a:pPr lvl="0"/>
            <a:r>
              <a:rPr lang="en-US" dirty="0"/>
              <a:t>Month, Year</a:t>
            </a:r>
            <a:endParaRPr lang="en-ZA" dirty="0"/>
          </a:p>
        </p:txBody>
      </p:sp>
      <p:sp>
        <p:nvSpPr>
          <p:cNvPr id="37" name="Arrow: Right 36">
            <a:extLst>
              <a:ext uri="{FF2B5EF4-FFF2-40B4-BE49-F238E27FC236}">
                <a16:creationId xmlns:a16="http://schemas.microsoft.com/office/drawing/2014/main" id="{A21A7A3E-FAE9-412E-9085-C5396DD58558}"/>
              </a:ext>
            </a:extLst>
          </p:cNvPr>
          <p:cNvSpPr/>
          <p:nvPr userDrawn="1"/>
        </p:nvSpPr>
        <p:spPr>
          <a:xfrm>
            <a:off x="388279" y="4008086"/>
            <a:ext cx="11415443" cy="97190"/>
          </a:xfrm>
          <a:prstGeom prst="rightArrow">
            <a:avLst>
              <a:gd name="adj1" fmla="val 100000"/>
              <a:gd name="adj2" fmla="val 859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prstClr val="black">
                  <a:lumMod val="75000"/>
                  <a:lumOff val="25000"/>
                </a:prstClr>
              </a:solidFill>
            </a:endParaRPr>
          </a:p>
        </p:txBody>
      </p:sp>
    </p:spTree>
    <p:extLst>
      <p:ext uri="{BB962C8B-B14F-4D97-AF65-F5344CB8AC3E}">
        <p14:creationId xmlns:p14="http://schemas.microsoft.com/office/powerpoint/2010/main" val="29494508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Picture Placeholder 4">
            <a:extLst>
              <a:ext uri="{FF2B5EF4-FFF2-40B4-BE49-F238E27FC236}">
                <a16:creationId xmlns:a16="http://schemas.microsoft.com/office/drawing/2014/main" id="{85FDB45C-8129-42FD-85BB-977F66FEA7E3}"/>
              </a:ext>
            </a:extLst>
          </p:cNvPr>
          <p:cNvSpPr>
            <a:spLocks noGrp="1"/>
          </p:cNvSpPr>
          <p:nvPr>
            <p:ph type="pic" sz="quarter" idx="12" hasCustomPrompt="1"/>
          </p:nvPr>
        </p:nvSpPr>
        <p:spPr>
          <a:xfrm>
            <a:off x="512915"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9" name="Text Placeholder 8">
            <a:extLst>
              <a:ext uri="{FF2B5EF4-FFF2-40B4-BE49-F238E27FC236}">
                <a16:creationId xmlns:a16="http://schemas.microsoft.com/office/drawing/2014/main" id="{65BC675B-B0CF-41E3-9A61-5C9C8185863E}"/>
              </a:ext>
            </a:extLst>
          </p:cNvPr>
          <p:cNvSpPr>
            <a:spLocks noGrp="1"/>
          </p:cNvSpPr>
          <p:nvPr>
            <p:ph type="body" sz="quarter" idx="13" hasCustomPrompt="1"/>
          </p:nvPr>
        </p:nvSpPr>
        <p:spPr>
          <a:xfrm>
            <a:off x="205597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0" name="Text Placeholder 10">
            <a:extLst>
              <a:ext uri="{FF2B5EF4-FFF2-40B4-BE49-F238E27FC236}">
                <a16:creationId xmlns:a16="http://schemas.microsoft.com/office/drawing/2014/main" id="{B199D9B2-D8DF-4F6F-9076-9976C85EA493}"/>
              </a:ext>
            </a:extLst>
          </p:cNvPr>
          <p:cNvSpPr>
            <a:spLocks noGrp="1"/>
          </p:cNvSpPr>
          <p:nvPr>
            <p:ph type="body" sz="quarter" idx="14" hasCustomPrompt="1"/>
          </p:nvPr>
        </p:nvSpPr>
        <p:spPr>
          <a:xfrm>
            <a:off x="512915"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1" name="Text Placeholder 8">
            <a:extLst>
              <a:ext uri="{FF2B5EF4-FFF2-40B4-BE49-F238E27FC236}">
                <a16:creationId xmlns:a16="http://schemas.microsoft.com/office/drawing/2014/main" id="{F83D3F97-C129-418E-B4E5-27919687902F}"/>
              </a:ext>
            </a:extLst>
          </p:cNvPr>
          <p:cNvSpPr>
            <a:spLocks noGrp="1"/>
          </p:cNvSpPr>
          <p:nvPr>
            <p:ph type="body" sz="quarter" idx="33" hasCustomPrompt="1"/>
          </p:nvPr>
        </p:nvSpPr>
        <p:spPr>
          <a:xfrm>
            <a:off x="205597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2" name="Picture Placeholder 4">
            <a:extLst>
              <a:ext uri="{FF2B5EF4-FFF2-40B4-BE49-F238E27FC236}">
                <a16:creationId xmlns:a16="http://schemas.microsoft.com/office/drawing/2014/main" id="{559091DF-E0B7-4867-B43C-3B02311C64A1}"/>
              </a:ext>
            </a:extLst>
          </p:cNvPr>
          <p:cNvSpPr>
            <a:spLocks noGrp="1"/>
          </p:cNvSpPr>
          <p:nvPr>
            <p:ph type="pic" sz="quarter" idx="34" hasCustomPrompt="1"/>
          </p:nvPr>
        </p:nvSpPr>
        <p:spPr>
          <a:xfrm>
            <a:off x="4523213"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13" name="Text Placeholder 8">
            <a:extLst>
              <a:ext uri="{FF2B5EF4-FFF2-40B4-BE49-F238E27FC236}">
                <a16:creationId xmlns:a16="http://schemas.microsoft.com/office/drawing/2014/main" id="{B89D4389-4870-4BAE-B233-955685FCBC65}"/>
              </a:ext>
            </a:extLst>
          </p:cNvPr>
          <p:cNvSpPr>
            <a:spLocks noGrp="1"/>
          </p:cNvSpPr>
          <p:nvPr>
            <p:ph type="body" sz="quarter" idx="35" hasCustomPrompt="1"/>
          </p:nvPr>
        </p:nvSpPr>
        <p:spPr>
          <a:xfrm>
            <a:off x="6061985"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4" name="Text Placeholder 10">
            <a:extLst>
              <a:ext uri="{FF2B5EF4-FFF2-40B4-BE49-F238E27FC236}">
                <a16:creationId xmlns:a16="http://schemas.microsoft.com/office/drawing/2014/main" id="{27F961F7-987F-4B95-AC48-08F4331BE905}"/>
              </a:ext>
            </a:extLst>
          </p:cNvPr>
          <p:cNvSpPr>
            <a:spLocks noGrp="1"/>
          </p:cNvSpPr>
          <p:nvPr>
            <p:ph type="body" sz="quarter" idx="36" hasCustomPrompt="1"/>
          </p:nvPr>
        </p:nvSpPr>
        <p:spPr>
          <a:xfrm>
            <a:off x="4518930"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5" name="Text Placeholder 8">
            <a:extLst>
              <a:ext uri="{FF2B5EF4-FFF2-40B4-BE49-F238E27FC236}">
                <a16:creationId xmlns:a16="http://schemas.microsoft.com/office/drawing/2014/main" id="{586A8311-6FEF-4231-B5DD-80FA52F5272F}"/>
              </a:ext>
            </a:extLst>
          </p:cNvPr>
          <p:cNvSpPr>
            <a:spLocks noGrp="1"/>
          </p:cNvSpPr>
          <p:nvPr>
            <p:ph type="body" sz="quarter" idx="37" hasCustomPrompt="1"/>
          </p:nvPr>
        </p:nvSpPr>
        <p:spPr>
          <a:xfrm>
            <a:off x="6061985"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6" name="Picture Placeholder 4">
            <a:extLst>
              <a:ext uri="{FF2B5EF4-FFF2-40B4-BE49-F238E27FC236}">
                <a16:creationId xmlns:a16="http://schemas.microsoft.com/office/drawing/2014/main" id="{A6A8345C-014C-4AD2-8529-29D0E8EECAB5}"/>
              </a:ext>
            </a:extLst>
          </p:cNvPr>
          <p:cNvSpPr>
            <a:spLocks noGrp="1"/>
          </p:cNvSpPr>
          <p:nvPr>
            <p:ph type="pic" sz="quarter" idx="38" hasCustomPrompt="1"/>
          </p:nvPr>
        </p:nvSpPr>
        <p:spPr>
          <a:xfrm>
            <a:off x="8533512"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17" name="Text Placeholder 8">
            <a:extLst>
              <a:ext uri="{FF2B5EF4-FFF2-40B4-BE49-F238E27FC236}">
                <a16:creationId xmlns:a16="http://schemas.microsoft.com/office/drawing/2014/main" id="{4C771BB0-7999-4A45-A6BB-56C98E978E83}"/>
              </a:ext>
            </a:extLst>
          </p:cNvPr>
          <p:cNvSpPr>
            <a:spLocks noGrp="1"/>
          </p:cNvSpPr>
          <p:nvPr>
            <p:ph type="body" sz="quarter" idx="39" hasCustomPrompt="1"/>
          </p:nvPr>
        </p:nvSpPr>
        <p:spPr>
          <a:xfrm>
            <a:off x="1006800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dirty="0"/>
              <a:t>Name</a:t>
            </a:r>
            <a:endParaRPr lang="en-ZA" dirty="0"/>
          </a:p>
        </p:txBody>
      </p:sp>
      <p:sp>
        <p:nvSpPr>
          <p:cNvPr id="18" name="Text Placeholder 10">
            <a:extLst>
              <a:ext uri="{FF2B5EF4-FFF2-40B4-BE49-F238E27FC236}">
                <a16:creationId xmlns:a16="http://schemas.microsoft.com/office/drawing/2014/main" id="{9FC27C2C-A218-4626-9D04-ECC36D852E8F}"/>
              </a:ext>
            </a:extLst>
          </p:cNvPr>
          <p:cNvSpPr>
            <a:spLocks noGrp="1"/>
          </p:cNvSpPr>
          <p:nvPr>
            <p:ph type="body" sz="quarter" idx="40" hasCustomPrompt="1"/>
          </p:nvPr>
        </p:nvSpPr>
        <p:spPr>
          <a:xfrm>
            <a:off x="8524945" y="3800064"/>
            <a:ext cx="3246368" cy="1800000"/>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19" name="Text Placeholder 8">
            <a:extLst>
              <a:ext uri="{FF2B5EF4-FFF2-40B4-BE49-F238E27FC236}">
                <a16:creationId xmlns:a16="http://schemas.microsoft.com/office/drawing/2014/main" id="{15F0F321-195A-45FE-9F4E-2DE6EFF480E8}"/>
              </a:ext>
            </a:extLst>
          </p:cNvPr>
          <p:cNvSpPr>
            <a:spLocks noGrp="1"/>
          </p:cNvSpPr>
          <p:nvPr>
            <p:ph type="body" sz="quarter" idx="41" hasCustomPrompt="1"/>
          </p:nvPr>
        </p:nvSpPr>
        <p:spPr>
          <a:xfrm>
            <a:off x="1006800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20" name="Rectangle 6">
            <a:extLst>
              <a:ext uri="{FF2B5EF4-FFF2-40B4-BE49-F238E27FC236}">
                <a16:creationId xmlns:a16="http://schemas.microsoft.com/office/drawing/2014/main" id="{A31AFB6F-80F0-4E69-8E48-7431E389859C}"/>
              </a:ext>
              <a:ext uri="{C183D7F6-B498-43B3-948B-1728B52AA6E4}">
                <adec:decorative xmlns:adec="http://schemas.microsoft.com/office/drawing/2017/decorative" val="1"/>
              </a:ext>
            </a:extLst>
          </p:cNvPr>
          <p:cNvSpPr/>
          <p:nvPr userDrawn="1"/>
        </p:nvSpPr>
        <p:spPr>
          <a:xfrm>
            <a:off x="2055970"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1" name="Rectangle 6">
            <a:extLst>
              <a:ext uri="{FF2B5EF4-FFF2-40B4-BE49-F238E27FC236}">
                <a16:creationId xmlns:a16="http://schemas.microsoft.com/office/drawing/2014/main" id="{115CE1DD-8B35-4422-9BB1-DB18FB6B5955}"/>
              </a:ext>
              <a:ext uri="{C183D7F6-B498-43B3-948B-1728B52AA6E4}">
                <adec:decorative xmlns:adec="http://schemas.microsoft.com/office/drawing/2017/decorative" val="1"/>
              </a:ext>
            </a:extLst>
          </p:cNvPr>
          <p:cNvSpPr/>
          <p:nvPr userDrawn="1"/>
        </p:nvSpPr>
        <p:spPr>
          <a:xfrm>
            <a:off x="6061985"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2" name="Rectangle 6">
            <a:extLst>
              <a:ext uri="{FF2B5EF4-FFF2-40B4-BE49-F238E27FC236}">
                <a16:creationId xmlns:a16="http://schemas.microsoft.com/office/drawing/2014/main" id="{C174B088-E2BB-4A47-A4CE-403CAE0149F8}"/>
              </a:ext>
              <a:ext uri="{C183D7F6-B498-43B3-948B-1728B52AA6E4}">
                <adec:decorative xmlns:adec="http://schemas.microsoft.com/office/drawing/2017/decorative" val="1"/>
              </a:ext>
            </a:extLst>
          </p:cNvPr>
          <p:cNvSpPr/>
          <p:nvPr userDrawn="1"/>
        </p:nvSpPr>
        <p:spPr>
          <a:xfrm>
            <a:off x="10067999"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Tree>
    <p:extLst>
      <p:ext uri="{BB962C8B-B14F-4D97-AF65-F5344CB8AC3E}">
        <p14:creationId xmlns:p14="http://schemas.microsoft.com/office/powerpoint/2010/main" val="9207676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8" name="Text Placeholder 8">
            <a:extLst>
              <a:ext uri="{FF2B5EF4-FFF2-40B4-BE49-F238E27FC236}">
                <a16:creationId xmlns:a16="http://schemas.microsoft.com/office/drawing/2014/main"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endParaRPr lang="en-ZA" dirty="0"/>
          </a:p>
        </p:txBody>
      </p:sp>
      <p:sp>
        <p:nvSpPr>
          <p:cNvPr id="9" name="Text Placeholder 10">
            <a:extLst>
              <a:ext uri="{FF2B5EF4-FFF2-40B4-BE49-F238E27FC236}">
                <a16:creationId xmlns:a16="http://schemas.microsoft.com/office/drawing/2014/main"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endParaRPr lang="en-ZA" dirty="0"/>
          </a:p>
        </p:txBody>
      </p:sp>
      <p:sp>
        <p:nvSpPr>
          <p:cNvPr id="10" name="Text Placeholder 8">
            <a:extLst>
              <a:ext uri="{FF2B5EF4-FFF2-40B4-BE49-F238E27FC236}">
                <a16:creationId xmlns:a16="http://schemas.microsoft.com/office/drawing/2014/main"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1" name="Text Placeholder 10">
            <a:extLst>
              <a:ext uri="{FF2B5EF4-FFF2-40B4-BE49-F238E27FC236}">
                <a16:creationId xmlns:a16="http://schemas.microsoft.com/office/drawing/2014/main"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2" name="Text Placeholder 8">
            <a:extLst>
              <a:ext uri="{FF2B5EF4-FFF2-40B4-BE49-F238E27FC236}">
                <a16:creationId xmlns:a16="http://schemas.microsoft.com/office/drawing/2014/main"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3" name="Text Placeholder 10">
            <a:extLst>
              <a:ext uri="{FF2B5EF4-FFF2-40B4-BE49-F238E27FC236}">
                <a16:creationId xmlns:a16="http://schemas.microsoft.com/office/drawing/2014/main"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4" name="Text Placeholder 8">
            <a:extLst>
              <a:ext uri="{FF2B5EF4-FFF2-40B4-BE49-F238E27FC236}">
                <a16:creationId xmlns:a16="http://schemas.microsoft.com/office/drawing/2014/main"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5" name="Text Placeholder 10">
            <a:extLst>
              <a:ext uri="{FF2B5EF4-FFF2-40B4-BE49-F238E27FC236}">
                <a16:creationId xmlns:a16="http://schemas.microsoft.com/office/drawing/2014/main"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6" name="Text Placeholder 8">
            <a:extLst>
              <a:ext uri="{FF2B5EF4-FFF2-40B4-BE49-F238E27FC236}">
                <a16:creationId xmlns:a16="http://schemas.microsoft.com/office/drawing/2014/main"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17" name="Text Placeholder 10">
            <a:extLst>
              <a:ext uri="{FF2B5EF4-FFF2-40B4-BE49-F238E27FC236}">
                <a16:creationId xmlns:a16="http://schemas.microsoft.com/office/drawing/2014/main"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18" name="Picture Placeholder 15">
            <a:extLst>
              <a:ext uri="{FF2B5EF4-FFF2-40B4-BE49-F238E27FC236}">
                <a16:creationId xmlns:a16="http://schemas.microsoft.com/office/drawing/2014/main"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9" name="Picture Placeholder 15">
            <a:extLst>
              <a:ext uri="{FF2B5EF4-FFF2-40B4-BE49-F238E27FC236}">
                <a16:creationId xmlns:a16="http://schemas.microsoft.com/office/drawing/2014/main"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0" name="Picture Placeholder 15">
            <a:extLst>
              <a:ext uri="{FF2B5EF4-FFF2-40B4-BE49-F238E27FC236}">
                <a16:creationId xmlns:a16="http://schemas.microsoft.com/office/drawing/2014/main"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1" name="Picture Placeholder 15">
            <a:extLst>
              <a:ext uri="{FF2B5EF4-FFF2-40B4-BE49-F238E27FC236}">
                <a16:creationId xmlns:a16="http://schemas.microsoft.com/office/drawing/2014/main"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2" name="Picture Placeholder 15">
            <a:extLst>
              <a:ext uri="{FF2B5EF4-FFF2-40B4-BE49-F238E27FC236}">
                <a16:creationId xmlns:a16="http://schemas.microsoft.com/office/drawing/2014/main"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3" name="Text Placeholder 8">
            <a:extLst>
              <a:ext uri="{FF2B5EF4-FFF2-40B4-BE49-F238E27FC236}">
                <a16:creationId xmlns:a16="http://schemas.microsoft.com/office/drawing/2014/main"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dirty="0"/>
              <a:t>Full Name</a:t>
            </a:r>
          </a:p>
        </p:txBody>
      </p:sp>
      <p:sp>
        <p:nvSpPr>
          <p:cNvPr id="24" name="Text Placeholder 10">
            <a:extLst>
              <a:ext uri="{FF2B5EF4-FFF2-40B4-BE49-F238E27FC236}">
                <a16:creationId xmlns:a16="http://schemas.microsoft.com/office/drawing/2014/main"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dirty="0"/>
              <a:t>Title</a:t>
            </a:r>
          </a:p>
        </p:txBody>
      </p:sp>
      <p:sp>
        <p:nvSpPr>
          <p:cNvPr id="25" name="Picture Placeholder 15">
            <a:extLst>
              <a:ext uri="{FF2B5EF4-FFF2-40B4-BE49-F238E27FC236}">
                <a16:creationId xmlns:a16="http://schemas.microsoft.com/office/drawing/2014/main"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Tree>
    <p:extLst>
      <p:ext uri="{BB962C8B-B14F-4D97-AF65-F5344CB8AC3E}">
        <p14:creationId xmlns:p14="http://schemas.microsoft.com/office/powerpoint/2010/main" val="217852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288896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3941822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37506131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cxnSp>
        <p:nvCxnSpPr>
          <p:cNvPr id="9" name="Straight Connector 8">
            <a:extLst>
              <a:ext uri="{FF2B5EF4-FFF2-40B4-BE49-F238E27FC236}">
                <a16:creationId xmlns:a16="http://schemas.microsoft.com/office/drawing/2014/main" id="{0A0FADEC-BFBD-4A6E-B51C-B0DFD4C804F5}"/>
              </a:ext>
              <a:ext uri="{C183D7F6-B498-43B3-948B-1728B52AA6E4}">
                <adec:decorative xmlns:adec="http://schemas.microsoft.com/office/drawing/2017/decorative"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C47312EC-14D6-4EE3-84DF-5BE8F35DD85E}"/>
              </a:ext>
            </a:extLst>
          </p:cNvPr>
          <p:cNvSpPr>
            <a:spLocks noGrp="1"/>
          </p:cNvSpPr>
          <p:nvPr>
            <p:ph type="body" sz="quarter" idx="3"/>
          </p:nvPr>
        </p:nvSpPr>
        <p:spPr>
          <a:xfrm>
            <a:off x="6300000" y="1152000"/>
            <a:ext cx="5472000" cy="360000"/>
          </a:xfrm>
        </p:spPr>
        <p:txBody>
          <a:bodyPr vert="horz" lIns="0" tIns="0" rIns="0" bIns="0" rtlCol="0" anchor="t">
            <a:noAutofit/>
          </a:bodyPr>
          <a:lstStyle>
            <a:lvl1pPr marL="0" indent="0">
              <a:buNone/>
              <a:defRPr lang="en-US" sz="2400" b="1"/>
            </a:lvl1pPr>
          </a:lstStyle>
          <a:p>
            <a:pPr marL="266700" lvl="0" indent="-266700"/>
            <a:r>
              <a:rPr lang="en-US"/>
              <a:t>Click to edit Master text styles</a:t>
            </a:r>
          </a:p>
        </p:txBody>
      </p:sp>
      <p:sp>
        <p:nvSpPr>
          <p:cNvPr id="14" name="Content Placeholder 5">
            <a:extLst>
              <a:ext uri="{FF2B5EF4-FFF2-40B4-BE49-F238E27FC236}">
                <a16:creationId xmlns:a16="http://schemas.microsoft.com/office/drawing/2014/main" id="{D2E4423B-993A-4321-BD96-12519C601A1E}"/>
              </a:ext>
            </a:extLst>
          </p:cNvPr>
          <p:cNvSpPr>
            <a:spLocks noGrp="1"/>
          </p:cNvSpPr>
          <p:nvPr>
            <p:ph sz="quarter" idx="4"/>
          </p:nvPr>
        </p:nvSpPr>
        <p:spPr>
          <a:xfrm>
            <a:off x="6288002" y="1581663"/>
            <a:ext cx="5483998" cy="460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40615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Tree>
    <p:extLst>
      <p:ext uri="{BB962C8B-B14F-4D97-AF65-F5344CB8AC3E}">
        <p14:creationId xmlns:p14="http://schemas.microsoft.com/office/powerpoint/2010/main" val="39371184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80D91F-8335-4C39-A703-5F4EE36875C8}"/>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solidFill>
                  <a:prstClr val="black">
                    <a:lumMod val="75000"/>
                    <a:lumOff val="25000"/>
                  </a:prstClr>
                </a:solidFill>
              </a:rPr>
              <a:t>Add a footer</a:t>
            </a:r>
          </a:p>
        </p:txBody>
      </p:sp>
      <p:sp>
        <p:nvSpPr>
          <p:cNvPr id="6" name="Slide Number Placeholder 5">
            <a:extLst>
              <a:ext uri="{FF2B5EF4-FFF2-40B4-BE49-F238E27FC236}">
                <a16:creationId xmlns:a16="http://schemas.microsoft.com/office/drawing/2014/main" id="{ADB88685-006A-43C3-A850-F409CF02FC40}"/>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solidFill>
                  <a:prstClr val="black">
                    <a:lumMod val="75000"/>
                    <a:lumOff val="25000"/>
                  </a:prstClr>
                </a:solidFill>
              </a:rPr>
              <a:pPr/>
              <a:t>‹#›</a:t>
            </a:fld>
            <a:endParaRPr lang="en-ZA" dirty="0">
              <a:solidFill>
                <a:prstClr val="black">
                  <a:lumMod val="75000"/>
                  <a:lumOff val="25000"/>
                </a:prstClr>
              </a:solidFill>
            </a:endParaRPr>
          </a:p>
        </p:txBody>
      </p:sp>
    </p:spTree>
    <p:extLst>
      <p:ext uri="{BB962C8B-B14F-4D97-AF65-F5344CB8AC3E}">
        <p14:creationId xmlns:p14="http://schemas.microsoft.com/office/powerpoint/2010/main" val="12553401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1116000" rIns="0" anchor="t"/>
          <a:lstStyle>
            <a:lvl1pPr marL="0" indent="0" algn="ctr">
              <a:buNone/>
              <a:defRPr/>
            </a:lvl1pPr>
          </a:lstStyle>
          <a:p>
            <a:r>
              <a:rPr lang="en-ZA" dirty="0"/>
              <a:t>Insert or Drag and Drop your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2448000" anchor="b"/>
          <a:lstStyle>
            <a:lvl1pPr algn="l">
              <a:defRPr sz="6600">
                <a:solidFill>
                  <a:schemeClr val="tx1">
                    <a:lumMod val="75000"/>
                    <a:lumOff val="25000"/>
                  </a:schemeClr>
                </a:solidFill>
              </a:defRPr>
            </a:lvl1pPr>
          </a:lstStyle>
          <a:p>
            <a:r>
              <a:rPr lang="en-US" dirty="0"/>
              <a:t>Thank You</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1038224" y="4504149"/>
            <a:ext cx="3349381" cy="252000"/>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endParaRPr lang="en-ZA" dirty="0"/>
          </a:p>
        </p:txBody>
      </p:sp>
      <p:sp>
        <p:nvSpPr>
          <p:cNvPr id="5" name="Text Placeholder 4">
            <a:extLst>
              <a:ext uri="{FF2B5EF4-FFF2-40B4-BE49-F238E27FC236}">
                <a16:creationId xmlns:a16="http://schemas.microsoft.com/office/drawing/2014/main" id="{4BFF1D51-2F23-4712-A1F0-725B32B9F42F}"/>
              </a:ext>
            </a:extLst>
          </p:cNvPr>
          <p:cNvSpPr>
            <a:spLocks noGrp="1"/>
          </p:cNvSpPr>
          <p:nvPr>
            <p:ph type="body" sz="quarter" idx="15" hasCustomPrompt="1"/>
          </p:nvPr>
        </p:nvSpPr>
        <p:spPr>
          <a:xfrm>
            <a:off x="1038224" y="4908147"/>
            <a:ext cx="3349381"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11" name="Text Placeholder 10">
            <a:extLst>
              <a:ext uri="{FF2B5EF4-FFF2-40B4-BE49-F238E27FC236}">
                <a16:creationId xmlns:a16="http://schemas.microsoft.com/office/drawing/2014/main" id="{3BDABCD1-5D5B-40B2-8066-B5C93CEEC105}"/>
              </a:ext>
            </a:extLst>
          </p:cNvPr>
          <p:cNvSpPr>
            <a:spLocks noGrp="1"/>
          </p:cNvSpPr>
          <p:nvPr>
            <p:ph type="body" sz="quarter" idx="16" hasCustomPrompt="1"/>
          </p:nvPr>
        </p:nvSpPr>
        <p:spPr>
          <a:xfrm>
            <a:off x="1038631" y="5312145"/>
            <a:ext cx="3349381" cy="252000"/>
          </a:xfrm>
        </p:spPr>
        <p:txBody>
          <a:bodyPr/>
          <a:lstStyle>
            <a:lvl1pPr marL="0" indent="0">
              <a:buNone/>
              <a:defRPr/>
            </a:lvl1pPr>
          </a:lstStyle>
          <a:p>
            <a:pPr lvl="0"/>
            <a:r>
              <a:rPr lang="en-US" dirty="0"/>
              <a:t>Email</a:t>
            </a:r>
            <a:endParaRPr lang="en-ZA" dirty="0"/>
          </a:p>
        </p:txBody>
      </p:sp>
      <p:sp>
        <p:nvSpPr>
          <p:cNvPr id="16" name="Text Placeholder 15">
            <a:extLst>
              <a:ext uri="{FF2B5EF4-FFF2-40B4-BE49-F238E27FC236}">
                <a16:creationId xmlns:a16="http://schemas.microsoft.com/office/drawing/2014/main" id="{38902124-F995-42DE-9ABC-A5670119893D}"/>
              </a:ext>
            </a:extLst>
          </p:cNvPr>
          <p:cNvSpPr>
            <a:spLocks noGrp="1"/>
          </p:cNvSpPr>
          <p:nvPr>
            <p:ph type="body" sz="quarter" idx="17" hasCustomPrompt="1"/>
          </p:nvPr>
        </p:nvSpPr>
        <p:spPr>
          <a:xfrm>
            <a:off x="1026094" y="5715370"/>
            <a:ext cx="3350644" cy="252413"/>
          </a:xfrm>
        </p:spPr>
        <p:txBody>
          <a:bodyPr/>
          <a:lstStyle>
            <a:lvl1pPr marL="0" indent="0">
              <a:buNone/>
              <a:defRPr/>
            </a:lvl1pPr>
          </a:lstStyle>
          <a:p>
            <a:pPr lvl="0"/>
            <a:r>
              <a:rPr lang="en-US" dirty="0"/>
              <a:t>Website</a:t>
            </a:r>
            <a:endParaRPr lang="en-ZA" dirty="0"/>
          </a:p>
        </p:txBody>
      </p:sp>
    </p:spTree>
    <p:extLst>
      <p:ext uri="{BB962C8B-B14F-4D97-AF65-F5344CB8AC3E}">
        <p14:creationId xmlns:p14="http://schemas.microsoft.com/office/powerpoint/2010/main" val="963141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srgbClr val="FFFFFF"/>
              </a:solidFill>
            </a:endParaRP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dirty="0"/>
              <a:t>Cover Title 1</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12" name="Rectangle 11">
            <a:extLst>
              <a:ext uri="{FF2B5EF4-FFF2-40B4-BE49-F238E27FC236}">
                <a16:creationId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3" name="Rectangle 12">
            <a:extLst>
              <a:ext uri="{FF2B5EF4-FFF2-40B4-BE49-F238E27FC236}">
                <a16:creationId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nvGrpSpPr>
          <p:cNvPr id="8" name="Group 7" descr="Accent image brackets&#10;">
            <a:extLst>
              <a:ext uri="{FF2B5EF4-FFF2-40B4-BE49-F238E27FC236}">
                <a16:creationId xmlns:a16="http://schemas.microsoft.com/office/drawing/2014/main" id="{C76F92B7-6C7B-47FA-99F4-C2B7B3F6DEC5}"/>
              </a:ext>
              <a:ext uri="{C183D7F6-B498-43B3-948B-1728B52AA6E4}">
                <adec:decorative xmlns:adec="http://schemas.microsoft.com/office/drawing/2017/decorative" val="1"/>
              </a:ext>
            </a:extLst>
          </p:cNvPr>
          <p:cNvGrpSpPr/>
          <p:nvPr userDrawn="1"/>
        </p:nvGrpSpPr>
        <p:grpSpPr>
          <a:xfrm>
            <a:off x="144000" y="144000"/>
            <a:ext cx="4860000" cy="6498000"/>
            <a:chOff x="408650" y="404285"/>
            <a:chExt cx="4330700" cy="3164637"/>
          </a:xfrm>
        </p:grpSpPr>
        <p:sp>
          <p:nvSpPr>
            <p:cNvPr id="9" name="Rectangle 6">
              <a:extLst>
                <a:ext uri="{FF2B5EF4-FFF2-40B4-BE49-F238E27FC236}">
                  <a16:creationId xmlns:a16="http://schemas.microsoft.com/office/drawing/2014/main"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0" name="Rectangle 6">
              <a:extLst>
                <a:ext uri="{FF2B5EF4-FFF2-40B4-BE49-F238E27FC236}">
                  <a16:creationId xmlns:a16="http://schemas.microsoft.com/office/drawing/2014/main"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spTree>
    <p:extLst>
      <p:ext uri="{BB962C8B-B14F-4D97-AF65-F5344CB8AC3E}">
        <p14:creationId xmlns:p14="http://schemas.microsoft.com/office/powerpoint/2010/main" val="37231049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srgbClr val="FFFFFF"/>
              </a:solidFill>
            </a:endParaRP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Tree>
    <p:extLst>
      <p:ext uri="{BB962C8B-B14F-4D97-AF65-F5344CB8AC3E}">
        <p14:creationId xmlns:p14="http://schemas.microsoft.com/office/powerpoint/2010/main" val="15304328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
        <p:nvSpPr>
          <p:cNvPr id="11" name="Text Placeholder 3">
            <a:extLst>
              <a:ext uri="{FF2B5EF4-FFF2-40B4-BE49-F238E27FC236}">
                <a16:creationId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Title 1">
            <a:extLst>
              <a:ext uri="{FF2B5EF4-FFF2-40B4-BE49-F238E27FC236}">
                <a16:creationId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a:t>Click to edit Master title style</a:t>
            </a:r>
          </a:p>
        </p:txBody>
      </p:sp>
      <p:sp>
        <p:nvSpPr>
          <p:cNvPr id="15" name="Content Placeholder 2">
            <a:extLst>
              <a:ext uri="{FF2B5EF4-FFF2-40B4-BE49-F238E27FC236}">
                <a16:creationId xmlns:a16="http://schemas.microsoft.com/office/drawing/2014/main" id="{2055B4F8-B74A-49D7-8E56-9627BCFF69B6}"/>
              </a:ext>
            </a:extLst>
          </p:cNvPr>
          <p:cNvSpPr>
            <a:spLocks noGrp="1"/>
          </p:cNvSpPr>
          <p:nvPr>
            <p:ph idx="1"/>
          </p:nvPr>
        </p:nvSpPr>
        <p:spPr>
          <a:xfrm>
            <a:off x="5183188" y="457201"/>
            <a:ext cx="686601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87303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ZA" smtClean="0">
                <a:solidFill>
                  <a:prstClr val="black">
                    <a:lumMod val="50000"/>
                    <a:lumOff val="50000"/>
                  </a:prstClr>
                </a:solidFill>
              </a:rPr>
              <a:pPr/>
              <a:t>‹#›</a:t>
            </a:fld>
            <a:endParaRPr lang="en-ZA" dirty="0">
              <a:solidFill>
                <a:prstClr val="black">
                  <a:lumMod val="50000"/>
                  <a:lumOff val="50000"/>
                </a:prstClr>
              </a:solidFill>
            </a:endParaRPr>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ZA" dirty="0">
                <a:solidFill>
                  <a:prstClr val="black">
                    <a:lumMod val="75000"/>
                    <a:lumOff val="25000"/>
                  </a:prstClr>
                </a:solidFill>
              </a:rPr>
              <a:t>Add a footer</a:t>
            </a:r>
          </a:p>
        </p:txBody>
      </p:sp>
      <p:sp>
        <p:nvSpPr>
          <p:cNvPr id="11" name="Text Placeholder 3">
            <a:extLst>
              <a:ext uri="{FF2B5EF4-FFF2-40B4-BE49-F238E27FC236}">
                <a16:creationId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Title 1">
            <a:extLst>
              <a:ext uri="{FF2B5EF4-FFF2-40B4-BE49-F238E27FC236}">
                <a16:creationId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a:t>Click to edit Master title style</a:t>
            </a:r>
          </a:p>
        </p:txBody>
      </p:sp>
      <p:sp>
        <p:nvSpPr>
          <p:cNvPr id="8" name="Picture Placeholder 2">
            <a:extLst>
              <a:ext uri="{FF2B5EF4-FFF2-40B4-BE49-F238E27FC236}">
                <a16:creationId xmlns:a16="http://schemas.microsoft.com/office/drawing/2014/main" id="{142253A3-E01E-4F41-A614-A428B7D36E8F}"/>
              </a:ext>
            </a:extLst>
          </p:cNvPr>
          <p:cNvSpPr>
            <a:spLocks noGrp="1"/>
          </p:cNvSpPr>
          <p:nvPr>
            <p:ph type="pic" idx="1"/>
          </p:nvPr>
        </p:nvSpPr>
        <p:spPr>
          <a:xfrm>
            <a:off x="5183188" y="457201"/>
            <a:ext cx="6866012"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162074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60571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67217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70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319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988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5653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7047513"/>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6" name="Rectangle 15">
            <a:extLst>
              <a:ext uri="{FF2B5EF4-FFF2-40B4-BE49-F238E27FC236}">
                <a16:creationId xmlns:a16="http://schemas.microsoft.com/office/drawing/2014/main"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24370" y="1272208"/>
            <a:ext cx="11340000" cy="466018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7089975" y="6487997"/>
            <a:ext cx="4114800" cy="206104"/>
          </a:xfrm>
          <a:prstGeom prst="rect">
            <a:avLst/>
          </a:prstGeom>
        </p:spPr>
        <p:txBody>
          <a:bodyPr vert="horz" lIns="0" tIns="0" rIns="0" bIns="0" rtlCol="0" anchor="b"/>
          <a:lstStyle>
            <a:lvl1pPr algn="r">
              <a:defRPr sz="1200" i="1">
                <a:solidFill>
                  <a:schemeClr val="tx1">
                    <a:lumMod val="75000"/>
                    <a:lumOff val="25000"/>
                  </a:schemeClr>
                </a:solidFill>
              </a:defRPr>
            </a:lvl1pPr>
          </a:lstStyle>
          <a:p>
            <a:pPr defTabSz="914400"/>
            <a:r>
              <a:rPr lang="en-ZA" dirty="0">
                <a:solidFill>
                  <a:prstClr val="black">
                    <a:lumMod val="75000"/>
                    <a:lumOff val="25000"/>
                  </a:prstClr>
                </a:solidFill>
              </a:rPr>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09431" y="6213621"/>
            <a:ext cx="537262" cy="365125"/>
          </a:xfrm>
          <a:prstGeom prst="rect">
            <a:avLst/>
          </a:prstGeom>
        </p:spPr>
        <p:txBody>
          <a:bodyPr vert="horz" lIns="0" tIns="0" rIns="0" bIns="0" rtlCol="0" anchor="ctr"/>
          <a:lstStyle>
            <a:lvl1pPr algn="ctr">
              <a:defRPr sz="1600" b="1" i="0">
                <a:solidFill>
                  <a:schemeClr val="tx1">
                    <a:lumMod val="50000"/>
                    <a:lumOff val="50000"/>
                  </a:schemeClr>
                </a:solidFill>
                <a:latin typeface="+mj-lt"/>
              </a:defRPr>
            </a:lvl1pPr>
          </a:lstStyle>
          <a:p>
            <a:pPr defTabSz="914400"/>
            <a:fld id="{19B51A1E-902D-48AF-9020-955120F399B6}" type="slidenum">
              <a:rPr lang="en-ZA" smtClean="0">
                <a:solidFill>
                  <a:prstClr val="black">
                    <a:lumMod val="50000"/>
                    <a:lumOff val="50000"/>
                  </a:prstClr>
                </a:solidFill>
              </a:rPr>
              <a:pPr defTabSz="914400"/>
              <a:t>‹#›</a:t>
            </a:fld>
            <a:endParaRPr lang="en-ZA" dirty="0">
              <a:solidFill>
                <a:prstClr val="black">
                  <a:lumMod val="50000"/>
                  <a:lumOff val="50000"/>
                </a:prstClr>
              </a:solidFill>
            </a:endParaRPr>
          </a:p>
        </p:txBody>
      </p:sp>
      <p:cxnSp>
        <p:nvCxnSpPr>
          <p:cNvPr id="12" name="Straight Connector 11">
            <a:extLst>
              <a:ext uri="{FF2B5EF4-FFF2-40B4-BE49-F238E27FC236}">
                <a16:creationId xmlns:a16="http://schemas.microsoft.com/office/drawing/2014/main"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nvGrpSpPr>
          <p:cNvPr id="11" name="Group 10">
            <a:extLst>
              <a:ext uri="{FF2B5EF4-FFF2-40B4-BE49-F238E27FC236}">
                <a16:creationId xmlns:a16="http://schemas.microsoft.com/office/drawing/2014/main" id="{C637404C-CCC9-46CA-A9D3-525E2E6FC73B}"/>
              </a:ext>
            </a:extLst>
          </p:cNvPr>
          <p:cNvGrpSpPr/>
          <p:nvPr userDrawn="1"/>
        </p:nvGrpSpPr>
        <p:grpSpPr>
          <a:xfrm>
            <a:off x="9874905" y="6130433"/>
            <a:ext cx="1329870" cy="320195"/>
            <a:chOff x="1985170" y="1950690"/>
            <a:chExt cx="2173095" cy="523220"/>
          </a:xfrm>
        </p:grpSpPr>
        <p:sp>
          <p:nvSpPr>
            <p:cNvPr id="13" name="Rectangle 12">
              <a:extLst>
                <a:ext uri="{FF2B5EF4-FFF2-40B4-BE49-F238E27FC236}">
                  <a16:creationId xmlns:a16="http://schemas.microsoft.com/office/drawing/2014/main" id="{05EB3BD8-4375-44FB-9E9D-0FB76CBA224D}"/>
                </a:ext>
              </a:extLst>
            </p:cNvPr>
            <p:cNvSpPr/>
            <p:nvPr/>
          </p:nvSpPr>
          <p:spPr>
            <a:xfrm>
              <a:off x="1985170" y="1950690"/>
              <a:ext cx="2173095" cy="523220"/>
            </a:xfrm>
            <a:prstGeom prst="rect">
              <a:avLst/>
            </a:prstGeom>
            <a:solidFill>
              <a:schemeClr val="tx1"/>
            </a:solidFill>
            <a:ln>
              <a:solidFill>
                <a:schemeClr val="bg1">
                  <a:lumMod val="95000"/>
                </a:schemeClr>
              </a:solidFill>
            </a:ln>
          </p:spPr>
          <p:txBody>
            <a:bodyPr wrap="none" anchor="ctr">
              <a:noAutofit/>
            </a:bodyPr>
            <a:lstStyle/>
            <a:p>
              <a:pPr algn="ctr" defTabSz="914400"/>
              <a:r>
                <a:rPr lang="en-ZA" sz="1200" b="1" dirty="0">
                  <a:solidFill>
                    <a:srgbClr val="FFFFFF"/>
                  </a:solidFill>
                  <a:latin typeface="Cambria" panose="02040503050406030204"/>
                </a:rPr>
                <a:t>Contoso</a:t>
              </a:r>
              <a:r>
                <a:rPr lang="en-ZA" sz="1200" dirty="0">
                  <a:solidFill>
                    <a:srgbClr val="FFFFFF"/>
                  </a:solidFill>
                  <a:latin typeface="Cambria" panose="02040503050406030204"/>
                </a:rPr>
                <a:t> </a:t>
              </a:r>
              <a:r>
                <a:rPr lang="en-ZA" sz="1200" i="1" dirty="0">
                  <a:solidFill>
                    <a:srgbClr val="FFFFFF"/>
                  </a:solidFill>
                  <a:latin typeface="Cambria" panose="02040503050406030204"/>
                </a:rPr>
                <a:t>Ltd</a:t>
              </a:r>
              <a:r>
                <a:rPr lang="en-ZA" sz="1200" dirty="0">
                  <a:solidFill>
                    <a:srgbClr val="FFFFFF"/>
                  </a:solidFill>
                  <a:latin typeface="Cambria" panose="02040503050406030204"/>
                </a:rPr>
                <a:t>.</a:t>
              </a:r>
            </a:p>
          </p:txBody>
        </p:sp>
        <p:sp>
          <p:nvSpPr>
            <p:cNvPr id="14" name="Rectangle 6">
              <a:extLst>
                <a:ext uri="{FF2B5EF4-FFF2-40B4-BE49-F238E27FC236}">
                  <a16:creationId xmlns:a16="http://schemas.microsoft.com/office/drawing/2014/main" id="{BCC973EA-C8AF-4B29-93CC-A9F4F15E238E}"/>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sz="1100" dirty="0">
                <a:solidFill>
                  <a:srgbClr val="FFFFFF"/>
                </a:solidFill>
              </a:endParaRPr>
            </a:p>
          </p:txBody>
        </p:sp>
      </p:grpSp>
    </p:spTree>
    <p:extLst>
      <p:ext uri="{BB962C8B-B14F-4D97-AF65-F5344CB8AC3E}">
        <p14:creationId xmlns:p14="http://schemas.microsoft.com/office/powerpoint/2010/main" val="182832615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Lst>
  <p:hf hdr="0" dt="0"/>
  <p:txStyles>
    <p:title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ng wooden tunnel">
            <a:extLst>
              <a:ext uri="{FF2B5EF4-FFF2-40B4-BE49-F238E27FC236}">
                <a16:creationId xmlns:a16="http://schemas.microsoft.com/office/drawing/2014/main" id="{26BCC204-42D7-4F58-B6DF-AB0501ACD7D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a:xfrm>
            <a:off x="0" y="-13448"/>
            <a:ext cx="12349052" cy="6871447"/>
          </a:xfrm>
        </p:spPr>
      </p:pic>
      <p:sp>
        <p:nvSpPr>
          <p:cNvPr id="22" name="Title 21">
            <a:extLst>
              <a:ext uri="{FF2B5EF4-FFF2-40B4-BE49-F238E27FC236}">
                <a16:creationId xmlns:a16="http://schemas.microsoft.com/office/drawing/2014/main" id="{BA160141-042F-4099-856C-C1D62E0FF551}"/>
              </a:ext>
            </a:extLst>
          </p:cNvPr>
          <p:cNvSpPr>
            <a:spLocks noGrp="1"/>
          </p:cNvSpPr>
          <p:nvPr>
            <p:ph type="ctrTitle"/>
          </p:nvPr>
        </p:nvSpPr>
        <p:spPr/>
        <p:txBody>
          <a:bodyPr/>
          <a:lstStyle/>
          <a:p>
            <a:r>
              <a:rPr lang="en-ZA" sz="4000" dirty="0" err="1"/>
              <a:t>Manajemen</a:t>
            </a:r>
            <a:r>
              <a:rPr lang="en-ZA" sz="4000" dirty="0"/>
              <a:t> </a:t>
            </a:r>
            <a:r>
              <a:rPr lang="en-ZA" sz="4000" dirty="0" err="1"/>
              <a:t>Layanan</a:t>
            </a:r>
            <a:r>
              <a:rPr lang="en-ZA" sz="4000" dirty="0"/>
              <a:t> </a:t>
            </a:r>
            <a:r>
              <a:rPr lang="en-ZA" sz="4000" dirty="0" err="1"/>
              <a:t>Teknologi</a:t>
            </a:r>
            <a:r>
              <a:rPr lang="en-ZA" sz="4000" dirty="0"/>
              <a:t> </a:t>
            </a:r>
            <a:r>
              <a:rPr lang="en-ZA" sz="4000" dirty="0" err="1"/>
              <a:t>Informasi</a:t>
            </a:r>
            <a:endParaRPr lang="en-ZA" sz="4000" dirty="0"/>
          </a:p>
        </p:txBody>
      </p:sp>
      <p:sp>
        <p:nvSpPr>
          <p:cNvPr id="23" name="Subtitle 22">
            <a:extLst>
              <a:ext uri="{FF2B5EF4-FFF2-40B4-BE49-F238E27FC236}">
                <a16:creationId xmlns:a16="http://schemas.microsoft.com/office/drawing/2014/main" id="{212BE0C8-3274-44C1-93C2-9347988BD0FF}"/>
              </a:ext>
            </a:extLst>
          </p:cNvPr>
          <p:cNvSpPr>
            <a:spLocks noGrp="1"/>
          </p:cNvSpPr>
          <p:nvPr>
            <p:ph type="subTitle" idx="1"/>
          </p:nvPr>
        </p:nvSpPr>
        <p:spPr/>
        <p:txBody>
          <a:bodyPr/>
          <a:lstStyle/>
          <a:p>
            <a:r>
              <a:rPr lang="en-ZA" noProof="1"/>
              <a:t>#02-#03</a:t>
            </a:r>
          </a:p>
        </p:txBody>
      </p:sp>
      <p:grpSp>
        <p:nvGrpSpPr>
          <p:cNvPr id="112" name="Group 111" descr="Accent image brackets&#10;">
            <a:extLst>
              <a:ext uri="{FF2B5EF4-FFF2-40B4-BE49-F238E27FC236}">
                <a16:creationId xmlns:a16="http://schemas.microsoft.com/office/drawing/2014/main" id="{D624720B-51E1-474D-90C6-CD74ED1DA39F}"/>
              </a:ext>
              <a:ext uri="{C183D7F6-B498-43B3-948B-1728B52AA6E4}">
                <adec:decorative xmlns:adec="http://schemas.microsoft.com/office/drawing/2017/decorative" val="1"/>
              </a:ext>
            </a:extLst>
          </p:cNvPr>
          <p:cNvGrpSpPr/>
          <p:nvPr/>
        </p:nvGrpSpPr>
        <p:grpSpPr>
          <a:xfrm>
            <a:off x="144000" y="144000"/>
            <a:ext cx="4860000" cy="6498000"/>
            <a:chOff x="408650" y="404285"/>
            <a:chExt cx="4330700" cy="3164637"/>
          </a:xfrm>
        </p:grpSpPr>
        <p:sp>
          <p:nvSpPr>
            <p:cNvPr id="110" name="Rectangle 6">
              <a:extLst>
                <a:ext uri="{FF2B5EF4-FFF2-40B4-BE49-F238E27FC236}">
                  <a16:creationId xmlns:a16="http://schemas.microsoft.com/office/drawing/2014/main" id="{E4561AC7-2339-461B-BFF9-BEBEF60974E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sp>
          <p:nvSpPr>
            <p:cNvPr id="111" name="Rectangle 6">
              <a:extLst>
                <a:ext uri="{FF2B5EF4-FFF2-40B4-BE49-F238E27FC236}">
                  <a16:creationId xmlns:a16="http://schemas.microsoft.com/office/drawing/2014/main" id="{6FFCCB15-66C7-4E86-BF09-14C5B1569970}"/>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grpSp>
        <p:nvGrpSpPr>
          <p:cNvPr id="4" name="Group 3" descr="Logo Placeholder">
            <a:extLst>
              <a:ext uri="{FF2B5EF4-FFF2-40B4-BE49-F238E27FC236}">
                <a16:creationId xmlns:a16="http://schemas.microsoft.com/office/drawing/2014/main" id="{15BDFF4F-F29E-432C-8919-538354CC3582}"/>
              </a:ext>
            </a:extLst>
          </p:cNvPr>
          <p:cNvGrpSpPr/>
          <p:nvPr/>
        </p:nvGrpSpPr>
        <p:grpSpPr>
          <a:xfrm>
            <a:off x="144000" y="2484880"/>
            <a:ext cx="3379129" cy="523220"/>
            <a:chOff x="1985170" y="1950690"/>
            <a:chExt cx="2173095" cy="523220"/>
          </a:xfrm>
        </p:grpSpPr>
        <p:sp>
          <p:nvSpPr>
            <p:cNvPr id="3" name="Rectangle 2">
              <a:extLst>
                <a:ext uri="{FF2B5EF4-FFF2-40B4-BE49-F238E27FC236}">
                  <a16:creationId xmlns:a16="http://schemas.microsoft.com/office/drawing/2014/main" id="{5C906931-C069-4BF7-9D34-6BD0A441F1D0}"/>
                </a:ext>
              </a:extLst>
            </p:cNvPr>
            <p:cNvSpPr/>
            <p:nvPr/>
          </p:nvSpPr>
          <p:spPr>
            <a:xfrm>
              <a:off x="1985170" y="1950690"/>
              <a:ext cx="2173095" cy="523220"/>
            </a:xfrm>
            <a:prstGeom prst="rect">
              <a:avLst/>
            </a:prstGeom>
            <a:solidFill>
              <a:schemeClr val="tx1"/>
            </a:solidFill>
          </p:spPr>
          <p:txBody>
            <a:bodyPr wrap="none" anchor="ctr">
              <a:noAutofit/>
            </a:bodyPr>
            <a:lstStyle/>
            <a:p>
              <a:pPr algn="ctr" defTabSz="914400"/>
              <a:r>
                <a:rPr lang="en-ZA" sz="2000" b="1" dirty="0">
                  <a:solidFill>
                    <a:srgbClr val="FFFFFF"/>
                  </a:solidFill>
                  <a:latin typeface="Cambria" panose="02040503050406030204"/>
                </a:rPr>
                <a:t>RR. Dewi</a:t>
              </a:r>
              <a:r>
                <a:rPr lang="en-ZA" sz="2000" dirty="0">
                  <a:solidFill>
                    <a:srgbClr val="FFFFFF"/>
                  </a:solidFill>
                  <a:latin typeface="Cambria" panose="02040503050406030204"/>
                </a:rPr>
                <a:t> </a:t>
              </a:r>
              <a:r>
                <a:rPr lang="en-ZA" sz="2000" i="1" dirty="0">
                  <a:solidFill>
                    <a:srgbClr val="FFFFFF"/>
                  </a:solidFill>
                  <a:latin typeface="Cambria" panose="02040503050406030204"/>
                </a:rPr>
                <a:t>Nilamsari </a:t>
              </a:r>
              <a:endParaRPr lang="en-ZA" sz="2000" dirty="0">
                <a:solidFill>
                  <a:srgbClr val="FFFFFF"/>
                </a:solidFill>
                <a:latin typeface="Cambria" panose="02040503050406030204"/>
              </a:endParaRPr>
            </a:p>
          </p:txBody>
        </p:sp>
        <p:sp>
          <p:nvSpPr>
            <p:cNvPr id="15" name="Rectangle 6">
              <a:extLst>
                <a:ext uri="{FF2B5EF4-FFF2-40B4-BE49-F238E27FC236}">
                  <a16:creationId xmlns:a16="http://schemas.microsoft.com/office/drawing/2014/main" id="{FA7AA601-65CC-44E2-A893-84390726E282}"/>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ZA" dirty="0">
                <a:solidFill>
                  <a:srgbClr val="FFFFFF"/>
                </a:solidFill>
              </a:endParaRPr>
            </a:p>
          </p:txBody>
        </p:sp>
      </p:grpSp>
    </p:spTree>
    <p:extLst>
      <p:ext uri="{BB962C8B-B14F-4D97-AF65-F5344CB8AC3E}">
        <p14:creationId xmlns:p14="http://schemas.microsoft.com/office/powerpoint/2010/main" val="406816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92500" lnSpcReduction="10000"/>
          </a:bodyPr>
          <a:lstStyle/>
          <a:p>
            <a:pPr marL="0" indent="0">
              <a:buNone/>
            </a:pPr>
            <a:r>
              <a:rPr lang="id-ID" b="1" dirty="0">
                <a:solidFill>
                  <a:srgbClr val="0070C0"/>
                </a:solidFill>
              </a:rPr>
              <a:t>Service Transition </a:t>
            </a:r>
          </a:p>
          <a:p>
            <a:pPr marL="0" indent="0">
              <a:buNone/>
            </a:pPr>
            <a:r>
              <a:rPr lang="id-ID" dirty="0"/>
              <a:t>Pada prinsipnya ada tujuh hal atau proses yang harus diperhatikan dan dikerjakan secara sungguh-sungguh oleh organisasi dalam konteks menerapkan konsep rancangan layanan teknologi informasi ke dalam kegiatan operasional sehari-hari, masing-masing adalah sebagai berikut:</a:t>
            </a:r>
          </a:p>
          <a:p>
            <a:r>
              <a:rPr lang="id-ID" u="sng" dirty="0"/>
              <a:t>Transition Planning and Support </a:t>
            </a:r>
            <a:r>
              <a:rPr lang="id-ID" dirty="0"/>
              <a:t>adalah langkah pertama yang harus dilakukan perusahaan untuk mengelola transisi yang akan dilakukan, mulai dari kondisi terkini menuju pada rancangan yang telah didefinisikan dan ditetapkan. </a:t>
            </a:r>
            <a:r>
              <a:rPr lang="id-ID" dirty="0">
                <a:solidFill>
                  <a:srgbClr val="FFFF00"/>
                </a:solidFill>
              </a:rPr>
              <a:t>Proses transisi yang ingin dilakukan harus dinyatakan dengan perencanaan yang jelas, detail, dan lugas - agar mudah dimengerti oleh seluruh pemangku kepentingan perusahaan, terutama manajemen dan karyawannya.</a:t>
            </a:r>
          </a:p>
          <a:p>
            <a:endParaRPr lang="id-ID" dirty="0"/>
          </a:p>
        </p:txBody>
      </p:sp>
    </p:spTree>
    <p:extLst>
      <p:ext uri="{BB962C8B-B14F-4D97-AF65-F5344CB8AC3E}">
        <p14:creationId xmlns:p14="http://schemas.microsoft.com/office/powerpoint/2010/main" val="35040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92500" lnSpcReduction="10000"/>
          </a:bodyPr>
          <a:lstStyle/>
          <a:p>
            <a:r>
              <a:rPr lang="id-ID" u="sng" dirty="0"/>
              <a:t>Change Management </a:t>
            </a:r>
            <a:r>
              <a:rPr lang="id-ID" dirty="0"/>
              <a:t>merupakan </a:t>
            </a:r>
            <a:r>
              <a:rPr lang="id-ID" dirty="0">
                <a:solidFill>
                  <a:srgbClr val="FFFF00"/>
                </a:solidFill>
              </a:rPr>
              <a:t>suatu proses yang berkaitan dalam mengelola perubahan</a:t>
            </a:r>
            <a:r>
              <a:rPr lang="id-ID" dirty="0"/>
              <a:t>. Transisi dari kondisi terkini menuju target yang dicanangkan harus dikelola dengan sebaik-baiknya. Agar sukses, hal-hal semacam </a:t>
            </a:r>
            <a:r>
              <a:rPr lang="id-ID" dirty="0">
                <a:solidFill>
                  <a:srgbClr val="FFFF00"/>
                </a:solidFill>
              </a:rPr>
              <a:t>kejelasan visi, ketersediaan sumber daya, skema insentif, pengembangan peta pandu (roadmap), maupun dukungan pemangku kepentingan haruslah dikelola keberadaannya.</a:t>
            </a:r>
          </a:p>
          <a:p>
            <a:r>
              <a:rPr lang="id-ID" u="sng" dirty="0"/>
              <a:t>Service Asset dan Configuration Management </a:t>
            </a:r>
            <a:r>
              <a:rPr lang="id-ID" dirty="0"/>
              <a:t>memberikan pengertian bahwa </a:t>
            </a:r>
            <a:r>
              <a:rPr lang="id-ID" dirty="0">
                <a:solidFill>
                  <a:srgbClr val="FFFF00"/>
                </a:solidFill>
              </a:rPr>
              <a:t>setiap model layanan membutuhkan sumber daya dan aset teknologi informasi yang berbeda-beda, sehingga harus ada manajemen konfigurasi yang tepat diterapkan.</a:t>
            </a:r>
            <a:r>
              <a:rPr lang="id-ID" dirty="0"/>
              <a:t> Keseimbangan antara efektivitas dan efisiensi layanan adalah kunci dalam mengelola konfigurasi, sehingga pemanfaatan sumber daya dan aset yang dimiliki dapat optimal.</a:t>
            </a:r>
          </a:p>
          <a:p>
            <a:endParaRPr lang="id-ID" dirty="0"/>
          </a:p>
        </p:txBody>
      </p:sp>
    </p:spTree>
    <p:extLst>
      <p:ext uri="{BB962C8B-B14F-4D97-AF65-F5344CB8AC3E}">
        <p14:creationId xmlns:p14="http://schemas.microsoft.com/office/powerpoint/2010/main" val="397100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r>
              <a:rPr lang="id-ID" u="sng" dirty="0"/>
              <a:t>Release and Deployment Management </a:t>
            </a:r>
            <a:r>
              <a:rPr lang="id-ID" dirty="0"/>
              <a:t>merupakan inti dari pengelolaan yang ada yaitu </a:t>
            </a:r>
            <a:r>
              <a:rPr lang="id-ID" dirty="0">
                <a:solidFill>
                  <a:srgbClr val="FFFF00"/>
                </a:solidFill>
              </a:rPr>
              <a:t>proses peresmian atau peluncuran layanan teknologi informasi yang dibutuhkan</a:t>
            </a:r>
            <a:r>
              <a:rPr lang="id-ID" dirty="0"/>
              <a:t>. Perlu diperhatikan bahwa sebagaimana sebuah produk, karakter dan profil layanan juga akan berkembang dari hari ke hari, sehingga perlu dikelola pula sistem versinya.</a:t>
            </a:r>
          </a:p>
          <a:p>
            <a:r>
              <a:rPr lang="id-ID" u="sng" dirty="0"/>
              <a:t>Service Validation and Testing </a:t>
            </a:r>
            <a:r>
              <a:rPr lang="id-ID" dirty="0"/>
              <a:t>adalah </a:t>
            </a:r>
            <a:r>
              <a:rPr lang="id-ID" dirty="0">
                <a:solidFill>
                  <a:srgbClr val="FFFF00"/>
                </a:solidFill>
              </a:rPr>
              <a:t>suatu rangkaian proses untuk memastikan atau memvalidasi mutu dari suatu layanan</a:t>
            </a:r>
            <a:r>
              <a:rPr lang="id-ID" dirty="0"/>
              <a:t>. Caranya adalah melalui serangkaian aktivitas </a:t>
            </a:r>
            <a:r>
              <a:rPr lang="id-ID" dirty="0">
                <a:solidFill>
                  <a:srgbClr val="FFFF00"/>
                </a:solidFill>
              </a:rPr>
              <a:t>validasi dan test yang melibatkan banyak pihak, seperti ahli, pelanggan, manajemen, karyawan, pengembang layanan, vendor, dan lain sebagainya</a:t>
            </a:r>
            <a:r>
              <a:rPr lang="id-ID" dirty="0"/>
              <a:t>. </a:t>
            </a:r>
          </a:p>
          <a:p>
            <a:endParaRPr lang="id-ID" dirty="0"/>
          </a:p>
        </p:txBody>
      </p:sp>
    </p:spTree>
    <p:extLst>
      <p:ext uri="{BB962C8B-B14F-4D97-AF65-F5344CB8AC3E}">
        <p14:creationId xmlns:p14="http://schemas.microsoft.com/office/powerpoint/2010/main" val="408558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92500" lnSpcReduction="20000"/>
          </a:bodyPr>
          <a:lstStyle/>
          <a:p>
            <a:r>
              <a:rPr lang="id-ID" u="sng" dirty="0"/>
              <a:t>Change Evaluation </a:t>
            </a:r>
            <a:r>
              <a:rPr lang="id-ID" dirty="0"/>
              <a:t>merupakan </a:t>
            </a:r>
            <a:r>
              <a:rPr lang="id-ID" dirty="0">
                <a:solidFill>
                  <a:srgbClr val="FFFF00"/>
                </a:solidFill>
              </a:rPr>
              <a:t>aktivitas mengevaluasi perubahan yang telah dilakukan, terutama dalam konteks efektivitas layanan teknologi informasi </a:t>
            </a:r>
            <a:r>
              <a:rPr lang="id-ID" dirty="0"/>
              <a:t>yang telah diimplementasikan perusahaan. Perubahan ini haruslah dievaluasi untuk </a:t>
            </a:r>
            <a:r>
              <a:rPr lang="id-ID" dirty="0">
                <a:solidFill>
                  <a:srgbClr val="FFFF00"/>
                </a:solidFill>
              </a:rPr>
              <a:t>memastikan apakah layanan yang diberikan sudah sesuai dengan kebutuhan</a:t>
            </a:r>
            <a:r>
              <a:rPr lang="id-ID" dirty="0"/>
              <a:t>, dan tentu saja juga untuk melihat apakah sudah terjadi efisiensi dan optimalisasi dalam proses pelaksanaan layanannya</a:t>
            </a:r>
          </a:p>
          <a:p>
            <a:r>
              <a:rPr lang="id-ID" u="sng" dirty="0"/>
              <a:t>Knowledge Management </a:t>
            </a:r>
            <a:r>
              <a:rPr lang="id-ID" dirty="0"/>
              <a:t>adalah </a:t>
            </a:r>
            <a:r>
              <a:rPr lang="id-ID" dirty="0">
                <a:solidFill>
                  <a:srgbClr val="FFFF00"/>
                </a:solidFill>
              </a:rPr>
              <a:t>suatu aktivitas merekam, menyimpan, dan mengelola pengetahuan kolektif yang dimiliki perusahaan untuk kebutuhan pembelajaran di kemudian hari</a:t>
            </a:r>
            <a:r>
              <a:rPr lang="id-ID" dirty="0"/>
              <a:t>. Dengan mengelola pengetahuan kolektif ini, maka perusahaan selain dapat belajar dari masa lalu juga tidak perlu khawatir akan ketergantungan kinerja usahanya pada satu atau sekelompok individu, karena aset utamanya yaitu “knowledge” telah disimpan dan dikelola dengan sebaik-baiknya untuk berbagai kebutuhan. </a:t>
            </a:r>
          </a:p>
        </p:txBody>
      </p:sp>
    </p:spTree>
    <p:extLst>
      <p:ext uri="{BB962C8B-B14F-4D97-AF65-F5344CB8AC3E}">
        <p14:creationId xmlns:p14="http://schemas.microsoft.com/office/powerpoint/2010/main" val="247253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lstStyle/>
          <a:p>
            <a:pPr marL="0" indent="0">
              <a:buNone/>
            </a:pPr>
            <a:r>
              <a:rPr lang="id-ID" dirty="0"/>
              <a:t>Service Operation </a:t>
            </a:r>
          </a:p>
          <a:p>
            <a:pPr marL="0" indent="0">
              <a:buNone/>
            </a:pPr>
            <a:r>
              <a:rPr lang="id-ID" dirty="0"/>
              <a:t>Pada prinsipnya ada lima proses dan empat fungsi yang harus diperhatikan dan dikerjakan secara sungguh-sungguh oleh organisasi dalam menjalankan kegiatan operasional layanan teknologi informasinya. Kelima proses yang dimaksud adalah sebagai berikut:</a:t>
            </a:r>
          </a:p>
          <a:p>
            <a:r>
              <a:rPr lang="id-ID" u="sng" dirty="0"/>
              <a:t>Event Management </a:t>
            </a:r>
            <a:r>
              <a:rPr lang="id-ID" dirty="0"/>
              <a:t>menggambarkan satuan terkecil dari suatu layanan kebutuhan perusahaan terhadap teknologi informasi. Apakah sifatnya ad-hoc/project atau rutin, harus ada pengelolaan “event” yang membutuhkan layanan teknologi informasi ini dengan baik, agar bisa memenuhi kebutuhan pengguna.</a:t>
            </a:r>
          </a:p>
          <a:p>
            <a:endParaRPr lang="id-ID" dirty="0"/>
          </a:p>
        </p:txBody>
      </p:sp>
    </p:spTree>
    <p:extLst>
      <p:ext uri="{BB962C8B-B14F-4D97-AF65-F5344CB8AC3E}">
        <p14:creationId xmlns:p14="http://schemas.microsoft.com/office/powerpoint/2010/main" val="763531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r>
              <a:rPr lang="id-ID" u="sng" dirty="0"/>
              <a:t>Incident Management</a:t>
            </a:r>
            <a:r>
              <a:rPr lang="id-ID" dirty="0"/>
              <a:t> adalah </a:t>
            </a:r>
            <a:r>
              <a:rPr lang="id-ID" dirty="0">
                <a:solidFill>
                  <a:srgbClr val="FFFF00"/>
                </a:solidFill>
              </a:rPr>
              <a:t>proses yang berkaitan dengan tata cara penanganan insiden yang dapat terjadi di tengahtengah operasional bisnis perusahaan</a:t>
            </a:r>
            <a:r>
              <a:rPr lang="id-ID" dirty="0"/>
              <a:t>. Insiden harus dapat dicegah dan ditangani dengan baik, agar tidak membawa risiko kerusakan yang tidak diinginkan perusahaan.</a:t>
            </a:r>
          </a:p>
          <a:p>
            <a:r>
              <a:rPr lang="id-ID" u="sng" dirty="0"/>
              <a:t>Request Fulfillment</a:t>
            </a:r>
            <a:r>
              <a:rPr lang="id-ID" dirty="0"/>
              <a:t> berhadapan langsung dengan aktivitas pemenuhan terhadap permintaan pengguna terhadap layanan teknologi informasi. </a:t>
            </a:r>
            <a:r>
              <a:rPr lang="id-ID" dirty="0">
                <a:solidFill>
                  <a:srgbClr val="FFFF00"/>
                </a:solidFill>
              </a:rPr>
              <a:t>Aktivitas ini perlu dikelola mengingat jenis-jenis permintaan ada yang bermacam-macam</a:t>
            </a:r>
            <a:r>
              <a:rPr lang="id-ID" dirty="0"/>
              <a:t>, mulai dari yang sangat krusial karena sifatnya yang kritikal dan “emergency” hingga yang sifatnya tidak prioritas. Pastikan perusahaan memiliki mekanisme yang efektif dalam menjawab kebutuhan dimaksud.</a:t>
            </a:r>
          </a:p>
          <a:p>
            <a:endParaRPr lang="id-ID" dirty="0"/>
          </a:p>
        </p:txBody>
      </p:sp>
    </p:spTree>
    <p:extLst>
      <p:ext uri="{BB962C8B-B14F-4D97-AF65-F5344CB8AC3E}">
        <p14:creationId xmlns:p14="http://schemas.microsoft.com/office/powerpoint/2010/main" val="267553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r>
              <a:rPr lang="id-ID" u="sng" dirty="0"/>
              <a:t>Problem Management</a:t>
            </a:r>
            <a:r>
              <a:rPr lang="id-ID" dirty="0"/>
              <a:t> berkaitan langsung dengan </a:t>
            </a:r>
            <a:r>
              <a:rPr lang="id-ID" dirty="0">
                <a:solidFill>
                  <a:srgbClr val="FFFF00"/>
                </a:solidFill>
              </a:rPr>
              <a:t>kemampuan perusahaan dalam menangani berbagai isu atau problem lapangan yang terkait dengan layanan teknologi informasi</a:t>
            </a:r>
            <a:r>
              <a:rPr lang="id-ID" dirty="0"/>
              <a:t>. Apakah problem yang bersifat teknis, administratif, maupun operasional, harus ada cara menanganinya secara cepat, akurat, dan efektif.</a:t>
            </a:r>
          </a:p>
          <a:p>
            <a:r>
              <a:rPr lang="id-ID" u="sng" dirty="0"/>
              <a:t>Access Management</a:t>
            </a:r>
            <a:r>
              <a:rPr lang="id-ID" dirty="0"/>
              <a:t> adalah </a:t>
            </a:r>
            <a:r>
              <a:rPr lang="id-ID" dirty="0">
                <a:solidFill>
                  <a:srgbClr val="FFFF00"/>
                </a:solidFill>
              </a:rPr>
              <a:t>proses untuk memastikan setiap individu, kelompok, dan unit perusahaan dapat mengakses data dan informasi secara aman serta sesuai dengan hak/wewenang aksesnya</a:t>
            </a:r>
            <a:r>
              <a:rPr lang="id-ID" dirty="0"/>
              <a:t>. Dengan demikian, maka data dan informasi yang dimiliki perusahaan terlindungi pula dari eksposur pihak-pihak yang tidak berwenang mengaksesnya. </a:t>
            </a:r>
          </a:p>
        </p:txBody>
      </p:sp>
    </p:spTree>
    <p:extLst>
      <p:ext uri="{BB962C8B-B14F-4D97-AF65-F5344CB8AC3E}">
        <p14:creationId xmlns:p14="http://schemas.microsoft.com/office/powerpoint/2010/main" val="48470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85000" lnSpcReduction="20000"/>
          </a:bodyPr>
          <a:lstStyle/>
          <a:p>
            <a:pPr marL="0" indent="0">
              <a:buNone/>
            </a:pPr>
            <a:r>
              <a:rPr lang="id-ID" dirty="0"/>
              <a:t>Khusus untuk domain proses operasional ini, terdapat 4 (empat) fungsi atau aspek tata kelola yang harus dibangun dalam perimeter perusahaan, yaitu:</a:t>
            </a:r>
          </a:p>
          <a:p>
            <a:pPr>
              <a:buFont typeface="+mj-lt"/>
              <a:buAutoNum type="arabicPeriod"/>
            </a:pPr>
            <a:r>
              <a:rPr lang="id-ID" dirty="0"/>
              <a:t>Service Desk Function - suatu fungsi organisasi yang senantiasa siap 24 jam sehari dan 7 hari seminggu menerima keluhan, masukan, laporan, permohonan bantuan, pertanyaan, dan layanan lainnya terkait dengan penerapan teknologi informasi. </a:t>
            </a:r>
          </a:p>
          <a:p>
            <a:pPr>
              <a:buFont typeface="+mj-lt"/>
              <a:buAutoNum type="arabicPeriod"/>
            </a:pPr>
            <a:r>
              <a:rPr lang="id-ID" dirty="0"/>
              <a:t>Technical Management Function - suatu fungsi organisasi yang senantiasa memastikan berbagai hal teknis terkait dengan operasional teknologi informasi dan komunikasi berjalan dengan lancar, termasuk memperbaiki dan menangani berbagai problem lapangan (teknis) yang terjadi.</a:t>
            </a:r>
          </a:p>
          <a:p>
            <a:pPr>
              <a:buFont typeface="+mj-lt"/>
              <a:buAutoNum type="arabicPeriod"/>
            </a:pPr>
            <a:r>
              <a:rPr lang="id-ID" dirty="0"/>
              <a:t>IT Operation Managemnet Function - suatu fungsi organisasi yang bertanggung jawab terhadap kelancaran kegiatan layanan teknologi informasi sehari-hari.</a:t>
            </a:r>
          </a:p>
          <a:p>
            <a:pPr>
              <a:buFont typeface="+mj-lt"/>
              <a:buAutoNum type="arabicPeriod"/>
            </a:pPr>
            <a:r>
              <a:rPr lang="id-ID" dirty="0"/>
              <a:t>Application Management Function - suatu fungsi organisasi yang mengelola aset aplikasi dan software agar selalu berfungsi seharusnya sebagaimana diinginkan.</a:t>
            </a:r>
          </a:p>
          <a:p>
            <a:endParaRPr lang="id-ID" dirty="0"/>
          </a:p>
        </p:txBody>
      </p:sp>
    </p:spTree>
    <p:extLst>
      <p:ext uri="{BB962C8B-B14F-4D97-AF65-F5344CB8AC3E}">
        <p14:creationId xmlns:p14="http://schemas.microsoft.com/office/powerpoint/2010/main" val="172002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85000" lnSpcReduction="20000"/>
          </a:bodyPr>
          <a:lstStyle/>
          <a:p>
            <a:pPr marL="0" indent="0">
              <a:buNone/>
            </a:pPr>
            <a:r>
              <a:rPr lang="id-ID" dirty="0"/>
              <a:t>Continual Service Improvement</a:t>
            </a:r>
          </a:p>
          <a:p>
            <a:pPr marL="0" indent="0">
              <a:buNone/>
            </a:pPr>
            <a:r>
              <a:rPr lang="id-ID" dirty="0"/>
              <a:t>Sebagai domain terakhir, semangat proses ini adalah </a:t>
            </a:r>
            <a:r>
              <a:rPr lang="id-ID" dirty="0">
                <a:solidFill>
                  <a:srgbClr val="FFFF00"/>
                </a:solidFill>
              </a:rPr>
              <a:t>untuk memastikan perusahaan senantiasa meningkatkan kinerja layanan teknologi informasinya dari waktu ke waktu.</a:t>
            </a:r>
            <a:r>
              <a:rPr lang="id-ID" dirty="0"/>
              <a:t> Proses ini berisi tujuh langkah perbaikan pelayanan, sebagai berikut:</a:t>
            </a:r>
          </a:p>
          <a:p>
            <a:pPr>
              <a:buFont typeface="+mj-lt"/>
              <a:buAutoNum type="arabicPeriod"/>
            </a:pPr>
            <a:r>
              <a:rPr lang="id-ID" dirty="0"/>
              <a:t>Mendefinisikan indikator yang harus diukur</a:t>
            </a:r>
          </a:p>
          <a:p>
            <a:pPr>
              <a:buFont typeface="+mj-lt"/>
              <a:buAutoNum type="arabicPeriod"/>
            </a:pPr>
            <a:r>
              <a:rPr lang="id-ID" dirty="0"/>
              <a:t>Menentukan yang bisa diukur </a:t>
            </a:r>
          </a:p>
          <a:p>
            <a:pPr>
              <a:buFont typeface="+mj-lt"/>
              <a:buAutoNum type="arabicPeriod"/>
            </a:pPr>
            <a:r>
              <a:rPr lang="id-ID" dirty="0"/>
              <a:t>Mengumpulkan data </a:t>
            </a:r>
          </a:p>
          <a:p>
            <a:pPr>
              <a:buFont typeface="+mj-lt"/>
              <a:buAutoNum type="arabicPeriod"/>
            </a:pPr>
            <a:r>
              <a:rPr lang="id-ID" dirty="0"/>
              <a:t>Memproses data </a:t>
            </a:r>
          </a:p>
          <a:p>
            <a:pPr>
              <a:buFont typeface="+mj-lt"/>
              <a:buAutoNum type="arabicPeriod"/>
            </a:pPr>
            <a:r>
              <a:rPr lang="id-ID" dirty="0"/>
              <a:t>Menganalisa data </a:t>
            </a:r>
          </a:p>
          <a:p>
            <a:pPr>
              <a:buFont typeface="+mj-lt"/>
              <a:buAutoNum type="arabicPeriod"/>
            </a:pPr>
            <a:r>
              <a:rPr lang="id-ID" dirty="0"/>
              <a:t>Menyajikan dan menggunakan informasi </a:t>
            </a:r>
          </a:p>
          <a:p>
            <a:pPr>
              <a:buFont typeface="+mj-lt"/>
              <a:buAutoNum type="arabicPeriod"/>
            </a:pPr>
            <a:r>
              <a:rPr lang="id-ID" dirty="0"/>
              <a:t>Melaksanakan aksi perbaikan</a:t>
            </a:r>
          </a:p>
          <a:p>
            <a:endParaRPr lang="id-ID" dirty="0"/>
          </a:p>
        </p:txBody>
      </p:sp>
    </p:spTree>
    <p:extLst>
      <p:ext uri="{BB962C8B-B14F-4D97-AF65-F5344CB8AC3E}">
        <p14:creationId xmlns:p14="http://schemas.microsoft.com/office/powerpoint/2010/main" val="3057002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r">
              <a:buNone/>
            </a:pPr>
            <a:endParaRPr lang="en-US" sz="4000" dirty="0"/>
          </a:p>
          <a:p>
            <a:pPr marL="0" indent="0" algn="r">
              <a:buNone/>
            </a:pPr>
            <a:endParaRPr lang="en-US" sz="4000" dirty="0"/>
          </a:p>
          <a:p>
            <a:pPr marL="0" indent="0" algn="r">
              <a:buNone/>
            </a:pPr>
            <a:r>
              <a:rPr lang="en-US" sz="4000" dirty="0" err="1"/>
              <a:t>Terima</a:t>
            </a:r>
            <a:r>
              <a:rPr lang="en-US" sz="4000" dirty="0"/>
              <a:t> </a:t>
            </a:r>
            <a:r>
              <a:rPr lang="en-US" sz="4000" dirty="0" err="1"/>
              <a:t>Kasih</a:t>
            </a:r>
            <a:endParaRPr lang="id-ID" sz="4000" dirty="0"/>
          </a:p>
        </p:txBody>
      </p:sp>
    </p:spTree>
    <p:extLst>
      <p:ext uri="{BB962C8B-B14F-4D97-AF65-F5344CB8AC3E}">
        <p14:creationId xmlns:p14="http://schemas.microsoft.com/office/powerpoint/2010/main" val="82999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92500" lnSpcReduction="10000"/>
          </a:bodyPr>
          <a:lstStyle/>
          <a:p>
            <a:pPr marL="0" indent="0">
              <a:buNone/>
            </a:pPr>
            <a:r>
              <a:rPr lang="id-ID" dirty="0"/>
              <a:t>Ada lima hal atau proses yang harus diperhatikan dan dikerjakan secara sungguh-sungguh oleh organisasi, dalam mengembangkan strategi layanan, masing-masing adalah sebagai berikut:</a:t>
            </a:r>
          </a:p>
          <a:p>
            <a:r>
              <a:rPr lang="id-ID" u="sng" dirty="0"/>
              <a:t>Strategy Management for IT Services </a:t>
            </a:r>
            <a:r>
              <a:rPr lang="id-ID" dirty="0"/>
              <a:t>merupakan kegiatan mendefinisikan pendekatan yang disepakati oleh segenap pimpinan utama perusahaan dalam menyelenggarakan manajemen layanan teknologi informasi. Strategi ini haruslah selaras dengan strategi bisnis yang telah disusun mendahuluinya, agar hasilnya kelak benar-benar efektif. Strategi yang dimaksud menyangkut prinsip dasar, mekanisme, pendekatan, dan cara perusahaan dalam mengolah segenap sumber daya teknologi informasi yang dimilikinya untuk memenuhi kebutuhan pemangku kepentingan, baik yang berada dalam internal maupun eksternal perusahaan.</a:t>
            </a:r>
          </a:p>
        </p:txBody>
      </p:sp>
    </p:spTree>
    <p:extLst>
      <p:ext uri="{BB962C8B-B14F-4D97-AF65-F5344CB8AC3E}">
        <p14:creationId xmlns:p14="http://schemas.microsoft.com/office/powerpoint/2010/main" val="249528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92500" lnSpcReduction="10000"/>
          </a:bodyPr>
          <a:lstStyle/>
          <a:p>
            <a:r>
              <a:rPr lang="id-ID" u="sng" dirty="0"/>
              <a:t>Service Portofolio Management </a:t>
            </a:r>
            <a:r>
              <a:rPr lang="id-ID" dirty="0">
                <a:solidFill>
                  <a:srgbClr val="FFFF00"/>
                </a:solidFill>
              </a:rPr>
              <a:t>menggambarkan beraneka ragam jenis pelayanan teknologi informasi yang dikelompokkan dan dikategorisasi berdasarkan karaketeristiknya (taksonomi portofolio). </a:t>
            </a:r>
            <a:r>
              <a:rPr lang="id-ID" dirty="0"/>
              <a:t>Proses pengenalan dan pengelompokkan ini sangatlah perlu dilakukan dan diperhatikan dengan baik mengingat setiap perusahaan memiliki kebutuhan layanan yang berbeda-beda. </a:t>
            </a:r>
          </a:p>
          <a:p>
            <a:r>
              <a:rPr lang="id-ID" u="sng" dirty="0"/>
              <a:t>Financial Management for IT Services </a:t>
            </a:r>
            <a:r>
              <a:rPr lang="id-ID" dirty="0"/>
              <a:t>adalah </a:t>
            </a:r>
            <a:r>
              <a:rPr lang="id-ID" dirty="0">
                <a:solidFill>
                  <a:srgbClr val="FFFF00"/>
                </a:solidFill>
              </a:rPr>
              <a:t>suatu pertimbangan yang harus diputuskan terkait dengan komitmen, alokasi dan ketersediaan dana untuk menjalankan keseluruhan proses yang telah didefinisikan oleh perusahaan</a:t>
            </a:r>
            <a:r>
              <a:rPr lang="id-ID" dirty="0"/>
              <a:t>. Seperti diketahui bersama, besaran kekuatan sumber daya keuangan akan sangat menentukan kualitas layanan yang diberikan dan/atau ruang lingkup pelayanan yang tersedia.</a:t>
            </a:r>
          </a:p>
          <a:p>
            <a:endParaRPr lang="id-ID" dirty="0"/>
          </a:p>
        </p:txBody>
      </p:sp>
    </p:spTree>
    <p:extLst>
      <p:ext uri="{BB962C8B-B14F-4D97-AF65-F5344CB8AC3E}">
        <p14:creationId xmlns:p14="http://schemas.microsoft.com/office/powerpoint/2010/main" val="273083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r>
              <a:rPr lang="id-ID" u="sng" dirty="0"/>
              <a:t>Demand Management </a:t>
            </a:r>
            <a:r>
              <a:rPr lang="id-ID" dirty="0"/>
              <a:t>merupakan </a:t>
            </a:r>
            <a:r>
              <a:rPr lang="id-ID" dirty="0">
                <a:solidFill>
                  <a:srgbClr val="FFFF00"/>
                </a:solidFill>
              </a:rPr>
              <a:t>suatu proses yang bertujuan untuk menangkap, mendefinisikan, menganalisa dan menentukan kebutuhan pengguna akan layanan teknologi informasi</a:t>
            </a:r>
            <a:r>
              <a:rPr lang="id-ID" dirty="0"/>
              <a:t>. Seyogiyanya proses ini berlangsung secara terusmenerus dalam perusahaan mengingat begitu dinamisnya perubahan yang terjadi dari masa ke masa, baik disebabkan karena tekanan internal maupun eksternal.</a:t>
            </a:r>
          </a:p>
          <a:p>
            <a:r>
              <a:rPr lang="id-ID" u="sng" dirty="0"/>
              <a:t>Business Relationship Management </a:t>
            </a:r>
            <a:r>
              <a:rPr lang="id-ID" dirty="0"/>
              <a:t>diperlukan mengingat bahwa proses pelayanan teknologi informasi yang diberikan akan melibatkan cukup banyak mitra dan stakeholder. Keseluruhan </a:t>
            </a:r>
            <a:r>
              <a:rPr lang="id-ID" dirty="0">
                <a:solidFill>
                  <a:srgbClr val="FFFF00"/>
                </a:solidFill>
              </a:rPr>
              <a:t>hubungan atau relasi bisnis ini harus dikelola secara sungguh-sungguh agar kepentingan dari masing-masing pihak dalam skema kerjasama dimaksud dapat terjaga dengan baik</a:t>
            </a:r>
            <a:r>
              <a:rPr lang="id-ID" dirty="0"/>
              <a:t>.</a:t>
            </a:r>
          </a:p>
          <a:p>
            <a:endParaRPr lang="id-ID" dirty="0"/>
          </a:p>
          <a:p>
            <a:endParaRPr lang="id-ID" dirty="0"/>
          </a:p>
        </p:txBody>
      </p:sp>
    </p:spTree>
    <p:extLst>
      <p:ext uri="{BB962C8B-B14F-4D97-AF65-F5344CB8AC3E}">
        <p14:creationId xmlns:p14="http://schemas.microsoft.com/office/powerpoint/2010/main" val="186183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pPr marL="0" indent="0">
              <a:buNone/>
            </a:pPr>
            <a:r>
              <a:rPr lang="id-ID" b="1" dirty="0">
                <a:solidFill>
                  <a:srgbClr val="0070C0"/>
                </a:solidFill>
              </a:rPr>
              <a:t>Service Design </a:t>
            </a:r>
          </a:p>
          <a:p>
            <a:pPr marL="0" indent="0">
              <a:buNone/>
            </a:pPr>
            <a:r>
              <a:rPr lang="id-ID" dirty="0"/>
              <a:t>Pada prinsipnya ada delapan hal atau proses yang harus diperhatikan dan dikerjakan secara sungguh-sungguh oleh organisasi dalam merancang postur layanan teknologi informasinya, masing-masing adalah sebagai berikut:</a:t>
            </a:r>
          </a:p>
          <a:p>
            <a:r>
              <a:rPr lang="id-ID" u="sng" dirty="0"/>
              <a:t>Design Coordination </a:t>
            </a:r>
            <a:r>
              <a:rPr lang="id-ID" dirty="0"/>
              <a:t>adalah proses koordinasi dan interaksi antara seluruh stakeholder yang bertugas melakukan rancangan terkait dengan ekosistem atau lingkungan layanan teknologi informasi. Koordinasi dilakukan agar keseluruhan pihak yang terlibat benar-benar memiliki keselarasan dan pehamanan yang sama menuju satu visi dan misi layanan.</a:t>
            </a:r>
          </a:p>
          <a:p>
            <a:endParaRPr lang="id-ID" dirty="0"/>
          </a:p>
        </p:txBody>
      </p:sp>
    </p:spTree>
    <p:extLst>
      <p:ext uri="{BB962C8B-B14F-4D97-AF65-F5344CB8AC3E}">
        <p14:creationId xmlns:p14="http://schemas.microsoft.com/office/powerpoint/2010/main" val="161792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fontScale="92500" lnSpcReduction="10000"/>
          </a:bodyPr>
          <a:lstStyle/>
          <a:p>
            <a:r>
              <a:rPr lang="id-ID" u="sng" dirty="0"/>
              <a:t>Service Catalogue Management</a:t>
            </a:r>
            <a:r>
              <a:rPr lang="id-ID" dirty="0"/>
              <a:t> terdiri dari serangkaian proses yang berfungsi untuk mengelola daftar layanan teknologi informasi yang tersedia di dalam perusahaan. Daftar yang biasanya dari masa ke masa bertambah tersebut dibutuhkan untuk berbagai kebutuhan, seperti komunikasi kepada pelanggan atau pengguna, dasar alokasi anggaran bagi divisi keuangan, panduan rekrutmen karyawan bagi unit sumber daya manusia, dan lain sebagainya.</a:t>
            </a:r>
          </a:p>
          <a:p>
            <a:r>
              <a:rPr lang="id-ID" u="sng" dirty="0"/>
              <a:t>Service Level Management</a:t>
            </a:r>
            <a:r>
              <a:rPr lang="id-ID" dirty="0"/>
              <a:t> merupakan proses mendefinisikan, menyampaikan, memastikan dan mengevaluasi target kualitas masing-masing layanan teknologi informasi yang ada di dalam perusahaan. Dengan adanya aktivitas monitoring terhadap hal ini, maka kebutuhan bisnis dapat tercapai dengan baik dan jauh dari potensi gangguan yang dapat terjadi.</a:t>
            </a:r>
          </a:p>
          <a:p>
            <a:endParaRPr lang="id-ID" dirty="0"/>
          </a:p>
          <a:p>
            <a:endParaRPr lang="id-ID" dirty="0"/>
          </a:p>
        </p:txBody>
      </p:sp>
    </p:spTree>
    <p:extLst>
      <p:ext uri="{BB962C8B-B14F-4D97-AF65-F5344CB8AC3E}">
        <p14:creationId xmlns:p14="http://schemas.microsoft.com/office/powerpoint/2010/main" val="202950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r>
              <a:rPr lang="id-ID" u="sng" dirty="0"/>
              <a:t>Availability Management </a:t>
            </a:r>
            <a:r>
              <a:rPr lang="id-ID" dirty="0"/>
              <a:t>adalah proses pengelolaan internal untuk memastikan adanya ketersediaan layanan teknologi informasi pada saat diperlukan oleh stakeholder. Berbeda dengan service level management yang fokus pada kualitas atau tingkat layanan yang diberikan, availability management fokus pada tingkat ketersediaan layanan yang dimaksud.</a:t>
            </a:r>
          </a:p>
          <a:p>
            <a:r>
              <a:rPr lang="id-ID" u="sng" dirty="0"/>
              <a:t>Capacity Management </a:t>
            </a:r>
            <a:r>
              <a:rPr lang="id-ID" dirty="0"/>
              <a:t>berfungsi untuk memastikan bahwa rancangan layanan teknologi informasi yang dibangun telah memperhatikan kemungkinan perkembangan di kemudian hari. Bisnis yang berhasil akan meningkatkan frekuensi dan volume transaksi dari waktu ke waktu, sehingga teknologi informasi harus disiapkan dalam mengantisipasi kemungkinan terjadinya ini.</a:t>
            </a:r>
          </a:p>
          <a:p>
            <a:endParaRPr lang="id-ID" dirty="0"/>
          </a:p>
        </p:txBody>
      </p:sp>
    </p:spTree>
    <p:extLst>
      <p:ext uri="{BB962C8B-B14F-4D97-AF65-F5344CB8AC3E}">
        <p14:creationId xmlns:p14="http://schemas.microsoft.com/office/powerpoint/2010/main" val="2630971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normAutofit lnSpcReduction="10000"/>
          </a:bodyPr>
          <a:lstStyle/>
          <a:p>
            <a:r>
              <a:rPr lang="id-ID" u="sng" dirty="0"/>
              <a:t>IT Service Continuity Management </a:t>
            </a:r>
            <a:r>
              <a:rPr lang="id-ID" dirty="0"/>
              <a:t>berguna untuk memastikan adanya layanan teknologi informasi yang kontinyu dan berkesinambungan, dalam arti kata mencegah terjadinya interupsi di tengah-tengah operasionalnya. Hal ini mutlak dilakukan untuk mencegah adanya gangguan operasional pada bisnis yang akan berdampak langsung kepada pelanggan yang dilayaninya.</a:t>
            </a:r>
          </a:p>
          <a:p>
            <a:r>
              <a:rPr lang="id-ID" u="sng" dirty="0"/>
              <a:t>Information Security Management </a:t>
            </a:r>
            <a:r>
              <a:rPr lang="id-ID" dirty="0"/>
              <a:t>adalah suatu rangkaian proses untuk mengelola dan menjaga aset perusahaan yang sangat penting, yaitu data dan informasi. Dikatakan penting karena seluruh kinerja usaha, daftar pelanggan, rekam jejak transaksi, data marketing, dan lain-lain berada dalam sebuah “gudang informasi” yang harus dilindungi dan diproteksi. </a:t>
            </a:r>
          </a:p>
        </p:txBody>
      </p:sp>
    </p:spTree>
    <p:extLst>
      <p:ext uri="{BB962C8B-B14F-4D97-AF65-F5344CB8AC3E}">
        <p14:creationId xmlns:p14="http://schemas.microsoft.com/office/powerpoint/2010/main" val="395991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ITIL: Standar Internasional Manajemen Pelayanan Teknologi Informasi </a:t>
            </a:r>
          </a:p>
        </p:txBody>
      </p:sp>
      <p:sp>
        <p:nvSpPr>
          <p:cNvPr id="3" name="Content Placeholder 2"/>
          <p:cNvSpPr>
            <a:spLocks noGrp="1"/>
          </p:cNvSpPr>
          <p:nvPr>
            <p:ph idx="1"/>
          </p:nvPr>
        </p:nvSpPr>
        <p:spPr/>
        <p:txBody>
          <a:bodyPr/>
          <a:lstStyle/>
          <a:p>
            <a:r>
              <a:rPr lang="id-ID" u="sng" dirty="0"/>
              <a:t>Supplier Management</a:t>
            </a:r>
            <a:r>
              <a:rPr lang="id-ID" dirty="0"/>
              <a:t> dipandang sangatlah penting mengingat begitu banyaknya mitra pemasok data, proses, dan teknologi (hardware maupun software) yang membangun keseluruhan sistem teknologi informasi perusahaan. Terhadapnya perlu dilakukan pendekatan manajemen tersendiri agar terjadi interaksi maksimal dan integrasi optimal antara mitra pemasok dan perusahaan yang memberikan layanan kepada pelanggannya.</a:t>
            </a:r>
          </a:p>
          <a:p>
            <a:endParaRPr lang="id-ID" dirty="0"/>
          </a:p>
        </p:txBody>
      </p:sp>
    </p:spTree>
    <p:extLst>
      <p:ext uri="{BB962C8B-B14F-4D97-AF65-F5344CB8AC3E}">
        <p14:creationId xmlns:p14="http://schemas.microsoft.com/office/powerpoint/2010/main" val="18618885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1_Office Theme">
  <a:themeElements>
    <a:clrScheme name="Custom 135">
      <a:dk1>
        <a:sysClr val="windowText" lastClr="000000"/>
      </a:dk1>
      <a:lt1>
        <a:srgbClr val="FFFFFF"/>
      </a:lt1>
      <a:dk2>
        <a:srgbClr val="3F3F3F"/>
      </a:dk2>
      <a:lt2>
        <a:srgbClr val="F2F2F2"/>
      </a:lt2>
      <a:accent1>
        <a:srgbClr val="8E40C8"/>
      </a:accent1>
      <a:accent2>
        <a:srgbClr val="D1A458"/>
      </a:accent2>
      <a:accent3>
        <a:srgbClr val="219550"/>
      </a:accent3>
      <a:accent4>
        <a:srgbClr val="5AA2C8"/>
      </a:accent4>
      <a:accent5>
        <a:srgbClr val="D1737B"/>
      </a:accent5>
      <a:accent6>
        <a:srgbClr val="7B7931"/>
      </a:accent6>
      <a:hlink>
        <a:srgbClr val="8E40C8"/>
      </a:hlink>
      <a:folHlink>
        <a:srgbClr val="8E40C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rchitecture Pitch Deck_SB - v5.potx" id="{28EFEF52-CA9C-4081-BA48-D8C36C41A55A}" vid="{3C737D0E-43C0-40C2-B767-70E45742593B}"/>
    </a:ext>
  </a:extLst>
</a:theme>
</file>

<file path=docProps/app.xml><?xml version="1.0" encoding="utf-8"?>
<Properties xmlns="http://schemas.openxmlformats.org/officeDocument/2006/extended-properties" xmlns:vt="http://schemas.openxmlformats.org/officeDocument/2006/docPropsVTypes">
  <Template>Office Theme</Template>
  <TotalTime>774</TotalTime>
  <Words>1753</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Calibri Light</vt:lpstr>
      <vt:lpstr>Cambria</vt:lpstr>
      <vt:lpstr>Times New Roman</vt:lpstr>
      <vt:lpstr>Wingdings</vt:lpstr>
      <vt:lpstr>Office Theme</vt:lpstr>
      <vt:lpstr>1_Office Theme</vt:lpstr>
      <vt:lpstr>Manajemen Layanan Teknologi Informasi</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ITIL: Standar Internasional Manajemen Pelayanan Teknologi Informasi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Layanan TI</dc:title>
  <dc:creator>muthiapalupi</dc:creator>
  <cp:lastModifiedBy>My Laptop</cp:lastModifiedBy>
  <cp:revision>41</cp:revision>
  <dcterms:created xsi:type="dcterms:W3CDTF">2016-02-29T13:23:30Z</dcterms:created>
  <dcterms:modified xsi:type="dcterms:W3CDTF">2023-01-08T14:55:41Z</dcterms:modified>
</cp:coreProperties>
</file>