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71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60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08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2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487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381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342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10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87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77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476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3770-346D-4F80-9CFC-9EDC1DAE5F8D}" type="datetimeFigureOut">
              <a:rPr lang="ar-EG" smtClean="0"/>
              <a:t>25/03/1443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2841-AC09-4BEB-8CC6-2EF7961776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899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725" y="390494"/>
            <a:ext cx="9144000" cy="1356342"/>
          </a:xfrm>
        </p:spPr>
        <p:txBody>
          <a:bodyPr>
            <a:noAutofit/>
          </a:bodyPr>
          <a:lstStyle/>
          <a:p>
            <a:pPr algn="l"/>
            <a:r>
              <a:rPr lang="id-ID" sz="2700" b="1" dirty="0" smtClean="0">
                <a:latin typeface="Libre Franklin" pitchFamily="2" charset="0"/>
              </a:rPr>
              <a:t>ALUR PELATIHAN </a:t>
            </a:r>
            <a:br>
              <a:rPr lang="id-ID" sz="2700" b="1" dirty="0" smtClean="0">
                <a:latin typeface="Libre Franklin" pitchFamily="2" charset="0"/>
              </a:rPr>
            </a:br>
            <a:r>
              <a:rPr lang="id-ID" sz="2700" b="1" dirty="0" smtClean="0">
                <a:latin typeface="Libre Franklin" pitchFamily="2" charset="0"/>
              </a:rPr>
              <a:t>PENGUATAN MODERASI BERAGAMA KEMENTERIAN AGAMA RI</a:t>
            </a:r>
            <a:endParaRPr lang="ar-EG" sz="2700" b="1" dirty="0">
              <a:latin typeface="Libre Frankli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image1.png"/>
          <p:cNvPicPr/>
          <p:nvPr/>
        </p:nvPicPr>
        <p:blipFill rotWithShape="1">
          <a:blip r:embed="rId2"/>
          <a:srcRect t="19429" b="9465"/>
          <a:stretch/>
        </p:blipFill>
        <p:spPr bwMode="auto">
          <a:xfrm>
            <a:off x="364305" y="1746836"/>
            <a:ext cx="11495599" cy="4558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434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Franklin</vt:lpstr>
      <vt:lpstr>Times New Roman</vt:lpstr>
      <vt:lpstr>Office Theme</vt:lpstr>
      <vt:lpstr>ALUR PELATIHAN  PENGUATAN MODERASI BERAGAMA KEMENTERIAN AGAMA 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ALUR PELATIHAN  PENGUATAN MODERASI BERAGAMA KEMENTERIAN AGAMA RI</dc:title>
  <dc:creator>Alamsyah M Djafar</dc:creator>
  <cp:lastModifiedBy>Alamsyah M Djafar</cp:lastModifiedBy>
  <cp:revision>1</cp:revision>
  <dcterms:created xsi:type="dcterms:W3CDTF">2021-10-31T15:16:26Z</dcterms:created>
  <dcterms:modified xsi:type="dcterms:W3CDTF">2021-10-31T15:17:15Z</dcterms:modified>
</cp:coreProperties>
</file>