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4.jpg" ContentType="image/jpeg"/>
  <Override PartName="/ppt/media/image5.jpg" ContentType="image/jpeg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  <p:sldMasterId id="2147483698" r:id="rId3"/>
    <p:sldMasterId id="2147483704" r:id="rId4"/>
  </p:sldMasterIdLst>
  <p:notesMasterIdLst>
    <p:notesMasterId r:id="rId20"/>
  </p:notesMasterIdLst>
  <p:sldIdLst>
    <p:sldId id="5395" r:id="rId5"/>
    <p:sldId id="258" r:id="rId6"/>
    <p:sldId id="256" r:id="rId7"/>
    <p:sldId id="5400" r:id="rId8"/>
    <p:sldId id="298" r:id="rId9"/>
    <p:sldId id="263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301" r:id="rId18"/>
    <p:sldId id="53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FFFF29"/>
    <a:srgbClr val="FF2929"/>
    <a:srgbClr val="000000"/>
    <a:srgbClr val="ED7D31"/>
    <a:srgbClr val="003964"/>
    <a:srgbClr val="102A40"/>
    <a:srgbClr val="1F4E79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474FD-16FB-48A7-8A04-6EC9E3EA13A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BBBE7-FF59-4B7E-8897-B8AF23A1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78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1605-A08D-4238-97EA-534310C61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66BB4-1E9A-4C9E-9165-6857AC6D5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F4F35-FFA7-4C11-82A5-14D4E99D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17AFA-2B22-432E-85F8-50AF8D14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5872D-B51B-4B95-AC21-18244339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4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89A2-CCA7-4E1A-8CE9-B8BCB4A8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4A152-5602-4AEF-938B-43DFF5863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7435-86AE-4304-B362-AF4FF0B3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F705E-2593-479E-BBA3-5B4D088E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D26-D05B-490D-9951-F08F0543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3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E1B30-C8E2-4B92-9A74-3D8DA9E43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0EED3-70CC-4E51-857D-7E46ADD99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DB424-FF60-4CF6-8C67-4D7EEEC6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AC647-79ED-4EB1-A3B9-2EE1643D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C78CB-ED21-4A79-9F67-E0E2DF13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14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343068"/>
            <a:ext cx="10241280" cy="6905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390650"/>
            <a:ext cx="10325100" cy="4305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11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26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19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97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10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10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1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BE43-B4E7-4781-AFA6-EC6AA70D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C9A0-A799-4C8E-8AAF-92A04F7E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AA34E-2A82-4781-A403-D633B0BB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058E4-1F5E-40C0-A789-F8825624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78760-8D78-4981-90C7-589ABAD0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414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516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47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67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1523" cy="6453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78493" y="1133177"/>
            <a:ext cx="2035015" cy="442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12" b="0" i="0">
                <a:solidFill>
                  <a:srgbClr val="F9B4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17875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1204" y="2680157"/>
            <a:ext cx="1482328" cy="476156"/>
          </a:xfrm>
        </p:spPr>
        <p:txBody>
          <a:bodyPr lIns="0" tIns="0" rIns="0" bIns="0"/>
          <a:lstStyle>
            <a:lvl1pPr>
              <a:defRPr sz="3094" b="0" i="0">
                <a:solidFill>
                  <a:srgbClr val="F9B4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74501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1204" y="2680157"/>
            <a:ext cx="1482328" cy="476156"/>
          </a:xfrm>
        </p:spPr>
        <p:txBody>
          <a:bodyPr lIns="0" tIns="0" rIns="0" bIns="0"/>
          <a:lstStyle>
            <a:lvl1pPr>
              <a:defRPr sz="3094" b="0" i="0">
                <a:solidFill>
                  <a:srgbClr val="F9B4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120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" name="bk object 17"/>
          <p:cNvSpPr/>
          <p:nvPr/>
        </p:nvSpPr>
        <p:spPr>
          <a:xfrm>
            <a:off x="3222783" y="1567750"/>
            <a:ext cx="3028950" cy="4693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bk object 18"/>
          <p:cNvSpPr/>
          <p:nvPr/>
        </p:nvSpPr>
        <p:spPr>
          <a:xfrm>
            <a:off x="6745725" y="1619095"/>
            <a:ext cx="3028949" cy="4693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1204" y="2680157"/>
            <a:ext cx="1482328" cy="476156"/>
          </a:xfrm>
        </p:spPr>
        <p:txBody>
          <a:bodyPr lIns="0" tIns="0" rIns="0" bIns="0"/>
          <a:lstStyle>
            <a:lvl1pPr>
              <a:defRPr sz="3094" b="0" i="0">
                <a:solidFill>
                  <a:srgbClr val="F9B4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15980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2136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E7FA-79C2-4C42-A098-52C4CAABC953}" type="datetimeFigureOut">
              <a:rPr lang="id-ID" smtClean="0"/>
              <a:t>31/10/2021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214B-C0B0-47CF-B169-F34EDF3034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05561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E7FA-79C2-4C42-A098-52C4CAABC953}" type="datetimeFigureOut">
              <a:rPr lang="id-ID" smtClean="0"/>
              <a:t>31/10/2021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214B-C0B0-47CF-B169-F34EDF3034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366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7AC7-1DAE-4C98-9ED0-BAF457D2E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714FD-086C-43B6-98D9-40D688404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D0BD6-CAA8-4149-B2C5-20C4369A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4E5B-C5E1-4BFC-8E45-520862E0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DBA53-857F-4165-86C6-4D06475B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352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E7FA-79C2-4C42-A098-52C4CAABC953}" type="datetimeFigureOut">
              <a:rPr lang="id-ID" smtClean="0"/>
              <a:t>31/10/2021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214B-C0B0-47CF-B169-F34EDF3034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70792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E7FA-79C2-4C42-A098-52C4CAABC953}" type="datetimeFigureOut">
              <a:rPr lang="id-ID" smtClean="0"/>
              <a:t>31/10/2021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214B-C0B0-47CF-B169-F34EDF3034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23822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E7FA-79C2-4C42-A098-52C4CAABC953}" type="datetimeFigureOut">
              <a:rPr lang="id-ID" smtClean="0"/>
              <a:t>31/10/2021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214B-C0B0-47CF-B169-F34EDF3034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2341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E7FA-79C2-4C42-A098-52C4CAABC953}" type="datetimeFigureOut">
              <a:rPr lang="id-ID" smtClean="0"/>
              <a:t>31/10/2021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214B-C0B0-47CF-B169-F34EDF3034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01866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E7FA-79C2-4C42-A098-52C4CAABC953}" type="datetimeFigureOut">
              <a:rPr lang="id-ID" smtClean="0"/>
              <a:t>31/10/2021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214B-C0B0-47CF-B169-F34EDF3034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2554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E7FA-79C2-4C42-A098-52C4CAABC953}" type="datetimeFigureOut">
              <a:rPr lang="id-ID" smtClean="0"/>
              <a:t>31/10/2021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214B-C0B0-47CF-B169-F34EDF3034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10661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E7FA-79C2-4C42-A098-52C4CAABC953}" type="datetimeFigureOut">
              <a:rPr lang="id-ID" smtClean="0"/>
              <a:t>31/10/2021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214B-C0B0-47CF-B169-F34EDF3034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06711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E7FA-79C2-4C42-A098-52C4CAABC953}" type="datetimeFigureOut">
              <a:rPr lang="id-ID" smtClean="0"/>
              <a:t>31/10/2021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214B-C0B0-47CF-B169-F34EDF3034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83048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E7FA-79C2-4C42-A098-52C4CAABC953}" type="datetimeFigureOut">
              <a:rPr lang="id-ID" smtClean="0"/>
              <a:t>31/10/2021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214B-C0B0-47CF-B169-F34EDF3034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271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3C12-745E-4AB2-899F-1A714EE0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2C212-C192-4103-9EA8-C0DEAD4B3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3C3E2-AD32-4BF7-A308-F8E8A518B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F2759-666A-4C8F-8117-F9FA64D3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BF5D5-3C7F-48CD-8EFD-F2AD6046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23C34-D423-498A-A65F-C26DD32A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5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00B8-7BAE-41C7-BDF8-F9377C83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E388B-50DF-4796-BBE7-2BDF1A793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01115-70BB-4536-901C-9A4DC48EE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D9673-EAE1-49CF-A72D-93D5DB79D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F873A-25B9-4398-9189-64F570BF9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CD3B6-D751-48DE-80D2-15C6E873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DDD28-D672-4D08-8D68-0D4C5B75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E285E-F92B-45C5-AEA6-559E3892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4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987A-9E5B-4E8F-ADE3-994110BA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C8B2D-B16F-4203-AF8F-D69B8F10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A5A76-0AB1-4A01-A97F-D8E2417C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C79C9-B6B0-454D-9C58-602C45F7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CF5FE-FE08-4B88-BCB5-DA858DD4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6D5E1-7D60-4607-BA21-AB70B3B8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A969F-1B78-4ACE-A761-DD30583F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2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E6F2-01E8-4C31-A15D-5A275AC8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BB182-58ED-4682-A5CB-176D99B08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EA43D-167B-408E-9618-86F08678B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4280F-D5F2-48E7-B64D-21A515E7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3A9F4-94F5-409A-B1B8-B82F259C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3CE3F-2212-448D-9E55-FAA21D51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2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30A7-D5CF-4F93-A3F9-5962C146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85ACE-D47F-46BF-9E6E-16BC75D1C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0C050-D25B-445F-8CE3-219CDF9BE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7C0AB-23B4-40D0-8367-72F430B2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034EF-BC2D-44F1-8332-3AF500D2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1B730-2EBF-4694-995E-ED5C5CE2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27FD3-94EB-4CB7-B180-0BDC720F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76EB8-10FB-4962-B1D1-32B80D842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6304-F45F-4C5C-B841-A999BF705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8298C-02E0-4228-B1A1-6FBA2CE1461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8816E-D2E6-4B36-B185-DF141E9D3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0025C-250F-4AD3-8168-A72A3BCD4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9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95799"/>
            <a:ext cx="10241280" cy="69058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075" y="1010838"/>
            <a:ext cx="10325100" cy="46851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October 31,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015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1204" y="2680157"/>
            <a:ext cx="1482328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9B4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704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21457">
        <a:defRPr>
          <a:latin typeface="+mn-lt"/>
          <a:ea typeface="+mn-ea"/>
          <a:cs typeface="+mn-cs"/>
        </a:defRPr>
      </a:lvl2pPr>
      <a:lvl3pPr marL="642915">
        <a:defRPr>
          <a:latin typeface="+mn-lt"/>
          <a:ea typeface="+mn-ea"/>
          <a:cs typeface="+mn-cs"/>
        </a:defRPr>
      </a:lvl3pPr>
      <a:lvl4pPr marL="964372">
        <a:defRPr>
          <a:latin typeface="+mn-lt"/>
          <a:ea typeface="+mn-ea"/>
          <a:cs typeface="+mn-cs"/>
        </a:defRPr>
      </a:lvl4pPr>
      <a:lvl5pPr marL="1285829">
        <a:defRPr>
          <a:latin typeface="+mn-lt"/>
          <a:ea typeface="+mn-ea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21457">
        <a:defRPr>
          <a:latin typeface="+mn-lt"/>
          <a:ea typeface="+mn-ea"/>
          <a:cs typeface="+mn-cs"/>
        </a:defRPr>
      </a:lvl2pPr>
      <a:lvl3pPr marL="642915">
        <a:defRPr>
          <a:latin typeface="+mn-lt"/>
          <a:ea typeface="+mn-ea"/>
          <a:cs typeface="+mn-cs"/>
        </a:defRPr>
      </a:lvl3pPr>
      <a:lvl4pPr marL="964372">
        <a:defRPr>
          <a:latin typeface="+mn-lt"/>
          <a:ea typeface="+mn-ea"/>
          <a:cs typeface="+mn-cs"/>
        </a:defRPr>
      </a:lvl4pPr>
      <a:lvl5pPr marL="1285829">
        <a:defRPr>
          <a:latin typeface="+mn-lt"/>
          <a:ea typeface="+mn-ea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FE7FA-79C2-4C42-A098-52C4CAABC953}" type="datetimeFigureOut">
              <a:rPr lang="id-ID" smtClean="0"/>
              <a:t>31/10/2021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0214B-C0B0-47CF-B169-F34EDF3034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940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89.png"/><Relationship Id="rId2" Type="http://schemas.openxmlformats.org/officeDocument/2006/relationships/image" Target="../media/image75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100.png"/><Relationship Id="rId18" Type="http://schemas.openxmlformats.org/officeDocument/2006/relationships/image" Target="../media/image104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99.png"/><Relationship Id="rId17" Type="http://schemas.openxmlformats.org/officeDocument/2006/relationships/image" Target="../media/image38.png"/><Relationship Id="rId2" Type="http://schemas.openxmlformats.org/officeDocument/2006/relationships/image" Target="../media/image90.pn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94.png"/><Relationship Id="rId11" Type="http://schemas.openxmlformats.org/officeDocument/2006/relationships/image" Target="../media/image98.png"/><Relationship Id="rId5" Type="http://schemas.openxmlformats.org/officeDocument/2006/relationships/image" Target="../media/image93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4" Type="http://schemas.openxmlformats.org/officeDocument/2006/relationships/image" Target="../media/image92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18" Type="http://schemas.openxmlformats.org/officeDocument/2006/relationships/image" Target="../media/image120.png"/><Relationship Id="rId3" Type="http://schemas.openxmlformats.org/officeDocument/2006/relationships/image" Target="../media/image106.png"/><Relationship Id="rId21" Type="http://schemas.openxmlformats.org/officeDocument/2006/relationships/image" Target="../media/image38.png"/><Relationship Id="rId7" Type="http://schemas.openxmlformats.org/officeDocument/2006/relationships/image" Target="../media/image43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" Type="http://schemas.openxmlformats.org/officeDocument/2006/relationships/image" Target="../media/image105.png"/><Relationship Id="rId16" Type="http://schemas.openxmlformats.org/officeDocument/2006/relationships/image" Target="../media/image118.png"/><Relationship Id="rId20" Type="http://schemas.openxmlformats.org/officeDocument/2006/relationships/image" Target="../media/image122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9.png"/><Relationship Id="rId11" Type="http://schemas.openxmlformats.org/officeDocument/2006/relationships/image" Target="../media/image113.png"/><Relationship Id="rId5" Type="http://schemas.openxmlformats.org/officeDocument/2006/relationships/image" Target="../media/image108.png"/><Relationship Id="rId15" Type="http://schemas.openxmlformats.org/officeDocument/2006/relationships/image" Target="../media/image117.png"/><Relationship Id="rId10" Type="http://schemas.openxmlformats.org/officeDocument/2006/relationships/image" Target="../media/image112.png"/><Relationship Id="rId19" Type="http://schemas.openxmlformats.org/officeDocument/2006/relationships/image" Target="../media/image121.png"/><Relationship Id="rId4" Type="http://schemas.openxmlformats.org/officeDocument/2006/relationships/image" Target="../media/image107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Relationship Id="rId22" Type="http://schemas.openxmlformats.org/officeDocument/2006/relationships/image" Target="../media/image1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8.png"/><Relationship Id="rId21" Type="http://schemas.openxmlformats.org/officeDocument/2006/relationships/image" Target="../media/image144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image" Target="../media/image7.png"/><Relationship Id="rId16" Type="http://schemas.openxmlformats.org/officeDocument/2006/relationships/image" Target="../media/image139.png"/><Relationship Id="rId20" Type="http://schemas.openxmlformats.org/officeDocument/2006/relationships/image" Target="../media/image143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19" Type="http://schemas.openxmlformats.org/officeDocument/2006/relationships/image" Target="../media/image142.png"/><Relationship Id="rId4" Type="http://schemas.openxmlformats.org/officeDocument/2006/relationships/image" Target="../media/image10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Relationship Id="rId22" Type="http://schemas.openxmlformats.org/officeDocument/2006/relationships/image" Target="../media/image1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sv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4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38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Relationship Id="rId8" Type="http://schemas.openxmlformats.org/officeDocument/2006/relationships/image" Target="../media/image46.png"/><Relationship Id="rId3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re Franklin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re Franklin" pitchFamily="2" charset="0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re Franklin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re Franklin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re Franklin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re Franklin" pitchFamily="2" charset="0"/>
            </a:endParaRPr>
          </a:p>
        </p:txBody>
      </p:sp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re Franklin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E5A948-7EB9-436A-B2DA-259D1E898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987" y="2015909"/>
            <a:ext cx="10062949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ibre Franklin" pitchFamily="2" charset="0"/>
              </a:rPr>
              <a:t>UDAR </a:t>
            </a:r>
            <a:r>
              <a:rPr lang="en-US" dirty="0" smtClean="0">
                <a:solidFill>
                  <a:schemeClr val="bg1"/>
                </a:solidFill>
                <a:latin typeface="Libre Franklin" pitchFamily="2" charset="0"/>
              </a:rPr>
              <a:t>ASUMSI </a:t>
            </a:r>
            <a:r>
              <a:rPr lang="en-US" dirty="0" err="1" smtClean="0">
                <a:solidFill>
                  <a:schemeClr val="bg1"/>
                </a:solidFill>
                <a:latin typeface="Libre Franklin" pitchFamily="2" charset="0"/>
              </a:rPr>
              <a:t>membangun</a:t>
            </a:r>
            <a:r>
              <a:rPr lang="en-US" dirty="0" smtClean="0">
                <a:solidFill>
                  <a:schemeClr val="bg1"/>
                </a:solidFill>
                <a:latin typeface="Libre Franklin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Libre Franklin" pitchFamily="2" charset="0"/>
              </a:rPr>
              <a:t>perspektif</a:t>
            </a:r>
            <a:endParaRPr lang="en-US" dirty="0">
              <a:solidFill>
                <a:schemeClr val="bg1"/>
              </a:solidFill>
              <a:latin typeface="Libre Frankl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51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9053" y="1746468"/>
            <a:ext cx="7159020" cy="380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69054" y="2132230"/>
            <a:ext cx="5240744" cy="380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68174" y="2132230"/>
            <a:ext cx="1385351" cy="3804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99666" y="2132230"/>
            <a:ext cx="1151662" cy="3804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69053" y="2517993"/>
            <a:ext cx="1251674" cy="3804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69053" y="3332560"/>
            <a:ext cx="5372636" cy="3450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0124" y="3723322"/>
            <a:ext cx="105370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96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11954" y="3740825"/>
            <a:ext cx="6710928" cy="2946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11954" y="4040861"/>
            <a:ext cx="6732091" cy="2946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631888" y="4040861"/>
            <a:ext cx="167164" cy="2946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11954" y="4340864"/>
            <a:ext cx="3379887" cy="29489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75308" y="4340864"/>
            <a:ext cx="261461" cy="29489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60124" y="4784348"/>
            <a:ext cx="105370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F9C090"/>
                </a:solidFill>
                <a:latin typeface="Arial"/>
                <a:cs typeface="Arial"/>
              </a:rPr>
              <a:t>•</a:t>
            </a:r>
            <a:endParaRPr sz="196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11954" y="4801849"/>
            <a:ext cx="6997392" cy="2946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11954" y="5101888"/>
            <a:ext cx="2235458" cy="2946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12586" y="764917"/>
            <a:ext cx="750094" cy="5818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75138" y="764917"/>
            <a:ext cx="2744272" cy="58185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92340" y="764917"/>
            <a:ext cx="3671262" cy="58185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8588" y="1636900"/>
            <a:ext cx="7650688" cy="380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8588" y="2022663"/>
            <a:ext cx="2110174" cy="380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6960" y="2022663"/>
            <a:ext cx="5756076" cy="3804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8588" y="2408480"/>
            <a:ext cx="7625328" cy="380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8588" y="2794456"/>
            <a:ext cx="4912578" cy="3804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82397" y="2794456"/>
            <a:ext cx="1565553" cy="3804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05611" y="2794456"/>
            <a:ext cx="167164" cy="3804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18588" y="3608844"/>
            <a:ext cx="4770328" cy="3450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61488" y="4017288"/>
            <a:ext cx="7050256" cy="2946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61488" y="4317326"/>
            <a:ext cx="6158716" cy="2946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10279" y="4317326"/>
            <a:ext cx="260033" cy="2946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9658" y="3999786"/>
            <a:ext cx="105370" cy="1087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969">
              <a:solidFill>
                <a:prstClr val="black"/>
              </a:solidFill>
              <a:latin typeface="Arial"/>
              <a:cs typeface="Arial"/>
            </a:endParaRPr>
          </a:p>
          <a:p>
            <a:pPr defTabSz="642915">
              <a:spcBef>
                <a:spcPts val="28"/>
              </a:spcBef>
            </a:pPr>
            <a:endParaRPr sz="312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929" defTabSz="642915"/>
            <a:r>
              <a:rPr sz="1969" spc="-4" dirty="0">
                <a:solidFill>
                  <a:srgbClr val="F9C090"/>
                </a:solidFill>
                <a:latin typeface="Arial"/>
                <a:cs typeface="Arial"/>
              </a:rPr>
              <a:t>•</a:t>
            </a:r>
            <a:endParaRPr sz="196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61488" y="4778097"/>
            <a:ext cx="6858804" cy="2946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61488" y="5078099"/>
            <a:ext cx="5331827" cy="2948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61488" y="5378350"/>
            <a:ext cx="4175879" cy="2946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45636" y="614237"/>
            <a:ext cx="750094" cy="5820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08242" y="614237"/>
            <a:ext cx="2744272" cy="5820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25355" y="614237"/>
            <a:ext cx="2599342" cy="5820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0742" y="1636900"/>
            <a:ext cx="6600914" cy="380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00742" y="2022663"/>
            <a:ext cx="6526262" cy="380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00742" y="2408480"/>
            <a:ext cx="7191256" cy="3806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00742" y="2794456"/>
            <a:ext cx="3802261" cy="3804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50841" y="2794456"/>
            <a:ext cx="3196650" cy="3804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69878" y="2794456"/>
            <a:ext cx="167164" cy="3804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00742" y="3608844"/>
            <a:ext cx="5927616" cy="3450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43641" y="4017288"/>
            <a:ext cx="6427053" cy="3000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43642" y="4322682"/>
            <a:ext cx="6620202" cy="3000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45614" y="4322682"/>
            <a:ext cx="169307" cy="30003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530269" y="4322682"/>
            <a:ext cx="588020" cy="30003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000952" y="4322682"/>
            <a:ext cx="262890" cy="30003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1812" y="3999606"/>
            <a:ext cx="107156" cy="1103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2004" spc="-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004">
              <a:solidFill>
                <a:prstClr val="black"/>
              </a:solidFill>
              <a:latin typeface="Arial"/>
              <a:cs typeface="Arial"/>
            </a:endParaRPr>
          </a:p>
          <a:p>
            <a:pPr defTabSz="642915">
              <a:spcBef>
                <a:spcPts val="21"/>
              </a:spcBef>
            </a:pPr>
            <a:endParaRPr sz="3164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929" defTabSz="642915"/>
            <a:r>
              <a:rPr sz="2004" spc="-4" dirty="0">
                <a:solidFill>
                  <a:srgbClr val="F9C090"/>
                </a:solidFill>
                <a:latin typeface="Arial"/>
                <a:cs typeface="Arial"/>
              </a:rPr>
              <a:t>•</a:t>
            </a:r>
            <a:endParaRPr sz="200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43641" y="4787741"/>
            <a:ext cx="5369064" cy="30003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43641" y="5093101"/>
            <a:ext cx="6529834" cy="3002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43641" y="5397639"/>
            <a:ext cx="2895362" cy="30003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18275" y="5397639"/>
            <a:ext cx="169306" cy="3000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02927" y="5397639"/>
            <a:ext cx="3862626" cy="30003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43641" y="5703069"/>
            <a:ext cx="6419731" cy="30003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45636" y="563641"/>
            <a:ext cx="750094" cy="58185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08242" y="563641"/>
            <a:ext cx="2744272" cy="58185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25355" y="563641"/>
            <a:ext cx="4573429" cy="58185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9658" y="1612255"/>
            <a:ext cx="7575947" cy="1168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algn="just"/>
            <a:r>
              <a:rPr sz="2531" spc="-11" dirty="0">
                <a:solidFill>
                  <a:srgbClr val="FFFFFF"/>
                </a:solidFill>
                <a:latin typeface="Calibri"/>
                <a:cs typeface="Calibri"/>
              </a:rPr>
              <a:t>Kecenderungan </a:t>
            </a:r>
            <a:r>
              <a:rPr sz="2531" dirty="0">
                <a:solidFill>
                  <a:srgbClr val="FFFFFF"/>
                </a:solidFill>
                <a:latin typeface="Calibri"/>
                <a:cs typeface="Calibri"/>
              </a:rPr>
              <a:t>alamiah </a:t>
            </a:r>
            <a:r>
              <a:rPr sz="2531" spc="-7" dirty="0">
                <a:solidFill>
                  <a:srgbClr val="FFFFFF"/>
                </a:solidFill>
                <a:latin typeface="Calibri"/>
                <a:cs typeface="Calibri"/>
              </a:rPr>
              <a:t>untuk </a:t>
            </a:r>
            <a:r>
              <a:rPr sz="2531" dirty="0">
                <a:solidFill>
                  <a:srgbClr val="FFFFFF"/>
                </a:solidFill>
                <a:latin typeface="Calibri"/>
                <a:cs typeface="Calibri"/>
              </a:rPr>
              <a:t>tidak </a:t>
            </a:r>
            <a:r>
              <a:rPr sz="2531" spc="-7" dirty="0">
                <a:solidFill>
                  <a:srgbClr val="FFFFFF"/>
                </a:solidFill>
                <a:latin typeface="Calibri"/>
                <a:cs typeface="Calibri"/>
              </a:rPr>
              <a:t>memperhatikan</a:t>
            </a:r>
            <a:r>
              <a:rPr sz="2531" spc="-7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31" spc="-21" dirty="0">
                <a:solidFill>
                  <a:srgbClr val="FFFFFF"/>
                </a:solidFill>
                <a:latin typeface="Calibri"/>
                <a:cs typeface="Calibri"/>
              </a:rPr>
              <a:t>fakta  </a:t>
            </a:r>
            <a:r>
              <a:rPr sz="2531" spc="-4" dirty="0">
                <a:solidFill>
                  <a:srgbClr val="FFFFFF"/>
                </a:solidFill>
                <a:latin typeface="Calibri"/>
                <a:cs typeface="Calibri"/>
              </a:rPr>
              <a:t>dan bukti </a:t>
            </a:r>
            <a:r>
              <a:rPr sz="2531" spc="-11" dirty="0">
                <a:solidFill>
                  <a:srgbClr val="FFFFFF"/>
                </a:solidFill>
                <a:latin typeface="Calibri"/>
                <a:cs typeface="Calibri"/>
              </a:rPr>
              <a:t>yang </a:t>
            </a:r>
            <a:r>
              <a:rPr sz="2531" spc="-7" dirty="0">
                <a:solidFill>
                  <a:srgbClr val="FFFFFF"/>
                </a:solidFill>
                <a:latin typeface="Calibri"/>
                <a:cs typeface="Calibri"/>
              </a:rPr>
              <a:t>berlawanan </a:t>
            </a:r>
            <a:r>
              <a:rPr sz="2531" spc="-11" dirty="0">
                <a:solidFill>
                  <a:srgbClr val="FFFFFF"/>
                </a:solidFill>
                <a:latin typeface="Calibri"/>
                <a:cs typeface="Calibri"/>
              </a:rPr>
              <a:t>dengan </a:t>
            </a:r>
            <a:r>
              <a:rPr sz="2531" spc="-21" dirty="0">
                <a:solidFill>
                  <a:srgbClr val="FFFFFF"/>
                </a:solidFill>
                <a:latin typeface="Calibri"/>
                <a:cs typeface="Calibri"/>
              </a:rPr>
              <a:t>kepercayaan </a:t>
            </a:r>
            <a:r>
              <a:rPr sz="2531" spc="-4" dirty="0">
                <a:solidFill>
                  <a:srgbClr val="FFFFFF"/>
                </a:solidFill>
                <a:latin typeface="Calibri"/>
                <a:cs typeface="Calibri"/>
              </a:rPr>
              <a:t>dan </a:t>
            </a:r>
            <a:r>
              <a:rPr sz="2531" dirty="0">
                <a:solidFill>
                  <a:srgbClr val="FFFFFF"/>
                </a:solidFill>
                <a:latin typeface="Calibri"/>
                <a:cs typeface="Calibri"/>
              </a:rPr>
              <a:t>nilai-  nilai</a:t>
            </a:r>
            <a:r>
              <a:rPr sz="253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31" spc="-11" dirty="0">
                <a:solidFill>
                  <a:srgbClr val="FFFFFF"/>
                </a:solidFill>
                <a:latin typeface="Calibri"/>
                <a:cs typeface="Calibri"/>
              </a:rPr>
              <a:t>kita.</a:t>
            </a:r>
            <a:endParaRPr sz="2531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8588" y="3223082"/>
            <a:ext cx="4765864" cy="345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9658" y="3611523"/>
            <a:ext cx="7499152" cy="2364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817" indent="-342888" defTabSz="642915">
              <a:buFont typeface="Arial"/>
              <a:buChar char="•"/>
              <a:tabLst>
                <a:tab pos="351371" algn="l"/>
                <a:tab pos="351817" algn="l"/>
              </a:tabLst>
            </a:pPr>
            <a:r>
              <a:rPr sz="2004" spc="-14" dirty="0">
                <a:solidFill>
                  <a:srgbClr val="FFFFFF"/>
                </a:solidFill>
                <a:latin typeface="Calibri"/>
                <a:cs typeface="Calibri"/>
              </a:rPr>
              <a:t>Secara </a:t>
            </a:r>
            <a:r>
              <a:rPr sz="2004" spc="-7" dirty="0">
                <a:solidFill>
                  <a:srgbClr val="FFFFFF"/>
                </a:solidFill>
                <a:latin typeface="Calibri"/>
                <a:cs typeface="Calibri"/>
              </a:rPr>
              <a:t>eksplisit mencari </a:t>
            </a:r>
            <a:r>
              <a:rPr sz="2004" spc="-18" dirty="0">
                <a:solidFill>
                  <a:srgbClr val="FFFFFF"/>
                </a:solidFill>
                <a:latin typeface="Calibri"/>
                <a:cs typeface="Calibri"/>
              </a:rPr>
              <a:t>fakta </a:t>
            </a:r>
            <a:r>
              <a:rPr sz="2004" spc="-4" dirty="0">
                <a:solidFill>
                  <a:srgbClr val="FFFFFF"/>
                </a:solidFill>
                <a:latin typeface="Calibri"/>
                <a:cs typeface="Calibri"/>
              </a:rPr>
              <a:t>dan bukti</a:t>
            </a:r>
            <a:r>
              <a:rPr sz="2004" spc="-4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4" spc="-11" dirty="0">
                <a:solidFill>
                  <a:srgbClr val="FFFFFF"/>
                </a:solidFill>
                <a:latin typeface="Calibri"/>
                <a:cs typeface="Calibri"/>
              </a:rPr>
              <a:t>tersebut</a:t>
            </a:r>
            <a:endParaRPr sz="2004">
              <a:solidFill>
                <a:prstClr val="black"/>
              </a:solidFill>
              <a:latin typeface="Calibri"/>
              <a:cs typeface="Calibri"/>
            </a:endParaRPr>
          </a:p>
          <a:p>
            <a:pPr marL="351817" marR="223681" indent="-342888" defTabSz="642915">
              <a:lnSpc>
                <a:spcPct val="99800"/>
              </a:lnSpc>
              <a:spcBef>
                <a:spcPts val="840"/>
              </a:spcBef>
              <a:buFont typeface="Arial"/>
              <a:buChar char="•"/>
              <a:tabLst>
                <a:tab pos="351371" algn="l"/>
                <a:tab pos="351817" algn="l"/>
              </a:tabLst>
            </a:pPr>
            <a:r>
              <a:rPr sz="2004" spc="-4" dirty="0">
                <a:solidFill>
                  <a:srgbClr val="F9C090"/>
                </a:solidFill>
                <a:latin typeface="Calibri"/>
                <a:cs typeface="Calibri"/>
              </a:rPr>
              <a:t>Bila anda tidak </a:t>
            </a:r>
            <a:r>
              <a:rPr sz="2004" spc="-7" dirty="0">
                <a:solidFill>
                  <a:srgbClr val="F9C090"/>
                </a:solidFill>
                <a:latin typeface="Calibri"/>
                <a:cs typeface="Calibri"/>
              </a:rPr>
              <a:t>mendapati diri </a:t>
            </a:r>
            <a:r>
              <a:rPr sz="2004" spc="-4" dirty="0">
                <a:solidFill>
                  <a:srgbClr val="F9C090"/>
                </a:solidFill>
                <a:latin typeface="Calibri"/>
                <a:cs typeface="Calibri"/>
              </a:rPr>
              <a:t>anda </a:t>
            </a:r>
            <a:r>
              <a:rPr sz="2004" spc="-7" dirty="0">
                <a:solidFill>
                  <a:srgbClr val="F9C090"/>
                </a:solidFill>
                <a:latin typeface="Calibri"/>
                <a:cs typeface="Calibri"/>
              </a:rPr>
              <a:t>mengalami </a:t>
            </a:r>
            <a:r>
              <a:rPr sz="2004" spc="-14" dirty="0">
                <a:solidFill>
                  <a:srgbClr val="F9C090"/>
                </a:solidFill>
                <a:latin typeface="Calibri"/>
                <a:cs typeface="Calibri"/>
              </a:rPr>
              <a:t>keresahan </a:t>
            </a:r>
            <a:r>
              <a:rPr sz="2004" spc="-4" dirty="0">
                <a:solidFill>
                  <a:srgbClr val="F9C090"/>
                </a:solidFill>
                <a:latin typeface="Calibri"/>
                <a:cs typeface="Calibri"/>
              </a:rPr>
              <a:t>dalam  </a:t>
            </a:r>
            <a:r>
              <a:rPr sz="2004" spc="-7" dirty="0">
                <a:solidFill>
                  <a:srgbClr val="F9C090"/>
                </a:solidFill>
                <a:latin typeface="Calibri"/>
                <a:cs typeface="Calibri"/>
              </a:rPr>
              <a:t>mencari </a:t>
            </a:r>
            <a:r>
              <a:rPr sz="2004" spc="-18" dirty="0">
                <a:solidFill>
                  <a:srgbClr val="F9C090"/>
                </a:solidFill>
                <a:latin typeface="Calibri"/>
                <a:cs typeface="Calibri"/>
              </a:rPr>
              <a:t>fakta </a:t>
            </a:r>
            <a:r>
              <a:rPr sz="2004" spc="-4" dirty="0">
                <a:solidFill>
                  <a:srgbClr val="F9C090"/>
                </a:solidFill>
                <a:latin typeface="Calibri"/>
                <a:cs typeface="Calibri"/>
              </a:rPr>
              <a:t>dan bukti </a:t>
            </a:r>
            <a:r>
              <a:rPr sz="2004" spc="-7" dirty="0">
                <a:solidFill>
                  <a:srgbClr val="F9C090"/>
                </a:solidFill>
                <a:latin typeface="Calibri"/>
                <a:cs typeface="Calibri"/>
              </a:rPr>
              <a:t>ini, </a:t>
            </a:r>
            <a:r>
              <a:rPr sz="2004" spc="-11" dirty="0">
                <a:solidFill>
                  <a:srgbClr val="F9C090"/>
                </a:solidFill>
                <a:latin typeface="Calibri"/>
                <a:cs typeface="Calibri"/>
              </a:rPr>
              <a:t>maka </a:t>
            </a:r>
            <a:r>
              <a:rPr sz="2004" spc="-4" dirty="0">
                <a:solidFill>
                  <a:srgbClr val="F9C090"/>
                </a:solidFill>
                <a:latin typeface="Calibri"/>
                <a:cs typeface="Calibri"/>
              </a:rPr>
              <a:t>anda </a:t>
            </a:r>
            <a:r>
              <a:rPr sz="2004" spc="-7" dirty="0">
                <a:solidFill>
                  <a:srgbClr val="F9C090"/>
                </a:solidFill>
                <a:latin typeface="Calibri"/>
                <a:cs typeface="Calibri"/>
              </a:rPr>
              <a:t>perlu </a:t>
            </a:r>
            <a:r>
              <a:rPr sz="2004" spc="-14" dirty="0">
                <a:solidFill>
                  <a:srgbClr val="F9C090"/>
                </a:solidFill>
                <a:latin typeface="Calibri"/>
                <a:cs typeface="Calibri"/>
              </a:rPr>
              <a:t>bertanya </a:t>
            </a:r>
            <a:r>
              <a:rPr sz="2004" spc="-7" dirty="0">
                <a:solidFill>
                  <a:srgbClr val="F9C090"/>
                </a:solidFill>
                <a:latin typeface="Calibri"/>
                <a:cs typeface="Calibri"/>
              </a:rPr>
              <a:t>apakah </a:t>
            </a:r>
            <a:r>
              <a:rPr sz="2004" spc="-4" dirty="0">
                <a:solidFill>
                  <a:srgbClr val="F9C090"/>
                </a:solidFill>
                <a:latin typeface="Calibri"/>
                <a:cs typeface="Calibri"/>
              </a:rPr>
              <a:t>anda  </a:t>
            </a:r>
            <a:r>
              <a:rPr sz="2004" spc="-11" dirty="0">
                <a:solidFill>
                  <a:srgbClr val="F9C090"/>
                </a:solidFill>
                <a:latin typeface="Calibri"/>
                <a:cs typeface="Calibri"/>
              </a:rPr>
              <a:t>telah </a:t>
            </a:r>
            <a:r>
              <a:rPr sz="2004" spc="-14" dirty="0">
                <a:solidFill>
                  <a:srgbClr val="F9C090"/>
                </a:solidFill>
                <a:latin typeface="Calibri"/>
                <a:cs typeface="Calibri"/>
              </a:rPr>
              <a:t>secara </a:t>
            </a:r>
            <a:r>
              <a:rPr sz="2004" spc="-7" dirty="0">
                <a:solidFill>
                  <a:srgbClr val="F9C090"/>
                </a:solidFill>
                <a:latin typeface="Calibri"/>
                <a:cs typeface="Calibri"/>
              </a:rPr>
              <a:t>serius </a:t>
            </a:r>
            <a:r>
              <a:rPr sz="2004" spc="-4" dirty="0">
                <a:solidFill>
                  <a:srgbClr val="F9C090"/>
                </a:solidFill>
                <a:latin typeface="Calibri"/>
                <a:cs typeface="Calibri"/>
              </a:rPr>
              <a:t>menanggapi </a:t>
            </a:r>
            <a:r>
              <a:rPr sz="2004" spc="-18" dirty="0">
                <a:solidFill>
                  <a:srgbClr val="F9C090"/>
                </a:solidFill>
                <a:latin typeface="Calibri"/>
                <a:cs typeface="Calibri"/>
              </a:rPr>
              <a:t>fakta </a:t>
            </a:r>
            <a:r>
              <a:rPr sz="2004" spc="-4" dirty="0">
                <a:solidFill>
                  <a:srgbClr val="F9C090"/>
                </a:solidFill>
                <a:latin typeface="Calibri"/>
                <a:cs typeface="Calibri"/>
              </a:rPr>
              <a:t>dan bukti</a:t>
            </a:r>
            <a:r>
              <a:rPr sz="2004" spc="-56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2004" spc="-4" dirty="0">
                <a:solidFill>
                  <a:srgbClr val="F9C090"/>
                </a:solidFill>
                <a:latin typeface="Calibri"/>
                <a:cs typeface="Calibri"/>
              </a:rPr>
              <a:t>ini.</a:t>
            </a:r>
            <a:endParaRPr sz="2004">
              <a:solidFill>
                <a:prstClr val="black"/>
              </a:solidFill>
              <a:latin typeface="Calibri"/>
              <a:cs typeface="Calibri"/>
            </a:endParaRPr>
          </a:p>
          <a:p>
            <a:pPr marL="351817" marR="3572" indent="-342888" algn="just" defTabSz="642915">
              <a:lnSpc>
                <a:spcPct val="99900"/>
              </a:lnSpc>
              <a:spcBef>
                <a:spcPts val="844"/>
              </a:spcBef>
              <a:buFont typeface="Arial"/>
              <a:buChar char="•"/>
              <a:tabLst>
                <a:tab pos="351817" algn="l"/>
              </a:tabLst>
            </a:pPr>
            <a:r>
              <a:rPr sz="2004" spc="-4" dirty="0">
                <a:solidFill>
                  <a:srgbClr val="F9C090"/>
                </a:solidFill>
                <a:latin typeface="Calibri"/>
                <a:cs typeface="Calibri"/>
              </a:rPr>
              <a:t>Bila anda </a:t>
            </a:r>
            <a:r>
              <a:rPr sz="2004" spc="-7" dirty="0">
                <a:solidFill>
                  <a:srgbClr val="F9C090"/>
                </a:solidFill>
                <a:latin typeface="Calibri"/>
                <a:cs typeface="Calibri"/>
              </a:rPr>
              <a:t>dapati </a:t>
            </a:r>
            <a:r>
              <a:rPr sz="2004" spc="-14" dirty="0">
                <a:solidFill>
                  <a:srgbClr val="F9C090"/>
                </a:solidFill>
                <a:latin typeface="Calibri"/>
                <a:cs typeface="Calibri"/>
              </a:rPr>
              <a:t>bahwa </a:t>
            </a:r>
            <a:r>
              <a:rPr sz="2004" spc="-7" dirty="0">
                <a:solidFill>
                  <a:srgbClr val="F9C090"/>
                </a:solidFill>
                <a:latin typeface="Calibri"/>
                <a:cs typeface="Calibri"/>
              </a:rPr>
              <a:t>semua </a:t>
            </a:r>
            <a:r>
              <a:rPr sz="2004" spc="-21" dirty="0">
                <a:solidFill>
                  <a:srgbClr val="F9C090"/>
                </a:solidFill>
                <a:latin typeface="Calibri"/>
                <a:cs typeface="Calibri"/>
              </a:rPr>
              <a:t>kepercayaan-kepercayaan </a:t>
            </a:r>
            <a:r>
              <a:rPr sz="2004" spc="-4" dirty="0">
                <a:solidFill>
                  <a:srgbClr val="F9C090"/>
                </a:solidFill>
                <a:latin typeface="Calibri"/>
                <a:cs typeface="Calibri"/>
              </a:rPr>
              <a:t>anda benar  sejak </a:t>
            </a:r>
            <a:r>
              <a:rPr sz="2004" spc="-18" dirty="0">
                <a:solidFill>
                  <a:srgbClr val="F9C090"/>
                </a:solidFill>
                <a:latin typeface="Calibri"/>
                <a:cs typeface="Calibri"/>
              </a:rPr>
              <a:t>awalnya, </a:t>
            </a:r>
            <a:r>
              <a:rPr sz="2004" spc="-11" dirty="0">
                <a:solidFill>
                  <a:srgbClr val="F9C090"/>
                </a:solidFill>
                <a:latin typeface="Calibri"/>
                <a:cs typeface="Calibri"/>
              </a:rPr>
              <a:t>maka </a:t>
            </a:r>
            <a:r>
              <a:rPr sz="2004" spc="-4" dirty="0">
                <a:solidFill>
                  <a:srgbClr val="F9C090"/>
                </a:solidFill>
                <a:latin typeface="Calibri"/>
                <a:cs typeface="Calibri"/>
              </a:rPr>
              <a:t>mungkin anda </a:t>
            </a:r>
            <a:r>
              <a:rPr sz="2004" spc="-11" dirty="0">
                <a:solidFill>
                  <a:srgbClr val="F9C090"/>
                </a:solidFill>
                <a:latin typeface="Calibri"/>
                <a:cs typeface="Calibri"/>
              </a:rPr>
              <a:t>telah </a:t>
            </a:r>
            <a:r>
              <a:rPr sz="2004" spc="-14" dirty="0">
                <a:solidFill>
                  <a:srgbClr val="F9C090"/>
                </a:solidFill>
                <a:latin typeface="Calibri"/>
                <a:cs typeface="Calibri"/>
              </a:rPr>
              <a:t>secara </a:t>
            </a:r>
            <a:r>
              <a:rPr sz="2004" spc="-4" dirty="0">
                <a:solidFill>
                  <a:srgbClr val="F9C090"/>
                </a:solidFill>
                <a:latin typeface="Calibri"/>
                <a:cs typeface="Calibri"/>
              </a:rPr>
              <a:t>canggih “mengelabui  diri</a:t>
            </a:r>
            <a:r>
              <a:rPr sz="2004" spc="-56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2004" dirty="0">
                <a:solidFill>
                  <a:srgbClr val="F9C090"/>
                </a:solidFill>
                <a:latin typeface="Calibri"/>
                <a:cs typeface="Calibri"/>
              </a:rPr>
              <a:t>sendiri”</a:t>
            </a:r>
            <a:endParaRPr sz="2004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45636" y="652367"/>
            <a:ext cx="750094" cy="582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08242" y="652367"/>
            <a:ext cx="2744272" cy="582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25356" y="652367"/>
            <a:ext cx="2510045" cy="582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272646" y="5818860"/>
            <a:ext cx="642938" cy="6429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0" y="6662565"/>
            <a:ext cx="3949690" cy="195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98020" y="6478576"/>
            <a:ext cx="1269623" cy="37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81262" y="1731966"/>
            <a:ext cx="7813655" cy="4814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75272" y="1284276"/>
            <a:ext cx="2598717" cy="2651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43633" y="2905104"/>
            <a:ext cx="2522547" cy="2651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43632" y="4114809"/>
            <a:ext cx="1277928" cy="2651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43632" y="5289509"/>
            <a:ext cx="1193809" cy="2651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4000" y="6246816"/>
            <a:ext cx="9144000" cy="1786"/>
          </a:xfrm>
          <a:custGeom>
            <a:avLst/>
            <a:gdLst/>
            <a:ahLst/>
            <a:cxnLst/>
            <a:rect l="l" t="t" r="r" b="b"/>
            <a:pathLst>
              <a:path w="13004800" h="2540">
                <a:moveTo>
                  <a:pt x="0" y="0"/>
                </a:moveTo>
                <a:lnTo>
                  <a:pt x="13004800" y="2247"/>
                </a:lnTo>
              </a:path>
            </a:pathLst>
          </a:custGeom>
          <a:ln w="6350">
            <a:solidFill>
              <a:srgbClr val="7182AC"/>
            </a:solidFill>
            <a:prstDash val="sysDash"/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24000" y="4889539"/>
            <a:ext cx="9144000" cy="1786"/>
          </a:xfrm>
          <a:custGeom>
            <a:avLst/>
            <a:gdLst/>
            <a:ahLst/>
            <a:cxnLst/>
            <a:rect l="l" t="t" r="r" b="b"/>
            <a:pathLst>
              <a:path w="13004800" h="2540">
                <a:moveTo>
                  <a:pt x="0" y="0"/>
                </a:moveTo>
                <a:lnTo>
                  <a:pt x="13004800" y="2159"/>
                </a:lnTo>
              </a:path>
            </a:pathLst>
          </a:custGeom>
          <a:ln w="6350">
            <a:solidFill>
              <a:srgbClr val="7182AC"/>
            </a:solidFill>
            <a:prstDash val="sysDash"/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4000" y="3670279"/>
            <a:ext cx="9144000" cy="1786"/>
          </a:xfrm>
          <a:custGeom>
            <a:avLst/>
            <a:gdLst/>
            <a:ahLst/>
            <a:cxnLst/>
            <a:rect l="l" t="t" r="r" b="b"/>
            <a:pathLst>
              <a:path w="13004800" h="2539">
                <a:moveTo>
                  <a:pt x="0" y="0"/>
                </a:moveTo>
                <a:lnTo>
                  <a:pt x="13004800" y="2286"/>
                </a:lnTo>
              </a:path>
            </a:pathLst>
          </a:custGeom>
          <a:ln w="6350">
            <a:solidFill>
              <a:srgbClr val="7182AC"/>
            </a:solidFill>
            <a:prstDash val="sysDash"/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24000" y="2170093"/>
            <a:ext cx="9144000" cy="1786"/>
          </a:xfrm>
          <a:custGeom>
            <a:avLst/>
            <a:gdLst/>
            <a:ahLst/>
            <a:cxnLst/>
            <a:rect l="l" t="t" r="r" b="b"/>
            <a:pathLst>
              <a:path w="13004800" h="2539">
                <a:moveTo>
                  <a:pt x="0" y="0"/>
                </a:moveTo>
                <a:lnTo>
                  <a:pt x="13004800" y="2286"/>
                </a:lnTo>
              </a:path>
            </a:pathLst>
          </a:custGeom>
          <a:ln w="19050">
            <a:solidFill>
              <a:srgbClr val="7182AC"/>
            </a:solidFill>
            <a:prstDash val="lgDash"/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50998" y="1323996"/>
            <a:ext cx="2284392" cy="606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50998" y="2697185"/>
            <a:ext cx="2284392" cy="6048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50998" y="3954503"/>
            <a:ext cx="2284392" cy="6064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50998" y="5175263"/>
            <a:ext cx="2284392" cy="6048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51168" y="1324013"/>
            <a:ext cx="2293947" cy="6080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51168" y="3954440"/>
            <a:ext cx="2378064" cy="6302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51168" y="5175272"/>
            <a:ext cx="2368510" cy="6270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51168" y="2697131"/>
            <a:ext cx="2297073" cy="60801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754958" y="5175263"/>
            <a:ext cx="2768560" cy="7334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691467" y="3954431"/>
            <a:ext cx="2832139" cy="7508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16827" y="2697203"/>
            <a:ext cx="2832140" cy="7492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726383" y="1324013"/>
            <a:ext cx="2832139" cy="7508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24000" y="0"/>
            <a:ext cx="9143643" cy="67624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02177" y="3540175"/>
            <a:ext cx="1828800" cy="144142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79980" y="3848106"/>
            <a:ext cx="1277928" cy="84614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19680" y="2292340"/>
            <a:ext cx="1795492" cy="144303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72032" y="2628936"/>
            <a:ext cx="1277928" cy="84614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57720" y="4698997"/>
            <a:ext cx="1719233" cy="144303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072032" y="5024440"/>
            <a:ext cx="1277928" cy="84772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2EB1E3-F8FA-4CC8-982B-739645196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33" y="1993107"/>
            <a:ext cx="2818341" cy="488138"/>
          </a:xfrm>
        </p:spPr>
        <p:txBody>
          <a:bodyPr>
            <a:noAutofit/>
          </a:bodyPr>
          <a:lstStyle/>
          <a:p>
            <a:pPr algn="ctr"/>
            <a:r>
              <a:rPr lang="en-US" sz="1800" cap="none">
                <a:solidFill>
                  <a:schemeClr val="bg1"/>
                </a:solidFill>
              </a:rPr>
              <a:t>Voice of Judgement</a:t>
            </a:r>
            <a:endParaRPr lang="id-ID" sz="1800" cap="none">
              <a:solidFill>
                <a:schemeClr val="bg1"/>
              </a:solidFill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8BC25D6-6F2B-4CB0-9188-1AAA5550C55A}"/>
              </a:ext>
            </a:extLst>
          </p:cNvPr>
          <p:cNvSpPr txBox="1">
            <a:spLocks/>
          </p:cNvSpPr>
          <p:nvPr/>
        </p:nvSpPr>
        <p:spPr>
          <a:xfrm>
            <a:off x="-670454" y="2923860"/>
            <a:ext cx="5666316" cy="795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ytona"/>
                <a:ea typeface="+mj-ea"/>
                <a:cs typeface="+mj-cs"/>
              </a:rPr>
              <a:t>Voice of Cynicism</a:t>
            </a:r>
            <a:endParaRPr kumimoji="0" lang="id-ID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ytona"/>
              <a:ea typeface="+mj-ea"/>
              <a:cs typeface="+mj-cs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12BEE7AA-1797-4710-9012-FD3CF6F0C7F7}"/>
              </a:ext>
            </a:extLst>
          </p:cNvPr>
          <p:cNvSpPr txBox="1">
            <a:spLocks/>
          </p:cNvSpPr>
          <p:nvPr/>
        </p:nvSpPr>
        <p:spPr>
          <a:xfrm>
            <a:off x="-856191" y="4006733"/>
            <a:ext cx="5666316" cy="795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ytona"/>
                <a:ea typeface="+mj-ea"/>
                <a:cs typeface="+mj-cs"/>
              </a:rPr>
              <a:t>Voice of Fear</a:t>
            </a:r>
            <a:endParaRPr kumimoji="0" lang="id-ID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ytona"/>
              <a:ea typeface="+mj-ea"/>
              <a:cs typeface="+mj-cs"/>
            </a:endParaRPr>
          </a:p>
        </p:txBody>
      </p:sp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9E40AEFB-A54D-4EBA-ABC6-6B71CE3CC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35161" y="939722"/>
            <a:ext cx="4356178" cy="4356178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D91259F7-3162-4A95-93F3-AF249585FA04}"/>
              </a:ext>
            </a:extLst>
          </p:cNvPr>
          <p:cNvSpPr txBox="1">
            <a:spLocks/>
          </p:cNvSpPr>
          <p:nvPr/>
        </p:nvSpPr>
        <p:spPr>
          <a:xfrm>
            <a:off x="6343649" y="1905081"/>
            <a:ext cx="5248200" cy="795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CC9900">
                    <a:lumMod val="40000"/>
                    <a:lumOff val="60000"/>
                  </a:srgbClr>
                </a:solidFill>
                <a:effectLst/>
                <a:uLnTx/>
                <a:uFillTx/>
                <a:latin typeface="Daytona"/>
                <a:ea typeface="+mj-ea"/>
                <a:cs typeface="+mj-cs"/>
              </a:rPr>
              <a:t>Open Mind</a:t>
            </a:r>
            <a:endParaRPr kumimoji="0" lang="id-ID" sz="4400" b="1" i="0" u="none" strike="noStrike" kern="1200" cap="none" spc="0" normalizeH="0" baseline="0" noProof="0">
              <a:ln>
                <a:noFill/>
              </a:ln>
              <a:solidFill>
                <a:srgbClr val="CC9900">
                  <a:lumMod val="40000"/>
                  <a:lumOff val="60000"/>
                </a:srgbClr>
              </a:solidFill>
              <a:effectLst/>
              <a:uLnTx/>
              <a:uFillTx/>
              <a:latin typeface="Daytona"/>
              <a:ea typeface="+mj-ea"/>
              <a:cs typeface="+mj-cs"/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BB560868-8D4E-4338-9EC5-68CCC3201F40}"/>
              </a:ext>
            </a:extLst>
          </p:cNvPr>
          <p:cNvSpPr txBox="1">
            <a:spLocks/>
          </p:cNvSpPr>
          <p:nvPr/>
        </p:nvSpPr>
        <p:spPr>
          <a:xfrm>
            <a:off x="6343649" y="2869335"/>
            <a:ext cx="4491490" cy="795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CC9900">
                    <a:lumMod val="40000"/>
                    <a:lumOff val="60000"/>
                  </a:srgbClr>
                </a:solidFill>
                <a:effectLst/>
                <a:uLnTx/>
                <a:uFillTx/>
                <a:latin typeface="Daytona"/>
                <a:ea typeface="+mj-ea"/>
                <a:cs typeface="+mj-cs"/>
              </a:rPr>
              <a:t>Open Heart</a:t>
            </a:r>
            <a:endParaRPr kumimoji="0" lang="id-ID" sz="4400" b="1" i="0" u="none" strike="noStrike" kern="1200" cap="none" spc="0" normalizeH="0" baseline="0" noProof="0">
              <a:ln>
                <a:noFill/>
              </a:ln>
              <a:solidFill>
                <a:srgbClr val="CC9900">
                  <a:lumMod val="40000"/>
                  <a:lumOff val="60000"/>
                </a:srgbClr>
              </a:solidFill>
              <a:effectLst/>
              <a:uLnTx/>
              <a:uFillTx/>
              <a:latin typeface="Daytona"/>
              <a:ea typeface="+mj-ea"/>
              <a:cs typeface="+mj-cs"/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370469D1-7104-45B7-9DA9-814775150A3F}"/>
              </a:ext>
            </a:extLst>
          </p:cNvPr>
          <p:cNvSpPr txBox="1">
            <a:spLocks/>
          </p:cNvSpPr>
          <p:nvPr/>
        </p:nvSpPr>
        <p:spPr>
          <a:xfrm>
            <a:off x="6343649" y="3883783"/>
            <a:ext cx="4491489" cy="795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CC9900">
                    <a:lumMod val="40000"/>
                    <a:lumOff val="60000"/>
                  </a:srgbClr>
                </a:solidFill>
                <a:effectLst/>
                <a:uLnTx/>
                <a:uFillTx/>
                <a:latin typeface="Daytona"/>
                <a:ea typeface="+mj-ea"/>
                <a:cs typeface="+mj-cs"/>
              </a:rPr>
              <a:t>Open Will</a:t>
            </a:r>
            <a:endParaRPr kumimoji="0" lang="id-ID" sz="4400" b="1" i="0" u="none" strike="noStrike" kern="1200" cap="none" spc="0" normalizeH="0" baseline="0" noProof="0">
              <a:ln>
                <a:noFill/>
              </a:ln>
              <a:solidFill>
                <a:srgbClr val="CC9900">
                  <a:lumMod val="40000"/>
                  <a:lumOff val="60000"/>
                </a:srgbClr>
              </a:solidFill>
              <a:effectLst/>
              <a:uLnTx/>
              <a:uFillTx/>
              <a:latin typeface="Dayton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8666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CDF5-2492-4036-95A0-19C9F8D5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9"/>
            <a:ext cx="9966960" cy="1719262"/>
          </a:xfrm>
        </p:spPr>
        <p:txBody>
          <a:bodyPr/>
          <a:lstStyle/>
          <a:p>
            <a:pPr algn="ctr"/>
            <a:r>
              <a:rPr lang="en-US" spc="0"/>
              <a:t>PETA BUKANLAH WILAYAH</a:t>
            </a:r>
          </a:p>
        </p:txBody>
      </p:sp>
    </p:spTree>
    <p:extLst>
      <p:ext uri="{BB962C8B-B14F-4D97-AF65-F5344CB8AC3E}">
        <p14:creationId xmlns:p14="http://schemas.microsoft.com/office/powerpoint/2010/main" val="41328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5B39999-3EA6-450D-AFBA-2EB7BE2399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3" b="3659"/>
          <a:stretch/>
        </p:blipFill>
        <p:spPr>
          <a:xfrm>
            <a:off x="751599" y="135174"/>
            <a:ext cx="9783880" cy="62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8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outdoor, tree, road&#10;&#10;Description automatically generated">
            <a:extLst>
              <a:ext uri="{FF2B5EF4-FFF2-40B4-BE49-F238E27FC236}">
                <a16:creationId xmlns:a16="http://schemas.microsoft.com/office/drawing/2014/main" id="{CF3D06A6-F8CE-410A-B88E-AEA7C96DD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3" y="1763108"/>
            <a:ext cx="3651730" cy="365173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18B30AC-5254-4601-A709-338E5B235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333" y="2582091"/>
            <a:ext cx="2927332" cy="3847527"/>
          </a:xfrm>
          <a:prstGeom prst="rect">
            <a:avLst/>
          </a:prstGeom>
        </p:spPr>
      </p:pic>
      <p:pic>
        <p:nvPicPr>
          <p:cNvPr id="4" name="Picture 3" descr="A picture containing indoor, table, front, woman&#10;&#10;Description automatically generated">
            <a:extLst>
              <a:ext uri="{FF2B5EF4-FFF2-40B4-BE49-F238E27FC236}">
                <a16:creationId xmlns:a16="http://schemas.microsoft.com/office/drawing/2014/main" id="{1A8F676A-1537-4FFD-AC6C-E3A4A5D14D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5" t="33643" r="5907" b="35659"/>
          <a:stretch/>
        </p:blipFill>
        <p:spPr>
          <a:xfrm>
            <a:off x="3854725" y="785640"/>
            <a:ext cx="5000265" cy="32127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9726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7623" y="-6323"/>
            <a:ext cx="9501809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0" y="6662565"/>
            <a:ext cx="3949690" cy="195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98020" y="6478576"/>
            <a:ext cx="1269623" cy="37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39548" y="106484"/>
            <a:ext cx="5593681" cy="3074938"/>
          </a:xfrm>
          <a:prstGeom prst="rect">
            <a:avLst/>
          </a:prstGeom>
          <a:blipFill>
            <a:blip r:embed="rId4" cstate="print">
              <a:alphaModFix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78829" y="3489329"/>
            <a:ext cx="5593680" cy="3086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91633" y="5208173"/>
            <a:ext cx="2068473" cy="319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70936" y="6459620"/>
            <a:ext cx="2066954" cy="3175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16727" y="5353026"/>
            <a:ext cx="2068473" cy="3175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13639" y="4003661"/>
            <a:ext cx="2068473" cy="3175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91634" y="4044816"/>
            <a:ext cx="2068473" cy="3175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35285" y="3263926"/>
            <a:ext cx="2066955" cy="3175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64608" y="2337874"/>
            <a:ext cx="2068473" cy="319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91634" y="1352877"/>
            <a:ext cx="2068473" cy="3175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68932" y="4007107"/>
            <a:ext cx="1516261" cy="2402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82597" lvl="0" indent="0" algn="ctr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16" algn="l"/>
              </a:tabLst>
              <a:defRPr/>
            </a:pPr>
            <a:r>
              <a:rPr kumimoji="0" sz="1793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OPEN	</a:t>
            </a:r>
            <a:r>
              <a:rPr kumimoji="0" sz="1793" b="1" i="1" u="none" strike="noStrike" kern="1200" cap="none" spc="-7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MIND</a:t>
            </a:r>
            <a:endParaRPr kumimoji="0" sz="179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63416" marR="0" lvl="0" indent="0" algn="l" defTabSz="642915" rtl="0" eaLnBrk="1" fontAlgn="auto" latinLnBrk="0" hangingPunct="1">
              <a:lnSpc>
                <a:spcPct val="100000"/>
              </a:lnSpc>
              <a:spcBef>
                <a:spcPts val="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3" b="0" i="0" u="none" strike="noStrike" kern="1200" cap="none" spc="0" normalizeH="0" baseline="0" noProof="0" dirty="0">
                <a:ln>
                  <a:noFill/>
                </a:ln>
                <a:solidFill>
                  <a:srgbClr val="FADF8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curiosity</a:t>
            </a:r>
            <a:endParaRPr kumimoji="0" sz="179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8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3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OPEN</a:t>
            </a:r>
            <a:r>
              <a:rPr kumimoji="0" sz="1793" b="1" i="1" u="none" strike="noStrike" kern="1200" cap="none" spc="-32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93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HEART</a:t>
            </a:r>
            <a:endParaRPr kumimoji="0" sz="179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135280" lvl="0" indent="0" algn="ctr" defTabSz="642915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3" b="0" i="0" u="none" strike="noStrike" kern="1200" cap="none" spc="0" normalizeH="0" baseline="0" noProof="0" dirty="0">
                <a:ln>
                  <a:noFill/>
                </a:ln>
                <a:solidFill>
                  <a:srgbClr val="FADF8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compassion</a:t>
            </a:r>
            <a:endParaRPr kumimoji="0" sz="179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96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155818" lvl="0" indent="0" algn="ctr" defTabSz="642915" rtl="0" eaLnBrk="1" fontAlgn="auto" latinLnBrk="0" hangingPunct="1">
              <a:lnSpc>
                <a:spcPct val="100000"/>
              </a:lnSpc>
              <a:spcBef>
                <a:spcPts val="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3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OPEN</a:t>
            </a:r>
            <a:r>
              <a:rPr kumimoji="0" sz="1793" b="1" i="1" u="none" strike="noStrike" kern="1200" cap="none" spc="-3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93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WILL</a:t>
            </a:r>
            <a:endParaRPr kumimoji="0" sz="179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154032" lvl="0" indent="0" algn="ctr" defTabSz="642915" rtl="0" eaLnBrk="1" fontAlgn="auto" latinLnBrk="0" hangingPunct="1">
              <a:lnSpc>
                <a:spcPct val="100000"/>
              </a:lnSpc>
              <a:spcBef>
                <a:spcPts val="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3" b="0" i="0" u="none" strike="noStrike" kern="1200" cap="none" spc="0" normalizeH="0" baseline="0" noProof="0" dirty="0">
                <a:ln>
                  <a:noFill/>
                </a:ln>
                <a:solidFill>
                  <a:srgbClr val="FADF8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courage</a:t>
            </a:r>
            <a:endParaRPr kumimoji="0" sz="179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99626" y="425321"/>
            <a:ext cx="1820763" cy="2551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33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3" b="1" i="1" u="none" strike="noStrike" kern="1200" cap="none" spc="0" normalizeH="0" baseline="0" noProof="0" dirty="0">
                <a:ln>
                  <a:noFill/>
                </a:ln>
                <a:solidFill>
                  <a:srgbClr val="308BA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CLOSED</a:t>
            </a:r>
            <a:r>
              <a:rPr kumimoji="0" sz="1793" b="1" i="1" u="none" strike="noStrike" kern="1200" cap="none" spc="-28" normalizeH="0" baseline="0" noProof="0" dirty="0">
                <a:ln>
                  <a:noFill/>
                </a:ln>
                <a:solidFill>
                  <a:srgbClr val="308BA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93" b="1" i="1" u="none" strike="noStrike" kern="1200" cap="none" spc="0" normalizeH="0" baseline="0" noProof="0" dirty="0">
                <a:ln>
                  <a:noFill/>
                </a:ln>
                <a:solidFill>
                  <a:srgbClr val="308BA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WILL</a:t>
            </a:r>
            <a:endParaRPr kumimoji="0" sz="179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04965" marR="0" lvl="0" indent="0" algn="l" defTabSz="642915" rtl="0" eaLnBrk="1" fontAlgn="auto" latinLnBrk="0" hangingPunct="1">
              <a:lnSpc>
                <a:spcPct val="100000"/>
              </a:lnSpc>
              <a:spcBef>
                <a:spcPts val="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3" b="0" i="0" u="none" strike="noStrike" kern="1200" cap="none" spc="0" normalizeH="0" baseline="0" noProof="0" dirty="0">
                <a:ln>
                  <a:noFill/>
                </a:ln>
                <a:solidFill>
                  <a:srgbClr val="77C1D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fear</a:t>
            </a:r>
            <a:endParaRPr kumimoji="0" sz="179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6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ctr" defTabSz="642915" rtl="0" eaLnBrk="1" fontAlgn="auto" latinLnBrk="0" hangingPunct="1">
              <a:lnSpc>
                <a:spcPct val="100000"/>
              </a:lnSpc>
              <a:spcBef>
                <a:spcPts val="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3" b="1" i="1" u="none" strike="noStrike" kern="1200" cap="none" spc="0" normalizeH="0" baseline="0" noProof="0" dirty="0">
                <a:ln>
                  <a:noFill/>
                </a:ln>
                <a:solidFill>
                  <a:srgbClr val="308BA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CLOSED</a:t>
            </a:r>
            <a:r>
              <a:rPr kumimoji="0" sz="1793" b="1" i="1" u="none" strike="noStrike" kern="1200" cap="none" spc="-25" normalizeH="0" baseline="0" noProof="0" dirty="0">
                <a:ln>
                  <a:noFill/>
                </a:ln>
                <a:solidFill>
                  <a:srgbClr val="308BA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93" b="1" i="1" u="none" strike="noStrike" kern="1200" cap="none" spc="0" normalizeH="0" baseline="0" noProof="0" dirty="0">
                <a:ln>
                  <a:noFill/>
                </a:ln>
                <a:solidFill>
                  <a:srgbClr val="308BA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HEART</a:t>
            </a:r>
            <a:endParaRPr kumimoji="0" sz="179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21493" marR="0" lvl="0" indent="0" algn="l" defTabSz="642915" rtl="0" eaLnBrk="1" fontAlgn="auto" latinLnBrk="0" hangingPunct="1">
              <a:lnSpc>
                <a:spcPct val="100000"/>
              </a:lnSpc>
              <a:spcBef>
                <a:spcPts val="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3" b="0" i="0" u="none" strike="noStrike" kern="1200" cap="none" spc="-4" normalizeH="0" baseline="0" noProof="0" dirty="0">
                <a:ln>
                  <a:noFill/>
                </a:ln>
                <a:solidFill>
                  <a:srgbClr val="77C1D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hate</a:t>
            </a:r>
            <a:endParaRPr kumimoji="0" sz="179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96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85722" marR="0" lvl="0" indent="0" algn="ctr" defTabSz="642915" rtl="0" eaLnBrk="1" fontAlgn="auto" latinLnBrk="0" hangingPunct="1">
              <a:lnSpc>
                <a:spcPct val="100000"/>
              </a:lnSpc>
              <a:spcBef>
                <a:spcPts val="153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3" b="1" i="1" u="none" strike="noStrike" kern="1200" cap="none" spc="0" normalizeH="0" baseline="0" noProof="0" dirty="0">
                <a:ln>
                  <a:noFill/>
                </a:ln>
                <a:solidFill>
                  <a:srgbClr val="308BA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CLOSED</a:t>
            </a:r>
            <a:r>
              <a:rPr kumimoji="0" sz="1793" b="1" i="1" u="none" strike="noStrike" kern="1200" cap="none" spc="-32" normalizeH="0" baseline="0" noProof="0" dirty="0">
                <a:ln>
                  <a:noFill/>
                </a:ln>
                <a:solidFill>
                  <a:srgbClr val="308BA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93" b="1" i="1" u="none" strike="noStrike" kern="1200" cap="none" spc="-7" normalizeH="0" baseline="0" noProof="0" dirty="0">
                <a:ln>
                  <a:noFill/>
                </a:ln>
                <a:solidFill>
                  <a:srgbClr val="308BA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MIND</a:t>
            </a:r>
            <a:endParaRPr kumimoji="0" sz="179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7061" marR="0" lvl="0" indent="0" algn="ctr" defTabSz="642915" rtl="0" eaLnBrk="1" fontAlgn="auto" latinLnBrk="0" hangingPunct="1">
              <a:lnSpc>
                <a:spcPct val="100000"/>
              </a:lnSpc>
              <a:spcBef>
                <a:spcPts val="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3" b="0" i="0" u="none" strike="noStrike" kern="1200" cap="none" spc="-4" normalizeH="0" baseline="0" noProof="0" dirty="0">
                <a:ln>
                  <a:noFill/>
                </a:ln>
                <a:solidFill>
                  <a:srgbClr val="77C1D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ignorance</a:t>
            </a:r>
            <a:endParaRPr kumimoji="0" sz="179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717C99E0-7A19-4EDA-A709-526422F85AB7}"/>
              </a:ext>
            </a:extLst>
          </p:cNvPr>
          <p:cNvSpPr/>
          <p:nvPr/>
        </p:nvSpPr>
        <p:spPr>
          <a:xfrm>
            <a:off x="7621637" y="3330577"/>
            <a:ext cx="2068473" cy="3175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7B3A4E-8236-4327-BA64-F9A43F83B3AD}"/>
              </a:ext>
            </a:extLst>
          </p:cNvPr>
          <p:cNvSpPr txBox="1"/>
          <p:nvPr/>
        </p:nvSpPr>
        <p:spPr>
          <a:xfrm>
            <a:off x="7439324" y="2398096"/>
            <a:ext cx="1730095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8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DESTROYING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360992-01C6-4F25-B017-7B14715F8FEF}"/>
              </a:ext>
            </a:extLst>
          </p:cNvPr>
          <p:cNvSpPr txBox="1"/>
          <p:nvPr/>
        </p:nvSpPr>
        <p:spPr>
          <a:xfrm>
            <a:off x="7321229" y="1266642"/>
            <a:ext cx="1730095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8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BLAMING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DC8EA5-4C91-447C-A9C4-BE65A922FA4A}"/>
              </a:ext>
            </a:extLst>
          </p:cNvPr>
          <p:cNvSpPr txBox="1"/>
          <p:nvPr/>
        </p:nvSpPr>
        <p:spPr>
          <a:xfrm>
            <a:off x="5198867" y="106593"/>
            <a:ext cx="1730095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8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ABSENCING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6553" y="1674682"/>
            <a:ext cx="3998893" cy="4359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82610" y="771311"/>
            <a:ext cx="4209633" cy="474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82675" y="2305788"/>
            <a:ext cx="5192703" cy="647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35220" y="2948939"/>
            <a:ext cx="5883414" cy="647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33458" y="3591877"/>
            <a:ext cx="4005679" cy="647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2783" y="1586537"/>
            <a:ext cx="6804958" cy="380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02783" y="1972299"/>
            <a:ext cx="7580769" cy="380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2783" y="2358062"/>
            <a:ext cx="7510582" cy="3804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02783" y="3172718"/>
            <a:ext cx="4589859" cy="3450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3854" y="3563481"/>
            <a:ext cx="105370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96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45683" y="3580982"/>
            <a:ext cx="1847552" cy="2946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0005" y="3580982"/>
            <a:ext cx="978694" cy="2946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92889" y="3580982"/>
            <a:ext cx="4464933" cy="2946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45683" y="3881020"/>
            <a:ext cx="6922472" cy="2946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45682" y="4181023"/>
            <a:ext cx="4763810" cy="29489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3854" y="4624507"/>
            <a:ext cx="105370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E36C09"/>
                </a:solidFill>
                <a:latin typeface="Arial"/>
                <a:cs typeface="Arial"/>
              </a:rPr>
              <a:t>•</a:t>
            </a:r>
            <a:endParaRPr sz="196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45683" y="4642009"/>
            <a:ext cx="567330" cy="2946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18420" y="4642009"/>
            <a:ext cx="6903809" cy="2946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45682" y="4942046"/>
            <a:ext cx="5112425" cy="2946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99976" y="4942046"/>
            <a:ext cx="1573142" cy="2946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50053" y="614237"/>
            <a:ext cx="750093" cy="5820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12605" y="614237"/>
            <a:ext cx="2744272" cy="5820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29807" y="614237"/>
            <a:ext cx="2289304" cy="5820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41818" y="1636900"/>
            <a:ext cx="7543621" cy="380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41819" y="2022663"/>
            <a:ext cx="4141678" cy="380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24191" y="2022663"/>
            <a:ext cx="2160537" cy="3804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30424" y="2022663"/>
            <a:ext cx="167164" cy="3804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41818" y="2837319"/>
            <a:ext cx="4470827" cy="3450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2889" y="3228082"/>
            <a:ext cx="105370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96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84719" y="3245583"/>
            <a:ext cx="7263140" cy="2946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84718" y="3545621"/>
            <a:ext cx="6571000" cy="2946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84718" y="3845624"/>
            <a:ext cx="6744057" cy="2948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84718" y="4145874"/>
            <a:ext cx="4031307" cy="2946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97440" y="4145874"/>
            <a:ext cx="259317" cy="2946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93536" y="4145874"/>
            <a:ext cx="2674798" cy="2946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84718" y="4445913"/>
            <a:ext cx="694373" cy="2946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28727" y="4445913"/>
            <a:ext cx="688478" cy="2946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45144" y="4445913"/>
            <a:ext cx="1363295" cy="2946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72083" y="4445913"/>
            <a:ext cx="197703" cy="2946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03886" y="4445913"/>
            <a:ext cx="687139" cy="2946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20211" y="4445913"/>
            <a:ext cx="688479" cy="2946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36359" y="4445913"/>
            <a:ext cx="957173" cy="29468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754957" y="4445913"/>
            <a:ext cx="993160" cy="2946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84718" y="4745949"/>
            <a:ext cx="1151304" cy="29468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008060" y="4745949"/>
            <a:ext cx="184308" cy="29468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100215" y="4745949"/>
            <a:ext cx="784384" cy="29468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54136" y="4745949"/>
            <a:ext cx="199310" cy="29468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887009" y="4745949"/>
            <a:ext cx="561499" cy="29468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73498" y="4745949"/>
            <a:ext cx="1267123" cy="29468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525607" y="4745949"/>
            <a:ext cx="197703" cy="2946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57409" y="4745949"/>
            <a:ext cx="561499" cy="29468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143898" y="4745949"/>
            <a:ext cx="1300163" cy="29468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326100" y="4745949"/>
            <a:ext cx="499347" cy="29468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32889" y="5189399"/>
            <a:ext cx="105370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F9C090"/>
                </a:solidFill>
                <a:latin typeface="Arial"/>
                <a:cs typeface="Arial"/>
              </a:rPr>
              <a:t>•</a:t>
            </a:r>
            <a:endParaRPr sz="196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984719" y="5206954"/>
            <a:ext cx="3990409" cy="29489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857791" y="5206954"/>
            <a:ext cx="167164" cy="29489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941373" y="5206954"/>
            <a:ext cx="2935902" cy="29489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84718" y="5506938"/>
            <a:ext cx="6688515" cy="29468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561789" y="5506938"/>
            <a:ext cx="351473" cy="29468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984718" y="5807011"/>
            <a:ext cx="1269444" cy="29468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138792" y="5807011"/>
            <a:ext cx="1746200" cy="29468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045636" y="778365"/>
            <a:ext cx="750094" cy="5820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08242" y="778365"/>
            <a:ext cx="2744272" cy="58207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225356" y="778365"/>
            <a:ext cx="2066776" cy="58207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RiseVTI">
  <a:themeElements>
    <a:clrScheme name="Custom 5">
      <a:dk1>
        <a:srgbClr val="0E57C4"/>
      </a:dk1>
      <a:lt1>
        <a:sysClr val="window" lastClr="FFFFFF"/>
      </a:lt1>
      <a:dk2>
        <a:srgbClr val="0E57C4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2">
      <a:majorFont>
        <a:latin typeface="Avenir Next LT Pro Demi"/>
        <a:ea typeface=""/>
        <a:cs typeface=""/>
      </a:majorFont>
      <a:minorFont>
        <a:latin typeface="Roboto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ustom 5">
      <a:majorFont>
        <a:latin typeface="Dayton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7785</TotalTime>
  <Words>121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Arial</vt:lpstr>
      <vt:lpstr>Avenir Next LT Pro Demi</vt:lpstr>
      <vt:lpstr>Calibri</vt:lpstr>
      <vt:lpstr>Calibri Light</vt:lpstr>
      <vt:lpstr>Daytona</vt:lpstr>
      <vt:lpstr>Franklin Gothic Book</vt:lpstr>
      <vt:lpstr>Ink Free</vt:lpstr>
      <vt:lpstr>Libre Franklin</vt:lpstr>
      <vt:lpstr>Roboto Condensed</vt:lpstr>
      <vt:lpstr>Roboto Medium</vt:lpstr>
      <vt:lpstr>Times New Roman</vt:lpstr>
      <vt:lpstr>Office Theme</vt:lpstr>
      <vt:lpstr>GradientRiseVTI</vt:lpstr>
      <vt:lpstr>3_Office Theme</vt:lpstr>
      <vt:lpstr>2_Office Theme</vt:lpstr>
      <vt:lpstr>UDAR ASUMSI membangun perspektif</vt:lpstr>
      <vt:lpstr>PETA BUKANLAH WILAYAH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Kecenderungan alamiah untuk tidak memperhatikan fakta  dan bukti yang berlawanan dengan kepercayaan dan nilai-  nilai kita.</vt:lpstr>
      <vt:lpstr>PowerPoint Presentation</vt:lpstr>
      <vt:lpstr>Voice of Judgement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Adib Machrus</dc:creator>
  <cp:lastModifiedBy>Alamsyah M Djafar</cp:lastModifiedBy>
  <cp:revision>191</cp:revision>
  <dcterms:created xsi:type="dcterms:W3CDTF">2020-10-21T11:28:21Z</dcterms:created>
  <dcterms:modified xsi:type="dcterms:W3CDTF">2021-10-31T14:55:26Z</dcterms:modified>
</cp:coreProperties>
</file>