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63" r:id="rId5"/>
    <p:sldId id="264" r:id="rId6"/>
    <p:sldId id="368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November 16,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AE6A-7B64-4DE4-A1A1-797BE59E6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WAWASAN KEBANGSAAN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53016-AF23-4095-BEC6-94B2ACA52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panduan instruktur</a:t>
            </a:r>
          </a:p>
        </p:txBody>
      </p:sp>
    </p:spTree>
    <p:extLst>
      <p:ext uri="{BB962C8B-B14F-4D97-AF65-F5344CB8AC3E}">
        <p14:creationId xmlns:p14="http://schemas.microsoft.com/office/powerpoint/2010/main" val="272433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885" r="18135"/>
          <a:stretch>
            <a:fillRect/>
          </a:stretch>
        </p:blipFill>
        <p:spPr>
          <a:xfrm>
            <a:off x="0" y="0"/>
            <a:ext cx="5703614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6000" y="1721587"/>
            <a:ext cx="6216681" cy="289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/>
            <a:r>
              <a:rPr lang="en-US" sz="4400" b="1" spc="207">
                <a:solidFill>
                  <a:srgbClr val="C00000"/>
                </a:solidFill>
                <a:latin typeface="Montserrat" pitchFamily="2" charset="77"/>
              </a:rPr>
              <a:t>JELAJAH DUNIA:</a:t>
            </a:r>
          </a:p>
          <a:p>
            <a:pPr defTabSz="609630"/>
            <a:r>
              <a:rPr lang="en-US" sz="3600" b="1" spc="171">
                <a:solidFill>
                  <a:srgbClr val="10223D"/>
                </a:solidFill>
                <a:latin typeface="Montserrat" pitchFamily="2" charset="77"/>
              </a:rPr>
              <a:t>MENGAPA</a:t>
            </a:r>
          </a:p>
          <a:p>
            <a:pPr defTabSz="609630"/>
            <a:r>
              <a:rPr lang="en-US" sz="3600" b="1" spc="171">
                <a:solidFill>
                  <a:srgbClr val="10223D"/>
                </a:solidFill>
                <a:latin typeface="Montserrat" pitchFamily="2" charset="77"/>
              </a:rPr>
              <a:t>SEBUAH BANGSA</a:t>
            </a:r>
          </a:p>
          <a:p>
            <a:pPr defTabSz="609630"/>
            <a:r>
              <a:rPr lang="en-US" sz="3600" b="1" spc="171">
                <a:solidFill>
                  <a:srgbClr val="10223D"/>
                </a:solidFill>
                <a:latin typeface="Montserrat" pitchFamily="2" charset="77"/>
              </a:rPr>
              <a:t>BISA HANCUR</a:t>
            </a:r>
          </a:p>
          <a:p>
            <a:pPr defTabSz="609630"/>
            <a:r>
              <a:rPr lang="en-US" sz="3600" b="1" spc="171">
                <a:solidFill>
                  <a:srgbClr val="10223D"/>
                </a:solidFill>
                <a:latin typeface="Montserrat" pitchFamily="2" charset="77"/>
              </a:rPr>
              <a:t>ATAU BERSATU?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DDA4224E-DDE0-42E8-BB38-2B523ED9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6096000" y="1802747"/>
            <a:ext cx="4167896" cy="26726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99502" y="936921"/>
            <a:ext cx="2997159" cy="405707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593627" y="5161243"/>
            <a:ext cx="3172642" cy="349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877"/>
              </a:lnSpc>
            </a:pPr>
            <a:r>
              <a:rPr lang="en-US" sz="2230" b="1" spc="89">
                <a:solidFill>
                  <a:srgbClr val="D6533C"/>
                </a:solidFill>
                <a:latin typeface="Montserrat" pitchFamily="2" charset="77"/>
              </a:rPr>
              <a:t>UNI EROPA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1760" y="5161243"/>
            <a:ext cx="3172642" cy="349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877"/>
              </a:lnSpc>
            </a:pPr>
            <a:r>
              <a:rPr lang="en-US" sz="2230" b="1" spc="89">
                <a:solidFill>
                  <a:srgbClr val="D6533C"/>
                </a:solidFill>
                <a:latin typeface="Montserrat" pitchFamily="2" charset="77"/>
              </a:rPr>
              <a:t>JERMAN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hoto, many, different, colorful&#10;&#10;Description automatically generated">
            <a:extLst>
              <a:ext uri="{FF2B5EF4-FFF2-40B4-BE49-F238E27FC236}">
                <a16:creationId xmlns:a16="http://schemas.microsoft.com/office/drawing/2014/main" id="{832777E7-4A64-4C3E-9190-13E73A10E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B117E6F-E129-4B13-8A97-EB25EDBB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1" y="991058"/>
            <a:ext cx="4875883" cy="4875883"/>
          </a:xfrm>
          <a:prstGeom prst="rect">
            <a:avLst/>
          </a:prstGeom>
        </p:spPr>
      </p:pic>
      <p:pic>
        <p:nvPicPr>
          <p:cNvPr id="6" name="Picture 5" descr="A person holding a cell phone screen with text&#10;&#10;Description automatically generated">
            <a:extLst>
              <a:ext uri="{FF2B5EF4-FFF2-40B4-BE49-F238E27FC236}">
                <a16:creationId xmlns:a16="http://schemas.microsoft.com/office/drawing/2014/main" id="{1C6A6E98-01CB-4246-81C3-3B69B8924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7C428-8F7B-46A4-8D35-BC8DEB199CB8}"/>
              </a:ext>
            </a:extLst>
          </p:cNvPr>
          <p:cNvSpPr txBox="1"/>
          <p:nvPr/>
        </p:nvSpPr>
        <p:spPr>
          <a:xfrm>
            <a:off x="2345633" y="1558455"/>
            <a:ext cx="7362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APA YANG AKAN MENJADI </a:t>
            </a:r>
            <a:br>
              <a:rPr lang="en-US" sz="2800" b="1" dirty="0"/>
            </a:br>
            <a:r>
              <a:rPr lang="en-US" sz="2800" b="1" dirty="0"/>
              <a:t>TANTANGAN KEBANGSAAN INDONESIA </a:t>
            </a:r>
          </a:p>
          <a:p>
            <a:pPr algn="ctr"/>
            <a:r>
              <a:rPr lang="en-US" sz="2800" b="1" dirty="0"/>
              <a:t>UNTUK MEMPERTAHANKAN KEBERADAANNYA?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APA PERAN KEMENAG </a:t>
            </a:r>
          </a:p>
          <a:p>
            <a:pPr algn="ctr"/>
            <a:r>
              <a:rPr lang="en-US" sz="2800" b="1" dirty="0"/>
              <a:t>DALAM MENJAWAB </a:t>
            </a:r>
          </a:p>
          <a:p>
            <a:pPr algn="ctr"/>
            <a:r>
              <a:rPr lang="en-US" sz="2800" b="1" dirty="0"/>
              <a:t>TANTANGAN KEBANGSAAN INI?</a:t>
            </a:r>
          </a:p>
        </p:txBody>
      </p:sp>
    </p:spTree>
    <p:extLst>
      <p:ext uri="{BB962C8B-B14F-4D97-AF65-F5344CB8AC3E}">
        <p14:creationId xmlns:p14="http://schemas.microsoft.com/office/powerpoint/2010/main" val="25687607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41</TotalTime>
  <Words>22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Montserrat</vt:lpstr>
      <vt:lpstr>GradientRiseVTI</vt:lpstr>
      <vt:lpstr>WAWASAN KEBANGSAAN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WAWASAN KEBANGSAAN</dc:title>
  <dc:creator>Alissa Wahid</dc:creator>
  <cp:lastModifiedBy>Alamsyah M Djafar</cp:lastModifiedBy>
  <cp:revision>7</cp:revision>
  <dcterms:created xsi:type="dcterms:W3CDTF">2021-10-31T06:36:19Z</dcterms:created>
  <dcterms:modified xsi:type="dcterms:W3CDTF">2021-11-16T04:23:03Z</dcterms:modified>
</cp:coreProperties>
</file>