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0" r:id="rId2"/>
    <p:sldMasterId id="2147483733" r:id="rId3"/>
  </p:sldMasterIdLst>
  <p:notesMasterIdLst>
    <p:notesMasterId r:id="rId18"/>
  </p:notesMasterIdLst>
  <p:sldIdLst>
    <p:sldId id="5402" r:id="rId4"/>
    <p:sldId id="5404" r:id="rId5"/>
    <p:sldId id="5394" r:id="rId6"/>
    <p:sldId id="3264" r:id="rId7"/>
    <p:sldId id="3281" r:id="rId8"/>
    <p:sldId id="3282" r:id="rId9"/>
    <p:sldId id="3283" r:id="rId10"/>
    <p:sldId id="3284" r:id="rId11"/>
    <p:sldId id="3285" r:id="rId12"/>
    <p:sldId id="3286" r:id="rId13"/>
    <p:sldId id="3287" r:id="rId14"/>
    <p:sldId id="3288" r:id="rId15"/>
    <p:sldId id="3290" r:id="rId16"/>
    <p:sldId id="5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9416-4047-4C28-B6F1-E7F1B62CE5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B6BE-BADB-4A74-9D9C-D1489761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A490A-9C41-425B-ACB8-4E447DF53A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6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605-A08D-4238-97EA-534310C6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6BB4-1E9A-4C9E-9165-6857AC6D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4F35-FFA7-4C11-82A5-14D4E99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7AFA-2B22-432E-85F8-50AF8D14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872D-B51B-4B95-AC21-1824433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E43-B4E7-4781-AFA6-EC6AA70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9A0-A799-4C8E-8AAF-92A04F7E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A34E-2A82-4781-A403-D633B0B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58E4-1F5E-40C0-A789-F8825624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8760-8D78-4981-90C7-589ABAD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AC7-1DAE-4C98-9ED0-BAF457D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14FD-086C-43B6-98D9-40D6884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0BD6-CAA8-4149-B2C5-20C4369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4E5B-C5E1-4BFC-8E45-520862E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BA53-857F-4165-86C6-4D06475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C12-745E-4AB2-899F-1A714EE0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212-C192-4103-9EA8-C0DEAD4B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C3E2-AD32-4BF7-A308-F8E8A518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2759-666A-4C8F-8117-F9FA64D3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F5D5-3C7F-48CD-8EFD-F2AD6046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3C34-D423-498A-A65F-C26DD32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0B8-7BAE-41C7-BDF8-F9377C8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88B-50DF-4796-BBE7-2BDF1A79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01115-70BB-4536-901C-9A4DC48E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D9673-EAE1-49CF-A72D-93D5DB79D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F873A-25B9-4398-9189-64F570BF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D3B6-D751-48DE-80D2-15C6E87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DD28-D672-4D08-8D68-0D4C5B75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285E-F92B-45C5-AEA6-559E389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1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87A-9E5B-4E8F-ADE3-994110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C8B2D-B16F-4203-AF8F-D69B8F1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5A76-0AB1-4A01-A97F-D8E2417C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79C9-B6B0-454D-9C58-602C45F7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F5FE-FE08-4B88-BCB5-DA858DD4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6D5E1-7D60-4607-BA21-AB70B3B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A969F-1B78-4ACE-A761-DD30583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1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6F2-01E8-4C31-A15D-5A275AC8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B182-58ED-4682-A5CB-176D99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EA43D-167B-408E-9618-86F08678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280F-D5F2-48E7-B64D-21A515E7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A9F4-94F5-409A-B1B8-B82F259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CE3F-2212-448D-9E55-FAA21D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0A7-D5CF-4F93-A3F9-5962C146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85ACE-D47F-46BF-9E6E-16BC75D1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C050-D25B-445F-8CE3-219CDF9B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C0AB-23B4-40D0-8367-72F430B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034EF-BC2D-44F1-8332-3AF500D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B730-2EBF-4694-995E-ED5C5CE2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89A2-CCA7-4E1A-8CE9-B8BCB4A8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A152-5602-4AEF-938B-43DFF586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435-86AE-4304-B362-AF4FF0B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705E-2593-479E-BBA3-5B4D088E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D26-D05B-490D-9951-F08F0543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1B30-C8E2-4B92-9A74-3D8DA9E4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EED3-70CC-4E51-857D-7E46ADD9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424-FF60-4CF6-8C67-4D7EEE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C647-79ED-4EB1-A3B9-2EE1643D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8CB-ED21-4A79-9F67-E0E2DF13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6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0090" y="0"/>
            <a:ext cx="7251911" cy="68580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19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3A29-D9D7-45F1-9314-3171B373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AC7B-9BFB-49F8-AA83-9BABF726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C921-73EB-4767-8297-56D77BA2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083E-9B19-4AF1-89AC-EAC55E16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66B7-C9B2-4F86-86D3-B19B7C1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19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0A27-001B-46D2-9CDD-CB12E67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0E80-E1BE-4ACC-97A3-70B794BB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0692-6604-4DE8-A05D-C3CB3D49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A81D-0C40-42D9-B9A1-5804A52E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377D-DA47-4CDF-A83E-BA14ED3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3803-7045-45D7-8D54-B85333BD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223A6-B7E1-4320-ADF8-ECD37B7E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C383-B0F9-414A-A2C4-F38E78B1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36F0-90B7-46DB-A26F-663E84B7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37B-806B-4C24-AB3F-AEBFCEC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0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58D-226E-44E0-868D-4DFA94AA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F66-933D-47C3-9679-BBAFA6C6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556F4-0244-400D-94EA-5FCCB41E3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F0DC-6930-4E92-8609-ABBF5BC5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EA21E-8375-4A7C-A417-69D8897E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394E-DDE5-4A10-9C4D-9A5B8763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9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0FE-23EA-4C81-B1A0-C5D69FC2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8F11-60F0-4BA8-AC16-D1191724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67D4-8810-4B24-9F2B-F5B7D00A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8BA39-3A94-4591-9880-65B6EC2A2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5ACAE-636F-4CE2-821D-4CD64640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6603-5AD1-457A-8C64-99A7128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0513C-808B-4578-8B0B-3B2B9C8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1A224-3432-420F-9835-2F59438C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6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D43B-69E5-4573-9DE5-FABF660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5A5E5-7859-4FD7-8B93-FB3BD85E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B149-FD35-461D-BF4D-310CE24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BE62-6776-4003-9CA7-845600AA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8B9DB-2597-4F0B-AEF2-C70CFF0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D3A8F-62F3-494D-8F1F-829AA11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EDB7-B617-49C0-BBE5-EAA248D5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2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2C78-0ED1-481E-9E5B-6DD6D94B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51F8-2E97-4614-9290-8E146D49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186D-791C-424E-8F3F-8BE7E93A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10EA-1C99-49BE-966F-8FA0BE5C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2D31B-2367-4F15-BBCE-2A9A6136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6545-BC17-49B6-9F13-7FE90ECB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41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ABCB-43B7-4E2E-8035-2E4441BA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36B6-D3AC-4402-98B0-B6045A522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EF1D-DE38-4FBF-B76F-5ED4B465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D6826-9D61-46F8-A9ED-9D722AAB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469D9-D89E-4E0E-B43F-4CD9F87B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AE101-47C1-4846-B0DD-F5D4E63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0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D5EF-FAB5-4CFF-859A-43AAFC2E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36DC2-CB67-4F1A-981D-50B89C84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B0CF-D07A-409B-9783-53BF6E3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B110-ED18-480A-906A-7A3DA65A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DEAA-630C-4295-A2D2-580BABC0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2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FC2D5-9E64-4CDE-A6DC-E1B62917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FA859-10DD-4F32-AF98-86FED2C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97F7-8873-4B23-BDE6-9B046ABC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3D6E-6683-4718-90F5-197B9262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287D-B07A-4076-AA5F-6358CD7E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20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6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31,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27FD3-94EB-4CB7-B180-0BDC720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6EB8-10FB-4962-B1D1-32B80D8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6304-F45F-4C5C-B841-A999BF70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298C-02E0-4228-B1A1-6FBA2CE1461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816E-D2E6-4B36-B185-DF141E9D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025C-250F-4AD3-8168-A72A3BCD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CE837-BDF9-4E41-85CE-8964637A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B1F9-6F38-4AA4-B078-230E256C0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EBBC-3666-4103-9E9D-D2F575C8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38F0-E9BF-4C99-BB6F-AEB5F2A50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5266-282B-413D-AEE4-6A2BE692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5123-0C69-4CCA-83E7-E92570C5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281" y="2871216"/>
            <a:ext cx="9966961" cy="1115568"/>
          </a:xfrm>
        </p:spPr>
        <p:txBody>
          <a:bodyPr/>
          <a:lstStyle/>
          <a:p>
            <a:pPr algn="ctr"/>
            <a:r>
              <a:rPr lang="en-US" spc="0" dirty="0">
                <a:latin typeface="Libre Franklin" pitchFamily="2" charset="0"/>
              </a:rPr>
              <a:t>MENYELAMI PERSOALAN DALAM SISTEM SOSIAL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33BC2-70B4-42F7-A1C7-215F78C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9"/>
            <a:ext cx="9966325" cy="922144"/>
          </a:xfrm>
        </p:spPr>
        <p:txBody>
          <a:bodyPr>
            <a:normAutofit/>
          </a:bodyPr>
          <a:lstStyle/>
          <a:p>
            <a:pPr algn="ctr"/>
            <a:r>
              <a:rPr lang="en-US" spc="0" dirty="0">
                <a:latin typeface="Libre Franklin" pitchFamily="2" charset="0"/>
              </a:rPr>
              <a:t>ANALISIS GUNUNG </a:t>
            </a:r>
            <a:r>
              <a:rPr lang="en-US" spc="0" dirty="0" smtClean="0">
                <a:latin typeface="Libre Franklin" pitchFamily="2" charset="0"/>
              </a:rPr>
              <a:t>ES &amp; PROSES U</a:t>
            </a:r>
            <a:endParaRPr lang="en-US" spc="0" dirty="0"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6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3555C07-302E-4C50-BD55-0A0B37CB50BD}"/>
              </a:ext>
            </a:extLst>
          </p:cNvPr>
          <p:cNvGrpSpPr/>
          <p:nvPr/>
        </p:nvGrpSpPr>
        <p:grpSpPr>
          <a:xfrm>
            <a:off x="3145" y="-19944"/>
            <a:ext cx="12212061" cy="7061443"/>
            <a:chOff x="-1" y="-191568"/>
            <a:chExt cx="12212061" cy="706144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8C5C83-787B-4CAF-8379-3EE01B8EB294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row: U-Turn 122">
              <a:extLst>
                <a:ext uri="{FF2B5EF4-FFF2-40B4-BE49-F238E27FC236}">
                  <a16:creationId xmlns:a16="http://schemas.microsoft.com/office/drawing/2014/main" id="{C05E192F-4C86-4A0E-A454-08D45241A9B1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132A263A-6B2E-4991-9508-C0DBF91A5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125" name="Rectangle 9">
              <a:extLst>
                <a:ext uri="{FF2B5EF4-FFF2-40B4-BE49-F238E27FC236}">
                  <a16:creationId xmlns:a16="http://schemas.microsoft.com/office/drawing/2014/main" id="{48F3C340-FD84-4B7E-BEF9-47B6574FF8BD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EC10FA-C3B3-428A-99A3-7D7C1E96849E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3537AA5-362E-4F37-825B-642779E94492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FDF7C7F-AC83-48E1-A566-1296D501B9F9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F80096D-1C89-45A9-BF9B-D930AC761EE1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21D9B09-8476-4B4C-968E-3DFAC87C05E9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ED4619D-2EFB-40C7-BBB5-8D7A2C280ED5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DD72782-AA70-4CE0-A819-EF7AD9B1883B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7CD0348-9C66-4B83-A4A8-F8195D36E3A5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230D74F-0546-4FC1-A1AD-ADC74229A5EC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8D02E59-4314-4E26-8E11-937AA8F40030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D8453FF-4E9C-4A66-8C48-C3258A4688D3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D12A3A6-582E-4370-ACF0-1AF3FF379BBC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F5108F4-AE97-40F8-A64E-1E9AEF369E81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B5644F-9BF6-40B2-A291-3EABD2D2739D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8413F25-4867-4201-A5E3-BE33CB359547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2C4A79D-EB9D-418E-9C0C-FDEF82C563B5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658A144-70CC-4747-BA66-FBF94B52A053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9DEE18C-C39D-43A5-82F6-98B94410C39D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5F9B8A-07BF-428A-B2A8-B4CBA60634ED}"/>
              </a:ext>
            </a:extLst>
          </p:cNvPr>
          <p:cNvSpPr txBox="1"/>
          <p:nvPr/>
        </p:nvSpPr>
        <p:spPr>
          <a:xfrm>
            <a:off x="8305337" y="3815654"/>
            <a:ext cx="1845009" cy="39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EDA8C-9A9E-43E0-B548-2520305F50B4}"/>
              </a:ext>
            </a:extLst>
          </p:cNvPr>
          <p:cNvGrpSpPr/>
          <p:nvPr/>
        </p:nvGrpSpPr>
        <p:grpSpPr>
          <a:xfrm>
            <a:off x="10059702" y="3327074"/>
            <a:ext cx="748554" cy="1322606"/>
            <a:chOff x="8330729" y="3787685"/>
            <a:chExt cx="748554" cy="13226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C136B5-17B6-4274-865B-A841AC12DF36}"/>
                </a:ext>
              </a:extLst>
            </p:cNvPr>
            <p:cNvGrpSpPr/>
            <p:nvPr/>
          </p:nvGrpSpPr>
          <p:grpSpPr>
            <a:xfrm rot="6069662" flipH="1">
              <a:off x="8247645" y="4278654"/>
              <a:ext cx="914721" cy="748554"/>
              <a:chOff x="3215930" y="2735636"/>
              <a:chExt cx="1467413" cy="120084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A8462AC-3162-45B5-A33E-EE665C5CB7DA}"/>
                  </a:ext>
                </a:extLst>
              </p:cNvPr>
              <p:cNvGrpSpPr/>
              <p:nvPr/>
            </p:nvGrpSpPr>
            <p:grpSpPr>
              <a:xfrm rot="2981860" flipH="1">
                <a:off x="3160035" y="2791531"/>
                <a:ext cx="1200846" cy="1089056"/>
                <a:chOff x="2942648" y="548994"/>
                <a:chExt cx="5862968" cy="5317172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B2BBBDC-C479-4337-B5D9-949818887612}"/>
                    </a:ext>
                  </a:extLst>
                </p:cNvPr>
                <p:cNvSpPr/>
                <p:nvPr/>
              </p:nvSpPr>
              <p:spPr>
                <a:xfrm>
                  <a:off x="3879838" y="3609072"/>
                  <a:ext cx="622454" cy="1063587"/>
                </a:xfrm>
                <a:custGeom>
                  <a:avLst/>
                  <a:gdLst>
                    <a:gd name="connsiteX0" fmla="*/ 0 w 568960"/>
                    <a:gd name="connsiteY0" fmla="*/ 101600 h 995680"/>
                    <a:gd name="connsiteX1" fmla="*/ 568960 w 568960"/>
                    <a:gd name="connsiteY1" fmla="*/ 0 h 995680"/>
                    <a:gd name="connsiteX2" fmla="*/ 568960 w 568960"/>
                    <a:gd name="connsiteY2" fmla="*/ 822960 h 995680"/>
                    <a:gd name="connsiteX3" fmla="*/ 193040 w 568960"/>
                    <a:gd name="connsiteY3" fmla="*/ 995680 h 995680"/>
                    <a:gd name="connsiteX4" fmla="*/ 345440 w 568960"/>
                    <a:gd name="connsiteY4" fmla="*/ 508000 h 995680"/>
                    <a:gd name="connsiteX5" fmla="*/ 325120 w 568960"/>
                    <a:gd name="connsiteY5" fmla="*/ 375920 h 995680"/>
                    <a:gd name="connsiteX6" fmla="*/ 0 w 568960"/>
                    <a:gd name="connsiteY6" fmla="*/ 101600 h 995680"/>
                    <a:gd name="connsiteX0" fmla="*/ 0 w 600722"/>
                    <a:gd name="connsiteY0" fmla="*/ 89898 h 995680"/>
                    <a:gd name="connsiteX1" fmla="*/ 600722 w 600722"/>
                    <a:gd name="connsiteY1" fmla="*/ 0 h 995680"/>
                    <a:gd name="connsiteX2" fmla="*/ 600722 w 600722"/>
                    <a:gd name="connsiteY2" fmla="*/ 822960 h 995680"/>
                    <a:gd name="connsiteX3" fmla="*/ 224802 w 600722"/>
                    <a:gd name="connsiteY3" fmla="*/ 995680 h 995680"/>
                    <a:gd name="connsiteX4" fmla="*/ 377202 w 600722"/>
                    <a:gd name="connsiteY4" fmla="*/ 508000 h 995680"/>
                    <a:gd name="connsiteX5" fmla="*/ 356882 w 600722"/>
                    <a:gd name="connsiteY5" fmla="*/ 375920 h 995680"/>
                    <a:gd name="connsiteX6" fmla="*/ 0 w 600722"/>
                    <a:gd name="connsiteY6" fmla="*/ 89898 h 995680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56882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65590"/>
                    <a:gd name="connsiteX1" fmla="*/ 620782 w 620782"/>
                    <a:gd name="connsiteY1" fmla="*/ 0 h 965590"/>
                    <a:gd name="connsiteX2" fmla="*/ 600722 w 620782"/>
                    <a:gd name="connsiteY2" fmla="*/ 799557 h 965590"/>
                    <a:gd name="connsiteX3" fmla="*/ 214772 w 620782"/>
                    <a:gd name="connsiteY3" fmla="*/ 965590 h 965590"/>
                    <a:gd name="connsiteX4" fmla="*/ 380546 w 620782"/>
                    <a:gd name="connsiteY4" fmla="*/ 539762 h 965590"/>
                    <a:gd name="connsiteX5" fmla="*/ 343509 w 620782"/>
                    <a:gd name="connsiteY5" fmla="*/ 352517 h 965590"/>
                    <a:gd name="connsiteX6" fmla="*/ 0 w 620782"/>
                    <a:gd name="connsiteY6" fmla="*/ 66495 h 965590"/>
                    <a:gd name="connsiteX0" fmla="*/ 0 w 620782"/>
                    <a:gd name="connsiteY0" fmla="*/ 66495 h 978195"/>
                    <a:gd name="connsiteX1" fmla="*/ 620782 w 620782"/>
                    <a:gd name="connsiteY1" fmla="*/ 0 h 978195"/>
                    <a:gd name="connsiteX2" fmla="*/ 600722 w 620782"/>
                    <a:gd name="connsiteY2" fmla="*/ 799557 h 978195"/>
                    <a:gd name="connsiteX3" fmla="*/ 214772 w 620782"/>
                    <a:gd name="connsiteY3" fmla="*/ 965590 h 978195"/>
                    <a:gd name="connsiteX4" fmla="*/ 380546 w 620782"/>
                    <a:gd name="connsiteY4" fmla="*/ 539762 h 978195"/>
                    <a:gd name="connsiteX5" fmla="*/ 343509 w 620782"/>
                    <a:gd name="connsiteY5" fmla="*/ 352517 h 978195"/>
                    <a:gd name="connsiteX6" fmla="*/ 0 w 620782"/>
                    <a:gd name="connsiteY6" fmla="*/ 66495 h 978195"/>
                    <a:gd name="connsiteX0" fmla="*/ 0 w 622454"/>
                    <a:gd name="connsiteY0" fmla="*/ 66495 h 975227"/>
                    <a:gd name="connsiteX1" fmla="*/ 620782 w 622454"/>
                    <a:gd name="connsiteY1" fmla="*/ 0 h 975227"/>
                    <a:gd name="connsiteX2" fmla="*/ 622454 w 622454"/>
                    <a:gd name="connsiteY2" fmla="*/ 732691 h 975227"/>
                    <a:gd name="connsiteX3" fmla="*/ 214772 w 622454"/>
                    <a:gd name="connsiteY3" fmla="*/ 965590 h 975227"/>
                    <a:gd name="connsiteX4" fmla="*/ 380546 w 622454"/>
                    <a:gd name="connsiteY4" fmla="*/ 539762 h 975227"/>
                    <a:gd name="connsiteX5" fmla="*/ 343509 w 622454"/>
                    <a:gd name="connsiteY5" fmla="*/ 352517 h 975227"/>
                    <a:gd name="connsiteX6" fmla="*/ 0 w 622454"/>
                    <a:gd name="connsiteY6" fmla="*/ 66495 h 975227"/>
                    <a:gd name="connsiteX0" fmla="*/ 0 w 622454"/>
                    <a:gd name="connsiteY0" fmla="*/ 66495 h 991656"/>
                    <a:gd name="connsiteX1" fmla="*/ 620782 w 622454"/>
                    <a:gd name="connsiteY1" fmla="*/ 0 h 991656"/>
                    <a:gd name="connsiteX2" fmla="*/ 622454 w 622454"/>
                    <a:gd name="connsiteY2" fmla="*/ 732691 h 991656"/>
                    <a:gd name="connsiteX3" fmla="*/ 214772 w 622454"/>
                    <a:gd name="connsiteY3" fmla="*/ 965590 h 991656"/>
                    <a:gd name="connsiteX4" fmla="*/ 380546 w 622454"/>
                    <a:gd name="connsiteY4" fmla="*/ 539762 h 991656"/>
                    <a:gd name="connsiteX5" fmla="*/ 343509 w 622454"/>
                    <a:gd name="connsiteY5" fmla="*/ 352517 h 991656"/>
                    <a:gd name="connsiteX6" fmla="*/ 0 w 622454"/>
                    <a:gd name="connsiteY6" fmla="*/ 66495 h 991656"/>
                    <a:gd name="connsiteX0" fmla="*/ 0 w 622454"/>
                    <a:gd name="connsiteY0" fmla="*/ 118534 h 1043695"/>
                    <a:gd name="connsiteX1" fmla="*/ 620782 w 622454"/>
                    <a:gd name="connsiteY1" fmla="*/ 52039 h 1043695"/>
                    <a:gd name="connsiteX2" fmla="*/ 622454 w 622454"/>
                    <a:gd name="connsiteY2" fmla="*/ 784730 h 1043695"/>
                    <a:gd name="connsiteX3" fmla="*/ 214772 w 622454"/>
                    <a:gd name="connsiteY3" fmla="*/ 1017629 h 1043695"/>
                    <a:gd name="connsiteX4" fmla="*/ 380546 w 622454"/>
                    <a:gd name="connsiteY4" fmla="*/ 591801 h 1043695"/>
                    <a:gd name="connsiteX5" fmla="*/ 343509 w 622454"/>
                    <a:gd name="connsiteY5" fmla="*/ 404556 h 1043695"/>
                    <a:gd name="connsiteX6" fmla="*/ 0 w 622454"/>
                    <a:gd name="connsiteY6" fmla="*/ 118534 h 1043695"/>
                    <a:gd name="connsiteX0" fmla="*/ 0 w 622454"/>
                    <a:gd name="connsiteY0" fmla="*/ 138426 h 1063587"/>
                    <a:gd name="connsiteX1" fmla="*/ 620782 w 622454"/>
                    <a:gd name="connsiteY1" fmla="*/ 71931 h 1063587"/>
                    <a:gd name="connsiteX2" fmla="*/ 622454 w 622454"/>
                    <a:gd name="connsiteY2" fmla="*/ 804622 h 1063587"/>
                    <a:gd name="connsiteX3" fmla="*/ 214772 w 622454"/>
                    <a:gd name="connsiteY3" fmla="*/ 1037521 h 1063587"/>
                    <a:gd name="connsiteX4" fmla="*/ 380546 w 622454"/>
                    <a:gd name="connsiteY4" fmla="*/ 611693 h 1063587"/>
                    <a:gd name="connsiteX5" fmla="*/ 343509 w 622454"/>
                    <a:gd name="connsiteY5" fmla="*/ 424448 h 1063587"/>
                    <a:gd name="connsiteX6" fmla="*/ 0 w 622454"/>
                    <a:gd name="connsiteY6" fmla="*/ 138426 h 1063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2454" h="1063587">
                      <a:moveTo>
                        <a:pt x="0" y="138426"/>
                      </a:moveTo>
                      <a:cubicBezTo>
                        <a:pt x="138389" y="19304"/>
                        <a:pt x="365377" y="-68056"/>
                        <a:pt x="620782" y="71931"/>
                      </a:cubicBezTo>
                      <a:cubicBezTo>
                        <a:pt x="621339" y="316161"/>
                        <a:pt x="621897" y="560392"/>
                        <a:pt x="622454" y="804622"/>
                      </a:cubicBezTo>
                      <a:cubicBezTo>
                        <a:pt x="553984" y="1067252"/>
                        <a:pt x="356795" y="1097522"/>
                        <a:pt x="214772" y="1037521"/>
                      </a:cubicBezTo>
                      <a:lnTo>
                        <a:pt x="380546" y="611693"/>
                      </a:lnTo>
                      <a:cubicBezTo>
                        <a:pt x="404420" y="550949"/>
                        <a:pt x="379815" y="465132"/>
                        <a:pt x="343509" y="424448"/>
                      </a:cubicBezTo>
                      <a:lnTo>
                        <a:pt x="0" y="1384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98EDF7B-D0E9-4908-81D7-6EF1CA010827}"/>
                    </a:ext>
                  </a:extLst>
                </p:cNvPr>
                <p:cNvSpPr/>
                <p:nvPr/>
              </p:nvSpPr>
              <p:spPr>
                <a:xfrm>
                  <a:off x="3416880" y="3817191"/>
                  <a:ext cx="738876" cy="988842"/>
                </a:xfrm>
                <a:custGeom>
                  <a:avLst/>
                  <a:gdLst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8876" h="988842">
                      <a:moveTo>
                        <a:pt x="218988" y="94502"/>
                      </a:moveTo>
                      <a:cubicBezTo>
                        <a:pt x="224003" y="33207"/>
                        <a:pt x="322631" y="-24743"/>
                        <a:pt x="404543" y="10919"/>
                      </a:cubicBezTo>
                      <a:lnTo>
                        <a:pt x="717144" y="285072"/>
                      </a:lnTo>
                      <a:lnTo>
                        <a:pt x="738876" y="387043"/>
                      </a:lnTo>
                      <a:lnTo>
                        <a:pt x="585083" y="763167"/>
                      </a:lnTo>
                      <a:lnTo>
                        <a:pt x="402871" y="764839"/>
                      </a:lnTo>
                      <a:lnTo>
                        <a:pt x="402871" y="988842"/>
                      </a:lnTo>
                      <a:lnTo>
                        <a:pt x="187227" y="988842"/>
                      </a:lnTo>
                      <a:cubicBezTo>
                        <a:pt x="110888" y="976583"/>
                        <a:pt x="14488" y="902473"/>
                        <a:pt x="3344" y="806631"/>
                      </a:cubicBezTo>
                      <a:cubicBezTo>
                        <a:pt x="2229" y="749237"/>
                        <a:pt x="1115" y="691843"/>
                        <a:pt x="0" y="634449"/>
                      </a:cubicBezTo>
                      <a:cubicBezTo>
                        <a:pt x="31761" y="539721"/>
                        <a:pt x="90270" y="451681"/>
                        <a:pt x="220660" y="440536"/>
                      </a:cubicBezTo>
                      <a:cubicBezTo>
                        <a:pt x="221217" y="324634"/>
                        <a:pt x="221775" y="208732"/>
                        <a:pt x="218988" y="9450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34C1BC5-3B40-49DB-9529-34F39C446C4B}"/>
                    </a:ext>
                  </a:extLst>
                </p:cNvPr>
                <p:cNvSpPr/>
                <p:nvPr/>
              </p:nvSpPr>
              <p:spPr>
                <a:xfrm>
                  <a:off x="2942648" y="4592637"/>
                  <a:ext cx="760989" cy="527885"/>
                </a:xfrm>
                <a:custGeom>
                  <a:avLst/>
                  <a:gdLst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241413 w 633526"/>
                    <a:gd name="connsiteY0" fmla="*/ 0 h 528262"/>
                    <a:gd name="connsiteX1" fmla="*/ 58851 w 633526"/>
                    <a:gd name="connsiteY1" fmla="*/ 26987 h 528262"/>
                    <a:gd name="connsiteX2" fmla="*/ 141401 w 633526"/>
                    <a:gd name="connsiteY2" fmla="*/ 525462 h 528262"/>
                    <a:gd name="connsiteX3" fmla="*/ 633526 w 633526"/>
                    <a:gd name="connsiteY3" fmla="*/ 434975 h 528262"/>
                    <a:gd name="connsiteX4" fmla="*/ 493826 w 633526"/>
                    <a:gd name="connsiteY4" fmla="*/ 312737 h 528262"/>
                    <a:gd name="connsiteX5" fmla="*/ 241413 w 633526"/>
                    <a:gd name="connsiteY5" fmla="*/ 0 h 528262"/>
                    <a:gd name="connsiteX0" fmla="*/ 368876 w 760989"/>
                    <a:gd name="connsiteY0" fmla="*/ 0 h 527885"/>
                    <a:gd name="connsiteX1" fmla="*/ 186314 w 760989"/>
                    <a:gd name="connsiteY1" fmla="*/ 26987 h 527885"/>
                    <a:gd name="connsiteX2" fmla="*/ 268864 w 760989"/>
                    <a:gd name="connsiteY2" fmla="*/ 525462 h 527885"/>
                    <a:gd name="connsiteX3" fmla="*/ 760989 w 760989"/>
                    <a:gd name="connsiteY3" fmla="*/ 434975 h 527885"/>
                    <a:gd name="connsiteX4" fmla="*/ 621289 w 760989"/>
                    <a:gd name="connsiteY4" fmla="*/ 312737 h 527885"/>
                    <a:gd name="connsiteX5" fmla="*/ 368876 w 760989"/>
                    <a:gd name="connsiteY5" fmla="*/ 0 h 52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0989" h="527885">
                      <a:moveTo>
                        <a:pt x="368876" y="0"/>
                      </a:moveTo>
                      <a:lnTo>
                        <a:pt x="186314" y="26987"/>
                      </a:lnTo>
                      <a:cubicBezTo>
                        <a:pt x="-125894" y="129645"/>
                        <a:pt x="-9478" y="564091"/>
                        <a:pt x="268864" y="525462"/>
                      </a:cubicBezTo>
                      <a:lnTo>
                        <a:pt x="760989" y="434975"/>
                      </a:lnTo>
                      <a:lnTo>
                        <a:pt x="621289" y="312737"/>
                      </a:lnTo>
                      <a:cubicBezTo>
                        <a:pt x="467301" y="268816"/>
                        <a:pt x="386339" y="161396"/>
                        <a:pt x="36887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32E525FE-9D3E-46BF-9F35-12378A58EE90}"/>
                    </a:ext>
                  </a:extLst>
                </p:cNvPr>
                <p:cNvSpPr/>
                <p:nvPr/>
              </p:nvSpPr>
              <p:spPr>
                <a:xfrm>
                  <a:off x="3731969" y="2771933"/>
                  <a:ext cx="1164293" cy="2305974"/>
                </a:xfrm>
                <a:custGeom>
                  <a:avLst/>
                  <a:gdLst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93608"/>
                    <a:gd name="connsiteX1" fmla="*/ 194373 w 1161170"/>
                    <a:gd name="connsiteY1" fmla="*/ 417481 h 693608"/>
                    <a:gd name="connsiteX2" fmla="*/ 194373 w 1161170"/>
                    <a:gd name="connsiteY2" fmla="*/ 535795 h 693608"/>
                    <a:gd name="connsiteX3" fmla="*/ 103102 w 1161170"/>
                    <a:gd name="connsiteY3" fmla="*/ 625376 h 693608"/>
                    <a:gd name="connsiteX4" fmla="*/ 0 w 1161170"/>
                    <a:gd name="connsiteY4" fmla="*/ 628756 h 693608"/>
                    <a:gd name="connsiteX5" fmla="*/ 1161170 w 1161170"/>
                    <a:gd name="connsiteY5" fmla="*/ 0 h 693608"/>
                    <a:gd name="connsiteX6" fmla="*/ 873835 w 1161170"/>
                    <a:gd name="connsiteY6" fmla="*/ 5071 h 693608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65"/>
                    <a:gd name="connsiteY0" fmla="*/ 5071 h 786395"/>
                    <a:gd name="connsiteX1" fmla="*/ 194373 w 1161865"/>
                    <a:gd name="connsiteY1" fmla="*/ 417481 h 786395"/>
                    <a:gd name="connsiteX2" fmla="*/ 194373 w 1161865"/>
                    <a:gd name="connsiteY2" fmla="*/ 535795 h 786395"/>
                    <a:gd name="connsiteX3" fmla="*/ 103102 w 1161865"/>
                    <a:gd name="connsiteY3" fmla="*/ 625376 h 786395"/>
                    <a:gd name="connsiteX4" fmla="*/ 0 w 1161865"/>
                    <a:gd name="connsiteY4" fmla="*/ 628756 h 786395"/>
                    <a:gd name="connsiteX5" fmla="*/ 1161170 w 1161865"/>
                    <a:gd name="connsiteY5" fmla="*/ 0 h 786395"/>
                    <a:gd name="connsiteX6" fmla="*/ 873835 w 1161865"/>
                    <a:gd name="connsiteY6" fmla="*/ 5071 h 786395"/>
                    <a:gd name="connsiteX0" fmla="*/ 873835 w 1164293"/>
                    <a:gd name="connsiteY0" fmla="*/ 5071 h 793242"/>
                    <a:gd name="connsiteX1" fmla="*/ 194373 w 1164293"/>
                    <a:gd name="connsiteY1" fmla="*/ 417481 h 793242"/>
                    <a:gd name="connsiteX2" fmla="*/ 194373 w 1164293"/>
                    <a:gd name="connsiteY2" fmla="*/ 535795 h 793242"/>
                    <a:gd name="connsiteX3" fmla="*/ 103102 w 1164293"/>
                    <a:gd name="connsiteY3" fmla="*/ 625376 h 793242"/>
                    <a:gd name="connsiteX4" fmla="*/ 0 w 1164293"/>
                    <a:gd name="connsiteY4" fmla="*/ 628756 h 793242"/>
                    <a:gd name="connsiteX5" fmla="*/ 1161170 w 1164293"/>
                    <a:gd name="connsiteY5" fmla="*/ 0 h 793242"/>
                    <a:gd name="connsiteX6" fmla="*/ 873835 w 1164293"/>
                    <a:gd name="connsiteY6" fmla="*/ 5071 h 793242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73367"/>
                    <a:gd name="connsiteY0" fmla="*/ 1080040 h 1868211"/>
                    <a:gd name="connsiteX1" fmla="*/ 194373 w 1173367"/>
                    <a:gd name="connsiteY1" fmla="*/ 1492450 h 1868211"/>
                    <a:gd name="connsiteX2" fmla="*/ 194373 w 1173367"/>
                    <a:gd name="connsiteY2" fmla="*/ 1610764 h 1868211"/>
                    <a:gd name="connsiteX3" fmla="*/ 103102 w 1173367"/>
                    <a:gd name="connsiteY3" fmla="*/ 1700345 h 1868211"/>
                    <a:gd name="connsiteX4" fmla="*/ 0 w 1173367"/>
                    <a:gd name="connsiteY4" fmla="*/ 1703725 h 1868211"/>
                    <a:gd name="connsiteX5" fmla="*/ 1161170 w 1173367"/>
                    <a:gd name="connsiteY5" fmla="*/ 1074969 h 1868211"/>
                    <a:gd name="connsiteX6" fmla="*/ 1161170 w 1173367"/>
                    <a:gd name="connsiteY6" fmla="*/ 0 h 1868211"/>
                    <a:gd name="connsiteX7" fmla="*/ 880596 w 1173367"/>
                    <a:gd name="connsiteY7" fmla="*/ 38874 h 1868211"/>
                    <a:gd name="connsiteX8" fmla="*/ 873835 w 1173367"/>
                    <a:gd name="connsiteY8" fmla="*/ 1080040 h 1868211"/>
                    <a:gd name="connsiteX0" fmla="*/ 873835 w 1164293"/>
                    <a:gd name="connsiteY0" fmla="*/ 1080040 h 1868211"/>
                    <a:gd name="connsiteX1" fmla="*/ 194373 w 1164293"/>
                    <a:gd name="connsiteY1" fmla="*/ 1492450 h 1868211"/>
                    <a:gd name="connsiteX2" fmla="*/ 194373 w 1164293"/>
                    <a:gd name="connsiteY2" fmla="*/ 1610764 h 1868211"/>
                    <a:gd name="connsiteX3" fmla="*/ 103102 w 1164293"/>
                    <a:gd name="connsiteY3" fmla="*/ 1700345 h 1868211"/>
                    <a:gd name="connsiteX4" fmla="*/ 0 w 1164293"/>
                    <a:gd name="connsiteY4" fmla="*/ 1703725 h 1868211"/>
                    <a:gd name="connsiteX5" fmla="*/ 1161170 w 1164293"/>
                    <a:gd name="connsiteY5" fmla="*/ 1074969 h 1868211"/>
                    <a:gd name="connsiteX6" fmla="*/ 1161170 w 1164293"/>
                    <a:gd name="connsiteY6" fmla="*/ 0 h 1868211"/>
                    <a:gd name="connsiteX7" fmla="*/ 880596 w 1164293"/>
                    <a:gd name="connsiteY7" fmla="*/ 38874 h 1868211"/>
                    <a:gd name="connsiteX8" fmla="*/ 873835 w 1164293"/>
                    <a:gd name="connsiteY8" fmla="*/ 1080040 h 1868211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437763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0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4293" h="2305974">
                      <a:moveTo>
                        <a:pt x="873835" y="1517803"/>
                      </a:moveTo>
                      <a:cubicBezTo>
                        <a:pt x="894118" y="1896971"/>
                        <a:pt x="579739" y="2147686"/>
                        <a:pt x="194373" y="1930213"/>
                      </a:cubicBezTo>
                      <a:lnTo>
                        <a:pt x="194373" y="2048527"/>
                      </a:lnTo>
                      <a:cubicBezTo>
                        <a:pt x="185922" y="2105431"/>
                        <a:pt x="145357" y="2136981"/>
                        <a:pt x="103102" y="2138108"/>
                      </a:cubicBezTo>
                      <a:lnTo>
                        <a:pt x="0" y="2141488"/>
                      </a:lnTo>
                      <a:cubicBezTo>
                        <a:pt x="513822" y="2552208"/>
                        <a:pt x="1216946" y="2138107"/>
                        <a:pt x="1161170" y="1512732"/>
                      </a:cubicBezTo>
                      <a:lnTo>
                        <a:pt x="1161170" y="0"/>
                      </a:lnTo>
                      <a:lnTo>
                        <a:pt x="875525" y="0"/>
                      </a:lnTo>
                      <a:cubicBezTo>
                        <a:pt x="873271" y="347055"/>
                        <a:pt x="876089" y="1170748"/>
                        <a:pt x="873835" y="151780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63237AE-022D-40B4-B729-2368F24B25B4}"/>
                    </a:ext>
                  </a:extLst>
                </p:cNvPr>
                <p:cNvSpPr/>
                <p:nvPr/>
              </p:nvSpPr>
              <p:spPr>
                <a:xfrm>
                  <a:off x="4431537" y="2094525"/>
                  <a:ext cx="471236" cy="4712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6FBB04D2-FDE5-4AAC-9B34-B986FE9597FA}"/>
                    </a:ext>
                  </a:extLst>
                </p:cNvPr>
                <p:cNvSpPr/>
                <p:nvPr/>
              </p:nvSpPr>
              <p:spPr>
                <a:xfrm>
                  <a:off x="5001313" y="3410982"/>
                  <a:ext cx="1535460" cy="853470"/>
                </a:xfrm>
                <a:custGeom>
                  <a:avLst/>
                  <a:gdLst>
                    <a:gd name="connsiteX0" fmla="*/ 0 w 1340331"/>
                    <a:gd name="connsiteY0" fmla="*/ 258601 h 841721"/>
                    <a:gd name="connsiteX1" fmla="*/ 0 w 1340331"/>
                    <a:gd name="connsiteY1" fmla="*/ 823129 h 841721"/>
                    <a:gd name="connsiteX2" fmla="*/ 182542 w 1340331"/>
                    <a:gd name="connsiteY2" fmla="*/ 841721 h 841721"/>
                    <a:gd name="connsiteX3" fmla="*/ 1340331 w 1340331"/>
                    <a:gd name="connsiteY3" fmla="*/ 594951 h 841721"/>
                    <a:gd name="connsiteX4" fmla="*/ 1201734 w 1340331"/>
                    <a:gd name="connsiteY4" fmla="*/ 0 h 841721"/>
                    <a:gd name="connsiteX5" fmla="*/ 52396 w 1340331"/>
                    <a:gd name="connsiteY5" fmla="*/ 243389 h 841721"/>
                    <a:gd name="connsiteX6" fmla="*/ 0 w 1340331"/>
                    <a:gd name="connsiteY6" fmla="*/ 258601 h 841721"/>
                    <a:gd name="connsiteX0" fmla="*/ 0 w 1340331"/>
                    <a:gd name="connsiteY0" fmla="*/ 258601 h 850621"/>
                    <a:gd name="connsiteX1" fmla="*/ 0 w 1340331"/>
                    <a:gd name="connsiteY1" fmla="*/ 823129 h 850621"/>
                    <a:gd name="connsiteX2" fmla="*/ 182542 w 1340331"/>
                    <a:gd name="connsiteY2" fmla="*/ 841721 h 850621"/>
                    <a:gd name="connsiteX3" fmla="*/ 1340331 w 1340331"/>
                    <a:gd name="connsiteY3" fmla="*/ 594951 h 850621"/>
                    <a:gd name="connsiteX4" fmla="*/ 1201734 w 1340331"/>
                    <a:gd name="connsiteY4" fmla="*/ 0 h 850621"/>
                    <a:gd name="connsiteX5" fmla="*/ 52396 w 1340331"/>
                    <a:gd name="connsiteY5" fmla="*/ 243389 h 850621"/>
                    <a:gd name="connsiteX6" fmla="*/ 0 w 1340331"/>
                    <a:gd name="connsiteY6" fmla="*/ 258601 h 85062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479639"/>
                    <a:gd name="connsiteY0" fmla="*/ 258601 h 851931"/>
                    <a:gd name="connsiteX1" fmla="*/ 0 w 1479639"/>
                    <a:gd name="connsiteY1" fmla="*/ 823129 h 851931"/>
                    <a:gd name="connsiteX2" fmla="*/ 182542 w 1479639"/>
                    <a:gd name="connsiteY2" fmla="*/ 841721 h 851931"/>
                    <a:gd name="connsiteX3" fmla="*/ 1340331 w 1479639"/>
                    <a:gd name="connsiteY3" fmla="*/ 594951 h 851931"/>
                    <a:gd name="connsiteX4" fmla="*/ 1201734 w 1479639"/>
                    <a:gd name="connsiteY4" fmla="*/ 0 h 851931"/>
                    <a:gd name="connsiteX5" fmla="*/ 52396 w 1479639"/>
                    <a:gd name="connsiteY5" fmla="*/ 243389 h 851931"/>
                    <a:gd name="connsiteX6" fmla="*/ 0 w 1479639"/>
                    <a:gd name="connsiteY6" fmla="*/ 258601 h 851931"/>
                    <a:gd name="connsiteX0" fmla="*/ 0 w 1535460"/>
                    <a:gd name="connsiteY0" fmla="*/ 260140 h 853470"/>
                    <a:gd name="connsiteX1" fmla="*/ 0 w 1535460"/>
                    <a:gd name="connsiteY1" fmla="*/ 824668 h 853470"/>
                    <a:gd name="connsiteX2" fmla="*/ 182542 w 1535460"/>
                    <a:gd name="connsiteY2" fmla="*/ 843260 h 853470"/>
                    <a:gd name="connsiteX3" fmla="*/ 1340331 w 1535460"/>
                    <a:gd name="connsiteY3" fmla="*/ 596490 h 853470"/>
                    <a:gd name="connsiteX4" fmla="*/ 1201734 w 1535460"/>
                    <a:gd name="connsiteY4" fmla="*/ 1539 h 853470"/>
                    <a:gd name="connsiteX5" fmla="*/ 52396 w 1535460"/>
                    <a:gd name="connsiteY5" fmla="*/ 244928 h 853470"/>
                    <a:gd name="connsiteX6" fmla="*/ 0 w 1535460"/>
                    <a:gd name="connsiteY6" fmla="*/ 260140 h 85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5460" h="853470">
                      <a:moveTo>
                        <a:pt x="0" y="260140"/>
                      </a:moveTo>
                      <a:lnTo>
                        <a:pt x="0" y="824668"/>
                      </a:lnTo>
                      <a:cubicBezTo>
                        <a:pt x="42254" y="839316"/>
                        <a:pt x="70989" y="869177"/>
                        <a:pt x="182542" y="843260"/>
                      </a:cubicBezTo>
                      <a:lnTo>
                        <a:pt x="1340331" y="596490"/>
                      </a:lnTo>
                      <a:cubicBezTo>
                        <a:pt x="1703161" y="431977"/>
                        <a:pt x="1503153" y="-30012"/>
                        <a:pt x="1201734" y="1539"/>
                      </a:cubicBezTo>
                      <a:lnTo>
                        <a:pt x="52396" y="244928"/>
                      </a:lnTo>
                      <a:lnTo>
                        <a:pt x="0" y="26014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D7C2E37-39DC-4A41-99BC-7BF7D7C1D5B6}"/>
                    </a:ext>
                  </a:extLst>
                </p:cNvPr>
                <p:cNvSpPr/>
                <p:nvPr/>
              </p:nvSpPr>
              <p:spPr>
                <a:xfrm>
                  <a:off x="6026639" y="548994"/>
                  <a:ext cx="1884607" cy="2978915"/>
                </a:xfrm>
                <a:custGeom>
                  <a:avLst/>
                  <a:gdLst>
                    <a:gd name="connsiteX0" fmla="*/ 1480930 w 1898374"/>
                    <a:gd name="connsiteY0" fmla="*/ 0 h 2922105"/>
                    <a:gd name="connsiteX1" fmla="*/ 1898374 w 1898374"/>
                    <a:gd name="connsiteY1" fmla="*/ 536713 h 2922105"/>
                    <a:gd name="connsiteX2" fmla="*/ 1063487 w 1898374"/>
                    <a:gd name="connsiteY2" fmla="*/ 1232452 h 2922105"/>
                    <a:gd name="connsiteX3" fmla="*/ 914400 w 1898374"/>
                    <a:gd name="connsiteY3" fmla="*/ 2365513 h 2922105"/>
                    <a:gd name="connsiteX4" fmla="*/ 993913 w 1898374"/>
                    <a:gd name="connsiteY4" fmla="*/ 2335696 h 2922105"/>
                    <a:gd name="connsiteX5" fmla="*/ 1023730 w 1898374"/>
                    <a:gd name="connsiteY5" fmla="*/ 2315818 h 2922105"/>
                    <a:gd name="connsiteX6" fmla="*/ 566530 w 1898374"/>
                    <a:gd name="connsiteY6" fmla="*/ 2922105 h 2922105"/>
                    <a:gd name="connsiteX7" fmla="*/ 0 w 1898374"/>
                    <a:gd name="connsiteY7" fmla="*/ 2753139 h 2922105"/>
                    <a:gd name="connsiteX8" fmla="*/ 457200 w 1898374"/>
                    <a:gd name="connsiteY8" fmla="*/ 2156792 h 2922105"/>
                    <a:gd name="connsiteX9" fmla="*/ 785191 w 1898374"/>
                    <a:gd name="connsiteY9" fmla="*/ 1023731 h 2922105"/>
                    <a:gd name="connsiteX10" fmla="*/ 1480930 w 1898374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433797 w 1874971"/>
                    <a:gd name="connsiteY7" fmla="*/ 2156792 h 2971318"/>
                    <a:gd name="connsiteX8" fmla="*/ 761788 w 1874971"/>
                    <a:gd name="connsiteY8" fmla="*/ 1023731 h 2971318"/>
                    <a:gd name="connsiteX9" fmla="*/ 1457527 w 1874971"/>
                    <a:gd name="connsiteY9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81359 w 1874971"/>
                    <a:gd name="connsiteY2" fmla="*/ 1284839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129812 w 1874971"/>
                    <a:gd name="connsiteY2" fmla="*/ 1215058 h 2971318"/>
                    <a:gd name="connsiteX3" fmla="*/ 1081359 w 1874971"/>
                    <a:gd name="connsiteY3" fmla="*/ 1284839 h 2971318"/>
                    <a:gd name="connsiteX4" fmla="*/ 910047 w 1874971"/>
                    <a:gd name="connsiteY4" fmla="*/ 2329000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363947 w 1874971"/>
                    <a:gd name="connsiteY7" fmla="*/ 2171079 h 2971318"/>
                    <a:gd name="connsiteX8" fmla="*/ 707813 w 1874971"/>
                    <a:gd name="connsiteY8" fmla="*/ 1020556 h 2971318"/>
                    <a:gd name="connsiteX9" fmla="*/ 1457527 w 1874971"/>
                    <a:gd name="connsiteY9" fmla="*/ 0 h 2971318"/>
                    <a:gd name="connsiteX0" fmla="*/ 1425777 w 1874971"/>
                    <a:gd name="connsiteY0" fmla="*/ 0 h 2961793"/>
                    <a:gd name="connsiteX1" fmla="*/ 1874971 w 1874971"/>
                    <a:gd name="connsiteY1" fmla="*/ 527188 h 2961793"/>
                    <a:gd name="connsiteX2" fmla="*/ 1129812 w 1874971"/>
                    <a:gd name="connsiteY2" fmla="*/ 1205533 h 2961793"/>
                    <a:gd name="connsiteX3" fmla="*/ 1081359 w 1874971"/>
                    <a:gd name="connsiteY3" fmla="*/ 1275314 h 2961793"/>
                    <a:gd name="connsiteX4" fmla="*/ 910047 w 1874971"/>
                    <a:gd name="connsiteY4" fmla="*/ 2319475 h 2961793"/>
                    <a:gd name="connsiteX5" fmla="*/ 554240 w 1874971"/>
                    <a:gd name="connsiteY5" fmla="*/ 2961793 h 2961793"/>
                    <a:gd name="connsiteX6" fmla="*/ 0 w 1874971"/>
                    <a:gd name="connsiteY6" fmla="*/ 2782062 h 2961793"/>
                    <a:gd name="connsiteX7" fmla="*/ 363947 w 1874971"/>
                    <a:gd name="connsiteY7" fmla="*/ 2161554 h 2961793"/>
                    <a:gd name="connsiteX8" fmla="*/ 707813 w 1874971"/>
                    <a:gd name="connsiteY8" fmla="*/ 1011031 h 2961793"/>
                    <a:gd name="connsiteX9" fmla="*/ 1425777 w 1874971"/>
                    <a:gd name="connsiteY9" fmla="*/ 0 h 2961793"/>
                    <a:gd name="connsiteX0" fmla="*/ 1425777 w 1874971"/>
                    <a:gd name="connsiteY0" fmla="*/ 13453 h 2975246"/>
                    <a:gd name="connsiteX1" fmla="*/ 1493350 w 1874971"/>
                    <a:gd name="connsiteY1" fmla="*/ 4549 h 2975246"/>
                    <a:gd name="connsiteX2" fmla="*/ 1874971 w 1874971"/>
                    <a:gd name="connsiteY2" fmla="*/ 540641 h 2975246"/>
                    <a:gd name="connsiteX3" fmla="*/ 1129812 w 1874971"/>
                    <a:gd name="connsiteY3" fmla="*/ 1218986 h 2975246"/>
                    <a:gd name="connsiteX4" fmla="*/ 1081359 w 1874971"/>
                    <a:gd name="connsiteY4" fmla="*/ 1288767 h 2975246"/>
                    <a:gd name="connsiteX5" fmla="*/ 910047 w 1874971"/>
                    <a:gd name="connsiteY5" fmla="*/ 2332928 h 2975246"/>
                    <a:gd name="connsiteX6" fmla="*/ 554240 w 1874971"/>
                    <a:gd name="connsiteY6" fmla="*/ 2975246 h 2975246"/>
                    <a:gd name="connsiteX7" fmla="*/ 0 w 1874971"/>
                    <a:gd name="connsiteY7" fmla="*/ 2795515 h 2975246"/>
                    <a:gd name="connsiteX8" fmla="*/ 363947 w 1874971"/>
                    <a:gd name="connsiteY8" fmla="*/ 2175007 h 2975246"/>
                    <a:gd name="connsiteX9" fmla="*/ 707813 w 1874971"/>
                    <a:gd name="connsiteY9" fmla="*/ 1024484 h 2975246"/>
                    <a:gd name="connsiteX10" fmla="*/ 1425777 w 1874971"/>
                    <a:gd name="connsiteY10" fmla="*/ 13453 h 2975246"/>
                    <a:gd name="connsiteX0" fmla="*/ 1425777 w 1874971"/>
                    <a:gd name="connsiteY0" fmla="*/ 17122 h 2978915"/>
                    <a:gd name="connsiteX1" fmla="*/ 1493350 w 1874971"/>
                    <a:gd name="connsiteY1" fmla="*/ 8218 h 2978915"/>
                    <a:gd name="connsiteX2" fmla="*/ 1874971 w 1874971"/>
                    <a:gd name="connsiteY2" fmla="*/ 544310 h 2978915"/>
                    <a:gd name="connsiteX3" fmla="*/ 1129812 w 1874971"/>
                    <a:gd name="connsiteY3" fmla="*/ 1222655 h 2978915"/>
                    <a:gd name="connsiteX4" fmla="*/ 1081359 w 1874971"/>
                    <a:gd name="connsiteY4" fmla="*/ 1292436 h 2978915"/>
                    <a:gd name="connsiteX5" fmla="*/ 910047 w 1874971"/>
                    <a:gd name="connsiteY5" fmla="*/ 2336597 h 2978915"/>
                    <a:gd name="connsiteX6" fmla="*/ 554240 w 1874971"/>
                    <a:gd name="connsiteY6" fmla="*/ 2978915 h 2978915"/>
                    <a:gd name="connsiteX7" fmla="*/ 0 w 1874971"/>
                    <a:gd name="connsiteY7" fmla="*/ 2799184 h 2978915"/>
                    <a:gd name="connsiteX8" fmla="*/ 363947 w 1874971"/>
                    <a:gd name="connsiteY8" fmla="*/ 2178676 h 2978915"/>
                    <a:gd name="connsiteX9" fmla="*/ 707813 w 1874971"/>
                    <a:gd name="connsiteY9" fmla="*/ 1028153 h 2978915"/>
                    <a:gd name="connsiteX10" fmla="*/ 1425777 w 1874971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129812 w 1876558"/>
                    <a:gd name="connsiteY3" fmla="*/ 1222655 h 2978915"/>
                    <a:gd name="connsiteX4" fmla="*/ 1081359 w 1876558"/>
                    <a:gd name="connsiteY4" fmla="*/ 1292436 h 2978915"/>
                    <a:gd name="connsiteX5" fmla="*/ 910047 w 1876558"/>
                    <a:gd name="connsiteY5" fmla="*/ 2336597 h 2978915"/>
                    <a:gd name="connsiteX6" fmla="*/ 554240 w 1876558"/>
                    <a:gd name="connsiteY6" fmla="*/ 2978915 h 2978915"/>
                    <a:gd name="connsiteX7" fmla="*/ 0 w 1876558"/>
                    <a:gd name="connsiteY7" fmla="*/ 2799184 h 2978915"/>
                    <a:gd name="connsiteX8" fmla="*/ 363947 w 1876558"/>
                    <a:gd name="connsiteY8" fmla="*/ 2178676 h 2978915"/>
                    <a:gd name="connsiteX9" fmla="*/ 707813 w 1876558"/>
                    <a:gd name="connsiteY9" fmla="*/ 1028153 h 2978915"/>
                    <a:gd name="connsiteX10" fmla="*/ 1425777 w 1876558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869586 w 1876558"/>
                    <a:gd name="connsiteY3" fmla="*/ 574956 h 2978915"/>
                    <a:gd name="connsiteX4" fmla="*/ 1129812 w 1876558"/>
                    <a:gd name="connsiteY4" fmla="*/ 1222655 h 2978915"/>
                    <a:gd name="connsiteX5" fmla="*/ 1081359 w 1876558"/>
                    <a:gd name="connsiteY5" fmla="*/ 1292436 h 2978915"/>
                    <a:gd name="connsiteX6" fmla="*/ 910047 w 1876558"/>
                    <a:gd name="connsiteY6" fmla="*/ 2336597 h 2978915"/>
                    <a:gd name="connsiteX7" fmla="*/ 554240 w 1876558"/>
                    <a:gd name="connsiteY7" fmla="*/ 2978915 h 2978915"/>
                    <a:gd name="connsiteX8" fmla="*/ 0 w 1876558"/>
                    <a:gd name="connsiteY8" fmla="*/ 2799184 h 2978915"/>
                    <a:gd name="connsiteX9" fmla="*/ 363947 w 1876558"/>
                    <a:gd name="connsiteY9" fmla="*/ 2178676 h 2978915"/>
                    <a:gd name="connsiteX10" fmla="*/ 707813 w 1876558"/>
                    <a:gd name="connsiteY10" fmla="*/ 1028153 h 2978915"/>
                    <a:gd name="connsiteX11" fmla="*/ 1425777 w 1876558"/>
                    <a:gd name="connsiteY11" fmla="*/ 17122 h 2978915"/>
                    <a:gd name="connsiteX0" fmla="*/ 1425777 w 1884496"/>
                    <a:gd name="connsiteY0" fmla="*/ 17122 h 2978915"/>
                    <a:gd name="connsiteX1" fmla="*/ 1493350 w 1884496"/>
                    <a:gd name="connsiteY1" fmla="*/ 8218 h 2978915"/>
                    <a:gd name="connsiteX2" fmla="*/ 1884496 w 1884496"/>
                    <a:gd name="connsiteY2" fmla="*/ 518910 h 2978915"/>
                    <a:gd name="connsiteX3" fmla="*/ 1869586 w 1884496"/>
                    <a:gd name="connsiteY3" fmla="*/ 574956 h 2978915"/>
                    <a:gd name="connsiteX4" fmla="*/ 1129812 w 1884496"/>
                    <a:gd name="connsiteY4" fmla="*/ 1222655 h 2978915"/>
                    <a:gd name="connsiteX5" fmla="*/ 1081359 w 1884496"/>
                    <a:gd name="connsiteY5" fmla="*/ 1292436 h 2978915"/>
                    <a:gd name="connsiteX6" fmla="*/ 910047 w 1884496"/>
                    <a:gd name="connsiteY6" fmla="*/ 2336597 h 2978915"/>
                    <a:gd name="connsiteX7" fmla="*/ 554240 w 1884496"/>
                    <a:gd name="connsiteY7" fmla="*/ 2978915 h 2978915"/>
                    <a:gd name="connsiteX8" fmla="*/ 0 w 1884496"/>
                    <a:gd name="connsiteY8" fmla="*/ 2799184 h 2978915"/>
                    <a:gd name="connsiteX9" fmla="*/ 363947 w 1884496"/>
                    <a:gd name="connsiteY9" fmla="*/ 2178676 h 2978915"/>
                    <a:gd name="connsiteX10" fmla="*/ 707813 w 1884496"/>
                    <a:gd name="connsiteY10" fmla="*/ 1028153 h 2978915"/>
                    <a:gd name="connsiteX11" fmla="*/ 1425777 w 1884496"/>
                    <a:gd name="connsiteY11" fmla="*/ 17122 h 2978915"/>
                    <a:gd name="connsiteX0" fmla="*/ 1425777 w 1884607"/>
                    <a:gd name="connsiteY0" fmla="*/ 17122 h 2978915"/>
                    <a:gd name="connsiteX1" fmla="*/ 1493350 w 1884607"/>
                    <a:gd name="connsiteY1" fmla="*/ 8218 h 2978915"/>
                    <a:gd name="connsiteX2" fmla="*/ 1884496 w 1884607"/>
                    <a:gd name="connsiteY2" fmla="*/ 518910 h 2978915"/>
                    <a:gd name="connsiteX3" fmla="*/ 1869586 w 1884607"/>
                    <a:gd name="connsiteY3" fmla="*/ 574956 h 2978915"/>
                    <a:gd name="connsiteX4" fmla="*/ 1129812 w 1884607"/>
                    <a:gd name="connsiteY4" fmla="*/ 1222655 h 2978915"/>
                    <a:gd name="connsiteX5" fmla="*/ 1081359 w 1884607"/>
                    <a:gd name="connsiteY5" fmla="*/ 1292436 h 2978915"/>
                    <a:gd name="connsiteX6" fmla="*/ 910047 w 1884607"/>
                    <a:gd name="connsiteY6" fmla="*/ 2336597 h 2978915"/>
                    <a:gd name="connsiteX7" fmla="*/ 554240 w 1884607"/>
                    <a:gd name="connsiteY7" fmla="*/ 2978915 h 2978915"/>
                    <a:gd name="connsiteX8" fmla="*/ 0 w 1884607"/>
                    <a:gd name="connsiteY8" fmla="*/ 2799184 h 2978915"/>
                    <a:gd name="connsiteX9" fmla="*/ 363947 w 1884607"/>
                    <a:gd name="connsiteY9" fmla="*/ 2178676 h 2978915"/>
                    <a:gd name="connsiteX10" fmla="*/ 707813 w 1884607"/>
                    <a:gd name="connsiteY10" fmla="*/ 1028153 h 2978915"/>
                    <a:gd name="connsiteX11" fmla="*/ 1425777 w 1884607"/>
                    <a:gd name="connsiteY11" fmla="*/ 17122 h 2978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84607" h="2978915">
                      <a:moveTo>
                        <a:pt x="1425777" y="17122"/>
                      </a:moveTo>
                      <a:cubicBezTo>
                        <a:pt x="1445126" y="7275"/>
                        <a:pt x="1477176" y="-10510"/>
                        <a:pt x="1493350" y="8218"/>
                      </a:cubicBezTo>
                      <a:lnTo>
                        <a:pt x="1884496" y="518910"/>
                      </a:lnTo>
                      <a:cubicBezTo>
                        <a:pt x="1885347" y="541826"/>
                        <a:pt x="1881435" y="563153"/>
                        <a:pt x="1869586" y="574956"/>
                      </a:cubicBezTo>
                      <a:lnTo>
                        <a:pt x="1129812" y="1222655"/>
                      </a:lnTo>
                      <a:lnTo>
                        <a:pt x="1081359" y="1292436"/>
                      </a:lnTo>
                      <a:lnTo>
                        <a:pt x="910047" y="2336597"/>
                      </a:lnTo>
                      <a:lnTo>
                        <a:pt x="554240" y="2978915"/>
                      </a:lnTo>
                      <a:cubicBezTo>
                        <a:pt x="443048" y="2787771"/>
                        <a:pt x="292167" y="2717278"/>
                        <a:pt x="0" y="2799184"/>
                      </a:cubicBezTo>
                      <a:lnTo>
                        <a:pt x="363947" y="2178676"/>
                      </a:lnTo>
                      <a:lnTo>
                        <a:pt x="707813" y="1028153"/>
                      </a:lnTo>
                      <a:lnTo>
                        <a:pt x="1425777" y="171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EA9B42-D910-455D-A24B-F26A2B190871}"/>
                    </a:ext>
                  </a:extLst>
                </p:cNvPr>
                <p:cNvSpPr/>
                <p:nvPr/>
              </p:nvSpPr>
              <p:spPr>
                <a:xfrm>
                  <a:off x="3216500" y="1185685"/>
                  <a:ext cx="5589116" cy="4680481"/>
                </a:xfrm>
                <a:custGeom>
                  <a:avLst/>
                  <a:gdLst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79713 w 5496339"/>
                    <a:gd name="connsiteY11" fmla="*/ 3180522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5911 w 5496339"/>
                    <a:gd name="connsiteY5" fmla="*/ 3507205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69566 w 5466522"/>
                    <a:gd name="connsiteY0" fmla="*/ 0 h 4661453"/>
                    <a:gd name="connsiteX1" fmla="*/ 5466522 w 5466522"/>
                    <a:gd name="connsiteY1" fmla="*/ 357809 h 4661453"/>
                    <a:gd name="connsiteX2" fmla="*/ 4701209 w 5466522"/>
                    <a:gd name="connsiteY2" fmla="*/ 1083366 h 4661453"/>
                    <a:gd name="connsiteX3" fmla="*/ 4403035 w 5466522"/>
                    <a:gd name="connsiteY3" fmla="*/ 2554357 h 4661453"/>
                    <a:gd name="connsiteX4" fmla="*/ 2982012 w 5466522"/>
                    <a:gd name="connsiteY4" fmla="*/ 3293196 h 4661453"/>
                    <a:gd name="connsiteX5" fmla="*/ 2092142 w 5466522"/>
                    <a:gd name="connsiteY5" fmla="*/ 3461035 h 4661453"/>
                    <a:gd name="connsiteX6" fmla="*/ 1996094 w 5466522"/>
                    <a:gd name="connsiteY6" fmla="*/ 3507205 h 4661453"/>
                    <a:gd name="connsiteX7" fmla="*/ 1302027 w 5466522"/>
                    <a:gd name="connsiteY7" fmla="*/ 4542183 h 4661453"/>
                    <a:gd name="connsiteX8" fmla="*/ 0 w 5466522"/>
                    <a:gd name="connsiteY8" fmla="*/ 4661453 h 4661453"/>
                    <a:gd name="connsiteX9" fmla="*/ 47079 w 5466522"/>
                    <a:gd name="connsiteY9" fmla="*/ 4197839 h 4661453"/>
                    <a:gd name="connsiteX10" fmla="*/ 973763 w 5466522"/>
                    <a:gd name="connsiteY10" fmla="*/ 4040121 h 4661453"/>
                    <a:gd name="connsiteX11" fmla="*/ 1003853 w 5466522"/>
                    <a:gd name="connsiteY11" fmla="*/ 3975743 h 4661453"/>
                    <a:gd name="connsiteX12" fmla="*/ 1609776 w 5466522"/>
                    <a:gd name="connsiteY12" fmla="*/ 3175507 h 4661453"/>
                    <a:gd name="connsiteX13" fmla="*/ 1811721 w 5466522"/>
                    <a:gd name="connsiteY13" fmla="*/ 3189153 h 4661453"/>
                    <a:gd name="connsiteX14" fmla="*/ 2972473 w 5466522"/>
                    <a:gd name="connsiteY14" fmla="*/ 2947361 h 4661453"/>
                    <a:gd name="connsiteX15" fmla="*/ 3309731 w 5466522"/>
                    <a:gd name="connsiteY15" fmla="*/ 2435087 h 4661453"/>
                    <a:gd name="connsiteX16" fmla="*/ 3985592 w 5466522"/>
                    <a:gd name="connsiteY16" fmla="*/ 2087218 h 4661453"/>
                    <a:gd name="connsiteX17" fmla="*/ 4293705 w 5466522"/>
                    <a:gd name="connsiteY17" fmla="*/ 934279 h 4661453"/>
                    <a:gd name="connsiteX18" fmla="*/ 4969566 w 5466522"/>
                    <a:gd name="connsiteY18" fmla="*/ 0 h 4661453"/>
                    <a:gd name="connsiteX0" fmla="*/ 5059243 w 5556199"/>
                    <a:gd name="connsiteY0" fmla="*/ 0 h 4661453"/>
                    <a:gd name="connsiteX1" fmla="*/ 5556199 w 5556199"/>
                    <a:gd name="connsiteY1" fmla="*/ 357809 h 4661453"/>
                    <a:gd name="connsiteX2" fmla="*/ 4790886 w 5556199"/>
                    <a:gd name="connsiteY2" fmla="*/ 1083366 h 4661453"/>
                    <a:gd name="connsiteX3" fmla="*/ 4492712 w 5556199"/>
                    <a:gd name="connsiteY3" fmla="*/ 2554357 h 4661453"/>
                    <a:gd name="connsiteX4" fmla="*/ 3071689 w 5556199"/>
                    <a:gd name="connsiteY4" fmla="*/ 3293196 h 4661453"/>
                    <a:gd name="connsiteX5" fmla="*/ 2181819 w 5556199"/>
                    <a:gd name="connsiteY5" fmla="*/ 3461035 h 4661453"/>
                    <a:gd name="connsiteX6" fmla="*/ 2085771 w 5556199"/>
                    <a:gd name="connsiteY6" fmla="*/ 3507205 h 4661453"/>
                    <a:gd name="connsiteX7" fmla="*/ 1391704 w 5556199"/>
                    <a:gd name="connsiteY7" fmla="*/ 4542183 h 4661453"/>
                    <a:gd name="connsiteX8" fmla="*/ 89677 w 5556199"/>
                    <a:gd name="connsiteY8" fmla="*/ 4661453 h 4661453"/>
                    <a:gd name="connsiteX9" fmla="*/ 136756 w 5556199"/>
                    <a:gd name="connsiteY9" fmla="*/ 4197839 h 4661453"/>
                    <a:gd name="connsiteX10" fmla="*/ 1063440 w 5556199"/>
                    <a:gd name="connsiteY10" fmla="*/ 4040121 h 4661453"/>
                    <a:gd name="connsiteX11" fmla="*/ 1093530 w 5556199"/>
                    <a:gd name="connsiteY11" fmla="*/ 3975743 h 4661453"/>
                    <a:gd name="connsiteX12" fmla="*/ 1699453 w 5556199"/>
                    <a:gd name="connsiteY12" fmla="*/ 3175507 h 4661453"/>
                    <a:gd name="connsiteX13" fmla="*/ 1901398 w 5556199"/>
                    <a:gd name="connsiteY13" fmla="*/ 3189153 h 4661453"/>
                    <a:gd name="connsiteX14" fmla="*/ 3062150 w 5556199"/>
                    <a:gd name="connsiteY14" fmla="*/ 2947361 h 4661453"/>
                    <a:gd name="connsiteX15" fmla="*/ 3399408 w 5556199"/>
                    <a:gd name="connsiteY15" fmla="*/ 2435087 h 4661453"/>
                    <a:gd name="connsiteX16" fmla="*/ 4075269 w 5556199"/>
                    <a:gd name="connsiteY16" fmla="*/ 2087218 h 4661453"/>
                    <a:gd name="connsiteX17" fmla="*/ 4383382 w 5556199"/>
                    <a:gd name="connsiteY17" fmla="*/ 934279 h 4661453"/>
                    <a:gd name="connsiteX18" fmla="*/ 5059243 w 5556199"/>
                    <a:gd name="connsiteY18" fmla="*/ 0 h 4661453"/>
                    <a:gd name="connsiteX0" fmla="*/ 5034496 w 5531452"/>
                    <a:gd name="connsiteY0" fmla="*/ 0 h 4693214"/>
                    <a:gd name="connsiteX1" fmla="*/ 5531452 w 5531452"/>
                    <a:gd name="connsiteY1" fmla="*/ 357809 h 4693214"/>
                    <a:gd name="connsiteX2" fmla="*/ 4766139 w 5531452"/>
                    <a:gd name="connsiteY2" fmla="*/ 1083366 h 4693214"/>
                    <a:gd name="connsiteX3" fmla="*/ 4467965 w 5531452"/>
                    <a:gd name="connsiteY3" fmla="*/ 2554357 h 4693214"/>
                    <a:gd name="connsiteX4" fmla="*/ 3046942 w 5531452"/>
                    <a:gd name="connsiteY4" fmla="*/ 3293196 h 4693214"/>
                    <a:gd name="connsiteX5" fmla="*/ 2157072 w 5531452"/>
                    <a:gd name="connsiteY5" fmla="*/ 3461035 h 4693214"/>
                    <a:gd name="connsiteX6" fmla="*/ 2061024 w 5531452"/>
                    <a:gd name="connsiteY6" fmla="*/ 3507205 h 4693214"/>
                    <a:gd name="connsiteX7" fmla="*/ 1366957 w 5531452"/>
                    <a:gd name="connsiteY7" fmla="*/ 4542183 h 4693214"/>
                    <a:gd name="connsiteX8" fmla="*/ 165230 w 5531452"/>
                    <a:gd name="connsiteY8" fmla="*/ 4693214 h 4693214"/>
                    <a:gd name="connsiteX9" fmla="*/ 112009 w 5531452"/>
                    <a:gd name="connsiteY9" fmla="*/ 4197839 h 4693214"/>
                    <a:gd name="connsiteX10" fmla="*/ 1038693 w 5531452"/>
                    <a:gd name="connsiteY10" fmla="*/ 4040121 h 4693214"/>
                    <a:gd name="connsiteX11" fmla="*/ 1068783 w 5531452"/>
                    <a:gd name="connsiteY11" fmla="*/ 3975743 h 4693214"/>
                    <a:gd name="connsiteX12" fmla="*/ 1674706 w 5531452"/>
                    <a:gd name="connsiteY12" fmla="*/ 3175507 h 4693214"/>
                    <a:gd name="connsiteX13" fmla="*/ 1876651 w 5531452"/>
                    <a:gd name="connsiteY13" fmla="*/ 3189153 h 4693214"/>
                    <a:gd name="connsiteX14" fmla="*/ 3037403 w 5531452"/>
                    <a:gd name="connsiteY14" fmla="*/ 2947361 h 4693214"/>
                    <a:gd name="connsiteX15" fmla="*/ 3374661 w 5531452"/>
                    <a:gd name="connsiteY15" fmla="*/ 2435087 h 4693214"/>
                    <a:gd name="connsiteX16" fmla="*/ 4050522 w 5531452"/>
                    <a:gd name="connsiteY16" fmla="*/ 2087218 h 4693214"/>
                    <a:gd name="connsiteX17" fmla="*/ 4358635 w 5531452"/>
                    <a:gd name="connsiteY17" fmla="*/ 934279 h 4693214"/>
                    <a:gd name="connsiteX18" fmla="*/ 5034496 w 5531452"/>
                    <a:gd name="connsiteY18" fmla="*/ 0 h 4693214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474771 w 5639266"/>
                    <a:gd name="connsiteY7" fmla="*/ 4542183 h 4693348"/>
                    <a:gd name="connsiteX8" fmla="*/ 273044 w 5639266"/>
                    <a:gd name="connsiteY8" fmla="*/ 4693214 h 4693348"/>
                    <a:gd name="connsiteX9" fmla="*/ 219823 w 5639266"/>
                    <a:gd name="connsiteY9" fmla="*/ 4197839 h 4693348"/>
                    <a:gd name="connsiteX10" fmla="*/ 1146507 w 5639266"/>
                    <a:gd name="connsiteY10" fmla="*/ 4040121 h 4693348"/>
                    <a:gd name="connsiteX11" fmla="*/ 1176597 w 5639266"/>
                    <a:gd name="connsiteY11" fmla="*/ 3975743 h 4693348"/>
                    <a:gd name="connsiteX12" fmla="*/ 1782520 w 5639266"/>
                    <a:gd name="connsiteY12" fmla="*/ 3175507 h 4693348"/>
                    <a:gd name="connsiteX13" fmla="*/ 1984465 w 5639266"/>
                    <a:gd name="connsiteY13" fmla="*/ 3189153 h 4693348"/>
                    <a:gd name="connsiteX14" fmla="*/ 3145217 w 5639266"/>
                    <a:gd name="connsiteY14" fmla="*/ 2947361 h 4693348"/>
                    <a:gd name="connsiteX15" fmla="*/ 3482475 w 5639266"/>
                    <a:gd name="connsiteY15" fmla="*/ 2435087 h 4693348"/>
                    <a:gd name="connsiteX16" fmla="*/ 4158336 w 5639266"/>
                    <a:gd name="connsiteY16" fmla="*/ 2087218 h 4693348"/>
                    <a:gd name="connsiteX17" fmla="*/ 4466449 w 5639266"/>
                    <a:gd name="connsiteY17" fmla="*/ 934279 h 4693348"/>
                    <a:gd name="connsiteX18" fmla="*/ 5142310 w 5639266"/>
                    <a:gd name="connsiteY18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13928 w 5639266"/>
                    <a:gd name="connsiteY3" fmla="*/ 2611193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0610 w 5639266"/>
                    <a:gd name="connsiteY2" fmla="*/ 1121814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589116"/>
                    <a:gd name="connsiteY0" fmla="*/ 0 h 4693348"/>
                    <a:gd name="connsiteX1" fmla="*/ 5589116 w 5589116"/>
                    <a:gd name="connsiteY1" fmla="*/ 384556 h 4693348"/>
                    <a:gd name="connsiteX2" fmla="*/ 4870610 w 5589116"/>
                    <a:gd name="connsiteY2" fmla="*/ 1121814 h 4693348"/>
                    <a:gd name="connsiteX3" fmla="*/ 4641991 w 5589116"/>
                    <a:gd name="connsiteY3" fmla="*/ 2399527 h 4693348"/>
                    <a:gd name="connsiteX4" fmla="*/ 4513928 w 5589116"/>
                    <a:gd name="connsiteY4" fmla="*/ 2611193 h 4693348"/>
                    <a:gd name="connsiteX5" fmla="*/ 3154756 w 5589116"/>
                    <a:gd name="connsiteY5" fmla="*/ 3293196 h 4693348"/>
                    <a:gd name="connsiteX6" fmla="*/ 2264886 w 5589116"/>
                    <a:gd name="connsiteY6" fmla="*/ 3461035 h 4693348"/>
                    <a:gd name="connsiteX7" fmla="*/ 2168838 w 5589116"/>
                    <a:gd name="connsiteY7" fmla="*/ 3507205 h 4693348"/>
                    <a:gd name="connsiteX8" fmla="*/ 1586190 w 5589116"/>
                    <a:gd name="connsiteY8" fmla="*/ 4428927 h 4693348"/>
                    <a:gd name="connsiteX9" fmla="*/ 1474771 w 5589116"/>
                    <a:gd name="connsiteY9" fmla="*/ 4542183 h 4693348"/>
                    <a:gd name="connsiteX10" fmla="*/ 273044 w 5589116"/>
                    <a:gd name="connsiteY10" fmla="*/ 4693214 h 4693348"/>
                    <a:gd name="connsiteX11" fmla="*/ 219823 w 5589116"/>
                    <a:gd name="connsiteY11" fmla="*/ 4197839 h 4693348"/>
                    <a:gd name="connsiteX12" fmla="*/ 1146507 w 5589116"/>
                    <a:gd name="connsiteY12" fmla="*/ 4040121 h 4693348"/>
                    <a:gd name="connsiteX13" fmla="*/ 1176597 w 5589116"/>
                    <a:gd name="connsiteY13" fmla="*/ 3975743 h 4693348"/>
                    <a:gd name="connsiteX14" fmla="*/ 1782520 w 5589116"/>
                    <a:gd name="connsiteY14" fmla="*/ 3175507 h 4693348"/>
                    <a:gd name="connsiteX15" fmla="*/ 1984465 w 5589116"/>
                    <a:gd name="connsiteY15" fmla="*/ 3189153 h 4693348"/>
                    <a:gd name="connsiteX16" fmla="*/ 3145217 w 5589116"/>
                    <a:gd name="connsiteY16" fmla="*/ 2947361 h 4693348"/>
                    <a:gd name="connsiteX17" fmla="*/ 3482475 w 5589116"/>
                    <a:gd name="connsiteY17" fmla="*/ 2435087 h 4693348"/>
                    <a:gd name="connsiteX18" fmla="*/ 4054693 w 5589116"/>
                    <a:gd name="connsiteY18" fmla="*/ 2175816 h 4693348"/>
                    <a:gd name="connsiteX19" fmla="*/ 4132133 w 5589116"/>
                    <a:gd name="connsiteY19" fmla="*/ 2056836 h 4693348"/>
                    <a:gd name="connsiteX20" fmla="*/ 4466449 w 5589116"/>
                    <a:gd name="connsiteY20" fmla="*/ 934279 h 4693348"/>
                    <a:gd name="connsiteX21" fmla="*/ 5142310 w 5589116"/>
                    <a:gd name="connsiteY21" fmla="*/ 0 h 4693348"/>
                    <a:gd name="connsiteX0" fmla="*/ 5142310 w 5589116"/>
                    <a:gd name="connsiteY0" fmla="*/ 0 h 4693348"/>
                    <a:gd name="connsiteX1" fmla="*/ 5583137 w 5589116"/>
                    <a:gd name="connsiteY1" fmla="*/ 355083 h 4693348"/>
                    <a:gd name="connsiteX2" fmla="*/ 5589116 w 5589116"/>
                    <a:gd name="connsiteY2" fmla="*/ 384556 h 4693348"/>
                    <a:gd name="connsiteX3" fmla="*/ 4870610 w 5589116"/>
                    <a:gd name="connsiteY3" fmla="*/ 1121814 h 4693348"/>
                    <a:gd name="connsiteX4" fmla="*/ 4641991 w 5589116"/>
                    <a:gd name="connsiteY4" fmla="*/ 2399527 h 4693348"/>
                    <a:gd name="connsiteX5" fmla="*/ 4513928 w 5589116"/>
                    <a:gd name="connsiteY5" fmla="*/ 2611193 h 4693348"/>
                    <a:gd name="connsiteX6" fmla="*/ 3154756 w 5589116"/>
                    <a:gd name="connsiteY6" fmla="*/ 3293196 h 4693348"/>
                    <a:gd name="connsiteX7" fmla="*/ 2264886 w 5589116"/>
                    <a:gd name="connsiteY7" fmla="*/ 3461035 h 4693348"/>
                    <a:gd name="connsiteX8" fmla="*/ 2168838 w 5589116"/>
                    <a:gd name="connsiteY8" fmla="*/ 3507205 h 4693348"/>
                    <a:gd name="connsiteX9" fmla="*/ 1586190 w 5589116"/>
                    <a:gd name="connsiteY9" fmla="*/ 4428927 h 4693348"/>
                    <a:gd name="connsiteX10" fmla="*/ 1474771 w 5589116"/>
                    <a:gd name="connsiteY10" fmla="*/ 4542183 h 4693348"/>
                    <a:gd name="connsiteX11" fmla="*/ 273044 w 5589116"/>
                    <a:gd name="connsiteY11" fmla="*/ 4693214 h 4693348"/>
                    <a:gd name="connsiteX12" fmla="*/ 219823 w 5589116"/>
                    <a:gd name="connsiteY12" fmla="*/ 4197839 h 4693348"/>
                    <a:gd name="connsiteX13" fmla="*/ 1146507 w 5589116"/>
                    <a:gd name="connsiteY13" fmla="*/ 4040121 h 4693348"/>
                    <a:gd name="connsiteX14" fmla="*/ 1176597 w 5589116"/>
                    <a:gd name="connsiteY14" fmla="*/ 3975743 h 4693348"/>
                    <a:gd name="connsiteX15" fmla="*/ 1782520 w 5589116"/>
                    <a:gd name="connsiteY15" fmla="*/ 3175507 h 4693348"/>
                    <a:gd name="connsiteX16" fmla="*/ 1984465 w 5589116"/>
                    <a:gd name="connsiteY16" fmla="*/ 3189153 h 4693348"/>
                    <a:gd name="connsiteX17" fmla="*/ 3145217 w 5589116"/>
                    <a:gd name="connsiteY17" fmla="*/ 2947361 h 4693348"/>
                    <a:gd name="connsiteX18" fmla="*/ 3482475 w 5589116"/>
                    <a:gd name="connsiteY18" fmla="*/ 2435087 h 4693348"/>
                    <a:gd name="connsiteX19" fmla="*/ 4054693 w 5589116"/>
                    <a:gd name="connsiteY19" fmla="*/ 2175816 h 4693348"/>
                    <a:gd name="connsiteX20" fmla="*/ 4132133 w 5589116"/>
                    <a:gd name="connsiteY20" fmla="*/ 2056836 h 4693348"/>
                    <a:gd name="connsiteX21" fmla="*/ 4466449 w 5589116"/>
                    <a:gd name="connsiteY21" fmla="*/ 934279 h 4693348"/>
                    <a:gd name="connsiteX22" fmla="*/ 5142310 w 5589116"/>
                    <a:gd name="connsiteY22" fmla="*/ 0 h 4693348"/>
                    <a:gd name="connsiteX0" fmla="*/ 5118907 w 5589116"/>
                    <a:gd name="connsiteY0" fmla="*/ 0 h 4674960"/>
                    <a:gd name="connsiteX1" fmla="*/ 5583137 w 5589116"/>
                    <a:gd name="connsiteY1" fmla="*/ 336695 h 4674960"/>
                    <a:gd name="connsiteX2" fmla="*/ 5589116 w 5589116"/>
                    <a:gd name="connsiteY2" fmla="*/ 366168 h 4674960"/>
                    <a:gd name="connsiteX3" fmla="*/ 4870610 w 5589116"/>
                    <a:gd name="connsiteY3" fmla="*/ 1103426 h 4674960"/>
                    <a:gd name="connsiteX4" fmla="*/ 4641991 w 5589116"/>
                    <a:gd name="connsiteY4" fmla="*/ 2381139 h 4674960"/>
                    <a:gd name="connsiteX5" fmla="*/ 4513928 w 5589116"/>
                    <a:gd name="connsiteY5" fmla="*/ 2592805 h 4674960"/>
                    <a:gd name="connsiteX6" fmla="*/ 3154756 w 5589116"/>
                    <a:gd name="connsiteY6" fmla="*/ 3274808 h 4674960"/>
                    <a:gd name="connsiteX7" fmla="*/ 2264886 w 5589116"/>
                    <a:gd name="connsiteY7" fmla="*/ 3442647 h 4674960"/>
                    <a:gd name="connsiteX8" fmla="*/ 2168838 w 5589116"/>
                    <a:gd name="connsiteY8" fmla="*/ 3488817 h 4674960"/>
                    <a:gd name="connsiteX9" fmla="*/ 1586190 w 5589116"/>
                    <a:gd name="connsiteY9" fmla="*/ 4410539 h 4674960"/>
                    <a:gd name="connsiteX10" fmla="*/ 1474771 w 5589116"/>
                    <a:gd name="connsiteY10" fmla="*/ 4523795 h 4674960"/>
                    <a:gd name="connsiteX11" fmla="*/ 273044 w 5589116"/>
                    <a:gd name="connsiteY11" fmla="*/ 4674826 h 4674960"/>
                    <a:gd name="connsiteX12" fmla="*/ 219823 w 5589116"/>
                    <a:gd name="connsiteY12" fmla="*/ 4179451 h 4674960"/>
                    <a:gd name="connsiteX13" fmla="*/ 1146507 w 5589116"/>
                    <a:gd name="connsiteY13" fmla="*/ 4021733 h 4674960"/>
                    <a:gd name="connsiteX14" fmla="*/ 1176597 w 5589116"/>
                    <a:gd name="connsiteY14" fmla="*/ 3957355 h 4674960"/>
                    <a:gd name="connsiteX15" fmla="*/ 1782520 w 5589116"/>
                    <a:gd name="connsiteY15" fmla="*/ 3157119 h 4674960"/>
                    <a:gd name="connsiteX16" fmla="*/ 1984465 w 5589116"/>
                    <a:gd name="connsiteY16" fmla="*/ 3170765 h 4674960"/>
                    <a:gd name="connsiteX17" fmla="*/ 3145217 w 5589116"/>
                    <a:gd name="connsiteY17" fmla="*/ 2928973 h 4674960"/>
                    <a:gd name="connsiteX18" fmla="*/ 3482475 w 5589116"/>
                    <a:gd name="connsiteY18" fmla="*/ 2416699 h 4674960"/>
                    <a:gd name="connsiteX19" fmla="*/ 4054693 w 5589116"/>
                    <a:gd name="connsiteY19" fmla="*/ 2157428 h 4674960"/>
                    <a:gd name="connsiteX20" fmla="*/ 4132133 w 5589116"/>
                    <a:gd name="connsiteY20" fmla="*/ 2038448 h 4674960"/>
                    <a:gd name="connsiteX21" fmla="*/ 4466449 w 5589116"/>
                    <a:gd name="connsiteY21" fmla="*/ 915891 h 4674960"/>
                    <a:gd name="connsiteX22" fmla="*/ 5118907 w 5589116"/>
                    <a:gd name="connsiteY22" fmla="*/ 0 h 4674960"/>
                    <a:gd name="connsiteX0" fmla="*/ 5118907 w 5589116"/>
                    <a:gd name="connsiteY0" fmla="*/ 78700 h 4753660"/>
                    <a:gd name="connsiteX1" fmla="*/ 5168565 w 5589116"/>
                    <a:gd name="connsiteY1" fmla="*/ 81062 h 4753660"/>
                    <a:gd name="connsiteX2" fmla="*/ 5583137 w 5589116"/>
                    <a:gd name="connsiteY2" fmla="*/ 415395 h 4753660"/>
                    <a:gd name="connsiteX3" fmla="*/ 5589116 w 5589116"/>
                    <a:gd name="connsiteY3" fmla="*/ 444868 h 4753660"/>
                    <a:gd name="connsiteX4" fmla="*/ 4870610 w 5589116"/>
                    <a:gd name="connsiteY4" fmla="*/ 1182126 h 4753660"/>
                    <a:gd name="connsiteX5" fmla="*/ 4641991 w 5589116"/>
                    <a:gd name="connsiteY5" fmla="*/ 2459839 h 4753660"/>
                    <a:gd name="connsiteX6" fmla="*/ 4513928 w 5589116"/>
                    <a:gd name="connsiteY6" fmla="*/ 2671505 h 4753660"/>
                    <a:gd name="connsiteX7" fmla="*/ 3154756 w 5589116"/>
                    <a:gd name="connsiteY7" fmla="*/ 3353508 h 4753660"/>
                    <a:gd name="connsiteX8" fmla="*/ 2264886 w 5589116"/>
                    <a:gd name="connsiteY8" fmla="*/ 3521347 h 4753660"/>
                    <a:gd name="connsiteX9" fmla="*/ 2168838 w 5589116"/>
                    <a:gd name="connsiteY9" fmla="*/ 3567517 h 4753660"/>
                    <a:gd name="connsiteX10" fmla="*/ 1586190 w 5589116"/>
                    <a:gd name="connsiteY10" fmla="*/ 4489239 h 4753660"/>
                    <a:gd name="connsiteX11" fmla="*/ 1474771 w 5589116"/>
                    <a:gd name="connsiteY11" fmla="*/ 4602495 h 4753660"/>
                    <a:gd name="connsiteX12" fmla="*/ 273044 w 5589116"/>
                    <a:gd name="connsiteY12" fmla="*/ 4753526 h 4753660"/>
                    <a:gd name="connsiteX13" fmla="*/ 219823 w 5589116"/>
                    <a:gd name="connsiteY13" fmla="*/ 4258151 h 4753660"/>
                    <a:gd name="connsiteX14" fmla="*/ 1146507 w 5589116"/>
                    <a:gd name="connsiteY14" fmla="*/ 4100433 h 4753660"/>
                    <a:gd name="connsiteX15" fmla="*/ 1176597 w 5589116"/>
                    <a:gd name="connsiteY15" fmla="*/ 4036055 h 4753660"/>
                    <a:gd name="connsiteX16" fmla="*/ 1782520 w 5589116"/>
                    <a:gd name="connsiteY16" fmla="*/ 3235819 h 4753660"/>
                    <a:gd name="connsiteX17" fmla="*/ 1984465 w 5589116"/>
                    <a:gd name="connsiteY17" fmla="*/ 3249465 h 4753660"/>
                    <a:gd name="connsiteX18" fmla="*/ 3145217 w 5589116"/>
                    <a:gd name="connsiteY18" fmla="*/ 3007673 h 4753660"/>
                    <a:gd name="connsiteX19" fmla="*/ 3482475 w 5589116"/>
                    <a:gd name="connsiteY19" fmla="*/ 2495399 h 4753660"/>
                    <a:gd name="connsiteX20" fmla="*/ 4054693 w 5589116"/>
                    <a:gd name="connsiteY20" fmla="*/ 2236128 h 4753660"/>
                    <a:gd name="connsiteX21" fmla="*/ 4132133 w 5589116"/>
                    <a:gd name="connsiteY21" fmla="*/ 2117148 h 4753660"/>
                    <a:gd name="connsiteX22" fmla="*/ 4466449 w 5589116"/>
                    <a:gd name="connsiteY22" fmla="*/ 994591 h 4753660"/>
                    <a:gd name="connsiteX23" fmla="*/ 5118907 w 5589116"/>
                    <a:gd name="connsiteY23" fmla="*/ 78700 h 4753660"/>
                    <a:gd name="connsiteX0" fmla="*/ 5118907 w 5589116"/>
                    <a:gd name="connsiteY0" fmla="*/ 25579 h 4700539"/>
                    <a:gd name="connsiteX1" fmla="*/ 5168565 w 5589116"/>
                    <a:gd name="connsiteY1" fmla="*/ 27941 h 4700539"/>
                    <a:gd name="connsiteX2" fmla="*/ 5583137 w 5589116"/>
                    <a:gd name="connsiteY2" fmla="*/ 362274 h 4700539"/>
                    <a:gd name="connsiteX3" fmla="*/ 5589116 w 5589116"/>
                    <a:gd name="connsiteY3" fmla="*/ 391747 h 4700539"/>
                    <a:gd name="connsiteX4" fmla="*/ 4870610 w 5589116"/>
                    <a:gd name="connsiteY4" fmla="*/ 1129005 h 4700539"/>
                    <a:gd name="connsiteX5" fmla="*/ 4641991 w 5589116"/>
                    <a:gd name="connsiteY5" fmla="*/ 2406718 h 4700539"/>
                    <a:gd name="connsiteX6" fmla="*/ 4513928 w 5589116"/>
                    <a:gd name="connsiteY6" fmla="*/ 2618384 h 4700539"/>
                    <a:gd name="connsiteX7" fmla="*/ 3154756 w 5589116"/>
                    <a:gd name="connsiteY7" fmla="*/ 3300387 h 4700539"/>
                    <a:gd name="connsiteX8" fmla="*/ 2264886 w 5589116"/>
                    <a:gd name="connsiteY8" fmla="*/ 3468226 h 4700539"/>
                    <a:gd name="connsiteX9" fmla="*/ 2168838 w 5589116"/>
                    <a:gd name="connsiteY9" fmla="*/ 3514396 h 4700539"/>
                    <a:gd name="connsiteX10" fmla="*/ 1586190 w 5589116"/>
                    <a:gd name="connsiteY10" fmla="*/ 4436118 h 4700539"/>
                    <a:gd name="connsiteX11" fmla="*/ 1474771 w 5589116"/>
                    <a:gd name="connsiteY11" fmla="*/ 4549374 h 4700539"/>
                    <a:gd name="connsiteX12" fmla="*/ 273044 w 5589116"/>
                    <a:gd name="connsiteY12" fmla="*/ 4700405 h 4700539"/>
                    <a:gd name="connsiteX13" fmla="*/ 219823 w 5589116"/>
                    <a:gd name="connsiteY13" fmla="*/ 4205030 h 4700539"/>
                    <a:gd name="connsiteX14" fmla="*/ 1146507 w 5589116"/>
                    <a:gd name="connsiteY14" fmla="*/ 4047312 h 4700539"/>
                    <a:gd name="connsiteX15" fmla="*/ 1176597 w 5589116"/>
                    <a:gd name="connsiteY15" fmla="*/ 3982934 h 4700539"/>
                    <a:gd name="connsiteX16" fmla="*/ 1782520 w 5589116"/>
                    <a:gd name="connsiteY16" fmla="*/ 3182698 h 4700539"/>
                    <a:gd name="connsiteX17" fmla="*/ 1984465 w 5589116"/>
                    <a:gd name="connsiteY17" fmla="*/ 3196344 h 4700539"/>
                    <a:gd name="connsiteX18" fmla="*/ 3145217 w 5589116"/>
                    <a:gd name="connsiteY18" fmla="*/ 2954552 h 4700539"/>
                    <a:gd name="connsiteX19" fmla="*/ 3482475 w 5589116"/>
                    <a:gd name="connsiteY19" fmla="*/ 2442278 h 4700539"/>
                    <a:gd name="connsiteX20" fmla="*/ 4054693 w 5589116"/>
                    <a:gd name="connsiteY20" fmla="*/ 2183007 h 4700539"/>
                    <a:gd name="connsiteX21" fmla="*/ 4132133 w 5589116"/>
                    <a:gd name="connsiteY21" fmla="*/ 2064027 h 4700539"/>
                    <a:gd name="connsiteX22" fmla="*/ 4466449 w 5589116"/>
                    <a:gd name="connsiteY22" fmla="*/ 941470 h 4700539"/>
                    <a:gd name="connsiteX23" fmla="*/ 5118907 w 5589116"/>
                    <a:gd name="connsiteY23" fmla="*/ 25579 h 4700539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82475 w 5589116"/>
                    <a:gd name="connsiteY19" fmla="*/ 2422220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589116" h="4680481">
                      <a:moveTo>
                        <a:pt x="5118907" y="5521"/>
                      </a:moveTo>
                      <a:cubicBezTo>
                        <a:pt x="5130889" y="-4085"/>
                        <a:pt x="5164746" y="245"/>
                        <a:pt x="5168565" y="7883"/>
                      </a:cubicBezTo>
                      <a:cubicBezTo>
                        <a:pt x="5245937" y="63999"/>
                        <a:pt x="5511652" y="287154"/>
                        <a:pt x="5583137" y="342216"/>
                      </a:cubicBezTo>
                      <a:lnTo>
                        <a:pt x="5589116" y="371689"/>
                      </a:lnTo>
                      <a:lnTo>
                        <a:pt x="4870610" y="1108947"/>
                      </a:lnTo>
                      <a:cubicBezTo>
                        <a:pt x="4773229" y="1526493"/>
                        <a:pt x="4739372" y="1969114"/>
                        <a:pt x="4641991" y="2386660"/>
                      </a:cubicBezTo>
                      <a:cubicBezTo>
                        <a:pt x="4639423" y="2468917"/>
                        <a:pt x="4583363" y="2561204"/>
                        <a:pt x="4513928" y="2598326"/>
                      </a:cubicBezTo>
                      <a:lnTo>
                        <a:pt x="3154756" y="3280329"/>
                      </a:lnTo>
                      <a:cubicBezTo>
                        <a:pt x="2859247" y="3345191"/>
                        <a:pt x="2560395" y="3383306"/>
                        <a:pt x="2264886" y="3448168"/>
                      </a:cubicBezTo>
                      <a:lnTo>
                        <a:pt x="2168838" y="3494338"/>
                      </a:lnTo>
                      <a:cubicBezTo>
                        <a:pt x="1961249" y="3803250"/>
                        <a:pt x="1793779" y="4107148"/>
                        <a:pt x="1586190" y="4416060"/>
                      </a:cubicBezTo>
                      <a:cubicBezTo>
                        <a:pt x="1550722" y="4470528"/>
                        <a:pt x="1523612" y="4509952"/>
                        <a:pt x="1474771" y="4529316"/>
                      </a:cubicBezTo>
                      <a:lnTo>
                        <a:pt x="273044" y="4680347"/>
                      </a:lnTo>
                      <a:cubicBezTo>
                        <a:pt x="-97417" y="4689632"/>
                        <a:pt x="-66680" y="4214135"/>
                        <a:pt x="219823" y="4184972"/>
                      </a:cubicBezTo>
                      <a:lnTo>
                        <a:pt x="1146507" y="4027254"/>
                      </a:lnTo>
                      <a:lnTo>
                        <a:pt x="1176597" y="3962876"/>
                      </a:lnTo>
                      <a:cubicBezTo>
                        <a:pt x="1460482" y="3913447"/>
                        <a:pt x="1824609" y="3553088"/>
                        <a:pt x="1782520" y="3162640"/>
                      </a:cubicBezTo>
                      <a:cubicBezTo>
                        <a:pt x="1874910" y="3195607"/>
                        <a:pt x="1917150" y="3188454"/>
                        <a:pt x="1984465" y="3176286"/>
                      </a:cubicBezTo>
                      <a:lnTo>
                        <a:pt x="3145217" y="2934494"/>
                      </a:lnTo>
                      <a:cubicBezTo>
                        <a:pt x="3282154" y="2889111"/>
                        <a:pt x="3472584" y="2709994"/>
                        <a:pt x="3410594" y="2467355"/>
                      </a:cubicBezTo>
                      <a:lnTo>
                        <a:pt x="4054693" y="2162949"/>
                      </a:lnTo>
                      <a:cubicBezTo>
                        <a:pt x="4102789" y="2123310"/>
                        <a:pt x="4117001" y="2080382"/>
                        <a:pt x="4132133" y="2043969"/>
                      </a:cubicBezTo>
                      <a:lnTo>
                        <a:pt x="4466449" y="921412"/>
                      </a:lnTo>
                      <a:lnTo>
                        <a:pt x="5118907" y="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B8A9E-7373-4AB6-8735-B22D89CE0280}"/>
                    </a:ext>
                  </a:extLst>
                </p:cNvPr>
                <p:cNvSpPr/>
                <p:nvPr/>
              </p:nvSpPr>
              <p:spPr>
                <a:xfrm>
                  <a:off x="3823750" y="1987767"/>
                  <a:ext cx="417686" cy="4176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A4C3E82-1DB1-4A83-8A03-E22F619B1355}"/>
                    </a:ext>
                  </a:extLst>
                </p:cNvPr>
                <p:cNvSpPr/>
                <p:nvPr/>
              </p:nvSpPr>
              <p:spPr>
                <a:xfrm>
                  <a:off x="3738069" y="1464110"/>
                  <a:ext cx="332383" cy="332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FEA1A1B-EC84-4478-8ED8-7FEE33F46B89}"/>
                  </a:ext>
                </a:extLst>
              </p:cNvPr>
              <p:cNvSpPr/>
              <p:nvPr/>
            </p:nvSpPr>
            <p:spPr>
              <a:xfrm rot="16200000" flipH="1">
                <a:off x="4310664" y="3386385"/>
                <a:ext cx="68078" cy="680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4E4AE0A-E3C1-4A4A-B45F-C56359FAE4B0}"/>
                  </a:ext>
                </a:extLst>
              </p:cNvPr>
              <p:cNvSpPr/>
              <p:nvPr/>
            </p:nvSpPr>
            <p:spPr>
              <a:xfrm rot="16200000" flipH="1">
                <a:off x="4428020" y="3487562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631AED3-E843-4A83-B717-2A43F688185D}"/>
                  </a:ext>
                </a:extLst>
              </p:cNvPr>
              <p:cNvSpPr/>
              <p:nvPr/>
            </p:nvSpPr>
            <p:spPr>
              <a:xfrm rot="16200000" flipH="1">
                <a:off x="4556629" y="3411939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DC4F5C6-F2F8-4731-A73B-B5F919DBE0C6}"/>
                  </a:ext>
                </a:extLst>
              </p:cNvPr>
              <p:cNvSpPr/>
              <p:nvPr/>
            </p:nvSpPr>
            <p:spPr>
              <a:xfrm rot="16200000" flipH="1">
                <a:off x="4632940" y="3503795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676BA20-1E3B-4BC9-B44B-E1B07F9D89F3}"/>
                </a:ext>
              </a:extLst>
            </p:cNvPr>
            <p:cNvGrpSpPr/>
            <p:nvPr/>
          </p:nvGrpSpPr>
          <p:grpSpPr>
            <a:xfrm flipH="1">
              <a:off x="8499149" y="3787685"/>
              <a:ext cx="113100" cy="639006"/>
              <a:chOff x="8997680" y="2429501"/>
              <a:chExt cx="113100" cy="63900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7E15036-0C8D-43AB-B196-C88FEF071DA3}"/>
                  </a:ext>
                </a:extLst>
              </p:cNvPr>
              <p:cNvSpPr/>
              <p:nvPr/>
            </p:nvSpPr>
            <p:spPr>
              <a:xfrm rot="4574643">
                <a:off x="9010483" y="2798185"/>
                <a:ext cx="42437" cy="424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D8F4BA-C4B2-4A3F-B0B2-28FF3318360D}"/>
                  </a:ext>
                </a:extLst>
              </p:cNvPr>
              <p:cNvSpPr/>
              <p:nvPr/>
            </p:nvSpPr>
            <p:spPr>
              <a:xfrm rot="4574643">
                <a:off x="8997680" y="2616490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CF3393-FB8F-489D-908C-46B7F08DD490}"/>
                  </a:ext>
                </a:extLst>
              </p:cNvPr>
              <p:cNvSpPr/>
              <p:nvPr/>
            </p:nvSpPr>
            <p:spPr>
              <a:xfrm rot="4574643">
                <a:off x="9033225" y="2556852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033EFD5-0D06-4456-ABF1-4DB553D8BFD7}"/>
                  </a:ext>
                </a:extLst>
              </p:cNvPr>
              <p:cNvSpPr/>
              <p:nvPr/>
            </p:nvSpPr>
            <p:spPr>
              <a:xfrm rot="4574643">
                <a:off x="9016675" y="2429501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A1F2EE9-BA0D-4161-AC95-E9D90BE6ECD7}"/>
                  </a:ext>
                </a:extLst>
              </p:cNvPr>
              <p:cNvSpPr/>
              <p:nvPr/>
            </p:nvSpPr>
            <p:spPr>
              <a:xfrm rot="5372566">
                <a:off x="9000306" y="3006699"/>
                <a:ext cx="61808" cy="61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7068793-AE11-46CA-9AF7-D7C74105D251}"/>
                  </a:ext>
                </a:extLst>
              </p:cNvPr>
              <p:cNvSpPr/>
              <p:nvPr/>
            </p:nvSpPr>
            <p:spPr>
              <a:xfrm rot="5372566">
                <a:off x="9055995" y="2933537"/>
                <a:ext cx="54785" cy="547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4A98F13-87DE-42FC-9CA1-3F13FD11E4ED}"/>
                  </a:ext>
                </a:extLst>
              </p:cNvPr>
              <p:cNvSpPr/>
              <p:nvPr/>
            </p:nvSpPr>
            <p:spPr>
              <a:xfrm rot="5372566">
                <a:off x="9017852" y="2715151"/>
                <a:ext cx="43595" cy="435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1ACEA26-E5DE-4BE2-A89C-9176CB7E72F3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5302B6-2348-4972-AB58-1845AB571909}"/>
              </a:ext>
            </a:extLst>
          </p:cNvPr>
          <p:cNvGrpSpPr/>
          <p:nvPr/>
        </p:nvGrpSpPr>
        <p:grpSpPr>
          <a:xfrm>
            <a:off x="4426626" y="491555"/>
            <a:ext cx="2893369" cy="6195533"/>
            <a:chOff x="4426626" y="491555"/>
            <a:chExt cx="2893369" cy="6195533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BF45668-8AF5-4048-BC15-32CA21A543DD}"/>
                </a:ext>
              </a:extLst>
            </p:cNvPr>
            <p:cNvSpPr txBox="1"/>
            <p:nvPr/>
          </p:nvSpPr>
          <p:spPr>
            <a:xfrm>
              <a:off x="6278537" y="1280205"/>
              <a:ext cx="1041458" cy="32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REACTING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11257E4-6511-4D81-B528-445FCA655022}"/>
                </a:ext>
              </a:extLst>
            </p:cNvPr>
            <p:cNvGrpSpPr/>
            <p:nvPr/>
          </p:nvGrpSpPr>
          <p:grpSpPr>
            <a:xfrm>
              <a:off x="4426626" y="491555"/>
              <a:ext cx="2118404" cy="6195533"/>
              <a:chOff x="4426626" y="516955"/>
              <a:chExt cx="2118404" cy="6195533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D863124-7CF0-4FD5-BECD-0F110F8C3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802" y="516955"/>
                <a:ext cx="30748" cy="5703192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AE44B1C-3E3D-4E54-8DD3-A5D9345D53FC}"/>
                  </a:ext>
                </a:extLst>
              </p:cNvPr>
              <p:cNvGrpSpPr/>
              <p:nvPr/>
            </p:nvGrpSpPr>
            <p:grpSpPr>
              <a:xfrm>
                <a:off x="4426626" y="1256464"/>
                <a:ext cx="2118404" cy="5456024"/>
                <a:chOff x="4426626" y="1256464"/>
                <a:chExt cx="2118404" cy="5456024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66B53D5-F805-4958-830D-963CA23B0FE3}"/>
                    </a:ext>
                  </a:extLst>
                </p:cNvPr>
                <p:cNvGrpSpPr/>
                <p:nvPr/>
              </p:nvGrpSpPr>
              <p:grpSpPr>
                <a:xfrm>
                  <a:off x="4986372" y="1256464"/>
                  <a:ext cx="1558658" cy="5456024"/>
                  <a:chOff x="4986372" y="1256464"/>
                  <a:chExt cx="1558658" cy="5456024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4B85CFEC-D0B1-4AF2-B195-C7E0CCB023A6}"/>
                      </a:ext>
                    </a:extLst>
                  </p:cNvPr>
                  <p:cNvGrpSpPr/>
                  <p:nvPr/>
                </p:nvGrpSpPr>
                <p:grpSpPr>
                  <a:xfrm>
                    <a:off x="4986372" y="1256464"/>
                    <a:ext cx="1021806" cy="1682946"/>
                    <a:chOff x="1841229" y="1878806"/>
                    <a:chExt cx="777875" cy="1561463"/>
                  </a:xfrm>
                </p:grpSpPr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BA1D65BA-A732-4BAE-B4DF-54CFBF046D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1229" y="1878806"/>
                      <a:ext cx="762505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APA YANG TERJADI</a:t>
                      </a:r>
                    </a:p>
                  </p:txBody>
                </p:sp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2FD4C65-69D8-4573-98AE-8A2278090C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6594" y="2954817"/>
                      <a:ext cx="762510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POLA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DAN TREN</a:t>
                      </a:r>
                    </a:p>
                  </p:txBody>
                </p:sp>
              </p:grp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97894E9C-541D-40FD-BDA2-D4E66263D89A}"/>
                      </a:ext>
                    </a:extLst>
                  </p:cNvPr>
                  <p:cNvSpPr txBox="1"/>
                  <p:nvPr/>
                </p:nvSpPr>
                <p:spPr>
                  <a:xfrm>
                    <a:off x="6144920" y="5156833"/>
                    <a:ext cx="400110" cy="155565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RETHINKING</a:t>
                    </a:r>
                  </a:p>
                </p:txBody>
              </p:sp>
            </p:grp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CB5D865D-98C2-43A3-BD7E-EE3AD7BECCE6}"/>
                    </a:ext>
                  </a:extLst>
                </p:cNvPr>
                <p:cNvSpPr txBox="1"/>
                <p:nvPr/>
              </p:nvSpPr>
              <p:spPr>
                <a:xfrm>
                  <a:off x="4426626" y="2862362"/>
                  <a:ext cx="1607202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Perilaku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kebiasaan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sikap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(yang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dapat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dilihat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3777471-0949-487D-AC9B-0931068E6340}"/>
                    </a:ext>
                  </a:extLst>
                </p:cNvPr>
                <p:cNvSpPr txBox="1"/>
                <p:nvPr/>
              </p:nvSpPr>
              <p:spPr>
                <a:xfrm>
                  <a:off x="4575083" y="1682788"/>
                  <a:ext cx="1461093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Fakta,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peristiwa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data (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bukan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opini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asumsi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dugaan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dsb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</p:grp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06DD840-8DC8-4B30-AAD6-C92A809F3DD3}"/>
                </a:ext>
              </a:extLst>
            </p:cNvPr>
            <p:cNvSpPr txBox="1"/>
            <p:nvPr/>
          </p:nvSpPr>
          <p:spPr>
            <a:xfrm>
              <a:off x="6397412" y="5267338"/>
              <a:ext cx="907224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Mengubah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Paradigma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perspektif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keyakinan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6340A12-D3F6-407B-913B-4CFBAE7F93A0}"/>
              </a:ext>
            </a:extLst>
          </p:cNvPr>
          <p:cNvSpPr txBox="1"/>
          <p:nvPr/>
        </p:nvSpPr>
        <p:spPr>
          <a:xfrm>
            <a:off x="6110335" y="3659211"/>
            <a:ext cx="258841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layanan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rewards,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3EDE42-4E27-403C-AAFA-A4D76B785693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452ACC-AF4D-4A47-B1DE-3CDB87DF903A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3180030-3A73-4E76-9757-6D3A71201277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3BAA24-A41C-4159-A386-160CE28B3F72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6020B9-E117-41B8-9312-E98A6751B19B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F5FE21-E858-4271-9A64-32E9EDF779C0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F0A4F5-CCCA-41D9-A2E6-D9B039D54901}"/>
              </a:ext>
            </a:extLst>
          </p:cNvPr>
          <p:cNvSpPr txBox="1"/>
          <p:nvPr/>
        </p:nvSpPr>
        <p:spPr>
          <a:xfrm>
            <a:off x="6145575" y="2371098"/>
            <a:ext cx="400110" cy="10625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</p:spTree>
    <p:extLst>
      <p:ext uri="{BB962C8B-B14F-4D97-AF65-F5344CB8AC3E}">
        <p14:creationId xmlns:p14="http://schemas.microsoft.com/office/powerpoint/2010/main" val="25716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EC576BF-ABA0-4BF0-890E-5E12A3B91D1B}"/>
              </a:ext>
            </a:extLst>
          </p:cNvPr>
          <p:cNvGrpSpPr/>
          <p:nvPr/>
        </p:nvGrpSpPr>
        <p:grpSpPr>
          <a:xfrm>
            <a:off x="-1" y="-184253"/>
            <a:ext cx="12212061" cy="7061443"/>
            <a:chOff x="-1" y="-191568"/>
            <a:chExt cx="12212061" cy="706144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A3D6B94-1B2C-4995-858F-E4F7825B51B6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row: U-Turn 112">
              <a:extLst>
                <a:ext uri="{FF2B5EF4-FFF2-40B4-BE49-F238E27FC236}">
                  <a16:creationId xmlns:a16="http://schemas.microsoft.com/office/drawing/2014/main" id="{C9CBC9B6-19CB-47A6-8CA4-2132ED722760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3B7EF709-4BAC-4700-B1B7-C6D5F6409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4F020F3D-FE0A-4507-8906-96F85C54DF70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15A6AFC-E959-41FA-A61A-884AC3F87BE1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4A697E5-3F01-46CE-9B26-06BBC734E2A9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563D5CA-8DD6-473D-9222-984632C78E73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F31F89D-4B74-4884-8ECF-57E14F5E46BC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29293B7-C766-4B44-BAF9-8540D50BE66E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869A68E-7003-45CE-A745-08C836E21636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9FCB09B-24A2-4334-B096-EEBF1AE09DDB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104BA97-E0B6-4F42-AC6B-6F70F75FAE18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D15DB84-BC3C-469F-A25E-0AD3F4BC79F8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BF0EA6E-F7FE-49A2-8538-8E7613528931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7F61D62-164F-4E10-AE5B-79EBF3CBBFA8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864E5AB-097F-4696-A546-DA5AED9AE90D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D79C7F1-79B1-49D7-87F0-EAA37D08BC9C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4E0DFB6-4B93-426D-9834-E0784FB16458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F489F2D-2E31-4F49-94CD-3D5E7D09F7B6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40372E5-51B9-40B5-9244-E52FB7B6DDB9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83622E8-AFF6-49F7-A6C4-DDA0C67AF6D7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1742C9D-A3D5-4DD6-B927-D5420F96DB1B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DC6DC3-8F0E-45A1-8ED2-2BC58AFBC800}"/>
              </a:ext>
            </a:extLst>
          </p:cNvPr>
          <p:cNvSpPr txBox="1"/>
          <p:nvPr/>
        </p:nvSpPr>
        <p:spPr>
          <a:xfrm>
            <a:off x="8291586" y="2380676"/>
            <a:ext cx="1524801" cy="39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6F296D-47F0-4901-8A4C-2A84D6750BDC}"/>
              </a:ext>
            </a:extLst>
          </p:cNvPr>
          <p:cNvGrpSpPr/>
          <p:nvPr/>
        </p:nvGrpSpPr>
        <p:grpSpPr>
          <a:xfrm rot="19324754" flipH="1">
            <a:off x="10100795" y="2257324"/>
            <a:ext cx="713590" cy="1207478"/>
            <a:chOff x="7912705" y="3808698"/>
            <a:chExt cx="1144756" cy="193706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DB1F8E-19EF-4D5C-A606-3CAABDC750FD}"/>
                </a:ext>
              </a:extLst>
            </p:cNvPr>
            <p:cNvSpPr/>
            <p:nvPr/>
          </p:nvSpPr>
          <p:spPr>
            <a:xfrm rot="16200000" flipH="1">
              <a:off x="8148106" y="4365294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AA3116-0CC0-4E10-9E02-205070D5BE4F}"/>
                </a:ext>
              </a:extLst>
            </p:cNvPr>
            <p:cNvSpPr/>
            <p:nvPr/>
          </p:nvSpPr>
          <p:spPr>
            <a:xfrm rot="16200000" flipH="1">
              <a:off x="8114067" y="407544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B1D8A39-6F12-4F81-86EE-8E2E32E83D17}"/>
                </a:ext>
              </a:extLst>
            </p:cNvPr>
            <p:cNvSpPr/>
            <p:nvPr/>
          </p:nvSpPr>
          <p:spPr>
            <a:xfrm rot="16200000" flipH="1">
              <a:off x="7983500" y="3957744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A7E6EEB-9D1F-4D87-94DF-5CED8D0E25EF}"/>
                </a:ext>
              </a:extLst>
            </p:cNvPr>
            <p:cNvSpPr/>
            <p:nvPr/>
          </p:nvSpPr>
          <p:spPr>
            <a:xfrm rot="16200000" flipH="1">
              <a:off x="7984458" y="3808698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B7516A-C019-46C4-84F1-0107FEDCAA2D}"/>
                </a:ext>
              </a:extLst>
            </p:cNvPr>
            <p:cNvGrpSpPr/>
            <p:nvPr/>
          </p:nvGrpSpPr>
          <p:grpSpPr>
            <a:xfrm>
              <a:off x="7912705" y="4199943"/>
              <a:ext cx="1144756" cy="1545815"/>
              <a:chOff x="2944992" y="-525620"/>
              <a:chExt cx="5025035" cy="678552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E17BCA8-1D65-48B6-B7C7-940F7C47F2B9}"/>
                  </a:ext>
                </a:extLst>
              </p:cNvPr>
              <p:cNvGrpSpPr/>
              <p:nvPr/>
            </p:nvGrpSpPr>
            <p:grpSpPr>
              <a:xfrm rot="15402077" flipH="1">
                <a:off x="1643909" y="775463"/>
                <a:ext cx="6785529" cy="4183363"/>
                <a:chOff x="1578125" y="821096"/>
                <a:chExt cx="7346653" cy="4529301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50F630A-F98F-4B98-8080-5EE3BAFF13E6}"/>
                    </a:ext>
                  </a:extLst>
                </p:cNvPr>
                <p:cNvSpPr/>
                <p:nvPr/>
              </p:nvSpPr>
              <p:spPr>
                <a:xfrm>
                  <a:off x="3879838" y="3609072"/>
                  <a:ext cx="622454" cy="1063587"/>
                </a:xfrm>
                <a:custGeom>
                  <a:avLst/>
                  <a:gdLst>
                    <a:gd name="connsiteX0" fmla="*/ 0 w 568960"/>
                    <a:gd name="connsiteY0" fmla="*/ 101600 h 995680"/>
                    <a:gd name="connsiteX1" fmla="*/ 568960 w 568960"/>
                    <a:gd name="connsiteY1" fmla="*/ 0 h 995680"/>
                    <a:gd name="connsiteX2" fmla="*/ 568960 w 568960"/>
                    <a:gd name="connsiteY2" fmla="*/ 822960 h 995680"/>
                    <a:gd name="connsiteX3" fmla="*/ 193040 w 568960"/>
                    <a:gd name="connsiteY3" fmla="*/ 995680 h 995680"/>
                    <a:gd name="connsiteX4" fmla="*/ 345440 w 568960"/>
                    <a:gd name="connsiteY4" fmla="*/ 508000 h 995680"/>
                    <a:gd name="connsiteX5" fmla="*/ 325120 w 568960"/>
                    <a:gd name="connsiteY5" fmla="*/ 375920 h 995680"/>
                    <a:gd name="connsiteX6" fmla="*/ 0 w 568960"/>
                    <a:gd name="connsiteY6" fmla="*/ 101600 h 995680"/>
                    <a:gd name="connsiteX0" fmla="*/ 0 w 600722"/>
                    <a:gd name="connsiteY0" fmla="*/ 89898 h 995680"/>
                    <a:gd name="connsiteX1" fmla="*/ 600722 w 600722"/>
                    <a:gd name="connsiteY1" fmla="*/ 0 h 995680"/>
                    <a:gd name="connsiteX2" fmla="*/ 600722 w 600722"/>
                    <a:gd name="connsiteY2" fmla="*/ 822960 h 995680"/>
                    <a:gd name="connsiteX3" fmla="*/ 224802 w 600722"/>
                    <a:gd name="connsiteY3" fmla="*/ 995680 h 995680"/>
                    <a:gd name="connsiteX4" fmla="*/ 377202 w 600722"/>
                    <a:gd name="connsiteY4" fmla="*/ 508000 h 995680"/>
                    <a:gd name="connsiteX5" fmla="*/ 356882 w 600722"/>
                    <a:gd name="connsiteY5" fmla="*/ 375920 h 995680"/>
                    <a:gd name="connsiteX6" fmla="*/ 0 w 600722"/>
                    <a:gd name="connsiteY6" fmla="*/ 89898 h 995680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56882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65590"/>
                    <a:gd name="connsiteX1" fmla="*/ 620782 w 620782"/>
                    <a:gd name="connsiteY1" fmla="*/ 0 h 965590"/>
                    <a:gd name="connsiteX2" fmla="*/ 600722 w 620782"/>
                    <a:gd name="connsiteY2" fmla="*/ 799557 h 965590"/>
                    <a:gd name="connsiteX3" fmla="*/ 214772 w 620782"/>
                    <a:gd name="connsiteY3" fmla="*/ 965590 h 965590"/>
                    <a:gd name="connsiteX4" fmla="*/ 380546 w 620782"/>
                    <a:gd name="connsiteY4" fmla="*/ 539762 h 965590"/>
                    <a:gd name="connsiteX5" fmla="*/ 343509 w 620782"/>
                    <a:gd name="connsiteY5" fmla="*/ 352517 h 965590"/>
                    <a:gd name="connsiteX6" fmla="*/ 0 w 620782"/>
                    <a:gd name="connsiteY6" fmla="*/ 66495 h 965590"/>
                    <a:gd name="connsiteX0" fmla="*/ 0 w 620782"/>
                    <a:gd name="connsiteY0" fmla="*/ 66495 h 978195"/>
                    <a:gd name="connsiteX1" fmla="*/ 620782 w 620782"/>
                    <a:gd name="connsiteY1" fmla="*/ 0 h 978195"/>
                    <a:gd name="connsiteX2" fmla="*/ 600722 w 620782"/>
                    <a:gd name="connsiteY2" fmla="*/ 799557 h 978195"/>
                    <a:gd name="connsiteX3" fmla="*/ 214772 w 620782"/>
                    <a:gd name="connsiteY3" fmla="*/ 965590 h 978195"/>
                    <a:gd name="connsiteX4" fmla="*/ 380546 w 620782"/>
                    <a:gd name="connsiteY4" fmla="*/ 539762 h 978195"/>
                    <a:gd name="connsiteX5" fmla="*/ 343509 w 620782"/>
                    <a:gd name="connsiteY5" fmla="*/ 352517 h 978195"/>
                    <a:gd name="connsiteX6" fmla="*/ 0 w 620782"/>
                    <a:gd name="connsiteY6" fmla="*/ 66495 h 978195"/>
                    <a:gd name="connsiteX0" fmla="*/ 0 w 622454"/>
                    <a:gd name="connsiteY0" fmla="*/ 66495 h 975227"/>
                    <a:gd name="connsiteX1" fmla="*/ 620782 w 622454"/>
                    <a:gd name="connsiteY1" fmla="*/ 0 h 975227"/>
                    <a:gd name="connsiteX2" fmla="*/ 622454 w 622454"/>
                    <a:gd name="connsiteY2" fmla="*/ 732691 h 975227"/>
                    <a:gd name="connsiteX3" fmla="*/ 214772 w 622454"/>
                    <a:gd name="connsiteY3" fmla="*/ 965590 h 975227"/>
                    <a:gd name="connsiteX4" fmla="*/ 380546 w 622454"/>
                    <a:gd name="connsiteY4" fmla="*/ 539762 h 975227"/>
                    <a:gd name="connsiteX5" fmla="*/ 343509 w 622454"/>
                    <a:gd name="connsiteY5" fmla="*/ 352517 h 975227"/>
                    <a:gd name="connsiteX6" fmla="*/ 0 w 622454"/>
                    <a:gd name="connsiteY6" fmla="*/ 66495 h 975227"/>
                    <a:gd name="connsiteX0" fmla="*/ 0 w 622454"/>
                    <a:gd name="connsiteY0" fmla="*/ 66495 h 991656"/>
                    <a:gd name="connsiteX1" fmla="*/ 620782 w 622454"/>
                    <a:gd name="connsiteY1" fmla="*/ 0 h 991656"/>
                    <a:gd name="connsiteX2" fmla="*/ 622454 w 622454"/>
                    <a:gd name="connsiteY2" fmla="*/ 732691 h 991656"/>
                    <a:gd name="connsiteX3" fmla="*/ 214772 w 622454"/>
                    <a:gd name="connsiteY3" fmla="*/ 965590 h 991656"/>
                    <a:gd name="connsiteX4" fmla="*/ 380546 w 622454"/>
                    <a:gd name="connsiteY4" fmla="*/ 539762 h 991656"/>
                    <a:gd name="connsiteX5" fmla="*/ 343509 w 622454"/>
                    <a:gd name="connsiteY5" fmla="*/ 352517 h 991656"/>
                    <a:gd name="connsiteX6" fmla="*/ 0 w 622454"/>
                    <a:gd name="connsiteY6" fmla="*/ 66495 h 991656"/>
                    <a:gd name="connsiteX0" fmla="*/ 0 w 622454"/>
                    <a:gd name="connsiteY0" fmla="*/ 118534 h 1043695"/>
                    <a:gd name="connsiteX1" fmla="*/ 620782 w 622454"/>
                    <a:gd name="connsiteY1" fmla="*/ 52039 h 1043695"/>
                    <a:gd name="connsiteX2" fmla="*/ 622454 w 622454"/>
                    <a:gd name="connsiteY2" fmla="*/ 784730 h 1043695"/>
                    <a:gd name="connsiteX3" fmla="*/ 214772 w 622454"/>
                    <a:gd name="connsiteY3" fmla="*/ 1017629 h 1043695"/>
                    <a:gd name="connsiteX4" fmla="*/ 380546 w 622454"/>
                    <a:gd name="connsiteY4" fmla="*/ 591801 h 1043695"/>
                    <a:gd name="connsiteX5" fmla="*/ 343509 w 622454"/>
                    <a:gd name="connsiteY5" fmla="*/ 404556 h 1043695"/>
                    <a:gd name="connsiteX6" fmla="*/ 0 w 622454"/>
                    <a:gd name="connsiteY6" fmla="*/ 118534 h 1043695"/>
                    <a:gd name="connsiteX0" fmla="*/ 0 w 622454"/>
                    <a:gd name="connsiteY0" fmla="*/ 138426 h 1063587"/>
                    <a:gd name="connsiteX1" fmla="*/ 620782 w 622454"/>
                    <a:gd name="connsiteY1" fmla="*/ 71931 h 1063587"/>
                    <a:gd name="connsiteX2" fmla="*/ 622454 w 622454"/>
                    <a:gd name="connsiteY2" fmla="*/ 804622 h 1063587"/>
                    <a:gd name="connsiteX3" fmla="*/ 214772 w 622454"/>
                    <a:gd name="connsiteY3" fmla="*/ 1037521 h 1063587"/>
                    <a:gd name="connsiteX4" fmla="*/ 380546 w 622454"/>
                    <a:gd name="connsiteY4" fmla="*/ 611693 h 1063587"/>
                    <a:gd name="connsiteX5" fmla="*/ 343509 w 622454"/>
                    <a:gd name="connsiteY5" fmla="*/ 424448 h 1063587"/>
                    <a:gd name="connsiteX6" fmla="*/ 0 w 622454"/>
                    <a:gd name="connsiteY6" fmla="*/ 138426 h 1063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2454" h="1063587">
                      <a:moveTo>
                        <a:pt x="0" y="138426"/>
                      </a:moveTo>
                      <a:cubicBezTo>
                        <a:pt x="138389" y="19304"/>
                        <a:pt x="365377" y="-68056"/>
                        <a:pt x="620782" y="71931"/>
                      </a:cubicBezTo>
                      <a:cubicBezTo>
                        <a:pt x="621339" y="316161"/>
                        <a:pt x="621897" y="560392"/>
                        <a:pt x="622454" y="804622"/>
                      </a:cubicBezTo>
                      <a:cubicBezTo>
                        <a:pt x="553984" y="1067252"/>
                        <a:pt x="356795" y="1097522"/>
                        <a:pt x="214772" y="1037521"/>
                      </a:cubicBezTo>
                      <a:lnTo>
                        <a:pt x="380546" y="611693"/>
                      </a:lnTo>
                      <a:cubicBezTo>
                        <a:pt x="404420" y="550949"/>
                        <a:pt x="379815" y="465132"/>
                        <a:pt x="343509" y="424448"/>
                      </a:cubicBezTo>
                      <a:lnTo>
                        <a:pt x="0" y="1384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9315514-E547-470E-902B-95AB30C0E622}"/>
                    </a:ext>
                  </a:extLst>
                </p:cNvPr>
                <p:cNvSpPr/>
                <p:nvPr/>
              </p:nvSpPr>
              <p:spPr>
                <a:xfrm>
                  <a:off x="3416880" y="3817191"/>
                  <a:ext cx="738876" cy="988842"/>
                </a:xfrm>
                <a:custGeom>
                  <a:avLst/>
                  <a:gdLst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8876" h="988842">
                      <a:moveTo>
                        <a:pt x="218988" y="94502"/>
                      </a:moveTo>
                      <a:cubicBezTo>
                        <a:pt x="224003" y="33207"/>
                        <a:pt x="322631" y="-24743"/>
                        <a:pt x="404543" y="10919"/>
                      </a:cubicBezTo>
                      <a:lnTo>
                        <a:pt x="717144" y="285072"/>
                      </a:lnTo>
                      <a:lnTo>
                        <a:pt x="738876" y="387043"/>
                      </a:lnTo>
                      <a:lnTo>
                        <a:pt x="585083" y="763167"/>
                      </a:lnTo>
                      <a:lnTo>
                        <a:pt x="402871" y="764839"/>
                      </a:lnTo>
                      <a:lnTo>
                        <a:pt x="402871" y="988842"/>
                      </a:lnTo>
                      <a:lnTo>
                        <a:pt x="187227" y="988842"/>
                      </a:lnTo>
                      <a:cubicBezTo>
                        <a:pt x="110888" y="976583"/>
                        <a:pt x="14488" y="902473"/>
                        <a:pt x="3344" y="806631"/>
                      </a:cubicBezTo>
                      <a:cubicBezTo>
                        <a:pt x="2229" y="749237"/>
                        <a:pt x="1115" y="691843"/>
                        <a:pt x="0" y="634449"/>
                      </a:cubicBezTo>
                      <a:cubicBezTo>
                        <a:pt x="31761" y="539721"/>
                        <a:pt x="90270" y="451681"/>
                        <a:pt x="220660" y="440536"/>
                      </a:cubicBezTo>
                      <a:cubicBezTo>
                        <a:pt x="221217" y="324634"/>
                        <a:pt x="221775" y="208732"/>
                        <a:pt x="218988" y="9450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B66F350D-C0E5-4C14-A72A-382588A7EBE1}"/>
                    </a:ext>
                  </a:extLst>
                </p:cNvPr>
                <p:cNvSpPr/>
                <p:nvPr/>
              </p:nvSpPr>
              <p:spPr>
                <a:xfrm rot="9142">
                  <a:off x="2971230" y="4600867"/>
                  <a:ext cx="760989" cy="527885"/>
                </a:xfrm>
                <a:custGeom>
                  <a:avLst/>
                  <a:gdLst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241413 w 633526"/>
                    <a:gd name="connsiteY0" fmla="*/ 0 h 528262"/>
                    <a:gd name="connsiteX1" fmla="*/ 58851 w 633526"/>
                    <a:gd name="connsiteY1" fmla="*/ 26987 h 528262"/>
                    <a:gd name="connsiteX2" fmla="*/ 141401 w 633526"/>
                    <a:gd name="connsiteY2" fmla="*/ 525462 h 528262"/>
                    <a:gd name="connsiteX3" fmla="*/ 633526 w 633526"/>
                    <a:gd name="connsiteY3" fmla="*/ 434975 h 528262"/>
                    <a:gd name="connsiteX4" fmla="*/ 493826 w 633526"/>
                    <a:gd name="connsiteY4" fmla="*/ 312737 h 528262"/>
                    <a:gd name="connsiteX5" fmla="*/ 241413 w 633526"/>
                    <a:gd name="connsiteY5" fmla="*/ 0 h 528262"/>
                    <a:gd name="connsiteX0" fmla="*/ 368876 w 760989"/>
                    <a:gd name="connsiteY0" fmla="*/ 0 h 527885"/>
                    <a:gd name="connsiteX1" fmla="*/ 186314 w 760989"/>
                    <a:gd name="connsiteY1" fmla="*/ 26987 h 527885"/>
                    <a:gd name="connsiteX2" fmla="*/ 268864 w 760989"/>
                    <a:gd name="connsiteY2" fmla="*/ 525462 h 527885"/>
                    <a:gd name="connsiteX3" fmla="*/ 760989 w 760989"/>
                    <a:gd name="connsiteY3" fmla="*/ 434975 h 527885"/>
                    <a:gd name="connsiteX4" fmla="*/ 621289 w 760989"/>
                    <a:gd name="connsiteY4" fmla="*/ 312737 h 527885"/>
                    <a:gd name="connsiteX5" fmla="*/ 368876 w 760989"/>
                    <a:gd name="connsiteY5" fmla="*/ 0 h 52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0989" h="527885">
                      <a:moveTo>
                        <a:pt x="368876" y="0"/>
                      </a:moveTo>
                      <a:lnTo>
                        <a:pt x="186314" y="26987"/>
                      </a:lnTo>
                      <a:cubicBezTo>
                        <a:pt x="-125894" y="129645"/>
                        <a:pt x="-9478" y="564091"/>
                        <a:pt x="268864" y="525462"/>
                      </a:cubicBezTo>
                      <a:lnTo>
                        <a:pt x="760989" y="434975"/>
                      </a:lnTo>
                      <a:lnTo>
                        <a:pt x="621289" y="312737"/>
                      </a:lnTo>
                      <a:cubicBezTo>
                        <a:pt x="467301" y="268816"/>
                        <a:pt x="386339" y="161396"/>
                        <a:pt x="36887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0F5A8425-0567-4D9C-B615-54FCB512BE8F}"/>
                    </a:ext>
                  </a:extLst>
                </p:cNvPr>
                <p:cNvSpPr/>
                <p:nvPr/>
              </p:nvSpPr>
              <p:spPr>
                <a:xfrm>
                  <a:off x="3731969" y="2771933"/>
                  <a:ext cx="1164293" cy="2305974"/>
                </a:xfrm>
                <a:custGeom>
                  <a:avLst/>
                  <a:gdLst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93608"/>
                    <a:gd name="connsiteX1" fmla="*/ 194373 w 1161170"/>
                    <a:gd name="connsiteY1" fmla="*/ 417481 h 693608"/>
                    <a:gd name="connsiteX2" fmla="*/ 194373 w 1161170"/>
                    <a:gd name="connsiteY2" fmla="*/ 535795 h 693608"/>
                    <a:gd name="connsiteX3" fmla="*/ 103102 w 1161170"/>
                    <a:gd name="connsiteY3" fmla="*/ 625376 h 693608"/>
                    <a:gd name="connsiteX4" fmla="*/ 0 w 1161170"/>
                    <a:gd name="connsiteY4" fmla="*/ 628756 h 693608"/>
                    <a:gd name="connsiteX5" fmla="*/ 1161170 w 1161170"/>
                    <a:gd name="connsiteY5" fmla="*/ 0 h 693608"/>
                    <a:gd name="connsiteX6" fmla="*/ 873835 w 1161170"/>
                    <a:gd name="connsiteY6" fmla="*/ 5071 h 693608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65"/>
                    <a:gd name="connsiteY0" fmla="*/ 5071 h 786395"/>
                    <a:gd name="connsiteX1" fmla="*/ 194373 w 1161865"/>
                    <a:gd name="connsiteY1" fmla="*/ 417481 h 786395"/>
                    <a:gd name="connsiteX2" fmla="*/ 194373 w 1161865"/>
                    <a:gd name="connsiteY2" fmla="*/ 535795 h 786395"/>
                    <a:gd name="connsiteX3" fmla="*/ 103102 w 1161865"/>
                    <a:gd name="connsiteY3" fmla="*/ 625376 h 786395"/>
                    <a:gd name="connsiteX4" fmla="*/ 0 w 1161865"/>
                    <a:gd name="connsiteY4" fmla="*/ 628756 h 786395"/>
                    <a:gd name="connsiteX5" fmla="*/ 1161170 w 1161865"/>
                    <a:gd name="connsiteY5" fmla="*/ 0 h 786395"/>
                    <a:gd name="connsiteX6" fmla="*/ 873835 w 1161865"/>
                    <a:gd name="connsiteY6" fmla="*/ 5071 h 786395"/>
                    <a:gd name="connsiteX0" fmla="*/ 873835 w 1164293"/>
                    <a:gd name="connsiteY0" fmla="*/ 5071 h 793242"/>
                    <a:gd name="connsiteX1" fmla="*/ 194373 w 1164293"/>
                    <a:gd name="connsiteY1" fmla="*/ 417481 h 793242"/>
                    <a:gd name="connsiteX2" fmla="*/ 194373 w 1164293"/>
                    <a:gd name="connsiteY2" fmla="*/ 535795 h 793242"/>
                    <a:gd name="connsiteX3" fmla="*/ 103102 w 1164293"/>
                    <a:gd name="connsiteY3" fmla="*/ 625376 h 793242"/>
                    <a:gd name="connsiteX4" fmla="*/ 0 w 1164293"/>
                    <a:gd name="connsiteY4" fmla="*/ 628756 h 793242"/>
                    <a:gd name="connsiteX5" fmla="*/ 1161170 w 1164293"/>
                    <a:gd name="connsiteY5" fmla="*/ 0 h 793242"/>
                    <a:gd name="connsiteX6" fmla="*/ 873835 w 1164293"/>
                    <a:gd name="connsiteY6" fmla="*/ 5071 h 793242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73367"/>
                    <a:gd name="connsiteY0" fmla="*/ 1080040 h 1868211"/>
                    <a:gd name="connsiteX1" fmla="*/ 194373 w 1173367"/>
                    <a:gd name="connsiteY1" fmla="*/ 1492450 h 1868211"/>
                    <a:gd name="connsiteX2" fmla="*/ 194373 w 1173367"/>
                    <a:gd name="connsiteY2" fmla="*/ 1610764 h 1868211"/>
                    <a:gd name="connsiteX3" fmla="*/ 103102 w 1173367"/>
                    <a:gd name="connsiteY3" fmla="*/ 1700345 h 1868211"/>
                    <a:gd name="connsiteX4" fmla="*/ 0 w 1173367"/>
                    <a:gd name="connsiteY4" fmla="*/ 1703725 h 1868211"/>
                    <a:gd name="connsiteX5" fmla="*/ 1161170 w 1173367"/>
                    <a:gd name="connsiteY5" fmla="*/ 1074969 h 1868211"/>
                    <a:gd name="connsiteX6" fmla="*/ 1161170 w 1173367"/>
                    <a:gd name="connsiteY6" fmla="*/ 0 h 1868211"/>
                    <a:gd name="connsiteX7" fmla="*/ 880596 w 1173367"/>
                    <a:gd name="connsiteY7" fmla="*/ 38874 h 1868211"/>
                    <a:gd name="connsiteX8" fmla="*/ 873835 w 1173367"/>
                    <a:gd name="connsiteY8" fmla="*/ 1080040 h 1868211"/>
                    <a:gd name="connsiteX0" fmla="*/ 873835 w 1164293"/>
                    <a:gd name="connsiteY0" fmla="*/ 1080040 h 1868211"/>
                    <a:gd name="connsiteX1" fmla="*/ 194373 w 1164293"/>
                    <a:gd name="connsiteY1" fmla="*/ 1492450 h 1868211"/>
                    <a:gd name="connsiteX2" fmla="*/ 194373 w 1164293"/>
                    <a:gd name="connsiteY2" fmla="*/ 1610764 h 1868211"/>
                    <a:gd name="connsiteX3" fmla="*/ 103102 w 1164293"/>
                    <a:gd name="connsiteY3" fmla="*/ 1700345 h 1868211"/>
                    <a:gd name="connsiteX4" fmla="*/ 0 w 1164293"/>
                    <a:gd name="connsiteY4" fmla="*/ 1703725 h 1868211"/>
                    <a:gd name="connsiteX5" fmla="*/ 1161170 w 1164293"/>
                    <a:gd name="connsiteY5" fmla="*/ 1074969 h 1868211"/>
                    <a:gd name="connsiteX6" fmla="*/ 1161170 w 1164293"/>
                    <a:gd name="connsiteY6" fmla="*/ 0 h 1868211"/>
                    <a:gd name="connsiteX7" fmla="*/ 880596 w 1164293"/>
                    <a:gd name="connsiteY7" fmla="*/ 38874 h 1868211"/>
                    <a:gd name="connsiteX8" fmla="*/ 873835 w 1164293"/>
                    <a:gd name="connsiteY8" fmla="*/ 1080040 h 1868211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437763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0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4293" h="2305974">
                      <a:moveTo>
                        <a:pt x="873835" y="1517803"/>
                      </a:moveTo>
                      <a:cubicBezTo>
                        <a:pt x="894118" y="1896971"/>
                        <a:pt x="579739" y="2147686"/>
                        <a:pt x="194373" y="1930213"/>
                      </a:cubicBezTo>
                      <a:lnTo>
                        <a:pt x="194373" y="2048527"/>
                      </a:lnTo>
                      <a:cubicBezTo>
                        <a:pt x="185922" y="2105431"/>
                        <a:pt x="145357" y="2136981"/>
                        <a:pt x="103102" y="2138108"/>
                      </a:cubicBezTo>
                      <a:lnTo>
                        <a:pt x="0" y="2141488"/>
                      </a:lnTo>
                      <a:cubicBezTo>
                        <a:pt x="513822" y="2552208"/>
                        <a:pt x="1216946" y="2138107"/>
                        <a:pt x="1161170" y="1512732"/>
                      </a:cubicBezTo>
                      <a:lnTo>
                        <a:pt x="1161170" y="0"/>
                      </a:lnTo>
                      <a:lnTo>
                        <a:pt x="875525" y="0"/>
                      </a:lnTo>
                      <a:cubicBezTo>
                        <a:pt x="873271" y="347055"/>
                        <a:pt x="876089" y="1170748"/>
                        <a:pt x="873835" y="151780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8FDCA8D-E17D-4449-9C7E-D7D9D5F3108F}"/>
                    </a:ext>
                  </a:extLst>
                </p:cNvPr>
                <p:cNvSpPr/>
                <p:nvPr/>
              </p:nvSpPr>
              <p:spPr>
                <a:xfrm>
                  <a:off x="3800370" y="2536425"/>
                  <a:ext cx="471235" cy="471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38E023B-56E9-4AB0-8866-79BCFB8CE1AE}"/>
                    </a:ext>
                  </a:extLst>
                </p:cNvPr>
                <p:cNvSpPr/>
                <p:nvPr/>
              </p:nvSpPr>
              <p:spPr>
                <a:xfrm>
                  <a:off x="5001313" y="3410982"/>
                  <a:ext cx="1535460" cy="853470"/>
                </a:xfrm>
                <a:custGeom>
                  <a:avLst/>
                  <a:gdLst>
                    <a:gd name="connsiteX0" fmla="*/ 0 w 1340331"/>
                    <a:gd name="connsiteY0" fmla="*/ 258601 h 841721"/>
                    <a:gd name="connsiteX1" fmla="*/ 0 w 1340331"/>
                    <a:gd name="connsiteY1" fmla="*/ 823129 h 841721"/>
                    <a:gd name="connsiteX2" fmla="*/ 182542 w 1340331"/>
                    <a:gd name="connsiteY2" fmla="*/ 841721 h 841721"/>
                    <a:gd name="connsiteX3" fmla="*/ 1340331 w 1340331"/>
                    <a:gd name="connsiteY3" fmla="*/ 594951 h 841721"/>
                    <a:gd name="connsiteX4" fmla="*/ 1201734 w 1340331"/>
                    <a:gd name="connsiteY4" fmla="*/ 0 h 841721"/>
                    <a:gd name="connsiteX5" fmla="*/ 52396 w 1340331"/>
                    <a:gd name="connsiteY5" fmla="*/ 243389 h 841721"/>
                    <a:gd name="connsiteX6" fmla="*/ 0 w 1340331"/>
                    <a:gd name="connsiteY6" fmla="*/ 258601 h 841721"/>
                    <a:gd name="connsiteX0" fmla="*/ 0 w 1340331"/>
                    <a:gd name="connsiteY0" fmla="*/ 258601 h 850621"/>
                    <a:gd name="connsiteX1" fmla="*/ 0 w 1340331"/>
                    <a:gd name="connsiteY1" fmla="*/ 823129 h 850621"/>
                    <a:gd name="connsiteX2" fmla="*/ 182542 w 1340331"/>
                    <a:gd name="connsiteY2" fmla="*/ 841721 h 850621"/>
                    <a:gd name="connsiteX3" fmla="*/ 1340331 w 1340331"/>
                    <a:gd name="connsiteY3" fmla="*/ 594951 h 850621"/>
                    <a:gd name="connsiteX4" fmla="*/ 1201734 w 1340331"/>
                    <a:gd name="connsiteY4" fmla="*/ 0 h 850621"/>
                    <a:gd name="connsiteX5" fmla="*/ 52396 w 1340331"/>
                    <a:gd name="connsiteY5" fmla="*/ 243389 h 850621"/>
                    <a:gd name="connsiteX6" fmla="*/ 0 w 1340331"/>
                    <a:gd name="connsiteY6" fmla="*/ 258601 h 85062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479639"/>
                    <a:gd name="connsiteY0" fmla="*/ 258601 h 851931"/>
                    <a:gd name="connsiteX1" fmla="*/ 0 w 1479639"/>
                    <a:gd name="connsiteY1" fmla="*/ 823129 h 851931"/>
                    <a:gd name="connsiteX2" fmla="*/ 182542 w 1479639"/>
                    <a:gd name="connsiteY2" fmla="*/ 841721 h 851931"/>
                    <a:gd name="connsiteX3" fmla="*/ 1340331 w 1479639"/>
                    <a:gd name="connsiteY3" fmla="*/ 594951 h 851931"/>
                    <a:gd name="connsiteX4" fmla="*/ 1201734 w 1479639"/>
                    <a:gd name="connsiteY4" fmla="*/ 0 h 851931"/>
                    <a:gd name="connsiteX5" fmla="*/ 52396 w 1479639"/>
                    <a:gd name="connsiteY5" fmla="*/ 243389 h 851931"/>
                    <a:gd name="connsiteX6" fmla="*/ 0 w 1479639"/>
                    <a:gd name="connsiteY6" fmla="*/ 258601 h 851931"/>
                    <a:gd name="connsiteX0" fmla="*/ 0 w 1535460"/>
                    <a:gd name="connsiteY0" fmla="*/ 260140 h 853470"/>
                    <a:gd name="connsiteX1" fmla="*/ 0 w 1535460"/>
                    <a:gd name="connsiteY1" fmla="*/ 824668 h 853470"/>
                    <a:gd name="connsiteX2" fmla="*/ 182542 w 1535460"/>
                    <a:gd name="connsiteY2" fmla="*/ 843260 h 853470"/>
                    <a:gd name="connsiteX3" fmla="*/ 1340331 w 1535460"/>
                    <a:gd name="connsiteY3" fmla="*/ 596490 h 853470"/>
                    <a:gd name="connsiteX4" fmla="*/ 1201734 w 1535460"/>
                    <a:gd name="connsiteY4" fmla="*/ 1539 h 853470"/>
                    <a:gd name="connsiteX5" fmla="*/ 52396 w 1535460"/>
                    <a:gd name="connsiteY5" fmla="*/ 244928 h 853470"/>
                    <a:gd name="connsiteX6" fmla="*/ 0 w 1535460"/>
                    <a:gd name="connsiteY6" fmla="*/ 260140 h 85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5460" h="853470">
                      <a:moveTo>
                        <a:pt x="0" y="260140"/>
                      </a:moveTo>
                      <a:lnTo>
                        <a:pt x="0" y="824668"/>
                      </a:lnTo>
                      <a:cubicBezTo>
                        <a:pt x="42254" y="839316"/>
                        <a:pt x="70989" y="869177"/>
                        <a:pt x="182542" y="843260"/>
                      </a:cubicBezTo>
                      <a:lnTo>
                        <a:pt x="1340331" y="596490"/>
                      </a:lnTo>
                      <a:cubicBezTo>
                        <a:pt x="1703161" y="431977"/>
                        <a:pt x="1503153" y="-30012"/>
                        <a:pt x="1201734" y="1539"/>
                      </a:cubicBezTo>
                      <a:lnTo>
                        <a:pt x="52396" y="244928"/>
                      </a:lnTo>
                      <a:lnTo>
                        <a:pt x="0" y="26014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8ABD54D-2D20-4A36-A178-D2F94CA93556}"/>
                    </a:ext>
                  </a:extLst>
                </p:cNvPr>
                <p:cNvSpPr/>
                <p:nvPr/>
              </p:nvSpPr>
              <p:spPr>
                <a:xfrm rot="377576">
                  <a:off x="6402173" y="821096"/>
                  <a:ext cx="1780321" cy="2996472"/>
                </a:xfrm>
                <a:custGeom>
                  <a:avLst/>
                  <a:gdLst>
                    <a:gd name="connsiteX0" fmla="*/ 1480930 w 1898374"/>
                    <a:gd name="connsiteY0" fmla="*/ 0 h 2922105"/>
                    <a:gd name="connsiteX1" fmla="*/ 1898374 w 1898374"/>
                    <a:gd name="connsiteY1" fmla="*/ 536713 h 2922105"/>
                    <a:gd name="connsiteX2" fmla="*/ 1063487 w 1898374"/>
                    <a:gd name="connsiteY2" fmla="*/ 1232452 h 2922105"/>
                    <a:gd name="connsiteX3" fmla="*/ 914400 w 1898374"/>
                    <a:gd name="connsiteY3" fmla="*/ 2365513 h 2922105"/>
                    <a:gd name="connsiteX4" fmla="*/ 993913 w 1898374"/>
                    <a:gd name="connsiteY4" fmla="*/ 2335696 h 2922105"/>
                    <a:gd name="connsiteX5" fmla="*/ 1023730 w 1898374"/>
                    <a:gd name="connsiteY5" fmla="*/ 2315818 h 2922105"/>
                    <a:gd name="connsiteX6" fmla="*/ 566530 w 1898374"/>
                    <a:gd name="connsiteY6" fmla="*/ 2922105 h 2922105"/>
                    <a:gd name="connsiteX7" fmla="*/ 0 w 1898374"/>
                    <a:gd name="connsiteY7" fmla="*/ 2753139 h 2922105"/>
                    <a:gd name="connsiteX8" fmla="*/ 457200 w 1898374"/>
                    <a:gd name="connsiteY8" fmla="*/ 2156792 h 2922105"/>
                    <a:gd name="connsiteX9" fmla="*/ 785191 w 1898374"/>
                    <a:gd name="connsiteY9" fmla="*/ 1023731 h 2922105"/>
                    <a:gd name="connsiteX10" fmla="*/ 1480930 w 1898374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433797 w 1874971"/>
                    <a:gd name="connsiteY7" fmla="*/ 2156792 h 2971318"/>
                    <a:gd name="connsiteX8" fmla="*/ 761788 w 1874971"/>
                    <a:gd name="connsiteY8" fmla="*/ 1023731 h 2971318"/>
                    <a:gd name="connsiteX9" fmla="*/ 1457527 w 1874971"/>
                    <a:gd name="connsiteY9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81359 w 1874971"/>
                    <a:gd name="connsiteY2" fmla="*/ 1284839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129812 w 1874971"/>
                    <a:gd name="connsiteY2" fmla="*/ 1215058 h 2971318"/>
                    <a:gd name="connsiteX3" fmla="*/ 1081359 w 1874971"/>
                    <a:gd name="connsiteY3" fmla="*/ 1284839 h 2971318"/>
                    <a:gd name="connsiteX4" fmla="*/ 910047 w 1874971"/>
                    <a:gd name="connsiteY4" fmla="*/ 2329000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363947 w 1874971"/>
                    <a:gd name="connsiteY7" fmla="*/ 2171079 h 2971318"/>
                    <a:gd name="connsiteX8" fmla="*/ 707813 w 1874971"/>
                    <a:gd name="connsiteY8" fmla="*/ 1020556 h 2971318"/>
                    <a:gd name="connsiteX9" fmla="*/ 1457527 w 1874971"/>
                    <a:gd name="connsiteY9" fmla="*/ 0 h 2971318"/>
                    <a:gd name="connsiteX0" fmla="*/ 1425777 w 1874971"/>
                    <a:gd name="connsiteY0" fmla="*/ 0 h 2961793"/>
                    <a:gd name="connsiteX1" fmla="*/ 1874971 w 1874971"/>
                    <a:gd name="connsiteY1" fmla="*/ 527188 h 2961793"/>
                    <a:gd name="connsiteX2" fmla="*/ 1129812 w 1874971"/>
                    <a:gd name="connsiteY2" fmla="*/ 1205533 h 2961793"/>
                    <a:gd name="connsiteX3" fmla="*/ 1081359 w 1874971"/>
                    <a:gd name="connsiteY3" fmla="*/ 1275314 h 2961793"/>
                    <a:gd name="connsiteX4" fmla="*/ 910047 w 1874971"/>
                    <a:gd name="connsiteY4" fmla="*/ 2319475 h 2961793"/>
                    <a:gd name="connsiteX5" fmla="*/ 554240 w 1874971"/>
                    <a:gd name="connsiteY5" fmla="*/ 2961793 h 2961793"/>
                    <a:gd name="connsiteX6" fmla="*/ 0 w 1874971"/>
                    <a:gd name="connsiteY6" fmla="*/ 2782062 h 2961793"/>
                    <a:gd name="connsiteX7" fmla="*/ 363947 w 1874971"/>
                    <a:gd name="connsiteY7" fmla="*/ 2161554 h 2961793"/>
                    <a:gd name="connsiteX8" fmla="*/ 707813 w 1874971"/>
                    <a:gd name="connsiteY8" fmla="*/ 1011031 h 2961793"/>
                    <a:gd name="connsiteX9" fmla="*/ 1425777 w 1874971"/>
                    <a:gd name="connsiteY9" fmla="*/ 0 h 2961793"/>
                    <a:gd name="connsiteX0" fmla="*/ 1425777 w 1874971"/>
                    <a:gd name="connsiteY0" fmla="*/ 13453 h 2975246"/>
                    <a:gd name="connsiteX1" fmla="*/ 1493350 w 1874971"/>
                    <a:gd name="connsiteY1" fmla="*/ 4549 h 2975246"/>
                    <a:gd name="connsiteX2" fmla="*/ 1874971 w 1874971"/>
                    <a:gd name="connsiteY2" fmla="*/ 540641 h 2975246"/>
                    <a:gd name="connsiteX3" fmla="*/ 1129812 w 1874971"/>
                    <a:gd name="connsiteY3" fmla="*/ 1218986 h 2975246"/>
                    <a:gd name="connsiteX4" fmla="*/ 1081359 w 1874971"/>
                    <a:gd name="connsiteY4" fmla="*/ 1288767 h 2975246"/>
                    <a:gd name="connsiteX5" fmla="*/ 910047 w 1874971"/>
                    <a:gd name="connsiteY5" fmla="*/ 2332928 h 2975246"/>
                    <a:gd name="connsiteX6" fmla="*/ 554240 w 1874971"/>
                    <a:gd name="connsiteY6" fmla="*/ 2975246 h 2975246"/>
                    <a:gd name="connsiteX7" fmla="*/ 0 w 1874971"/>
                    <a:gd name="connsiteY7" fmla="*/ 2795515 h 2975246"/>
                    <a:gd name="connsiteX8" fmla="*/ 363947 w 1874971"/>
                    <a:gd name="connsiteY8" fmla="*/ 2175007 h 2975246"/>
                    <a:gd name="connsiteX9" fmla="*/ 707813 w 1874971"/>
                    <a:gd name="connsiteY9" fmla="*/ 1024484 h 2975246"/>
                    <a:gd name="connsiteX10" fmla="*/ 1425777 w 1874971"/>
                    <a:gd name="connsiteY10" fmla="*/ 13453 h 2975246"/>
                    <a:gd name="connsiteX0" fmla="*/ 1425777 w 1874971"/>
                    <a:gd name="connsiteY0" fmla="*/ 17122 h 2978915"/>
                    <a:gd name="connsiteX1" fmla="*/ 1493350 w 1874971"/>
                    <a:gd name="connsiteY1" fmla="*/ 8218 h 2978915"/>
                    <a:gd name="connsiteX2" fmla="*/ 1874971 w 1874971"/>
                    <a:gd name="connsiteY2" fmla="*/ 544310 h 2978915"/>
                    <a:gd name="connsiteX3" fmla="*/ 1129812 w 1874971"/>
                    <a:gd name="connsiteY3" fmla="*/ 1222655 h 2978915"/>
                    <a:gd name="connsiteX4" fmla="*/ 1081359 w 1874971"/>
                    <a:gd name="connsiteY4" fmla="*/ 1292436 h 2978915"/>
                    <a:gd name="connsiteX5" fmla="*/ 910047 w 1874971"/>
                    <a:gd name="connsiteY5" fmla="*/ 2336597 h 2978915"/>
                    <a:gd name="connsiteX6" fmla="*/ 554240 w 1874971"/>
                    <a:gd name="connsiteY6" fmla="*/ 2978915 h 2978915"/>
                    <a:gd name="connsiteX7" fmla="*/ 0 w 1874971"/>
                    <a:gd name="connsiteY7" fmla="*/ 2799184 h 2978915"/>
                    <a:gd name="connsiteX8" fmla="*/ 363947 w 1874971"/>
                    <a:gd name="connsiteY8" fmla="*/ 2178676 h 2978915"/>
                    <a:gd name="connsiteX9" fmla="*/ 707813 w 1874971"/>
                    <a:gd name="connsiteY9" fmla="*/ 1028153 h 2978915"/>
                    <a:gd name="connsiteX10" fmla="*/ 1425777 w 1874971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129812 w 1876558"/>
                    <a:gd name="connsiteY3" fmla="*/ 1222655 h 2978915"/>
                    <a:gd name="connsiteX4" fmla="*/ 1081359 w 1876558"/>
                    <a:gd name="connsiteY4" fmla="*/ 1292436 h 2978915"/>
                    <a:gd name="connsiteX5" fmla="*/ 910047 w 1876558"/>
                    <a:gd name="connsiteY5" fmla="*/ 2336597 h 2978915"/>
                    <a:gd name="connsiteX6" fmla="*/ 554240 w 1876558"/>
                    <a:gd name="connsiteY6" fmla="*/ 2978915 h 2978915"/>
                    <a:gd name="connsiteX7" fmla="*/ 0 w 1876558"/>
                    <a:gd name="connsiteY7" fmla="*/ 2799184 h 2978915"/>
                    <a:gd name="connsiteX8" fmla="*/ 363947 w 1876558"/>
                    <a:gd name="connsiteY8" fmla="*/ 2178676 h 2978915"/>
                    <a:gd name="connsiteX9" fmla="*/ 707813 w 1876558"/>
                    <a:gd name="connsiteY9" fmla="*/ 1028153 h 2978915"/>
                    <a:gd name="connsiteX10" fmla="*/ 1425777 w 1876558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869586 w 1876558"/>
                    <a:gd name="connsiteY3" fmla="*/ 574956 h 2978915"/>
                    <a:gd name="connsiteX4" fmla="*/ 1129812 w 1876558"/>
                    <a:gd name="connsiteY4" fmla="*/ 1222655 h 2978915"/>
                    <a:gd name="connsiteX5" fmla="*/ 1081359 w 1876558"/>
                    <a:gd name="connsiteY5" fmla="*/ 1292436 h 2978915"/>
                    <a:gd name="connsiteX6" fmla="*/ 910047 w 1876558"/>
                    <a:gd name="connsiteY6" fmla="*/ 2336597 h 2978915"/>
                    <a:gd name="connsiteX7" fmla="*/ 554240 w 1876558"/>
                    <a:gd name="connsiteY7" fmla="*/ 2978915 h 2978915"/>
                    <a:gd name="connsiteX8" fmla="*/ 0 w 1876558"/>
                    <a:gd name="connsiteY8" fmla="*/ 2799184 h 2978915"/>
                    <a:gd name="connsiteX9" fmla="*/ 363947 w 1876558"/>
                    <a:gd name="connsiteY9" fmla="*/ 2178676 h 2978915"/>
                    <a:gd name="connsiteX10" fmla="*/ 707813 w 1876558"/>
                    <a:gd name="connsiteY10" fmla="*/ 1028153 h 2978915"/>
                    <a:gd name="connsiteX11" fmla="*/ 1425777 w 1876558"/>
                    <a:gd name="connsiteY11" fmla="*/ 17122 h 2978915"/>
                    <a:gd name="connsiteX0" fmla="*/ 1425777 w 1884496"/>
                    <a:gd name="connsiteY0" fmla="*/ 17122 h 2978915"/>
                    <a:gd name="connsiteX1" fmla="*/ 1493350 w 1884496"/>
                    <a:gd name="connsiteY1" fmla="*/ 8218 h 2978915"/>
                    <a:gd name="connsiteX2" fmla="*/ 1884496 w 1884496"/>
                    <a:gd name="connsiteY2" fmla="*/ 518910 h 2978915"/>
                    <a:gd name="connsiteX3" fmla="*/ 1869586 w 1884496"/>
                    <a:gd name="connsiteY3" fmla="*/ 574956 h 2978915"/>
                    <a:gd name="connsiteX4" fmla="*/ 1129812 w 1884496"/>
                    <a:gd name="connsiteY4" fmla="*/ 1222655 h 2978915"/>
                    <a:gd name="connsiteX5" fmla="*/ 1081359 w 1884496"/>
                    <a:gd name="connsiteY5" fmla="*/ 1292436 h 2978915"/>
                    <a:gd name="connsiteX6" fmla="*/ 910047 w 1884496"/>
                    <a:gd name="connsiteY6" fmla="*/ 2336597 h 2978915"/>
                    <a:gd name="connsiteX7" fmla="*/ 554240 w 1884496"/>
                    <a:gd name="connsiteY7" fmla="*/ 2978915 h 2978915"/>
                    <a:gd name="connsiteX8" fmla="*/ 0 w 1884496"/>
                    <a:gd name="connsiteY8" fmla="*/ 2799184 h 2978915"/>
                    <a:gd name="connsiteX9" fmla="*/ 363947 w 1884496"/>
                    <a:gd name="connsiteY9" fmla="*/ 2178676 h 2978915"/>
                    <a:gd name="connsiteX10" fmla="*/ 707813 w 1884496"/>
                    <a:gd name="connsiteY10" fmla="*/ 1028153 h 2978915"/>
                    <a:gd name="connsiteX11" fmla="*/ 1425777 w 1884496"/>
                    <a:gd name="connsiteY11" fmla="*/ 17122 h 2978915"/>
                    <a:gd name="connsiteX0" fmla="*/ 1425777 w 1884607"/>
                    <a:gd name="connsiteY0" fmla="*/ 17122 h 2978915"/>
                    <a:gd name="connsiteX1" fmla="*/ 1493350 w 1884607"/>
                    <a:gd name="connsiteY1" fmla="*/ 8218 h 2978915"/>
                    <a:gd name="connsiteX2" fmla="*/ 1884496 w 1884607"/>
                    <a:gd name="connsiteY2" fmla="*/ 518910 h 2978915"/>
                    <a:gd name="connsiteX3" fmla="*/ 1869586 w 1884607"/>
                    <a:gd name="connsiteY3" fmla="*/ 574956 h 2978915"/>
                    <a:gd name="connsiteX4" fmla="*/ 1129812 w 1884607"/>
                    <a:gd name="connsiteY4" fmla="*/ 1222655 h 2978915"/>
                    <a:gd name="connsiteX5" fmla="*/ 1081359 w 1884607"/>
                    <a:gd name="connsiteY5" fmla="*/ 1292436 h 2978915"/>
                    <a:gd name="connsiteX6" fmla="*/ 910047 w 1884607"/>
                    <a:gd name="connsiteY6" fmla="*/ 2336597 h 2978915"/>
                    <a:gd name="connsiteX7" fmla="*/ 554240 w 1884607"/>
                    <a:gd name="connsiteY7" fmla="*/ 2978915 h 2978915"/>
                    <a:gd name="connsiteX8" fmla="*/ 0 w 1884607"/>
                    <a:gd name="connsiteY8" fmla="*/ 2799184 h 2978915"/>
                    <a:gd name="connsiteX9" fmla="*/ 363947 w 1884607"/>
                    <a:gd name="connsiteY9" fmla="*/ 2178676 h 2978915"/>
                    <a:gd name="connsiteX10" fmla="*/ 707813 w 1884607"/>
                    <a:gd name="connsiteY10" fmla="*/ 1028153 h 2978915"/>
                    <a:gd name="connsiteX11" fmla="*/ 1425777 w 1884607"/>
                    <a:gd name="connsiteY11" fmla="*/ 17122 h 2978915"/>
                    <a:gd name="connsiteX0" fmla="*/ 1425777 w 1884607"/>
                    <a:gd name="connsiteY0" fmla="*/ 17122 h 2996472"/>
                    <a:gd name="connsiteX1" fmla="*/ 1493350 w 1884607"/>
                    <a:gd name="connsiteY1" fmla="*/ 8218 h 2996472"/>
                    <a:gd name="connsiteX2" fmla="*/ 1884496 w 1884607"/>
                    <a:gd name="connsiteY2" fmla="*/ 518910 h 2996472"/>
                    <a:gd name="connsiteX3" fmla="*/ 1869586 w 1884607"/>
                    <a:gd name="connsiteY3" fmla="*/ 574956 h 2996472"/>
                    <a:gd name="connsiteX4" fmla="*/ 1129812 w 1884607"/>
                    <a:gd name="connsiteY4" fmla="*/ 1222655 h 2996472"/>
                    <a:gd name="connsiteX5" fmla="*/ 1081359 w 1884607"/>
                    <a:gd name="connsiteY5" fmla="*/ 1292436 h 2996472"/>
                    <a:gd name="connsiteX6" fmla="*/ 910047 w 1884607"/>
                    <a:gd name="connsiteY6" fmla="*/ 2336597 h 2996472"/>
                    <a:gd name="connsiteX7" fmla="*/ 481571 w 1884607"/>
                    <a:gd name="connsiteY7" fmla="*/ 2996472 h 2996472"/>
                    <a:gd name="connsiteX8" fmla="*/ 0 w 1884607"/>
                    <a:gd name="connsiteY8" fmla="*/ 2799184 h 2996472"/>
                    <a:gd name="connsiteX9" fmla="*/ 363947 w 1884607"/>
                    <a:gd name="connsiteY9" fmla="*/ 2178676 h 2996472"/>
                    <a:gd name="connsiteX10" fmla="*/ 707813 w 1884607"/>
                    <a:gd name="connsiteY10" fmla="*/ 1028153 h 2996472"/>
                    <a:gd name="connsiteX11" fmla="*/ 1425777 w 1884607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336111 w 1780320"/>
                    <a:gd name="connsiteY9" fmla="*/ 2072549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0320" h="2996472">
                      <a:moveTo>
                        <a:pt x="1321490" y="17122"/>
                      </a:moveTo>
                      <a:cubicBezTo>
                        <a:pt x="1340839" y="7275"/>
                        <a:pt x="1372889" y="-10510"/>
                        <a:pt x="1389063" y="8218"/>
                      </a:cubicBezTo>
                      <a:lnTo>
                        <a:pt x="1780209" y="518910"/>
                      </a:lnTo>
                      <a:cubicBezTo>
                        <a:pt x="1781060" y="541826"/>
                        <a:pt x="1777148" y="563153"/>
                        <a:pt x="1765299" y="574956"/>
                      </a:cubicBezTo>
                      <a:lnTo>
                        <a:pt x="1025525" y="1222655"/>
                      </a:lnTo>
                      <a:lnTo>
                        <a:pt x="977072" y="1292436"/>
                      </a:lnTo>
                      <a:lnTo>
                        <a:pt x="805760" y="2336597"/>
                      </a:lnTo>
                      <a:lnTo>
                        <a:pt x="377284" y="2996472"/>
                      </a:lnTo>
                      <a:cubicBezTo>
                        <a:pt x="372657" y="2842164"/>
                        <a:pt x="226714" y="2587154"/>
                        <a:pt x="0" y="2631228"/>
                      </a:cubicBezTo>
                      <a:lnTo>
                        <a:pt x="336111" y="2072549"/>
                      </a:lnTo>
                      <a:lnTo>
                        <a:pt x="603526" y="1028153"/>
                      </a:lnTo>
                      <a:lnTo>
                        <a:pt x="1321490" y="171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9AF8D0E-4CD0-4ED7-8103-192D5F19AA36}"/>
                    </a:ext>
                  </a:extLst>
                </p:cNvPr>
                <p:cNvSpPr/>
                <p:nvPr/>
              </p:nvSpPr>
              <p:spPr>
                <a:xfrm rot="963738">
                  <a:off x="5359273" y="1413335"/>
                  <a:ext cx="3565505" cy="3937062"/>
                </a:xfrm>
                <a:custGeom>
                  <a:avLst/>
                  <a:gdLst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79713 w 5496339"/>
                    <a:gd name="connsiteY11" fmla="*/ 3180522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5911 w 5496339"/>
                    <a:gd name="connsiteY5" fmla="*/ 3507205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69566 w 5466522"/>
                    <a:gd name="connsiteY0" fmla="*/ 0 h 4661453"/>
                    <a:gd name="connsiteX1" fmla="*/ 5466522 w 5466522"/>
                    <a:gd name="connsiteY1" fmla="*/ 357809 h 4661453"/>
                    <a:gd name="connsiteX2" fmla="*/ 4701209 w 5466522"/>
                    <a:gd name="connsiteY2" fmla="*/ 1083366 h 4661453"/>
                    <a:gd name="connsiteX3" fmla="*/ 4403035 w 5466522"/>
                    <a:gd name="connsiteY3" fmla="*/ 2554357 h 4661453"/>
                    <a:gd name="connsiteX4" fmla="*/ 2982012 w 5466522"/>
                    <a:gd name="connsiteY4" fmla="*/ 3293196 h 4661453"/>
                    <a:gd name="connsiteX5" fmla="*/ 2092142 w 5466522"/>
                    <a:gd name="connsiteY5" fmla="*/ 3461035 h 4661453"/>
                    <a:gd name="connsiteX6" fmla="*/ 1996094 w 5466522"/>
                    <a:gd name="connsiteY6" fmla="*/ 3507205 h 4661453"/>
                    <a:gd name="connsiteX7" fmla="*/ 1302027 w 5466522"/>
                    <a:gd name="connsiteY7" fmla="*/ 4542183 h 4661453"/>
                    <a:gd name="connsiteX8" fmla="*/ 0 w 5466522"/>
                    <a:gd name="connsiteY8" fmla="*/ 4661453 h 4661453"/>
                    <a:gd name="connsiteX9" fmla="*/ 47079 w 5466522"/>
                    <a:gd name="connsiteY9" fmla="*/ 4197839 h 4661453"/>
                    <a:gd name="connsiteX10" fmla="*/ 973763 w 5466522"/>
                    <a:gd name="connsiteY10" fmla="*/ 4040121 h 4661453"/>
                    <a:gd name="connsiteX11" fmla="*/ 1003853 w 5466522"/>
                    <a:gd name="connsiteY11" fmla="*/ 3975743 h 4661453"/>
                    <a:gd name="connsiteX12" fmla="*/ 1609776 w 5466522"/>
                    <a:gd name="connsiteY12" fmla="*/ 3175507 h 4661453"/>
                    <a:gd name="connsiteX13" fmla="*/ 1811721 w 5466522"/>
                    <a:gd name="connsiteY13" fmla="*/ 3189153 h 4661453"/>
                    <a:gd name="connsiteX14" fmla="*/ 2972473 w 5466522"/>
                    <a:gd name="connsiteY14" fmla="*/ 2947361 h 4661453"/>
                    <a:gd name="connsiteX15" fmla="*/ 3309731 w 5466522"/>
                    <a:gd name="connsiteY15" fmla="*/ 2435087 h 4661453"/>
                    <a:gd name="connsiteX16" fmla="*/ 3985592 w 5466522"/>
                    <a:gd name="connsiteY16" fmla="*/ 2087218 h 4661453"/>
                    <a:gd name="connsiteX17" fmla="*/ 4293705 w 5466522"/>
                    <a:gd name="connsiteY17" fmla="*/ 934279 h 4661453"/>
                    <a:gd name="connsiteX18" fmla="*/ 4969566 w 5466522"/>
                    <a:gd name="connsiteY18" fmla="*/ 0 h 4661453"/>
                    <a:gd name="connsiteX0" fmla="*/ 5059243 w 5556199"/>
                    <a:gd name="connsiteY0" fmla="*/ 0 h 4661453"/>
                    <a:gd name="connsiteX1" fmla="*/ 5556199 w 5556199"/>
                    <a:gd name="connsiteY1" fmla="*/ 357809 h 4661453"/>
                    <a:gd name="connsiteX2" fmla="*/ 4790886 w 5556199"/>
                    <a:gd name="connsiteY2" fmla="*/ 1083366 h 4661453"/>
                    <a:gd name="connsiteX3" fmla="*/ 4492712 w 5556199"/>
                    <a:gd name="connsiteY3" fmla="*/ 2554357 h 4661453"/>
                    <a:gd name="connsiteX4" fmla="*/ 3071689 w 5556199"/>
                    <a:gd name="connsiteY4" fmla="*/ 3293196 h 4661453"/>
                    <a:gd name="connsiteX5" fmla="*/ 2181819 w 5556199"/>
                    <a:gd name="connsiteY5" fmla="*/ 3461035 h 4661453"/>
                    <a:gd name="connsiteX6" fmla="*/ 2085771 w 5556199"/>
                    <a:gd name="connsiteY6" fmla="*/ 3507205 h 4661453"/>
                    <a:gd name="connsiteX7" fmla="*/ 1391704 w 5556199"/>
                    <a:gd name="connsiteY7" fmla="*/ 4542183 h 4661453"/>
                    <a:gd name="connsiteX8" fmla="*/ 89677 w 5556199"/>
                    <a:gd name="connsiteY8" fmla="*/ 4661453 h 4661453"/>
                    <a:gd name="connsiteX9" fmla="*/ 136756 w 5556199"/>
                    <a:gd name="connsiteY9" fmla="*/ 4197839 h 4661453"/>
                    <a:gd name="connsiteX10" fmla="*/ 1063440 w 5556199"/>
                    <a:gd name="connsiteY10" fmla="*/ 4040121 h 4661453"/>
                    <a:gd name="connsiteX11" fmla="*/ 1093530 w 5556199"/>
                    <a:gd name="connsiteY11" fmla="*/ 3975743 h 4661453"/>
                    <a:gd name="connsiteX12" fmla="*/ 1699453 w 5556199"/>
                    <a:gd name="connsiteY12" fmla="*/ 3175507 h 4661453"/>
                    <a:gd name="connsiteX13" fmla="*/ 1901398 w 5556199"/>
                    <a:gd name="connsiteY13" fmla="*/ 3189153 h 4661453"/>
                    <a:gd name="connsiteX14" fmla="*/ 3062150 w 5556199"/>
                    <a:gd name="connsiteY14" fmla="*/ 2947361 h 4661453"/>
                    <a:gd name="connsiteX15" fmla="*/ 3399408 w 5556199"/>
                    <a:gd name="connsiteY15" fmla="*/ 2435087 h 4661453"/>
                    <a:gd name="connsiteX16" fmla="*/ 4075269 w 5556199"/>
                    <a:gd name="connsiteY16" fmla="*/ 2087218 h 4661453"/>
                    <a:gd name="connsiteX17" fmla="*/ 4383382 w 5556199"/>
                    <a:gd name="connsiteY17" fmla="*/ 934279 h 4661453"/>
                    <a:gd name="connsiteX18" fmla="*/ 5059243 w 5556199"/>
                    <a:gd name="connsiteY18" fmla="*/ 0 h 4661453"/>
                    <a:gd name="connsiteX0" fmla="*/ 5034496 w 5531452"/>
                    <a:gd name="connsiteY0" fmla="*/ 0 h 4693214"/>
                    <a:gd name="connsiteX1" fmla="*/ 5531452 w 5531452"/>
                    <a:gd name="connsiteY1" fmla="*/ 357809 h 4693214"/>
                    <a:gd name="connsiteX2" fmla="*/ 4766139 w 5531452"/>
                    <a:gd name="connsiteY2" fmla="*/ 1083366 h 4693214"/>
                    <a:gd name="connsiteX3" fmla="*/ 4467965 w 5531452"/>
                    <a:gd name="connsiteY3" fmla="*/ 2554357 h 4693214"/>
                    <a:gd name="connsiteX4" fmla="*/ 3046942 w 5531452"/>
                    <a:gd name="connsiteY4" fmla="*/ 3293196 h 4693214"/>
                    <a:gd name="connsiteX5" fmla="*/ 2157072 w 5531452"/>
                    <a:gd name="connsiteY5" fmla="*/ 3461035 h 4693214"/>
                    <a:gd name="connsiteX6" fmla="*/ 2061024 w 5531452"/>
                    <a:gd name="connsiteY6" fmla="*/ 3507205 h 4693214"/>
                    <a:gd name="connsiteX7" fmla="*/ 1366957 w 5531452"/>
                    <a:gd name="connsiteY7" fmla="*/ 4542183 h 4693214"/>
                    <a:gd name="connsiteX8" fmla="*/ 165230 w 5531452"/>
                    <a:gd name="connsiteY8" fmla="*/ 4693214 h 4693214"/>
                    <a:gd name="connsiteX9" fmla="*/ 112009 w 5531452"/>
                    <a:gd name="connsiteY9" fmla="*/ 4197839 h 4693214"/>
                    <a:gd name="connsiteX10" fmla="*/ 1038693 w 5531452"/>
                    <a:gd name="connsiteY10" fmla="*/ 4040121 h 4693214"/>
                    <a:gd name="connsiteX11" fmla="*/ 1068783 w 5531452"/>
                    <a:gd name="connsiteY11" fmla="*/ 3975743 h 4693214"/>
                    <a:gd name="connsiteX12" fmla="*/ 1674706 w 5531452"/>
                    <a:gd name="connsiteY12" fmla="*/ 3175507 h 4693214"/>
                    <a:gd name="connsiteX13" fmla="*/ 1876651 w 5531452"/>
                    <a:gd name="connsiteY13" fmla="*/ 3189153 h 4693214"/>
                    <a:gd name="connsiteX14" fmla="*/ 3037403 w 5531452"/>
                    <a:gd name="connsiteY14" fmla="*/ 2947361 h 4693214"/>
                    <a:gd name="connsiteX15" fmla="*/ 3374661 w 5531452"/>
                    <a:gd name="connsiteY15" fmla="*/ 2435087 h 4693214"/>
                    <a:gd name="connsiteX16" fmla="*/ 4050522 w 5531452"/>
                    <a:gd name="connsiteY16" fmla="*/ 2087218 h 4693214"/>
                    <a:gd name="connsiteX17" fmla="*/ 4358635 w 5531452"/>
                    <a:gd name="connsiteY17" fmla="*/ 934279 h 4693214"/>
                    <a:gd name="connsiteX18" fmla="*/ 5034496 w 5531452"/>
                    <a:gd name="connsiteY18" fmla="*/ 0 h 4693214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474771 w 5639266"/>
                    <a:gd name="connsiteY7" fmla="*/ 4542183 h 4693348"/>
                    <a:gd name="connsiteX8" fmla="*/ 273044 w 5639266"/>
                    <a:gd name="connsiteY8" fmla="*/ 4693214 h 4693348"/>
                    <a:gd name="connsiteX9" fmla="*/ 219823 w 5639266"/>
                    <a:gd name="connsiteY9" fmla="*/ 4197839 h 4693348"/>
                    <a:gd name="connsiteX10" fmla="*/ 1146507 w 5639266"/>
                    <a:gd name="connsiteY10" fmla="*/ 4040121 h 4693348"/>
                    <a:gd name="connsiteX11" fmla="*/ 1176597 w 5639266"/>
                    <a:gd name="connsiteY11" fmla="*/ 3975743 h 4693348"/>
                    <a:gd name="connsiteX12" fmla="*/ 1782520 w 5639266"/>
                    <a:gd name="connsiteY12" fmla="*/ 3175507 h 4693348"/>
                    <a:gd name="connsiteX13" fmla="*/ 1984465 w 5639266"/>
                    <a:gd name="connsiteY13" fmla="*/ 3189153 h 4693348"/>
                    <a:gd name="connsiteX14" fmla="*/ 3145217 w 5639266"/>
                    <a:gd name="connsiteY14" fmla="*/ 2947361 h 4693348"/>
                    <a:gd name="connsiteX15" fmla="*/ 3482475 w 5639266"/>
                    <a:gd name="connsiteY15" fmla="*/ 2435087 h 4693348"/>
                    <a:gd name="connsiteX16" fmla="*/ 4158336 w 5639266"/>
                    <a:gd name="connsiteY16" fmla="*/ 2087218 h 4693348"/>
                    <a:gd name="connsiteX17" fmla="*/ 4466449 w 5639266"/>
                    <a:gd name="connsiteY17" fmla="*/ 934279 h 4693348"/>
                    <a:gd name="connsiteX18" fmla="*/ 5142310 w 5639266"/>
                    <a:gd name="connsiteY18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13928 w 5639266"/>
                    <a:gd name="connsiteY3" fmla="*/ 2611193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0610 w 5639266"/>
                    <a:gd name="connsiteY2" fmla="*/ 1121814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589116"/>
                    <a:gd name="connsiteY0" fmla="*/ 0 h 4693348"/>
                    <a:gd name="connsiteX1" fmla="*/ 5589116 w 5589116"/>
                    <a:gd name="connsiteY1" fmla="*/ 384556 h 4693348"/>
                    <a:gd name="connsiteX2" fmla="*/ 4870610 w 5589116"/>
                    <a:gd name="connsiteY2" fmla="*/ 1121814 h 4693348"/>
                    <a:gd name="connsiteX3" fmla="*/ 4641991 w 5589116"/>
                    <a:gd name="connsiteY3" fmla="*/ 2399527 h 4693348"/>
                    <a:gd name="connsiteX4" fmla="*/ 4513928 w 5589116"/>
                    <a:gd name="connsiteY4" fmla="*/ 2611193 h 4693348"/>
                    <a:gd name="connsiteX5" fmla="*/ 3154756 w 5589116"/>
                    <a:gd name="connsiteY5" fmla="*/ 3293196 h 4693348"/>
                    <a:gd name="connsiteX6" fmla="*/ 2264886 w 5589116"/>
                    <a:gd name="connsiteY6" fmla="*/ 3461035 h 4693348"/>
                    <a:gd name="connsiteX7" fmla="*/ 2168838 w 5589116"/>
                    <a:gd name="connsiteY7" fmla="*/ 3507205 h 4693348"/>
                    <a:gd name="connsiteX8" fmla="*/ 1586190 w 5589116"/>
                    <a:gd name="connsiteY8" fmla="*/ 4428927 h 4693348"/>
                    <a:gd name="connsiteX9" fmla="*/ 1474771 w 5589116"/>
                    <a:gd name="connsiteY9" fmla="*/ 4542183 h 4693348"/>
                    <a:gd name="connsiteX10" fmla="*/ 273044 w 5589116"/>
                    <a:gd name="connsiteY10" fmla="*/ 4693214 h 4693348"/>
                    <a:gd name="connsiteX11" fmla="*/ 219823 w 5589116"/>
                    <a:gd name="connsiteY11" fmla="*/ 4197839 h 4693348"/>
                    <a:gd name="connsiteX12" fmla="*/ 1146507 w 5589116"/>
                    <a:gd name="connsiteY12" fmla="*/ 4040121 h 4693348"/>
                    <a:gd name="connsiteX13" fmla="*/ 1176597 w 5589116"/>
                    <a:gd name="connsiteY13" fmla="*/ 3975743 h 4693348"/>
                    <a:gd name="connsiteX14" fmla="*/ 1782520 w 5589116"/>
                    <a:gd name="connsiteY14" fmla="*/ 3175507 h 4693348"/>
                    <a:gd name="connsiteX15" fmla="*/ 1984465 w 5589116"/>
                    <a:gd name="connsiteY15" fmla="*/ 3189153 h 4693348"/>
                    <a:gd name="connsiteX16" fmla="*/ 3145217 w 5589116"/>
                    <a:gd name="connsiteY16" fmla="*/ 2947361 h 4693348"/>
                    <a:gd name="connsiteX17" fmla="*/ 3482475 w 5589116"/>
                    <a:gd name="connsiteY17" fmla="*/ 2435087 h 4693348"/>
                    <a:gd name="connsiteX18" fmla="*/ 4054693 w 5589116"/>
                    <a:gd name="connsiteY18" fmla="*/ 2175816 h 4693348"/>
                    <a:gd name="connsiteX19" fmla="*/ 4132133 w 5589116"/>
                    <a:gd name="connsiteY19" fmla="*/ 2056836 h 4693348"/>
                    <a:gd name="connsiteX20" fmla="*/ 4466449 w 5589116"/>
                    <a:gd name="connsiteY20" fmla="*/ 934279 h 4693348"/>
                    <a:gd name="connsiteX21" fmla="*/ 5142310 w 5589116"/>
                    <a:gd name="connsiteY21" fmla="*/ 0 h 4693348"/>
                    <a:gd name="connsiteX0" fmla="*/ 5142310 w 5589116"/>
                    <a:gd name="connsiteY0" fmla="*/ 0 h 4693348"/>
                    <a:gd name="connsiteX1" fmla="*/ 5583137 w 5589116"/>
                    <a:gd name="connsiteY1" fmla="*/ 355083 h 4693348"/>
                    <a:gd name="connsiteX2" fmla="*/ 5589116 w 5589116"/>
                    <a:gd name="connsiteY2" fmla="*/ 384556 h 4693348"/>
                    <a:gd name="connsiteX3" fmla="*/ 4870610 w 5589116"/>
                    <a:gd name="connsiteY3" fmla="*/ 1121814 h 4693348"/>
                    <a:gd name="connsiteX4" fmla="*/ 4641991 w 5589116"/>
                    <a:gd name="connsiteY4" fmla="*/ 2399527 h 4693348"/>
                    <a:gd name="connsiteX5" fmla="*/ 4513928 w 5589116"/>
                    <a:gd name="connsiteY5" fmla="*/ 2611193 h 4693348"/>
                    <a:gd name="connsiteX6" fmla="*/ 3154756 w 5589116"/>
                    <a:gd name="connsiteY6" fmla="*/ 3293196 h 4693348"/>
                    <a:gd name="connsiteX7" fmla="*/ 2264886 w 5589116"/>
                    <a:gd name="connsiteY7" fmla="*/ 3461035 h 4693348"/>
                    <a:gd name="connsiteX8" fmla="*/ 2168838 w 5589116"/>
                    <a:gd name="connsiteY8" fmla="*/ 3507205 h 4693348"/>
                    <a:gd name="connsiteX9" fmla="*/ 1586190 w 5589116"/>
                    <a:gd name="connsiteY9" fmla="*/ 4428927 h 4693348"/>
                    <a:gd name="connsiteX10" fmla="*/ 1474771 w 5589116"/>
                    <a:gd name="connsiteY10" fmla="*/ 4542183 h 4693348"/>
                    <a:gd name="connsiteX11" fmla="*/ 273044 w 5589116"/>
                    <a:gd name="connsiteY11" fmla="*/ 4693214 h 4693348"/>
                    <a:gd name="connsiteX12" fmla="*/ 219823 w 5589116"/>
                    <a:gd name="connsiteY12" fmla="*/ 4197839 h 4693348"/>
                    <a:gd name="connsiteX13" fmla="*/ 1146507 w 5589116"/>
                    <a:gd name="connsiteY13" fmla="*/ 4040121 h 4693348"/>
                    <a:gd name="connsiteX14" fmla="*/ 1176597 w 5589116"/>
                    <a:gd name="connsiteY14" fmla="*/ 3975743 h 4693348"/>
                    <a:gd name="connsiteX15" fmla="*/ 1782520 w 5589116"/>
                    <a:gd name="connsiteY15" fmla="*/ 3175507 h 4693348"/>
                    <a:gd name="connsiteX16" fmla="*/ 1984465 w 5589116"/>
                    <a:gd name="connsiteY16" fmla="*/ 3189153 h 4693348"/>
                    <a:gd name="connsiteX17" fmla="*/ 3145217 w 5589116"/>
                    <a:gd name="connsiteY17" fmla="*/ 2947361 h 4693348"/>
                    <a:gd name="connsiteX18" fmla="*/ 3482475 w 5589116"/>
                    <a:gd name="connsiteY18" fmla="*/ 2435087 h 4693348"/>
                    <a:gd name="connsiteX19" fmla="*/ 4054693 w 5589116"/>
                    <a:gd name="connsiteY19" fmla="*/ 2175816 h 4693348"/>
                    <a:gd name="connsiteX20" fmla="*/ 4132133 w 5589116"/>
                    <a:gd name="connsiteY20" fmla="*/ 2056836 h 4693348"/>
                    <a:gd name="connsiteX21" fmla="*/ 4466449 w 5589116"/>
                    <a:gd name="connsiteY21" fmla="*/ 934279 h 4693348"/>
                    <a:gd name="connsiteX22" fmla="*/ 5142310 w 5589116"/>
                    <a:gd name="connsiteY22" fmla="*/ 0 h 4693348"/>
                    <a:gd name="connsiteX0" fmla="*/ 5118907 w 5589116"/>
                    <a:gd name="connsiteY0" fmla="*/ 0 h 4674960"/>
                    <a:gd name="connsiteX1" fmla="*/ 5583137 w 5589116"/>
                    <a:gd name="connsiteY1" fmla="*/ 336695 h 4674960"/>
                    <a:gd name="connsiteX2" fmla="*/ 5589116 w 5589116"/>
                    <a:gd name="connsiteY2" fmla="*/ 366168 h 4674960"/>
                    <a:gd name="connsiteX3" fmla="*/ 4870610 w 5589116"/>
                    <a:gd name="connsiteY3" fmla="*/ 1103426 h 4674960"/>
                    <a:gd name="connsiteX4" fmla="*/ 4641991 w 5589116"/>
                    <a:gd name="connsiteY4" fmla="*/ 2381139 h 4674960"/>
                    <a:gd name="connsiteX5" fmla="*/ 4513928 w 5589116"/>
                    <a:gd name="connsiteY5" fmla="*/ 2592805 h 4674960"/>
                    <a:gd name="connsiteX6" fmla="*/ 3154756 w 5589116"/>
                    <a:gd name="connsiteY6" fmla="*/ 3274808 h 4674960"/>
                    <a:gd name="connsiteX7" fmla="*/ 2264886 w 5589116"/>
                    <a:gd name="connsiteY7" fmla="*/ 3442647 h 4674960"/>
                    <a:gd name="connsiteX8" fmla="*/ 2168838 w 5589116"/>
                    <a:gd name="connsiteY8" fmla="*/ 3488817 h 4674960"/>
                    <a:gd name="connsiteX9" fmla="*/ 1586190 w 5589116"/>
                    <a:gd name="connsiteY9" fmla="*/ 4410539 h 4674960"/>
                    <a:gd name="connsiteX10" fmla="*/ 1474771 w 5589116"/>
                    <a:gd name="connsiteY10" fmla="*/ 4523795 h 4674960"/>
                    <a:gd name="connsiteX11" fmla="*/ 273044 w 5589116"/>
                    <a:gd name="connsiteY11" fmla="*/ 4674826 h 4674960"/>
                    <a:gd name="connsiteX12" fmla="*/ 219823 w 5589116"/>
                    <a:gd name="connsiteY12" fmla="*/ 4179451 h 4674960"/>
                    <a:gd name="connsiteX13" fmla="*/ 1146507 w 5589116"/>
                    <a:gd name="connsiteY13" fmla="*/ 4021733 h 4674960"/>
                    <a:gd name="connsiteX14" fmla="*/ 1176597 w 5589116"/>
                    <a:gd name="connsiteY14" fmla="*/ 3957355 h 4674960"/>
                    <a:gd name="connsiteX15" fmla="*/ 1782520 w 5589116"/>
                    <a:gd name="connsiteY15" fmla="*/ 3157119 h 4674960"/>
                    <a:gd name="connsiteX16" fmla="*/ 1984465 w 5589116"/>
                    <a:gd name="connsiteY16" fmla="*/ 3170765 h 4674960"/>
                    <a:gd name="connsiteX17" fmla="*/ 3145217 w 5589116"/>
                    <a:gd name="connsiteY17" fmla="*/ 2928973 h 4674960"/>
                    <a:gd name="connsiteX18" fmla="*/ 3482475 w 5589116"/>
                    <a:gd name="connsiteY18" fmla="*/ 2416699 h 4674960"/>
                    <a:gd name="connsiteX19" fmla="*/ 4054693 w 5589116"/>
                    <a:gd name="connsiteY19" fmla="*/ 2157428 h 4674960"/>
                    <a:gd name="connsiteX20" fmla="*/ 4132133 w 5589116"/>
                    <a:gd name="connsiteY20" fmla="*/ 2038448 h 4674960"/>
                    <a:gd name="connsiteX21" fmla="*/ 4466449 w 5589116"/>
                    <a:gd name="connsiteY21" fmla="*/ 915891 h 4674960"/>
                    <a:gd name="connsiteX22" fmla="*/ 5118907 w 5589116"/>
                    <a:gd name="connsiteY22" fmla="*/ 0 h 4674960"/>
                    <a:gd name="connsiteX0" fmla="*/ 5118907 w 5589116"/>
                    <a:gd name="connsiteY0" fmla="*/ 78700 h 4753660"/>
                    <a:gd name="connsiteX1" fmla="*/ 5168565 w 5589116"/>
                    <a:gd name="connsiteY1" fmla="*/ 81062 h 4753660"/>
                    <a:gd name="connsiteX2" fmla="*/ 5583137 w 5589116"/>
                    <a:gd name="connsiteY2" fmla="*/ 415395 h 4753660"/>
                    <a:gd name="connsiteX3" fmla="*/ 5589116 w 5589116"/>
                    <a:gd name="connsiteY3" fmla="*/ 444868 h 4753660"/>
                    <a:gd name="connsiteX4" fmla="*/ 4870610 w 5589116"/>
                    <a:gd name="connsiteY4" fmla="*/ 1182126 h 4753660"/>
                    <a:gd name="connsiteX5" fmla="*/ 4641991 w 5589116"/>
                    <a:gd name="connsiteY5" fmla="*/ 2459839 h 4753660"/>
                    <a:gd name="connsiteX6" fmla="*/ 4513928 w 5589116"/>
                    <a:gd name="connsiteY6" fmla="*/ 2671505 h 4753660"/>
                    <a:gd name="connsiteX7" fmla="*/ 3154756 w 5589116"/>
                    <a:gd name="connsiteY7" fmla="*/ 3353508 h 4753660"/>
                    <a:gd name="connsiteX8" fmla="*/ 2264886 w 5589116"/>
                    <a:gd name="connsiteY8" fmla="*/ 3521347 h 4753660"/>
                    <a:gd name="connsiteX9" fmla="*/ 2168838 w 5589116"/>
                    <a:gd name="connsiteY9" fmla="*/ 3567517 h 4753660"/>
                    <a:gd name="connsiteX10" fmla="*/ 1586190 w 5589116"/>
                    <a:gd name="connsiteY10" fmla="*/ 4489239 h 4753660"/>
                    <a:gd name="connsiteX11" fmla="*/ 1474771 w 5589116"/>
                    <a:gd name="connsiteY11" fmla="*/ 4602495 h 4753660"/>
                    <a:gd name="connsiteX12" fmla="*/ 273044 w 5589116"/>
                    <a:gd name="connsiteY12" fmla="*/ 4753526 h 4753660"/>
                    <a:gd name="connsiteX13" fmla="*/ 219823 w 5589116"/>
                    <a:gd name="connsiteY13" fmla="*/ 4258151 h 4753660"/>
                    <a:gd name="connsiteX14" fmla="*/ 1146507 w 5589116"/>
                    <a:gd name="connsiteY14" fmla="*/ 4100433 h 4753660"/>
                    <a:gd name="connsiteX15" fmla="*/ 1176597 w 5589116"/>
                    <a:gd name="connsiteY15" fmla="*/ 4036055 h 4753660"/>
                    <a:gd name="connsiteX16" fmla="*/ 1782520 w 5589116"/>
                    <a:gd name="connsiteY16" fmla="*/ 3235819 h 4753660"/>
                    <a:gd name="connsiteX17" fmla="*/ 1984465 w 5589116"/>
                    <a:gd name="connsiteY17" fmla="*/ 3249465 h 4753660"/>
                    <a:gd name="connsiteX18" fmla="*/ 3145217 w 5589116"/>
                    <a:gd name="connsiteY18" fmla="*/ 3007673 h 4753660"/>
                    <a:gd name="connsiteX19" fmla="*/ 3482475 w 5589116"/>
                    <a:gd name="connsiteY19" fmla="*/ 2495399 h 4753660"/>
                    <a:gd name="connsiteX20" fmla="*/ 4054693 w 5589116"/>
                    <a:gd name="connsiteY20" fmla="*/ 2236128 h 4753660"/>
                    <a:gd name="connsiteX21" fmla="*/ 4132133 w 5589116"/>
                    <a:gd name="connsiteY21" fmla="*/ 2117148 h 4753660"/>
                    <a:gd name="connsiteX22" fmla="*/ 4466449 w 5589116"/>
                    <a:gd name="connsiteY22" fmla="*/ 994591 h 4753660"/>
                    <a:gd name="connsiteX23" fmla="*/ 5118907 w 5589116"/>
                    <a:gd name="connsiteY23" fmla="*/ 78700 h 4753660"/>
                    <a:gd name="connsiteX0" fmla="*/ 5118907 w 5589116"/>
                    <a:gd name="connsiteY0" fmla="*/ 25579 h 4700539"/>
                    <a:gd name="connsiteX1" fmla="*/ 5168565 w 5589116"/>
                    <a:gd name="connsiteY1" fmla="*/ 27941 h 4700539"/>
                    <a:gd name="connsiteX2" fmla="*/ 5583137 w 5589116"/>
                    <a:gd name="connsiteY2" fmla="*/ 362274 h 4700539"/>
                    <a:gd name="connsiteX3" fmla="*/ 5589116 w 5589116"/>
                    <a:gd name="connsiteY3" fmla="*/ 391747 h 4700539"/>
                    <a:gd name="connsiteX4" fmla="*/ 4870610 w 5589116"/>
                    <a:gd name="connsiteY4" fmla="*/ 1129005 h 4700539"/>
                    <a:gd name="connsiteX5" fmla="*/ 4641991 w 5589116"/>
                    <a:gd name="connsiteY5" fmla="*/ 2406718 h 4700539"/>
                    <a:gd name="connsiteX6" fmla="*/ 4513928 w 5589116"/>
                    <a:gd name="connsiteY6" fmla="*/ 2618384 h 4700539"/>
                    <a:gd name="connsiteX7" fmla="*/ 3154756 w 5589116"/>
                    <a:gd name="connsiteY7" fmla="*/ 3300387 h 4700539"/>
                    <a:gd name="connsiteX8" fmla="*/ 2264886 w 5589116"/>
                    <a:gd name="connsiteY8" fmla="*/ 3468226 h 4700539"/>
                    <a:gd name="connsiteX9" fmla="*/ 2168838 w 5589116"/>
                    <a:gd name="connsiteY9" fmla="*/ 3514396 h 4700539"/>
                    <a:gd name="connsiteX10" fmla="*/ 1586190 w 5589116"/>
                    <a:gd name="connsiteY10" fmla="*/ 4436118 h 4700539"/>
                    <a:gd name="connsiteX11" fmla="*/ 1474771 w 5589116"/>
                    <a:gd name="connsiteY11" fmla="*/ 4549374 h 4700539"/>
                    <a:gd name="connsiteX12" fmla="*/ 273044 w 5589116"/>
                    <a:gd name="connsiteY12" fmla="*/ 4700405 h 4700539"/>
                    <a:gd name="connsiteX13" fmla="*/ 219823 w 5589116"/>
                    <a:gd name="connsiteY13" fmla="*/ 4205030 h 4700539"/>
                    <a:gd name="connsiteX14" fmla="*/ 1146507 w 5589116"/>
                    <a:gd name="connsiteY14" fmla="*/ 4047312 h 4700539"/>
                    <a:gd name="connsiteX15" fmla="*/ 1176597 w 5589116"/>
                    <a:gd name="connsiteY15" fmla="*/ 3982934 h 4700539"/>
                    <a:gd name="connsiteX16" fmla="*/ 1782520 w 5589116"/>
                    <a:gd name="connsiteY16" fmla="*/ 3182698 h 4700539"/>
                    <a:gd name="connsiteX17" fmla="*/ 1984465 w 5589116"/>
                    <a:gd name="connsiteY17" fmla="*/ 3196344 h 4700539"/>
                    <a:gd name="connsiteX18" fmla="*/ 3145217 w 5589116"/>
                    <a:gd name="connsiteY18" fmla="*/ 2954552 h 4700539"/>
                    <a:gd name="connsiteX19" fmla="*/ 3482475 w 5589116"/>
                    <a:gd name="connsiteY19" fmla="*/ 2442278 h 4700539"/>
                    <a:gd name="connsiteX20" fmla="*/ 4054693 w 5589116"/>
                    <a:gd name="connsiteY20" fmla="*/ 2183007 h 4700539"/>
                    <a:gd name="connsiteX21" fmla="*/ 4132133 w 5589116"/>
                    <a:gd name="connsiteY21" fmla="*/ 2064027 h 4700539"/>
                    <a:gd name="connsiteX22" fmla="*/ 4466449 w 5589116"/>
                    <a:gd name="connsiteY22" fmla="*/ 941470 h 4700539"/>
                    <a:gd name="connsiteX23" fmla="*/ 5118907 w 5589116"/>
                    <a:gd name="connsiteY23" fmla="*/ 25579 h 4700539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82475 w 5589116"/>
                    <a:gd name="connsiteY19" fmla="*/ 2422220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4899084 w 5369293"/>
                    <a:gd name="connsiteY0" fmla="*/ 5521 h 4529316"/>
                    <a:gd name="connsiteX1" fmla="*/ 4948742 w 5369293"/>
                    <a:gd name="connsiteY1" fmla="*/ 7883 h 4529316"/>
                    <a:gd name="connsiteX2" fmla="*/ 5363314 w 5369293"/>
                    <a:gd name="connsiteY2" fmla="*/ 342216 h 4529316"/>
                    <a:gd name="connsiteX3" fmla="*/ 5369293 w 5369293"/>
                    <a:gd name="connsiteY3" fmla="*/ 371689 h 4529316"/>
                    <a:gd name="connsiteX4" fmla="*/ 4650787 w 5369293"/>
                    <a:gd name="connsiteY4" fmla="*/ 1108947 h 4529316"/>
                    <a:gd name="connsiteX5" fmla="*/ 4422168 w 5369293"/>
                    <a:gd name="connsiteY5" fmla="*/ 2386660 h 4529316"/>
                    <a:gd name="connsiteX6" fmla="*/ 4294105 w 5369293"/>
                    <a:gd name="connsiteY6" fmla="*/ 2598326 h 4529316"/>
                    <a:gd name="connsiteX7" fmla="*/ 2934933 w 5369293"/>
                    <a:gd name="connsiteY7" fmla="*/ 3280329 h 4529316"/>
                    <a:gd name="connsiteX8" fmla="*/ 2045063 w 5369293"/>
                    <a:gd name="connsiteY8" fmla="*/ 3448168 h 4529316"/>
                    <a:gd name="connsiteX9" fmla="*/ 1949015 w 5369293"/>
                    <a:gd name="connsiteY9" fmla="*/ 3494338 h 4529316"/>
                    <a:gd name="connsiteX10" fmla="*/ 1366367 w 5369293"/>
                    <a:gd name="connsiteY10" fmla="*/ 4416060 h 4529316"/>
                    <a:gd name="connsiteX11" fmla="*/ 1254948 w 5369293"/>
                    <a:gd name="connsiteY11" fmla="*/ 4529316 h 4529316"/>
                    <a:gd name="connsiteX12" fmla="*/ 0 w 5369293"/>
                    <a:gd name="connsiteY12" fmla="*/ 4184972 h 4529316"/>
                    <a:gd name="connsiteX13" fmla="*/ 926684 w 5369293"/>
                    <a:gd name="connsiteY13" fmla="*/ 4027254 h 4529316"/>
                    <a:gd name="connsiteX14" fmla="*/ 956774 w 5369293"/>
                    <a:gd name="connsiteY14" fmla="*/ 3962876 h 4529316"/>
                    <a:gd name="connsiteX15" fmla="*/ 1562697 w 5369293"/>
                    <a:gd name="connsiteY15" fmla="*/ 3162640 h 4529316"/>
                    <a:gd name="connsiteX16" fmla="*/ 1764642 w 5369293"/>
                    <a:gd name="connsiteY16" fmla="*/ 3176286 h 4529316"/>
                    <a:gd name="connsiteX17" fmla="*/ 2925394 w 5369293"/>
                    <a:gd name="connsiteY17" fmla="*/ 2934494 h 4529316"/>
                    <a:gd name="connsiteX18" fmla="*/ 3190771 w 5369293"/>
                    <a:gd name="connsiteY18" fmla="*/ 2467355 h 4529316"/>
                    <a:gd name="connsiteX19" fmla="*/ 3834870 w 5369293"/>
                    <a:gd name="connsiteY19" fmla="*/ 2162949 h 4529316"/>
                    <a:gd name="connsiteX20" fmla="*/ 3912310 w 5369293"/>
                    <a:gd name="connsiteY20" fmla="*/ 2043969 h 4529316"/>
                    <a:gd name="connsiteX21" fmla="*/ 4246626 w 5369293"/>
                    <a:gd name="connsiteY21" fmla="*/ 921412 h 4529316"/>
                    <a:gd name="connsiteX22" fmla="*/ 4899084 w 5369293"/>
                    <a:gd name="connsiteY22" fmla="*/ 5521 h 4529316"/>
                    <a:gd name="connsiteX0" fmla="*/ 3972400 w 4442609"/>
                    <a:gd name="connsiteY0" fmla="*/ 5521 h 4529316"/>
                    <a:gd name="connsiteX1" fmla="*/ 4022058 w 4442609"/>
                    <a:gd name="connsiteY1" fmla="*/ 7883 h 4529316"/>
                    <a:gd name="connsiteX2" fmla="*/ 4436630 w 4442609"/>
                    <a:gd name="connsiteY2" fmla="*/ 342216 h 4529316"/>
                    <a:gd name="connsiteX3" fmla="*/ 4442609 w 4442609"/>
                    <a:gd name="connsiteY3" fmla="*/ 371689 h 4529316"/>
                    <a:gd name="connsiteX4" fmla="*/ 3724103 w 4442609"/>
                    <a:gd name="connsiteY4" fmla="*/ 1108947 h 4529316"/>
                    <a:gd name="connsiteX5" fmla="*/ 3495484 w 4442609"/>
                    <a:gd name="connsiteY5" fmla="*/ 2386660 h 4529316"/>
                    <a:gd name="connsiteX6" fmla="*/ 3367421 w 4442609"/>
                    <a:gd name="connsiteY6" fmla="*/ 2598326 h 4529316"/>
                    <a:gd name="connsiteX7" fmla="*/ 2008249 w 4442609"/>
                    <a:gd name="connsiteY7" fmla="*/ 3280329 h 4529316"/>
                    <a:gd name="connsiteX8" fmla="*/ 1118379 w 4442609"/>
                    <a:gd name="connsiteY8" fmla="*/ 3448168 h 4529316"/>
                    <a:gd name="connsiteX9" fmla="*/ 1022331 w 4442609"/>
                    <a:gd name="connsiteY9" fmla="*/ 3494338 h 4529316"/>
                    <a:gd name="connsiteX10" fmla="*/ 439683 w 4442609"/>
                    <a:gd name="connsiteY10" fmla="*/ 4416060 h 4529316"/>
                    <a:gd name="connsiteX11" fmla="*/ 328264 w 4442609"/>
                    <a:gd name="connsiteY11" fmla="*/ 4529316 h 4529316"/>
                    <a:gd name="connsiteX12" fmla="*/ 0 w 4442609"/>
                    <a:gd name="connsiteY12" fmla="*/ 4027254 h 4529316"/>
                    <a:gd name="connsiteX13" fmla="*/ 30090 w 4442609"/>
                    <a:gd name="connsiteY13" fmla="*/ 3962876 h 4529316"/>
                    <a:gd name="connsiteX14" fmla="*/ 636013 w 4442609"/>
                    <a:gd name="connsiteY14" fmla="*/ 3162640 h 4529316"/>
                    <a:gd name="connsiteX15" fmla="*/ 837958 w 4442609"/>
                    <a:gd name="connsiteY15" fmla="*/ 3176286 h 4529316"/>
                    <a:gd name="connsiteX16" fmla="*/ 1998710 w 4442609"/>
                    <a:gd name="connsiteY16" fmla="*/ 2934494 h 4529316"/>
                    <a:gd name="connsiteX17" fmla="*/ 2264087 w 4442609"/>
                    <a:gd name="connsiteY17" fmla="*/ 2467355 h 4529316"/>
                    <a:gd name="connsiteX18" fmla="*/ 2908186 w 4442609"/>
                    <a:gd name="connsiteY18" fmla="*/ 2162949 h 4529316"/>
                    <a:gd name="connsiteX19" fmla="*/ 2985626 w 4442609"/>
                    <a:gd name="connsiteY19" fmla="*/ 2043969 h 4529316"/>
                    <a:gd name="connsiteX20" fmla="*/ 3319942 w 4442609"/>
                    <a:gd name="connsiteY20" fmla="*/ 921412 h 4529316"/>
                    <a:gd name="connsiteX21" fmla="*/ 3972400 w 4442609"/>
                    <a:gd name="connsiteY21" fmla="*/ 5521 h 4529316"/>
                    <a:gd name="connsiteX0" fmla="*/ 3972400 w 4442609"/>
                    <a:gd name="connsiteY0" fmla="*/ 5521 h 4428798"/>
                    <a:gd name="connsiteX1" fmla="*/ 4022058 w 4442609"/>
                    <a:gd name="connsiteY1" fmla="*/ 7883 h 4428798"/>
                    <a:gd name="connsiteX2" fmla="*/ 4436630 w 4442609"/>
                    <a:gd name="connsiteY2" fmla="*/ 342216 h 4428798"/>
                    <a:gd name="connsiteX3" fmla="*/ 4442609 w 4442609"/>
                    <a:gd name="connsiteY3" fmla="*/ 371689 h 4428798"/>
                    <a:gd name="connsiteX4" fmla="*/ 3724103 w 4442609"/>
                    <a:gd name="connsiteY4" fmla="*/ 1108947 h 4428798"/>
                    <a:gd name="connsiteX5" fmla="*/ 3495484 w 4442609"/>
                    <a:gd name="connsiteY5" fmla="*/ 2386660 h 4428798"/>
                    <a:gd name="connsiteX6" fmla="*/ 3367421 w 4442609"/>
                    <a:gd name="connsiteY6" fmla="*/ 2598326 h 4428798"/>
                    <a:gd name="connsiteX7" fmla="*/ 2008249 w 4442609"/>
                    <a:gd name="connsiteY7" fmla="*/ 3280329 h 4428798"/>
                    <a:gd name="connsiteX8" fmla="*/ 1118379 w 4442609"/>
                    <a:gd name="connsiteY8" fmla="*/ 3448168 h 4428798"/>
                    <a:gd name="connsiteX9" fmla="*/ 1022331 w 4442609"/>
                    <a:gd name="connsiteY9" fmla="*/ 3494338 h 4428798"/>
                    <a:gd name="connsiteX10" fmla="*/ 439683 w 4442609"/>
                    <a:gd name="connsiteY10" fmla="*/ 4416060 h 4428798"/>
                    <a:gd name="connsiteX11" fmla="*/ 0 w 4442609"/>
                    <a:gd name="connsiteY11" fmla="*/ 4027254 h 4428798"/>
                    <a:gd name="connsiteX12" fmla="*/ 30090 w 4442609"/>
                    <a:gd name="connsiteY12" fmla="*/ 3962876 h 4428798"/>
                    <a:gd name="connsiteX13" fmla="*/ 636013 w 4442609"/>
                    <a:gd name="connsiteY13" fmla="*/ 3162640 h 4428798"/>
                    <a:gd name="connsiteX14" fmla="*/ 837958 w 4442609"/>
                    <a:gd name="connsiteY14" fmla="*/ 3176286 h 4428798"/>
                    <a:gd name="connsiteX15" fmla="*/ 1998710 w 4442609"/>
                    <a:gd name="connsiteY15" fmla="*/ 2934494 h 4428798"/>
                    <a:gd name="connsiteX16" fmla="*/ 2264087 w 4442609"/>
                    <a:gd name="connsiteY16" fmla="*/ 2467355 h 4428798"/>
                    <a:gd name="connsiteX17" fmla="*/ 2908186 w 4442609"/>
                    <a:gd name="connsiteY17" fmla="*/ 2162949 h 4428798"/>
                    <a:gd name="connsiteX18" fmla="*/ 2985626 w 4442609"/>
                    <a:gd name="connsiteY18" fmla="*/ 2043969 h 4428798"/>
                    <a:gd name="connsiteX19" fmla="*/ 3319942 w 4442609"/>
                    <a:gd name="connsiteY19" fmla="*/ 921412 h 4428798"/>
                    <a:gd name="connsiteX20" fmla="*/ 3972400 w 4442609"/>
                    <a:gd name="connsiteY20" fmla="*/ 5521 h 4428798"/>
                    <a:gd name="connsiteX0" fmla="*/ 3944970 w 4415179"/>
                    <a:gd name="connsiteY0" fmla="*/ 5521 h 4428008"/>
                    <a:gd name="connsiteX1" fmla="*/ 3994628 w 4415179"/>
                    <a:gd name="connsiteY1" fmla="*/ 7883 h 4428008"/>
                    <a:gd name="connsiteX2" fmla="*/ 4409200 w 4415179"/>
                    <a:gd name="connsiteY2" fmla="*/ 342216 h 4428008"/>
                    <a:gd name="connsiteX3" fmla="*/ 4415179 w 4415179"/>
                    <a:gd name="connsiteY3" fmla="*/ 371689 h 4428008"/>
                    <a:gd name="connsiteX4" fmla="*/ 3696673 w 4415179"/>
                    <a:gd name="connsiteY4" fmla="*/ 1108947 h 4428008"/>
                    <a:gd name="connsiteX5" fmla="*/ 3468054 w 4415179"/>
                    <a:gd name="connsiteY5" fmla="*/ 2386660 h 4428008"/>
                    <a:gd name="connsiteX6" fmla="*/ 3339991 w 4415179"/>
                    <a:gd name="connsiteY6" fmla="*/ 2598326 h 4428008"/>
                    <a:gd name="connsiteX7" fmla="*/ 1980819 w 4415179"/>
                    <a:gd name="connsiteY7" fmla="*/ 3280329 h 4428008"/>
                    <a:gd name="connsiteX8" fmla="*/ 1090949 w 4415179"/>
                    <a:gd name="connsiteY8" fmla="*/ 3448168 h 4428008"/>
                    <a:gd name="connsiteX9" fmla="*/ 994901 w 4415179"/>
                    <a:gd name="connsiteY9" fmla="*/ 3494338 h 4428008"/>
                    <a:gd name="connsiteX10" fmla="*/ 412253 w 4415179"/>
                    <a:gd name="connsiteY10" fmla="*/ 4416060 h 4428008"/>
                    <a:gd name="connsiteX11" fmla="*/ 2660 w 4415179"/>
                    <a:gd name="connsiteY11" fmla="*/ 3962876 h 4428008"/>
                    <a:gd name="connsiteX12" fmla="*/ 608583 w 4415179"/>
                    <a:gd name="connsiteY12" fmla="*/ 3162640 h 4428008"/>
                    <a:gd name="connsiteX13" fmla="*/ 810528 w 4415179"/>
                    <a:gd name="connsiteY13" fmla="*/ 3176286 h 4428008"/>
                    <a:gd name="connsiteX14" fmla="*/ 1971280 w 4415179"/>
                    <a:gd name="connsiteY14" fmla="*/ 2934494 h 4428008"/>
                    <a:gd name="connsiteX15" fmla="*/ 2236657 w 4415179"/>
                    <a:gd name="connsiteY15" fmla="*/ 2467355 h 4428008"/>
                    <a:gd name="connsiteX16" fmla="*/ 2880756 w 4415179"/>
                    <a:gd name="connsiteY16" fmla="*/ 2162949 h 4428008"/>
                    <a:gd name="connsiteX17" fmla="*/ 2958196 w 4415179"/>
                    <a:gd name="connsiteY17" fmla="*/ 2043969 h 4428008"/>
                    <a:gd name="connsiteX18" fmla="*/ 3292512 w 4415179"/>
                    <a:gd name="connsiteY18" fmla="*/ 921412 h 4428008"/>
                    <a:gd name="connsiteX19" fmla="*/ 3944970 w 4415179"/>
                    <a:gd name="connsiteY19" fmla="*/ 5521 h 4428008"/>
                    <a:gd name="connsiteX0" fmla="*/ 3942310 w 4412519"/>
                    <a:gd name="connsiteY0" fmla="*/ 5521 h 3967683"/>
                    <a:gd name="connsiteX1" fmla="*/ 3991968 w 4412519"/>
                    <a:gd name="connsiteY1" fmla="*/ 7883 h 3967683"/>
                    <a:gd name="connsiteX2" fmla="*/ 4406540 w 4412519"/>
                    <a:gd name="connsiteY2" fmla="*/ 342216 h 3967683"/>
                    <a:gd name="connsiteX3" fmla="*/ 4412519 w 4412519"/>
                    <a:gd name="connsiteY3" fmla="*/ 371689 h 3967683"/>
                    <a:gd name="connsiteX4" fmla="*/ 3694013 w 4412519"/>
                    <a:gd name="connsiteY4" fmla="*/ 1108947 h 3967683"/>
                    <a:gd name="connsiteX5" fmla="*/ 3465394 w 4412519"/>
                    <a:gd name="connsiteY5" fmla="*/ 2386660 h 3967683"/>
                    <a:gd name="connsiteX6" fmla="*/ 3337331 w 4412519"/>
                    <a:gd name="connsiteY6" fmla="*/ 2598326 h 3967683"/>
                    <a:gd name="connsiteX7" fmla="*/ 1978159 w 4412519"/>
                    <a:gd name="connsiteY7" fmla="*/ 3280329 h 3967683"/>
                    <a:gd name="connsiteX8" fmla="*/ 1088289 w 4412519"/>
                    <a:gd name="connsiteY8" fmla="*/ 3448168 h 3967683"/>
                    <a:gd name="connsiteX9" fmla="*/ 992241 w 4412519"/>
                    <a:gd name="connsiteY9" fmla="*/ 3494338 h 3967683"/>
                    <a:gd name="connsiteX10" fmla="*/ 0 w 4412519"/>
                    <a:gd name="connsiteY10" fmla="*/ 3962876 h 3967683"/>
                    <a:gd name="connsiteX11" fmla="*/ 605923 w 4412519"/>
                    <a:gd name="connsiteY11" fmla="*/ 3162640 h 3967683"/>
                    <a:gd name="connsiteX12" fmla="*/ 807868 w 4412519"/>
                    <a:gd name="connsiteY12" fmla="*/ 3176286 h 3967683"/>
                    <a:gd name="connsiteX13" fmla="*/ 1968620 w 4412519"/>
                    <a:gd name="connsiteY13" fmla="*/ 2934494 h 3967683"/>
                    <a:gd name="connsiteX14" fmla="*/ 2233997 w 4412519"/>
                    <a:gd name="connsiteY14" fmla="*/ 2467355 h 3967683"/>
                    <a:gd name="connsiteX15" fmla="*/ 2878096 w 4412519"/>
                    <a:gd name="connsiteY15" fmla="*/ 2162949 h 3967683"/>
                    <a:gd name="connsiteX16" fmla="*/ 2955536 w 4412519"/>
                    <a:gd name="connsiteY16" fmla="*/ 2043969 h 3967683"/>
                    <a:gd name="connsiteX17" fmla="*/ 3289852 w 4412519"/>
                    <a:gd name="connsiteY17" fmla="*/ 921412 h 3967683"/>
                    <a:gd name="connsiteX18" fmla="*/ 3942310 w 4412519"/>
                    <a:gd name="connsiteY18" fmla="*/ 5521 h 3967683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372236 w 3806596"/>
                    <a:gd name="connsiteY7" fmla="*/ 3280329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70372 w 3806596"/>
                    <a:gd name="connsiteY12" fmla="*/ 2948139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182835 w 3653044"/>
                    <a:gd name="connsiteY0" fmla="*/ 5521 h 3494338"/>
                    <a:gd name="connsiteX1" fmla="*/ 3232493 w 3653044"/>
                    <a:gd name="connsiteY1" fmla="*/ 7883 h 3494338"/>
                    <a:gd name="connsiteX2" fmla="*/ 3647065 w 3653044"/>
                    <a:gd name="connsiteY2" fmla="*/ 342216 h 3494338"/>
                    <a:gd name="connsiteX3" fmla="*/ 3653044 w 3653044"/>
                    <a:gd name="connsiteY3" fmla="*/ 371689 h 3494338"/>
                    <a:gd name="connsiteX4" fmla="*/ 2934538 w 3653044"/>
                    <a:gd name="connsiteY4" fmla="*/ 1108947 h 3494338"/>
                    <a:gd name="connsiteX5" fmla="*/ 2705919 w 3653044"/>
                    <a:gd name="connsiteY5" fmla="*/ 2386660 h 3494338"/>
                    <a:gd name="connsiteX6" fmla="*/ 2577856 w 3653044"/>
                    <a:gd name="connsiteY6" fmla="*/ 2598326 h 3494338"/>
                    <a:gd name="connsiteX7" fmla="*/ 1110192 w 3653044"/>
                    <a:gd name="connsiteY7" fmla="*/ 3390753 h 3494338"/>
                    <a:gd name="connsiteX8" fmla="*/ 328814 w 3653044"/>
                    <a:gd name="connsiteY8" fmla="*/ 3448168 h 3494338"/>
                    <a:gd name="connsiteX9" fmla="*/ 232766 w 3653044"/>
                    <a:gd name="connsiteY9" fmla="*/ 3494338 h 3494338"/>
                    <a:gd name="connsiteX10" fmla="*/ 48393 w 3653044"/>
                    <a:gd name="connsiteY10" fmla="*/ 3176286 h 3494338"/>
                    <a:gd name="connsiteX11" fmla="*/ 1216820 w 3653044"/>
                    <a:gd name="connsiteY11" fmla="*/ 2948139 h 3494338"/>
                    <a:gd name="connsiteX12" fmla="*/ 1485716 w 3653044"/>
                    <a:gd name="connsiteY12" fmla="*/ 2535138 h 3494338"/>
                    <a:gd name="connsiteX13" fmla="*/ 2118621 w 3653044"/>
                    <a:gd name="connsiteY13" fmla="*/ 2162949 h 3494338"/>
                    <a:gd name="connsiteX14" fmla="*/ 2196061 w 3653044"/>
                    <a:gd name="connsiteY14" fmla="*/ 2043969 h 3494338"/>
                    <a:gd name="connsiteX15" fmla="*/ 2530377 w 3653044"/>
                    <a:gd name="connsiteY15" fmla="*/ 921412 h 3494338"/>
                    <a:gd name="connsiteX16" fmla="*/ 3182835 w 3653044"/>
                    <a:gd name="connsiteY16" fmla="*/ 5521 h 3494338"/>
                    <a:gd name="connsiteX0" fmla="*/ 3134442 w 3604651"/>
                    <a:gd name="connsiteY0" fmla="*/ 5521 h 3448168"/>
                    <a:gd name="connsiteX1" fmla="*/ 3184100 w 3604651"/>
                    <a:gd name="connsiteY1" fmla="*/ 7883 h 3448168"/>
                    <a:gd name="connsiteX2" fmla="*/ 3598672 w 3604651"/>
                    <a:gd name="connsiteY2" fmla="*/ 342216 h 3448168"/>
                    <a:gd name="connsiteX3" fmla="*/ 3604651 w 3604651"/>
                    <a:gd name="connsiteY3" fmla="*/ 371689 h 3448168"/>
                    <a:gd name="connsiteX4" fmla="*/ 2886145 w 3604651"/>
                    <a:gd name="connsiteY4" fmla="*/ 1108947 h 3448168"/>
                    <a:gd name="connsiteX5" fmla="*/ 2657526 w 3604651"/>
                    <a:gd name="connsiteY5" fmla="*/ 2386660 h 3448168"/>
                    <a:gd name="connsiteX6" fmla="*/ 2529463 w 3604651"/>
                    <a:gd name="connsiteY6" fmla="*/ 2598326 h 3448168"/>
                    <a:gd name="connsiteX7" fmla="*/ 1061799 w 3604651"/>
                    <a:gd name="connsiteY7" fmla="*/ 3390753 h 3448168"/>
                    <a:gd name="connsiteX8" fmla="*/ 280421 w 3604651"/>
                    <a:gd name="connsiteY8" fmla="*/ 3448168 h 3448168"/>
                    <a:gd name="connsiteX9" fmla="*/ 0 w 3604651"/>
                    <a:gd name="connsiteY9" fmla="*/ 3176286 h 3448168"/>
                    <a:gd name="connsiteX10" fmla="*/ 1168427 w 3604651"/>
                    <a:gd name="connsiteY10" fmla="*/ 2948139 h 3448168"/>
                    <a:gd name="connsiteX11" fmla="*/ 1437323 w 3604651"/>
                    <a:gd name="connsiteY11" fmla="*/ 2535138 h 3448168"/>
                    <a:gd name="connsiteX12" fmla="*/ 2070228 w 3604651"/>
                    <a:gd name="connsiteY12" fmla="*/ 2162949 h 3448168"/>
                    <a:gd name="connsiteX13" fmla="*/ 2147668 w 3604651"/>
                    <a:gd name="connsiteY13" fmla="*/ 2043969 h 3448168"/>
                    <a:gd name="connsiteX14" fmla="*/ 2481984 w 3604651"/>
                    <a:gd name="connsiteY14" fmla="*/ 921412 h 3448168"/>
                    <a:gd name="connsiteX15" fmla="*/ 3134442 w 3604651"/>
                    <a:gd name="connsiteY15" fmla="*/ 5521 h 3448168"/>
                    <a:gd name="connsiteX0" fmla="*/ 3014842 w 3485051"/>
                    <a:gd name="connsiteY0" fmla="*/ 5521 h 3472679"/>
                    <a:gd name="connsiteX1" fmla="*/ 3064500 w 3485051"/>
                    <a:gd name="connsiteY1" fmla="*/ 7883 h 3472679"/>
                    <a:gd name="connsiteX2" fmla="*/ 3479072 w 3485051"/>
                    <a:gd name="connsiteY2" fmla="*/ 342216 h 3472679"/>
                    <a:gd name="connsiteX3" fmla="*/ 3485051 w 3485051"/>
                    <a:gd name="connsiteY3" fmla="*/ 371689 h 3472679"/>
                    <a:gd name="connsiteX4" fmla="*/ 2766545 w 3485051"/>
                    <a:gd name="connsiteY4" fmla="*/ 1108947 h 3472679"/>
                    <a:gd name="connsiteX5" fmla="*/ 2537926 w 3485051"/>
                    <a:gd name="connsiteY5" fmla="*/ 2386660 h 3472679"/>
                    <a:gd name="connsiteX6" fmla="*/ 2409863 w 3485051"/>
                    <a:gd name="connsiteY6" fmla="*/ 2598326 h 3472679"/>
                    <a:gd name="connsiteX7" fmla="*/ 942199 w 3485051"/>
                    <a:gd name="connsiteY7" fmla="*/ 3390753 h 3472679"/>
                    <a:gd name="connsiteX8" fmla="*/ 160821 w 3485051"/>
                    <a:gd name="connsiteY8" fmla="*/ 3448168 h 3472679"/>
                    <a:gd name="connsiteX9" fmla="*/ 0 w 3485051"/>
                    <a:gd name="connsiteY9" fmla="*/ 3472679 h 3472679"/>
                    <a:gd name="connsiteX10" fmla="*/ 1048827 w 3485051"/>
                    <a:gd name="connsiteY10" fmla="*/ 2948139 h 3472679"/>
                    <a:gd name="connsiteX11" fmla="*/ 1317723 w 3485051"/>
                    <a:gd name="connsiteY11" fmla="*/ 2535138 h 3472679"/>
                    <a:gd name="connsiteX12" fmla="*/ 1950628 w 3485051"/>
                    <a:gd name="connsiteY12" fmla="*/ 2162949 h 3472679"/>
                    <a:gd name="connsiteX13" fmla="*/ 2028068 w 3485051"/>
                    <a:gd name="connsiteY13" fmla="*/ 2043969 h 3472679"/>
                    <a:gd name="connsiteX14" fmla="*/ 2362384 w 3485051"/>
                    <a:gd name="connsiteY14" fmla="*/ 921412 h 3472679"/>
                    <a:gd name="connsiteX15" fmla="*/ 3014842 w 3485051"/>
                    <a:gd name="connsiteY15" fmla="*/ 5521 h 3472679"/>
                    <a:gd name="connsiteX0" fmla="*/ 3014842 w 3485051"/>
                    <a:gd name="connsiteY0" fmla="*/ 5521 h 3761722"/>
                    <a:gd name="connsiteX1" fmla="*/ 3064500 w 3485051"/>
                    <a:gd name="connsiteY1" fmla="*/ 7883 h 3761722"/>
                    <a:gd name="connsiteX2" fmla="*/ 3479072 w 3485051"/>
                    <a:gd name="connsiteY2" fmla="*/ 342216 h 3761722"/>
                    <a:gd name="connsiteX3" fmla="*/ 3485051 w 3485051"/>
                    <a:gd name="connsiteY3" fmla="*/ 371689 h 3761722"/>
                    <a:gd name="connsiteX4" fmla="*/ 2766545 w 3485051"/>
                    <a:gd name="connsiteY4" fmla="*/ 1108947 h 3761722"/>
                    <a:gd name="connsiteX5" fmla="*/ 2537926 w 3485051"/>
                    <a:gd name="connsiteY5" fmla="*/ 2386660 h 3761722"/>
                    <a:gd name="connsiteX6" fmla="*/ 2409863 w 3485051"/>
                    <a:gd name="connsiteY6" fmla="*/ 2598326 h 3761722"/>
                    <a:gd name="connsiteX7" fmla="*/ 942199 w 3485051"/>
                    <a:gd name="connsiteY7" fmla="*/ 3390753 h 3761722"/>
                    <a:gd name="connsiteX8" fmla="*/ 233953 w 3485051"/>
                    <a:gd name="connsiteY8" fmla="*/ 3761722 h 3761722"/>
                    <a:gd name="connsiteX9" fmla="*/ 0 w 3485051"/>
                    <a:gd name="connsiteY9" fmla="*/ 3472679 h 3761722"/>
                    <a:gd name="connsiteX10" fmla="*/ 1048827 w 3485051"/>
                    <a:gd name="connsiteY10" fmla="*/ 2948139 h 3761722"/>
                    <a:gd name="connsiteX11" fmla="*/ 1317723 w 3485051"/>
                    <a:gd name="connsiteY11" fmla="*/ 2535138 h 3761722"/>
                    <a:gd name="connsiteX12" fmla="*/ 1950628 w 3485051"/>
                    <a:gd name="connsiteY12" fmla="*/ 2162949 h 3761722"/>
                    <a:gd name="connsiteX13" fmla="*/ 2028068 w 3485051"/>
                    <a:gd name="connsiteY13" fmla="*/ 2043969 h 3761722"/>
                    <a:gd name="connsiteX14" fmla="*/ 2362384 w 3485051"/>
                    <a:gd name="connsiteY14" fmla="*/ 921412 h 3761722"/>
                    <a:gd name="connsiteX15" fmla="*/ 3014842 w 3485051"/>
                    <a:gd name="connsiteY15" fmla="*/ 5521 h 3761722"/>
                    <a:gd name="connsiteX0" fmla="*/ 2984357 w 3454566"/>
                    <a:gd name="connsiteY0" fmla="*/ 5521 h 3761722"/>
                    <a:gd name="connsiteX1" fmla="*/ 3034015 w 3454566"/>
                    <a:gd name="connsiteY1" fmla="*/ 7883 h 3761722"/>
                    <a:gd name="connsiteX2" fmla="*/ 3448587 w 3454566"/>
                    <a:gd name="connsiteY2" fmla="*/ 342216 h 3761722"/>
                    <a:gd name="connsiteX3" fmla="*/ 3454566 w 3454566"/>
                    <a:gd name="connsiteY3" fmla="*/ 371689 h 3761722"/>
                    <a:gd name="connsiteX4" fmla="*/ 2736060 w 3454566"/>
                    <a:gd name="connsiteY4" fmla="*/ 1108947 h 3761722"/>
                    <a:gd name="connsiteX5" fmla="*/ 2507441 w 3454566"/>
                    <a:gd name="connsiteY5" fmla="*/ 2386660 h 3761722"/>
                    <a:gd name="connsiteX6" fmla="*/ 2379378 w 3454566"/>
                    <a:gd name="connsiteY6" fmla="*/ 2598326 h 3761722"/>
                    <a:gd name="connsiteX7" fmla="*/ 911714 w 3454566"/>
                    <a:gd name="connsiteY7" fmla="*/ 3390753 h 3761722"/>
                    <a:gd name="connsiteX8" fmla="*/ 203468 w 3454566"/>
                    <a:gd name="connsiteY8" fmla="*/ 3761722 h 3761722"/>
                    <a:gd name="connsiteX9" fmla="*/ 0 w 3454566"/>
                    <a:gd name="connsiteY9" fmla="*/ 3522877 h 3761722"/>
                    <a:gd name="connsiteX10" fmla="*/ 1018342 w 3454566"/>
                    <a:gd name="connsiteY10" fmla="*/ 2948139 h 3761722"/>
                    <a:gd name="connsiteX11" fmla="*/ 1287238 w 3454566"/>
                    <a:gd name="connsiteY11" fmla="*/ 2535138 h 3761722"/>
                    <a:gd name="connsiteX12" fmla="*/ 1920143 w 3454566"/>
                    <a:gd name="connsiteY12" fmla="*/ 2162949 h 3761722"/>
                    <a:gd name="connsiteX13" fmla="*/ 1997583 w 3454566"/>
                    <a:gd name="connsiteY13" fmla="*/ 2043969 h 3761722"/>
                    <a:gd name="connsiteX14" fmla="*/ 2331899 w 3454566"/>
                    <a:gd name="connsiteY14" fmla="*/ 921412 h 3761722"/>
                    <a:gd name="connsiteX15" fmla="*/ 2984357 w 3454566"/>
                    <a:gd name="connsiteY15" fmla="*/ 5521 h 3761722"/>
                    <a:gd name="connsiteX0" fmla="*/ 2981907 w 3452116"/>
                    <a:gd name="connsiteY0" fmla="*/ 5521 h 3761722"/>
                    <a:gd name="connsiteX1" fmla="*/ 3031565 w 3452116"/>
                    <a:gd name="connsiteY1" fmla="*/ 7883 h 3761722"/>
                    <a:gd name="connsiteX2" fmla="*/ 3446137 w 3452116"/>
                    <a:gd name="connsiteY2" fmla="*/ 342216 h 3761722"/>
                    <a:gd name="connsiteX3" fmla="*/ 3452116 w 3452116"/>
                    <a:gd name="connsiteY3" fmla="*/ 371689 h 3761722"/>
                    <a:gd name="connsiteX4" fmla="*/ 2733610 w 3452116"/>
                    <a:gd name="connsiteY4" fmla="*/ 1108947 h 3761722"/>
                    <a:gd name="connsiteX5" fmla="*/ 2504991 w 3452116"/>
                    <a:gd name="connsiteY5" fmla="*/ 2386660 h 3761722"/>
                    <a:gd name="connsiteX6" fmla="*/ 2376928 w 3452116"/>
                    <a:gd name="connsiteY6" fmla="*/ 2598326 h 3761722"/>
                    <a:gd name="connsiteX7" fmla="*/ 909264 w 3452116"/>
                    <a:gd name="connsiteY7" fmla="*/ 3390753 h 3761722"/>
                    <a:gd name="connsiteX8" fmla="*/ 201018 w 3452116"/>
                    <a:gd name="connsiteY8" fmla="*/ 3761722 h 3761722"/>
                    <a:gd name="connsiteX9" fmla="*/ 0 w 3452116"/>
                    <a:gd name="connsiteY9" fmla="*/ 3483337 h 3761722"/>
                    <a:gd name="connsiteX10" fmla="*/ 1015892 w 3452116"/>
                    <a:gd name="connsiteY10" fmla="*/ 2948139 h 3761722"/>
                    <a:gd name="connsiteX11" fmla="*/ 1284788 w 3452116"/>
                    <a:gd name="connsiteY11" fmla="*/ 2535138 h 3761722"/>
                    <a:gd name="connsiteX12" fmla="*/ 1917693 w 3452116"/>
                    <a:gd name="connsiteY12" fmla="*/ 2162949 h 3761722"/>
                    <a:gd name="connsiteX13" fmla="*/ 1995133 w 3452116"/>
                    <a:gd name="connsiteY13" fmla="*/ 2043969 h 3761722"/>
                    <a:gd name="connsiteX14" fmla="*/ 2329449 w 3452116"/>
                    <a:gd name="connsiteY14" fmla="*/ 921412 h 3761722"/>
                    <a:gd name="connsiteX15" fmla="*/ 2981907 w 3452116"/>
                    <a:gd name="connsiteY15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104192 w 3574401"/>
                    <a:gd name="connsiteY0" fmla="*/ 5521 h 3937064"/>
                    <a:gd name="connsiteX1" fmla="*/ 3153850 w 3574401"/>
                    <a:gd name="connsiteY1" fmla="*/ 7883 h 3937064"/>
                    <a:gd name="connsiteX2" fmla="*/ 3568422 w 3574401"/>
                    <a:gd name="connsiteY2" fmla="*/ 342216 h 3937064"/>
                    <a:gd name="connsiteX3" fmla="*/ 3574401 w 3574401"/>
                    <a:gd name="connsiteY3" fmla="*/ 371689 h 3937064"/>
                    <a:gd name="connsiteX4" fmla="*/ 2855895 w 3574401"/>
                    <a:gd name="connsiteY4" fmla="*/ 1108947 h 3937064"/>
                    <a:gd name="connsiteX5" fmla="*/ 2627276 w 3574401"/>
                    <a:gd name="connsiteY5" fmla="*/ 2386660 h 3937064"/>
                    <a:gd name="connsiteX6" fmla="*/ 2499213 w 3574401"/>
                    <a:gd name="connsiteY6" fmla="*/ 2598326 h 3937064"/>
                    <a:gd name="connsiteX7" fmla="*/ 1031549 w 3574401"/>
                    <a:gd name="connsiteY7" fmla="*/ 3390753 h 3937064"/>
                    <a:gd name="connsiteX8" fmla="*/ 15617 w 3574401"/>
                    <a:gd name="connsiteY8" fmla="*/ 3937064 h 3937064"/>
                    <a:gd name="connsiteX9" fmla="*/ 8894 w 3574401"/>
                    <a:gd name="connsiteY9" fmla="*/ 3501950 h 3937064"/>
                    <a:gd name="connsiteX10" fmla="*/ 122285 w 3574401"/>
                    <a:gd name="connsiteY10" fmla="*/ 3483337 h 3937064"/>
                    <a:gd name="connsiteX11" fmla="*/ 1138177 w 3574401"/>
                    <a:gd name="connsiteY11" fmla="*/ 2948139 h 3937064"/>
                    <a:gd name="connsiteX12" fmla="*/ 1407073 w 3574401"/>
                    <a:gd name="connsiteY12" fmla="*/ 2535138 h 3937064"/>
                    <a:gd name="connsiteX13" fmla="*/ 2039978 w 3574401"/>
                    <a:gd name="connsiteY13" fmla="*/ 2162949 h 3937064"/>
                    <a:gd name="connsiteX14" fmla="*/ 2117418 w 3574401"/>
                    <a:gd name="connsiteY14" fmla="*/ 2043969 h 3937064"/>
                    <a:gd name="connsiteX15" fmla="*/ 2451734 w 3574401"/>
                    <a:gd name="connsiteY15" fmla="*/ 921412 h 3937064"/>
                    <a:gd name="connsiteX16" fmla="*/ 3104192 w 3574401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384380 w 3565507"/>
                    <a:gd name="connsiteY6" fmla="*/ 261751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5507" h="3937064">
                      <a:moveTo>
                        <a:pt x="3095298" y="5521"/>
                      </a:moveTo>
                      <a:cubicBezTo>
                        <a:pt x="3107280" y="-4085"/>
                        <a:pt x="3141137" y="245"/>
                        <a:pt x="3144956" y="7883"/>
                      </a:cubicBezTo>
                      <a:cubicBezTo>
                        <a:pt x="3222328" y="63999"/>
                        <a:pt x="3488043" y="287154"/>
                        <a:pt x="3559528" y="342216"/>
                      </a:cubicBezTo>
                      <a:lnTo>
                        <a:pt x="3565507" y="371689"/>
                      </a:lnTo>
                      <a:lnTo>
                        <a:pt x="2847001" y="1108947"/>
                      </a:lnTo>
                      <a:cubicBezTo>
                        <a:pt x="2749620" y="1526493"/>
                        <a:pt x="2681442" y="1948013"/>
                        <a:pt x="2584061" y="2365559"/>
                      </a:cubicBezTo>
                      <a:cubicBezTo>
                        <a:pt x="2581493" y="2447816"/>
                        <a:pt x="2453815" y="2580394"/>
                        <a:pt x="2384380" y="2617516"/>
                      </a:cubicBezTo>
                      <a:lnTo>
                        <a:pt x="1022655" y="3390753"/>
                      </a:lnTo>
                      <a:lnTo>
                        <a:pt x="6723" y="3937064"/>
                      </a:lnTo>
                      <a:cubicBezTo>
                        <a:pt x="44028" y="3866310"/>
                        <a:pt x="34751" y="3684822"/>
                        <a:pt x="0" y="3501950"/>
                      </a:cubicBezTo>
                      <a:cubicBezTo>
                        <a:pt x="43126" y="3497237"/>
                        <a:pt x="75594" y="3489541"/>
                        <a:pt x="113391" y="3483337"/>
                      </a:cubicBezTo>
                      <a:lnTo>
                        <a:pt x="1129283" y="2948139"/>
                      </a:lnTo>
                      <a:cubicBezTo>
                        <a:pt x="1263447" y="2881868"/>
                        <a:pt x="1443861" y="2748788"/>
                        <a:pt x="1398179" y="2535138"/>
                      </a:cubicBezTo>
                      <a:lnTo>
                        <a:pt x="2031084" y="2162949"/>
                      </a:lnTo>
                      <a:cubicBezTo>
                        <a:pt x="2079180" y="2123310"/>
                        <a:pt x="2093392" y="2080382"/>
                        <a:pt x="2108524" y="2043969"/>
                      </a:cubicBezTo>
                      <a:lnTo>
                        <a:pt x="2442840" y="921412"/>
                      </a:lnTo>
                      <a:lnTo>
                        <a:pt x="3095298" y="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4BC64A46-6C4C-4FBC-99F4-B01321A338A1}"/>
                    </a:ext>
                  </a:extLst>
                </p:cNvPr>
                <p:cNvSpPr/>
                <p:nvPr/>
              </p:nvSpPr>
              <p:spPr>
                <a:xfrm>
                  <a:off x="3245753" y="2160734"/>
                  <a:ext cx="417691" cy="4176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A9873AB-35F6-41A6-8070-40AD36A608A8}"/>
                    </a:ext>
                  </a:extLst>
                </p:cNvPr>
                <p:cNvSpPr/>
                <p:nvPr/>
              </p:nvSpPr>
              <p:spPr>
                <a:xfrm>
                  <a:off x="1578125" y="2523209"/>
                  <a:ext cx="332382" cy="332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DA58AC4-4050-4905-9C3E-454C84A00DA6}"/>
                  </a:ext>
                </a:extLst>
              </p:cNvPr>
              <p:cNvSpPr/>
              <p:nvPr/>
            </p:nvSpPr>
            <p:spPr>
              <a:xfrm rot="11973987" flipV="1">
                <a:off x="5940755" y="2393394"/>
                <a:ext cx="2029272" cy="1366303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4466449 w 5589116"/>
                  <a:gd name="connsiteY0" fmla="*/ 913529 h 4672598"/>
                  <a:gd name="connsiteX1" fmla="*/ 5168565 w 5589116"/>
                  <a:gd name="connsiteY1" fmla="*/ 0 h 4672598"/>
                  <a:gd name="connsiteX2" fmla="*/ 5583137 w 5589116"/>
                  <a:gd name="connsiteY2" fmla="*/ 334333 h 4672598"/>
                  <a:gd name="connsiteX3" fmla="*/ 5589116 w 5589116"/>
                  <a:gd name="connsiteY3" fmla="*/ 363806 h 4672598"/>
                  <a:gd name="connsiteX4" fmla="*/ 4870610 w 5589116"/>
                  <a:gd name="connsiteY4" fmla="*/ 1101064 h 4672598"/>
                  <a:gd name="connsiteX5" fmla="*/ 4641991 w 5589116"/>
                  <a:gd name="connsiteY5" fmla="*/ 2378777 h 4672598"/>
                  <a:gd name="connsiteX6" fmla="*/ 4513928 w 5589116"/>
                  <a:gd name="connsiteY6" fmla="*/ 2590443 h 4672598"/>
                  <a:gd name="connsiteX7" fmla="*/ 3154756 w 5589116"/>
                  <a:gd name="connsiteY7" fmla="*/ 3272446 h 4672598"/>
                  <a:gd name="connsiteX8" fmla="*/ 2264886 w 5589116"/>
                  <a:gd name="connsiteY8" fmla="*/ 3440285 h 4672598"/>
                  <a:gd name="connsiteX9" fmla="*/ 2168838 w 5589116"/>
                  <a:gd name="connsiteY9" fmla="*/ 3486455 h 4672598"/>
                  <a:gd name="connsiteX10" fmla="*/ 1586190 w 5589116"/>
                  <a:gd name="connsiteY10" fmla="*/ 4408177 h 4672598"/>
                  <a:gd name="connsiteX11" fmla="*/ 1474771 w 5589116"/>
                  <a:gd name="connsiteY11" fmla="*/ 4521433 h 4672598"/>
                  <a:gd name="connsiteX12" fmla="*/ 273044 w 5589116"/>
                  <a:gd name="connsiteY12" fmla="*/ 4672464 h 4672598"/>
                  <a:gd name="connsiteX13" fmla="*/ 219823 w 5589116"/>
                  <a:gd name="connsiteY13" fmla="*/ 4177089 h 4672598"/>
                  <a:gd name="connsiteX14" fmla="*/ 1146507 w 5589116"/>
                  <a:gd name="connsiteY14" fmla="*/ 4019371 h 4672598"/>
                  <a:gd name="connsiteX15" fmla="*/ 1176597 w 5589116"/>
                  <a:gd name="connsiteY15" fmla="*/ 3954993 h 4672598"/>
                  <a:gd name="connsiteX16" fmla="*/ 1782520 w 5589116"/>
                  <a:gd name="connsiteY16" fmla="*/ 3154757 h 4672598"/>
                  <a:gd name="connsiteX17" fmla="*/ 1984465 w 5589116"/>
                  <a:gd name="connsiteY17" fmla="*/ 3168403 h 4672598"/>
                  <a:gd name="connsiteX18" fmla="*/ 3145217 w 5589116"/>
                  <a:gd name="connsiteY18" fmla="*/ 2926611 h 4672598"/>
                  <a:gd name="connsiteX19" fmla="*/ 3410594 w 5589116"/>
                  <a:gd name="connsiteY19" fmla="*/ 2459472 h 4672598"/>
                  <a:gd name="connsiteX20" fmla="*/ 4054693 w 5589116"/>
                  <a:gd name="connsiteY20" fmla="*/ 2155066 h 4672598"/>
                  <a:gd name="connsiteX21" fmla="*/ 4132133 w 5589116"/>
                  <a:gd name="connsiteY21" fmla="*/ 2036086 h 4672598"/>
                  <a:gd name="connsiteX22" fmla="*/ 4466449 w 5589116"/>
                  <a:gd name="connsiteY22" fmla="*/ 913529 h 4672598"/>
                  <a:gd name="connsiteX0" fmla="*/ 4466449 w 5589116"/>
                  <a:gd name="connsiteY0" fmla="*/ 579196 h 4338265"/>
                  <a:gd name="connsiteX1" fmla="*/ 5583137 w 5589116"/>
                  <a:gd name="connsiteY1" fmla="*/ 0 h 4338265"/>
                  <a:gd name="connsiteX2" fmla="*/ 5589116 w 5589116"/>
                  <a:gd name="connsiteY2" fmla="*/ 29473 h 4338265"/>
                  <a:gd name="connsiteX3" fmla="*/ 4870610 w 5589116"/>
                  <a:gd name="connsiteY3" fmla="*/ 766731 h 4338265"/>
                  <a:gd name="connsiteX4" fmla="*/ 4641991 w 5589116"/>
                  <a:gd name="connsiteY4" fmla="*/ 2044444 h 4338265"/>
                  <a:gd name="connsiteX5" fmla="*/ 4513928 w 5589116"/>
                  <a:gd name="connsiteY5" fmla="*/ 2256110 h 4338265"/>
                  <a:gd name="connsiteX6" fmla="*/ 3154756 w 5589116"/>
                  <a:gd name="connsiteY6" fmla="*/ 2938113 h 4338265"/>
                  <a:gd name="connsiteX7" fmla="*/ 2264886 w 5589116"/>
                  <a:gd name="connsiteY7" fmla="*/ 3105952 h 4338265"/>
                  <a:gd name="connsiteX8" fmla="*/ 2168838 w 5589116"/>
                  <a:gd name="connsiteY8" fmla="*/ 3152122 h 4338265"/>
                  <a:gd name="connsiteX9" fmla="*/ 1586190 w 5589116"/>
                  <a:gd name="connsiteY9" fmla="*/ 4073844 h 4338265"/>
                  <a:gd name="connsiteX10" fmla="*/ 1474771 w 5589116"/>
                  <a:gd name="connsiteY10" fmla="*/ 4187100 h 4338265"/>
                  <a:gd name="connsiteX11" fmla="*/ 273044 w 5589116"/>
                  <a:gd name="connsiteY11" fmla="*/ 4338131 h 4338265"/>
                  <a:gd name="connsiteX12" fmla="*/ 219823 w 5589116"/>
                  <a:gd name="connsiteY12" fmla="*/ 3842756 h 4338265"/>
                  <a:gd name="connsiteX13" fmla="*/ 1146507 w 5589116"/>
                  <a:gd name="connsiteY13" fmla="*/ 3685038 h 4338265"/>
                  <a:gd name="connsiteX14" fmla="*/ 1176597 w 5589116"/>
                  <a:gd name="connsiteY14" fmla="*/ 3620660 h 4338265"/>
                  <a:gd name="connsiteX15" fmla="*/ 1782520 w 5589116"/>
                  <a:gd name="connsiteY15" fmla="*/ 2820424 h 4338265"/>
                  <a:gd name="connsiteX16" fmla="*/ 1984465 w 5589116"/>
                  <a:gd name="connsiteY16" fmla="*/ 2834070 h 4338265"/>
                  <a:gd name="connsiteX17" fmla="*/ 3145217 w 5589116"/>
                  <a:gd name="connsiteY17" fmla="*/ 2592278 h 4338265"/>
                  <a:gd name="connsiteX18" fmla="*/ 3410594 w 5589116"/>
                  <a:gd name="connsiteY18" fmla="*/ 2125139 h 4338265"/>
                  <a:gd name="connsiteX19" fmla="*/ 4054693 w 5589116"/>
                  <a:gd name="connsiteY19" fmla="*/ 1820733 h 4338265"/>
                  <a:gd name="connsiteX20" fmla="*/ 4132133 w 5589116"/>
                  <a:gd name="connsiteY20" fmla="*/ 1701753 h 4338265"/>
                  <a:gd name="connsiteX21" fmla="*/ 4466449 w 5589116"/>
                  <a:gd name="connsiteY21" fmla="*/ 579196 h 4338265"/>
                  <a:gd name="connsiteX0" fmla="*/ 4466449 w 5583137"/>
                  <a:gd name="connsiteY0" fmla="*/ 579196 h 4338265"/>
                  <a:gd name="connsiteX1" fmla="*/ 5583137 w 5583137"/>
                  <a:gd name="connsiteY1" fmla="*/ 0 h 4338265"/>
                  <a:gd name="connsiteX2" fmla="*/ 4870610 w 5583137"/>
                  <a:gd name="connsiteY2" fmla="*/ 766731 h 4338265"/>
                  <a:gd name="connsiteX3" fmla="*/ 4641991 w 5583137"/>
                  <a:gd name="connsiteY3" fmla="*/ 2044444 h 4338265"/>
                  <a:gd name="connsiteX4" fmla="*/ 4513928 w 5583137"/>
                  <a:gd name="connsiteY4" fmla="*/ 2256110 h 4338265"/>
                  <a:gd name="connsiteX5" fmla="*/ 3154756 w 5583137"/>
                  <a:gd name="connsiteY5" fmla="*/ 2938113 h 4338265"/>
                  <a:gd name="connsiteX6" fmla="*/ 2264886 w 5583137"/>
                  <a:gd name="connsiteY6" fmla="*/ 3105952 h 4338265"/>
                  <a:gd name="connsiteX7" fmla="*/ 2168838 w 5583137"/>
                  <a:gd name="connsiteY7" fmla="*/ 3152122 h 4338265"/>
                  <a:gd name="connsiteX8" fmla="*/ 1586190 w 5583137"/>
                  <a:gd name="connsiteY8" fmla="*/ 4073844 h 4338265"/>
                  <a:gd name="connsiteX9" fmla="*/ 1474771 w 5583137"/>
                  <a:gd name="connsiteY9" fmla="*/ 4187100 h 4338265"/>
                  <a:gd name="connsiteX10" fmla="*/ 273044 w 5583137"/>
                  <a:gd name="connsiteY10" fmla="*/ 4338131 h 4338265"/>
                  <a:gd name="connsiteX11" fmla="*/ 219823 w 5583137"/>
                  <a:gd name="connsiteY11" fmla="*/ 3842756 h 4338265"/>
                  <a:gd name="connsiteX12" fmla="*/ 1146507 w 5583137"/>
                  <a:gd name="connsiteY12" fmla="*/ 3685038 h 4338265"/>
                  <a:gd name="connsiteX13" fmla="*/ 1176597 w 5583137"/>
                  <a:gd name="connsiteY13" fmla="*/ 3620660 h 4338265"/>
                  <a:gd name="connsiteX14" fmla="*/ 1782520 w 5583137"/>
                  <a:gd name="connsiteY14" fmla="*/ 2820424 h 4338265"/>
                  <a:gd name="connsiteX15" fmla="*/ 1984465 w 5583137"/>
                  <a:gd name="connsiteY15" fmla="*/ 2834070 h 4338265"/>
                  <a:gd name="connsiteX16" fmla="*/ 3145217 w 5583137"/>
                  <a:gd name="connsiteY16" fmla="*/ 2592278 h 4338265"/>
                  <a:gd name="connsiteX17" fmla="*/ 3410594 w 5583137"/>
                  <a:gd name="connsiteY17" fmla="*/ 2125139 h 4338265"/>
                  <a:gd name="connsiteX18" fmla="*/ 4054693 w 5583137"/>
                  <a:gd name="connsiteY18" fmla="*/ 1820733 h 4338265"/>
                  <a:gd name="connsiteX19" fmla="*/ 4132133 w 5583137"/>
                  <a:gd name="connsiteY19" fmla="*/ 1701753 h 4338265"/>
                  <a:gd name="connsiteX20" fmla="*/ 4466449 w 5583137"/>
                  <a:gd name="connsiteY20" fmla="*/ 579196 h 4338265"/>
                  <a:gd name="connsiteX0" fmla="*/ 4466449 w 4870610"/>
                  <a:gd name="connsiteY0" fmla="*/ 0 h 3759069"/>
                  <a:gd name="connsiteX1" fmla="*/ 4870610 w 4870610"/>
                  <a:gd name="connsiteY1" fmla="*/ 187535 h 3759069"/>
                  <a:gd name="connsiteX2" fmla="*/ 4641991 w 4870610"/>
                  <a:gd name="connsiteY2" fmla="*/ 1465248 h 3759069"/>
                  <a:gd name="connsiteX3" fmla="*/ 4513928 w 4870610"/>
                  <a:gd name="connsiteY3" fmla="*/ 1676914 h 3759069"/>
                  <a:gd name="connsiteX4" fmla="*/ 3154756 w 4870610"/>
                  <a:gd name="connsiteY4" fmla="*/ 2358917 h 3759069"/>
                  <a:gd name="connsiteX5" fmla="*/ 2264886 w 4870610"/>
                  <a:gd name="connsiteY5" fmla="*/ 2526756 h 3759069"/>
                  <a:gd name="connsiteX6" fmla="*/ 2168838 w 4870610"/>
                  <a:gd name="connsiteY6" fmla="*/ 2572926 h 3759069"/>
                  <a:gd name="connsiteX7" fmla="*/ 1586190 w 4870610"/>
                  <a:gd name="connsiteY7" fmla="*/ 3494648 h 3759069"/>
                  <a:gd name="connsiteX8" fmla="*/ 1474771 w 4870610"/>
                  <a:gd name="connsiteY8" fmla="*/ 3607904 h 3759069"/>
                  <a:gd name="connsiteX9" fmla="*/ 273044 w 4870610"/>
                  <a:gd name="connsiteY9" fmla="*/ 3758935 h 3759069"/>
                  <a:gd name="connsiteX10" fmla="*/ 219823 w 4870610"/>
                  <a:gd name="connsiteY10" fmla="*/ 3263560 h 3759069"/>
                  <a:gd name="connsiteX11" fmla="*/ 1146507 w 4870610"/>
                  <a:gd name="connsiteY11" fmla="*/ 3105842 h 3759069"/>
                  <a:gd name="connsiteX12" fmla="*/ 1176597 w 4870610"/>
                  <a:gd name="connsiteY12" fmla="*/ 3041464 h 3759069"/>
                  <a:gd name="connsiteX13" fmla="*/ 1782520 w 4870610"/>
                  <a:gd name="connsiteY13" fmla="*/ 2241228 h 3759069"/>
                  <a:gd name="connsiteX14" fmla="*/ 1984465 w 4870610"/>
                  <a:gd name="connsiteY14" fmla="*/ 2254874 h 3759069"/>
                  <a:gd name="connsiteX15" fmla="*/ 3145217 w 4870610"/>
                  <a:gd name="connsiteY15" fmla="*/ 2013082 h 3759069"/>
                  <a:gd name="connsiteX16" fmla="*/ 3410594 w 4870610"/>
                  <a:gd name="connsiteY16" fmla="*/ 1545943 h 3759069"/>
                  <a:gd name="connsiteX17" fmla="*/ 4054693 w 4870610"/>
                  <a:gd name="connsiteY17" fmla="*/ 1241537 h 3759069"/>
                  <a:gd name="connsiteX18" fmla="*/ 4132133 w 4870610"/>
                  <a:gd name="connsiteY18" fmla="*/ 1122557 h 3759069"/>
                  <a:gd name="connsiteX19" fmla="*/ 4466449 w 4870610"/>
                  <a:gd name="connsiteY19" fmla="*/ 0 h 3759069"/>
                  <a:gd name="connsiteX0" fmla="*/ 4466449 w 4641991"/>
                  <a:gd name="connsiteY0" fmla="*/ 0 h 3759069"/>
                  <a:gd name="connsiteX1" fmla="*/ 4641991 w 4641991"/>
                  <a:gd name="connsiteY1" fmla="*/ 1465248 h 3759069"/>
                  <a:gd name="connsiteX2" fmla="*/ 4513928 w 4641991"/>
                  <a:gd name="connsiteY2" fmla="*/ 1676914 h 3759069"/>
                  <a:gd name="connsiteX3" fmla="*/ 3154756 w 4641991"/>
                  <a:gd name="connsiteY3" fmla="*/ 2358917 h 3759069"/>
                  <a:gd name="connsiteX4" fmla="*/ 2264886 w 4641991"/>
                  <a:gd name="connsiteY4" fmla="*/ 2526756 h 3759069"/>
                  <a:gd name="connsiteX5" fmla="*/ 2168838 w 4641991"/>
                  <a:gd name="connsiteY5" fmla="*/ 2572926 h 3759069"/>
                  <a:gd name="connsiteX6" fmla="*/ 1586190 w 4641991"/>
                  <a:gd name="connsiteY6" fmla="*/ 3494648 h 3759069"/>
                  <a:gd name="connsiteX7" fmla="*/ 1474771 w 4641991"/>
                  <a:gd name="connsiteY7" fmla="*/ 3607904 h 3759069"/>
                  <a:gd name="connsiteX8" fmla="*/ 273044 w 4641991"/>
                  <a:gd name="connsiteY8" fmla="*/ 3758935 h 3759069"/>
                  <a:gd name="connsiteX9" fmla="*/ 219823 w 4641991"/>
                  <a:gd name="connsiteY9" fmla="*/ 3263560 h 3759069"/>
                  <a:gd name="connsiteX10" fmla="*/ 1146507 w 4641991"/>
                  <a:gd name="connsiteY10" fmla="*/ 3105842 h 3759069"/>
                  <a:gd name="connsiteX11" fmla="*/ 1176597 w 4641991"/>
                  <a:gd name="connsiteY11" fmla="*/ 3041464 h 3759069"/>
                  <a:gd name="connsiteX12" fmla="*/ 1782520 w 4641991"/>
                  <a:gd name="connsiteY12" fmla="*/ 2241228 h 3759069"/>
                  <a:gd name="connsiteX13" fmla="*/ 1984465 w 4641991"/>
                  <a:gd name="connsiteY13" fmla="*/ 2254874 h 3759069"/>
                  <a:gd name="connsiteX14" fmla="*/ 3145217 w 4641991"/>
                  <a:gd name="connsiteY14" fmla="*/ 2013082 h 3759069"/>
                  <a:gd name="connsiteX15" fmla="*/ 3410594 w 4641991"/>
                  <a:gd name="connsiteY15" fmla="*/ 1545943 h 3759069"/>
                  <a:gd name="connsiteX16" fmla="*/ 4054693 w 4641991"/>
                  <a:gd name="connsiteY16" fmla="*/ 1241537 h 3759069"/>
                  <a:gd name="connsiteX17" fmla="*/ 4132133 w 4641991"/>
                  <a:gd name="connsiteY17" fmla="*/ 1122557 h 3759069"/>
                  <a:gd name="connsiteX18" fmla="*/ 4466449 w 4641991"/>
                  <a:gd name="connsiteY18" fmla="*/ 0 h 3759069"/>
                  <a:gd name="connsiteX0" fmla="*/ 4132133 w 4641991"/>
                  <a:gd name="connsiteY0" fmla="*/ 1 h 2636513"/>
                  <a:gd name="connsiteX1" fmla="*/ 4641991 w 4641991"/>
                  <a:gd name="connsiteY1" fmla="*/ 342692 h 2636513"/>
                  <a:gd name="connsiteX2" fmla="*/ 4513928 w 4641991"/>
                  <a:gd name="connsiteY2" fmla="*/ 554358 h 2636513"/>
                  <a:gd name="connsiteX3" fmla="*/ 3154756 w 4641991"/>
                  <a:gd name="connsiteY3" fmla="*/ 1236361 h 2636513"/>
                  <a:gd name="connsiteX4" fmla="*/ 2264886 w 4641991"/>
                  <a:gd name="connsiteY4" fmla="*/ 1404200 h 2636513"/>
                  <a:gd name="connsiteX5" fmla="*/ 2168838 w 4641991"/>
                  <a:gd name="connsiteY5" fmla="*/ 1450370 h 2636513"/>
                  <a:gd name="connsiteX6" fmla="*/ 1586190 w 4641991"/>
                  <a:gd name="connsiteY6" fmla="*/ 2372092 h 2636513"/>
                  <a:gd name="connsiteX7" fmla="*/ 1474771 w 4641991"/>
                  <a:gd name="connsiteY7" fmla="*/ 2485348 h 2636513"/>
                  <a:gd name="connsiteX8" fmla="*/ 273044 w 4641991"/>
                  <a:gd name="connsiteY8" fmla="*/ 2636379 h 2636513"/>
                  <a:gd name="connsiteX9" fmla="*/ 219823 w 4641991"/>
                  <a:gd name="connsiteY9" fmla="*/ 2141004 h 2636513"/>
                  <a:gd name="connsiteX10" fmla="*/ 1146507 w 4641991"/>
                  <a:gd name="connsiteY10" fmla="*/ 1983286 h 2636513"/>
                  <a:gd name="connsiteX11" fmla="*/ 1176597 w 4641991"/>
                  <a:gd name="connsiteY11" fmla="*/ 1918908 h 2636513"/>
                  <a:gd name="connsiteX12" fmla="*/ 1782520 w 4641991"/>
                  <a:gd name="connsiteY12" fmla="*/ 1118672 h 2636513"/>
                  <a:gd name="connsiteX13" fmla="*/ 1984465 w 4641991"/>
                  <a:gd name="connsiteY13" fmla="*/ 1132318 h 2636513"/>
                  <a:gd name="connsiteX14" fmla="*/ 3145217 w 4641991"/>
                  <a:gd name="connsiteY14" fmla="*/ 890526 h 2636513"/>
                  <a:gd name="connsiteX15" fmla="*/ 3410594 w 4641991"/>
                  <a:gd name="connsiteY15" fmla="*/ 423387 h 2636513"/>
                  <a:gd name="connsiteX16" fmla="*/ 4054693 w 4641991"/>
                  <a:gd name="connsiteY16" fmla="*/ 118981 h 2636513"/>
                  <a:gd name="connsiteX17" fmla="*/ 4132133 w 4641991"/>
                  <a:gd name="connsiteY17" fmla="*/ 1 h 2636513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4513928 w 4641991"/>
                  <a:gd name="connsiteY2" fmla="*/ 436155 h 2518310"/>
                  <a:gd name="connsiteX3" fmla="*/ 3154756 w 4641991"/>
                  <a:gd name="connsiteY3" fmla="*/ 1118158 h 2518310"/>
                  <a:gd name="connsiteX4" fmla="*/ 2264886 w 4641991"/>
                  <a:gd name="connsiteY4" fmla="*/ 1285997 h 2518310"/>
                  <a:gd name="connsiteX5" fmla="*/ 2168838 w 4641991"/>
                  <a:gd name="connsiteY5" fmla="*/ 1332167 h 2518310"/>
                  <a:gd name="connsiteX6" fmla="*/ 1586190 w 4641991"/>
                  <a:gd name="connsiteY6" fmla="*/ 2253889 h 2518310"/>
                  <a:gd name="connsiteX7" fmla="*/ 1474771 w 4641991"/>
                  <a:gd name="connsiteY7" fmla="*/ 2367145 h 2518310"/>
                  <a:gd name="connsiteX8" fmla="*/ 273044 w 4641991"/>
                  <a:gd name="connsiteY8" fmla="*/ 2518176 h 2518310"/>
                  <a:gd name="connsiteX9" fmla="*/ 219823 w 4641991"/>
                  <a:gd name="connsiteY9" fmla="*/ 2022801 h 2518310"/>
                  <a:gd name="connsiteX10" fmla="*/ 1146507 w 4641991"/>
                  <a:gd name="connsiteY10" fmla="*/ 1865083 h 2518310"/>
                  <a:gd name="connsiteX11" fmla="*/ 1176597 w 4641991"/>
                  <a:gd name="connsiteY11" fmla="*/ 1800705 h 2518310"/>
                  <a:gd name="connsiteX12" fmla="*/ 1782520 w 4641991"/>
                  <a:gd name="connsiteY12" fmla="*/ 1000469 h 2518310"/>
                  <a:gd name="connsiteX13" fmla="*/ 1984465 w 4641991"/>
                  <a:gd name="connsiteY13" fmla="*/ 1014115 h 2518310"/>
                  <a:gd name="connsiteX14" fmla="*/ 3145217 w 4641991"/>
                  <a:gd name="connsiteY14" fmla="*/ 772323 h 2518310"/>
                  <a:gd name="connsiteX15" fmla="*/ 3410594 w 4641991"/>
                  <a:gd name="connsiteY15" fmla="*/ 305184 h 2518310"/>
                  <a:gd name="connsiteX16" fmla="*/ 4054693 w 4641991"/>
                  <a:gd name="connsiteY16" fmla="*/ 778 h 2518310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3154756 w 4641991"/>
                  <a:gd name="connsiteY2" fmla="*/ 1118158 h 2518310"/>
                  <a:gd name="connsiteX3" fmla="*/ 2264886 w 4641991"/>
                  <a:gd name="connsiteY3" fmla="*/ 1285997 h 2518310"/>
                  <a:gd name="connsiteX4" fmla="*/ 2168838 w 4641991"/>
                  <a:gd name="connsiteY4" fmla="*/ 1332167 h 2518310"/>
                  <a:gd name="connsiteX5" fmla="*/ 1586190 w 4641991"/>
                  <a:gd name="connsiteY5" fmla="*/ 2253889 h 2518310"/>
                  <a:gd name="connsiteX6" fmla="*/ 1474771 w 4641991"/>
                  <a:gd name="connsiteY6" fmla="*/ 2367145 h 2518310"/>
                  <a:gd name="connsiteX7" fmla="*/ 273044 w 4641991"/>
                  <a:gd name="connsiteY7" fmla="*/ 2518176 h 2518310"/>
                  <a:gd name="connsiteX8" fmla="*/ 219823 w 4641991"/>
                  <a:gd name="connsiteY8" fmla="*/ 2022801 h 2518310"/>
                  <a:gd name="connsiteX9" fmla="*/ 1146507 w 4641991"/>
                  <a:gd name="connsiteY9" fmla="*/ 1865083 h 2518310"/>
                  <a:gd name="connsiteX10" fmla="*/ 1176597 w 4641991"/>
                  <a:gd name="connsiteY10" fmla="*/ 1800705 h 2518310"/>
                  <a:gd name="connsiteX11" fmla="*/ 1782520 w 4641991"/>
                  <a:gd name="connsiteY11" fmla="*/ 1000469 h 2518310"/>
                  <a:gd name="connsiteX12" fmla="*/ 1984465 w 4641991"/>
                  <a:gd name="connsiteY12" fmla="*/ 1014115 h 2518310"/>
                  <a:gd name="connsiteX13" fmla="*/ 3145217 w 4641991"/>
                  <a:gd name="connsiteY13" fmla="*/ 772323 h 2518310"/>
                  <a:gd name="connsiteX14" fmla="*/ 3410594 w 4641991"/>
                  <a:gd name="connsiteY14" fmla="*/ 305184 h 2518310"/>
                  <a:gd name="connsiteX15" fmla="*/ 4054693 w 4641991"/>
                  <a:gd name="connsiteY15" fmla="*/ 778 h 2518310"/>
                  <a:gd name="connsiteX0" fmla="*/ 4054693 w 4054693"/>
                  <a:gd name="connsiteY0" fmla="*/ 0 h 2517532"/>
                  <a:gd name="connsiteX1" fmla="*/ 3154756 w 4054693"/>
                  <a:gd name="connsiteY1" fmla="*/ 1117380 h 2517532"/>
                  <a:gd name="connsiteX2" fmla="*/ 2264886 w 4054693"/>
                  <a:gd name="connsiteY2" fmla="*/ 1285219 h 2517532"/>
                  <a:gd name="connsiteX3" fmla="*/ 2168838 w 4054693"/>
                  <a:gd name="connsiteY3" fmla="*/ 1331389 h 2517532"/>
                  <a:gd name="connsiteX4" fmla="*/ 1586190 w 4054693"/>
                  <a:gd name="connsiteY4" fmla="*/ 2253111 h 2517532"/>
                  <a:gd name="connsiteX5" fmla="*/ 1474771 w 4054693"/>
                  <a:gd name="connsiteY5" fmla="*/ 2366367 h 2517532"/>
                  <a:gd name="connsiteX6" fmla="*/ 273044 w 4054693"/>
                  <a:gd name="connsiteY6" fmla="*/ 2517398 h 2517532"/>
                  <a:gd name="connsiteX7" fmla="*/ 219823 w 4054693"/>
                  <a:gd name="connsiteY7" fmla="*/ 2022023 h 2517532"/>
                  <a:gd name="connsiteX8" fmla="*/ 1146507 w 4054693"/>
                  <a:gd name="connsiteY8" fmla="*/ 1864305 h 2517532"/>
                  <a:gd name="connsiteX9" fmla="*/ 1176597 w 4054693"/>
                  <a:gd name="connsiteY9" fmla="*/ 1799927 h 2517532"/>
                  <a:gd name="connsiteX10" fmla="*/ 1782520 w 4054693"/>
                  <a:gd name="connsiteY10" fmla="*/ 999691 h 2517532"/>
                  <a:gd name="connsiteX11" fmla="*/ 1984465 w 4054693"/>
                  <a:gd name="connsiteY11" fmla="*/ 1013337 h 2517532"/>
                  <a:gd name="connsiteX12" fmla="*/ 3145217 w 4054693"/>
                  <a:gd name="connsiteY12" fmla="*/ 771545 h 2517532"/>
                  <a:gd name="connsiteX13" fmla="*/ 3410594 w 4054693"/>
                  <a:gd name="connsiteY13" fmla="*/ 304406 h 2517532"/>
                  <a:gd name="connsiteX14" fmla="*/ 4054693 w 4054693"/>
                  <a:gd name="connsiteY14" fmla="*/ 0 h 2517532"/>
                  <a:gd name="connsiteX0" fmla="*/ 3410594 w 3422652"/>
                  <a:gd name="connsiteY0" fmla="*/ 0 h 2213126"/>
                  <a:gd name="connsiteX1" fmla="*/ 3154756 w 3422652"/>
                  <a:gd name="connsiteY1" fmla="*/ 812974 h 2213126"/>
                  <a:gd name="connsiteX2" fmla="*/ 2264886 w 3422652"/>
                  <a:gd name="connsiteY2" fmla="*/ 980813 h 2213126"/>
                  <a:gd name="connsiteX3" fmla="*/ 2168838 w 3422652"/>
                  <a:gd name="connsiteY3" fmla="*/ 1026983 h 2213126"/>
                  <a:gd name="connsiteX4" fmla="*/ 1586190 w 3422652"/>
                  <a:gd name="connsiteY4" fmla="*/ 1948705 h 2213126"/>
                  <a:gd name="connsiteX5" fmla="*/ 1474771 w 3422652"/>
                  <a:gd name="connsiteY5" fmla="*/ 2061961 h 2213126"/>
                  <a:gd name="connsiteX6" fmla="*/ 273044 w 3422652"/>
                  <a:gd name="connsiteY6" fmla="*/ 2212992 h 2213126"/>
                  <a:gd name="connsiteX7" fmla="*/ 219823 w 3422652"/>
                  <a:gd name="connsiteY7" fmla="*/ 1717617 h 2213126"/>
                  <a:gd name="connsiteX8" fmla="*/ 1146507 w 3422652"/>
                  <a:gd name="connsiteY8" fmla="*/ 1559899 h 2213126"/>
                  <a:gd name="connsiteX9" fmla="*/ 1176597 w 3422652"/>
                  <a:gd name="connsiteY9" fmla="*/ 1495521 h 2213126"/>
                  <a:gd name="connsiteX10" fmla="*/ 1782520 w 3422652"/>
                  <a:gd name="connsiteY10" fmla="*/ 695285 h 2213126"/>
                  <a:gd name="connsiteX11" fmla="*/ 1984465 w 3422652"/>
                  <a:gd name="connsiteY11" fmla="*/ 708931 h 2213126"/>
                  <a:gd name="connsiteX12" fmla="*/ 3145217 w 3422652"/>
                  <a:gd name="connsiteY12" fmla="*/ 467139 h 2213126"/>
                  <a:gd name="connsiteX13" fmla="*/ 3410594 w 3422652"/>
                  <a:gd name="connsiteY13" fmla="*/ 0 h 2213126"/>
                  <a:gd name="connsiteX0" fmla="*/ 3410594 w 3428840"/>
                  <a:gd name="connsiteY0" fmla="*/ 3140 h 2216266"/>
                  <a:gd name="connsiteX1" fmla="*/ 3428840 w 3428840"/>
                  <a:gd name="connsiteY1" fmla="*/ 0 h 2216266"/>
                  <a:gd name="connsiteX2" fmla="*/ 3154756 w 3428840"/>
                  <a:gd name="connsiteY2" fmla="*/ 816114 h 2216266"/>
                  <a:gd name="connsiteX3" fmla="*/ 2264886 w 3428840"/>
                  <a:gd name="connsiteY3" fmla="*/ 983953 h 2216266"/>
                  <a:gd name="connsiteX4" fmla="*/ 2168838 w 3428840"/>
                  <a:gd name="connsiteY4" fmla="*/ 1030123 h 2216266"/>
                  <a:gd name="connsiteX5" fmla="*/ 1586190 w 3428840"/>
                  <a:gd name="connsiteY5" fmla="*/ 1951845 h 2216266"/>
                  <a:gd name="connsiteX6" fmla="*/ 1474771 w 3428840"/>
                  <a:gd name="connsiteY6" fmla="*/ 2065101 h 2216266"/>
                  <a:gd name="connsiteX7" fmla="*/ 273044 w 3428840"/>
                  <a:gd name="connsiteY7" fmla="*/ 2216132 h 2216266"/>
                  <a:gd name="connsiteX8" fmla="*/ 219823 w 3428840"/>
                  <a:gd name="connsiteY8" fmla="*/ 1720757 h 2216266"/>
                  <a:gd name="connsiteX9" fmla="*/ 1146507 w 3428840"/>
                  <a:gd name="connsiteY9" fmla="*/ 1563039 h 2216266"/>
                  <a:gd name="connsiteX10" fmla="*/ 1176597 w 3428840"/>
                  <a:gd name="connsiteY10" fmla="*/ 1498661 h 2216266"/>
                  <a:gd name="connsiteX11" fmla="*/ 1782520 w 3428840"/>
                  <a:gd name="connsiteY11" fmla="*/ 698425 h 2216266"/>
                  <a:gd name="connsiteX12" fmla="*/ 1984465 w 3428840"/>
                  <a:gd name="connsiteY12" fmla="*/ 712071 h 2216266"/>
                  <a:gd name="connsiteX13" fmla="*/ 3145217 w 3428840"/>
                  <a:gd name="connsiteY13" fmla="*/ 470279 h 2216266"/>
                  <a:gd name="connsiteX14" fmla="*/ 3410594 w 3428840"/>
                  <a:gd name="connsiteY14" fmla="*/ 3140 h 2216266"/>
                  <a:gd name="connsiteX0" fmla="*/ 3145217 w 3428840"/>
                  <a:gd name="connsiteY0" fmla="*/ 475808 h 2221795"/>
                  <a:gd name="connsiteX1" fmla="*/ 3428840 w 3428840"/>
                  <a:gd name="connsiteY1" fmla="*/ 5529 h 2221795"/>
                  <a:gd name="connsiteX2" fmla="*/ 3154756 w 3428840"/>
                  <a:gd name="connsiteY2" fmla="*/ 821643 h 2221795"/>
                  <a:gd name="connsiteX3" fmla="*/ 2264886 w 3428840"/>
                  <a:gd name="connsiteY3" fmla="*/ 989482 h 2221795"/>
                  <a:gd name="connsiteX4" fmla="*/ 2168838 w 3428840"/>
                  <a:gd name="connsiteY4" fmla="*/ 1035652 h 2221795"/>
                  <a:gd name="connsiteX5" fmla="*/ 1586190 w 3428840"/>
                  <a:gd name="connsiteY5" fmla="*/ 1957374 h 2221795"/>
                  <a:gd name="connsiteX6" fmla="*/ 1474771 w 3428840"/>
                  <a:gd name="connsiteY6" fmla="*/ 2070630 h 2221795"/>
                  <a:gd name="connsiteX7" fmla="*/ 273044 w 3428840"/>
                  <a:gd name="connsiteY7" fmla="*/ 2221661 h 2221795"/>
                  <a:gd name="connsiteX8" fmla="*/ 219823 w 3428840"/>
                  <a:gd name="connsiteY8" fmla="*/ 1726286 h 2221795"/>
                  <a:gd name="connsiteX9" fmla="*/ 1146507 w 3428840"/>
                  <a:gd name="connsiteY9" fmla="*/ 1568568 h 2221795"/>
                  <a:gd name="connsiteX10" fmla="*/ 1176597 w 3428840"/>
                  <a:gd name="connsiteY10" fmla="*/ 1504190 h 2221795"/>
                  <a:gd name="connsiteX11" fmla="*/ 1782520 w 3428840"/>
                  <a:gd name="connsiteY11" fmla="*/ 703954 h 2221795"/>
                  <a:gd name="connsiteX12" fmla="*/ 1984465 w 3428840"/>
                  <a:gd name="connsiteY12" fmla="*/ 717600 h 2221795"/>
                  <a:gd name="connsiteX13" fmla="*/ 3145217 w 3428840"/>
                  <a:gd name="connsiteY13" fmla="*/ 475808 h 2221795"/>
                  <a:gd name="connsiteX0" fmla="*/ 3145217 w 3278383"/>
                  <a:gd name="connsiteY0" fmla="*/ 0 h 1745987"/>
                  <a:gd name="connsiteX1" fmla="*/ 3154756 w 3278383"/>
                  <a:gd name="connsiteY1" fmla="*/ 345835 h 1745987"/>
                  <a:gd name="connsiteX2" fmla="*/ 2264886 w 3278383"/>
                  <a:gd name="connsiteY2" fmla="*/ 513674 h 1745987"/>
                  <a:gd name="connsiteX3" fmla="*/ 2168838 w 3278383"/>
                  <a:gd name="connsiteY3" fmla="*/ 559844 h 1745987"/>
                  <a:gd name="connsiteX4" fmla="*/ 1586190 w 3278383"/>
                  <a:gd name="connsiteY4" fmla="*/ 1481566 h 1745987"/>
                  <a:gd name="connsiteX5" fmla="*/ 1474771 w 3278383"/>
                  <a:gd name="connsiteY5" fmla="*/ 1594822 h 1745987"/>
                  <a:gd name="connsiteX6" fmla="*/ 273044 w 3278383"/>
                  <a:gd name="connsiteY6" fmla="*/ 1745853 h 1745987"/>
                  <a:gd name="connsiteX7" fmla="*/ 219823 w 3278383"/>
                  <a:gd name="connsiteY7" fmla="*/ 1250478 h 1745987"/>
                  <a:gd name="connsiteX8" fmla="*/ 1146507 w 3278383"/>
                  <a:gd name="connsiteY8" fmla="*/ 1092760 h 1745987"/>
                  <a:gd name="connsiteX9" fmla="*/ 1176597 w 3278383"/>
                  <a:gd name="connsiteY9" fmla="*/ 1028382 h 1745987"/>
                  <a:gd name="connsiteX10" fmla="*/ 1782520 w 3278383"/>
                  <a:gd name="connsiteY10" fmla="*/ 228146 h 1745987"/>
                  <a:gd name="connsiteX11" fmla="*/ 1984465 w 3278383"/>
                  <a:gd name="connsiteY11" fmla="*/ 241792 h 1745987"/>
                  <a:gd name="connsiteX12" fmla="*/ 3145217 w 3278383"/>
                  <a:gd name="connsiteY12" fmla="*/ 0 h 1745987"/>
                  <a:gd name="connsiteX0" fmla="*/ 1984465 w 3154756"/>
                  <a:gd name="connsiteY0" fmla="*/ 13646 h 1517841"/>
                  <a:gd name="connsiteX1" fmla="*/ 3154756 w 3154756"/>
                  <a:gd name="connsiteY1" fmla="*/ 117689 h 1517841"/>
                  <a:gd name="connsiteX2" fmla="*/ 2264886 w 3154756"/>
                  <a:gd name="connsiteY2" fmla="*/ 285528 h 1517841"/>
                  <a:gd name="connsiteX3" fmla="*/ 2168838 w 3154756"/>
                  <a:gd name="connsiteY3" fmla="*/ 331698 h 1517841"/>
                  <a:gd name="connsiteX4" fmla="*/ 1586190 w 3154756"/>
                  <a:gd name="connsiteY4" fmla="*/ 1253420 h 1517841"/>
                  <a:gd name="connsiteX5" fmla="*/ 1474771 w 3154756"/>
                  <a:gd name="connsiteY5" fmla="*/ 1366676 h 1517841"/>
                  <a:gd name="connsiteX6" fmla="*/ 273044 w 3154756"/>
                  <a:gd name="connsiteY6" fmla="*/ 1517707 h 1517841"/>
                  <a:gd name="connsiteX7" fmla="*/ 219823 w 3154756"/>
                  <a:gd name="connsiteY7" fmla="*/ 1022332 h 1517841"/>
                  <a:gd name="connsiteX8" fmla="*/ 1146507 w 3154756"/>
                  <a:gd name="connsiteY8" fmla="*/ 864614 h 1517841"/>
                  <a:gd name="connsiteX9" fmla="*/ 1176597 w 3154756"/>
                  <a:gd name="connsiteY9" fmla="*/ 800236 h 1517841"/>
                  <a:gd name="connsiteX10" fmla="*/ 1782520 w 3154756"/>
                  <a:gd name="connsiteY10" fmla="*/ 0 h 1517841"/>
                  <a:gd name="connsiteX11" fmla="*/ 1984465 w 3154756"/>
                  <a:gd name="connsiteY11" fmla="*/ 13646 h 1517841"/>
                  <a:gd name="connsiteX0" fmla="*/ 1984465 w 2264887"/>
                  <a:gd name="connsiteY0" fmla="*/ 13646 h 1517841"/>
                  <a:gd name="connsiteX1" fmla="*/ 2264886 w 2264887"/>
                  <a:gd name="connsiteY1" fmla="*/ 285528 h 1517841"/>
                  <a:gd name="connsiteX2" fmla="*/ 2168838 w 2264887"/>
                  <a:gd name="connsiteY2" fmla="*/ 331698 h 1517841"/>
                  <a:gd name="connsiteX3" fmla="*/ 1586190 w 2264887"/>
                  <a:gd name="connsiteY3" fmla="*/ 1253420 h 1517841"/>
                  <a:gd name="connsiteX4" fmla="*/ 1474771 w 2264887"/>
                  <a:gd name="connsiteY4" fmla="*/ 1366676 h 1517841"/>
                  <a:gd name="connsiteX5" fmla="*/ 273044 w 2264887"/>
                  <a:gd name="connsiteY5" fmla="*/ 1517707 h 1517841"/>
                  <a:gd name="connsiteX6" fmla="*/ 219823 w 2264887"/>
                  <a:gd name="connsiteY6" fmla="*/ 1022332 h 1517841"/>
                  <a:gd name="connsiteX7" fmla="*/ 1146507 w 2264887"/>
                  <a:gd name="connsiteY7" fmla="*/ 864614 h 1517841"/>
                  <a:gd name="connsiteX8" fmla="*/ 1176597 w 2264887"/>
                  <a:gd name="connsiteY8" fmla="*/ 800236 h 1517841"/>
                  <a:gd name="connsiteX9" fmla="*/ 1782520 w 2264887"/>
                  <a:gd name="connsiteY9" fmla="*/ 0 h 1517841"/>
                  <a:gd name="connsiteX10" fmla="*/ 1984465 w 2264887"/>
                  <a:gd name="connsiteY10" fmla="*/ 13646 h 1517841"/>
                  <a:gd name="connsiteX0" fmla="*/ 1984465 w 2205392"/>
                  <a:gd name="connsiteY0" fmla="*/ 13646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84465 w 2205392"/>
                  <a:gd name="connsiteY10" fmla="*/ 13646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252815 w 2205392"/>
                  <a:gd name="connsiteY7" fmla="*/ 832452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68838 w 2197081"/>
                  <a:gd name="connsiteY2" fmla="*/ 300309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47785 w 2197081"/>
                  <a:gd name="connsiteY2" fmla="*/ 353644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891750 w 2197081"/>
                  <a:gd name="connsiteY0" fmla="*/ 0 h 1477759"/>
                  <a:gd name="connsiteX1" fmla="*/ 2197081 w 2197081"/>
                  <a:gd name="connsiteY1" fmla="*/ 313409 h 1477759"/>
                  <a:gd name="connsiteX2" fmla="*/ 2147785 w 2197081"/>
                  <a:gd name="connsiteY2" fmla="*/ 344951 h 1477759"/>
                  <a:gd name="connsiteX3" fmla="*/ 1586190 w 2197081"/>
                  <a:gd name="connsiteY3" fmla="*/ 1213338 h 1477759"/>
                  <a:gd name="connsiteX4" fmla="*/ 1474771 w 2197081"/>
                  <a:gd name="connsiteY4" fmla="*/ 1326594 h 1477759"/>
                  <a:gd name="connsiteX5" fmla="*/ 273044 w 2197081"/>
                  <a:gd name="connsiteY5" fmla="*/ 1477625 h 1477759"/>
                  <a:gd name="connsiteX6" fmla="*/ 219823 w 2197081"/>
                  <a:gd name="connsiteY6" fmla="*/ 982250 h 1477759"/>
                  <a:gd name="connsiteX7" fmla="*/ 1252815 w 2197081"/>
                  <a:gd name="connsiteY7" fmla="*/ 823759 h 1477759"/>
                  <a:gd name="connsiteX8" fmla="*/ 1695903 w 2197081"/>
                  <a:gd name="connsiteY8" fmla="*/ 84720 h 1477759"/>
                  <a:gd name="connsiteX9" fmla="*/ 1891750 w 2197081"/>
                  <a:gd name="connsiteY9" fmla="*/ 0 h 1477759"/>
                  <a:gd name="connsiteX0" fmla="*/ 1891750 w 2197081"/>
                  <a:gd name="connsiteY0" fmla="*/ 1531 h 1479290"/>
                  <a:gd name="connsiteX1" fmla="*/ 2197081 w 2197081"/>
                  <a:gd name="connsiteY1" fmla="*/ 314940 h 1479290"/>
                  <a:gd name="connsiteX2" fmla="*/ 2147785 w 2197081"/>
                  <a:gd name="connsiteY2" fmla="*/ 346482 h 1479290"/>
                  <a:gd name="connsiteX3" fmla="*/ 1586190 w 2197081"/>
                  <a:gd name="connsiteY3" fmla="*/ 1214869 h 1479290"/>
                  <a:gd name="connsiteX4" fmla="*/ 1474771 w 2197081"/>
                  <a:gd name="connsiteY4" fmla="*/ 1328125 h 1479290"/>
                  <a:gd name="connsiteX5" fmla="*/ 273044 w 2197081"/>
                  <a:gd name="connsiteY5" fmla="*/ 1479156 h 1479290"/>
                  <a:gd name="connsiteX6" fmla="*/ 219823 w 2197081"/>
                  <a:gd name="connsiteY6" fmla="*/ 983781 h 1479290"/>
                  <a:gd name="connsiteX7" fmla="*/ 1252815 w 2197081"/>
                  <a:gd name="connsiteY7" fmla="*/ 825290 h 1479290"/>
                  <a:gd name="connsiteX8" fmla="*/ 1695903 w 2197081"/>
                  <a:gd name="connsiteY8" fmla="*/ 86251 h 1479290"/>
                  <a:gd name="connsiteX9" fmla="*/ 1891750 w 2197081"/>
                  <a:gd name="connsiteY9" fmla="*/ 1531 h 147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7081" h="1479290">
                    <a:moveTo>
                      <a:pt x="1891750" y="1531"/>
                    </a:moveTo>
                    <a:cubicBezTo>
                      <a:pt x="1976450" y="140262"/>
                      <a:pt x="2087643" y="240408"/>
                      <a:pt x="2197081" y="314940"/>
                    </a:cubicBezTo>
                    <a:lnTo>
                      <a:pt x="2147785" y="346482"/>
                    </a:lnTo>
                    <a:cubicBezTo>
                      <a:pt x="1940196" y="655394"/>
                      <a:pt x="1793779" y="905957"/>
                      <a:pt x="1586190" y="1214869"/>
                    </a:cubicBezTo>
                    <a:cubicBezTo>
                      <a:pt x="1550722" y="1269337"/>
                      <a:pt x="1523612" y="1308761"/>
                      <a:pt x="1474771" y="1328125"/>
                    </a:cubicBezTo>
                    <a:lnTo>
                      <a:pt x="273044" y="1479156"/>
                    </a:lnTo>
                    <a:cubicBezTo>
                      <a:pt x="-97417" y="1488441"/>
                      <a:pt x="-66680" y="1012944"/>
                      <a:pt x="219823" y="983781"/>
                    </a:cubicBezTo>
                    <a:lnTo>
                      <a:pt x="1252815" y="825290"/>
                    </a:lnTo>
                    <a:lnTo>
                      <a:pt x="1695903" y="86251"/>
                    </a:lnTo>
                    <a:cubicBezTo>
                      <a:pt x="1757772" y="-16484"/>
                      <a:pt x="1835317" y="789"/>
                      <a:pt x="1891750" y="15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B9C21EC-1763-49EB-951A-FEE9596F5AF7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80D68-811F-4D20-B829-B4C663A816A5}"/>
              </a:ext>
            </a:extLst>
          </p:cNvPr>
          <p:cNvSpPr txBox="1"/>
          <p:nvPr/>
        </p:nvSpPr>
        <p:spPr>
          <a:xfrm>
            <a:off x="6278537" y="1280205"/>
            <a:ext cx="1041458" cy="32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REACTING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12C61C9-B0BE-44D0-BECB-4DE30074628A}"/>
              </a:ext>
            </a:extLst>
          </p:cNvPr>
          <p:cNvGrpSpPr/>
          <p:nvPr/>
        </p:nvGrpSpPr>
        <p:grpSpPr>
          <a:xfrm>
            <a:off x="4426626" y="491555"/>
            <a:ext cx="2118404" cy="6195533"/>
            <a:chOff x="4426626" y="516955"/>
            <a:chExt cx="2118404" cy="6195533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932050D-60A4-4E2C-80E9-43A559A8A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802" y="516955"/>
              <a:ext cx="30748" cy="5703192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B902289-8EC7-43EF-A08D-951C196FB120}"/>
                </a:ext>
              </a:extLst>
            </p:cNvPr>
            <p:cNvGrpSpPr/>
            <p:nvPr/>
          </p:nvGrpSpPr>
          <p:grpSpPr>
            <a:xfrm>
              <a:off x="4426626" y="1256463"/>
              <a:ext cx="2118404" cy="5456025"/>
              <a:chOff x="4426626" y="1256463"/>
              <a:chExt cx="2118404" cy="5456025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E6975A9-8B69-4174-8C37-71E3A2BA5797}"/>
                  </a:ext>
                </a:extLst>
              </p:cNvPr>
              <p:cNvGrpSpPr/>
              <p:nvPr/>
            </p:nvGrpSpPr>
            <p:grpSpPr>
              <a:xfrm>
                <a:off x="4986372" y="1256463"/>
                <a:ext cx="1558658" cy="5456025"/>
                <a:chOff x="4986372" y="1256463"/>
                <a:chExt cx="1558658" cy="54560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AD4D3BF-C07A-4601-9AFA-F9FCFE3CA62D}"/>
                    </a:ext>
                  </a:extLst>
                </p:cNvPr>
                <p:cNvGrpSpPr/>
                <p:nvPr/>
              </p:nvGrpSpPr>
              <p:grpSpPr>
                <a:xfrm>
                  <a:off x="4986372" y="1256463"/>
                  <a:ext cx="1021806" cy="1682945"/>
                  <a:chOff x="1841229" y="1878806"/>
                  <a:chExt cx="777875" cy="1561463"/>
                </a:xfrm>
              </p:grpSpPr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1C0FDB91-96ED-4B65-8463-506B30F76122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229" y="1878806"/>
                    <a:ext cx="762505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APA YANG TERJADI</a:t>
                    </a: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B48FA3FB-150E-4924-8E07-4BBB969513A7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94" y="2954817"/>
                    <a:ext cx="762510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POLA </a:t>
                    </a:r>
                  </a:p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DAN TREN</a:t>
                    </a:r>
                  </a:p>
                </p:txBody>
              </p:sp>
            </p:grp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AE765DF-531D-4842-BF06-FA6EADA6B7E7}"/>
                    </a:ext>
                  </a:extLst>
                </p:cNvPr>
                <p:cNvSpPr txBox="1"/>
                <p:nvPr/>
              </p:nvSpPr>
              <p:spPr>
                <a:xfrm>
                  <a:off x="6144920" y="5156833"/>
                  <a:ext cx="400110" cy="15556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RETHINKING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0ABA850-3709-44B5-A4A2-A685AE3E4F2B}"/>
                  </a:ext>
                </a:extLst>
              </p:cNvPr>
              <p:cNvSpPr txBox="1"/>
              <p:nvPr/>
            </p:nvSpPr>
            <p:spPr>
              <a:xfrm>
                <a:off x="4426626" y="2862362"/>
                <a:ext cx="1607202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Perilaku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kebiasaan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sikap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(yang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dapat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dilihat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B04160C-00D0-4E12-B133-6F667E4A963B}"/>
                  </a:ext>
                </a:extLst>
              </p:cNvPr>
              <p:cNvSpPr txBox="1"/>
              <p:nvPr/>
            </p:nvSpPr>
            <p:spPr>
              <a:xfrm>
                <a:off x="4575083" y="1682788"/>
                <a:ext cx="1461093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Fakta,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peristiwa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data (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bukan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opini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asumsi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dugaan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dsb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</p:grp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A0056FE7-E524-4982-A76F-7AE4748A032C}"/>
              </a:ext>
            </a:extLst>
          </p:cNvPr>
          <p:cNvSpPr txBox="1"/>
          <p:nvPr/>
        </p:nvSpPr>
        <p:spPr>
          <a:xfrm>
            <a:off x="6397412" y="5267338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CFEDDF-6803-4DFF-A60F-B3FC45B034F1}"/>
              </a:ext>
            </a:extLst>
          </p:cNvPr>
          <p:cNvSpPr txBox="1"/>
          <p:nvPr/>
        </p:nvSpPr>
        <p:spPr>
          <a:xfrm>
            <a:off x="6143809" y="3564382"/>
            <a:ext cx="400110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FE0E73-B3E8-40AF-8263-99FBD8627545}"/>
              </a:ext>
            </a:extLst>
          </p:cNvPr>
          <p:cNvSpPr txBox="1"/>
          <p:nvPr/>
        </p:nvSpPr>
        <p:spPr>
          <a:xfrm>
            <a:off x="6132819" y="2310555"/>
            <a:ext cx="2139187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1AD581-E9A9-45EB-80B7-E54053CDD1FB}"/>
              </a:ext>
            </a:extLst>
          </p:cNvPr>
          <p:cNvSpPr txBox="1"/>
          <p:nvPr/>
        </p:nvSpPr>
        <p:spPr>
          <a:xfrm>
            <a:off x="5520998" y="6194747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65EBF6-91EB-4F52-A6E5-B4AA0473BF43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DCE634-BCFC-499A-962A-83E19DA177F6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024C05-397A-45CD-ACAA-0EDC159A31F9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F001E3-A7C9-40E9-A8EE-D492BA93BE9B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B0ED4D6-9E29-468C-9594-3C09E0D6B997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66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064789-FC99-4701-BFBB-EBB1EA2C3F69}"/>
              </a:ext>
            </a:extLst>
          </p:cNvPr>
          <p:cNvSpPr/>
          <p:nvPr/>
        </p:nvSpPr>
        <p:spPr>
          <a:xfrm>
            <a:off x="4713" y="-191566"/>
            <a:ext cx="12192000" cy="7049565"/>
          </a:xfrm>
          <a:prstGeom prst="rect">
            <a:avLst/>
          </a:prstGeom>
          <a:gradFill>
            <a:gsLst>
              <a:gs pos="0">
                <a:srgbClr val="9BDBF7"/>
              </a:gs>
              <a:gs pos="55000">
                <a:srgbClr val="A2DDF7"/>
              </a:gs>
              <a:gs pos="100000">
                <a:srgbClr val="B0E1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AFEE640-F8EE-4143-9F75-F548B02B6098}"/>
              </a:ext>
            </a:extLst>
          </p:cNvPr>
          <p:cNvSpPr/>
          <p:nvPr/>
        </p:nvSpPr>
        <p:spPr>
          <a:xfrm flipV="1">
            <a:off x="2547257" y="-191568"/>
            <a:ext cx="7271657" cy="7038118"/>
          </a:xfrm>
          <a:prstGeom prst="uturnArrow">
            <a:avLst>
              <a:gd name="adj1" fmla="val 12401"/>
              <a:gd name="adj2" fmla="val 12244"/>
              <a:gd name="adj3" fmla="val 21458"/>
              <a:gd name="adj4" fmla="val 42912"/>
              <a:gd name="adj5" fmla="val 64370"/>
            </a:avLst>
          </a:prstGeom>
          <a:gradFill>
            <a:gsLst>
              <a:gs pos="0">
                <a:srgbClr val="1E527D"/>
              </a:gs>
              <a:gs pos="43000">
                <a:srgbClr val="0070C0"/>
              </a:gs>
              <a:gs pos="64000">
                <a:srgbClr val="9EDC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3708274-566C-4260-BDD5-3D56781D1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700" r="96600">
                        <a14:foregroundMark x1="8500" y1="56026" x2="8500" y2="56026"/>
                        <a14:foregroundMark x1="2700" y1="65385" x2="7100" y2="65641"/>
                        <a14:foregroundMark x1="96600" y1="40641" x2="87700" y2="43077"/>
                        <a14:foregroundMark x1="32300" y1="25513" x2="33900" y2="26538"/>
                        <a14:foregroundMark x1="26500" y1="45128" x2="25600" y2="45513"/>
                        <a14:backgroundMark x1="25900" y1="44615" x2="25900" y2="4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147" b="31503"/>
          <a:stretch/>
        </p:blipFill>
        <p:spPr>
          <a:xfrm>
            <a:off x="2141776" y="1750366"/>
            <a:ext cx="1835739" cy="677987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29F0A8-9B90-4A7F-ABB4-AF92F9E57038}"/>
              </a:ext>
            </a:extLst>
          </p:cNvPr>
          <p:cNvSpPr/>
          <p:nvPr/>
        </p:nvSpPr>
        <p:spPr>
          <a:xfrm>
            <a:off x="-1" y="2070660"/>
            <a:ext cx="12212061" cy="4799215"/>
          </a:xfrm>
          <a:custGeom>
            <a:avLst/>
            <a:gdLst>
              <a:gd name="connsiteX0" fmla="*/ 0 w 12192000"/>
              <a:gd name="connsiteY0" fmla="*/ 0 h 4688958"/>
              <a:gd name="connsiteX1" fmla="*/ 12192000 w 12192000"/>
              <a:gd name="connsiteY1" fmla="*/ 0 h 4688958"/>
              <a:gd name="connsiteX2" fmla="*/ 12192000 w 12192000"/>
              <a:gd name="connsiteY2" fmla="*/ 4688958 h 4688958"/>
              <a:gd name="connsiteX3" fmla="*/ 0 w 12192000"/>
              <a:gd name="connsiteY3" fmla="*/ 4688958 h 4688958"/>
              <a:gd name="connsiteX4" fmla="*/ 0 w 12192000"/>
              <a:gd name="connsiteY4" fmla="*/ 0 h 4688958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2192000 w 12192000"/>
              <a:gd name="connsiteY2" fmla="*/ 10634 h 4699592"/>
              <a:gd name="connsiteX3" fmla="*/ 12192000 w 12192000"/>
              <a:gd name="connsiteY3" fmla="*/ 4699592 h 4699592"/>
              <a:gd name="connsiteX4" fmla="*/ 0 w 12192000"/>
              <a:gd name="connsiteY4" fmla="*/ 4699592 h 4699592"/>
              <a:gd name="connsiteX5" fmla="*/ 0 w 12192000"/>
              <a:gd name="connsiteY5" fmla="*/ 10634 h 4699592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850065 w 12192000"/>
              <a:gd name="connsiteY2" fmla="*/ 0 h 4699592"/>
              <a:gd name="connsiteX3" fmla="*/ 12192000 w 12192000"/>
              <a:gd name="connsiteY3" fmla="*/ 10634 h 4699592"/>
              <a:gd name="connsiteX4" fmla="*/ 12192000 w 12192000"/>
              <a:gd name="connsiteY4" fmla="*/ 4699592 h 4699592"/>
              <a:gd name="connsiteX5" fmla="*/ 0 w 12192000"/>
              <a:gd name="connsiteY5" fmla="*/ 4699592 h 4699592"/>
              <a:gd name="connsiteX6" fmla="*/ 0 w 12192000"/>
              <a:gd name="connsiteY6" fmla="*/ 10634 h 4699592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850065 w 12192000"/>
              <a:gd name="connsiteY2" fmla="*/ 0 h 4699592"/>
              <a:gd name="connsiteX3" fmla="*/ 2690037 w 12192000"/>
              <a:gd name="connsiteY3" fmla="*/ 0 h 4699592"/>
              <a:gd name="connsiteX4" fmla="*/ 12192000 w 12192000"/>
              <a:gd name="connsiteY4" fmla="*/ 10634 h 4699592"/>
              <a:gd name="connsiteX5" fmla="*/ 12192000 w 12192000"/>
              <a:gd name="connsiteY5" fmla="*/ 4699592 h 4699592"/>
              <a:gd name="connsiteX6" fmla="*/ 0 w 12192000"/>
              <a:gd name="connsiteY6" fmla="*/ 4699592 h 4699592"/>
              <a:gd name="connsiteX7" fmla="*/ 0 w 12192000"/>
              <a:gd name="connsiteY7" fmla="*/ 10634 h 4699592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12192000 w 12192000"/>
              <a:gd name="connsiteY5" fmla="*/ 21266 h 4710224"/>
              <a:gd name="connsiteX6" fmla="*/ 12192000 w 12192000"/>
              <a:gd name="connsiteY6" fmla="*/ 4710224 h 4710224"/>
              <a:gd name="connsiteX7" fmla="*/ 0 w 12192000"/>
              <a:gd name="connsiteY7" fmla="*/ 4710224 h 4710224"/>
              <a:gd name="connsiteX8" fmla="*/ 0 w 12192000"/>
              <a:gd name="connsiteY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12192000 w 12192000"/>
              <a:gd name="connsiteY6" fmla="*/ 21266 h 4710224"/>
              <a:gd name="connsiteX7" fmla="*/ 12192000 w 12192000"/>
              <a:gd name="connsiteY7" fmla="*/ 4710224 h 4710224"/>
              <a:gd name="connsiteX8" fmla="*/ 0 w 12192000"/>
              <a:gd name="connsiteY8" fmla="*/ 4710224 h 4710224"/>
              <a:gd name="connsiteX9" fmla="*/ 0 w 12192000"/>
              <a:gd name="connsiteY9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911702 w 12192000"/>
              <a:gd name="connsiteY6" fmla="*/ 10632 h 4710224"/>
              <a:gd name="connsiteX7" fmla="*/ 12192000 w 12192000"/>
              <a:gd name="connsiteY7" fmla="*/ 21266 h 4710224"/>
              <a:gd name="connsiteX8" fmla="*/ 12192000 w 12192000"/>
              <a:gd name="connsiteY8" fmla="*/ 4710224 h 4710224"/>
              <a:gd name="connsiteX9" fmla="*/ 0 w 12192000"/>
              <a:gd name="connsiteY9" fmla="*/ 4710224 h 4710224"/>
              <a:gd name="connsiteX10" fmla="*/ 0 w 12192000"/>
              <a:gd name="connsiteY10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12192000 w 12192000"/>
              <a:gd name="connsiteY8" fmla="*/ 21266 h 4710224"/>
              <a:gd name="connsiteX9" fmla="*/ 12192000 w 12192000"/>
              <a:gd name="connsiteY9" fmla="*/ 4710224 h 4710224"/>
              <a:gd name="connsiteX10" fmla="*/ 0 w 12192000"/>
              <a:gd name="connsiteY10" fmla="*/ 4710224 h 4710224"/>
              <a:gd name="connsiteX11" fmla="*/ 0 w 12192000"/>
              <a:gd name="connsiteY11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12192000 w 12192000"/>
              <a:gd name="connsiteY9" fmla="*/ 21266 h 4710224"/>
              <a:gd name="connsiteX10" fmla="*/ 12192000 w 12192000"/>
              <a:gd name="connsiteY10" fmla="*/ 4710224 h 4710224"/>
              <a:gd name="connsiteX11" fmla="*/ 0 w 12192000"/>
              <a:gd name="connsiteY11" fmla="*/ 4710224 h 4710224"/>
              <a:gd name="connsiteX12" fmla="*/ 0 w 12192000"/>
              <a:gd name="connsiteY12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12192000 w 12192000"/>
              <a:gd name="connsiteY10" fmla="*/ 21266 h 4710224"/>
              <a:gd name="connsiteX11" fmla="*/ 12192000 w 12192000"/>
              <a:gd name="connsiteY11" fmla="*/ 4710224 h 4710224"/>
              <a:gd name="connsiteX12" fmla="*/ 0 w 12192000"/>
              <a:gd name="connsiteY12" fmla="*/ 4710224 h 4710224"/>
              <a:gd name="connsiteX13" fmla="*/ 0 w 12192000"/>
              <a:gd name="connsiteY13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12192000 w 12192000"/>
              <a:gd name="connsiteY11" fmla="*/ 21266 h 4710224"/>
              <a:gd name="connsiteX12" fmla="*/ 12192000 w 12192000"/>
              <a:gd name="connsiteY12" fmla="*/ 4710224 h 4710224"/>
              <a:gd name="connsiteX13" fmla="*/ 0 w 12192000"/>
              <a:gd name="connsiteY13" fmla="*/ 4710224 h 4710224"/>
              <a:gd name="connsiteX14" fmla="*/ 0 w 12192000"/>
              <a:gd name="connsiteY14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12192000 w 12192000"/>
              <a:gd name="connsiteY12" fmla="*/ 21266 h 4710224"/>
              <a:gd name="connsiteX13" fmla="*/ 12192000 w 12192000"/>
              <a:gd name="connsiteY13" fmla="*/ 4710224 h 4710224"/>
              <a:gd name="connsiteX14" fmla="*/ 0 w 12192000"/>
              <a:gd name="connsiteY14" fmla="*/ 4710224 h 4710224"/>
              <a:gd name="connsiteX15" fmla="*/ 0 w 12192000"/>
              <a:gd name="connsiteY15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2192000 w 12192000"/>
              <a:gd name="connsiteY13" fmla="*/ 21266 h 4710224"/>
              <a:gd name="connsiteX14" fmla="*/ 12192000 w 12192000"/>
              <a:gd name="connsiteY14" fmla="*/ 4710224 h 4710224"/>
              <a:gd name="connsiteX15" fmla="*/ 0 w 12192000"/>
              <a:gd name="connsiteY15" fmla="*/ 4710224 h 4710224"/>
              <a:gd name="connsiteX16" fmla="*/ 0 w 12192000"/>
              <a:gd name="connsiteY16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2192000 w 12192000"/>
              <a:gd name="connsiteY14" fmla="*/ 21266 h 4710224"/>
              <a:gd name="connsiteX15" fmla="*/ 12192000 w 12192000"/>
              <a:gd name="connsiteY15" fmla="*/ 4710224 h 4710224"/>
              <a:gd name="connsiteX16" fmla="*/ 0 w 12192000"/>
              <a:gd name="connsiteY16" fmla="*/ 4710224 h 4710224"/>
              <a:gd name="connsiteX17" fmla="*/ 0 w 12192000"/>
              <a:gd name="connsiteY17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47828 h 4736786"/>
              <a:gd name="connsiteX1" fmla="*/ 946298 w 12192000"/>
              <a:gd name="connsiteY1" fmla="*/ 37194 h 4736786"/>
              <a:gd name="connsiteX2" fmla="*/ 1850065 w 12192000"/>
              <a:gd name="connsiteY2" fmla="*/ 37194 h 4736786"/>
              <a:gd name="connsiteX3" fmla="*/ 2690037 w 12192000"/>
              <a:gd name="connsiteY3" fmla="*/ 37194 h 4736786"/>
              <a:gd name="connsiteX4" fmla="*/ 3530009 w 12192000"/>
              <a:gd name="connsiteY4" fmla="*/ 26562 h 4736786"/>
              <a:gd name="connsiteX5" fmla="*/ 4348716 w 12192000"/>
              <a:gd name="connsiteY5" fmla="*/ 47827 h 4736786"/>
              <a:gd name="connsiteX6" fmla="*/ 5114260 w 12192000"/>
              <a:gd name="connsiteY6" fmla="*/ 37194 h 4736786"/>
              <a:gd name="connsiteX7" fmla="*/ 5911702 w 12192000"/>
              <a:gd name="connsiteY7" fmla="*/ 37194 h 4736786"/>
              <a:gd name="connsiteX8" fmla="*/ 6666614 w 12192000"/>
              <a:gd name="connsiteY8" fmla="*/ 47827 h 4736786"/>
              <a:gd name="connsiteX9" fmla="*/ 7527851 w 12192000"/>
              <a:gd name="connsiteY9" fmla="*/ 47827 h 4736786"/>
              <a:gd name="connsiteX10" fmla="*/ 8310367 w 12192000"/>
              <a:gd name="connsiteY10" fmla="*/ 0 h 4736786"/>
              <a:gd name="connsiteX11" fmla="*/ 9165265 w 12192000"/>
              <a:gd name="connsiteY11" fmla="*/ 47827 h 4736786"/>
              <a:gd name="connsiteX12" fmla="*/ 9994605 w 12192000"/>
              <a:gd name="connsiteY12" fmla="*/ 47827 h 4736786"/>
              <a:gd name="connsiteX13" fmla="*/ 10770781 w 12192000"/>
              <a:gd name="connsiteY13" fmla="*/ 47827 h 4736786"/>
              <a:gd name="connsiteX14" fmla="*/ 11557591 w 12192000"/>
              <a:gd name="connsiteY14" fmla="*/ 37194 h 4736786"/>
              <a:gd name="connsiteX15" fmla="*/ 12192000 w 12192000"/>
              <a:gd name="connsiteY15" fmla="*/ 47828 h 4736786"/>
              <a:gd name="connsiteX16" fmla="*/ 12192000 w 12192000"/>
              <a:gd name="connsiteY16" fmla="*/ 4736786 h 4736786"/>
              <a:gd name="connsiteX17" fmla="*/ 0 w 12192000"/>
              <a:gd name="connsiteY17" fmla="*/ 4736786 h 4736786"/>
              <a:gd name="connsiteX18" fmla="*/ 0 w 12192000"/>
              <a:gd name="connsiteY18" fmla="*/ 47828 h 4736786"/>
              <a:gd name="connsiteX0" fmla="*/ 0 w 12192000"/>
              <a:gd name="connsiteY0" fmla="*/ 47828 h 4736786"/>
              <a:gd name="connsiteX1" fmla="*/ 946298 w 12192000"/>
              <a:gd name="connsiteY1" fmla="*/ 37194 h 4736786"/>
              <a:gd name="connsiteX2" fmla="*/ 1850065 w 12192000"/>
              <a:gd name="connsiteY2" fmla="*/ 37194 h 4736786"/>
              <a:gd name="connsiteX3" fmla="*/ 2690037 w 12192000"/>
              <a:gd name="connsiteY3" fmla="*/ 37194 h 4736786"/>
              <a:gd name="connsiteX4" fmla="*/ 3530009 w 12192000"/>
              <a:gd name="connsiteY4" fmla="*/ 26562 h 4736786"/>
              <a:gd name="connsiteX5" fmla="*/ 4281183 w 12192000"/>
              <a:gd name="connsiteY5" fmla="*/ 26574 h 4736786"/>
              <a:gd name="connsiteX6" fmla="*/ 5114260 w 12192000"/>
              <a:gd name="connsiteY6" fmla="*/ 37194 h 4736786"/>
              <a:gd name="connsiteX7" fmla="*/ 5911702 w 12192000"/>
              <a:gd name="connsiteY7" fmla="*/ 37194 h 4736786"/>
              <a:gd name="connsiteX8" fmla="*/ 6666614 w 12192000"/>
              <a:gd name="connsiteY8" fmla="*/ 47827 h 4736786"/>
              <a:gd name="connsiteX9" fmla="*/ 7527851 w 12192000"/>
              <a:gd name="connsiteY9" fmla="*/ 47827 h 4736786"/>
              <a:gd name="connsiteX10" fmla="*/ 8310367 w 12192000"/>
              <a:gd name="connsiteY10" fmla="*/ 0 h 4736786"/>
              <a:gd name="connsiteX11" fmla="*/ 9165265 w 12192000"/>
              <a:gd name="connsiteY11" fmla="*/ 47827 h 4736786"/>
              <a:gd name="connsiteX12" fmla="*/ 9994605 w 12192000"/>
              <a:gd name="connsiteY12" fmla="*/ 47827 h 4736786"/>
              <a:gd name="connsiteX13" fmla="*/ 10770781 w 12192000"/>
              <a:gd name="connsiteY13" fmla="*/ 47827 h 4736786"/>
              <a:gd name="connsiteX14" fmla="*/ 11557591 w 12192000"/>
              <a:gd name="connsiteY14" fmla="*/ 37194 h 4736786"/>
              <a:gd name="connsiteX15" fmla="*/ 12192000 w 12192000"/>
              <a:gd name="connsiteY15" fmla="*/ 47828 h 4736786"/>
              <a:gd name="connsiteX16" fmla="*/ 12192000 w 12192000"/>
              <a:gd name="connsiteY16" fmla="*/ 4736786 h 4736786"/>
              <a:gd name="connsiteX17" fmla="*/ 0 w 12192000"/>
              <a:gd name="connsiteY17" fmla="*/ 4736786 h 4736786"/>
              <a:gd name="connsiteX18" fmla="*/ 0 w 12192000"/>
              <a:gd name="connsiteY18" fmla="*/ 47828 h 4736786"/>
              <a:gd name="connsiteX0" fmla="*/ 0 w 12192000"/>
              <a:gd name="connsiteY0" fmla="*/ 65890 h 4754848"/>
              <a:gd name="connsiteX1" fmla="*/ 946298 w 12192000"/>
              <a:gd name="connsiteY1" fmla="*/ 55256 h 4754848"/>
              <a:gd name="connsiteX2" fmla="*/ 1850065 w 12192000"/>
              <a:gd name="connsiteY2" fmla="*/ 55256 h 4754848"/>
              <a:gd name="connsiteX3" fmla="*/ 2690037 w 12192000"/>
              <a:gd name="connsiteY3" fmla="*/ 55256 h 4754848"/>
              <a:gd name="connsiteX4" fmla="*/ 3530009 w 12192000"/>
              <a:gd name="connsiteY4" fmla="*/ 44624 h 4754848"/>
              <a:gd name="connsiteX5" fmla="*/ 4281183 w 12192000"/>
              <a:gd name="connsiteY5" fmla="*/ 44636 h 4754848"/>
              <a:gd name="connsiteX6" fmla="*/ 5257274 w 12192000"/>
              <a:gd name="connsiteY6" fmla="*/ 0 h 4754848"/>
              <a:gd name="connsiteX7" fmla="*/ 5911702 w 12192000"/>
              <a:gd name="connsiteY7" fmla="*/ 55256 h 4754848"/>
              <a:gd name="connsiteX8" fmla="*/ 6666614 w 12192000"/>
              <a:gd name="connsiteY8" fmla="*/ 65889 h 4754848"/>
              <a:gd name="connsiteX9" fmla="*/ 7527851 w 12192000"/>
              <a:gd name="connsiteY9" fmla="*/ 65889 h 4754848"/>
              <a:gd name="connsiteX10" fmla="*/ 8310367 w 12192000"/>
              <a:gd name="connsiteY10" fmla="*/ 18062 h 4754848"/>
              <a:gd name="connsiteX11" fmla="*/ 9165265 w 12192000"/>
              <a:gd name="connsiteY11" fmla="*/ 65889 h 4754848"/>
              <a:gd name="connsiteX12" fmla="*/ 9994605 w 12192000"/>
              <a:gd name="connsiteY12" fmla="*/ 65889 h 4754848"/>
              <a:gd name="connsiteX13" fmla="*/ 10770781 w 12192000"/>
              <a:gd name="connsiteY13" fmla="*/ 65889 h 4754848"/>
              <a:gd name="connsiteX14" fmla="*/ 11557591 w 12192000"/>
              <a:gd name="connsiteY14" fmla="*/ 55256 h 4754848"/>
              <a:gd name="connsiteX15" fmla="*/ 12192000 w 12192000"/>
              <a:gd name="connsiteY15" fmla="*/ 65890 h 4754848"/>
              <a:gd name="connsiteX16" fmla="*/ 12192000 w 12192000"/>
              <a:gd name="connsiteY16" fmla="*/ 4754848 h 4754848"/>
              <a:gd name="connsiteX17" fmla="*/ 0 w 12192000"/>
              <a:gd name="connsiteY17" fmla="*/ 4754848 h 4754848"/>
              <a:gd name="connsiteX18" fmla="*/ 0 w 12192000"/>
              <a:gd name="connsiteY18" fmla="*/ 65890 h 4754848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6666614 w 12192000"/>
              <a:gd name="connsiteY8" fmla="*/ 87141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253053 w 12192000"/>
              <a:gd name="connsiteY3" fmla="*/ 63757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1850065 w 12192000"/>
              <a:gd name="connsiteY2" fmla="*/ 76508 h 4776100"/>
              <a:gd name="connsiteX3" fmla="*/ 2253053 w 12192000"/>
              <a:gd name="connsiteY3" fmla="*/ 63757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81183 w 12192000"/>
              <a:gd name="connsiteY4" fmla="*/ 110095 h 4820307"/>
              <a:gd name="connsiteX5" fmla="*/ 5257274 w 12192000"/>
              <a:gd name="connsiteY5" fmla="*/ 65459 h 4820307"/>
              <a:gd name="connsiteX6" fmla="*/ 6189783 w 12192000"/>
              <a:gd name="connsiteY6" fmla="*/ 44207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89783 w 12192000"/>
              <a:gd name="connsiteY6" fmla="*/ 44207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11222 w 12192000"/>
              <a:gd name="connsiteY6" fmla="*/ 49320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55568 w 12192000"/>
              <a:gd name="connsiteY4" fmla="*/ 139072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55568 w 12192000"/>
              <a:gd name="connsiteY4" fmla="*/ 139072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97258 h 4786216"/>
              <a:gd name="connsiteX1" fmla="*/ 1156846 w 12192000"/>
              <a:gd name="connsiteY1" fmla="*/ 95125 h 4786216"/>
              <a:gd name="connsiteX2" fmla="*/ 2253053 w 12192000"/>
              <a:gd name="connsiteY2" fmla="*/ 73873 h 4786216"/>
              <a:gd name="connsiteX3" fmla="*/ 3295627 w 12192000"/>
              <a:gd name="connsiteY3" fmla="*/ 84492 h 4786216"/>
              <a:gd name="connsiteX4" fmla="*/ 4255568 w 12192000"/>
              <a:gd name="connsiteY4" fmla="*/ 104981 h 4786216"/>
              <a:gd name="connsiteX5" fmla="*/ 5197500 w 12192000"/>
              <a:gd name="connsiteY5" fmla="*/ 58641 h 4786216"/>
              <a:gd name="connsiteX6" fmla="*/ 6111222 w 12192000"/>
              <a:gd name="connsiteY6" fmla="*/ 15229 h 4786216"/>
              <a:gd name="connsiteX7" fmla="*/ 7085109 w 12192000"/>
              <a:gd name="connsiteY7" fmla="*/ 31795 h 4786216"/>
              <a:gd name="connsiteX8" fmla="*/ 8194234 w 12192000"/>
              <a:gd name="connsiteY8" fmla="*/ 0 h 4786216"/>
              <a:gd name="connsiteX9" fmla="*/ 9395675 w 12192000"/>
              <a:gd name="connsiteY9" fmla="*/ 50501 h 4786216"/>
              <a:gd name="connsiteX10" fmla="*/ 10471314 w 12192000"/>
              <a:gd name="connsiteY10" fmla="*/ 63253 h 4786216"/>
              <a:gd name="connsiteX11" fmla="*/ 11557591 w 12192000"/>
              <a:gd name="connsiteY11" fmla="*/ 86624 h 4786216"/>
              <a:gd name="connsiteX12" fmla="*/ 12180082 w 12192000"/>
              <a:gd name="connsiteY12" fmla="*/ 233274 h 4786216"/>
              <a:gd name="connsiteX13" fmla="*/ 12192000 w 12192000"/>
              <a:gd name="connsiteY13" fmla="*/ 4786216 h 4786216"/>
              <a:gd name="connsiteX14" fmla="*/ 0 w 12192000"/>
              <a:gd name="connsiteY14" fmla="*/ 4786216 h 4786216"/>
              <a:gd name="connsiteX15" fmla="*/ 0 w 12192000"/>
              <a:gd name="connsiteY15" fmla="*/ 97258 h 47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86216">
                <a:moveTo>
                  <a:pt x="0" y="97258"/>
                </a:moveTo>
                <a:cubicBezTo>
                  <a:pt x="319408" y="312374"/>
                  <a:pt x="869243" y="301429"/>
                  <a:pt x="1156846" y="95125"/>
                </a:cubicBezTo>
                <a:cubicBezTo>
                  <a:pt x="1665260" y="415330"/>
                  <a:pt x="1915459" y="335987"/>
                  <a:pt x="2253053" y="73873"/>
                </a:cubicBezTo>
                <a:cubicBezTo>
                  <a:pt x="2715780" y="408005"/>
                  <a:pt x="3039490" y="235135"/>
                  <a:pt x="3295627" y="84492"/>
                </a:cubicBezTo>
                <a:cubicBezTo>
                  <a:pt x="3739300" y="377847"/>
                  <a:pt x="3978690" y="264870"/>
                  <a:pt x="4255568" y="104981"/>
                </a:cubicBezTo>
                <a:cubicBezTo>
                  <a:pt x="4583795" y="296230"/>
                  <a:pt x="4858831" y="280846"/>
                  <a:pt x="5197500" y="58641"/>
                </a:cubicBezTo>
                <a:cubicBezTo>
                  <a:pt x="5423557" y="289229"/>
                  <a:pt x="5781875" y="382531"/>
                  <a:pt x="6111222" y="15229"/>
                </a:cubicBezTo>
                <a:cubicBezTo>
                  <a:pt x="6251541" y="134067"/>
                  <a:pt x="6698401" y="390477"/>
                  <a:pt x="7085109" y="31795"/>
                </a:cubicBezTo>
                <a:cubicBezTo>
                  <a:pt x="7327138" y="168871"/>
                  <a:pt x="7670153" y="321979"/>
                  <a:pt x="8194234" y="0"/>
                </a:cubicBezTo>
                <a:cubicBezTo>
                  <a:pt x="8569209" y="198783"/>
                  <a:pt x="8965231" y="316065"/>
                  <a:pt x="9395675" y="50501"/>
                </a:cubicBezTo>
                <a:cubicBezTo>
                  <a:pt x="9684048" y="221454"/>
                  <a:pt x="10075710" y="428905"/>
                  <a:pt x="10471314" y="63253"/>
                </a:cubicBezTo>
                <a:cubicBezTo>
                  <a:pt x="10904913" y="428086"/>
                  <a:pt x="11290841" y="278608"/>
                  <a:pt x="11557591" y="86624"/>
                </a:cubicBezTo>
                <a:cubicBezTo>
                  <a:pt x="11836647" y="265098"/>
                  <a:pt x="12016237" y="251640"/>
                  <a:pt x="12180082" y="233274"/>
                </a:cubicBezTo>
                <a:cubicBezTo>
                  <a:pt x="12184055" y="1750921"/>
                  <a:pt x="12188027" y="3268569"/>
                  <a:pt x="12192000" y="4786216"/>
                </a:cubicBezTo>
                <a:lnTo>
                  <a:pt x="0" y="4786216"/>
                </a:lnTo>
                <a:lnTo>
                  <a:pt x="0" y="97258"/>
                </a:lnTo>
                <a:close/>
              </a:path>
            </a:pathLst>
          </a:custGeom>
          <a:gradFill>
            <a:gsLst>
              <a:gs pos="38000">
                <a:schemeClr val="accent5">
                  <a:lumMod val="75000"/>
                  <a:alpha val="56000"/>
                </a:schemeClr>
              </a:gs>
              <a:gs pos="27000">
                <a:srgbClr val="2FB2ED">
                  <a:alpha val="66000"/>
                </a:srgbClr>
              </a:gs>
              <a:gs pos="0">
                <a:srgbClr val="2FB2ED">
                  <a:alpha val="73000"/>
                </a:srgbClr>
              </a:gs>
              <a:gs pos="100000">
                <a:srgbClr val="0F273D"/>
              </a:gs>
              <a:gs pos="56000">
                <a:srgbClr val="23598A">
                  <a:alpha val="76000"/>
                </a:srgbClr>
              </a:gs>
              <a:gs pos="63000">
                <a:schemeClr val="accent5">
                  <a:lumMod val="50000"/>
                  <a:alpha val="8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85621E-F8EA-477E-96F5-C18AEEF703DF}"/>
              </a:ext>
            </a:extLst>
          </p:cNvPr>
          <p:cNvGrpSpPr/>
          <p:nvPr/>
        </p:nvGrpSpPr>
        <p:grpSpPr>
          <a:xfrm rot="-60000">
            <a:off x="4259197" y="437129"/>
            <a:ext cx="3736133" cy="5744183"/>
            <a:chOff x="4261441" y="685800"/>
            <a:chExt cx="3849879" cy="591906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9A2B540-FD75-4322-BF84-C64CAA14E8E6}"/>
                </a:ext>
              </a:extLst>
            </p:cNvPr>
            <p:cNvSpPr/>
            <p:nvPr/>
          </p:nvSpPr>
          <p:spPr>
            <a:xfrm>
              <a:off x="4283074" y="695326"/>
              <a:ext cx="3828246" cy="1932879"/>
            </a:xfrm>
            <a:custGeom>
              <a:avLst/>
              <a:gdLst>
                <a:gd name="connsiteX0" fmla="*/ 1892299 w 3828246"/>
                <a:gd name="connsiteY0" fmla="*/ 0 h 1932879"/>
                <a:gd name="connsiteX1" fmla="*/ 1762124 w 3828246"/>
                <a:gd name="connsiteY1" fmla="*/ 330200 h 1932879"/>
                <a:gd name="connsiteX2" fmla="*/ 1495424 w 3828246"/>
                <a:gd name="connsiteY2" fmla="*/ 688975 h 1932879"/>
                <a:gd name="connsiteX3" fmla="*/ 1330324 w 3828246"/>
                <a:gd name="connsiteY3" fmla="*/ 663575 h 1932879"/>
                <a:gd name="connsiteX4" fmla="*/ 1346199 w 3828246"/>
                <a:gd name="connsiteY4" fmla="*/ 765175 h 1932879"/>
                <a:gd name="connsiteX5" fmla="*/ 1282699 w 3828246"/>
                <a:gd name="connsiteY5" fmla="*/ 790575 h 1932879"/>
                <a:gd name="connsiteX6" fmla="*/ 1269999 w 3828246"/>
                <a:gd name="connsiteY6" fmla="*/ 838200 h 1932879"/>
                <a:gd name="connsiteX7" fmla="*/ 1235074 w 3828246"/>
                <a:gd name="connsiteY7" fmla="*/ 879475 h 1932879"/>
                <a:gd name="connsiteX8" fmla="*/ 1250949 w 3828246"/>
                <a:gd name="connsiteY8" fmla="*/ 971550 h 1932879"/>
                <a:gd name="connsiteX9" fmla="*/ 1193799 w 3828246"/>
                <a:gd name="connsiteY9" fmla="*/ 974725 h 1932879"/>
                <a:gd name="connsiteX10" fmla="*/ 1196974 w 3828246"/>
                <a:gd name="connsiteY10" fmla="*/ 1092200 h 1932879"/>
                <a:gd name="connsiteX11" fmla="*/ 996949 w 3828246"/>
                <a:gd name="connsiteY11" fmla="*/ 1270000 h 1932879"/>
                <a:gd name="connsiteX12" fmla="*/ 866774 w 3828246"/>
                <a:gd name="connsiteY12" fmla="*/ 1330325 h 1932879"/>
                <a:gd name="connsiteX13" fmla="*/ 765174 w 3828246"/>
                <a:gd name="connsiteY13" fmla="*/ 1263650 h 1932879"/>
                <a:gd name="connsiteX14" fmla="*/ 733424 w 3828246"/>
                <a:gd name="connsiteY14" fmla="*/ 1292225 h 1932879"/>
                <a:gd name="connsiteX15" fmla="*/ 723899 w 3828246"/>
                <a:gd name="connsiteY15" fmla="*/ 1295400 h 1932879"/>
                <a:gd name="connsiteX16" fmla="*/ 723899 w 3828246"/>
                <a:gd name="connsiteY16" fmla="*/ 1308100 h 1932879"/>
                <a:gd name="connsiteX17" fmla="*/ 730249 w 3828246"/>
                <a:gd name="connsiteY17" fmla="*/ 1298575 h 1932879"/>
                <a:gd name="connsiteX18" fmla="*/ 749299 w 3828246"/>
                <a:gd name="connsiteY18" fmla="*/ 1289050 h 1932879"/>
                <a:gd name="connsiteX19" fmla="*/ 755649 w 3828246"/>
                <a:gd name="connsiteY19" fmla="*/ 1289050 h 1932879"/>
                <a:gd name="connsiteX20" fmla="*/ 711199 w 3828246"/>
                <a:gd name="connsiteY20" fmla="*/ 1317625 h 1932879"/>
                <a:gd name="connsiteX21" fmla="*/ 679449 w 3828246"/>
                <a:gd name="connsiteY21" fmla="*/ 1412875 h 1932879"/>
                <a:gd name="connsiteX22" fmla="*/ 473074 w 3828246"/>
                <a:gd name="connsiteY22" fmla="*/ 1387475 h 1932879"/>
                <a:gd name="connsiteX23" fmla="*/ 460374 w 3828246"/>
                <a:gd name="connsiteY23" fmla="*/ 1466850 h 1932879"/>
                <a:gd name="connsiteX24" fmla="*/ 311149 w 3828246"/>
                <a:gd name="connsiteY24" fmla="*/ 1577975 h 1932879"/>
                <a:gd name="connsiteX25" fmla="*/ 228599 w 3828246"/>
                <a:gd name="connsiteY25" fmla="*/ 1577975 h 1932879"/>
                <a:gd name="connsiteX26" fmla="*/ 203199 w 3828246"/>
                <a:gd name="connsiteY26" fmla="*/ 1568450 h 1932879"/>
                <a:gd name="connsiteX27" fmla="*/ 193674 w 3828246"/>
                <a:gd name="connsiteY27" fmla="*/ 1565275 h 1932879"/>
                <a:gd name="connsiteX28" fmla="*/ 187324 w 3828246"/>
                <a:gd name="connsiteY28" fmla="*/ 1555750 h 1932879"/>
                <a:gd name="connsiteX29" fmla="*/ 200024 w 3828246"/>
                <a:gd name="connsiteY29" fmla="*/ 1524000 h 1932879"/>
                <a:gd name="connsiteX30" fmla="*/ 212724 w 3828246"/>
                <a:gd name="connsiteY30" fmla="*/ 1504950 h 1932879"/>
                <a:gd name="connsiteX31" fmla="*/ 215899 w 3828246"/>
                <a:gd name="connsiteY31" fmla="*/ 1514475 h 1932879"/>
                <a:gd name="connsiteX32" fmla="*/ 196849 w 3828246"/>
                <a:gd name="connsiteY32" fmla="*/ 1524000 h 1932879"/>
                <a:gd name="connsiteX33" fmla="*/ 193674 w 3828246"/>
                <a:gd name="connsiteY33" fmla="*/ 1524000 h 1932879"/>
                <a:gd name="connsiteX34" fmla="*/ 193674 w 3828246"/>
                <a:gd name="connsiteY34" fmla="*/ 1524000 h 1932879"/>
                <a:gd name="connsiteX35" fmla="*/ 177799 w 3828246"/>
                <a:gd name="connsiteY35" fmla="*/ 1546225 h 1932879"/>
                <a:gd name="connsiteX36" fmla="*/ 190499 w 3828246"/>
                <a:gd name="connsiteY36" fmla="*/ 1514475 h 1932879"/>
                <a:gd name="connsiteX37" fmla="*/ 212724 w 3828246"/>
                <a:gd name="connsiteY37" fmla="*/ 1482725 h 1932879"/>
                <a:gd name="connsiteX38" fmla="*/ 225424 w 3828246"/>
                <a:gd name="connsiteY38" fmla="*/ 1470025 h 1932879"/>
                <a:gd name="connsiteX39" fmla="*/ 111124 w 3828246"/>
                <a:gd name="connsiteY39" fmla="*/ 1628775 h 1932879"/>
                <a:gd name="connsiteX40" fmla="*/ 41274 w 3828246"/>
                <a:gd name="connsiteY40" fmla="*/ 1660525 h 1932879"/>
                <a:gd name="connsiteX41" fmla="*/ 0 w 3828246"/>
                <a:gd name="connsiteY41" fmla="*/ 1758950 h 1932879"/>
                <a:gd name="connsiteX42" fmla="*/ 974724 w 3828246"/>
                <a:gd name="connsiteY42" fmla="*/ 1733550 h 1932879"/>
                <a:gd name="connsiteX43" fmla="*/ 1913722 w 3828246"/>
                <a:gd name="connsiteY43" fmla="*/ 1692629 h 1932879"/>
                <a:gd name="connsiteX44" fmla="*/ 2917824 w 3828246"/>
                <a:gd name="connsiteY44" fmla="*/ 1724025 h 1932879"/>
                <a:gd name="connsiteX45" fmla="*/ 3828246 w 3828246"/>
                <a:gd name="connsiteY45" fmla="*/ 1832872 h 1932879"/>
                <a:gd name="connsiteX46" fmla="*/ 3498849 w 3828246"/>
                <a:gd name="connsiteY46" fmla="*/ 1568450 h 1932879"/>
                <a:gd name="connsiteX47" fmla="*/ 3502024 w 3828246"/>
                <a:gd name="connsiteY47" fmla="*/ 1403350 h 1932879"/>
                <a:gd name="connsiteX48" fmla="*/ 3305174 w 3828246"/>
                <a:gd name="connsiteY48" fmla="*/ 1279525 h 1932879"/>
                <a:gd name="connsiteX49" fmla="*/ 3209924 w 3828246"/>
                <a:gd name="connsiteY49" fmla="*/ 1050925 h 1932879"/>
                <a:gd name="connsiteX50" fmla="*/ 2924174 w 3828246"/>
                <a:gd name="connsiteY50" fmla="*/ 1016000 h 1932879"/>
                <a:gd name="connsiteX51" fmla="*/ 2940049 w 3828246"/>
                <a:gd name="connsiteY51" fmla="*/ 904875 h 1932879"/>
                <a:gd name="connsiteX52" fmla="*/ 2762249 w 3828246"/>
                <a:gd name="connsiteY52" fmla="*/ 809625 h 1932879"/>
                <a:gd name="connsiteX53" fmla="*/ 2708274 w 3828246"/>
                <a:gd name="connsiteY53" fmla="*/ 819150 h 1932879"/>
                <a:gd name="connsiteX54" fmla="*/ 2517774 w 3828246"/>
                <a:gd name="connsiteY54" fmla="*/ 546100 h 1932879"/>
                <a:gd name="connsiteX55" fmla="*/ 2101849 w 3828246"/>
                <a:gd name="connsiteY55" fmla="*/ 146050 h 1932879"/>
                <a:gd name="connsiteX56" fmla="*/ 1971674 w 3828246"/>
                <a:gd name="connsiteY56" fmla="*/ 98425 h 1932879"/>
                <a:gd name="connsiteX57" fmla="*/ 1892299 w 3828246"/>
                <a:gd name="connsiteY57" fmla="*/ 0 h 19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28246" h="1932879" fill="none" extrusionOk="0">
                  <a:moveTo>
                    <a:pt x="1892299" y="0"/>
                  </a:moveTo>
                  <a:cubicBezTo>
                    <a:pt x="1778665" y="139394"/>
                    <a:pt x="1812103" y="206991"/>
                    <a:pt x="1762124" y="330200"/>
                  </a:cubicBezTo>
                  <a:cubicBezTo>
                    <a:pt x="1539340" y="502815"/>
                    <a:pt x="1579225" y="571303"/>
                    <a:pt x="1495424" y="688975"/>
                  </a:cubicBezTo>
                  <a:cubicBezTo>
                    <a:pt x="1429093" y="683509"/>
                    <a:pt x="1403426" y="672400"/>
                    <a:pt x="1330324" y="663575"/>
                  </a:cubicBezTo>
                  <a:cubicBezTo>
                    <a:pt x="1337644" y="685225"/>
                    <a:pt x="1337240" y="742309"/>
                    <a:pt x="1346199" y="765175"/>
                  </a:cubicBezTo>
                  <a:cubicBezTo>
                    <a:pt x="1324204" y="778696"/>
                    <a:pt x="1299280" y="779249"/>
                    <a:pt x="1282699" y="790575"/>
                  </a:cubicBezTo>
                  <a:cubicBezTo>
                    <a:pt x="1282646" y="803051"/>
                    <a:pt x="1274410" y="821082"/>
                    <a:pt x="1269999" y="838200"/>
                  </a:cubicBezTo>
                  <a:cubicBezTo>
                    <a:pt x="1259626" y="858151"/>
                    <a:pt x="1249529" y="860924"/>
                    <a:pt x="1235074" y="879475"/>
                  </a:cubicBezTo>
                  <a:cubicBezTo>
                    <a:pt x="1250066" y="905941"/>
                    <a:pt x="1235272" y="940380"/>
                    <a:pt x="1250949" y="971550"/>
                  </a:cubicBezTo>
                  <a:cubicBezTo>
                    <a:pt x="1236756" y="972460"/>
                    <a:pt x="1219926" y="966409"/>
                    <a:pt x="1193799" y="974725"/>
                  </a:cubicBezTo>
                  <a:cubicBezTo>
                    <a:pt x="1193536" y="1014660"/>
                    <a:pt x="1187139" y="1048243"/>
                    <a:pt x="1196974" y="1092200"/>
                  </a:cubicBezTo>
                  <a:cubicBezTo>
                    <a:pt x="990790" y="1116649"/>
                    <a:pt x="1071720" y="1217078"/>
                    <a:pt x="996949" y="1270000"/>
                  </a:cubicBezTo>
                  <a:cubicBezTo>
                    <a:pt x="943412" y="1311877"/>
                    <a:pt x="924005" y="1288282"/>
                    <a:pt x="866774" y="1330325"/>
                  </a:cubicBezTo>
                  <a:cubicBezTo>
                    <a:pt x="826942" y="1307854"/>
                    <a:pt x="797085" y="1271516"/>
                    <a:pt x="765174" y="1263650"/>
                  </a:cubicBezTo>
                  <a:cubicBezTo>
                    <a:pt x="755657" y="1272988"/>
                    <a:pt x="746892" y="1285801"/>
                    <a:pt x="733424" y="1292225"/>
                  </a:cubicBezTo>
                  <a:cubicBezTo>
                    <a:pt x="730722" y="1294014"/>
                    <a:pt x="726936" y="1294365"/>
                    <a:pt x="723899" y="1295400"/>
                  </a:cubicBezTo>
                  <a:cubicBezTo>
                    <a:pt x="709283" y="1318780"/>
                    <a:pt x="704047" y="1317765"/>
                    <a:pt x="723899" y="1308100"/>
                  </a:cubicBezTo>
                  <a:cubicBezTo>
                    <a:pt x="726995" y="1304982"/>
                    <a:pt x="727371" y="1301071"/>
                    <a:pt x="730249" y="1298575"/>
                  </a:cubicBezTo>
                  <a:cubicBezTo>
                    <a:pt x="733083" y="1294271"/>
                    <a:pt x="741038" y="1289752"/>
                    <a:pt x="749299" y="1289050"/>
                  </a:cubicBezTo>
                  <a:cubicBezTo>
                    <a:pt x="751228" y="1288768"/>
                    <a:pt x="753372" y="1288940"/>
                    <a:pt x="755649" y="1289050"/>
                  </a:cubicBezTo>
                  <a:cubicBezTo>
                    <a:pt x="746052" y="1302648"/>
                    <a:pt x="731960" y="1303368"/>
                    <a:pt x="711199" y="1317625"/>
                  </a:cubicBezTo>
                  <a:cubicBezTo>
                    <a:pt x="706229" y="1367365"/>
                    <a:pt x="685237" y="1389863"/>
                    <a:pt x="679449" y="1412875"/>
                  </a:cubicBezTo>
                  <a:cubicBezTo>
                    <a:pt x="594635" y="1414865"/>
                    <a:pt x="577619" y="1381143"/>
                    <a:pt x="473074" y="1387475"/>
                  </a:cubicBezTo>
                  <a:cubicBezTo>
                    <a:pt x="477187" y="1411195"/>
                    <a:pt x="463366" y="1441568"/>
                    <a:pt x="460374" y="1466850"/>
                  </a:cubicBezTo>
                  <a:cubicBezTo>
                    <a:pt x="429970" y="1514164"/>
                    <a:pt x="365599" y="1526473"/>
                    <a:pt x="311149" y="1577975"/>
                  </a:cubicBezTo>
                  <a:cubicBezTo>
                    <a:pt x="284601" y="1581165"/>
                    <a:pt x="263598" y="1570133"/>
                    <a:pt x="228599" y="1577975"/>
                  </a:cubicBezTo>
                  <a:cubicBezTo>
                    <a:pt x="218412" y="1576420"/>
                    <a:pt x="215725" y="1572296"/>
                    <a:pt x="203199" y="1568450"/>
                  </a:cubicBezTo>
                  <a:cubicBezTo>
                    <a:pt x="200128" y="1567009"/>
                    <a:pt x="196581" y="1566924"/>
                    <a:pt x="193674" y="1565275"/>
                  </a:cubicBezTo>
                  <a:cubicBezTo>
                    <a:pt x="191240" y="1561957"/>
                    <a:pt x="189587" y="1557952"/>
                    <a:pt x="187324" y="1555750"/>
                  </a:cubicBezTo>
                  <a:cubicBezTo>
                    <a:pt x="188820" y="1529660"/>
                    <a:pt x="185995" y="1544191"/>
                    <a:pt x="200024" y="1524000"/>
                  </a:cubicBezTo>
                  <a:cubicBezTo>
                    <a:pt x="204401" y="1517748"/>
                    <a:pt x="212724" y="1504950"/>
                    <a:pt x="212724" y="1504950"/>
                  </a:cubicBezTo>
                  <a:cubicBezTo>
                    <a:pt x="213370" y="1508370"/>
                    <a:pt x="217802" y="1511807"/>
                    <a:pt x="215899" y="1514475"/>
                  </a:cubicBezTo>
                  <a:cubicBezTo>
                    <a:pt x="214374" y="1518725"/>
                    <a:pt x="199688" y="1522708"/>
                    <a:pt x="196849" y="1524000"/>
                  </a:cubicBezTo>
                  <a:cubicBezTo>
                    <a:pt x="195665" y="1524235"/>
                    <a:pt x="194652" y="1523947"/>
                    <a:pt x="193674" y="1524000"/>
                  </a:cubicBezTo>
                  <a:lnTo>
                    <a:pt x="193674" y="1524000"/>
                  </a:lnTo>
                  <a:cubicBezTo>
                    <a:pt x="188894" y="1530953"/>
                    <a:pt x="186993" y="1542377"/>
                    <a:pt x="177799" y="1546225"/>
                  </a:cubicBezTo>
                  <a:cubicBezTo>
                    <a:pt x="173319" y="1547747"/>
                    <a:pt x="189778" y="1515380"/>
                    <a:pt x="190499" y="1514475"/>
                  </a:cubicBezTo>
                  <a:cubicBezTo>
                    <a:pt x="193225" y="1506589"/>
                    <a:pt x="207533" y="1489329"/>
                    <a:pt x="212724" y="1482725"/>
                  </a:cubicBezTo>
                  <a:cubicBezTo>
                    <a:pt x="217450" y="1478147"/>
                    <a:pt x="220370" y="1475575"/>
                    <a:pt x="225424" y="1470025"/>
                  </a:cubicBezTo>
                  <a:cubicBezTo>
                    <a:pt x="210860" y="1519112"/>
                    <a:pt x="151886" y="1548867"/>
                    <a:pt x="111124" y="1628775"/>
                  </a:cubicBezTo>
                  <a:cubicBezTo>
                    <a:pt x="88951" y="1647729"/>
                    <a:pt x="71888" y="1645290"/>
                    <a:pt x="41274" y="1660525"/>
                  </a:cubicBezTo>
                  <a:cubicBezTo>
                    <a:pt x="37612" y="1697061"/>
                    <a:pt x="1651" y="1724307"/>
                    <a:pt x="0" y="1758950"/>
                  </a:cubicBezTo>
                  <a:cubicBezTo>
                    <a:pt x="257005" y="1899223"/>
                    <a:pt x="562438" y="2008709"/>
                    <a:pt x="974724" y="1733550"/>
                  </a:cubicBezTo>
                  <a:cubicBezTo>
                    <a:pt x="1300393" y="1904453"/>
                    <a:pt x="1625200" y="2077192"/>
                    <a:pt x="1913722" y="1692629"/>
                  </a:cubicBezTo>
                  <a:cubicBezTo>
                    <a:pt x="2228930" y="1915326"/>
                    <a:pt x="2661522" y="1879204"/>
                    <a:pt x="2917824" y="1724025"/>
                  </a:cubicBezTo>
                  <a:cubicBezTo>
                    <a:pt x="3408373" y="1984101"/>
                    <a:pt x="3673665" y="1875371"/>
                    <a:pt x="3828246" y="1832872"/>
                  </a:cubicBezTo>
                  <a:cubicBezTo>
                    <a:pt x="3674456" y="1748137"/>
                    <a:pt x="3644429" y="1677440"/>
                    <a:pt x="3498849" y="1568450"/>
                  </a:cubicBezTo>
                  <a:cubicBezTo>
                    <a:pt x="3507467" y="1522270"/>
                    <a:pt x="3500919" y="1456658"/>
                    <a:pt x="3502024" y="1403350"/>
                  </a:cubicBezTo>
                  <a:cubicBezTo>
                    <a:pt x="3454329" y="1390339"/>
                    <a:pt x="3384912" y="1299895"/>
                    <a:pt x="3305174" y="1279525"/>
                  </a:cubicBezTo>
                  <a:cubicBezTo>
                    <a:pt x="3238477" y="1185611"/>
                    <a:pt x="3249902" y="1140454"/>
                    <a:pt x="3209924" y="1050925"/>
                  </a:cubicBezTo>
                  <a:cubicBezTo>
                    <a:pt x="3113008" y="1072291"/>
                    <a:pt x="2995846" y="1014455"/>
                    <a:pt x="2924174" y="1016000"/>
                  </a:cubicBezTo>
                  <a:cubicBezTo>
                    <a:pt x="2922060" y="959277"/>
                    <a:pt x="2946741" y="929197"/>
                    <a:pt x="2940049" y="904875"/>
                  </a:cubicBezTo>
                  <a:cubicBezTo>
                    <a:pt x="2846975" y="881356"/>
                    <a:pt x="2805666" y="830840"/>
                    <a:pt x="2762249" y="809625"/>
                  </a:cubicBezTo>
                  <a:cubicBezTo>
                    <a:pt x="2750434" y="813227"/>
                    <a:pt x="2718833" y="815574"/>
                    <a:pt x="2708274" y="819150"/>
                  </a:cubicBezTo>
                  <a:cubicBezTo>
                    <a:pt x="2617071" y="704973"/>
                    <a:pt x="2596756" y="610773"/>
                    <a:pt x="2517774" y="546100"/>
                  </a:cubicBezTo>
                  <a:cubicBezTo>
                    <a:pt x="2364512" y="428208"/>
                    <a:pt x="2329150" y="325373"/>
                    <a:pt x="2101849" y="146050"/>
                  </a:cubicBezTo>
                  <a:cubicBezTo>
                    <a:pt x="2062915" y="141865"/>
                    <a:pt x="2014225" y="110800"/>
                    <a:pt x="1971674" y="98425"/>
                  </a:cubicBezTo>
                  <a:cubicBezTo>
                    <a:pt x="1944889" y="67279"/>
                    <a:pt x="1932021" y="33818"/>
                    <a:pt x="1892299" y="0"/>
                  </a:cubicBezTo>
                  <a:close/>
                </a:path>
                <a:path w="3828246" h="1932879" stroke="0" extrusionOk="0">
                  <a:moveTo>
                    <a:pt x="1892299" y="0"/>
                  </a:moveTo>
                  <a:cubicBezTo>
                    <a:pt x="1775109" y="161665"/>
                    <a:pt x="1823594" y="211485"/>
                    <a:pt x="1762124" y="330200"/>
                  </a:cubicBezTo>
                  <a:cubicBezTo>
                    <a:pt x="1533250" y="488717"/>
                    <a:pt x="1561019" y="560575"/>
                    <a:pt x="1495424" y="688975"/>
                  </a:cubicBezTo>
                  <a:cubicBezTo>
                    <a:pt x="1435783" y="692277"/>
                    <a:pt x="1381276" y="657681"/>
                    <a:pt x="1330324" y="663575"/>
                  </a:cubicBezTo>
                  <a:cubicBezTo>
                    <a:pt x="1342560" y="706632"/>
                    <a:pt x="1340146" y="737478"/>
                    <a:pt x="1346199" y="765175"/>
                  </a:cubicBezTo>
                  <a:cubicBezTo>
                    <a:pt x="1324675" y="779913"/>
                    <a:pt x="1310899" y="772738"/>
                    <a:pt x="1282699" y="790575"/>
                  </a:cubicBezTo>
                  <a:cubicBezTo>
                    <a:pt x="1283258" y="803096"/>
                    <a:pt x="1272255" y="821541"/>
                    <a:pt x="1269999" y="838200"/>
                  </a:cubicBezTo>
                  <a:cubicBezTo>
                    <a:pt x="1264446" y="850117"/>
                    <a:pt x="1247222" y="863302"/>
                    <a:pt x="1235074" y="879475"/>
                  </a:cubicBezTo>
                  <a:cubicBezTo>
                    <a:pt x="1248208" y="920464"/>
                    <a:pt x="1242698" y="952518"/>
                    <a:pt x="1250949" y="971550"/>
                  </a:cubicBezTo>
                  <a:cubicBezTo>
                    <a:pt x="1222949" y="973990"/>
                    <a:pt x="1220146" y="968061"/>
                    <a:pt x="1193799" y="974725"/>
                  </a:cubicBezTo>
                  <a:cubicBezTo>
                    <a:pt x="1184435" y="1012382"/>
                    <a:pt x="1196120" y="1060919"/>
                    <a:pt x="1196974" y="1092200"/>
                  </a:cubicBezTo>
                  <a:cubicBezTo>
                    <a:pt x="984163" y="1148523"/>
                    <a:pt x="1049362" y="1202823"/>
                    <a:pt x="996949" y="1270000"/>
                  </a:cubicBezTo>
                  <a:cubicBezTo>
                    <a:pt x="965050" y="1288757"/>
                    <a:pt x="907881" y="1295273"/>
                    <a:pt x="866774" y="1330325"/>
                  </a:cubicBezTo>
                  <a:cubicBezTo>
                    <a:pt x="818811" y="1303002"/>
                    <a:pt x="812376" y="1294014"/>
                    <a:pt x="765174" y="1263650"/>
                  </a:cubicBezTo>
                  <a:cubicBezTo>
                    <a:pt x="755297" y="1269939"/>
                    <a:pt x="744633" y="1289143"/>
                    <a:pt x="733424" y="1292225"/>
                  </a:cubicBezTo>
                  <a:cubicBezTo>
                    <a:pt x="731249" y="1293150"/>
                    <a:pt x="727125" y="1294280"/>
                    <a:pt x="723899" y="1295400"/>
                  </a:cubicBezTo>
                  <a:cubicBezTo>
                    <a:pt x="709778" y="1318432"/>
                    <a:pt x="705060" y="1318077"/>
                    <a:pt x="723899" y="1308100"/>
                  </a:cubicBezTo>
                  <a:cubicBezTo>
                    <a:pt x="725669" y="1305329"/>
                    <a:pt x="727179" y="1301806"/>
                    <a:pt x="730249" y="1298575"/>
                  </a:cubicBezTo>
                  <a:cubicBezTo>
                    <a:pt x="736699" y="1294544"/>
                    <a:pt x="742493" y="1290709"/>
                    <a:pt x="749299" y="1289050"/>
                  </a:cubicBezTo>
                  <a:cubicBezTo>
                    <a:pt x="751329" y="1288697"/>
                    <a:pt x="753094" y="1289362"/>
                    <a:pt x="755649" y="1289050"/>
                  </a:cubicBezTo>
                  <a:cubicBezTo>
                    <a:pt x="741540" y="1298666"/>
                    <a:pt x="717660" y="1306010"/>
                    <a:pt x="711199" y="1317625"/>
                  </a:cubicBezTo>
                  <a:cubicBezTo>
                    <a:pt x="705018" y="1367271"/>
                    <a:pt x="694266" y="1368394"/>
                    <a:pt x="679449" y="1412875"/>
                  </a:cubicBezTo>
                  <a:cubicBezTo>
                    <a:pt x="588749" y="1413307"/>
                    <a:pt x="543519" y="1390261"/>
                    <a:pt x="473074" y="1387475"/>
                  </a:cubicBezTo>
                  <a:cubicBezTo>
                    <a:pt x="471536" y="1415804"/>
                    <a:pt x="456258" y="1442591"/>
                    <a:pt x="460374" y="1466850"/>
                  </a:cubicBezTo>
                  <a:cubicBezTo>
                    <a:pt x="407984" y="1506153"/>
                    <a:pt x="374946" y="1526389"/>
                    <a:pt x="311149" y="1577975"/>
                  </a:cubicBezTo>
                  <a:cubicBezTo>
                    <a:pt x="273914" y="1580979"/>
                    <a:pt x="260918" y="1577391"/>
                    <a:pt x="228599" y="1577975"/>
                  </a:cubicBezTo>
                  <a:cubicBezTo>
                    <a:pt x="218802" y="1575795"/>
                    <a:pt x="216048" y="1570452"/>
                    <a:pt x="203199" y="1568450"/>
                  </a:cubicBezTo>
                  <a:cubicBezTo>
                    <a:pt x="200148" y="1566630"/>
                    <a:pt x="195814" y="1566534"/>
                    <a:pt x="193674" y="1565275"/>
                  </a:cubicBezTo>
                  <a:cubicBezTo>
                    <a:pt x="190260" y="1562521"/>
                    <a:pt x="188760" y="1558706"/>
                    <a:pt x="187324" y="1555750"/>
                  </a:cubicBezTo>
                  <a:cubicBezTo>
                    <a:pt x="194205" y="1531424"/>
                    <a:pt x="187537" y="1545463"/>
                    <a:pt x="200024" y="1524000"/>
                  </a:cubicBezTo>
                  <a:cubicBezTo>
                    <a:pt x="204401" y="1517748"/>
                    <a:pt x="212724" y="1504950"/>
                    <a:pt x="212724" y="1504950"/>
                  </a:cubicBezTo>
                  <a:cubicBezTo>
                    <a:pt x="213924" y="1507756"/>
                    <a:pt x="217224" y="1510596"/>
                    <a:pt x="215899" y="1514475"/>
                  </a:cubicBezTo>
                  <a:cubicBezTo>
                    <a:pt x="214058" y="1518751"/>
                    <a:pt x="200126" y="1523908"/>
                    <a:pt x="196849" y="1524000"/>
                  </a:cubicBezTo>
                  <a:cubicBezTo>
                    <a:pt x="195860" y="1524267"/>
                    <a:pt x="194705" y="1523844"/>
                    <a:pt x="193674" y="1524000"/>
                  </a:cubicBezTo>
                  <a:lnTo>
                    <a:pt x="193674" y="1524000"/>
                  </a:lnTo>
                  <a:cubicBezTo>
                    <a:pt x="187883" y="1531160"/>
                    <a:pt x="186412" y="1543113"/>
                    <a:pt x="177799" y="1546225"/>
                  </a:cubicBezTo>
                  <a:cubicBezTo>
                    <a:pt x="173268" y="1547684"/>
                    <a:pt x="190111" y="1515290"/>
                    <a:pt x="190499" y="1514475"/>
                  </a:cubicBezTo>
                  <a:cubicBezTo>
                    <a:pt x="196166" y="1509773"/>
                    <a:pt x="205284" y="1490361"/>
                    <a:pt x="212724" y="1482725"/>
                  </a:cubicBezTo>
                  <a:cubicBezTo>
                    <a:pt x="217609" y="1477640"/>
                    <a:pt x="220768" y="1473672"/>
                    <a:pt x="225424" y="1470025"/>
                  </a:cubicBezTo>
                  <a:cubicBezTo>
                    <a:pt x="185359" y="1557198"/>
                    <a:pt x="155738" y="1552439"/>
                    <a:pt x="111124" y="1628775"/>
                  </a:cubicBezTo>
                  <a:cubicBezTo>
                    <a:pt x="95304" y="1637129"/>
                    <a:pt x="68011" y="1646296"/>
                    <a:pt x="41274" y="1660525"/>
                  </a:cubicBezTo>
                  <a:cubicBezTo>
                    <a:pt x="29327" y="1690067"/>
                    <a:pt x="2515" y="1730355"/>
                    <a:pt x="0" y="1758950"/>
                  </a:cubicBezTo>
                  <a:cubicBezTo>
                    <a:pt x="177513" y="1853780"/>
                    <a:pt x="487272" y="2039892"/>
                    <a:pt x="974724" y="1733550"/>
                  </a:cubicBezTo>
                  <a:cubicBezTo>
                    <a:pt x="1174118" y="1928342"/>
                    <a:pt x="1604652" y="2043922"/>
                    <a:pt x="1913722" y="1692629"/>
                  </a:cubicBezTo>
                  <a:cubicBezTo>
                    <a:pt x="2136830" y="1891394"/>
                    <a:pt x="2741287" y="1970080"/>
                    <a:pt x="2917824" y="1724025"/>
                  </a:cubicBezTo>
                  <a:cubicBezTo>
                    <a:pt x="3409589" y="1955748"/>
                    <a:pt x="3660395" y="1884774"/>
                    <a:pt x="3828246" y="1832872"/>
                  </a:cubicBezTo>
                  <a:cubicBezTo>
                    <a:pt x="3672742" y="1752405"/>
                    <a:pt x="3663674" y="1651923"/>
                    <a:pt x="3498849" y="1568450"/>
                  </a:cubicBezTo>
                  <a:cubicBezTo>
                    <a:pt x="3499239" y="1519372"/>
                    <a:pt x="3514007" y="1452465"/>
                    <a:pt x="3502024" y="1403350"/>
                  </a:cubicBezTo>
                  <a:cubicBezTo>
                    <a:pt x="3392437" y="1361223"/>
                    <a:pt x="3375818" y="1307634"/>
                    <a:pt x="3305174" y="1279525"/>
                  </a:cubicBezTo>
                  <a:cubicBezTo>
                    <a:pt x="3262889" y="1200182"/>
                    <a:pt x="3269552" y="1139960"/>
                    <a:pt x="3209924" y="1050925"/>
                  </a:cubicBezTo>
                  <a:cubicBezTo>
                    <a:pt x="3105356" y="1060188"/>
                    <a:pt x="3042771" y="997341"/>
                    <a:pt x="2924174" y="1016000"/>
                  </a:cubicBezTo>
                  <a:cubicBezTo>
                    <a:pt x="2923443" y="965015"/>
                    <a:pt x="2943778" y="946475"/>
                    <a:pt x="2940049" y="904875"/>
                  </a:cubicBezTo>
                  <a:cubicBezTo>
                    <a:pt x="2888676" y="882700"/>
                    <a:pt x="2838246" y="830580"/>
                    <a:pt x="2762249" y="809625"/>
                  </a:cubicBezTo>
                  <a:cubicBezTo>
                    <a:pt x="2736265" y="818334"/>
                    <a:pt x="2728586" y="810838"/>
                    <a:pt x="2708274" y="819150"/>
                  </a:cubicBezTo>
                  <a:cubicBezTo>
                    <a:pt x="2657199" y="761999"/>
                    <a:pt x="2617342" y="633855"/>
                    <a:pt x="2517774" y="546100"/>
                  </a:cubicBezTo>
                  <a:cubicBezTo>
                    <a:pt x="2338613" y="460703"/>
                    <a:pt x="2254676" y="228363"/>
                    <a:pt x="2101849" y="146050"/>
                  </a:cubicBezTo>
                  <a:cubicBezTo>
                    <a:pt x="2038368" y="136280"/>
                    <a:pt x="2007476" y="109909"/>
                    <a:pt x="1971674" y="98425"/>
                  </a:cubicBezTo>
                  <a:cubicBezTo>
                    <a:pt x="1935417" y="58926"/>
                    <a:pt x="1921887" y="19145"/>
                    <a:pt x="1892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xmlns="" sd="501778415">
                    <a:custGeom>
                      <a:avLst/>
                      <a:gdLst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61631"/>
                        <a:gd name="connsiteX1" fmla="*/ 1762125 w 3816350"/>
                        <a:gd name="connsiteY1" fmla="*/ 330200 h 1861631"/>
                        <a:gd name="connsiteX2" fmla="*/ 1495425 w 3816350"/>
                        <a:gd name="connsiteY2" fmla="*/ 688975 h 1861631"/>
                        <a:gd name="connsiteX3" fmla="*/ 1330325 w 3816350"/>
                        <a:gd name="connsiteY3" fmla="*/ 663575 h 1861631"/>
                        <a:gd name="connsiteX4" fmla="*/ 1346200 w 3816350"/>
                        <a:gd name="connsiteY4" fmla="*/ 765175 h 1861631"/>
                        <a:gd name="connsiteX5" fmla="*/ 1282700 w 3816350"/>
                        <a:gd name="connsiteY5" fmla="*/ 790575 h 1861631"/>
                        <a:gd name="connsiteX6" fmla="*/ 1270000 w 3816350"/>
                        <a:gd name="connsiteY6" fmla="*/ 838200 h 1861631"/>
                        <a:gd name="connsiteX7" fmla="*/ 1235075 w 3816350"/>
                        <a:gd name="connsiteY7" fmla="*/ 879475 h 1861631"/>
                        <a:gd name="connsiteX8" fmla="*/ 1250950 w 3816350"/>
                        <a:gd name="connsiteY8" fmla="*/ 971550 h 1861631"/>
                        <a:gd name="connsiteX9" fmla="*/ 1193800 w 3816350"/>
                        <a:gd name="connsiteY9" fmla="*/ 974725 h 1861631"/>
                        <a:gd name="connsiteX10" fmla="*/ 1196975 w 3816350"/>
                        <a:gd name="connsiteY10" fmla="*/ 1092200 h 1861631"/>
                        <a:gd name="connsiteX11" fmla="*/ 996950 w 3816350"/>
                        <a:gd name="connsiteY11" fmla="*/ 1270000 h 1861631"/>
                        <a:gd name="connsiteX12" fmla="*/ 866775 w 3816350"/>
                        <a:gd name="connsiteY12" fmla="*/ 1330325 h 1861631"/>
                        <a:gd name="connsiteX13" fmla="*/ 765175 w 3816350"/>
                        <a:gd name="connsiteY13" fmla="*/ 1263650 h 1861631"/>
                        <a:gd name="connsiteX14" fmla="*/ 733425 w 3816350"/>
                        <a:gd name="connsiteY14" fmla="*/ 1292225 h 1861631"/>
                        <a:gd name="connsiteX15" fmla="*/ 723900 w 3816350"/>
                        <a:gd name="connsiteY15" fmla="*/ 1295400 h 1861631"/>
                        <a:gd name="connsiteX16" fmla="*/ 723900 w 3816350"/>
                        <a:gd name="connsiteY16" fmla="*/ 1308100 h 1861631"/>
                        <a:gd name="connsiteX17" fmla="*/ 730250 w 3816350"/>
                        <a:gd name="connsiteY17" fmla="*/ 1298575 h 1861631"/>
                        <a:gd name="connsiteX18" fmla="*/ 749300 w 3816350"/>
                        <a:gd name="connsiteY18" fmla="*/ 1289050 h 1861631"/>
                        <a:gd name="connsiteX19" fmla="*/ 755650 w 3816350"/>
                        <a:gd name="connsiteY19" fmla="*/ 1289050 h 1861631"/>
                        <a:gd name="connsiteX20" fmla="*/ 711200 w 3816350"/>
                        <a:gd name="connsiteY20" fmla="*/ 1317625 h 1861631"/>
                        <a:gd name="connsiteX21" fmla="*/ 679450 w 3816350"/>
                        <a:gd name="connsiteY21" fmla="*/ 1412875 h 1861631"/>
                        <a:gd name="connsiteX22" fmla="*/ 473075 w 3816350"/>
                        <a:gd name="connsiteY22" fmla="*/ 1387475 h 1861631"/>
                        <a:gd name="connsiteX23" fmla="*/ 460375 w 3816350"/>
                        <a:gd name="connsiteY23" fmla="*/ 1466850 h 1861631"/>
                        <a:gd name="connsiteX24" fmla="*/ 311150 w 3816350"/>
                        <a:gd name="connsiteY24" fmla="*/ 1577975 h 1861631"/>
                        <a:gd name="connsiteX25" fmla="*/ 228600 w 3816350"/>
                        <a:gd name="connsiteY25" fmla="*/ 1577975 h 1861631"/>
                        <a:gd name="connsiteX26" fmla="*/ 203200 w 3816350"/>
                        <a:gd name="connsiteY26" fmla="*/ 1568450 h 1861631"/>
                        <a:gd name="connsiteX27" fmla="*/ 193675 w 3816350"/>
                        <a:gd name="connsiteY27" fmla="*/ 1565275 h 1861631"/>
                        <a:gd name="connsiteX28" fmla="*/ 187325 w 3816350"/>
                        <a:gd name="connsiteY28" fmla="*/ 1555750 h 1861631"/>
                        <a:gd name="connsiteX29" fmla="*/ 200025 w 3816350"/>
                        <a:gd name="connsiteY29" fmla="*/ 1524000 h 1861631"/>
                        <a:gd name="connsiteX30" fmla="*/ 212725 w 3816350"/>
                        <a:gd name="connsiteY30" fmla="*/ 1504950 h 1861631"/>
                        <a:gd name="connsiteX31" fmla="*/ 215900 w 3816350"/>
                        <a:gd name="connsiteY31" fmla="*/ 1514475 h 1861631"/>
                        <a:gd name="connsiteX32" fmla="*/ 196850 w 3816350"/>
                        <a:gd name="connsiteY32" fmla="*/ 1524000 h 1861631"/>
                        <a:gd name="connsiteX33" fmla="*/ 193675 w 3816350"/>
                        <a:gd name="connsiteY33" fmla="*/ 1524000 h 1861631"/>
                        <a:gd name="connsiteX34" fmla="*/ 193675 w 3816350"/>
                        <a:gd name="connsiteY34" fmla="*/ 1524000 h 1861631"/>
                        <a:gd name="connsiteX35" fmla="*/ 177800 w 3816350"/>
                        <a:gd name="connsiteY35" fmla="*/ 1546225 h 1861631"/>
                        <a:gd name="connsiteX36" fmla="*/ 190500 w 3816350"/>
                        <a:gd name="connsiteY36" fmla="*/ 1514475 h 1861631"/>
                        <a:gd name="connsiteX37" fmla="*/ 212725 w 3816350"/>
                        <a:gd name="connsiteY37" fmla="*/ 1482725 h 1861631"/>
                        <a:gd name="connsiteX38" fmla="*/ 225425 w 3816350"/>
                        <a:gd name="connsiteY38" fmla="*/ 1470025 h 1861631"/>
                        <a:gd name="connsiteX39" fmla="*/ 111125 w 3816350"/>
                        <a:gd name="connsiteY39" fmla="*/ 1628775 h 1861631"/>
                        <a:gd name="connsiteX40" fmla="*/ 41275 w 3816350"/>
                        <a:gd name="connsiteY40" fmla="*/ 1660525 h 1861631"/>
                        <a:gd name="connsiteX41" fmla="*/ 0 w 3816350"/>
                        <a:gd name="connsiteY41" fmla="*/ 1758950 h 1861631"/>
                        <a:gd name="connsiteX42" fmla="*/ 974725 w 3816350"/>
                        <a:gd name="connsiteY42" fmla="*/ 1733550 h 1861631"/>
                        <a:gd name="connsiteX43" fmla="*/ 1901825 w 3816350"/>
                        <a:gd name="connsiteY43" fmla="*/ 1711325 h 1861631"/>
                        <a:gd name="connsiteX44" fmla="*/ 2917825 w 3816350"/>
                        <a:gd name="connsiteY44" fmla="*/ 1724025 h 1861631"/>
                        <a:gd name="connsiteX45" fmla="*/ 3816350 w 3816350"/>
                        <a:gd name="connsiteY45" fmla="*/ 1819275 h 1861631"/>
                        <a:gd name="connsiteX46" fmla="*/ 3498850 w 3816350"/>
                        <a:gd name="connsiteY46" fmla="*/ 1568450 h 1861631"/>
                        <a:gd name="connsiteX47" fmla="*/ 3502025 w 3816350"/>
                        <a:gd name="connsiteY47" fmla="*/ 1403350 h 1861631"/>
                        <a:gd name="connsiteX48" fmla="*/ 3305175 w 3816350"/>
                        <a:gd name="connsiteY48" fmla="*/ 1279525 h 1861631"/>
                        <a:gd name="connsiteX49" fmla="*/ 3209925 w 3816350"/>
                        <a:gd name="connsiteY49" fmla="*/ 1050925 h 1861631"/>
                        <a:gd name="connsiteX50" fmla="*/ 2924175 w 3816350"/>
                        <a:gd name="connsiteY50" fmla="*/ 1016000 h 1861631"/>
                        <a:gd name="connsiteX51" fmla="*/ 2940050 w 3816350"/>
                        <a:gd name="connsiteY51" fmla="*/ 904875 h 1861631"/>
                        <a:gd name="connsiteX52" fmla="*/ 2762250 w 3816350"/>
                        <a:gd name="connsiteY52" fmla="*/ 809625 h 1861631"/>
                        <a:gd name="connsiteX53" fmla="*/ 2708275 w 3816350"/>
                        <a:gd name="connsiteY53" fmla="*/ 819150 h 1861631"/>
                        <a:gd name="connsiteX54" fmla="*/ 2517775 w 3816350"/>
                        <a:gd name="connsiteY54" fmla="*/ 546100 h 1861631"/>
                        <a:gd name="connsiteX55" fmla="*/ 2101850 w 3816350"/>
                        <a:gd name="connsiteY55" fmla="*/ 146050 h 1861631"/>
                        <a:gd name="connsiteX56" fmla="*/ 1971675 w 3816350"/>
                        <a:gd name="connsiteY56" fmla="*/ 98425 h 1861631"/>
                        <a:gd name="connsiteX57" fmla="*/ 1892300 w 3816350"/>
                        <a:gd name="connsiteY57" fmla="*/ 0 h 1861631"/>
                        <a:gd name="connsiteX0" fmla="*/ 1892300 w 3816350"/>
                        <a:gd name="connsiteY0" fmla="*/ 0 h 1917260"/>
                        <a:gd name="connsiteX1" fmla="*/ 1762125 w 3816350"/>
                        <a:gd name="connsiteY1" fmla="*/ 330200 h 1917260"/>
                        <a:gd name="connsiteX2" fmla="*/ 1495425 w 3816350"/>
                        <a:gd name="connsiteY2" fmla="*/ 688975 h 1917260"/>
                        <a:gd name="connsiteX3" fmla="*/ 1330325 w 3816350"/>
                        <a:gd name="connsiteY3" fmla="*/ 663575 h 1917260"/>
                        <a:gd name="connsiteX4" fmla="*/ 1346200 w 3816350"/>
                        <a:gd name="connsiteY4" fmla="*/ 765175 h 1917260"/>
                        <a:gd name="connsiteX5" fmla="*/ 1282700 w 3816350"/>
                        <a:gd name="connsiteY5" fmla="*/ 790575 h 1917260"/>
                        <a:gd name="connsiteX6" fmla="*/ 1270000 w 3816350"/>
                        <a:gd name="connsiteY6" fmla="*/ 838200 h 1917260"/>
                        <a:gd name="connsiteX7" fmla="*/ 1235075 w 3816350"/>
                        <a:gd name="connsiteY7" fmla="*/ 879475 h 1917260"/>
                        <a:gd name="connsiteX8" fmla="*/ 1250950 w 3816350"/>
                        <a:gd name="connsiteY8" fmla="*/ 971550 h 1917260"/>
                        <a:gd name="connsiteX9" fmla="*/ 1193800 w 3816350"/>
                        <a:gd name="connsiteY9" fmla="*/ 974725 h 1917260"/>
                        <a:gd name="connsiteX10" fmla="*/ 1196975 w 3816350"/>
                        <a:gd name="connsiteY10" fmla="*/ 1092200 h 1917260"/>
                        <a:gd name="connsiteX11" fmla="*/ 996950 w 3816350"/>
                        <a:gd name="connsiteY11" fmla="*/ 1270000 h 1917260"/>
                        <a:gd name="connsiteX12" fmla="*/ 866775 w 3816350"/>
                        <a:gd name="connsiteY12" fmla="*/ 1330325 h 1917260"/>
                        <a:gd name="connsiteX13" fmla="*/ 765175 w 3816350"/>
                        <a:gd name="connsiteY13" fmla="*/ 1263650 h 1917260"/>
                        <a:gd name="connsiteX14" fmla="*/ 733425 w 3816350"/>
                        <a:gd name="connsiteY14" fmla="*/ 1292225 h 1917260"/>
                        <a:gd name="connsiteX15" fmla="*/ 723900 w 3816350"/>
                        <a:gd name="connsiteY15" fmla="*/ 1295400 h 1917260"/>
                        <a:gd name="connsiteX16" fmla="*/ 723900 w 3816350"/>
                        <a:gd name="connsiteY16" fmla="*/ 1308100 h 1917260"/>
                        <a:gd name="connsiteX17" fmla="*/ 730250 w 3816350"/>
                        <a:gd name="connsiteY17" fmla="*/ 1298575 h 1917260"/>
                        <a:gd name="connsiteX18" fmla="*/ 749300 w 3816350"/>
                        <a:gd name="connsiteY18" fmla="*/ 1289050 h 1917260"/>
                        <a:gd name="connsiteX19" fmla="*/ 755650 w 3816350"/>
                        <a:gd name="connsiteY19" fmla="*/ 1289050 h 1917260"/>
                        <a:gd name="connsiteX20" fmla="*/ 711200 w 3816350"/>
                        <a:gd name="connsiteY20" fmla="*/ 1317625 h 1917260"/>
                        <a:gd name="connsiteX21" fmla="*/ 679450 w 3816350"/>
                        <a:gd name="connsiteY21" fmla="*/ 1412875 h 1917260"/>
                        <a:gd name="connsiteX22" fmla="*/ 473075 w 3816350"/>
                        <a:gd name="connsiteY22" fmla="*/ 1387475 h 1917260"/>
                        <a:gd name="connsiteX23" fmla="*/ 460375 w 3816350"/>
                        <a:gd name="connsiteY23" fmla="*/ 1466850 h 1917260"/>
                        <a:gd name="connsiteX24" fmla="*/ 311150 w 3816350"/>
                        <a:gd name="connsiteY24" fmla="*/ 1577975 h 1917260"/>
                        <a:gd name="connsiteX25" fmla="*/ 228600 w 3816350"/>
                        <a:gd name="connsiteY25" fmla="*/ 1577975 h 1917260"/>
                        <a:gd name="connsiteX26" fmla="*/ 203200 w 3816350"/>
                        <a:gd name="connsiteY26" fmla="*/ 1568450 h 1917260"/>
                        <a:gd name="connsiteX27" fmla="*/ 193675 w 3816350"/>
                        <a:gd name="connsiteY27" fmla="*/ 1565275 h 1917260"/>
                        <a:gd name="connsiteX28" fmla="*/ 187325 w 3816350"/>
                        <a:gd name="connsiteY28" fmla="*/ 1555750 h 1917260"/>
                        <a:gd name="connsiteX29" fmla="*/ 200025 w 3816350"/>
                        <a:gd name="connsiteY29" fmla="*/ 1524000 h 1917260"/>
                        <a:gd name="connsiteX30" fmla="*/ 212725 w 3816350"/>
                        <a:gd name="connsiteY30" fmla="*/ 1504950 h 1917260"/>
                        <a:gd name="connsiteX31" fmla="*/ 215900 w 3816350"/>
                        <a:gd name="connsiteY31" fmla="*/ 1514475 h 1917260"/>
                        <a:gd name="connsiteX32" fmla="*/ 196850 w 3816350"/>
                        <a:gd name="connsiteY32" fmla="*/ 1524000 h 1917260"/>
                        <a:gd name="connsiteX33" fmla="*/ 193675 w 3816350"/>
                        <a:gd name="connsiteY33" fmla="*/ 1524000 h 1917260"/>
                        <a:gd name="connsiteX34" fmla="*/ 193675 w 3816350"/>
                        <a:gd name="connsiteY34" fmla="*/ 1524000 h 1917260"/>
                        <a:gd name="connsiteX35" fmla="*/ 177800 w 3816350"/>
                        <a:gd name="connsiteY35" fmla="*/ 1546225 h 1917260"/>
                        <a:gd name="connsiteX36" fmla="*/ 190500 w 3816350"/>
                        <a:gd name="connsiteY36" fmla="*/ 1514475 h 1917260"/>
                        <a:gd name="connsiteX37" fmla="*/ 212725 w 3816350"/>
                        <a:gd name="connsiteY37" fmla="*/ 1482725 h 1917260"/>
                        <a:gd name="connsiteX38" fmla="*/ 225425 w 3816350"/>
                        <a:gd name="connsiteY38" fmla="*/ 1470025 h 1917260"/>
                        <a:gd name="connsiteX39" fmla="*/ 111125 w 3816350"/>
                        <a:gd name="connsiteY39" fmla="*/ 1628775 h 1917260"/>
                        <a:gd name="connsiteX40" fmla="*/ 41275 w 3816350"/>
                        <a:gd name="connsiteY40" fmla="*/ 1660525 h 1917260"/>
                        <a:gd name="connsiteX41" fmla="*/ 0 w 3816350"/>
                        <a:gd name="connsiteY41" fmla="*/ 1758950 h 1917260"/>
                        <a:gd name="connsiteX42" fmla="*/ 974725 w 3816350"/>
                        <a:gd name="connsiteY42" fmla="*/ 1733550 h 1917260"/>
                        <a:gd name="connsiteX43" fmla="*/ 1901825 w 3816350"/>
                        <a:gd name="connsiteY43" fmla="*/ 1711325 h 1917260"/>
                        <a:gd name="connsiteX44" fmla="*/ 2917825 w 3816350"/>
                        <a:gd name="connsiteY44" fmla="*/ 1724025 h 1917260"/>
                        <a:gd name="connsiteX45" fmla="*/ 3816350 w 3816350"/>
                        <a:gd name="connsiteY45" fmla="*/ 1819275 h 1917260"/>
                        <a:gd name="connsiteX46" fmla="*/ 3498850 w 3816350"/>
                        <a:gd name="connsiteY46" fmla="*/ 1568450 h 1917260"/>
                        <a:gd name="connsiteX47" fmla="*/ 3502025 w 3816350"/>
                        <a:gd name="connsiteY47" fmla="*/ 1403350 h 1917260"/>
                        <a:gd name="connsiteX48" fmla="*/ 3305175 w 3816350"/>
                        <a:gd name="connsiteY48" fmla="*/ 1279525 h 1917260"/>
                        <a:gd name="connsiteX49" fmla="*/ 3209925 w 3816350"/>
                        <a:gd name="connsiteY49" fmla="*/ 1050925 h 1917260"/>
                        <a:gd name="connsiteX50" fmla="*/ 2924175 w 3816350"/>
                        <a:gd name="connsiteY50" fmla="*/ 1016000 h 1917260"/>
                        <a:gd name="connsiteX51" fmla="*/ 2940050 w 3816350"/>
                        <a:gd name="connsiteY51" fmla="*/ 904875 h 1917260"/>
                        <a:gd name="connsiteX52" fmla="*/ 2762250 w 3816350"/>
                        <a:gd name="connsiteY52" fmla="*/ 809625 h 1917260"/>
                        <a:gd name="connsiteX53" fmla="*/ 2708275 w 3816350"/>
                        <a:gd name="connsiteY53" fmla="*/ 819150 h 1917260"/>
                        <a:gd name="connsiteX54" fmla="*/ 2517775 w 3816350"/>
                        <a:gd name="connsiteY54" fmla="*/ 546100 h 1917260"/>
                        <a:gd name="connsiteX55" fmla="*/ 2101850 w 3816350"/>
                        <a:gd name="connsiteY55" fmla="*/ 146050 h 1917260"/>
                        <a:gd name="connsiteX56" fmla="*/ 1971675 w 3816350"/>
                        <a:gd name="connsiteY56" fmla="*/ 98425 h 1917260"/>
                        <a:gd name="connsiteX57" fmla="*/ 1892300 w 3816350"/>
                        <a:gd name="connsiteY57" fmla="*/ 0 h 1917260"/>
                        <a:gd name="connsiteX0" fmla="*/ 1892300 w 3816350"/>
                        <a:gd name="connsiteY0" fmla="*/ 0 h 1917260"/>
                        <a:gd name="connsiteX1" fmla="*/ 1762125 w 3816350"/>
                        <a:gd name="connsiteY1" fmla="*/ 330200 h 1917260"/>
                        <a:gd name="connsiteX2" fmla="*/ 1495425 w 3816350"/>
                        <a:gd name="connsiteY2" fmla="*/ 688975 h 1917260"/>
                        <a:gd name="connsiteX3" fmla="*/ 1330325 w 3816350"/>
                        <a:gd name="connsiteY3" fmla="*/ 663575 h 1917260"/>
                        <a:gd name="connsiteX4" fmla="*/ 1346200 w 3816350"/>
                        <a:gd name="connsiteY4" fmla="*/ 765175 h 1917260"/>
                        <a:gd name="connsiteX5" fmla="*/ 1282700 w 3816350"/>
                        <a:gd name="connsiteY5" fmla="*/ 790575 h 1917260"/>
                        <a:gd name="connsiteX6" fmla="*/ 1270000 w 3816350"/>
                        <a:gd name="connsiteY6" fmla="*/ 838200 h 1917260"/>
                        <a:gd name="connsiteX7" fmla="*/ 1235075 w 3816350"/>
                        <a:gd name="connsiteY7" fmla="*/ 879475 h 1917260"/>
                        <a:gd name="connsiteX8" fmla="*/ 1250950 w 3816350"/>
                        <a:gd name="connsiteY8" fmla="*/ 971550 h 1917260"/>
                        <a:gd name="connsiteX9" fmla="*/ 1193800 w 3816350"/>
                        <a:gd name="connsiteY9" fmla="*/ 974725 h 1917260"/>
                        <a:gd name="connsiteX10" fmla="*/ 1196975 w 3816350"/>
                        <a:gd name="connsiteY10" fmla="*/ 1092200 h 1917260"/>
                        <a:gd name="connsiteX11" fmla="*/ 996950 w 3816350"/>
                        <a:gd name="connsiteY11" fmla="*/ 1270000 h 1917260"/>
                        <a:gd name="connsiteX12" fmla="*/ 866775 w 3816350"/>
                        <a:gd name="connsiteY12" fmla="*/ 1330325 h 1917260"/>
                        <a:gd name="connsiteX13" fmla="*/ 765175 w 3816350"/>
                        <a:gd name="connsiteY13" fmla="*/ 1263650 h 1917260"/>
                        <a:gd name="connsiteX14" fmla="*/ 733425 w 3816350"/>
                        <a:gd name="connsiteY14" fmla="*/ 1292225 h 1917260"/>
                        <a:gd name="connsiteX15" fmla="*/ 723900 w 3816350"/>
                        <a:gd name="connsiteY15" fmla="*/ 1295400 h 1917260"/>
                        <a:gd name="connsiteX16" fmla="*/ 723900 w 3816350"/>
                        <a:gd name="connsiteY16" fmla="*/ 1308100 h 1917260"/>
                        <a:gd name="connsiteX17" fmla="*/ 730250 w 3816350"/>
                        <a:gd name="connsiteY17" fmla="*/ 1298575 h 1917260"/>
                        <a:gd name="connsiteX18" fmla="*/ 749300 w 3816350"/>
                        <a:gd name="connsiteY18" fmla="*/ 1289050 h 1917260"/>
                        <a:gd name="connsiteX19" fmla="*/ 755650 w 3816350"/>
                        <a:gd name="connsiteY19" fmla="*/ 1289050 h 1917260"/>
                        <a:gd name="connsiteX20" fmla="*/ 711200 w 3816350"/>
                        <a:gd name="connsiteY20" fmla="*/ 1317625 h 1917260"/>
                        <a:gd name="connsiteX21" fmla="*/ 679450 w 3816350"/>
                        <a:gd name="connsiteY21" fmla="*/ 1412875 h 1917260"/>
                        <a:gd name="connsiteX22" fmla="*/ 473075 w 3816350"/>
                        <a:gd name="connsiteY22" fmla="*/ 1387475 h 1917260"/>
                        <a:gd name="connsiteX23" fmla="*/ 460375 w 3816350"/>
                        <a:gd name="connsiteY23" fmla="*/ 1466850 h 1917260"/>
                        <a:gd name="connsiteX24" fmla="*/ 311150 w 3816350"/>
                        <a:gd name="connsiteY24" fmla="*/ 1577975 h 1917260"/>
                        <a:gd name="connsiteX25" fmla="*/ 228600 w 3816350"/>
                        <a:gd name="connsiteY25" fmla="*/ 1577975 h 1917260"/>
                        <a:gd name="connsiteX26" fmla="*/ 203200 w 3816350"/>
                        <a:gd name="connsiteY26" fmla="*/ 1568450 h 1917260"/>
                        <a:gd name="connsiteX27" fmla="*/ 193675 w 3816350"/>
                        <a:gd name="connsiteY27" fmla="*/ 1565275 h 1917260"/>
                        <a:gd name="connsiteX28" fmla="*/ 187325 w 3816350"/>
                        <a:gd name="connsiteY28" fmla="*/ 1555750 h 1917260"/>
                        <a:gd name="connsiteX29" fmla="*/ 200025 w 3816350"/>
                        <a:gd name="connsiteY29" fmla="*/ 1524000 h 1917260"/>
                        <a:gd name="connsiteX30" fmla="*/ 212725 w 3816350"/>
                        <a:gd name="connsiteY30" fmla="*/ 1504950 h 1917260"/>
                        <a:gd name="connsiteX31" fmla="*/ 215900 w 3816350"/>
                        <a:gd name="connsiteY31" fmla="*/ 1514475 h 1917260"/>
                        <a:gd name="connsiteX32" fmla="*/ 196850 w 3816350"/>
                        <a:gd name="connsiteY32" fmla="*/ 1524000 h 1917260"/>
                        <a:gd name="connsiteX33" fmla="*/ 193675 w 3816350"/>
                        <a:gd name="connsiteY33" fmla="*/ 1524000 h 1917260"/>
                        <a:gd name="connsiteX34" fmla="*/ 193675 w 3816350"/>
                        <a:gd name="connsiteY34" fmla="*/ 1524000 h 1917260"/>
                        <a:gd name="connsiteX35" fmla="*/ 177800 w 3816350"/>
                        <a:gd name="connsiteY35" fmla="*/ 1546225 h 1917260"/>
                        <a:gd name="connsiteX36" fmla="*/ 190500 w 3816350"/>
                        <a:gd name="connsiteY36" fmla="*/ 1514475 h 1917260"/>
                        <a:gd name="connsiteX37" fmla="*/ 212725 w 3816350"/>
                        <a:gd name="connsiteY37" fmla="*/ 1482725 h 1917260"/>
                        <a:gd name="connsiteX38" fmla="*/ 225425 w 3816350"/>
                        <a:gd name="connsiteY38" fmla="*/ 1470025 h 1917260"/>
                        <a:gd name="connsiteX39" fmla="*/ 111125 w 3816350"/>
                        <a:gd name="connsiteY39" fmla="*/ 1628775 h 1917260"/>
                        <a:gd name="connsiteX40" fmla="*/ 41275 w 3816350"/>
                        <a:gd name="connsiteY40" fmla="*/ 1660525 h 1917260"/>
                        <a:gd name="connsiteX41" fmla="*/ 0 w 3816350"/>
                        <a:gd name="connsiteY41" fmla="*/ 1758950 h 1917260"/>
                        <a:gd name="connsiteX42" fmla="*/ 974725 w 3816350"/>
                        <a:gd name="connsiteY42" fmla="*/ 1733550 h 1917260"/>
                        <a:gd name="connsiteX43" fmla="*/ 1901825 w 3816350"/>
                        <a:gd name="connsiteY43" fmla="*/ 1711325 h 1917260"/>
                        <a:gd name="connsiteX44" fmla="*/ 2917825 w 3816350"/>
                        <a:gd name="connsiteY44" fmla="*/ 1724025 h 1917260"/>
                        <a:gd name="connsiteX45" fmla="*/ 3816350 w 3816350"/>
                        <a:gd name="connsiteY45" fmla="*/ 1819275 h 1917260"/>
                        <a:gd name="connsiteX46" fmla="*/ 3498850 w 3816350"/>
                        <a:gd name="connsiteY46" fmla="*/ 1568450 h 1917260"/>
                        <a:gd name="connsiteX47" fmla="*/ 3502025 w 3816350"/>
                        <a:gd name="connsiteY47" fmla="*/ 1403350 h 1917260"/>
                        <a:gd name="connsiteX48" fmla="*/ 3305175 w 3816350"/>
                        <a:gd name="connsiteY48" fmla="*/ 1279525 h 1917260"/>
                        <a:gd name="connsiteX49" fmla="*/ 3209925 w 3816350"/>
                        <a:gd name="connsiteY49" fmla="*/ 1050925 h 1917260"/>
                        <a:gd name="connsiteX50" fmla="*/ 2924175 w 3816350"/>
                        <a:gd name="connsiteY50" fmla="*/ 1016000 h 1917260"/>
                        <a:gd name="connsiteX51" fmla="*/ 2940050 w 3816350"/>
                        <a:gd name="connsiteY51" fmla="*/ 904875 h 1917260"/>
                        <a:gd name="connsiteX52" fmla="*/ 2762250 w 3816350"/>
                        <a:gd name="connsiteY52" fmla="*/ 809625 h 1917260"/>
                        <a:gd name="connsiteX53" fmla="*/ 2708275 w 3816350"/>
                        <a:gd name="connsiteY53" fmla="*/ 819150 h 1917260"/>
                        <a:gd name="connsiteX54" fmla="*/ 2517775 w 3816350"/>
                        <a:gd name="connsiteY54" fmla="*/ 546100 h 1917260"/>
                        <a:gd name="connsiteX55" fmla="*/ 2101850 w 3816350"/>
                        <a:gd name="connsiteY55" fmla="*/ 146050 h 1917260"/>
                        <a:gd name="connsiteX56" fmla="*/ 1971675 w 3816350"/>
                        <a:gd name="connsiteY56" fmla="*/ 98425 h 1917260"/>
                        <a:gd name="connsiteX57" fmla="*/ 1892300 w 3816350"/>
                        <a:gd name="connsiteY57" fmla="*/ 0 h 1917260"/>
                        <a:gd name="connsiteX0" fmla="*/ 1892300 w 3816350"/>
                        <a:gd name="connsiteY0" fmla="*/ 0 h 1906865"/>
                        <a:gd name="connsiteX1" fmla="*/ 1762125 w 3816350"/>
                        <a:gd name="connsiteY1" fmla="*/ 330200 h 1906865"/>
                        <a:gd name="connsiteX2" fmla="*/ 1495425 w 3816350"/>
                        <a:gd name="connsiteY2" fmla="*/ 688975 h 1906865"/>
                        <a:gd name="connsiteX3" fmla="*/ 1330325 w 3816350"/>
                        <a:gd name="connsiteY3" fmla="*/ 663575 h 1906865"/>
                        <a:gd name="connsiteX4" fmla="*/ 1346200 w 3816350"/>
                        <a:gd name="connsiteY4" fmla="*/ 765175 h 1906865"/>
                        <a:gd name="connsiteX5" fmla="*/ 1282700 w 3816350"/>
                        <a:gd name="connsiteY5" fmla="*/ 790575 h 1906865"/>
                        <a:gd name="connsiteX6" fmla="*/ 1270000 w 3816350"/>
                        <a:gd name="connsiteY6" fmla="*/ 838200 h 1906865"/>
                        <a:gd name="connsiteX7" fmla="*/ 1235075 w 3816350"/>
                        <a:gd name="connsiteY7" fmla="*/ 879475 h 1906865"/>
                        <a:gd name="connsiteX8" fmla="*/ 1250950 w 3816350"/>
                        <a:gd name="connsiteY8" fmla="*/ 971550 h 1906865"/>
                        <a:gd name="connsiteX9" fmla="*/ 1193800 w 3816350"/>
                        <a:gd name="connsiteY9" fmla="*/ 974725 h 1906865"/>
                        <a:gd name="connsiteX10" fmla="*/ 1196975 w 3816350"/>
                        <a:gd name="connsiteY10" fmla="*/ 1092200 h 1906865"/>
                        <a:gd name="connsiteX11" fmla="*/ 996950 w 3816350"/>
                        <a:gd name="connsiteY11" fmla="*/ 1270000 h 1906865"/>
                        <a:gd name="connsiteX12" fmla="*/ 866775 w 3816350"/>
                        <a:gd name="connsiteY12" fmla="*/ 1330325 h 1906865"/>
                        <a:gd name="connsiteX13" fmla="*/ 765175 w 3816350"/>
                        <a:gd name="connsiteY13" fmla="*/ 1263650 h 1906865"/>
                        <a:gd name="connsiteX14" fmla="*/ 733425 w 3816350"/>
                        <a:gd name="connsiteY14" fmla="*/ 1292225 h 1906865"/>
                        <a:gd name="connsiteX15" fmla="*/ 723900 w 3816350"/>
                        <a:gd name="connsiteY15" fmla="*/ 1295400 h 1906865"/>
                        <a:gd name="connsiteX16" fmla="*/ 723900 w 3816350"/>
                        <a:gd name="connsiteY16" fmla="*/ 1308100 h 1906865"/>
                        <a:gd name="connsiteX17" fmla="*/ 730250 w 3816350"/>
                        <a:gd name="connsiteY17" fmla="*/ 1298575 h 1906865"/>
                        <a:gd name="connsiteX18" fmla="*/ 749300 w 3816350"/>
                        <a:gd name="connsiteY18" fmla="*/ 1289050 h 1906865"/>
                        <a:gd name="connsiteX19" fmla="*/ 755650 w 3816350"/>
                        <a:gd name="connsiteY19" fmla="*/ 1289050 h 1906865"/>
                        <a:gd name="connsiteX20" fmla="*/ 711200 w 3816350"/>
                        <a:gd name="connsiteY20" fmla="*/ 1317625 h 1906865"/>
                        <a:gd name="connsiteX21" fmla="*/ 679450 w 3816350"/>
                        <a:gd name="connsiteY21" fmla="*/ 1412875 h 1906865"/>
                        <a:gd name="connsiteX22" fmla="*/ 473075 w 3816350"/>
                        <a:gd name="connsiteY22" fmla="*/ 1387475 h 1906865"/>
                        <a:gd name="connsiteX23" fmla="*/ 460375 w 3816350"/>
                        <a:gd name="connsiteY23" fmla="*/ 1466850 h 1906865"/>
                        <a:gd name="connsiteX24" fmla="*/ 311150 w 3816350"/>
                        <a:gd name="connsiteY24" fmla="*/ 1577975 h 1906865"/>
                        <a:gd name="connsiteX25" fmla="*/ 228600 w 3816350"/>
                        <a:gd name="connsiteY25" fmla="*/ 1577975 h 1906865"/>
                        <a:gd name="connsiteX26" fmla="*/ 203200 w 3816350"/>
                        <a:gd name="connsiteY26" fmla="*/ 1568450 h 1906865"/>
                        <a:gd name="connsiteX27" fmla="*/ 193675 w 3816350"/>
                        <a:gd name="connsiteY27" fmla="*/ 1565275 h 1906865"/>
                        <a:gd name="connsiteX28" fmla="*/ 187325 w 3816350"/>
                        <a:gd name="connsiteY28" fmla="*/ 1555750 h 1906865"/>
                        <a:gd name="connsiteX29" fmla="*/ 200025 w 3816350"/>
                        <a:gd name="connsiteY29" fmla="*/ 1524000 h 1906865"/>
                        <a:gd name="connsiteX30" fmla="*/ 212725 w 3816350"/>
                        <a:gd name="connsiteY30" fmla="*/ 1504950 h 1906865"/>
                        <a:gd name="connsiteX31" fmla="*/ 215900 w 3816350"/>
                        <a:gd name="connsiteY31" fmla="*/ 1514475 h 1906865"/>
                        <a:gd name="connsiteX32" fmla="*/ 196850 w 3816350"/>
                        <a:gd name="connsiteY32" fmla="*/ 1524000 h 1906865"/>
                        <a:gd name="connsiteX33" fmla="*/ 193675 w 3816350"/>
                        <a:gd name="connsiteY33" fmla="*/ 1524000 h 1906865"/>
                        <a:gd name="connsiteX34" fmla="*/ 193675 w 3816350"/>
                        <a:gd name="connsiteY34" fmla="*/ 1524000 h 1906865"/>
                        <a:gd name="connsiteX35" fmla="*/ 177800 w 3816350"/>
                        <a:gd name="connsiteY35" fmla="*/ 1546225 h 1906865"/>
                        <a:gd name="connsiteX36" fmla="*/ 190500 w 3816350"/>
                        <a:gd name="connsiteY36" fmla="*/ 1514475 h 1906865"/>
                        <a:gd name="connsiteX37" fmla="*/ 212725 w 3816350"/>
                        <a:gd name="connsiteY37" fmla="*/ 1482725 h 1906865"/>
                        <a:gd name="connsiteX38" fmla="*/ 225425 w 3816350"/>
                        <a:gd name="connsiteY38" fmla="*/ 1470025 h 1906865"/>
                        <a:gd name="connsiteX39" fmla="*/ 111125 w 3816350"/>
                        <a:gd name="connsiteY39" fmla="*/ 1628775 h 1906865"/>
                        <a:gd name="connsiteX40" fmla="*/ 41275 w 3816350"/>
                        <a:gd name="connsiteY40" fmla="*/ 1660525 h 1906865"/>
                        <a:gd name="connsiteX41" fmla="*/ 0 w 3816350"/>
                        <a:gd name="connsiteY41" fmla="*/ 1758950 h 1906865"/>
                        <a:gd name="connsiteX42" fmla="*/ 974725 w 3816350"/>
                        <a:gd name="connsiteY42" fmla="*/ 1733550 h 1906865"/>
                        <a:gd name="connsiteX43" fmla="*/ 1913723 w 3816350"/>
                        <a:gd name="connsiteY43" fmla="*/ 1692629 h 1906865"/>
                        <a:gd name="connsiteX44" fmla="*/ 2917825 w 3816350"/>
                        <a:gd name="connsiteY44" fmla="*/ 1724025 h 1906865"/>
                        <a:gd name="connsiteX45" fmla="*/ 3816350 w 3816350"/>
                        <a:gd name="connsiteY45" fmla="*/ 1819275 h 1906865"/>
                        <a:gd name="connsiteX46" fmla="*/ 3498850 w 3816350"/>
                        <a:gd name="connsiteY46" fmla="*/ 1568450 h 1906865"/>
                        <a:gd name="connsiteX47" fmla="*/ 3502025 w 3816350"/>
                        <a:gd name="connsiteY47" fmla="*/ 1403350 h 1906865"/>
                        <a:gd name="connsiteX48" fmla="*/ 3305175 w 3816350"/>
                        <a:gd name="connsiteY48" fmla="*/ 1279525 h 1906865"/>
                        <a:gd name="connsiteX49" fmla="*/ 3209925 w 3816350"/>
                        <a:gd name="connsiteY49" fmla="*/ 1050925 h 1906865"/>
                        <a:gd name="connsiteX50" fmla="*/ 2924175 w 3816350"/>
                        <a:gd name="connsiteY50" fmla="*/ 1016000 h 1906865"/>
                        <a:gd name="connsiteX51" fmla="*/ 2940050 w 3816350"/>
                        <a:gd name="connsiteY51" fmla="*/ 904875 h 1906865"/>
                        <a:gd name="connsiteX52" fmla="*/ 2762250 w 3816350"/>
                        <a:gd name="connsiteY52" fmla="*/ 809625 h 1906865"/>
                        <a:gd name="connsiteX53" fmla="*/ 2708275 w 3816350"/>
                        <a:gd name="connsiteY53" fmla="*/ 819150 h 1906865"/>
                        <a:gd name="connsiteX54" fmla="*/ 2517775 w 3816350"/>
                        <a:gd name="connsiteY54" fmla="*/ 546100 h 1906865"/>
                        <a:gd name="connsiteX55" fmla="*/ 2101850 w 3816350"/>
                        <a:gd name="connsiteY55" fmla="*/ 146050 h 1906865"/>
                        <a:gd name="connsiteX56" fmla="*/ 1971675 w 3816350"/>
                        <a:gd name="connsiteY56" fmla="*/ 98425 h 1906865"/>
                        <a:gd name="connsiteX57" fmla="*/ 1892300 w 3816350"/>
                        <a:gd name="connsiteY57" fmla="*/ 0 h 1906865"/>
                        <a:gd name="connsiteX0" fmla="*/ 1892300 w 3816350"/>
                        <a:gd name="connsiteY0" fmla="*/ 0 h 1906865"/>
                        <a:gd name="connsiteX1" fmla="*/ 1762125 w 3816350"/>
                        <a:gd name="connsiteY1" fmla="*/ 330200 h 1906865"/>
                        <a:gd name="connsiteX2" fmla="*/ 1495425 w 3816350"/>
                        <a:gd name="connsiteY2" fmla="*/ 688975 h 1906865"/>
                        <a:gd name="connsiteX3" fmla="*/ 1330325 w 3816350"/>
                        <a:gd name="connsiteY3" fmla="*/ 663575 h 1906865"/>
                        <a:gd name="connsiteX4" fmla="*/ 1346200 w 3816350"/>
                        <a:gd name="connsiteY4" fmla="*/ 765175 h 1906865"/>
                        <a:gd name="connsiteX5" fmla="*/ 1282700 w 3816350"/>
                        <a:gd name="connsiteY5" fmla="*/ 790575 h 1906865"/>
                        <a:gd name="connsiteX6" fmla="*/ 1270000 w 3816350"/>
                        <a:gd name="connsiteY6" fmla="*/ 838200 h 1906865"/>
                        <a:gd name="connsiteX7" fmla="*/ 1235075 w 3816350"/>
                        <a:gd name="connsiteY7" fmla="*/ 879475 h 1906865"/>
                        <a:gd name="connsiteX8" fmla="*/ 1250950 w 3816350"/>
                        <a:gd name="connsiteY8" fmla="*/ 971550 h 1906865"/>
                        <a:gd name="connsiteX9" fmla="*/ 1193800 w 3816350"/>
                        <a:gd name="connsiteY9" fmla="*/ 974725 h 1906865"/>
                        <a:gd name="connsiteX10" fmla="*/ 1196975 w 3816350"/>
                        <a:gd name="connsiteY10" fmla="*/ 1092200 h 1906865"/>
                        <a:gd name="connsiteX11" fmla="*/ 996950 w 3816350"/>
                        <a:gd name="connsiteY11" fmla="*/ 1270000 h 1906865"/>
                        <a:gd name="connsiteX12" fmla="*/ 866775 w 3816350"/>
                        <a:gd name="connsiteY12" fmla="*/ 1330325 h 1906865"/>
                        <a:gd name="connsiteX13" fmla="*/ 765175 w 3816350"/>
                        <a:gd name="connsiteY13" fmla="*/ 1263650 h 1906865"/>
                        <a:gd name="connsiteX14" fmla="*/ 733425 w 3816350"/>
                        <a:gd name="connsiteY14" fmla="*/ 1292225 h 1906865"/>
                        <a:gd name="connsiteX15" fmla="*/ 723900 w 3816350"/>
                        <a:gd name="connsiteY15" fmla="*/ 1295400 h 1906865"/>
                        <a:gd name="connsiteX16" fmla="*/ 723900 w 3816350"/>
                        <a:gd name="connsiteY16" fmla="*/ 1308100 h 1906865"/>
                        <a:gd name="connsiteX17" fmla="*/ 730250 w 3816350"/>
                        <a:gd name="connsiteY17" fmla="*/ 1298575 h 1906865"/>
                        <a:gd name="connsiteX18" fmla="*/ 749300 w 3816350"/>
                        <a:gd name="connsiteY18" fmla="*/ 1289050 h 1906865"/>
                        <a:gd name="connsiteX19" fmla="*/ 755650 w 3816350"/>
                        <a:gd name="connsiteY19" fmla="*/ 1289050 h 1906865"/>
                        <a:gd name="connsiteX20" fmla="*/ 711200 w 3816350"/>
                        <a:gd name="connsiteY20" fmla="*/ 1317625 h 1906865"/>
                        <a:gd name="connsiteX21" fmla="*/ 679450 w 3816350"/>
                        <a:gd name="connsiteY21" fmla="*/ 1412875 h 1906865"/>
                        <a:gd name="connsiteX22" fmla="*/ 473075 w 3816350"/>
                        <a:gd name="connsiteY22" fmla="*/ 1387475 h 1906865"/>
                        <a:gd name="connsiteX23" fmla="*/ 460375 w 3816350"/>
                        <a:gd name="connsiteY23" fmla="*/ 1466850 h 1906865"/>
                        <a:gd name="connsiteX24" fmla="*/ 311150 w 3816350"/>
                        <a:gd name="connsiteY24" fmla="*/ 1577975 h 1906865"/>
                        <a:gd name="connsiteX25" fmla="*/ 228600 w 3816350"/>
                        <a:gd name="connsiteY25" fmla="*/ 1577975 h 1906865"/>
                        <a:gd name="connsiteX26" fmla="*/ 203200 w 3816350"/>
                        <a:gd name="connsiteY26" fmla="*/ 1568450 h 1906865"/>
                        <a:gd name="connsiteX27" fmla="*/ 193675 w 3816350"/>
                        <a:gd name="connsiteY27" fmla="*/ 1565275 h 1906865"/>
                        <a:gd name="connsiteX28" fmla="*/ 187325 w 3816350"/>
                        <a:gd name="connsiteY28" fmla="*/ 1555750 h 1906865"/>
                        <a:gd name="connsiteX29" fmla="*/ 200025 w 3816350"/>
                        <a:gd name="connsiteY29" fmla="*/ 1524000 h 1906865"/>
                        <a:gd name="connsiteX30" fmla="*/ 212725 w 3816350"/>
                        <a:gd name="connsiteY30" fmla="*/ 1504950 h 1906865"/>
                        <a:gd name="connsiteX31" fmla="*/ 215900 w 3816350"/>
                        <a:gd name="connsiteY31" fmla="*/ 1514475 h 1906865"/>
                        <a:gd name="connsiteX32" fmla="*/ 196850 w 3816350"/>
                        <a:gd name="connsiteY32" fmla="*/ 1524000 h 1906865"/>
                        <a:gd name="connsiteX33" fmla="*/ 193675 w 3816350"/>
                        <a:gd name="connsiteY33" fmla="*/ 1524000 h 1906865"/>
                        <a:gd name="connsiteX34" fmla="*/ 193675 w 3816350"/>
                        <a:gd name="connsiteY34" fmla="*/ 1524000 h 1906865"/>
                        <a:gd name="connsiteX35" fmla="*/ 177800 w 3816350"/>
                        <a:gd name="connsiteY35" fmla="*/ 1546225 h 1906865"/>
                        <a:gd name="connsiteX36" fmla="*/ 190500 w 3816350"/>
                        <a:gd name="connsiteY36" fmla="*/ 1514475 h 1906865"/>
                        <a:gd name="connsiteX37" fmla="*/ 212725 w 3816350"/>
                        <a:gd name="connsiteY37" fmla="*/ 1482725 h 1906865"/>
                        <a:gd name="connsiteX38" fmla="*/ 225425 w 3816350"/>
                        <a:gd name="connsiteY38" fmla="*/ 1470025 h 1906865"/>
                        <a:gd name="connsiteX39" fmla="*/ 111125 w 3816350"/>
                        <a:gd name="connsiteY39" fmla="*/ 1628775 h 1906865"/>
                        <a:gd name="connsiteX40" fmla="*/ 41275 w 3816350"/>
                        <a:gd name="connsiteY40" fmla="*/ 1660525 h 1906865"/>
                        <a:gd name="connsiteX41" fmla="*/ 0 w 3816350"/>
                        <a:gd name="connsiteY41" fmla="*/ 1758950 h 1906865"/>
                        <a:gd name="connsiteX42" fmla="*/ 974725 w 3816350"/>
                        <a:gd name="connsiteY42" fmla="*/ 1733550 h 1906865"/>
                        <a:gd name="connsiteX43" fmla="*/ 1913723 w 3816350"/>
                        <a:gd name="connsiteY43" fmla="*/ 1692629 h 1906865"/>
                        <a:gd name="connsiteX44" fmla="*/ 2917825 w 3816350"/>
                        <a:gd name="connsiteY44" fmla="*/ 1724025 h 1906865"/>
                        <a:gd name="connsiteX45" fmla="*/ 3816350 w 3816350"/>
                        <a:gd name="connsiteY45" fmla="*/ 1819275 h 1906865"/>
                        <a:gd name="connsiteX46" fmla="*/ 3498850 w 3816350"/>
                        <a:gd name="connsiteY46" fmla="*/ 1568450 h 1906865"/>
                        <a:gd name="connsiteX47" fmla="*/ 3502025 w 3816350"/>
                        <a:gd name="connsiteY47" fmla="*/ 1403350 h 1906865"/>
                        <a:gd name="connsiteX48" fmla="*/ 3305175 w 3816350"/>
                        <a:gd name="connsiteY48" fmla="*/ 1279525 h 1906865"/>
                        <a:gd name="connsiteX49" fmla="*/ 3209925 w 3816350"/>
                        <a:gd name="connsiteY49" fmla="*/ 1050925 h 1906865"/>
                        <a:gd name="connsiteX50" fmla="*/ 2924175 w 3816350"/>
                        <a:gd name="connsiteY50" fmla="*/ 1016000 h 1906865"/>
                        <a:gd name="connsiteX51" fmla="*/ 2940050 w 3816350"/>
                        <a:gd name="connsiteY51" fmla="*/ 904875 h 1906865"/>
                        <a:gd name="connsiteX52" fmla="*/ 2762250 w 3816350"/>
                        <a:gd name="connsiteY52" fmla="*/ 809625 h 1906865"/>
                        <a:gd name="connsiteX53" fmla="*/ 2708275 w 3816350"/>
                        <a:gd name="connsiteY53" fmla="*/ 819150 h 1906865"/>
                        <a:gd name="connsiteX54" fmla="*/ 2517775 w 3816350"/>
                        <a:gd name="connsiteY54" fmla="*/ 546100 h 1906865"/>
                        <a:gd name="connsiteX55" fmla="*/ 2101850 w 3816350"/>
                        <a:gd name="connsiteY55" fmla="*/ 146050 h 1906865"/>
                        <a:gd name="connsiteX56" fmla="*/ 1971675 w 3816350"/>
                        <a:gd name="connsiteY56" fmla="*/ 98425 h 1906865"/>
                        <a:gd name="connsiteX57" fmla="*/ 1892300 w 3816350"/>
                        <a:gd name="connsiteY57" fmla="*/ 0 h 1906865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</a:cxnLst>
                      <a:rect l="l" t="t" r="r" b="b"/>
                      <a:pathLst>
                        <a:path w="3828247" h="1932879">
                          <a:moveTo>
                            <a:pt x="1892300" y="0"/>
                          </a:moveTo>
                          <a:cubicBezTo>
                            <a:pt x="1772708" y="151342"/>
                            <a:pt x="1805517" y="220133"/>
                            <a:pt x="1762125" y="330200"/>
                          </a:cubicBezTo>
                          <a:cubicBezTo>
                            <a:pt x="1536700" y="487892"/>
                            <a:pt x="1584325" y="569383"/>
                            <a:pt x="1495425" y="688975"/>
                          </a:cubicBezTo>
                          <a:lnTo>
                            <a:pt x="1330325" y="663575"/>
                          </a:lnTo>
                          <a:lnTo>
                            <a:pt x="1346200" y="765175"/>
                          </a:lnTo>
                          <a:lnTo>
                            <a:pt x="1282700" y="790575"/>
                          </a:lnTo>
                          <a:lnTo>
                            <a:pt x="1270000" y="838200"/>
                          </a:lnTo>
                          <a:lnTo>
                            <a:pt x="1235075" y="879475"/>
                          </a:lnTo>
                          <a:lnTo>
                            <a:pt x="1250950" y="971550"/>
                          </a:lnTo>
                          <a:lnTo>
                            <a:pt x="1193800" y="974725"/>
                          </a:lnTo>
                          <a:cubicBezTo>
                            <a:pt x="1194858" y="1013883"/>
                            <a:pt x="1195917" y="1053042"/>
                            <a:pt x="1196975" y="1092200"/>
                          </a:cubicBezTo>
                          <a:cubicBezTo>
                            <a:pt x="981075" y="1122892"/>
                            <a:pt x="1063625" y="1210733"/>
                            <a:pt x="996950" y="1270000"/>
                          </a:cubicBezTo>
                          <a:lnTo>
                            <a:pt x="866775" y="1330325"/>
                          </a:lnTo>
                          <a:lnTo>
                            <a:pt x="765175" y="1263650"/>
                          </a:lnTo>
                          <a:cubicBezTo>
                            <a:pt x="756947" y="1271878"/>
                            <a:pt x="745587" y="1286144"/>
                            <a:pt x="733425" y="1292225"/>
                          </a:cubicBezTo>
                          <a:cubicBezTo>
                            <a:pt x="730432" y="1293722"/>
                            <a:pt x="727075" y="1294342"/>
                            <a:pt x="723900" y="1295400"/>
                          </a:cubicBezTo>
                          <a:cubicBezTo>
                            <a:pt x="708575" y="1318388"/>
                            <a:pt x="704374" y="1317863"/>
                            <a:pt x="723900" y="1308100"/>
                          </a:cubicBezTo>
                          <a:cubicBezTo>
                            <a:pt x="726017" y="1304925"/>
                            <a:pt x="727552" y="1301273"/>
                            <a:pt x="730250" y="1298575"/>
                          </a:cubicBezTo>
                          <a:cubicBezTo>
                            <a:pt x="734933" y="1293892"/>
                            <a:pt x="742844" y="1290341"/>
                            <a:pt x="749300" y="1289050"/>
                          </a:cubicBezTo>
                          <a:cubicBezTo>
                            <a:pt x="751376" y="1288635"/>
                            <a:pt x="753533" y="1289050"/>
                            <a:pt x="755650" y="1289050"/>
                          </a:cubicBezTo>
                          <a:lnTo>
                            <a:pt x="711200" y="1317625"/>
                          </a:lnTo>
                          <a:lnTo>
                            <a:pt x="679450" y="1412875"/>
                          </a:lnTo>
                          <a:lnTo>
                            <a:pt x="473075" y="1387475"/>
                          </a:lnTo>
                          <a:lnTo>
                            <a:pt x="460375" y="1466850"/>
                          </a:lnTo>
                          <a:lnTo>
                            <a:pt x="311150" y="1577975"/>
                          </a:lnTo>
                          <a:lnTo>
                            <a:pt x="228600" y="1577975"/>
                          </a:lnTo>
                          <a:lnTo>
                            <a:pt x="203200" y="1568450"/>
                          </a:lnTo>
                          <a:cubicBezTo>
                            <a:pt x="200055" y="1567306"/>
                            <a:pt x="196288" y="1567366"/>
                            <a:pt x="193675" y="1565275"/>
                          </a:cubicBezTo>
                          <a:cubicBezTo>
                            <a:pt x="190695" y="1562891"/>
                            <a:pt x="189442" y="1558925"/>
                            <a:pt x="187325" y="1555750"/>
                          </a:cubicBezTo>
                          <a:cubicBezTo>
                            <a:pt x="191709" y="1529444"/>
                            <a:pt x="186359" y="1543524"/>
                            <a:pt x="200025" y="1524000"/>
                          </a:cubicBezTo>
                          <a:cubicBezTo>
                            <a:pt x="204402" y="1517748"/>
                            <a:pt x="212725" y="1504950"/>
                            <a:pt x="212725" y="1504950"/>
                          </a:cubicBezTo>
                          <a:cubicBezTo>
                            <a:pt x="213783" y="1508125"/>
                            <a:pt x="217143" y="1511368"/>
                            <a:pt x="215900" y="1514475"/>
                          </a:cubicBezTo>
                          <a:cubicBezTo>
                            <a:pt x="214176" y="1518786"/>
                            <a:pt x="200711" y="1523035"/>
                            <a:pt x="196850" y="1524000"/>
                          </a:cubicBezTo>
                          <a:cubicBezTo>
                            <a:pt x="195823" y="1524257"/>
                            <a:pt x="194733" y="1524000"/>
                            <a:pt x="193675" y="1524000"/>
                          </a:cubicBezTo>
                          <a:lnTo>
                            <a:pt x="193675" y="1524000"/>
                          </a:lnTo>
                          <a:cubicBezTo>
                            <a:pt x="188383" y="1531408"/>
                            <a:pt x="186437" y="1543346"/>
                            <a:pt x="177800" y="1546225"/>
                          </a:cubicBezTo>
                          <a:cubicBezTo>
                            <a:pt x="173257" y="1547739"/>
                            <a:pt x="189918" y="1515446"/>
                            <a:pt x="190500" y="1514475"/>
                          </a:cubicBezTo>
                          <a:cubicBezTo>
                            <a:pt x="194143" y="1508403"/>
                            <a:pt x="206936" y="1489479"/>
                            <a:pt x="212725" y="1482725"/>
                          </a:cubicBezTo>
                          <a:cubicBezTo>
                            <a:pt x="216621" y="1478179"/>
                            <a:pt x="221192" y="1474258"/>
                            <a:pt x="225425" y="1470025"/>
                          </a:cubicBezTo>
                          <a:lnTo>
                            <a:pt x="111125" y="1628775"/>
                          </a:lnTo>
                          <a:lnTo>
                            <a:pt x="41275" y="1660525"/>
                          </a:lnTo>
                          <a:lnTo>
                            <a:pt x="0" y="1758950"/>
                          </a:lnTo>
                          <a:cubicBezTo>
                            <a:pt x="190638" y="1842263"/>
                            <a:pt x="501950" y="2029254"/>
                            <a:pt x="974725" y="1733550"/>
                          </a:cubicBezTo>
                          <a:cubicBezTo>
                            <a:pt x="1215773" y="1919899"/>
                            <a:pt x="1602991" y="2085852"/>
                            <a:pt x="1913723" y="1692629"/>
                          </a:cubicBezTo>
                          <a:cubicBezTo>
                            <a:pt x="2226895" y="1929712"/>
                            <a:pt x="2659040" y="1973036"/>
                            <a:pt x="2917825" y="1724025"/>
                          </a:cubicBezTo>
                          <a:cubicBezTo>
                            <a:pt x="3404292" y="1966529"/>
                            <a:pt x="3661310" y="1879305"/>
                            <a:pt x="3828247" y="1832872"/>
                          </a:cubicBezTo>
                          <a:lnTo>
                            <a:pt x="3498850" y="1568450"/>
                          </a:lnTo>
                          <a:cubicBezTo>
                            <a:pt x="3499908" y="1513417"/>
                            <a:pt x="3500967" y="1458383"/>
                            <a:pt x="3502025" y="1403350"/>
                          </a:cubicBezTo>
                          <a:lnTo>
                            <a:pt x="3305175" y="1279525"/>
                          </a:lnTo>
                          <a:lnTo>
                            <a:pt x="3209925" y="1050925"/>
                          </a:lnTo>
                          <a:lnTo>
                            <a:pt x="2924175" y="1016000"/>
                          </a:lnTo>
                          <a:lnTo>
                            <a:pt x="2940050" y="904875"/>
                          </a:lnTo>
                          <a:lnTo>
                            <a:pt x="2762250" y="809625"/>
                          </a:lnTo>
                          <a:lnTo>
                            <a:pt x="2708275" y="819150"/>
                          </a:lnTo>
                          <a:lnTo>
                            <a:pt x="2517775" y="546100"/>
                          </a:lnTo>
                          <a:lnTo>
                            <a:pt x="2101850" y="146050"/>
                          </a:lnTo>
                          <a:lnTo>
                            <a:pt x="1971675" y="98425"/>
                          </a:lnTo>
                          <a:lnTo>
                            <a:pt x="189230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B26BB9-2911-4DD0-BFC9-CA4D1CDCC543}"/>
                </a:ext>
              </a:extLst>
            </p:cNvPr>
            <p:cNvSpPr/>
            <p:nvPr/>
          </p:nvSpPr>
          <p:spPr>
            <a:xfrm>
              <a:off x="5194300" y="685800"/>
              <a:ext cx="1323975" cy="1374775"/>
            </a:xfrm>
            <a:custGeom>
              <a:avLst/>
              <a:gdLst>
                <a:gd name="connsiteX0" fmla="*/ 1057275 w 1323975"/>
                <a:gd name="connsiteY0" fmla="*/ 120650 h 1374775"/>
                <a:gd name="connsiteX1" fmla="*/ 1025525 w 1323975"/>
                <a:gd name="connsiteY1" fmla="*/ 219075 h 1374775"/>
                <a:gd name="connsiteX2" fmla="*/ 1196975 w 1323975"/>
                <a:gd name="connsiteY2" fmla="*/ 577850 h 1374775"/>
                <a:gd name="connsiteX3" fmla="*/ 1136650 w 1323975"/>
                <a:gd name="connsiteY3" fmla="*/ 714375 h 1374775"/>
                <a:gd name="connsiteX4" fmla="*/ 1222375 w 1323975"/>
                <a:gd name="connsiteY4" fmla="*/ 895350 h 1374775"/>
                <a:gd name="connsiteX5" fmla="*/ 1323975 w 1323975"/>
                <a:gd name="connsiteY5" fmla="*/ 1006475 h 1374775"/>
                <a:gd name="connsiteX6" fmla="*/ 1314450 w 1323975"/>
                <a:gd name="connsiteY6" fmla="*/ 1104900 h 1374775"/>
                <a:gd name="connsiteX7" fmla="*/ 1285875 w 1323975"/>
                <a:gd name="connsiteY7" fmla="*/ 1082675 h 1374775"/>
                <a:gd name="connsiteX8" fmla="*/ 1279525 w 1323975"/>
                <a:gd name="connsiteY8" fmla="*/ 1069975 h 1374775"/>
                <a:gd name="connsiteX9" fmla="*/ 1260475 w 1323975"/>
                <a:gd name="connsiteY9" fmla="*/ 1057275 h 1374775"/>
                <a:gd name="connsiteX10" fmla="*/ 1225550 w 1323975"/>
                <a:gd name="connsiteY10" fmla="*/ 1022350 h 1374775"/>
                <a:gd name="connsiteX11" fmla="*/ 1139825 w 1323975"/>
                <a:gd name="connsiteY11" fmla="*/ 1184275 h 1374775"/>
                <a:gd name="connsiteX12" fmla="*/ 1054100 w 1323975"/>
                <a:gd name="connsiteY12" fmla="*/ 1133475 h 1374775"/>
                <a:gd name="connsiteX13" fmla="*/ 923925 w 1323975"/>
                <a:gd name="connsiteY13" fmla="*/ 1231900 h 1374775"/>
                <a:gd name="connsiteX14" fmla="*/ 854075 w 1323975"/>
                <a:gd name="connsiteY14" fmla="*/ 1184275 h 1374775"/>
                <a:gd name="connsiteX15" fmla="*/ 736600 w 1323975"/>
                <a:gd name="connsiteY15" fmla="*/ 1231900 h 1374775"/>
                <a:gd name="connsiteX16" fmla="*/ 428625 w 1323975"/>
                <a:gd name="connsiteY16" fmla="*/ 1069975 h 1374775"/>
                <a:gd name="connsiteX17" fmla="*/ 127000 w 1323975"/>
                <a:gd name="connsiteY17" fmla="*/ 1270000 h 1374775"/>
                <a:gd name="connsiteX18" fmla="*/ 133350 w 1323975"/>
                <a:gd name="connsiteY18" fmla="*/ 1374775 h 1374775"/>
                <a:gd name="connsiteX19" fmla="*/ 95250 w 1323975"/>
                <a:gd name="connsiteY19" fmla="*/ 1362075 h 1374775"/>
                <a:gd name="connsiteX20" fmla="*/ 66675 w 1323975"/>
                <a:gd name="connsiteY20" fmla="*/ 1343025 h 1374775"/>
                <a:gd name="connsiteX21" fmla="*/ 57150 w 1323975"/>
                <a:gd name="connsiteY21" fmla="*/ 1336675 h 1374775"/>
                <a:gd name="connsiteX22" fmla="*/ 38100 w 1323975"/>
                <a:gd name="connsiteY22" fmla="*/ 1327150 h 1374775"/>
                <a:gd name="connsiteX23" fmla="*/ 31750 w 1323975"/>
                <a:gd name="connsiteY23" fmla="*/ 1317625 h 1374775"/>
                <a:gd name="connsiteX24" fmla="*/ 9525 w 1323975"/>
                <a:gd name="connsiteY24" fmla="*/ 1317625 h 1374775"/>
                <a:gd name="connsiteX25" fmla="*/ 6350 w 1323975"/>
                <a:gd name="connsiteY25" fmla="*/ 1327150 h 1374775"/>
                <a:gd name="connsiteX26" fmla="*/ 15875 w 1323975"/>
                <a:gd name="connsiteY26" fmla="*/ 1314450 h 1374775"/>
                <a:gd name="connsiteX27" fmla="*/ 34925 w 1323975"/>
                <a:gd name="connsiteY27" fmla="*/ 1301750 h 1374775"/>
                <a:gd name="connsiteX28" fmla="*/ 53975 w 1323975"/>
                <a:gd name="connsiteY28" fmla="*/ 1285875 h 1374775"/>
                <a:gd name="connsiteX29" fmla="*/ 66675 w 1323975"/>
                <a:gd name="connsiteY29" fmla="*/ 1266825 h 1374775"/>
                <a:gd name="connsiteX30" fmla="*/ 63500 w 1323975"/>
                <a:gd name="connsiteY30" fmla="*/ 1276350 h 1374775"/>
                <a:gd name="connsiteX31" fmla="*/ 53975 w 1323975"/>
                <a:gd name="connsiteY31" fmla="*/ 1282700 h 1374775"/>
                <a:gd name="connsiteX32" fmla="*/ 15875 w 1323975"/>
                <a:gd name="connsiteY32" fmla="*/ 1285875 h 1374775"/>
                <a:gd name="connsiteX33" fmla="*/ 6350 w 1323975"/>
                <a:gd name="connsiteY33" fmla="*/ 1289050 h 1374775"/>
                <a:gd name="connsiteX34" fmla="*/ 0 w 1323975"/>
                <a:gd name="connsiteY34" fmla="*/ 1298575 h 1374775"/>
                <a:gd name="connsiteX35" fmla="*/ 93243 w 1323975"/>
                <a:gd name="connsiteY35" fmla="*/ 1278970 h 1374775"/>
                <a:gd name="connsiteX36" fmla="*/ 283602 w 1323975"/>
                <a:gd name="connsiteY36" fmla="*/ 1103909 h 1374775"/>
                <a:gd name="connsiteX37" fmla="*/ 352425 w 1323975"/>
                <a:gd name="connsiteY37" fmla="*/ 987425 h 1374775"/>
                <a:gd name="connsiteX38" fmla="*/ 371475 w 1323975"/>
                <a:gd name="connsiteY38" fmla="*/ 790575 h 1374775"/>
                <a:gd name="connsiteX39" fmla="*/ 425450 w 1323975"/>
                <a:gd name="connsiteY39" fmla="*/ 781050 h 1374775"/>
                <a:gd name="connsiteX40" fmla="*/ 422275 w 1323975"/>
                <a:gd name="connsiteY40" fmla="*/ 692150 h 1374775"/>
                <a:gd name="connsiteX41" fmla="*/ 584200 w 1323975"/>
                <a:gd name="connsiteY41" fmla="*/ 688975 h 1374775"/>
                <a:gd name="connsiteX42" fmla="*/ 854075 w 1323975"/>
                <a:gd name="connsiteY42" fmla="*/ 333375 h 1374775"/>
                <a:gd name="connsiteX43" fmla="*/ 984250 w 1323975"/>
                <a:gd name="connsiteY43" fmla="*/ 0 h 1374775"/>
                <a:gd name="connsiteX44" fmla="*/ 1057275 w 1323975"/>
                <a:gd name="connsiteY44" fmla="*/ 120650 h 137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23975" h="1374775" fill="none" extrusionOk="0">
                  <a:moveTo>
                    <a:pt x="1057275" y="120650"/>
                  </a:moveTo>
                  <a:cubicBezTo>
                    <a:pt x="1049316" y="145358"/>
                    <a:pt x="1030861" y="173127"/>
                    <a:pt x="1025525" y="219075"/>
                  </a:cubicBezTo>
                  <a:cubicBezTo>
                    <a:pt x="1087833" y="324876"/>
                    <a:pt x="1126700" y="470871"/>
                    <a:pt x="1196975" y="577850"/>
                  </a:cubicBezTo>
                  <a:cubicBezTo>
                    <a:pt x="1185385" y="637595"/>
                    <a:pt x="1142502" y="683806"/>
                    <a:pt x="1136650" y="714375"/>
                  </a:cubicBezTo>
                  <a:cubicBezTo>
                    <a:pt x="1186081" y="778345"/>
                    <a:pt x="1180300" y="855436"/>
                    <a:pt x="1222375" y="895350"/>
                  </a:cubicBezTo>
                  <a:cubicBezTo>
                    <a:pt x="1250388" y="923506"/>
                    <a:pt x="1291552" y="992737"/>
                    <a:pt x="1323975" y="1006475"/>
                  </a:cubicBezTo>
                  <a:cubicBezTo>
                    <a:pt x="1332375" y="1029420"/>
                    <a:pt x="1310884" y="1080955"/>
                    <a:pt x="1314450" y="1104900"/>
                  </a:cubicBezTo>
                  <a:cubicBezTo>
                    <a:pt x="1304985" y="1098096"/>
                    <a:pt x="1294485" y="1090786"/>
                    <a:pt x="1285875" y="1082675"/>
                  </a:cubicBezTo>
                  <a:cubicBezTo>
                    <a:pt x="1281749" y="1079127"/>
                    <a:pt x="1282157" y="1074125"/>
                    <a:pt x="1279525" y="1069975"/>
                  </a:cubicBezTo>
                  <a:cubicBezTo>
                    <a:pt x="1274129" y="1064579"/>
                    <a:pt x="1260475" y="1057275"/>
                    <a:pt x="1260475" y="1057275"/>
                  </a:cubicBezTo>
                  <a:cubicBezTo>
                    <a:pt x="1242173" y="1046704"/>
                    <a:pt x="1237341" y="1032975"/>
                    <a:pt x="1225550" y="1022350"/>
                  </a:cubicBezTo>
                  <a:cubicBezTo>
                    <a:pt x="1219772" y="1062779"/>
                    <a:pt x="1151060" y="1120854"/>
                    <a:pt x="1139825" y="1184275"/>
                  </a:cubicBezTo>
                  <a:cubicBezTo>
                    <a:pt x="1095156" y="1170409"/>
                    <a:pt x="1077191" y="1141088"/>
                    <a:pt x="1054100" y="1133475"/>
                  </a:cubicBezTo>
                  <a:cubicBezTo>
                    <a:pt x="1022124" y="1164075"/>
                    <a:pt x="975682" y="1174451"/>
                    <a:pt x="923925" y="1231900"/>
                  </a:cubicBezTo>
                  <a:cubicBezTo>
                    <a:pt x="899333" y="1218450"/>
                    <a:pt x="874513" y="1195990"/>
                    <a:pt x="854075" y="1184275"/>
                  </a:cubicBezTo>
                  <a:cubicBezTo>
                    <a:pt x="823423" y="1202105"/>
                    <a:pt x="786083" y="1207393"/>
                    <a:pt x="736600" y="1231900"/>
                  </a:cubicBezTo>
                  <a:cubicBezTo>
                    <a:pt x="603744" y="1165849"/>
                    <a:pt x="596527" y="1116602"/>
                    <a:pt x="428625" y="1069975"/>
                  </a:cubicBezTo>
                  <a:cubicBezTo>
                    <a:pt x="317092" y="1188801"/>
                    <a:pt x="256564" y="1155056"/>
                    <a:pt x="127000" y="1270000"/>
                  </a:cubicBezTo>
                  <a:cubicBezTo>
                    <a:pt x="131302" y="1316037"/>
                    <a:pt x="121383" y="1327726"/>
                    <a:pt x="133350" y="1374775"/>
                  </a:cubicBezTo>
                  <a:cubicBezTo>
                    <a:pt x="121034" y="1366572"/>
                    <a:pt x="103801" y="1370898"/>
                    <a:pt x="95250" y="1362075"/>
                  </a:cubicBezTo>
                  <a:cubicBezTo>
                    <a:pt x="85424" y="1359387"/>
                    <a:pt x="82178" y="1350216"/>
                    <a:pt x="66675" y="1343025"/>
                  </a:cubicBezTo>
                  <a:cubicBezTo>
                    <a:pt x="64090" y="1340104"/>
                    <a:pt x="60489" y="1338610"/>
                    <a:pt x="57150" y="1336675"/>
                  </a:cubicBezTo>
                  <a:cubicBezTo>
                    <a:pt x="44127" y="1331675"/>
                    <a:pt x="49272" y="1334418"/>
                    <a:pt x="38100" y="1327150"/>
                  </a:cubicBezTo>
                  <a:cubicBezTo>
                    <a:pt x="36619" y="1324875"/>
                    <a:pt x="34496" y="1319557"/>
                    <a:pt x="31750" y="1317625"/>
                  </a:cubicBezTo>
                  <a:cubicBezTo>
                    <a:pt x="23639" y="1310366"/>
                    <a:pt x="18443" y="1315549"/>
                    <a:pt x="9525" y="1317625"/>
                  </a:cubicBezTo>
                  <a:cubicBezTo>
                    <a:pt x="8705" y="1320028"/>
                    <a:pt x="3537" y="1328492"/>
                    <a:pt x="6350" y="1327150"/>
                  </a:cubicBezTo>
                  <a:cubicBezTo>
                    <a:pt x="10780" y="1325107"/>
                    <a:pt x="11536" y="1317720"/>
                    <a:pt x="15875" y="1314450"/>
                  </a:cubicBezTo>
                  <a:cubicBezTo>
                    <a:pt x="20131" y="1308837"/>
                    <a:pt x="27574" y="1306058"/>
                    <a:pt x="34925" y="1301750"/>
                  </a:cubicBezTo>
                  <a:cubicBezTo>
                    <a:pt x="47274" y="1287300"/>
                    <a:pt x="40022" y="1292552"/>
                    <a:pt x="53975" y="1285875"/>
                  </a:cubicBezTo>
                  <a:cubicBezTo>
                    <a:pt x="59078" y="1277994"/>
                    <a:pt x="68424" y="1261143"/>
                    <a:pt x="66675" y="1266825"/>
                  </a:cubicBezTo>
                  <a:cubicBezTo>
                    <a:pt x="65701" y="1269973"/>
                    <a:pt x="65618" y="1274294"/>
                    <a:pt x="63500" y="1276350"/>
                  </a:cubicBezTo>
                  <a:cubicBezTo>
                    <a:pt x="61444" y="1279579"/>
                    <a:pt x="58018" y="1281457"/>
                    <a:pt x="53975" y="1282700"/>
                  </a:cubicBezTo>
                  <a:cubicBezTo>
                    <a:pt x="42323" y="1283825"/>
                    <a:pt x="28058" y="1282305"/>
                    <a:pt x="15875" y="1285875"/>
                  </a:cubicBezTo>
                  <a:cubicBezTo>
                    <a:pt x="12147" y="1287446"/>
                    <a:pt x="8482" y="1286312"/>
                    <a:pt x="6350" y="1289050"/>
                  </a:cubicBezTo>
                  <a:cubicBezTo>
                    <a:pt x="3370" y="1291434"/>
                    <a:pt x="0" y="1298575"/>
                    <a:pt x="0" y="1298575"/>
                  </a:cubicBezTo>
                  <a:cubicBezTo>
                    <a:pt x="12281" y="1293122"/>
                    <a:pt x="50679" y="1308187"/>
                    <a:pt x="93243" y="1278970"/>
                  </a:cubicBezTo>
                  <a:cubicBezTo>
                    <a:pt x="156591" y="1054593"/>
                    <a:pt x="239239" y="1138499"/>
                    <a:pt x="283602" y="1103909"/>
                  </a:cubicBezTo>
                  <a:cubicBezTo>
                    <a:pt x="278125" y="902245"/>
                    <a:pt x="340019" y="1048217"/>
                    <a:pt x="352425" y="987425"/>
                  </a:cubicBezTo>
                  <a:cubicBezTo>
                    <a:pt x="314037" y="914039"/>
                    <a:pt x="361203" y="819091"/>
                    <a:pt x="371475" y="790575"/>
                  </a:cubicBezTo>
                  <a:cubicBezTo>
                    <a:pt x="382782" y="757887"/>
                    <a:pt x="418678" y="799896"/>
                    <a:pt x="425450" y="781050"/>
                  </a:cubicBezTo>
                  <a:cubicBezTo>
                    <a:pt x="429973" y="730385"/>
                    <a:pt x="384635" y="698302"/>
                    <a:pt x="422275" y="692150"/>
                  </a:cubicBezTo>
                  <a:cubicBezTo>
                    <a:pt x="529817" y="686090"/>
                    <a:pt x="512260" y="770881"/>
                    <a:pt x="584200" y="688975"/>
                  </a:cubicBezTo>
                  <a:cubicBezTo>
                    <a:pt x="712923" y="421433"/>
                    <a:pt x="758973" y="440293"/>
                    <a:pt x="854075" y="333375"/>
                  </a:cubicBezTo>
                  <a:cubicBezTo>
                    <a:pt x="852343" y="184091"/>
                    <a:pt x="929392" y="112182"/>
                    <a:pt x="984250" y="0"/>
                  </a:cubicBezTo>
                  <a:cubicBezTo>
                    <a:pt x="1025437" y="48246"/>
                    <a:pt x="1030333" y="96931"/>
                    <a:pt x="1057275" y="120650"/>
                  </a:cubicBezTo>
                  <a:close/>
                </a:path>
                <a:path w="1323975" h="1374775" stroke="0" extrusionOk="0">
                  <a:moveTo>
                    <a:pt x="1057275" y="120650"/>
                  </a:moveTo>
                  <a:cubicBezTo>
                    <a:pt x="1048483" y="150335"/>
                    <a:pt x="1031325" y="174483"/>
                    <a:pt x="1025525" y="219075"/>
                  </a:cubicBezTo>
                  <a:cubicBezTo>
                    <a:pt x="1099766" y="286561"/>
                    <a:pt x="1084666" y="440663"/>
                    <a:pt x="1196975" y="577850"/>
                  </a:cubicBezTo>
                  <a:cubicBezTo>
                    <a:pt x="1187060" y="613960"/>
                    <a:pt x="1142346" y="665018"/>
                    <a:pt x="1136650" y="714375"/>
                  </a:cubicBezTo>
                  <a:cubicBezTo>
                    <a:pt x="1175996" y="770476"/>
                    <a:pt x="1174442" y="835839"/>
                    <a:pt x="1222375" y="895350"/>
                  </a:cubicBezTo>
                  <a:cubicBezTo>
                    <a:pt x="1274925" y="928628"/>
                    <a:pt x="1280324" y="979565"/>
                    <a:pt x="1323975" y="1006475"/>
                  </a:cubicBezTo>
                  <a:cubicBezTo>
                    <a:pt x="1321585" y="1047672"/>
                    <a:pt x="1311593" y="1078579"/>
                    <a:pt x="1314450" y="1104900"/>
                  </a:cubicBezTo>
                  <a:cubicBezTo>
                    <a:pt x="1301891" y="1097046"/>
                    <a:pt x="1296094" y="1091754"/>
                    <a:pt x="1285875" y="1082675"/>
                  </a:cubicBezTo>
                  <a:cubicBezTo>
                    <a:pt x="1282911" y="1079581"/>
                    <a:pt x="1283665" y="1072910"/>
                    <a:pt x="1279525" y="1069975"/>
                  </a:cubicBezTo>
                  <a:cubicBezTo>
                    <a:pt x="1274128" y="1064579"/>
                    <a:pt x="1260475" y="1057275"/>
                    <a:pt x="1260475" y="1057275"/>
                  </a:cubicBezTo>
                  <a:cubicBezTo>
                    <a:pt x="1240150" y="1042697"/>
                    <a:pt x="1240515" y="1030759"/>
                    <a:pt x="1225550" y="1022350"/>
                  </a:cubicBezTo>
                  <a:cubicBezTo>
                    <a:pt x="1215755" y="1073163"/>
                    <a:pt x="1159953" y="1144279"/>
                    <a:pt x="1139825" y="1184275"/>
                  </a:cubicBezTo>
                  <a:cubicBezTo>
                    <a:pt x="1107108" y="1165810"/>
                    <a:pt x="1075095" y="1138065"/>
                    <a:pt x="1054100" y="1133475"/>
                  </a:cubicBezTo>
                  <a:cubicBezTo>
                    <a:pt x="1038087" y="1167062"/>
                    <a:pt x="955813" y="1197368"/>
                    <a:pt x="923925" y="1231900"/>
                  </a:cubicBezTo>
                  <a:cubicBezTo>
                    <a:pt x="887468" y="1215851"/>
                    <a:pt x="877802" y="1191871"/>
                    <a:pt x="854075" y="1184275"/>
                  </a:cubicBezTo>
                  <a:cubicBezTo>
                    <a:pt x="808611" y="1212655"/>
                    <a:pt x="764765" y="1207943"/>
                    <a:pt x="736600" y="1231900"/>
                  </a:cubicBezTo>
                  <a:cubicBezTo>
                    <a:pt x="622778" y="1200106"/>
                    <a:pt x="594812" y="1118335"/>
                    <a:pt x="428625" y="1069975"/>
                  </a:cubicBezTo>
                  <a:cubicBezTo>
                    <a:pt x="368323" y="1148809"/>
                    <a:pt x="197126" y="1220565"/>
                    <a:pt x="127000" y="1270000"/>
                  </a:cubicBezTo>
                  <a:cubicBezTo>
                    <a:pt x="135999" y="1303400"/>
                    <a:pt x="122212" y="1346539"/>
                    <a:pt x="133350" y="1374775"/>
                  </a:cubicBezTo>
                  <a:cubicBezTo>
                    <a:pt x="120310" y="1371238"/>
                    <a:pt x="104242" y="1366657"/>
                    <a:pt x="95250" y="1362075"/>
                  </a:cubicBezTo>
                  <a:cubicBezTo>
                    <a:pt x="84060" y="1359094"/>
                    <a:pt x="75065" y="1345449"/>
                    <a:pt x="66675" y="1343025"/>
                  </a:cubicBezTo>
                  <a:cubicBezTo>
                    <a:pt x="63859" y="1341150"/>
                    <a:pt x="59991" y="1337952"/>
                    <a:pt x="57150" y="1336675"/>
                  </a:cubicBezTo>
                  <a:cubicBezTo>
                    <a:pt x="43159" y="1333528"/>
                    <a:pt x="51688" y="1334942"/>
                    <a:pt x="38100" y="1327150"/>
                  </a:cubicBezTo>
                  <a:cubicBezTo>
                    <a:pt x="35166" y="1323530"/>
                    <a:pt x="34970" y="1320415"/>
                    <a:pt x="31750" y="1317625"/>
                  </a:cubicBezTo>
                  <a:cubicBezTo>
                    <a:pt x="23364" y="1312608"/>
                    <a:pt x="19401" y="1314790"/>
                    <a:pt x="9525" y="1317625"/>
                  </a:cubicBezTo>
                  <a:cubicBezTo>
                    <a:pt x="8631" y="1321062"/>
                    <a:pt x="3021" y="1328065"/>
                    <a:pt x="6350" y="1327150"/>
                  </a:cubicBezTo>
                  <a:cubicBezTo>
                    <a:pt x="12149" y="1324940"/>
                    <a:pt x="10809" y="1318843"/>
                    <a:pt x="15875" y="1314450"/>
                  </a:cubicBezTo>
                  <a:cubicBezTo>
                    <a:pt x="21796" y="1307478"/>
                    <a:pt x="28770" y="1307005"/>
                    <a:pt x="34925" y="1301750"/>
                  </a:cubicBezTo>
                  <a:cubicBezTo>
                    <a:pt x="47422" y="1289437"/>
                    <a:pt x="42393" y="1292970"/>
                    <a:pt x="53975" y="1285875"/>
                  </a:cubicBezTo>
                  <a:cubicBezTo>
                    <a:pt x="58784" y="1280075"/>
                    <a:pt x="67555" y="1260295"/>
                    <a:pt x="66675" y="1266825"/>
                  </a:cubicBezTo>
                  <a:cubicBezTo>
                    <a:pt x="65169" y="1269897"/>
                    <a:pt x="65351" y="1274358"/>
                    <a:pt x="63500" y="1276350"/>
                  </a:cubicBezTo>
                  <a:cubicBezTo>
                    <a:pt x="60524" y="1279450"/>
                    <a:pt x="57443" y="1281817"/>
                    <a:pt x="53975" y="1282700"/>
                  </a:cubicBezTo>
                  <a:cubicBezTo>
                    <a:pt x="43635" y="1284315"/>
                    <a:pt x="29463" y="1283145"/>
                    <a:pt x="15875" y="1285875"/>
                  </a:cubicBezTo>
                  <a:cubicBezTo>
                    <a:pt x="12716" y="1286119"/>
                    <a:pt x="8947" y="1287142"/>
                    <a:pt x="6350" y="1289050"/>
                  </a:cubicBezTo>
                  <a:cubicBezTo>
                    <a:pt x="3371" y="1291434"/>
                    <a:pt x="-1" y="1298575"/>
                    <a:pt x="0" y="1298575"/>
                  </a:cubicBezTo>
                  <a:cubicBezTo>
                    <a:pt x="16648" y="1290282"/>
                    <a:pt x="47450" y="1310416"/>
                    <a:pt x="93243" y="1278970"/>
                  </a:cubicBezTo>
                  <a:cubicBezTo>
                    <a:pt x="137666" y="1063351"/>
                    <a:pt x="239336" y="1129847"/>
                    <a:pt x="283602" y="1103909"/>
                  </a:cubicBezTo>
                  <a:cubicBezTo>
                    <a:pt x="270894" y="900983"/>
                    <a:pt x="327781" y="1028342"/>
                    <a:pt x="352425" y="987425"/>
                  </a:cubicBezTo>
                  <a:cubicBezTo>
                    <a:pt x="321603" y="906047"/>
                    <a:pt x="355950" y="818000"/>
                    <a:pt x="371475" y="790575"/>
                  </a:cubicBezTo>
                  <a:cubicBezTo>
                    <a:pt x="381778" y="761888"/>
                    <a:pt x="419283" y="802111"/>
                    <a:pt x="425450" y="781050"/>
                  </a:cubicBezTo>
                  <a:cubicBezTo>
                    <a:pt x="427194" y="723934"/>
                    <a:pt x="393145" y="702767"/>
                    <a:pt x="422275" y="692150"/>
                  </a:cubicBezTo>
                  <a:cubicBezTo>
                    <a:pt x="535908" y="648594"/>
                    <a:pt x="501048" y="757490"/>
                    <a:pt x="584200" y="688975"/>
                  </a:cubicBezTo>
                  <a:cubicBezTo>
                    <a:pt x="681100" y="428933"/>
                    <a:pt x="781685" y="470855"/>
                    <a:pt x="854075" y="333375"/>
                  </a:cubicBezTo>
                  <a:cubicBezTo>
                    <a:pt x="850091" y="231137"/>
                    <a:pt x="946670" y="106115"/>
                    <a:pt x="984250" y="0"/>
                  </a:cubicBezTo>
                  <a:cubicBezTo>
                    <a:pt x="1014237" y="39777"/>
                    <a:pt x="1032243" y="82816"/>
                    <a:pt x="1057275" y="120650"/>
                  </a:cubicBezTo>
                  <a:close/>
                </a:path>
              </a:pathLst>
            </a:custGeom>
            <a:solidFill>
              <a:srgbClr val="DFF3FC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xmlns="" sd="3560512971">
                    <a:custGeom>
                      <a:avLst/>
                      <a:gdLst>
                        <a:gd name="connsiteX0" fmla="*/ 1057275 w 1323975"/>
                        <a:gd name="connsiteY0" fmla="*/ 196850 h 1450975"/>
                        <a:gd name="connsiteX1" fmla="*/ 1025525 w 1323975"/>
                        <a:gd name="connsiteY1" fmla="*/ 295275 h 1450975"/>
                        <a:gd name="connsiteX2" fmla="*/ 1196975 w 1323975"/>
                        <a:gd name="connsiteY2" fmla="*/ 654050 h 1450975"/>
                        <a:gd name="connsiteX3" fmla="*/ 1136650 w 1323975"/>
                        <a:gd name="connsiteY3" fmla="*/ 790575 h 1450975"/>
                        <a:gd name="connsiteX4" fmla="*/ 1222375 w 1323975"/>
                        <a:gd name="connsiteY4" fmla="*/ 971550 h 1450975"/>
                        <a:gd name="connsiteX5" fmla="*/ 1323975 w 1323975"/>
                        <a:gd name="connsiteY5" fmla="*/ 1082675 h 1450975"/>
                        <a:gd name="connsiteX6" fmla="*/ 1314450 w 1323975"/>
                        <a:gd name="connsiteY6" fmla="*/ 1181100 h 1450975"/>
                        <a:gd name="connsiteX7" fmla="*/ 1285875 w 1323975"/>
                        <a:gd name="connsiteY7" fmla="*/ 1158875 h 1450975"/>
                        <a:gd name="connsiteX8" fmla="*/ 1279525 w 1323975"/>
                        <a:gd name="connsiteY8" fmla="*/ 1146175 h 1450975"/>
                        <a:gd name="connsiteX9" fmla="*/ 1260475 w 1323975"/>
                        <a:gd name="connsiteY9" fmla="*/ 1133475 h 1450975"/>
                        <a:gd name="connsiteX10" fmla="*/ 1225550 w 1323975"/>
                        <a:gd name="connsiteY10" fmla="*/ 1098550 h 1450975"/>
                        <a:gd name="connsiteX11" fmla="*/ 1139825 w 1323975"/>
                        <a:gd name="connsiteY11" fmla="*/ 1260475 h 1450975"/>
                        <a:gd name="connsiteX12" fmla="*/ 1054100 w 1323975"/>
                        <a:gd name="connsiteY12" fmla="*/ 1209675 h 1450975"/>
                        <a:gd name="connsiteX13" fmla="*/ 923925 w 1323975"/>
                        <a:gd name="connsiteY13" fmla="*/ 1308100 h 1450975"/>
                        <a:gd name="connsiteX14" fmla="*/ 854075 w 1323975"/>
                        <a:gd name="connsiteY14" fmla="*/ 1260475 h 1450975"/>
                        <a:gd name="connsiteX15" fmla="*/ 736600 w 1323975"/>
                        <a:gd name="connsiteY15" fmla="*/ 1308100 h 1450975"/>
                        <a:gd name="connsiteX16" fmla="*/ 428625 w 1323975"/>
                        <a:gd name="connsiteY16" fmla="*/ 1146175 h 1450975"/>
                        <a:gd name="connsiteX17" fmla="*/ 127000 w 1323975"/>
                        <a:gd name="connsiteY17" fmla="*/ 1346200 h 1450975"/>
                        <a:gd name="connsiteX18" fmla="*/ 133350 w 1323975"/>
                        <a:gd name="connsiteY18" fmla="*/ 1450975 h 1450975"/>
                        <a:gd name="connsiteX19" fmla="*/ 95250 w 1323975"/>
                        <a:gd name="connsiteY19" fmla="*/ 1438275 h 1450975"/>
                        <a:gd name="connsiteX20" fmla="*/ 66675 w 1323975"/>
                        <a:gd name="connsiteY20" fmla="*/ 1419225 h 1450975"/>
                        <a:gd name="connsiteX21" fmla="*/ 57150 w 1323975"/>
                        <a:gd name="connsiteY21" fmla="*/ 1412875 h 1450975"/>
                        <a:gd name="connsiteX22" fmla="*/ 38100 w 1323975"/>
                        <a:gd name="connsiteY22" fmla="*/ 1403350 h 1450975"/>
                        <a:gd name="connsiteX23" fmla="*/ 31750 w 1323975"/>
                        <a:gd name="connsiteY23" fmla="*/ 1393825 h 1450975"/>
                        <a:gd name="connsiteX24" fmla="*/ 9525 w 1323975"/>
                        <a:gd name="connsiteY24" fmla="*/ 1393825 h 1450975"/>
                        <a:gd name="connsiteX25" fmla="*/ 6350 w 1323975"/>
                        <a:gd name="connsiteY25" fmla="*/ 1403350 h 1450975"/>
                        <a:gd name="connsiteX26" fmla="*/ 15875 w 1323975"/>
                        <a:gd name="connsiteY26" fmla="*/ 1390650 h 1450975"/>
                        <a:gd name="connsiteX27" fmla="*/ 34925 w 1323975"/>
                        <a:gd name="connsiteY27" fmla="*/ 1377950 h 1450975"/>
                        <a:gd name="connsiteX28" fmla="*/ 53975 w 1323975"/>
                        <a:gd name="connsiteY28" fmla="*/ 1362075 h 1450975"/>
                        <a:gd name="connsiteX29" fmla="*/ 66675 w 1323975"/>
                        <a:gd name="connsiteY29" fmla="*/ 1343025 h 1450975"/>
                        <a:gd name="connsiteX30" fmla="*/ 63500 w 1323975"/>
                        <a:gd name="connsiteY30" fmla="*/ 1352550 h 1450975"/>
                        <a:gd name="connsiteX31" fmla="*/ 53975 w 1323975"/>
                        <a:gd name="connsiteY31" fmla="*/ 1358900 h 1450975"/>
                        <a:gd name="connsiteX32" fmla="*/ 15875 w 1323975"/>
                        <a:gd name="connsiteY32" fmla="*/ 1362075 h 1450975"/>
                        <a:gd name="connsiteX33" fmla="*/ 6350 w 1323975"/>
                        <a:gd name="connsiteY33" fmla="*/ 1365250 h 1450975"/>
                        <a:gd name="connsiteX34" fmla="*/ 0 w 1323975"/>
                        <a:gd name="connsiteY34" fmla="*/ 1374775 h 1450975"/>
                        <a:gd name="connsiteX35" fmla="*/ 1000125 w 1323975"/>
                        <a:gd name="connsiteY35" fmla="*/ 0 h 1450975"/>
                        <a:gd name="connsiteX36" fmla="*/ 1057275 w 1323975"/>
                        <a:gd name="connsiteY36" fmla="*/ 196850 h 14509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84250 w 1323975"/>
                        <a:gd name="connsiteY35" fmla="*/ 0 h 1374775"/>
                        <a:gd name="connsiteX36" fmla="*/ 1057275 w 1323975"/>
                        <a:gd name="connsiteY36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854075 w 1323975"/>
                        <a:gd name="connsiteY35" fmla="*/ 333375 h 1374775"/>
                        <a:gd name="connsiteX36" fmla="*/ 984250 w 1323975"/>
                        <a:gd name="connsiteY36" fmla="*/ 0 h 1374775"/>
                        <a:gd name="connsiteX37" fmla="*/ 1057275 w 1323975"/>
                        <a:gd name="connsiteY37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854075 w 1323975"/>
                        <a:gd name="connsiteY35" fmla="*/ 333375 h 1374775"/>
                        <a:gd name="connsiteX36" fmla="*/ 984250 w 1323975"/>
                        <a:gd name="connsiteY36" fmla="*/ 0 h 1374775"/>
                        <a:gd name="connsiteX37" fmla="*/ 1057275 w 1323975"/>
                        <a:gd name="connsiteY37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584200 w 1323975"/>
                        <a:gd name="connsiteY35" fmla="*/ 688975 h 1374775"/>
                        <a:gd name="connsiteX36" fmla="*/ 854075 w 1323975"/>
                        <a:gd name="connsiteY36" fmla="*/ 333375 h 1374775"/>
                        <a:gd name="connsiteX37" fmla="*/ 984250 w 1323975"/>
                        <a:gd name="connsiteY37" fmla="*/ 0 h 1374775"/>
                        <a:gd name="connsiteX38" fmla="*/ 1057275 w 1323975"/>
                        <a:gd name="connsiteY38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584200 w 1323975"/>
                        <a:gd name="connsiteY35" fmla="*/ 688975 h 1374775"/>
                        <a:gd name="connsiteX36" fmla="*/ 854075 w 1323975"/>
                        <a:gd name="connsiteY36" fmla="*/ 333375 h 1374775"/>
                        <a:gd name="connsiteX37" fmla="*/ 984250 w 1323975"/>
                        <a:gd name="connsiteY37" fmla="*/ 0 h 1374775"/>
                        <a:gd name="connsiteX38" fmla="*/ 1057275 w 1323975"/>
                        <a:gd name="connsiteY38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2275 w 1323975"/>
                        <a:gd name="connsiteY35" fmla="*/ 692150 h 1374775"/>
                        <a:gd name="connsiteX36" fmla="*/ 584200 w 1323975"/>
                        <a:gd name="connsiteY36" fmla="*/ 688975 h 1374775"/>
                        <a:gd name="connsiteX37" fmla="*/ 854075 w 1323975"/>
                        <a:gd name="connsiteY37" fmla="*/ 333375 h 1374775"/>
                        <a:gd name="connsiteX38" fmla="*/ 984250 w 1323975"/>
                        <a:gd name="connsiteY38" fmla="*/ 0 h 1374775"/>
                        <a:gd name="connsiteX39" fmla="*/ 1057275 w 1323975"/>
                        <a:gd name="connsiteY39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2275 w 1323975"/>
                        <a:gd name="connsiteY35" fmla="*/ 692150 h 1374775"/>
                        <a:gd name="connsiteX36" fmla="*/ 584200 w 1323975"/>
                        <a:gd name="connsiteY36" fmla="*/ 688975 h 1374775"/>
                        <a:gd name="connsiteX37" fmla="*/ 854075 w 1323975"/>
                        <a:gd name="connsiteY37" fmla="*/ 333375 h 1374775"/>
                        <a:gd name="connsiteX38" fmla="*/ 984250 w 1323975"/>
                        <a:gd name="connsiteY38" fmla="*/ 0 h 1374775"/>
                        <a:gd name="connsiteX39" fmla="*/ 1057275 w 1323975"/>
                        <a:gd name="connsiteY39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5450 w 1323975"/>
                        <a:gd name="connsiteY35" fmla="*/ 781050 h 1374775"/>
                        <a:gd name="connsiteX36" fmla="*/ 422275 w 1323975"/>
                        <a:gd name="connsiteY36" fmla="*/ 692150 h 1374775"/>
                        <a:gd name="connsiteX37" fmla="*/ 584200 w 1323975"/>
                        <a:gd name="connsiteY37" fmla="*/ 688975 h 1374775"/>
                        <a:gd name="connsiteX38" fmla="*/ 854075 w 1323975"/>
                        <a:gd name="connsiteY38" fmla="*/ 333375 h 1374775"/>
                        <a:gd name="connsiteX39" fmla="*/ 984250 w 1323975"/>
                        <a:gd name="connsiteY39" fmla="*/ 0 h 1374775"/>
                        <a:gd name="connsiteX40" fmla="*/ 1057275 w 1323975"/>
                        <a:gd name="connsiteY40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5450 w 1323975"/>
                        <a:gd name="connsiteY35" fmla="*/ 781050 h 1374775"/>
                        <a:gd name="connsiteX36" fmla="*/ 422275 w 1323975"/>
                        <a:gd name="connsiteY36" fmla="*/ 692150 h 1374775"/>
                        <a:gd name="connsiteX37" fmla="*/ 584200 w 1323975"/>
                        <a:gd name="connsiteY37" fmla="*/ 688975 h 1374775"/>
                        <a:gd name="connsiteX38" fmla="*/ 854075 w 1323975"/>
                        <a:gd name="connsiteY38" fmla="*/ 333375 h 1374775"/>
                        <a:gd name="connsiteX39" fmla="*/ 984250 w 1323975"/>
                        <a:gd name="connsiteY39" fmla="*/ 0 h 1374775"/>
                        <a:gd name="connsiteX40" fmla="*/ 1057275 w 1323975"/>
                        <a:gd name="connsiteY40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425450 w 1323975"/>
                        <a:gd name="connsiteY36" fmla="*/ 781050 h 1374775"/>
                        <a:gd name="connsiteX37" fmla="*/ 422275 w 1323975"/>
                        <a:gd name="connsiteY37" fmla="*/ 692150 h 1374775"/>
                        <a:gd name="connsiteX38" fmla="*/ 584200 w 1323975"/>
                        <a:gd name="connsiteY38" fmla="*/ 688975 h 1374775"/>
                        <a:gd name="connsiteX39" fmla="*/ 854075 w 1323975"/>
                        <a:gd name="connsiteY39" fmla="*/ 333375 h 1374775"/>
                        <a:gd name="connsiteX40" fmla="*/ 984250 w 1323975"/>
                        <a:gd name="connsiteY40" fmla="*/ 0 h 1374775"/>
                        <a:gd name="connsiteX41" fmla="*/ 1057275 w 1323975"/>
                        <a:gd name="connsiteY41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425450 w 1323975"/>
                        <a:gd name="connsiteY36" fmla="*/ 781050 h 1374775"/>
                        <a:gd name="connsiteX37" fmla="*/ 422275 w 1323975"/>
                        <a:gd name="connsiteY37" fmla="*/ 692150 h 1374775"/>
                        <a:gd name="connsiteX38" fmla="*/ 584200 w 1323975"/>
                        <a:gd name="connsiteY38" fmla="*/ 688975 h 1374775"/>
                        <a:gd name="connsiteX39" fmla="*/ 854075 w 1323975"/>
                        <a:gd name="connsiteY39" fmla="*/ 333375 h 1374775"/>
                        <a:gd name="connsiteX40" fmla="*/ 984250 w 1323975"/>
                        <a:gd name="connsiteY40" fmla="*/ 0 h 1374775"/>
                        <a:gd name="connsiteX41" fmla="*/ 1057275 w 1323975"/>
                        <a:gd name="connsiteY41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84175 w 1323975"/>
                        <a:gd name="connsiteY35" fmla="*/ 958850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874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874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283602 w 1323975"/>
                        <a:gd name="connsiteY35" fmla="*/ 1103909 h 1374775"/>
                        <a:gd name="connsiteX36" fmla="*/ 352425 w 1323975"/>
                        <a:gd name="connsiteY36" fmla="*/ 987425 h 1374775"/>
                        <a:gd name="connsiteX37" fmla="*/ 371475 w 1323975"/>
                        <a:gd name="connsiteY37" fmla="*/ 790575 h 1374775"/>
                        <a:gd name="connsiteX38" fmla="*/ 425450 w 1323975"/>
                        <a:gd name="connsiteY38" fmla="*/ 781050 h 1374775"/>
                        <a:gd name="connsiteX39" fmla="*/ 422275 w 1323975"/>
                        <a:gd name="connsiteY39" fmla="*/ 692150 h 1374775"/>
                        <a:gd name="connsiteX40" fmla="*/ 584200 w 1323975"/>
                        <a:gd name="connsiteY40" fmla="*/ 688975 h 1374775"/>
                        <a:gd name="connsiteX41" fmla="*/ 854075 w 1323975"/>
                        <a:gd name="connsiteY41" fmla="*/ 333375 h 1374775"/>
                        <a:gd name="connsiteX42" fmla="*/ 984250 w 1323975"/>
                        <a:gd name="connsiteY42" fmla="*/ 0 h 1374775"/>
                        <a:gd name="connsiteX43" fmla="*/ 1057275 w 1323975"/>
                        <a:gd name="connsiteY43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283602 w 1323975"/>
                        <a:gd name="connsiteY35" fmla="*/ 1103909 h 1374775"/>
                        <a:gd name="connsiteX36" fmla="*/ 352425 w 1323975"/>
                        <a:gd name="connsiteY36" fmla="*/ 987425 h 1374775"/>
                        <a:gd name="connsiteX37" fmla="*/ 371475 w 1323975"/>
                        <a:gd name="connsiteY37" fmla="*/ 790575 h 1374775"/>
                        <a:gd name="connsiteX38" fmla="*/ 425450 w 1323975"/>
                        <a:gd name="connsiteY38" fmla="*/ 781050 h 1374775"/>
                        <a:gd name="connsiteX39" fmla="*/ 422275 w 1323975"/>
                        <a:gd name="connsiteY39" fmla="*/ 692150 h 1374775"/>
                        <a:gd name="connsiteX40" fmla="*/ 584200 w 1323975"/>
                        <a:gd name="connsiteY40" fmla="*/ 688975 h 1374775"/>
                        <a:gd name="connsiteX41" fmla="*/ 854075 w 1323975"/>
                        <a:gd name="connsiteY41" fmla="*/ 333375 h 1374775"/>
                        <a:gd name="connsiteX42" fmla="*/ 984250 w 1323975"/>
                        <a:gd name="connsiteY42" fmla="*/ 0 h 1374775"/>
                        <a:gd name="connsiteX43" fmla="*/ 1057275 w 1323975"/>
                        <a:gd name="connsiteY43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3243 w 1323975"/>
                        <a:gd name="connsiteY35" fmla="*/ 1278970 h 1374775"/>
                        <a:gd name="connsiteX36" fmla="*/ 283602 w 1323975"/>
                        <a:gd name="connsiteY36" fmla="*/ 1103909 h 1374775"/>
                        <a:gd name="connsiteX37" fmla="*/ 352425 w 1323975"/>
                        <a:gd name="connsiteY37" fmla="*/ 987425 h 1374775"/>
                        <a:gd name="connsiteX38" fmla="*/ 371475 w 1323975"/>
                        <a:gd name="connsiteY38" fmla="*/ 790575 h 1374775"/>
                        <a:gd name="connsiteX39" fmla="*/ 425450 w 1323975"/>
                        <a:gd name="connsiteY39" fmla="*/ 781050 h 1374775"/>
                        <a:gd name="connsiteX40" fmla="*/ 422275 w 1323975"/>
                        <a:gd name="connsiteY40" fmla="*/ 692150 h 1374775"/>
                        <a:gd name="connsiteX41" fmla="*/ 584200 w 1323975"/>
                        <a:gd name="connsiteY41" fmla="*/ 688975 h 1374775"/>
                        <a:gd name="connsiteX42" fmla="*/ 854075 w 1323975"/>
                        <a:gd name="connsiteY42" fmla="*/ 333375 h 1374775"/>
                        <a:gd name="connsiteX43" fmla="*/ 984250 w 1323975"/>
                        <a:gd name="connsiteY43" fmla="*/ 0 h 1374775"/>
                        <a:gd name="connsiteX44" fmla="*/ 1057275 w 1323975"/>
                        <a:gd name="connsiteY44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3243 w 1323975"/>
                        <a:gd name="connsiteY35" fmla="*/ 1278970 h 1374775"/>
                        <a:gd name="connsiteX36" fmla="*/ 283602 w 1323975"/>
                        <a:gd name="connsiteY36" fmla="*/ 1103909 h 1374775"/>
                        <a:gd name="connsiteX37" fmla="*/ 352425 w 1323975"/>
                        <a:gd name="connsiteY37" fmla="*/ 987425 h 1374775"/>
                        <a:gd name="connsiteX38" fmla="*/ 371475 w 1323975"/>
                        <a:gd name="connsiteY38" fmla="*/ 790575 h 1374775"/>
                        <a:gd name="connsiteX39" fmla="*/ 425450 w 1323975"/>
                        <a:gd name="connsiteY39" fmla="*/ 781050 h 1374775"/>
                        <a:gd name="connsiteX40" fmla="*/ 422275 w 1323975"/>
                        <a:gd name="connsiteY40" fmla="*/ 692150 h 1374775"/>
                        <a:gd name="connsiteX41" fmla="*/ 584200 w 1323975"/>
                        <a:gd name="connsiteY41" fmla="*/ 688975 h 1374775"/>
                        <a:gd name="connsiteX42" fmla="*/ 854075 w 1323975"/>
                        <a:gd name="connsiteY42" fmla="*/ 333375 h 1374775"/>
                        <a:gd name="connsiteX43" fmla="*/ 984250 w 1323975"/>
                        <a:gd name="connsiteY43" fmla="*/ 0 h 1374775"/>
                        <a:gd name="connsiteX44" fmla="*/ 1057275 w 1323975"/>
                        <a:gd name="connsiteY44" fmla="*/ 120650 h 137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1323975" h="1374775">
                          <a:moveTo>
                            <a:pt x="1057275" y="120650"/>
                          </a:moveTo>
                          <a:lnTo>
                            <a:pt x="1025525" y="219075"/>
                          </a:lnTo>
                          <a:lnTo>
                            <a:pt x="1196975" y="577850"/>
                          </a:lnTo>
                          <a:lnTo>
                            <a:pt x="1136650" y="714375"/>
                          </a:lnTo>
                          <a:lnTo>
                            <a:pt x="1222375" y="895350"/>
                          </a:lnTo>
                          <a:lnTo>
                            <a:pt x="1323975" y="1006475"/>
                          </a:lnTo>
                          <a:lnTo>
                            <a:pt x="1314450" y="1104900"/>
                          </a:lnTo>
                          <a:cubicBezTo>
                            <a:pt x="1304925" y="1097492"/>
                            <a:pt x="1294408" y="1091208"/>
                            <a:pt x="1285875" y="1082675"/>
                          </a:cubicBezTo>
                          <a:cubicBezTo>
                            <a:pt x="1282528" y="1079328"/>
                            <a:pt x="1282872" y="1073322"/>
                            <a:pt x="1279525" y="1069975"/>
                          </a:cubicBezTo>
                          <a:cubicBezTo>
                            <a:pt x="1274129" y="1064579"/>
                            <a:pt x="1260475" y="1057275"/>
                            <a:pt x="1260475" y="1057275"/>
                          </a:cubicBezTo>
                          <a:lnTo>
                            <a:pt x="1225550" y="1022350"/>
                          </a:lnTo>
                          <a:lnTo>
                            <a:pt x="1139825" y="1184275"/>
                          </a:lnTo>
                          <a:lnTo>
                            <a:pt x="1054100" y="1133475"/>
                          </a:lnTo>
                          <a:lnTo>
                            <a:pt x="923925" y="1231900"/>
                          </a:lnTo>
                          <a:lnTo>
                            <a:pt x="854075" y="1184275"/>
                          </a:lnTo>
                          <a:lnTo>
                            <a:pt x="736600" y="1231900"/>
                          </a:lnTo>
                          <a:lnTo>
                            <a:pt x="428625" y="1069975"/>
                          </a:lnTo>
                          <a:lnTo>
                            <a:pt x="127000" y="1270000"/>
                          </a:lnTo>
                          <a:lnTo>
                            <a:pt x="133350" y="1374775"/>
                          </a:lnTo>
                          <a:cubicBezTo>
                            <a:pt x="120650" y="1370542"/>
                            <a:pt x="106389" y="1369501"/>
                            <a:pt x="95250" y="1362075"/>
                          </a:cubicBezTo>
                          <a:lnTo>
                            <a:pt x="66675" y="1343025"/>
                          </a:lnTo>
                          <a:cubicBezTo>
                            <a:pt x="63500" y="1340908"/>
                            <a:pt x="60770" y="1337882"/>
                            <a:pt x="57150" y="1336675"/>
                          </a:cubicBezTo>
                          <a:cubicBezTo>
                            <a:pt x="44005" y="1332293"/>
                            <a:pt x="50410" y="1335356"/>
                            <a:pt x="38100" y="1327150"/>
                          </a:cubicBezTo>
                          <a:cubicBezTo>
                            <a:pt x="35983" y="1323975"/>
                            <a:pt x="34925" y="1319742"/>
                            <a:pt x="31750" y="1317625"/>
                          </a:cubicBezTo>
                          <a:cubicBezTo>
                            <a:pt x="22448" y="1311423"/>
                            <a:pt x="18094" y="1314769"/>
                            <a:pt x="9525" y="1317625"/>
                          </a:cubicBezTo>
                          <a:cubicBezTo>
                            <a:pt x="8467" y="1320800"/>
                            <a:pt x="3357" y="1328647"/>
                            <a:pt x="6350" y="1327150"/>
                          </a:cubicBezTo>
                          <a:cubicBezTo>
                            <a:pt x="11083" y="1324783"/>
                            <a:pt x="11920" y="1317966"/>
                            <a:pt x="15875" y="1314450"/>
                          </a:cubicBezTo>
                          <a:cubicBezTo>
                            <a:pt x="21579" y="1309380"/>
                            <a:pt x="29529" y="1307146"/>
                            <a:pt x="34925" y="1301750"/>
                          </a:cubicBezTo>
                          <a:cubicBezTo>
                            <a:pt x="47148" y="1289527"/>
                            <a:pt x="40714" y="1294716"/>
                            <a:pt x="53975" y="1285875"/>
                          </a:cubicBezTo>
                          <a:cubicBezTo>
                            <a:pt x="58208" y="1279525"/>
                            <a:pt x="69088" y="1259585"/>
                            <a:pt x="66675" y="1266825"/>
                          </a:cubicBezTo>
                          <a:cubicBezTo>
                            <a:pt x="65617" y="1270000"/>
                            <a:pt x="65591" y="1273737"/>
                            <a:pt x="63500" y="1276350"/>
                          </a:cubicBezTo>
                          <a:cubicBezTo>
                            <a:pt x="61116" y="1279330"/>
                            <a:pt x="57717" y="1281952"/>
                            <a:pt x="53975" y="1282700"/>
                          </a:cubicBezTo>
                          <a:cubicBezTo>
                            <a:pt x="41478" y="1285199"/>
                            <a:pt x="28575" y="1284817"/>
                            <a:pt x="15875" y="1285875"/>
                          </a:cubicBezTo>
                          <a:cubicBezTo>
                            <a:pt x="12700" y="1286933"/>
                            <a:pt x="8963" y="1286959"/>
                            <a:pt x="6350" y="1289050"/>
                          </a:cubicBezTo>
                          <a:cubicBezTo>
                            <a:pt x="3370" y="1291434"/>
                            <a:pt x="0" y="1298575"/>
                            <a:pt x="0" y="1298575"/>
                          </a:cubicBezTo>
                          <a:cubicBezTo>
                            <a:pt x="17315" y="1287547"/>
                            <a:pt x="45976" y="1311414"/>
                            <a:pt x="93243" y="1278970"/>
                          </a:cubicBezTo>
                          <a:cubicBezTo>
                            <a:pt x="140510" y="1054468"/>
                            <a:pt x="243238" y="1143152"/>
                            <a:pt x="283602" y="1103909"/>
                          </a:cubicBezTo>
                          <a:cubicBezTo>
                            <a:pt x="279454" y="905883"/>
                            <a:pt x="328715" y="1038797"/>
                            <a:pt x="352425" y="987425"/>
                          </a:cubicBezTo>
                          <a:cubicBezTo>
                            <a:pt x="318558" y="913342"/>
                            <a:pt x="359304" y="822854"/>
                            <a:pt x="371475" y="790575"/>
                          </a:cubicBezTo>
                          <a:cubicBezTo>
                            <a:pt x="383646" y="758296"/>
                            <a:pt x="419629" y="801687"/>
                            <a:pt x="425450" y="781050"/>
                          </a:cubicBezTo>
                          <a:cubicBezTo>
                            <a:pt x="429154" y="730779"/>
                            <a:pt x="385233" y="703792"/>
                            <a:pt x="422275" y="692150"/>
                          </a:cubicBezTo>
                          <a:cubicBezTo>
                            <a:pt x="532342" y="657225"/>
                            <a:pt x="523875" y="765175"/>
                            <a:pt x="584200" y="688975"/>
                          </a:cubicBezTo>
                          <a:cubicBezTo>
                            <a:pt x="685271" y="423333"/>
                            <a:pt x="781579" y="446087"/>
                            <a:pt x="854075" y="333375"/>
                          </a:cubicBezTo>
                          <a:cubicBezTo>
                            <a:pt x="865717" y="200025"/>
                            <a:pt x="940858" y="111125"/>
                            <a:pt x="984250" y="0"/>
                          </a:cubicBezTo>
                          <a:lnTo>
                            <a:pt x="1057275" y="12065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A68797-0388-4689-A674-419E0AAEBD18}"/>
                </a:ext>
              </a:extLst>
            </p:cNvPr>
            <p:cNvSpPr/>
            <p:nvPr/>
          </p:nvSpPr>
          <p:spPr>
            <a:xfrm>
              <a:off x="5669524" y="1470025"/>
              <a:ext cx="620151" cy="445722"/>
            </a:xfrm>
            <a:custGeom>
              <a:avLst/>
              <a:gdLst>
                <a:gd name="connsiteX0" fmla="*/ 628650 w 628650"/>
                <a:gd name="connsiteY0" fmla="*/ 374650 h 514350"/>
                <a:gd name="connsiteX1" fmla="*/ 492125 w 628650"/>
                <a:gd name="connsiteY1" fmla="*/ 200025 h 514350"/>
                <a:gd name="connsiteX2" fmla="*/ 473075 w 628650"/>
                <a:gd name="connsiteY2" fmla="*/ 88900 h 514350"/>
                <a:gd name="connsiteX3" fmla="*/ 342900 w 628650"/>
                <a:gd name="connsiteY3" fmla="*/ 0 h 514350"/>
                <a:gd name="connsiteX4" fmla="*/ 228600 w 628650"/>
                <a:gd name="connsiteY4" fmla="*/ 79375 h 514350"/>
                <a:gd name="connsiteX5" fmla="*/ 225425 w 628650"/>
                <a:gd name="connsiteY5" fmla="*/ 203200 h 514350"/>
                <a:gd name="connsiteX6" fmla="*/ 133350 w 628650"/>
                <a:gd name="connsiteY6" fmla="*/ 234950 h 514350"/>
                <a:gd name="connsiteX7" fmla="*/ 88900 w 628650"/>
                <a:gd name="connsiteY7" fmla="*/ 168275 h 514350"/>
                <a:gd name="connsiteX8" fmla="*/ 15875 w 628650"/>
                <a:gd name="connsiteY8" fmla="*/ 196850 h 514350"/>
                <a:gd name="connsiteX9" fmla="*/ 0 w 628650"/>
                <a:gd name="connsiteY9" fmla="*/ 346075 h 514350"/>
                <a:gd name="connsiteX10" fmla="*/ 371475 w 628650"/>
                <a:gd name="connsiteY10" fmla="*/ 514350 h 514350"/>
                <a:gd name="connsiteX11" fmla="*/ 628650 w 628650"/>
                <a:gd name="connsiteY11" fmla="*/ 374650 h 514350"/>
                <a:gd name="connsiteX0" fmla="*/ 620151 w 620151"/>
                <a:gd name="connsiteY0" fmla="*/ 374650 h 514350"/>
                <a:gd name="connsiteX1" fmla="*/ 483626 w 620151"/>
                <a:gd name="connsiteY1" fmla="*/ 200025 h 514350"/>
                <a:gd name="connsiteX2" fmla="*/ 464576 w 620151"/>
                <a:gd name="connsiteY2" fmla="*/ 88900 h 514350"/>
                <a:gd name="connsiteX3" fmla="*/ 334401 w 620151"/>
                <a:gd name="connsiteY3" fmla="*/ 0 h 514350"/>
                <a:gd name="connsiteX4" fmla="*/ 220101 w 620151"/>
                <a:gd name="connsiteY4" fmla="*/ 79375 h 514350"/>
                <a:gd name="connsiteX5" fmla="*/ 216926 w 620151"/>
                <a:gd name="connsiteY5" fmla="*/ 203200 h 514350"/>
                <a:gd name="connsiteX6" fmla="*/ 124851 w 620151"/>
                <a:gd name="connsiteY6" fmla="*/ 234950 h 514350"/>
                <a:gd name="connsiteX7" fmla="*/ 80401 w 620151"/>
                <a:gd name="connsiteY7" fmla="*/ 168275 h 514350"/>
                <a:gd name="connsiteX8" fmla="*/ 7376 w 620151"/>
                <a:gd name="connsiteY8" fmla="*/ 196850 h 514350"/>
                <a:gd name="connsiteX9" fmla="*/ 0 w 620151"/>
                <a:gd name="connsiteY9" fmla="*/ 310383 h 514350"/>
                <a:gd name="connsiteX10" fmla="*/ 362976 w 620151"/>
                <a:gd name="connsiteY10" fmla="*/ 514350 h 514350"/>
                <a:gd name="connsiteX11" fmla="*/ 620151 w 620151"/>
                <a:gd name="connsiteY11" fmla="*/ 374650 h 514350"/>
                <a:gd name="connsiteX0" fmla="*/ 620151 w 620151"/>
                <a:gd name="connsiteY0" fmla="*/ 374650 h 442965"/>
                <a:gd name="connsiteX1" fmla="*/ 483626 w 620151"/>
                <a:gd name="connsiteY1" fmla="*/ 200025 h 442965"/>
                <a:gd name="connsiteX2" fmla="*/ 464576 w 620151"/>
                <a:gd name="connsiteY2" fmla="*/ 88900 h 442965"/>
                <a:gd name="connsiteX3" fmla="*/ 334401 w 620151"/>
                <a:gd name="connsiteY3" fmla="*/ 0 h 442965"/>
                <a:gd name="connsiteX4" fmla="*/ 220101 w 620151"/>
                <a:gd name="connsiteY4" fmla="*/ 79375 h 442965"/>
                <a:gd name="connsiteX5" fmla="*/ 216926 w 620151"/>
                <a:gd name="connsiteY5" fmla="*/ 203200 h 442965"/>
                <a:gd name="connsiteX6" fmla="*/ 124851 w 620151"/>
                <a:gd name="connsiteY6" fmla="*/ 234950 h 442965"/>
                <a:gd name="connsiteX7" fmla="*/ 80401 w 620151"/>
                <a:gd name="connsiteY7" fmla="*/ 168275 h 442965"/>
                <a:gd name="connsiteX8" fmla="*/ 7376 w 620151"/>
                <a:gd name="connsiteY8" fmla="*/ 196850 h 442965"/>
                <a:gd name="connsiteX9" fmla="*/ 0 w 620151"/>
                <a:gd name="connsiteY9" fmla="*/ 310383 h 442965"/>
                <a:gd name="connsiteX10" fmla="*/ 260999 w 620151"/>
                <a:gd name="connsiteY10" fmla="*/ 442965 h 442965"/>
                <a:gd name="connsiteX11" fmla="*/ 620151 w 620151"/>
                <a:gd name="connsiteY11" fmla="*/ 374650 h 442965"/>
                <a:gd name="connsiteX0" fmla="*/ 620151 w 620151"/>
                <a:gd name="connsiteY0" fmla="*/ 374650 h 442965"/>
                <a:gd name="connsiteX1" fmla="*/ 483626 w 620151"/>
                <a:gd name="connsiteY1" fmla="*/ 200025 h 442965"/>
                <a:gd name="connsiteX2" fmla="*/ 464576 w 620151"/>
                <a:gd name="connsiteY2" fmla="*/ 88900 h 442965"/>
                <a:gd name="connsiteX3" fmla="*/ 334401 w 620151"/>
                <a:gd name="connsiteY3" fmla="*/ 0 h 442965"/>
                <a:gd name="connsiteX4" fmla="*/ 220101 w 620151"/>
                <a:gd name="connsiteY4" fmla="*/ 79375 h 442965"/>
                <a:gd name="connsiteX5" fmla="*/ 216926 w 620151"/>
                <a:gd name="connsiteY5" fmla="*/ 203200 h 442965"/>
                <a:gd name="connsiteX6" fmla="*/ 124851 w 620151"/>
                <a:gd name="connsiteY6" fmla="*/ 234950 h 442965"/>
                <a:gd name="connsiteX7" fmla="*/ 80401 w 620151"/>
                <a:gd name="connsiteY7" fmla="*/ 168275 h 442965"/>
                <a:gd name="connsiteX8" fmla="*/ 7376 w 620151"/>
                <a:gd name="connsiteY8" fmla="*/ 196850 h 442965"/>
                <a:gd name="connsiteX9" fmla="*/ 0 w 620151"/>
                <a:gd name="connsiteY9" fmla="*/ 310383 h 442965"/>
                <a:gd name="connsiteX10" fmla="*/ 260999 w 620151"/>
                <a:gd name="connsiteY10" fmla="*/ 442965 h 442965"/>
                <a:gd name="connsiteX11" fmla="*/ 381153 w 620151"/>
                <a:gd name="connsiteY11" fmla="*/ 399567 h 442965"/>
                <a:gd name="connsiteX12" fmla="*/ 620151 w 620151"/>
                <a:gd name="connsiteY12" fmla="*/ 374650 h 442965"/>
                <a:gd name="connsiteX0" fmla="*/ 620151 w 620151"/>
                <a:gd name="connsiteY0" fmla="*/ 374650 h 445722"/>
                <a:gd name="connsiteX1" fmla="*/ 483626 w 620151"/>
                <a:gd name="connsiteY1" fmla="*/ 200025 h 445722"/>
                <a:gd name="connsiteX2" fmla="*/ 464576 w 620151"/>
                <a:gd name="connsiteY2" fmla="*/ 88900 h 445722"/>
                <a:gd name="connsiteX3" fmla="*/ 334401 w 620151"/>
                <a:gd name="connsiteY3" fmla="*/ 0 h 445722"/>
                <a:gd name="connsiteX4" fmla="*/ 220101 w 620151"/>
                <a:gd name="connsiteY4" fmla="*/ 79375 h 445722"/>
                <a:gd name="connsiteX5" fmla="*/ 216926 w 620151"/>
                <a:gd name="connsiteY5" fmla="*/ 203200 h 445722"/>
                <a:gd name="connsiteX6" fmla="*/ 124851 w 620151"/>
                <a:gd name="connsiteY6" fmla="*/ 234950 h 445722"/>
                <a:gd name="connsiteX7" fmla="*/ 80401 w 620151"/>
                <a:gd name="connsiteY7" fmla="*/ 168275 h 445722"/>
                <a:gd name="connsiteX8" fmla="*/ 7376 w 620151"/>
                <a:gd name="connsiteY8" fmla="*/ 196850 h 445722"/>
                <a:gd name="connsiteX9" fmla="*/ 0 w 620151"/>
                <a:gd name="connsiteY9" fmla="*/ 310383 h 445722"/>
                <a:gd name="connsiteX10" fmla="*/ 260999 w 620151"/>
                <a:gd name="connsiteY10" fmla="*/ 442965 h 445722"/>
                <a:gd name="connsiteX11" fmla="*/ 381153 w 620151"/>
                <a:gd name="connsiteY11" fmla="*/ 399567 h 445722"/>
                <a:gd name="connsiteX12" fmla="*/ 452537 w 620151"/>
                <a:gd name="connsiteY12" fmla="*/ 445457 h 445722"/>
                <a:gd name="connsiteX13" fmla="*/ 620151 w 620151"/>
                <a:gd name="connsiteY13" fmla="*/ 374650 h 445722"/>
                <a:gd name="connsiteX0" fmla="*/ 620151 w 620151"/>
                <a:gd name="connsiteY0" fmla="*/ 374650 h 445722"/>
                <a:gd name="connsiteX1" fmla="*/ 483626 w 620151"/>
                <a:gd name="connsiteY1" fmla="*/ 200025 h 445722"/>
                <a:gd name="connsiteX2" fmla="*/ 464576 w 620151"/>
                <a:gd name="connsiteY2" fmla="*/ 88900 h 445722"/>
                <a:gd name="connsiteX3" fmla="*/ 334401 w 620151"/>
                <a:gd name="connsiteY3" fmla="*/ 0 h 445722"/>
                <a:gd name="connsiteX4" fmla="*/ 220101 w 620151"/>
                <a:gd name="connsiteY4" fmla="*/ 79375 h 445722"/>
                <a:gd name="connsiteX5" fmla="*/ 216926 w 620151"/>
                <a:gd name="connsiteY5" fmla="*/ 203200 h 445722"/>
                <a:gd name="connsiteX6" fmla="*/ 124851 w 620151"/>
                <a:gd name="connsiteY6" fmla="*/ 234950 h 445722"/>
                <a:gd name="connsiteX7" fmla="*/ 80401 w 620151"/>
                <a:gd name="connsiteY7" fmla="*/ 168275 h 445722"/>
                <a:gd name="connsiteX8" fmla="*/ 7376 w 620151"/>
                <a:gd name="connsiteY8" fmla="*/ 196850 h 445722"/>
                <a:gd name="connsiteX9" fmla="*/ 0 w 620151"/>
                <a:gd name="connsiteY9" fmla="*/ 310383 h 445722"/>
                <a:gd name="connsiteX10" fmla="*/ 260999 w 620151"/>
                <a:gd name="connsiteY10" fmla="*/ 442965 h 445722"/>
                <a:gd name="connsiteX11" fmla="*/ 381153 w 620151"/>
                <a:gd name="connsiteY11" fmla="*/ 399567 h 445722"/>
                <a:gd name="connsiteX12" fmla="*/ 452537 w 620151"/>
                <a:gd name="connsiteY12" fmla="*/ 445457 h 445722"/>
                <a:gd name="connsiteX13" fmla="*/ 581709 w 620151"/>
                <a:gd name="connsiteY13" fmla="*/ 345178 h 445722"/>
                <a:gd name="connsiteX14" fmla="*/ 620151 w 620151"/>
                <a:gd name="connsiteY14" fmla="*/ 374650 h 44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151" h="445722">
                  <a:moveTo>
                    <a:pt x="620151" y="374650"/>
                  </a:moveTo>
                  <a:lnTo>
                    <a:pt x="483626" y="200025"/>
                  </a:lnTo>
                  <a:lnTo>
                    <a:pt x="464576" y="88900"/>
                  </a:lnTo>
                  <a:lnTo>
                    <a:pt x="334401" y="0"/>
                  </a:lnTo>
                  <a:lnTo>
                    <a:pt x="220101" y="79375"/>
                  </a:lnTo>
                  <a:cubicBezTo>
                    <a:pt x="219043" y="120650"/>
                    <a:pt x="217984" y="161925"/>
                    <a:pt x="216926" y="203200"/>
                  </a:cubicBezTo>
                  <a:lnTo>
                    <a:pt x="124851" y="234950"/>
                  </a:lnTo>
                  <a:lnTo>
                    <a:pt x="80401" y="168275"/>
                  </a:lnTo>
                  <a:lnTo>
                    <a:pt x="7376" y="196850"/>
                  </a:lnTo>
                  <a:lnTo>
                    <a:pt x="0" y="310383"/>
                  </a:lnTo>
                  <a:lnTo>
                    <a:pt x="260999" y="442965"/>
                  </a:lnTo>
                  <a:cubicBezTo>
                    <a:pt x="312948" y="431332"/>
                    <a:pt x="329204" y="411200"/>
                    <a:pt x="381153" y="399567"/>
                  </a:cubicBezTo>
                  <a:cubicBezTo>
                    <a:pt x="432142" y="395035"/>
                    <a:pt x="401548" y="449989"/>
                    <a:pt x="452537" y="445457"/>
                  </a:cubicBezTo>
                  <a:cubicBezTo>
                    <a:pt x="485963" y="431293"/>
                    <a:pt x="548283" y="359342"/>
                    <a:pt x="581709" y="345178"/>
                  </a:cubicBezTo>
                  <a:lnTo>
                    <a:pt x="620151" y="37465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49C591-16FA-46A5-AB4A-329B01E0011C}"/>
                </a:ext>
              </a:extLst>
            </p:cNvPr>
            <p:cNvSpPr/>
            <p:nvPr/>
          </p:nvSpPr>
          <p:spPr>
            <a:xfrm>
              <a:off x="4705350" y="2279650"/>
              <a:ext cx="342900" cy="158750"/>
            </a:xfrm>
            <a:custGeom>
              <a:avLst/>
              <a:gdLst>
                <a:gd name="connsiteX0" fmla="*/ 114300 w 342900"/>
                <a:gd name="connsiteY0" fmla="*/ 149225 h 158750"/>
                <a:gd name="connsiteX1" fmla="*/ 149225 w 342900"/>
                <a:gd name="connsiteY1" fmla="*/ 85725 h 158750"/>
                <a:gd name="connsiteX2" fmla="*/ 342900 w 342900"/>
                <a:gd name="connsiteY2" fmla="*/ 73025 h 158750"/>
                <a:gd name="connsiteX3" fmla="*/ 133350 w 342900"/>
                <a:gd name="connsiteY3" fmla="*/ 0 h 158750"/>
                <a:gd name="connsiteX4" fmla="*/ 0 w 342900"/>
                <a:gd name="connsiteY4" fmla="*/ 158750 h 158750"/>
                <a:gd name="connsiteX5" fmla="*/ 114300 w 342900"/>
                <a:gd name="connsiteY5" fmla="*/ 14922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158750">
                  <a:moveTo>
                    <a:pt x="114300" y="149225"/>
                  </a:moveTo>
                  <a:lnTo>
                    <a:pt x="149225" y="85725"/>
                  </a:lnTo>
                  <a:lnTo>
                    <a:pt x="342900" y="73025"/>
                  </a:lnTo>
                  <a:lnTo>
                    <a:pt x="133350" y="0"/>
                  </a:lnTo>
                  <a:lnTo>
                    <a:pt x="0" y="158750"/>
                  </a:lnTo>
                  <a:lnTo>
                    <a:pt x="114300" y="149225"/>
                  </a:ln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52B73A-FE7A-4F3A-A41E-47F7191C177F}"/>
                </a:ext>
              </a:extLst>
            </p:cNvPr>
            <p:cNvSpPr/>
            <p:nvPr/>
          </p:nvSpPr>
          <p:spPr>
            <a:xfrm>
              <a:off x="5076825" y="2149475"/>
              <a:ext cx="444500" cy="317500"/>
            </a:xfrm>
            <a:custGeom>
              <a:avLst/>
              <a:gdLst>
                <a:gd name="connsiteX0" fmla="*/ 0 w 444500"/>
                <a:gd name="connsiteY0" fmla="*/ 317500 h 317500"/>
                <a:gd name="connsiteX1" fmla="*/ 444500 w 444500"/>
                <a:gd name="connsiteY1" fmla="*/ 136525 h 317500"/>
                <a:gd name="connsiteX2" fmla="*/ 317500 w 444500"/>
                <a:gd name="connsiteY2" fmla="*/ 28575 h 317500"/>
                <a:gd name="connsiteX3" fmla="*/ 200025 w 444500"/>
                <a:gd name="connsiteY3" fmla="*/ 0 h 317500"/>
                <a:gd name="connsiteX4" fmla="*/ 82550 w 444500"/>
                <a:gd name="connsiteY4" fmla="*/ 101600 h 317500"/>
                <a:gd name="connsiteX5" fmla="*/ 0 w 444500"/>
                <a:gd name="connsiteY5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500" h="317500">
                  <a:moveTo>
                    <a:pt x="0" y="317500"/>
                  </a:moveTo>
                  <a:lnTo>
                    <a:pt x="444500" y="136525"/>
                  </a:lnTo>
                  <a:lnTo>
                    <a:pt x="317500" y="28575"/>
                  </a:lnTo>
                  <a:lnTo>
                    <a:pt x="200025" y="0"/>
                  </a:lnTo>
                  <a:lnTo>
                    <a:pt x="82550" y="1016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072CBD-79BA-4C85-B33F-3BC8B0376E6E}"/>
                </a:ext>
              </a:extLst>
            </p:cNvPr>
            <p:cNvSpPr/>
            <p:nvPr/>
          </p:nvSpPr>
          <p:spPr>
            <a:xfrm>
              <a:off x="5616575" y="1962150"/>
              <a:ext cx="400050" cy="193675"/>
            </a:xfrm>
            <a:custGeom>
              <a:avLst/>
              <a:gdLst>
                <a:gd name="connsiteX0" fmla="*/ 6350 w 400050"/>
                <a:gd name="connsiteY0" fmla="*/ 193675 h 193675"/>
                <a:gd name="connsiteX1" fmla="*/ 0 w 400050"/>
                <a:gd name="connsiteY1" fmla="*/ 130175 h 193675"/>
                <a:gd name="connsiteX2" fmla="*/ 95250 w 400050"/>
                <a:gd name="connsiteY2" fmla="*/ 0 h 193675"/>
                <a:gd name="connsiteX3" fmla="*/ 400050 w 400050"/>
                <a:gd name="connsiteY3" fmla="*/ 130175 h 193675"/>
                <a:gd name="connsiteX4" fmla="*/ 136525 w 400050"/>
                <a:gd name="connsiteY4" fmla="*/ 146050 h 193675"/>
                <a:gd name="connsiteX5" fmla="*/ 6350 w 400050"/>
                <a:gd name="connsiteY5" fmla="*/ 193675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93675">
                  <a:moveTo>
                    <a:pt x="6350" y="193675"/>
                  </a:moveTo>
                  <a:lnTo>
                    <a:pt x="0" y="130175"/>
                  </a:lnTo>
                  <a:lnTo>
                    <a:pt x="95250" y="0"/>
                  </a:lnTo>
                  <a:lnTo>
                    <a:pt x="400050" y="130175"/>
                  </a:lnTo>
                  <a:lnTo>
                    <a:pt x="136525" y="146050"/>
                  </a:lnTo>
                  <a:lnTo>
                    <a:pt x="6350" y="193675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B61B0A-07ED-428E-9C62-8D62C5E559A7}"/>
                </a:ext>
              </a:extLst>
            </p:cNvPr>
            <p:cNvSpPr/>
            <p:nvPr/>
          </p:nvSpPr>
          <p:spPr>
            <a:xfrm>
              <a:off x="5686425" y="2117725"/>
              <a:ext cx="298450" cy="250999"/>
            </a:xfrm>
            <a:custGeom>
              <a:avLst/>
              <a:gdLst>
                <a:gd name="connsiteX0" fmla="*/ 0 w 298450"/>
                <a:gd name="connsiteY0" fmla="*/ 225425 h 250999"/>
                <a:gd name="connsiteX1" fmla="*/ 155575 w 298450"/>
                <a:gd name="connsiteY1" fmla="*/ 161925 h 250999"/>
                <a:gd name="connsiteX2" fmla="*/ 298450 w 298450"/>
                <a:gd name="connsiteY2" fmla="*/ 219075 h 250999"/>
                <a:gd name="connsiteX3" fmla="*/ 254000 w 298450"/>
                <a:gd name="connsiteY3" fmla="*/ 250825 h 250999"/>
                <a:gd name="connsiteX4" fmla="*/ 250825 w 298450"/>
                <a:gd name="connsiteY4" fmla="*/ 250825 h 250999"/>
                <a:gd name="connsiteX5" fmla="*/ 234950 w 298450"/>
                <a:gd name="connsiteY5" fmla="*/ 85725 h 250999"/>
                <a:gd name="connsiteX6" fmla="*/ 209550 w 298450"/>
                <a:gd name="connsiteY6" fmla="*/ 0 h 250999"/>
                <a:gd name="connsiteX7" fmla="*/ 98425 w 298450"/>
                <a:gd name="connsiteY7" fmla="*/ 92075 h 250999"/>
                <a:gd name="connsiteX8" fmla="*/ 9525 w 298450"/>
                <a:gd name="connsiteY8" fmla="*/ 50800 h 250999"/>
                <a:gd name="connsiteX9" fmla="*/ 0 w 298450"/>
                <a:gd name="connsiteY9" fmla="*/ 225425 h 25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0" h="250999">
                  <a:moveTo>
                    <a:pt x="0" y="225425"/>
                  </a:moveTo>
                  <a:lnTo>
                    <a:pt x="155575" y="161925"/>
                  </a:lnTo>
                  <a:lnTo>
                    <a:pt x="298450" y="219075"/>
                  </a:lnTo>
                  <a:cubicBezTo>
                    <a:pt x="280774" y="233216"/>
                    <a:pt x="272617" y="243378"/>
                    <a:pt x="254000" y="250825"/>
                  </a:cubicBezTo>
                  <a:cubicBezTo>
                    <a:pt x="253017" y="251218"/>
                    <a:pt x="251883" y="250825"/>
                    <a:pt x="250825" y="250825"/>
                  </a:cubicBezTo>
                  <a:lnTo>
                    <a:pt x="234950" y="85725"/>
                  </a:lnTo>
                  <a:lnTo>
                    <a:pt x="209550" y="0"/>
                  </a:lnTo>
                  <a:lnTo>
                    <a:pt x="98425" y="92075"/>
                  </a:lnTo>
                  <a:lnTo>
                    <a:pt x="9525" y="50800"/>
                  </a:lnTo>
                  <a:cubicBezTo>
                    <a:pt x="8467" y="103717"/>
                    <a:pt x="7408" y="156633"/>
                    <a:pt x="0" y="225425"/>
                  </a:cubicBez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1C93CBB-2360-4CBA-ADFB-C177BD8DAB47}"/>
                </a:ext>
              </a:extLst>
            </p:cNvPr>
            <p:cNvSpPr/>
            <p:nvPr/>
          </p:nvSpPr>
          <p:spPr>
            <a:xfrm>
              <a:off x="6105525" y="2117725"/>
              <a:ext cx="76200" cy="104775"/>
            </a:xfrm>
            <a:custGeom>
              <a:avLst/>
              <a:gdLst>
                <a:gd name="connsiteX0" fmla="*/ 76200 w 76200"/>
                <a:gd name="connsiteY0" fmla="*/ 0 h 104775"/>
                <a:gd name="connsiteX1" fmla="*/ 76200 w 76200"/>
                <a:gd name="connsiteY1" fmla="*/ 104775 h 104775"/>
                <a:gd name="connsiteX2" fmla="*/ 0 w 76200"/>
                <a:gd name="connsiteY2" fmla="*/ 88900 h 104775"/>
                <a:gd name="connsiteX3" fmla="*/ 76200 w 76200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04775">
                  <a:moveTo>
                    <a:pt x="76200" y="0"/>
                  </a:moveTo>
                  <a:lnTo>
                    <a:pt x="76200" y="104775"/>
                  </a:lnTo>
                  <a:lnTo>
                    <a:pt x="0" y="889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46AC96-DC26-4DBF-8972-B65BCBF2E338}"/>
                </a:ext>
              </a:extLst>
            </p:cNvPr>
            <p:cNvSpPr/>
            <p:nvPr/>
          </p:nvSpPr>
          <p:spPr>
            <a:xfrm>
              <a:off x="6343650" y="2028825"/>
              <a:ext cx="250825" cy="317500"/>
            </a:xfrm>
            <a:custGeom>
              <a:avLst/>
              <a:gdLst>
                <a:gd name="connsiteX0" fmla="*/ 228600 w 250825"/>
                <a:gd name="connsiteY0" fmla="*/ 82550 h 317500"/>
                <a:gd name="connsiteX1" fmla="*/ 250825 w 250825"/>
                <a:gd name="connsiteY1" fmla="*/ 298450 h 317500"/>
                <a:gd name="connsiteX2" fmla="*/ 149225 w 250825"/>
                <a:gd name="connsiteY2" fmla="*/ 225425 h 317500"/>
                <a:gd name="connsiteX3" fmla="*/ 130175 w 250825"/>
                <a:gd name="connsiteY3" fmla="*/ 317500 h 317500"/>
                <a:gd name="connsiteX4" fmla="*/ 0 w 250825"/>
                <a:gd name="connsiteY4" fmla="*/ 73025 h 317500"/>
                <a:gd name="connsiteX5" fmla="*/ 50800 w 250825"/>
                <a:gd name="connsiteY5" fmla="*/ 0 h 317500"/>
                <a:gd name="connsiteX6" fmla="*/ 228600 w 250825"/>
                <a:gd name="connsiteY6" fmla="*/ 8255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825" h="317500">
                  <a:moveTo>
                    <a:pt x="228600" y="82550"/>
                  </a:moveTo>
                  <a:lnTo>
                    <a:pt x="250825" y="298450"/>
                  </a:lnTo>
                  <a:lnTo>
                    <a:pt x="149225" y="225425"/>
                  </a:lnTo>
                  <a:lnTo>
                    <a:pt x="130175" y="317500"/>
                  </a:lnTo>
                  <a:lnTo>
                    <a:pt x="0" y="73025"/>
                  </a:lnTo>
                  <a:lnTo>
                    <a:pt x="50800" y="0"/>
                  </a:lnTo>
                  <a:lnTo>
                    <a:pt x="228600" y="8255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F64721-67B9-4730-A7B7-44B4594A8C5B}"/>
                </a:ext>
              </a:extLst>
            </p:cNvPr>
            <p:cNvSpPr/>
            <p:nvPr/>
          </p:nvSpPr>
          <p:spPr>
            <a:xfrm>
              <a:off x="7169150" y="1927225"/>
              <a:ext cx="444500" cy="441325"/>
            </a:xfrm>
            <a:custGeom>
              <a:avLst/>
              <a:gdLst>
                <a:gd name="connsiteX0" fmla="*/ 79375 w 444500"/>
                <a:gd name="connsiteY0" fmla="*/ 0 h 441325"/>
                <a:gd name="connsiteX1" fmla="*/ 12700 w 444500"/>
                <a:gd name="connsiteY1" fmla="*/ 155575 h 441325"/>
                <a:gd name="connsiteX2" fmla="*/ 38100 w 444500"/>
                <a:gd name="connsiteY2" fmla="*/ 250825 h 441325"/>
                <a:gd name="connsiteX3" fmla="*/ 0 w 444500"/>
                <a:gd name="connsiteY3" fmla="*/ 361950 h 441325"/>
                <a:gd name="connsiteX4" fmla="*/ 92075 w 444500"/>
                <a:gd name="connsiteY4" fmla="*/ 441325 h 441325"/>
                <a:gd name="connsiteX5" fmla="*/ 133350 w 444500"/>
                <a:gd name="connsiteY5" fmla="*/ 361950 h 441325"/>
                <a:gd name="connsiteX6" fmla="*/ 282575 w 444500"/>
                <a:gd name="connsiteY6" fmla="*/ 409575 h 441325"/>
                <a:gd name="connsiteX7" fmla="*/ 336550 w 444500"/>
                <a:gd name="connsiteY7" fmla="*/ 346075 h 441325"/>
                <a:gd name="connsiteX8" fmla="*/ 444500 w 444500"/>
                <a:gd name="connsiteY8" fmla="*/ 377825 h 441325"/>
                <a:gd name="connsiteX9" fmla="*/ 250825 w 444500"/>
                <a:gd name="connsiteY9" fmla="*/ 136525 h 441325"/>
                <a:gd name="connsiteX10" fmla="*/ 200025 w 444500"/>
                <a:gd name="connsiteY10" fmla="*/ 165100 h 441325"/>
                <a:gd name="connsiteX11" fmla="*/ 158750 w 444500"/>
                <a:gd name="connsiteY11" fmla="*/ 63500 h 441325"/>
                <a:gd name="connsiteX12" fmla="*/ 79375 w 444500"/>
                <a:gd name="connsiteY12" fmla="*/ 0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500" h="441325">
                  <a:moveTo>
                    <a:pt x="79375" y="0"/>
                  </a:moveTo>
                  <a:lnTo>
                    <a:pt x="12700" y="155575"/>
                  </a:lnTo>
                  <a:lnTo>
                    <a:pt x="38100" y="250825"/>
                  </a:lnTo>
                  <a:lnTo>
                    <a:pt x="0" y="361950"/>
                  </a:lnTo>
                  <a:lnTo>
                    <a:pt x="92075" y="441325"/>
                  </a:lnTo>
                  <a:lnTo>
                    <a:pt x="133350" y="361950"/>
                  </a:lnTo>
                  <a:lnTo>
                    <a:pt x="282575" y="409575"/>
                  </a:lnTo>
                  <a:lnTo>
                    <a:pt x="336550" y="346075"/>
                  </a:lnTo>
                  <a:lnTo>
                    <a:pt x="444500" y="377825"/>
                  </a:lnTo>
                  <a:lnTo>
                    <a:pt x="250825" y="136525"/>
                  </a:lnTo>
                  <a:lnTo>
                    <a:pt x="200025" y="165100"/>
                  </a:lnTo>
                  <a:lnTo>
                    <a:pt x="158750" y="63500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2F106D-7582-4E3D-B982-B8B02B07C493}"/>
                </a:ext>
              </a:extLst>
            </p:cNvPr>
            <p:cNvSpPr/>
            <p:nvPr/>
          </p:nvSpPr>
          <p:spPr>
            <a:xfrm>
              <a:off x="4261441" y="2389497"/>
              <a:ext cx="3840988" cy="4213255"/>
            </a:xfrm>
            <a:custGeom>
              <a:avLst/>
              <a:gdLst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3834581 w 3834581"/>
                <a:gd name="connsiteY21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26542 w 3826542"/>
                <a:gd name="connsiteY0" fmla="*/ 133373 h 4207947"/>
                <a:gd name="connsiteX1" fmla="*/ 3678410 w 3826542"/>
                <a:gd name="connsiteY1" fmla="*/ 530683 h 4207947"/>
                <a:gd name="connsiteX2" fmla="*/ 3570255 w 3826542"/>
                <a:gd name="connsiteY2" fmla="*/ 638837 h 4207947"/>
                <a:gd name="connsiteX3" fmla="*/ 3471932 w 3826542"/>
                <a:gd name="connsiteY3" fmla="*/ 1051792 h 4207947"/>
                <a:gd name="connsiteX4" fmla="*/ 3501429 w 3826542"/>
                <a:gd name="connsiteY4" fmla="*/ 1690889 h 4207947"/>
                <a:gd name="connsiteX5" fmla="*/ 3285119 w 3826542"/>
                <a:gd name="connsiteY5" fmla="*/ 1700721 h 4207947"/>
                <a:gd name="connsiteX6" fmla="*/ 3196629 w 3826542"/>
                <a:gd name="connsiteY6" fmla="*/ 2202167 h 4207947"/>
                <a:gd name="connsiteX7" fmla="*/ 3058978 w 3826542"/>
                <a:gd name="connsiteY7" fmla="*/ 1995689 h 4207947"/>
                <a:gd name="connsiteX8" fmla="*/ 2803339 w 3826542"/>
                <a:gd name="connsiteY8" fmla="*/ 2497134 h 4207947"/>
                <a:gd name="connsiteX9" fmla="*/ 2852500 w 3826542"/>
                <a:gd name="connsiteY9" fmla="*/ 2988747 h 4207947"/>
                <a:gd name="connsiteX10" fmla="*/ 2419881 w 3826542"/>
                <a:gd name="connsiteY10" fmla="*/ 3047741 h 4207947"/>
                <a:gd name="connsiteX11" fmla="*/ 2213403 w 3826542"/>
                <a:gd name="connsiteY11" fmla="*/ 3745831 h 4207947"/>
                <a:gd name="connsiteX12" fmla="*/ 1633300 w 3826542"/>
                <a:gd name="connsiteY12" fmla="*/ 4207947 h 4207947"/>
                <a:gd name="connsiteX13" fmla="*/ 1004036 w 3826542"/>
                <a:gd name="connsiteY13" fmla="*/ 2615121 h 4207947"/>
                <a:gd name="connsiteX14" fmla="*/ 807390 w 3826542"/>
                <a:gd name="connsiteY14" fmla="*/ 2605289 h 4207947"/>
                <a:gd name="connsiteX15" fmla="*/ 807390 w 3826542"/>
                <a:gd name="connsiteY15" fmla="*/ 2074347 h 4207947"/>
                <a:gd name="connsiteX16" fmla="*/ 512423 w 3826542"/>
                <a:gd name="connsiteY16" fmla="*/ 1985857 h 4207947"/>
                <a:gd name="connsiteX17" fmla="*/ 423932 w 3826542"/>
                <a:gd name="connsiteY17" fmla="*/ 1395921 h 4207947"/>
                <a:gd name="connsiteX18" fmla="*/ 158461 w 3826542"/>
                <a:gd name="connsiteY18" fmla="*/ 1091121 h 4207947"/>
                <a:gd name="connsiteX19" fmla="*/ 138797 w 3826542"/>
                <a:gd name="connsiteY19" fmla="*/ 638837 h 4207947"/>
                <a:gd name="connsiteX20" fmla="*/ 0 w 3826542"/>
                <a:gd name="connsiteY20" fmla="*/ 62256 h 4207947"/>
                <a:gd name="connsiteX21" fmla="*/ 977391 w 3826542"/>
                <a:gd name="connsiteY21" fmla="*/ 26126 h 4207947"/>
                <a:gd name="connsiteX22" fmla="*/ 1923946 w 3826542"/>
                <a:gd name="connsiteY22" fmla="*/ 0 h 4207947"/>
                <a:gd name="connsiteX23" fmla="*/ 2920742 w 3826542"/>
                <a:gd name="connsiteY23" fmla="*/ 24116 h 4207947"/>
                <a:gd name="connsiteX24" fmla="*/ 3826542 w 3826542"/>
                <a:gd name="connsiteY24" fmla="*/ 133373 h 4207947"/>
                <a:gd name="connsiteX0" fmla="*/ 3826542 w 3826542"/>
                <a:gd name="connsiteY0" fmla="*/ 133373 h 4207947"/>
                <a:gd name="connsiteX1" fmla="*/ 3678410 w 3826542"/>
                <a:gd name="connsiteY1" fmla="*/ 530683 h 4207947"/>
                <a:gd name="connsiteX2" fmla="*/ 3570255 w 3826542"/>
                <a:gd name="connsiteY2" fmla="*/ 638837 h 4207947"/>
                <a:gd name="connsiteX3" fmla="*/ 3471932 w 3826542"/>
                <a:gd name="connsiteY3" fmla="*/ 1051792 h 4207947"/>
                <a:gd name="connsiteX4" fmla="*/ 3501429 w 3826542"/>
                <a:gd name="connsiteY4" fmla="*/ 1690889 h 4207947"/>
                <a:gd name="connsiteX5" fmla="*/ 3285119 w 3826542"/>
                <a:gd name="connsiteY5" fmla="*/ 1700721 h 4207947"/>
                <a:gd name="connsiteX6" fmla="*/ 3196629 w 3826542"/>
                <a:gd name="connsiteY6" fmla="*/ 2202167 h 4207947"/>
                <a:gd name="connsiteX7" fmla="*/ 3058978 w 3826542"/>
                <a:gd name="connsiteY7" fmla="*/ 1995689 h 4207947"/>
                <a:gd name="connsiteX8" fmla="*/ 2803339 w 3826542"/>
                <a:gd name="connsiteY8" fmla="*/ 2497134 h 4207947"/>
                <a:gd name="connsiteX9" fmla="*/ 2852500 w 3826542"/>
                <a:gd name="connsiteY9" fmla="*/ 2988747 h 4207947"/>
                <a:gd name="connsiteX10" fmla="*/ 2419881 w 3826542"/>
                <a:gd name="connsiteY10" fmla="*/ 3047741 h 4207947"/>
                <a:gd name="connsiteX11" fmla="*/ 2213403 w 3826542"/>
                <a:gd name="connsiteY11" fmla="*/ 3745831 h 4207947"/>
                <a:gd name="connsiteX12" fmla="*/ 1633300 w 3826542"/>
                <a:gd name="connsiteY12" fmla="*/ 4207947 h 4207947"/>
                <a:gd name="connsiteX13" fmla="*/ 1004036 w 3826542"/>
                <a:gd name="connsiteY13" fmla="*/ 2615121 h 4207947"/>
                <a:gd name="connsiteX14" fmla="*/ 807390 w 3826542"/>
                <a:gd name="connsiteY14" fmla="*/ 2605289 h 4207947"/>
                <a:gd name="connsiteX15" fmla="*/ 807390 w 3826542"/>
                <a:gd name="connsiteY15" fmla="*/ 2074347 h 4207947"/>
                <a:gd name="connsiteX16" fmla="*/ 512423 w 3826542"/>
                <a:gd name="connsiteY16" fmla="*/ 1985857 h 4207947"/>
                <a:gd name="connsiteX17" fmla="*/ 423932 w 3826542"/>
                <a:gd name="connsiteY17" fmla="*/ 1395921 h 4207947"/>
                <a:gd name="connsiteX18" fmla="*/ 158461 w 3826542"/>
                <a:gd name="connsiteY18" fmla="*/ 1091121 h 4207947"/>
                <a:gd name="connsiteX19" fmla="*/ 138797 w 3826542"/>
                <a:gd name="connsiteY19" fmla="*/ 638837 h 4207947"/>
                <a:gd name="connsiteX20" fmla="*/ 0 w 3826542"/>
                <a:gd name="connsiteY20" fmla="*/ 62256 h 4207947"/>
                <a:gd name="connsiteX21" fmla="*/ 977391 w 3826542"/>
                <a:gd name="connsiteY21" fmla="*/ 26126 h 4207947"/>
                <a:gd name="connsiteX22" fmla="*/ 1923946 w 3826542"/>
                <a:gd name="connsiteY22" fmla="*/ 0 h 4207947"/>
                <a:gd name="connsiteX23" fmla="*/ 2920742 w 3826542"/>
                <a:gd name="connsiteY23" fmla="*/ 24116 h 4207947"/>
                <a:gd name="connsiteX24" fmla="*/ 3826542 w 3826542"/>
                <a:gd name="connsiteY24" fmla="*/ 133373 h 4207947"/>
                <a:gd name="connsiteX0" fmla="*/ 3841095 w 3841095"/>
                <a:gd name="connsiteY0" fmla="*/ 133373 h 4207947"/>
                <a:gd name="connsiteX1" fmla="*/ 3692963 w 3841095"/>
                <a:gd name="connsiteY1" fmla="*/ 530683 h 4207947"/>
                <a:gd name="connsiteX2" fmla="*/ 3584808 w 3841095"/>
                <a:gd name="connsiteY2" fmla="*/ 638837 h 4207947"/>
                <a:gd name="connsiteX3" fmla="*/ 3486485 w 3841095"/>
                <a:gd name="connsiteY3" fmla="*/ 1051792 h 4207947"/>
                <a:gd name="connsiteX4" fmla="*/ 3515982 w 3841095"/>
                <a:gd name="connsiteY4" fmla="*/ 1690889 h 4207947"/>
                <a:gd name="connsiteX5" fmla="*/ 3299672 w 3841095"/>
                <a:gd name="connsiteY5" fmla="*/ 1700721 h 4207947"/>
                <a:gd name="connsiteX6" fmla="*/ 3211182 w 3841095"/>
                <a:gd name="connsiteY6" fmla="*/ 2202167 h 4207947"/>
                <a:gd name="connsiteX7" fmla="*/ 3073531 w 3841095"/>
                <a:gd name="connsiteY7" fmla="*/ 1995689 h 4207947"/>
                <a:gd name="connsiteX8" fmla="*/ 2817892 w 3841095"/>
                <a:gd name="connsiteY8" fmla="*/ 2497134 h 4207947"/>
                <a:gd name="connsiteX9" fmla="*/ 2867053 w 3841095"/>
                <a:gd name="connsiteY9" fmla="*/ 2988747 h 4207947"/>
                <a:gd name="connsiteX10" fmla="*/ 2434434 w 3841095"/>
                <a:gd name="connsiteY10" fmla="*/ 3047741 h 4207947"/>
                <a:gd name="connsiteX11" fmla="*/ 2227956 w 3841095"/>
                <a:gd name="connsiteY11" fmla="*/ 3745831 h 4207947"/>
                <a:gd name="connsiteX12" fmla="*/ 1647853 w 3841095"/>
                <a:gd name="connsiteY12" fmla="*/ 4207947 h 4207947"/>
                <a:gd name="connsiteX13" fmla="*/ 1018589 w 3841095"/>
                <a:gd name="connsiteY13" fmla="*/ 2615121 h 4207947"/>
                <a:gd name="connsiteX14" fmla="*/ 821943 w 3841095"/>
                <a:gd name="connsiteY14" fmla="*/ 2605289 h 4207947"/>
                <a:gd name="connsiteX15" fmla="*/ 821943 w 3841095"/>
                <a:gd name="connsiteY15" fmla="*/ 2074347 h 4207947"/>
                <a:gd name="connsiteX16" fmla="*/ 526976 w 3841095"/>
                <a:gd name="connsiteY16" fmla="*/ 1985857 h 4207947"/>
                <a:gd name="connsiteX17" fmla="*/ 438485 w 3841095"/>
                <a:gd name="connsiteY17" fmla="*/ 1395921 h 4207947"/>
                <a:gd name="connsiteX18" fmla="*/ 173014 w 3841095"/>
                <a:gd name="connsiteY18" fmla="*/ 1091121 h 4207947"/>
                <a:gd name="connsiteX19" fmla="*/ 153350 w 3841095"/>
                <a:gd name="connsiteY19" fmla="*/ 638837 h 4207947"/>
                <a:gd name="connsiteX20" fmla="*/ 14553 w 3841095"/>
                <a:gd name="connsiteY20" fmla="*/ 62256 h 4207947"/>
                <a:gd name="connsiteX21" fmla="*/ 991944 w 3841095"/>
                <a:gd name="connsiteY21" fmla="*/ 26126 h 4207947"/>
                <a:gd name="connsiteX22" fmla="*/ 1938499 w 3841095"/>
                <a:gd name="connsiteY22" fmla="*/ 0 h 4207947"/>
                <a:gd name="connsiteX23" fmla="*/ 2935295 w 3841095"/>
                <a:gd name="connsiteY23" fmla="*/ 24116 h 4207947"/>
                <a:gd name="connsiteX24" fmla="*/ 3841095 w 3841095"/>
                <a:gd name="connsiteY24" fmla="*/ 133373 h 4207947"/>
                <a:gd name="connsiteX0" fmla="*/ 3837935 w 3837935"/>
                <a:gd name="connsiteY0" fmla="*/ 133373 h 4207947"/>
                <a:gd name="connsiteX1" fmla="*/ 3689803 w 3837935"/>
                <a:gd name="connsiteY1" fmla="*/ 530683 h 4207947"/>
                <a:gd name="connsiteX2" fmla="*/ 3581648 w 3837935"/>
                <a:gd name="connsiteY2" fmla="*/ 638837 h 4207947"/>
                <a:gd name="connsiteX3" fmla="*/ 3483325 w 3837935"/>
                <a:gd name="connsiteY3" fmla="*/ 1051792 h 4207947"/>
                <a:gd name="connsiteX4" fmla="*/ 3512822 w 3837935"/>
                <a:gd name="connsiteY4" fmla="*/ 1690889 h 4207947"/>
                <a:gd name="connsiteX5" fmla="*/ 3296512 w 3837935"/>
                <a:gd name="connsiteY5" fmla="*/ 1700721 h 4207947"/>
                <a:gd name="connsiteX6" fmla="*/ 3208022 w 3837935"/>
                <a:gd name="connsiteY6" fmla="*/ 2202167 h 4207947"/>
                <a:gd name="connsiteX7" fmla="*/ 3070371 w 3837935"/>
                <a:gd name="connsiteY7" fmla="*/ 1995689 h 4207947"/>
                <a:gd name="connsiteX8" fmla="*/ 2814732 w 3837935"/>
                <a:gd name="connsiteY8" fmla="*/ 2497134 h 4207947"/>
                <a:gd name="connsiteX9" fmla="*/ 2863893 w 3837935"/>
                <a:gd name="connsiteY9" fmla="*/ 2988747 h 4207947"/>
                <a:gd name="connsiteX10" fmla="*/ 2431274 w 3837935"/>
                <a:gd name="connsiteY10" fmla="*/ 3047741 h 4207947"/>
                <a:gd name="connsiteX11" fmla="*/ 2224796 w 3837935"/>
                <a:gd name="connsiteY11" fmla="*/ 3745831 h 4207947"/>
                <a:gd name="connsiteX12" fmla="*/ 1644693 w 3837935"/>
                <a:gd name="connsiteY12" fmla="*/ 4207947 h 4207947"/>
                <a:gd name="connsiteX13" fmla="*/ 1015429 w 3837935"/>
                <a:gd name="connsiteY13" fmla="*/ 2615121 h 4207947"/>
                <a:gd name="connsiteX14" fmla="*/ 818783 w 3837935"/>
                <a:gd name="connsiteY14" fmla="*/ 2605289 h 4207947"/>
                <a:gd name="connsiteX15" fmla="*/ 818783 w 3837935"/>
                <a:gd name="connsiteY15" fmla="*/ 2074347 h 4207947"/>
                <a:gd name="connsiteX16" fmla="*/ 523816 w 3837935"/>
                <a:gd name="connsiteY16" fmla="*/ 1985857 h 4207947"/>
                <a:gd name="connsiteX17" fmla="*/ 435325 w 3837935"/>
                <a:gd name="connsiteY17" fmla="*/ 1395921 h 4207947"/>
                <a:gd name="connsiteX18" fmla="*/ 169854 w 3837935"/>
                <a:gd name="connsiteY18" fmla="*/ 1091121 h 4207947"/>
                <a:gd name="connsiteX19" fmla="*/ 206460 w 3837935"/>
                <a:gd name="connsiteY19" fmla="*/ 737311 h 4207947"/>
                <a:gd name="connsiteX20" fmla="*/ 11393 w 3837935"/>
                <a:gd name="connsiteY20" fmla="*/ 62256 h 4207947"/>
                <a:gd name="connsiteX21" fmla="*/ 988784 w 3837935"/>
                <a:gd name="connsiteY21" fmla="*/ 26126 h 4207947"/>
                <a:gd name="connsiteX22" fmla="*/ 1935339 w 3837935"/>
                <a:gd name="connsiteY22" fmla="*/ 0 h 4207947"/>
                <a:gd name="connsiteX23" fmla="*/ 2932135 w 3837935"/>
                <a:gd name="connsiteY23" fmla="*/ 24116 h 4207947"/>
                <a:gd name="connsiteX24" fmla="*/ 3837935 w 3837935"/>
                <a:gd name="connsiteY24" fmla="*/ 133373 h 4207947"/>
                <a:gd name="connsiteX0" fmla="*/ 3840988 w 3840988"/>
                <a:gd name="connsiteY0" fmla="*/ 133373 h 4207947"/>
                <a:gd name="connsiteX1" fmla="*/ 3692856 w 3840988"/>
                <a:gd name="connsiteY1" fmla="*/ 530683 h 4207947"/>
                <a:gd name="connsiteX2" fmla="*/ 3584701 w 3840988"/>
                <a:gd name="connsiteY2" fmla="*/ 638837 h 4207947"/>
                <a:gd name="connsiteX3" fmla="*/ 3486378 w 3840988"/>
                <a:gd name="connsiteY3" fmla="*/ 1051792 h 4207947"/>
                <a:gd name="connsiteX4" fmla="*/ 3515875 w 3840988"/>
                <a:gd name="connsiteY4" fmla="*/ 1690889 h 4207947"/>
                <a:gd name="connsiteX5" fmla="*/ 3299565 w 3840988"/>
                <a:gd name="connsiteY5" fmla="*/ 1700721 h 4207947"/>
                <a:gd name="connsiteX6" fmla="*/ 3211075 w 3840988"/>
                <a:gd name="connsiteY6" fmla="*/ 2202167 h 4207947"/>
                <a:gd name="connsiteX7" fmla="*/ 3073424 w 3840988"/>
                <a:gd name="connsiteY7" fmla="*/ 1995689 h 4207947"/>
                <a:gd name="connsiteX8" fmla="*/ 2817785 w 3840988"/>
                <a:gd name="connsiteY8" fmla="*/ 2497134 h 4207947"/>
                <a:gd name="connsiteX9" fmla="*/ 2866946 w 3840988"/>
                <a:gd name="connsiteY9" fmla="*/ 2988747 h 4207947"/>
                <a:gd name="connsiteX10" fmla="*/ 2434327 w 3840988"/>
                <a:gd name="connsiteY10" fmla="*/ 3047741 h 4207947"/>
                <a:gd name="connsiteX11" fmla="*/ 2227849 w 3840988"/>
                <a:gd name="connsiteY11" fmla="*/ 3745831 h 4207947"/>
                <a:gd name="connsiteX12" fmla="*/ 1647746 w 3840988"/>
                <a:gd name="connsiteY12" fmla="*/ 4207947 h 4207947"/>
                <a:gd name="connsiteX13" fmla="*/ 1018482 w 3840988"/>
                <a:gd name="connsiteY13" fmla="*/ 2615121 h 4207947"/>
                <a:gd name="connsiteX14" fmla="*/ 821836 w 3840988"/>
                <a:gd name="connsiteY14" fmla="*/ 2605289 h 4207947"/>
                <a:gd name="connsiteX15" fmla="*/ 821836 w 3840988"/>
                <a:gd name="connsiteY15" fmla="*/ 2074347 h 4207947"/>
                <a:gd name="connsiteX16" fmla="*/ 526869 w 3840988"/>
                <a:gd name="connsiteY16" fmla="*/ 1985857 h 4207947"/>
                <a:gd name="connsiteX17" fmla="*/ 438378 w 3840988"/>
                <a:gd name="connsiteY17" fmla="*/ 1395921 h 4207947"/>
                <a:gd name="connsiteX18" fmla="*/ 172907 w 3840988"/>
                <a:gd name="connsiteY18" fmla="*/ 1091121 h 4207947"/>
                <a:gd name="connsiteX19" fmla="*/ 209513 w 3840988"/>
                <a:gd name="connsiteY19" fmla="*/ 737311 h 4207947"/>
                <a:gd name="connsiteX20" fmla="*/ 14446 w 3840988"/>
                <a:gd name="connsiteY20" fmla="*/ 62256 h 4207947"/>
                <a:gd name="connsiteX21" fmla="*/ 991837 w 3840988"/>
                <a:gd name="connsiteY21" fmla="*/ 26126 h 4207947"/>
                <a:gd name="connsiteX22" fmla="*/ 1938392 w 3840988"/>
                <a:gd name="connsiteY22" fmla="*/ 0 h 4207947"/>
                <a:gd name="connsiteX23" fmla="*/ 2935188 w 3840988"/>
                <a:gd name="connsiteY23" fmla="*/ 24116 h 4207947"/>
                <a:gd name="connsiteX24" fmla="*/ 3840988 w 3840988"/>
                <a:gd name="connsiteY24" fmla="*/ 133373 h 4207947"/>
                <a:gd name="connsiteX0" fmla="*/ 3840988 w 3840988"/>
                <a:gd name="connsiteY0" fmla="*/ 133373 h 4207947"/>
                <a:gd name="connsiteX1" fmla="*/ 3692856 w 3840988"/>
                <a:gd name="connsiteY1" fmla="*/ 530683 h 4207947"/>
                <a:gd name="connsiteX2" fmla="*/ 3584701 w 3840988"/>
                <a:gd name="connsiteY2" fmla="*/ 638837 h 4207947"/>
                <a:gd name="connsiteX3" fmla="*/ 3486378 w 3840988"/>
                <a:gd name="connsiteY3" fmla="*/ 1051792 h 4207947"/>
                <a:gd name="connsiteX4" fmla="*/ 3515875 w 3840988"/>
                <a:gd name="connsiteY4" fmla="*/ 1690889 h 4207947"/>
                <a:gd name="connsiteX5" fmla="*/ 3299565 w 3840988"/>
                <a:gd name="connsiteY5" fmla="*/ 1700721 h 4207947"/>
                <a:gd name="connsiteX6" fmla="*/ 3211075 w 3840988"/>
                <a:gd name="connsiteY6" fmla="*/ 2202167 h 4207947"/>
                <a:gd name="connsiteX7" fmla="*/ 3073424 w 3840988"/>
                <a:gd name="connsiteY7" fmla="*/ 1995689 h 4207947"/>
                <a:gd name="connsiteX8" fmla="*/ 2817785 w 3840988"/>
                <a:gd name="connsiteY8" fmla="*/ 2497134 h 4207947"/>
                <a:gd name="connsiteX9" fmla="*/ 2866946 w 3840988"/>
                <a:gd name="connsiteY9" fmla="*/ 2988747 h 4207947"/>
                <a:gd name="connsiteX10" fmla="*/ 2434327 w 3840988"/>
                <a:gd name="connsiteY10" fmla="*/ 3047741 h 4207947"/>
                <a:gd name="connsiteX11" fmla="*/ 2227849 w 3840988"/>
                <a:gd name="connsiteY11" fmla="*/ 3745831 h 4207947"/>
                <a:gd name="connsiteX12" fmla="*/ 1647746 w 3840988"/>
                <a:gd name="connsiteY12" fmla="*/ 4207947 h 4207947"/>
                <a:gd name="connsiteX13" fmla="*/ 1018482 w 3840988"/>
                <a:gd name="connsiteY13" fmla="*/ 2615121 h 4207947"/>
                <a:gd name="connsiteX14" fmla="*/ 821836 w 3840988"/>
                <a:gd name="connsiteY14" fmla="*/ 2605289 h 4207947"/>
                <a:gd name="connsiteX15" fmla="*/ 821836 w 3840988"/>
                <a:gd name="connsiteY15" fmla="*/ 2074347 h 4207947"/>
                <a:gd name="connsiteX16" fmla="*/ 526869 w 3840988"/>
                <a:gd name="connsiteY16" fmla="*/ 1985857 h 4207947"/>
                <a:gd name="connsiteX17" fmla="*/ 438378 w 3840988"/>
                <a:gd name="connsiteY17" fmla="*/ 1395921 h 4207947"/>
                <a:gd name="connsiteX18" fmla="*/ 215110 w 3840988"/>
                <a:gd name="connsiteY18" fmla="*/ 1167488 h 4207947"/>
                <a:gd name="connsiteX19" fmla="*/ 209513 w 3840988"/>
                <a:gd name="connsiteY19" fmla="*/ 737311 h 4207947"/>
                <a:gd name="connsiteX20" fmla="*/ 14446 w 3840988"/>
                <a:gd name="connsiteY20" fmla="*/ 62256 h 4207947"/>
                <a:gd name="connsiteX21" fmla="*/ 991837 w 3840988"/>
                <a:gd name="connsiteY21" fmla="*/ 26126 h 4207947"/>
                <a:gd name="connsiteX22" fmla="*/ 1938392 w 3840988"/>
                <a:gd name="connsiteY22" fmla="*/ 0 h 4207947"/>
                <a:gd name="connsiteX23" fmla="*/ 2935188 w 3840988"/>
                <a:gd name="connsiteY23" fmla="*/ 24116 h 4207947"/>
                <a:gd name="connsiteX24" fmla="*/ 3840988 w 3840988"/>
                <a:gd name="connsiteY24" fmla="*/ 133373 h 4207947"/>
                <a:gd name="connsiteX0" fmla="*/ 3840988 w 3840988"/>
                <a:gd name="connsiteY0" fmla="*/ 133373 h 4213255"/>
                <a:gd name="connsiteX1" fmla="*/ 3692856 w 3840988"/>
                <a:gd name="connsiteY1" fmla="*/ 530683 h 4213255"/>
                <a:gd name="connsiteX2" fmla="*/ 3584701 w 3840988"/>
                <a:gd name="connsiteY2" fmla="*/ 638837 h 4213255"/>
                <a:gd name="connsiteX3" fmla="*/ 3486378 w 3840988"/>
                <a:gd name="connsiteY3" fmla="*/ 1051792 h 4213255"/>
                <a:gd name="connsiteX4" fmla="*/ 3515875 w 3840988"/>
                <a:gd name="connsiteY4" fmla="*/ 1690889 h 4213255"/>
                <a:gd name="connsiteX5" fmla="*/ 3299565 w 3840988"/>
                <a:gd name="connsiteY5" fmla="*/ 1700721 h 4213255"/>
                <a:gd name="connsiteX6" fmla="*/ 3211075 w 3840988"/>
                <a:gd name="connsiteY6" fmla="*/ 2202167 h 4213255"/>
                <a:gd name="connsiteX7" fmla="*/ 3073424 w 3840988"/>
                <a:gd name="connsiteY7" fmla="*/ 1995689 h 4213255"/>
                <a:gd name="connsiteX8" fmla="*/ 2817785 w 3840988"/>
                <a:gd name="connsiteY8" fmla="*/ 2497134 h 4213255"/>
                <a:gd name="connsiteX9" fmla="*/ 2866946 w 3840988"/>
                <a:gd name="connsiteY9" fmla="*/ 2988747 h 4213255"/>
                <a:gd name="connsiteX10" fmla="*/ 2434327 w 3840988"/>
                <a:gd name="connsiteY10" fmla="*/ 3047741 h 4213255"/>
                <a:gd name="connsiteX11" fmla="*/ 2227849 w 3840988"/>
                <a:gd name="connsiteY11" fmla="*/ 3745831 h 4213255"/>
                <a:gd name="connsiteX12" fmla="*/ 1840392 w 3840988"/>
                <a:gd name="connsiteY12" fmla="*/ 4213256 h 4213255"/>
                <a:gd name="connsiteX13" fmla="*/ 1018482 w 3840988"/>
                <a:gd name="connsiteY13" fmla="*/ 2615121 h 4213255"/>
                <a:gd name="connsiteX14" fmla="*/ 821836 w 3840988"/>
                <a:gd name="connsiteY14" fmla="*/ 2605289 h 4213255"/>
                <a:gd name="connsiteX15" fmla="*/ 821836 w 3840988"/>
                <a:gd name="connsiteY15" fmla="*/ 2074347 h 4213255"/>
                <a:gd name="connsiteX16" fmla="*/ 526869 w 3840988"/>
                <a:gd name="connsiteY16" fmla="*/ 1985857 h 4213255"/>
                <a:gd name="connsiteX17" fmla="*/ 438378 w 3840988"/>
                <a:gd name="connsiteY17" fmla="*/ 1395921 h 4213255"/>
                <a:gd name="connsiteX18" fmla="*/ 215110 w 3840988"/>
                <a:gd name="connsiteY18" fmla="*/ 1167488 h 4213255"/>
                <a:gd name="connsiteX19" fmla="*/ 209513 w 3840988"/>
                <a:gd name="connsiteY19" fmla="*/ 737311 h 4213255"/>
                <a:gd name="connsiteX20" fmla="*/ 14446 w 3840988"/>
                <a:gd name="connsiteY20" fmla="*/ 62256 h 4213255"/>
                <a:gd name="connsiteX21" fmla="*/ 991837 w 3840988"/>
                <a:gd name="connsiteY21" fmla="*/ 26126 h 4213255"/>
                <a:gd name="connsiteX22" fmla="*/ 1938392 w 3840988"/>
                <a:gd name="connsiteY22" fmla="*/ 0 h 4213255"/>
                <a:gd name="connsiteX23" fmla="*/ 2935188 w 3840988"/>
                <a:gd name="connsiteY23" fmla="*/ 24116 h 4213255"/>
                <a:gd name="connsiteX24" fmla="*/ 3840988 w 3840988"/>
                <a:gd name="connsiteY24" fmla="*/ 133373 h 4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0988" h="4213255">
                  <a:moveTo>
                    <a:pt x="3840988" y="133373"/>
                  </a:moveTo>
                  <a:lnTo>
                    <a:pt x="3692856" y="530683"/>
                  </a:lnTo>
                  <a:lnTo>
                    <a:pt x="3584701" y="638837"/>
                  </a:lnTo>
                  <a:lnTo>
                    <a:pt x="3486378" y="1051792"/>
                  </a:lnTo>
                  <a:lnTo>
                    <a:pt x="3515875" y="1690889"/>
                  </a:lnTo>
                  <a:lnTo>
                    <a:pt x="3299565" y="1700721"/>
                  </a:lnTo>
                  <a:lnTo>
                    <a:pt x="3211075" y="2202167"/>
                  </a:lnTo>
                  <a:lnTo>
                    <a:pt x="3073424" y="1995689"/>
                  </a:lnTo>
                  <a:lnTo>
                    <a:pt x="2817785" y="2497134"/>
                  </a:lnTo>
                  <a:lnTo>
                    <a:pt x="2866946" y="2988747"/>
                  </a:lnTo>
                  <a:lnTo>
                    <a:pt x="2434327" y="3047741"/>
                  </a:lnTo>
                  <a:lnTo>
                    <a:pt x="2227849" y="3745831"/>
                  </a:lnTo>
                  <a:lnTo>
                    <a:pt x="1840392" y="4213256"/>
                  </a:lnTo>
                  <a:lnTo>
                    <a:pt x="1018482" y="2615121"/>
                  </a:lnTo>
                  <a:lnTo>
                    <a:pt x="821836" y="2605289"/>
                  </a:lnTo>
                  <a:lnTo>
                    <a:pt x="821836" y="2074347"/>
                  </a:lnTo>
                  <a:lnTo>
                    <a:pt x="526869" y="1985857"/>
                  </a:lnTo>
                  <a:lnTo>
                    <a:pt x="438378" y="1395921"/>
                  </a:lnTo>
                  <a:lnTo>
                    <a:pt x="215110" y="1167488"/>
                  </a:lnTo>
                  <a:cubicBezTo>
                    <a:pt x="213244" y="1024096"/>
                    <a:pt x="211379" y="880703"/>
                    <a:pt x="209513" y="737311"/>
                  </a:cubicBezTo>
                  <a:cubicBezTo>
                    <a:pt x="104967" y="619474"/>
                    <a:pt x="-47810" y="419243"/>
                    <a:pt x="14446" y="62256"/>
                  </a:cubicBezTo>
                  <a:cubicBezTo>
                    <a:pt x="479580" y="319509"/>
                    <a:pt x="733699" y="182866"/>
                    <a:pt x="991837" y="26126"/>
                  </a:cubicBezTo>
                  <a:cubicBezTo>
                    <a:pt x="1320868" y="321890"/>
                    <a:pt x="1713738" y="248742"/>
                    <a:pt x="1938392" y="0"/>
                  </a:cubicBezTo>
                  <a:cubicBezTo>
                    <a:pt x="2097825" y="132974"/>
                    <a:pt x="2667326" y="344871"/>
                    <a:pt x="2935188" y="24116"/>
                  </a:cubicBezTo>
                  <a:cubicBezTo>
                    <a:pt x="3209079" y="223866"/>
                    <a:pt x="3666813" y="206370"/>
                    <a:pt x="3840988" y="133373"/>
                  </a:cubicBezTo>
                  <a:close/>
                </a:path>
              </a:pathLst>
            </a:custGeom>
            <a:solidFill>
              <a:srgbClr val="309C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A58201-D03D-4D90-8922-9BBAE70EA86D}"/>
                </a:ext>
              </a:extLst>
            </p:cNvPr>
            <p:cNvSpPr/>
            <p:nvPr/>
          </p:nvSpPr>
          <p:spPr>
            <a:xfrm>
              <a:off x="4493342" y="2841524"/>
              <a:ext cx="2448232" cy="3763340"/>
            </a:xfrm>
            <a:custGeom>
              <a:avLst/>
              <a:gdLst>
                <a:gd name="connsiteX0" fmla="*/ 1465006 w 2448232"/>
                <a:gd name="connsiteY0" fmla="*/ 0 h 3805083"/>
                <a:gd name="connsiteX1" fmla="*/ 1622323 w 2448232"/>
                <a:gd name="connsiteY1" fmla="*/ 776748 h 3805083"/>
                <a:gd name="connsiteX2" fmla="*/ 1248697 w 2448232"/>
                <a:gd name="connsiteY2" fmla="*/ 1366683 h 3805083"/>
                <a:gd name="connsiteX3" fmla="*/ 1425677 w 2448232"/>
                <a:gd name="connsiteY3" fmla="*/ 2015612 h 3805083"/>
                <a:gd name="connsiteX4" fmla="*/ 1445342 w 2448232"/>
                <a:gd name="connsiteY4" fmla="*/ 1700980 h 3805083"/>
                <a:gd name="connsiteX5" fmla="*/ 1573161 w 2448232"/>
                <a:gd name="connsiteY5" fmla="*/ 2084438 h 3805083"/>
                <a:gd name="connsiteX6" fmla="*/ 1828800 w 2448232"/>
                <a:gd name="connsiteY6" fmla="*/ 1897625 h 3805083"/>
                <a:gd name="connsiteX7" fmla="*/ 2202426 w 2448232"/>
                <a:gd name="connsiteY7" fmla="*/ 2025445 h 3805083"/>
                <a:gd name="connsiteX8" fmla="*/ 2448232 w 2448232"/>
                <a:gd name="connsiteY8" fmla="*/ 1691148 h 3805083"/>
                <a:gd name="connsiteX9" fmla="*/ 2163097 w 2448232"/>
                <a:gd name="connsiteY9" fmla="*/ 2458064 h 3805083"/>
                <a:gd name="connsiteX10" fmla="*/ 2064774 w 2448232"/>
                <a:gd name="connsiteY10" fmla="*/ 2467896 h 3805083"/>
                <a:gd name="connsiteX11" fmla="*/ 2054942 w 2448232"/>
                <a:gd name="connsiteY11" fmla="*/ 2310580 h 3805083"/>
                <a:gd name="connsiteX12" fmla="*/ 1946787 w 2448232"/>
                <a:gd name="connsiteY12" fmla="*/ 2458064 h 3805083"/>
                <a:gd name="connsiteX13" fmla="*/ 2123768 w 2448232"/>
                <a:gd name="connsiteY13" fmla="*/ 2851354 h 3805083"/>
                <a:gd name="connsiteX14" fmla="*/ 2045110 w 2448232"/>
                <a:gd name="connsiteY14" fmla="*/ 3283974 h 3805083"/>
                <a:gd name="connsiteX15" fmla="*/ 1435510 w 2448232"/>
                <a:gd name="connsiteY15" fmla="*/ 3805083 h 3805083"/>
                <a:gd name="connsiteX16" fmla="*/ 776748 w 2448232"/>
                <a:gd name="connsiteY16" fmla="*/ 2123767 h 3805083"/>
                <a:gd name="connsiteX17" fmla="*/ 560439 w 2448232"/>
                <a:gd name="connsiteY17" fmla="*/ 1927122 h 3805083"/>
                <a:gd name="connsiteX18" fmla="*/ 540774 w 2448232"/>
                <a:gd name="connsiteY18" fmla="*/ 1661651 h 3805083"/>
                <a:gd name="connsiteX19" fmla="*/ 255639 w 2448232"/>
                <a:gd name="connsiteY19" fmla="*/ 1533832 h 3805083"/>
                <a:gd name="connsiteX20" fmla="*/ 176981 w 2448232"/>
                <a:gd name="connsiteY20" fmla="*/ 953729 h 3805083"/>
                <a:gd name="connsiteX21" fmla="*/ 0 w 2448232"/>
                <a:gd name="connsiteY21" fmla="*/ 648929 h 3805083"/>
                <a:gd name="connsiteX22" fmla="*/ 412955 w 2448232"/>
                <a:gd name="connsiteY22" fmla="*/ 835742 h 3805083"/>
                <a:gd name="connsiteX23" fmla="*/ 363793 w 2448232"/>
                <a:gd name="connsiteY23" fmla="*/ 1199535 h 3805083"/>
                <a:gd name="connsiteX24" fmla="*/ 737419 w 2448232"/>
                <a:gd name="connsiteY24" fmla="*/ 963561 h 3805083"/>
                <a:gd name="connsiteX25" fmla="*/ 904568 w 2448232"/>
                <a:gd name="connsiteY25" fmla="*/ 540774 h 3805083"/>
                <a:gd name="connsiteX26" fmla="*/ 1150374 w 2448232"/>
                <a:gd name="connsiteY26" fmla="*/ 884903 h 3805083"/>
                <a:gd name="connsiteX27" fmla="*/ 1474839 w 2448232"/>
                <a:gd name="connsiteY27" fmla="*/ 668593 h 3805083"/>
                <a:gd name="connsiteX28" fmla="*/ 1465006 w 2448232"/>
                <a:gd name="connsiteY28" fmla="*/ 0 h 3805083"/>
                <a:gd name="connsiteX0" fmla="*/ 1465006 w 2448232"/>
                <a:gd name="connsiteY0" fmla="*/ 0 h 3763340"/>
                <a:gd name="connsiteX1" fmla="*/ 1622323 w 2448232"/>
                <a:gd name="connsiteY1" fmla="*/ 776748 h 3763340"/>
                <a:gd name="connsiteX2" fmla="*/ 1248697 w 2448232"/>
                <a:gd name="connsiteY2" fmla="*/ 1366683 h 3763340"/>
                <a:gd name="connsiteX3" fmla="*/ 1425677 w 2448232"/>
                <a:gd name="connsiteY3" fmla="*/ 2015612 h 3763340"/>
                <a:gd name="connsiteX4" fmla="*/ 1445342 w 2448232"/>
                <a:gd name="connsiteY4" fmla="*/ 1700980 h 3763340"/>
                <a:gd name="connsiteX5" fmla="*/ 1573161 w 2448232"/>
                <a:gd name="connsiteY5" fmla="*/ 2084438 h 3763340"/>
                <a:gd name="connsiteX6" fmla="*/ 1828800 w 2448232"/>
                <a:gd name="connsiteY6" fmla="*/ 1897625 h 3763340"/>
                <a:gd name="connsiteX7" fmla="*/ 2202426 w 2448232"/>
                <a:gd name="connsiteY7" fmla="*/ 2025445 h 3763340"/>
                <a:gd name="connsiteX8" fmla="*/ 2448232 w 2448232"/>
                <a:gd name="connsiteY8" fmla="*/ 1691148 h 3763340"/>
                <a:gd name="connsiteX9" fmla="*/ 2163097 w 2448232"/>
                <a:gd name="connsiteY9" fmla="*/ 2458064 h 3763340"/>
                <a:gd name="connsiteX10" fmla="*/ 2064774 w 2448232"/>
                <a:gd name="connsiteY10" fmla="*/ 2467896 h 3763340"/>
                <a:gd name="connsiteX11" fmla="*/ 2054942 w 2448232"/>
                <a:gd name="connsiteY11" fmla="*/ 2310580 h 3763340"/>
                <a:gd name="connsiteX12" fmla="*/ 1946787 w 2448232"/>
                <a:gd name="connsiteY12" fmla="*/ 2458064 h 3763340"/>
                <a:gd name="connsiteX13" fmla="*/ 2123768 w 2448232"/>
                <a:gd name="connsiteY13" fmla="*/ 2851354 h 3763340"/>
                <a:gd name="connsiteX14" fmla="*/ 2045110 w 2448232"/>
                <a:gd name="connsiteY14" fmla="*/ 3283974 h 3763340"/>
                <a:gd name="connsiteX15" fmla="*/ 1609510 w 2448232"/>
                <a:gd name="connsiteY15" fmla="*/ 3763340 h 3763340"/>
                <a:gd name="connsiteX16" fmla="*/ 776748 w 2448232"/>
                <a:gd name="connsiteY16" fmla="*/ 2123767 h 3763340"/>
                <a:gd name="connsiteX17" fmla="*/ 560439 w 2448232"/>
                <a:gd name="connsiteY17" fmla="*/ 1927122 h 3763340"/>
                <a:gd name="connsiteX18" fmla="*/ 540774 w 2448232"/>
                <a:gd name="connsiteY18" fmla="*/ 1661651 h 3763340"/>
                <a:gd name="connsiteX19" fmla="*/ 255639 w 2448232"/>
                <a:gd name="connsiteY19" fmla="*/ 1533832 h 3763340"/>
                <a:gd name="connsiteX20" fmla="*/ 176981 w 2448232"/>
                <a:gd name="connsiteY20" fmla="*/ 953729 h 3763340"/>
                <a:gd name="connsiteX21" fmla="*/ 0 w 2448232"/>
                <a:gd name="connsiteY21" fmla="*/ 648929 h 3763340"/>
                <a:gd name="connsiteX22" fmla="*/ 412955 w 2448232"/>
                <a:gd name="connsiteY22" fmla="*/ 835742 h 3763340"/>
                <a:gd name="connsiteX23" fmla="*/ 363793 w 2448232"/>
                <a:gd name="connsiteY23" fmla="*/ 1199535 h 3763340"/>
                <a:gd name="connsiteX24" fmla="*/ 737419 w 2448232"/>
                <a:gd name="connsiteY24" fmla="*/ 963561 h 3763340"/>
                <a:gd name="connsiteX25" fmla="*/ 904568 w 2448232"/>
                <a:gd name="connsiteY25" fmla="*/ 540774 h 3763340"/>
                <a:gd name="connsiteX26" fmla="*/ 1150374 w 2448232"/>
                <a:gd name="connsiteY26" fmla="*/ 884903 h 3763340"/>
                <a:gd name="connsiteX27" fmla="*/ 1474839 w 2448232"/>
                <a:gd name="connsiteY27" fmla="*/ 668593 h 3763340"/>
                <a:gd name="connsiteX28" fmla="*/ 1465006 w 2448232"/>
                <a:gd name="connsiteY28" fmla="*/ 0 h 376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48232" h="3763340">
                  <a:moveTo>
                    <a:pt x="1465006" y="0"/>
                  </a:moveTo>
                  <a:lnTo>
                    <a:pt x="1622323" y="776748"/>
                  </a:lnTo>
                  <a:lnTo>
                    <a:pt x="1248697" y="1366683"/>
                  </a:lnTo>
                  <a:lnTo>
                    <a:pt x="1425677" y="2015612"/>
                  </a:lnTo>
                  <a:lnTo>
                    <a:pt x="1445342" y="1700980"/>
                  </a:lnTo>
                  <a:lnTo>
                    <a:pt x="1573161" y="2084438"/>
                  </a:lnTo>
                  <a:lnTo>
                    <a:pt x="1828800" y="1897625"/>
                  </a:lnTo>
                  <a:lnTo>
                    <a:pt x="2202426" y="2025445"/>
                  </a:lnTo>
                  <a:lnTo>
                    <a:pt x="2448232" y="1691148"/>
                  </a:lnTo>
                  <a:lnTo>
                    <a:pt x="2163097" y="2458064"/>
                  </a:lnTo>
                  <a:lnTo>
                    <a:pt x="2064774" y="2467896"/>
                  </a:lnTo>
                  <a:lnTo>
                    <a:pt x="2054942" y="2310580"/>
                  </a:lnTo>
                  <a:lnTo>
                    <a:pt x="1946787" y="2458064"/>
                  </a:lnTo>
                  <a:lnTo>
                    <a:pt x="2123768" y="2851354"/>
                  </a:lnTo>
                  <a:lnTo>
                    <a:pt x="2045110" y="3283974"/>
                  </a:lnTo>
                  <a:lnTo>
                    <a:pt x="1609510" y="3763340"/>
                  </a:lnTo>
                  <a:lnTo>
                    <a:pt x="776748" y="2123767"/>
                  </a:lnTo>
                  <a:lnTo>
                    <a:pt x="560439" y="1927122"/>
                  </a:lnTo>
                  <a:lnTo>
                    <a:pt x="540774" y="1661651"/>
                  </a:lnTo>
                  <a:lnTo>
                    <a:pt x="255639" y="1533832"/>
                  </a:lnTo>
                  <a:lnTo>
                    <a:pt x="176981" y="953729"/>
                  </a:lnTo>
                  <a:lnTo>
                    <a:pt x="0" y="648929"/>
                  </a:lnTo>
                  <a:lnTo>
                    <a:pt x="412955" y="835742"/>
                  </a:lnTo>
                  <a:lnTo>
                    <a:pt x="363793" y="1199535"/>
                  </a:lnTo>
                  <a:lnTo>
                    <a:pt x="737419" y="963561"/>
                  </a:lnTo>
                  <a:lnTo>
                    <a:pt x="904568" y="540774"/>
                  </a:lnTo>
                  <a:lnTo>
                    <a:pt x="1150374" y="884903"/>
                  </a:lnTo>
                  <a:lnTo>
                    <a:pt x="1474839" y="668593"/>
                  </a:lnTo>
                  <a:lnTo>
                    <a:pt x="1465006" y="0"/>
                  </a:lnTo>
                  <a:close/>
                </a:path>
              </a:pathLst>
            </a:custGeom>
            <a:solidFill>
              <a:srgbClr val="196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B73735-0AD2-4F93-BE5A-5D6C8E97F3AB}"/>
                </a:ext>
              </a:extLst>
            </p:cNvPr>
            <p:cNvSpPr/>
            <p:nvPr/>
          </p:nvSpPr>
          <p:spPr>
            <a:xfrm>
              <a:off x="5240594" y="4286865"/>
              <a:ext cx="481780" cy="776748"/>
            </a:xfrm>
            <a:custGeom>
              <a:avLst/>
              <a:gdLst>
                <a:gd name="connsiteX0" fmla="*/ 186812 w 481780"/>
                <a:gd name="connsiteY0" fmla="*/ 0 h 776748"/>
                <a:gd name="connsiteX1" fmla="*/ 422787 w 481780"/>
                <a:gd name="connsiteY1" fmla="*/ 285135 h 776748"/>
                <a:gd name="connsiteX2" fmla="*/ 481780 w 481780"/>
                <a:gd name="connsiteY2" fmla="*/ 776748 h 776748"/>
                <a:gd name="connsiteX3" fmla="*/ 0 w 481780"/>
                <a:gd name="connsiteY3" fmla="*/ 334296 h 776748"/>
                <a:gd name="connsiteX4" fmla="*/ 186812 w 481780"/>
                <a:gd name="connsiteY4" fmla="*/ 0 h 7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80" h="776748">
                  <a:moveTo>
                    <a:pt x="186812" y="0"/>
                  </a:moveTo>
                  <a:lnTo>
                    <a:pt x="422787" y="285135"/>
                  </a:lnTo>
                  <a:lnTo>
                    <a:pt x="481780" y="776748"/>
                  </a:lnTo>
                  <a:lnTo>
                    <a:pt x="0" y="334296"/>
                  </a:lnTo>
                  <a:lnTo>
                    <a:pt x="186812" y="0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FEB901-A2E9-430D-A57E-807484AE143E}"/>
                </a:ext>
              </a:extLst>
            </p:cNvPr>
            <p:cNvSpPr/>
            <p:nvPr/>
          </p:nvSpPr>
          <p:spPr>
            <a:xfrm>
              <a:off x="4503174" y="2664542"/>
              <a:ext cx="412955" cy="383458"/>
            </a:xfrm>
            <a:custGeom>
              <a:avLst/>
              <a:gdLst>
                <a:gd name="connsiteX0" fmla="*/ 78658 w 412955"/>
                <a:gd name="connsiteY0" fmla="*/ 0 h 383458"/>
                <a:gd name="connsiteX1" fmla="*/ 255639 w 412955"/>
                <a:gd name="connsiteY1" fmla="*/ 176981 h 383458"/>
                <a:gd name="connsiteX2" fmla="*/ 412955 w 412955"/>
                <a:gd name="connsiteY2" fmla="*/ 383458 h 383458"/>
                <a:gd name="connsiteX3" fmla="*/ 0 w 412955"/>
                <a:gd name="connsiteY3" fmla="*/ 176981 h 383458"/>
                <a:gd name="connsiteX4" fmla="*/ 78658 w 412955"/>
                <a:gd name="connsiteY4" fmla="*/ 0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5" h="383458">
                  <a:moveTo>
                    <a:pt x="78658" y="0"/>
                  </a:moveTo>
                  <a:lnTo>
                    <a:pt x="255639" y="176981"/>
                  </a:lnTo>
                  <a:lnTo>
                    <a:pt x="412955" y="383458"/>
                  </a:lnTo>
                  <a:lnTo>
                    <a:pt x="0" y="176981"/>
                  </a:lnTo>
                  <a:lnTo>
                    <a:pt x="78658" y="0"/>
                  </a:lnTo>
                  <a:close/>
                </a:path>
              </a:pathLst>
            </a:custGeom>
            <a:solidFill>
              <a:srgbClr val="208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B56EFF-0C19-4144-B32D-A2522C54ECB9}"/>
                </a:ext>
              </a:extLst>
            </p:cNvPr>
            <p:cNvSpPr/>
            <p:nvPr/>
          </p:nvSpPr>
          <p:spPr>
            <a:xfrm>
              <a:off x="6322142" y="3382297"/>
              <a:ext cx="589935" cy="1002890"/>
            </a:xfrm>
            <a:custGeom>
              <a:avLst/>
              <a:gdLst>
                <a:gd name="connsiteX0" fmla="*/ 589935 w 589935"/>
                <a:gd name="connsiteY0" fmla="*/ 176980 h 1002890"/>
                <a:gd name="connsiteX1" fmla="*/ 304800 w 589935"/>
                <a:gd name="connsiteY1" fmla="*/ 1002890 h 1002890"/>
                <a:gd name="connsiteX2" fmla="*/ 0 w 589935"/>
                <a:gd name="connsiteY2" fmla="*/ 88490 h 1002890"/>
                <a:gd name="connsiteX3" fmla="*/ 265471 w 589935"/>
                <a:gd name="connsiteY3" fmla="*/ 324464 h 1002890"/>
                <a:gd name="connsiteX4" fmla="*/ 275303 w 589935"/>
                <a:gd name="connsiteY4" fmla="*/ 0 h 1002890"/>
                <a:gd name="connsiteX5" fmla="*/ 589935 w 589935"/>
                <a:gd name="connsiteY5" fmla="*/ 176980 h 100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935" h="1002890">
                  <a:moveTo>
                    <a:pt x="589935" y="176980"/>
                  </a:moveTo>
                  <a:lnTo>
                    <a:pt x="304800" y="1002890"/>
                  </a:lnTo>
                  <a:lnTo>
                    <a:pt x="0" y="88490"/>
                  </a:lnTo>
                  <a:lnTo>
                    <a:pt x="265471" y="324464"/>
                  </a:lnTo>
                  <a:lnTo>
                    <a:pt x="275303" y="0"/>
                  </a:lnTo>
                  <a:lnTo>
                    <a:pt x="589935" y="176980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F58F89-2015-4603-9DE3-0A7BBEA96C0C}"/>
                </a:ext>
              </a:extLst>
            </p:cNvPr>
            <p:cNvSpPr/>
            <p:nvPr/>
          </p:nvSpPr>
          <p:spPr>
            <a:xfrm>
              <a:off x="6302477" y="4591665"/>
              <a:ext cx="530942" cy="344129"/>
            </a:xfrm>
            <a:custGeom>
              <a:avLst/>
              <a:gdLst>
                <a:gd name="connsiteX0" fmla="*/ 530942 w 530942"/>
                <a:gd name="connsiteY0" fmla="*/ 117987 h 344129"/>
                <a:gd name="connsiteX1" fmla="*/ 383458 w 530942"/>
                <a:gd name="connsiteY1" fmla="*/ 344129 h 344129"/>
                <a:gd name="connsiteX2" fmla="*/ 0 w 530942"/>
                <a:gd name="connsiteY2" fmla="*/ 157316 h 344129"/>
                <a:gd name="connsiteX3" fmla="*/ 0 w 530942"/>
                <a:gd name="connsiteY3" fmla="*/ 0 h 344129"/>
                <a:gd name="connsiteX4" fmla="*/ 530942 w 530942"/>
                <a:gd name="connsiteY4" fmla="*/ 117987 h 34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42" h="344129">
                  <a:moveTo>
                    <a:pt x="530942" y="117987"/>
                  </a:moveTo>
                  <a:lnTo>
                    <a:pt x="383458" y="344129"/>
                  </a:lnTo>
                  <a:lnTo>
                    <a:pt x="0" y="157316"/>
                  </a:lnTo>
                  <a:lnTo>
                    <a:pt x="0" y="0"/>
                  </a:lnTo>
                  <a:lnTo>
                    <a:pt x="530942" y="117987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13C308-7C54-4C2A-91ED-E3335CE6C7A3}"/>
                </a:ext>
              </a:extLst>
            </p:cNvPr>
            <p:cNvSpPr/>
            <p:nvPr/>
          </p:nvSpPr>
          <p:spPr>
            <a:xfrm>
              <a:off x="7266039" y="2812026"/>
              <a:ext cx="619432" cy="1779639"/>
            </a:xfrm>
            <a:custGeom>
              <a:avLst/>
              <a:gdLst>
                <a:gd name="connsiteX0" fmla="*/ 619432 w 619432"/>
                <a:gd name="connsiteY0" fmla="*/ 196645 h 1779639"/>
                <a:gd name="connsiteX1" fmla="*/ 452284 w 619432"/>
                <a:gd name="connsiteY1" fmla="*/ 589935 h 1779639"/>
                <a:gd name="connsiteX2" fmla="*/ 521109 w 619432"/>
                <a:gd name="connsiteY2" fmla="*/ 1327355 h 1779639"/>
                <a:gd name="connsiteX3" fmla="*/ 314632 w 619432"/>
                <a:gd name="connsiteY3" fmla="*/ 1268361 h 1779639"/>
                <a:gd name="connsiteX4" fmla="*/ 186813 w 619432"/>
                <a:gd name="connsiteY4" fmla="*/ 1779639 h 1779639"/>
                <a:gd name="connsiteX5" fmla="*/ 58993 w 619432"/>
                <a:gd name="connsiteY5" fmla="*/ 1504335 h 1779639"/>
                <a:gd name="connsiteX6" fmla="*/ 0 w 619432"/>
                <a:gd name="connsiteY6" fmla="*/ 245806 h 1779639"/>
                <a:gd name="connsiteX7" fmla="*/ 167148 w 619432"/>
                <a:gd name="connsiteY7" fmla="*/ 383458 h 1779639"/>
                <a:gd name="connsiteX8" fmla="*/ 255638 w 619432"/>
                <a:gd name="connsiteY8" fmla="*/ 0 h 1779639"/>
                <a:gd name="connsiteX9" fmla="*/ 619432 w 619432"/>
                <a:gd name="connsiteY9" fmla="*/ 196645 h 17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32" h="1779639">
                  <a:moveTo>
                    <a:pt x="619432" y="196645"/>
                  </a:moveTo>
                  <a:lnTo>
                    <a:pt x="452284" y="589935"/>
                  </a:lnTo>
                  <a:lnTo>
                    <a:pt x="521109" y="1327355"/>
                  </a:lnTo>
                  <a:lnTo>
                    <a:pt x="314632" y="1268361"/>
                  </a:lnTo>
                  <a:lnTo>
                    <a:pt x="186813" y="1779639"/>
                  </a:lnTo>
                  <a:lnTo>
                    <a:pt x="58993" y="1504335"/>
                  </a:lnTo>
                  <a:lnTo>
                    <a:pt x="0" y="245806"/>
                  </a:lnTo>
                  <a:lnTo>
                    <a:pt x="167148" y="383458"/>
                  </a:lnTo>
                  <a:lnTo>
                    <a:pt x="255638" y="0"/>
                  </a:lnTo>
                  <a:lnTo>
                    <a:pt x="619432" y="196645"/>
                  </a:lnTo>
                  <a:close/>
                </a:path>
              </a:pathLst>
            </a:custGeom>
            <a:solidFill>
              <a:srgbClr val="2F9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ED9EEB-45EA-436D-87D8-184CE9217EAC}"/>
              </a:ext>
            </a:extLst>
          </p:cNvPr>
          <p:cNvGrpSpPr/>
          <p:nvPr/>
        </p:nvGrpSpPr>
        <p:grpSpPr>
          <a:xfrm rot="4791161">
            <a:off x="7788435" y="2036501"/>
            <a:ext cx="748554" cy="678870"/>
            <a:chOff x="2942648" y="548994"/>
            <a:chExt cx="5862968" cy="5317172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610430D-9500-436A-9A63-CC1F82437E03}"/>
                </a:ext>
              </a:extLst>
            </p:cNvPr>
            <p:cNvSpPr/>
            <p:nvPr/>
          </p:nvSpPr>
          <p:spPr>
            <a:xfrm>
              <a:off x="3879838" y="3609072"/>
              <a:ext cx="622454" cy="1063587"/>
            </a:xfrm>
            <a:custGeom>
              <a:avLst/>
              <a:gdLst>
                <a:gd name="connsiteX0" fmla="*/ 0 w 568960"/>
                <a:gd name="connsiteY0" fmla="*/ 101600 h 995680"/>
                <a:gd name="connsiteX1" fmla="*/ 568960 w 568960"/>
                <a:gd name="connsiteY1" fmla="*/ 0 h 995680"/>
                <a:gd name="connsiteX2" fmla="*/ 568960 w 568960"/>
                <a:gd name="connsiteY2" fmla="*/ 822960 h 995680"/>
                <a:gd name="connsiteX3" fmla="*/ 193040 w 568960"/>
                <a:gd name="connsiteY3" fmla="*/ 995680 h 995680"/>
                <a:gd name="connsiteX4" fmla="*/ 345440 w 568960"/>
                <a:gd name="connsiteY4" fmla="*/ 508000 h 995680"/>
                <a:gd name="connsiteX5" fmla="*/ 325120 w 568960"/>
                <a:gd name="connsiteY5" fmla="*/ 375920 h 995680"/>
                <a:gd name="connsiteX6" fmla="*/ 0 w 568960"/>
                <a:gd name="connsiteY6" fmla="*/ 101600 h 995680"/>
                <a:gd name="connsiteX0" fmla="*/ 0 w 600722"/>
                <a:gd name="connsiteY0" fmla="*/ 89898 h 995680"/>
                <a:gd name="connsiteX1" fmla="*/ 600722 w 600722"/>
                <a:gd name="connsiteY1" fmla="*/ 0 h 995680"/>
                <a:gd name="connsiteX2" fmla="*/ 600722 w 600722"/>
                <a:gd name="connsiteY2" fmla="*/ 822960 h 995680"/>
                <a:gd name="connsiteX3" fmla="*/ 224802 w 600722"/>
                <a:gd name="connsiteY3" fmla="*/ 995680 h 995680"/>
                <a:gd name="connsiteX4" fmla="*/ 377202 w 600722"/>
                <a:gd name="connsiteY4" fmla="*/ 508000 h 995680"/>
                <a:gd name="connsiteX5" fmla="*/ 356882 w 600722"/>
                <a:gd name="connsiteY5" fmla="*/ 375920 h 995680"/>
                <a:gd name="connsiteX6" fmla="*/ 0 w 600722"/>
                <a:gd name="connsiteY6" fmla="*/ 89898 h 995680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56882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65590"/>
                <a:gd name="connsiteX1" fmla="*/ 620782 w 620782"/>
                <a:gd name="connsiteY1" fmla="*/ 0 h 965590"/>
                <a:gd name="connsiteX2" fmla="*/ 600722 w 620782"/>
                <a:gd name="connsiteY2" fmla="*/ 799557 h 965590"/>
                <a:gd name="connsiteX3" fmla="*/ 214772 w 620782"/>
                <a:gd name="connsiteY3" fmla="*/ 965590 h 965590"/>
                <a:gd name="connsiteX4" fmla="*/ 380546 w 620782"/>
                <a:gd name="connsiteY4" fmla="*/ 539762 h 965590"/>
                <a:gd name="connsiteX5" fmla="*/ 343509 w 620782"/>
                <a:gd name="connsiteY5" fmla="*/ 352517 h 965590"/>
                <a:gd name="connsiteX6" fmla="*/ 0 w 620782"/>
                <a:gd name="connsiteY6" fmla="*/ 66495 h 965590"/>
                <a:gd name="connsiteX0" fmla="*/ 0 w 620782"/>
                <a:gd name="connsiteY0" fmla="*/ 66495 h 978195"/>
                <a:gd name="connsiteX1" fmla="*/ 620782 w 620782"/>
                <a:gd name="connsiteY1" fmla="*/ 0 h 978195"/>
                <a:gd name="connsiteX2" fmla="*/ 600722 w 620782"/>
                <a:gd name="connsiteY2" fmla="*/ 799557 h 978195"/>
                <a:gd name="connsiteX3" fmla="*/ 214772 w 620782"/>
                <a:gd name="connsiteY3" fmla="*/ 965590 h 978195"/>
                <a:gd name="connsiteX4" fmla="*/ 380546 w 620782"/>
                <a:gd name="connsiteY4" fmla="*/ 539762 h 978195"/>
                <a:gd name="connsiteX5" fmla="*/ 343509 w 620782"/>
                <a:gd name="connsiteY5" fmla="*/ 352517 h 978195"/>
                <a:gd name="connsiteX6" fmla="*/ 0 w 620782"/>
                <a:gd name="connsiteY6" fmla="*/ 66495 h 978195"/>
                <a:gd name="connsiteX0" fmla="*/ 0 w 622454"/>
                <a:gd name="connsiteY0" fmla="*/ 66495 h 975227"/>
                <a:gd name="connsiteX1" fmla="*/ 620782 w 622454"/>
                <a:gd name="connsiteY1" fmla="*/ 0 h 975227"/>
                <a:gd name="connsiteX2" fmla="*/ 622454 w 622454"/>
                <a:gd name="connsiteY2" fmla="*/ 732691 h 975227"/>
                <a:gd name="connsiteX3" fmla="*/ 214772 w 622454"/>
                <a:gd name="connsiteY3" fmla="*/ 965590 h 975227"/>
                <a:gd name="connsiteX4" fmla="*/ 380546 w 622454"/>
                <a:gd name="connsiteY4" fmla="*/ 539762 h 975227"/>
                <a:gd name="connsiteX5" fmla="*/ 343509 w 622454"/>
                <a:gd name="connsiteY5" fmla="*/ 352517 h 975227"/>
                <a:gd name="connsiteX6" fmla="*/ 0 w 622454"/>
                <a:gd name="connsiteY6" fmla="*/ 66495 h 975227"/>
                <a:gd name="connsiteX0" fmla="*/ 0 w 622454"/>
                <a:gd name="connsiteY0" fmla="*/ 66495 h 991656"/>
                <a:gd name="connsiteX1" fmla="*/ 620782 w 622454"/>
                <a:gd name="connsiteY1" fmla="*/ 0 h 991656"/>
                <a:gd name="connsiteX2" fmla="*/ 622454 w 622454"/>
                <a:gd name="connsiteY2" fmla="*/ 732691 h 991656"/>
                <a:gd name="connsiteX3" fmla="*/ 214772 w 622454"/>
                <a:gd name="connsiteY3" fmla="*/ 965590 h 991656"/>
                <a:gd name="connsiteX4" fmla="*/ 380546 w 622454"/>
                <a:gd name="connsiteY4" fmla="*/ 539762 h 991656"/>
                <a:gd name="connsiteX5" fmla="*/ 343509 w 622454"/>
                <a:gd name="connsiteY5" fmla="*/ 352517 h 991656"/>
                <a:gd name="connsiteX6" fmla="*/ 0 w 622454"/>
                <a:gd name="connsiteY6" fmla="*/ 66495 h 991656"/>
                <a:gd name="connsiteX0" fmla="*/ 0 w 622454"/>
                <a:gd name="connsiteY0" fmla="*/ 118534 h 1043695"/>
                <a:gd name="connsiteX1" fmla="*/ 620782 w 622454"/>
                <a:gd name="connsiteY1" fmla="*/ 52039 h 1043695"/>
                <a:gd name="connsiteX2" fmla="*/ 622454 w 622454"/>
                <a:gd name="connsiteY2" fmla="*/ 784730 h 1043695"/>
                <a:gd name="connsiteX3" fmla="*/ 214772 w 622454"/>
                <a:gd name="connsiteY3" fmla="*/ 1017629 h 1043695"/>
                <a:gd name="connsiteX4" fmla="*/ 380546 w 622454"/>
                <a:gd name="connsiteY4" fmla="*/ 591801 h 1043695"/>
                <a:gd name="connsiteX5" fmla="*/ 343509 w 622454"/>
                <a:gd name="connsiteY5" fmla="*/ 404556 h 1043695"/>
                <a:gd name="connsiteX6" fmla="*/ 0 w 622454"/>
                <a:gd name="connsiteY6" fmla="*/ 118534 h 1043695"/>
                <a:gd name="connsiteX0" fmla="*/ 0 w 622454"/>
                <a:gd name="connsiteY0" fmla="*/ 138426 h 1063587"/>
                <a:gd name="connsiteX1" fmla="*/ 620782 w 622454"/>
                <a:gd name="connsiteY1" fmla="*/ 71931 h 1063587"/>
                <a:gd name="connsiteX2" fmla="*/ 622454 w 622454"/>
                <a:gd name="connsiteY2" fmla="*/ 804622 h 1063587"/>
                <a:gd name="connsiteX3" fmla="*/ 214772 w 622454"/>
                <a:gd name="connsiteY3" fmla="*/ 1037521 h 1063587"/>
                <a:gd name="connsiteX4" fmla="*/ 380546 w 622454"/>
                <a:gd name="connsiteY4" fmla="*/ 611693 h 1063587"/>
                <a:gd name="connsiteX5" fmla="*/ 343509 w 622454"/>
                <a:gd name="connsiteY5" fmla="*/ 424448 h 1063587"/>
                <a:gd name="connsiteX6" fmla="*/ 0 w 622454"/>
                <a:gd name="connsiteY6" fmla="*/ 138426 h 10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454" h="1063587">
                  <a:moveTo>
                    <a:pt x="0" y="138426"/>
                  </a:moveTo>
                  <a:cubicBezTo>
                    <a:pt x="138389" y="19304"/>
                    <a:pt x="365377" y="-68056"/>
                    <a:pt x="620782" y="71931"/>
                  </a:cubicBezTo>
                  <a:cubicBezTo>
                    <a:pt x="621339" y="316161"/>
                    <a:pt x="621897" y="560392"/>
                    <a:pt x="622454" y="804622"/>
                  </a:cubicBezTo>
                  <a:cubicBezTo>
                    <a:pt x="553984" y="1067252"/>
                    <a:pt x="356795" y="1097522"/>
                    <a:pt x="214772" y="1037521"/>
                  </a:cubicBezTo>
                  <a:lnTo>
                    <a:pt x="380546" y="611693"/>
                  </a:lnTo>
                  <a:cubicBezTo>
                    <a:pt x="404420" y="550949"/>
                    <a:pt x="379815" y="465132"/>
                    <a:pt x="343509" y="424448"/>
                  </a:cubicBezTo>
                  <a:lnTo>
                    <a:pt x="0" y="1384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6C44B65-20C0-4DFC-8DF2-B17307D7718C}"/>
                </a:ext>
              </a:extLst>
            </p:cNvPr>
            <p:cNvSpPr/>
            <p:nvPr/>
          </p:nvSpPr>
          <p:spPr>
            <a:xfrm>
              <a:off x="3416880" y="3817191"/>
              <a:ext cx="738876" cy="988842"/>
            </a:xfrm>
            <a:custGeom>
              <a:avLst/>
              <a:gdLst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876" h="988842">
                  <a:moveTo>
                    <a:pt x="218988" y="94502"/>
                  </a:moveTo>
                  <a:cubicBezTo>
                    <a:pt x="224003" y="33207"/>
                    <a:pt x="322631" y="-24743"/>
                    <a:pt x="404543" y="10919"/>
                  </a:cubicBezTo>
                  <a:lnTo>
                    <a:pt x="717144" y="285072"/>
                  </a:lnTo>
                  <a:lnTo>
                    <a:pt x="738876" y="387043"/>
                  </a:lnTo>
                  <a:lnTo>
                    <a:pt x="585083" y="763167"/>
                  </a:lnTo>
                  <a:lnTo>
                    <a:pt x="402871" y="764839"/>
                  </a:lnTo>
                  <a:lnTo>
                    <a:pt x="402871" y="988842"/>
                  </a:lnTo>
                  <a:lnTo>
                    <a:pt x="187227" y="988842"/>
                  </a:lnTo>
                  <a:cubicBezTo>
                    <a:pt x="110888" y="976583"/>
                    <a:pt x="14488" y="902473"/>
                    <a:pt x="3344" y="806631"/>
                  </a:cubicBezTo>
                  <a:cubicBezTo>
                    <a:pt x="2229" y="749237"/>
                    <a:pt x="1115" y="691843"/>
                    <a:pt x="0" y="634449"/>
                  </a:cubicBezTo>
                  <a:cubicBezTo>
                    <a:pt x="31761" y="539721"/>
                    <a:pt x="90270" y="451681"/>
                    <a:pt x="220660" y="440536"/>
                  </a:cubicBezTo>
                  <a:cubicBezTo>
                    <a:pt x="221217" y="324634"/>
                    <a:pt x="221775" y="208732"/>
                    <a:pt x="218988" y="945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DE47CD5-B2AD-4868-981E-346B7DB47D27}"/>
                </a:ext>
              </a:extLst>
            </p:cNvPr>
            <p:cNvSpPr/>
            <p:nvPr/>
          </p:nvSpPr>
          <p:spPr>
            <a:xfrm>
              <a:off x="2942648" y="4592637"/>
              <a:ext cx="760989" cy="527885"/>
            </a:xfrm>
            <a:custGeom>
              <a:avLst/>
              <a:gdLst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241413 w 633526"/>
                <a:gd name="connsiteY0" fmla="*/ 0 h 528262"/>
                <a:gd name="connsiteX1" fmla="*/ 58851 w 633526"/>
                <a:gd name="connsiteY1" fmla="*/ 26987 h 528262"/>
                <a:gd name="connsiteX2" fmla="*/ 141401 w 633526"/>
                <a:gd name="connsiteY2" fmla="*/ 525462 h 528262"/>
                <a:gd name="connsiteX3" fmla="*/ 633526 w 633526"/>
                <a:gd name="connsiteY3" fmla="*/ 434975 h 528262"/>
                <a:gd name="connsiteX4" fmla="*/ 493826 w 633526"/>
                <a:gd name="connsiteY4" fmla="*/ 312737 h 528262"/>
                <a:gd name="connsiteX5" fmla="*/ 241413 w 633526"/>
                <a:gd name="connsiteY5" fmla="*/ 0 h 528262"/>
                <a:gd name="connsiteX0" fmla="*/ 368876 w 760989"/>
                <a:gd name="connsiteY0" fmla="*/ 0 h 527885"/>
                <a:gd name="connsiteX1" fmla="*/ 186314 w 760989"/>
                <a:gd name="connsiteY1" fmla="*/ 26987 h 527885"/>
                <a:gd name="connsiteX2" fmla="*/ 268864 w 760989"/>
                <a:gd name="connsiteY2" fmla="*/ 525462 h 527885"/>
                <a:gd name="connsiteX3" fmla="*/ 760989 w 760989"/>
                <a:gd name="connsiteY3" fmla="*/ 434975 h 527885"/>
                <a:gd name="connsiteX4" fmla="*/ 621289 w 760989"/>
                <a:gd name="connsiteY4" fmla="*/ 312737 h 527885"/>
                <a:gd name="connsiteX5" fmla="*/ 368876 w 760989"/>
                <a:gd name="connsiteY5" fmla="*/ 0 h 52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989" h="527885">
                  <a:moveTo>
                    <a:pt x="368876" y="0"/>
                  </a:moveTo>
                  <a:lnTo>
                    <a:pt x="186314" y="26987"/>
                  </a:lnTo>
                  <a:cubicBezTo>
                    <a:pt x="-125894" y="129645"/>
                    <a:pt x="-9478" y="564091"/>
                    <a:pt x="268864" y="525462"/>
                  </a:cubicBezTo>
                  <a:lnTo>
                    <a:pt x="760989" y="434975"/>
                  </a:lnTo>
                  <a:lnTo>
                    <a:pt x="621289" y="312737"/>
                  </a:lnTo>
                  <a:cubicBezTo>
                    <a:pt x="467301" y="268816"/>
                    <a:pt x="386339" y="161396"/>
                    <a:pt x="368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8CFDE1-37DA-4B57-92B4-20FBB4CEE7CB}"/>
                </a:ext>
              </a:extLst>
            </p:cNvPr>
            <p:cNvSpPr/>
            <p:nvPr/>
          </p:nvSpPr>
          <p:spPr>
            <a:xfrm>
              <a:off x="3731969" y="2771933"/>
              <a:ext cx="1164293" cy="2305974"/>
            </a:xfrm>
            <a:custGeom>
              <a:avLst/>
              <a:gdLst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93608"/>
                <a:gd name="connsiteX1" fmla="*/ 194373 w 1161170"/>
                <a:gd name="connsiteY1" fmla="*/ 417481 h 693608"/>
                <a:gd name="connsiteX2" fmla="*/ 194373 w 1161170"/>
                <a:gd name="connsiteY2" fmla="*/ 535795 h 693608"/>
                <a:gd name="connsiteX3" fmla="*/ 103102 w 1161170"/>
                <a:gd name="connsiteY3" fmla="*/ 625376 h 693608"/>
                <a:gd name="connsiteX4" fmla="*/ 0 w 1161170"/>
                <a:gd name="connsiteY4" fmla="*/ 628756 h 693608"/>
                <a:gd name="connsiteX5" fmla="*/ 1161170 w 1161170"/>
                <a:gd name="connsiteY5" fmla="*/ 0 h 693608"/>
                <a:gd name="connsiteX6" fmla="*/ 873835 w 1161170"/>
                <a:gd name="connsiteY6" fmla="*/ 5071 h 693608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65"/>
                <a:gd name="connsiteY0" fmla="*/ 5071 h 786395"/>
                <a:gd name="connsiteX1" fmla="*/ 194373 w 1161865"/>
                <a:gd name="connsiteY1" fmla="*/ 417481 h 786395"/>
                <a:gd name="connsiteX2" fmla="*/ 194373 w 1161865"/>
                <a:gd name="connsiteY2" fmla="*/ 535795 h 786395"/>
                <a:gd name="connsiteX3" fmla="*/ 103102 w 1161865"/>
                <a:gd name="connsiteY3" fmla="*/ 625376 h 786395"/>
                <a:gd name="connsiteX4" fmla="*/ 0 w 1161865"/>
                <a:gd name="connsiteY4" fmla="*/ 628756 h 786395"/>
                <a:gd name="connsiteX5" fmla="*/ 1161170 w 1161865"/>
                <a:gd name="connsiteY5" fmla="*/ 0 h 786395"/>
                <a:gd name="connsiteX6" fmla="*/ 873835 w 1161865"/>
                <a:gd name="connsiteY6" fmla="*/ 5071 h 786395"/>
                <a:gd name="connsiteX0" fmla="*/ 873835 w 1164293"/>
                <a:gd name="connsiteY0" fmla="*/ 5071 h 793242"/>
                <a:gd name="connsiteX1" fmla="*/ 194373 w 1164293"/>
                <a:gd name="connsiteY1" fmla="*/ 417481 h 793242"/>
                <a:gd name="connsiteX2" fmla="*/ 194373 w 1164293"/>
                <a:gd name="connsiteY2" fmla="*/ 535795 h 793242"/>
                <a:gd name="connsiteX3" fmla="*/ 103102 w 1164293"/>
                <a:gd name="connsiteY3" fmla="*/ 625376 h 793242"/>
                <a:gd name="connsiteX4" fmla="*/ 0 w 1164293"/>
                <a:gd name="connsiteY4" fmla="*/ 628756 h 793242"/>
                <a:gd name="connsiteX5" fmla="*/ 1161170 w 1164293"/>
                <a:gd name="connsiteY5" fmla="*/ 0 h 793242"/>
                <a:gd name="connsiteX6" fmla="*/ 873835 w 1164293"/>
                <a:gd name="connsiteY6" fmla="*/ 5071 h 793242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73367"/>
                <a:gd name="connsiteY0" fmla="*/ 1080040 h 1868211"/>
                <a:gd name="connsiteX1" fmla="*/ 194373 w 1173367"/>
                <a:gd name="connsiteY1" fmla="*/ 1492450 h 1868211"/>
                <a:gd name="connsiteX2" fmla="*/ 194373 w 1173367"/>
                <a:gd name="connsiteY2" fmla="*/ 1610764 h 1868211"/>
                <a:gd name="connsiteX3" fmla="*/ 103102 w 1173367"/>
                <a:gd name="connsiteY3" fmla="*/ 1700345 h 1868211"/>
                <a:gd name="connsiteX4" fmla="*/ 0 w 1173367"/>
                <a:gd name="connsiteY4" fmla="*/ 1703725 h 1868211"/>
                <a:gd name="connsiteX5" fmla="*/ 1161170 w 1173367"/>
                <a:gd name="connsiteY5" fmla="*/ 1074969 h 1868211"/>
                <a:gd name="connsiteX6" fmla="*/ 1161170 w 1173367"/>
                <a:gd name="connsiteY6" fmla="*/ 0 h 1868211"/>
                <a:gd name="connsiteX7" fmla="*/ 880596 w 1173367"/>
                <a:gd name="connsiteY7" fmla="*/ 38874 h 1868211"/>
                <a:gd name="connsiteX8" fmla="*/ 873835 w 1173367"/>
                <a:gd name="connsiteY8" fmla="*/ 1080040 h 1868211"/>
                <a:gd name="connsiteX0" fmla="*/ 873835 w 1164293"/>
                <a:gd name="connsiteY0" fmla="*/ 1080040 h 1868211"/>
                <a:gd name="connsiteX1" fmla="*/ 194373 w 1164293"/>
                <a:gd name="connsiteY1" fmla="*/ 1492450 h 1868211"/>
                <a:gd name="connsiteX2" fmla="*/ 194373 w 1164293"/>
                <a:gd name="connsiteY2" fmla="*/ 1610764 h 1868211"/>
                <a:gd name="connsiteX3" fmla="*/ 103102 w 1164293"/>
                <a:gd name="connsiteY3" fmla="*/ 1700345 h 1868211"/>
                <a:gd name="connsiteX4" fmla="*/ 0 w 1164293"/>
                <a:gd name="connsiteY4" fmla="*/ 1703725 h 1868211"/>
                <a:gd name="connsiteX5" fmla="*/ 1161170 w 1164293"/>
                <a:gd name="connsiteY5" fmla="*/ 1074969 h 1868211"/>
                <a:gd name="connsiteX6" fmla="*/ 1161170 w 1164293"/>
                <a:gd name="connsiteY6" fmla="*/ 0 h 1868211"/>
                <a:gd name="connsiteX7" fmla="*/ 880596 w 1164293"/>
                <a:gd name="connsiteY7" fmla="*/ 38874 h 1868211"/>
                <a:gd name="connsiteX8" fmla="*/ 873835 w 1164293"/>
                <a:gd name="connsiteY8" fmla="*/ 1080040 h 1868211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437763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0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293" h="2305974">
                  <a:moveTo>
                    <a:pt x="873835" y="1517803"/>
                  </a:moveTo>
                  <a:cubicBezTo>
                    <a:pt x="894118" y="1896971"/>
                    <a:pt x="579739" y="2147686"/>
                    <a:pt x="194373" y="1930213"/>
                  </a:cubicBezTo>
                  <a:lnTo>
                    <a:pt x="194373" y="2048527"/>
                  </a:lnTo>
                  <a:cubicBezTo>
                    <a:pt x="185922" y="2105431"/>
                    <a:pt x="145357" y="2136981"/>
                    <a:pt x="103102" y="2138108"/>
                  </a:cubicBezTo>
                  <a:lnTo>
                    <a:pt x="0" y="2141488"/>
                  </a:lnTo>
                  <a:cubicBezTo>
                    <a:pt x="513822" y="2552208"/>
                    <a:pt x="1216946" y="2138107"/>
                    <a:pt x="1161170" y="1512732"/>
                  </a:cubicBezTo>
                  <a:lnTo>
                    <a:pt x="1161170" y="0"/>
                  </a:lnTo>
                  <a:lnTo>
                    <a:pt x="875525" y="0"/>
                  </a:lnTo>
                  <a:cubicBezTo>
                    <a:pt x="873271" y="347055"/>
                    <a:pt x="876089" y="1170748"/>
                    <a:pt x="873835" y="15178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0B50D6-BDD9-4572-87BB-E4051A3B0478}"/>
                </a:ext>
              </a:extLst>
            </p:cNvPr>
            <p:cNvSpPr/>
            <p:nvPr/>
          </p:nvSpPr>
          <p:spPr>
            <a:xfrm>
              <a:off x="5001313" y="3410982"/>
              <a:ext cx="1535460" cy="853470"/>
            </a:xfrm>
            <a:custGeom>
              <a:avLst/>
              <a:gdLst>
                <a:gd name="connsiteX0" fmla="*/ 0 w 1340331"/>
                <a:gd name="connsiteY0" fmla="*/ 258601 h 841721"/>
                <a:gd name="connsiteX1" fmla="*/ 0 w 1340331"/>
                <a:gd name="connsiteY1" fmla="*/ 823129 h 841721"/>
                <a:gd name="connsiteX2" fmla="*/ 182542 w 1340331"/>
                <a:gd name="connsiteY2" fmla="*/ 841721 h 841721"/>
                <a:gd name="connsiteX3" fmla="*/ 1340331 w 1340331"/>
                <a:gd name="connsiteY3" fmla="*/ 594951 h 841721"/>
                <a:gd name="connsiteX4" fmla="*/ 1201734 w 1340331"/>
                <a:gd name="connsiteY4" fmla="*/ 0 h 841721"/>
                <a:gd name="connsiteX5" fmla="*/ 52396 w 1340331"/>
                <a:gd name="connsiteY5" fmla="*/ 243389 h 841721"/>
                <a:gd name="connsiteX6" fmla="*/ 0 w 1340331"/>
                <a:gd name="connsiteY6" fmla="*/ 258601 h 841721"/>
                <a:gd name="connsiteX0" fmla="*/ 0 w 1340331"/>
                <a:gd name="connsiteY0" fmla="*/ 258601 h 850621"/>
                <a:gd name="connsiteX1" fmla="*/ 0 w 1340331"/>
                <a:gd name="connsiteY1" fmla="*/ 823129 h 850621"/>
                <a:gd name="connsiteX2" fmla="*/ 182542 w 1340331"/>
                <a:gd name="connsiteY2" fmla="*/ 841721 h 850621"/>
                <a:gd name="connsiteX3" fmla="*/ 1340331 w 1340331"/>
                <a:gd name="connsiteY3" fmla="*/ 594951 h 850621"/>
                <a:gd name="connsiteX4" fmla="*/ 1201734 w 1340331"/>
                <a:gd name="connsiteY4" fmla="*/ 0 h 850621"/>
                <a:gd name="connsiteX5" fmla="*/ 52396 w 1340331"/>
                <a:gd name="connsiteY5" fmla="*/ 243389 h 850621"/>
                <a:gd name="connsiteX6" fmla="*/ 0 w 1340331"/>
                <a:gd name="connsiteY6" fmla="*/ 258601 h 85062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479639"/>
                <a:gd name="connsiteY0" fmla="*/ 258601 h 851931"/>
                <a:gd name="connsiteX1" fmla="*/ 0 w 1479639"/>
                <a:gd name="connsiteY1" fmla="*/ 823129 h 851931"/>
                <a:gd name="connsiteX2" fmla="*/ 182542 w 1479639"/>
                <a:gd name="connsiteY2" fmla="*/ 841721 h 851931"/>
                <a:gd name="connsiteX3" fmla="*/ 1340331 w 1479639"/>
                <a:gd name="connsiteY3" fmla="*/ 594951 h 851931"/>
                <a:gd name="connsiteX4" fmla="*/ 1201734 w 1479639"/>
                <a:gd name="connsiteY4" fmla="*/ 0 h 851931"/>
                <a:gd name="connsiteX5" fmla="*/ 52396 w 1479639"/>
                <a:gd name="connsiteY5" fmla="*/ 243389 h 851931"/>
                <a:gd name="connsiteX6" fmla="*/ 0 w 1479639"/>
                <a:gd name="connsiteY6" fmla="*/ 258601 h 851931"/>
                <a:gd name="connsiteX0" fmla="*/ 0 w 1535460"/>
                <a:gd name="connsiteY0" fmla="*/ 260140 h 853470"/>
                <a:gd name="connsiteX1" fmla="*/ 0 w 1535460"/>
                <a:gd name="connsiteY1" fmla="*/ 824668 h 853470"/>
                <a:gd name="connsiteX2" fmla="*/ 182542 w 1535460"/>
                <a:gd name="connsiteY2" fmla="*/ 843260 h 853470"/>
                <a:gd name="connsiteX3" fmla="*/ 1340331 w 1535460"/>
                <a:gd name="connsiteY3" fmla="*/ 596490 h 853470"/>
                <a:gd name="connsiteX4" fmla="*/ 1201734 w 1535460"/>
                <a:gd name="connsiteY4" fmla="*/ 1539 h 853470"/>
                <a:gd name="connsiteX5" fmla="*/ 52396 w 1535460"/>
                <a:gd name="connsiteY5" fmla="*/ 244928 h 853470"/>
                <a:gd name="connsiteX6" fmla="*/ 0 w 1535460"/>
                <a:gd name="connsiteY6" fmla="*/ 260140 h 85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460" h="853470">
                  <a:moveTo>
                    <a:pt x="0" y="260140"/>
                  </a:moveTo>
                  <a:lnTo>
                    <a:pt x="0" y="824668"/>
                  </a:lnTo>
                  <a:cubicBezTo>
                    <a:pt x="42254" y="839316"/>
                    <a:pt x="70989" y="869177"/>
                    <a:pt x="182542" y="843260"/>
                  </a:cubicBezTo>
                  <a:lnTo>
                    <a:pt x="1340331" y="596490"/>
                  </a:lnTo>
                  <a:cubicBezTo>
                    <a:pt x="1703161" y="431977"/>
                    <a:pt x="1503153" y="-30012"/>
                    <a:pt x="1201734" y="1539"/>
                  </a:cubicBezTo>
                  <a:lnTo>
                    <a:pt x="52396" y="244928"/>
                  </a:lnTo>
                  <a:lnTo>
                    <a:pt x="0" y="2601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6C6B346-1414-4C19-B438-7CF88363EC78}"/>
                </a:ext>
              </a:extLst>
            </p:cNvPr>
            <p:cNvSpPr/>
            <p:nvPr/>
          </p:nvSpPr>
          <p:spPr>
            <a:xfrm>
              <a:off x="6026639" y="548994"/>
              <a:ext cx="1884607" cy="2978915"/>
            </a:xfrm>
            <a:custGeom>
              <a:avLst/>
              <a:gdLst>
                <a:gd name="connsiteX0" fmla="*/ 1480930 w 1898374"/>
                <a:gd name="connsiteY0" fmla="*/ 0 h 2922105"/>
                <a:gd name="connsiteX1" fmla="*/ 1898374 w 1898374"/>
                <a:gd name="connsiteY1" fmla="*/ 536713 h 2922105"/>
                <a:gd name="connsiteX2" fmla="*/ 1063487 w 1898374"/>
                <a:gd name="connsiteY2" fmla="*/ 1232452 h 2922105"/>
                <a:gd name="connsiteX3" fmla="*/ 914400 w 1898374"/>
                <a:gd name="connsiteY3" fmla="*/ 2365513 h 2922105"/>
                <a:gd name="connsiteX4" fmla="*/ 993913 w 1898374"/>
                <a:gd name="connsiteY4" fmla="*/ 2335696 h 2922105"/>
                <a:gd name="connsiteX5" fmla="*/ 1023730 w 1898374"/>
                <a:gd name="connsiteY5" fmla="*/ 2315818 h 2922105"/>
                <a:gd name="connsiteX6" fmla="*/ 566530 w 1898374"/>
                <a:gd name="connsiteY6" fmla="*/ 2922105 h 2922105"/>
                <a:gd name="connsiteX7" fmla="*/ 0 w 1898374"/>
                <a:gd name="connsiteY7" fmla="*/ 2753139 h 2922105"/>
                <a:gd name="connsiteX8" fmla="*/ 457200 w 1898374"/>
                <a:gd name="connsiteY8" fmla="*/ 2156792 h 2922105"/>
                <a:gd name="connsiteX9" fmla="*/ 785191 w 1898374"/>
                <a:gd name="connsiteY9" fmla="*/ 1023731 h 2922105"/>
                <a:gd name="connsiteX10" fmla="*/ 1480930 w 1898374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433797 w 1874971"/>
                <a:gd name="connsiteY7" fmla="*/ 2156792 h 2971318"/>
                <a:gd name="connsiteX8" fmla="*/ 761788 w 1874971"/>
                <a:gd name="connsiteY8" fmla="*/ 1023731 h 2971318"/>
                <a:gd name="connsiteX9" fmla="*/ 1457527 w 1874971"/>
                <a:gd name="connsiteY9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81359 w 1874971"/>
                <a:gd name="connsiteY2" fmla="*/ 1284839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129812 w 1874971"/>
                <a:gd name="connsiteY2" fmla="*/ 1215058 h 2971318"/>
                <a:gd name="connsiteX3" fmla="*/ 1081359 w 1874971"/>
                <a:gd name="connsiteY3" fmla="*/ 1284839 h 2971318"/>
                <a:gd name="connsiteX4" fmla="*/ 910047 w 1874971"/>
                <a:gd name="connsiteY4" fmla="*/ 2329000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363947 w 1874971"/>
                <a:gd name="connsiteY7" fmla="*/ 2171079 h 2971318"/>
                <a:gd name="connsiteX8" fmla="*/ 707813 w 1874971"/>
                <a:gd name="connsiteY8" fmla="*/ 1020556 h 2971318"/>
                <a:gd name="connsiteX9" fmla="*/ 1457527 w 1874971"/>
                <a:gd name="connsiteY9" fmla="*/ 0 h 2971318"/>
                <a:gd name="connsiteX0" fmla="*/ 1425777 w 1874971"/>
                <a:gd name="connsiteY0" fmla="*/ 0 h 2961793"/>
                <a:gd name="connsiteX1" fmla="*/ 1874971 w 1874971"/>
                <a:gd name="connsiteY1" fmla="*/ 527188 h 2961793"/>
                <a:gd name="connsiteX2" fmla="*/ 1129812 w 1874971"/>
                <a:gd name="connsiteY2" fmla="*/ 1205533 h 2961793"/>
                <a:gd name="connsiteX3" fmla="*/ 1081359 w 1874971"/>
                <a:gd name="connsiteY3" fmla="*/ 1275314 h 2961793"/>
                <a:gd name="connsiteX4" fmla="*/ 910047 w 1874971"/>
                <a:gd name="connsiteY4" fmla="*/ 2319475 h 2961793"/>
                <a:gd name="connsiteX5" fmla="*/ 554240 w 1874971"/>
                <a:gd name="connsiteY5" fmla="*/ 2961793 h 2961793"/>
                <a:gd name="connsiteX6" fmla="*/ 0 w 1874971"/>
                <a:gd name="connsiteY6" fmla="*/ 2782062 h 2961793"/>
                <a:gd name="connsiteX7" fmla="*/ 363947 w 1874971"/>
                <a:gd name="connsiteY7" fmla="*/ 2161554 h 2961793"/>
                <a:gd name="connsiteX8" fmla="*/ 707813 w 1874971"/>
                <a:gd name="connsiteY8" fmla="*/ 1011031 h 2961793"/>
                <a:gd name="connsiteX9" fmla="*/ 1425777 w 1874971"/>
                <a:gd name="connsiteY9" fmla="*/ 0 h 2961793"/>
                <a:gd name="connsiteX0" fmla="*/ 1425777 w 1874971"/>
                <a:gd name="connsiteY0" fmla="*/ 13453 h 2975246"/>
                <a:gd name="connsiteX1" fmla="*/ 1493350 w 1874971"/>
                <a:gd name="connsiteY1" fmla="*/ 4549 h 2975246"/>
                <a:gd name="connsiteX2" fmla="*/ 1874971 w 1874971"/>
                <a:gd name="connsiteY2" fmla="*/ 540641 h 2975246"/>
                <a:gd name="connsiteX3" fmla="*/ 1129812 w 1874971"/>
                <a:gd name="connsiteY3" fmla="*/ 1218986 h 2975246"/>
                <a:gd name="connsiteX4" fmla="*/ 1081359 w 1874971"/>
                <a:gd name="connsiteY4" fmla="*/ 1288767 h 2975246"/>
                <a:gd name="connsiteX5" fmla="*/ 910047 w 1874971"/>
                <a:gd name="connsiteY5" fmla="*/ 2332928 h 2975246"/>
                <a:gd name="connsiteX6" fmla="*/ 554240 w 1874971"/>
                <a:gd name="connsiteY6" fmla="*/ 2975246 h 2975246"/>
                <a:gd name="connsiteX7" fmla="*/ 0 w 1874971"/>
                <a:gd name="connsiteY7" fmla="*/ 2795515 h 2975246"/>
                <a:gd name="connsiteX8" fmla="*/ 363947 w 1874971"/>
                <a:gd name="connsiteY8" fmla="*/ 2175007 h 2975246"/>
                <a:gd name="connsiteX9" fmla="*/ 707813 w 1874971"/>
                <a:gd name="connsiteY9" fmla="*/ 1024484 h 2975246"/>
                <a:gd name="connsiteX10" fmla="*/ 1425777 w 1874971"/>
                <a:gd name="connsiteY10" fmla="*/ 13453 h 2975246"/>
                <a:gd name="connsiteX0" fmla="*/ 1425777 w 1874971"/>
                <a:gd name="connsiteY0" fmla="*/ 17122 h 2978915"/>
                <a:gd name="connsiteX1" fmla="*/ 1493350 w 1874971"/>
                <a:gd name="connsiteY1" fmla="*/ 8218 h 2978915"/>
                <a:gd name="connsiteX2" fmla="*/ 1874971 w 1874971"/>
                <a:gd name="connsiteY2" fmla="*/ 544310 h 2978915"/>
                <a:gd name="connsiteX3" fmla="*/ 1129812 w 1874971"/>
                <a:gd name="connsiteY3" fmla="*/ 1222655 h 2978915"/>
                <a:gd name="connsiteX4" fmla="*/ 1081359 w 1874971"/>
                <a:gd name="connsiteY4" fmla="*/ 1292436 h 2978915"/>
                <a:gd name="connsiteX5" fmla="*/ 910047 w 1874971"/>
                <a:gd name="connsiteY5" fmla="*/ 2336597 h 2978915"/>
                <a:gd name="connsiteX6" fmla="*/ 554240 w 1874971"/>
                <a:gd name="connsiteY6" fmla="*/ 2978915 h 2978915"/>
                <a:gd name="connsiteX7" fmla="*/ 0 w 1874971"/>
                <a:gd name="connsiteY7" fmla="*/ 2799184 h 2978915"/>
                <a:gd name="connsiteX8" fmla="*/ 363947 w 1874971"/>
                <a:gd name="connsiteY8" fmla="*/ 2178676 h 2978915"/>
                <a:gd name="connsiteX9" fmla="*/ 707813 w 1874971"/>
                <a:gd name="connsiteY9" fmla="*/ 1028153 h 2978915"/>
                <a:gd name="connsiteX10" fmla="*/ 1425777 w 1874971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129812 w 1876558"/>
                <a:gd name="connsiteY3" fmla="*/ 1222655 h 2978915"/>
                <a:gd name="connsiteX4" fmla="*/ 1081359 w 1876558"/>
                <a:gd name="connsiteY4" fmla="*/ 1292436 h 2978915"/>
                <a:gd name="connsiteX5" fmla="*/ 910047 w 1876558"/>
                <a:gd name="connsiteY5" fmla="*/ 2336597 h 2978915"/>
                <a:gd name="connsiteX6" fmla="*/ 554240 w 1876558"/>
                <a:gd name="connsiteY6" fmla="*/ 2978915 h 2978915"/>
                <a:gd name="connsiteX7" fmla="*/ 0 w 1876558"/>
                <a:gd name="connsiteY7" fmla="*/ 2799184 h 2978915"/>
                <a:gd name="connsiteX8" fmla="*/ 363947 w 1876558"/>
                <a:gd name="connsiteY8" fmla="*/ 2178676 h 2978915"/>
                <a:gd name="connsiteX9" fmla="*/ 707813 w 1876558"/>
                <a:gd name="connsiteY9" fmla="*/ 1028153 h 2978915"/>
                <a:gd name="connsiteX10" fmla="*/ 1425777 w 1876558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869586 w 1876558"/>
                <a:gd name="connsiteY3" fmla="*/ 574956 h 2978915"/>
                <a:gd name="connsiteX4" fmla="*/ 1129812 w 1876558"/>
                <a:gd name="connsiteY4" fmla="*/ 1222655 h 2978915"/>
                <a:gd name="connsiteX5" fmla="*/ 1081359 w 1876558"/>
                <a:gd name="connsiteY5" fmla="*/ 1292436 h 2978915"/>
                <a:gd name="connsiteX6" fmla="*/ 910047 w 1876558"/>
                <a:gd name="connsiteY6" fmla="*/ 2336597 h 2978915"/>
                <a:gd name="connsiteX7" fmla="*/ 554240 w 1876558"/>
                <a:gd name="connsiteY7" fmla="*/ 2978915 h 2978915"/>
                <a:gd name="connsiteX8" fmla="*/ 0 w 1876558"/>
                <a:gd name="connsiteY8" fmla="*/ 2799184 h 2978915"/>
                <a:gd name="connsiteX9" fmla="*/ 363947 w 1876558"/>
                <a:gd name="connsiteY9" fmla="*/ 2178676 h 2978915"/>
                <a:gd name="connsiteX10" fmla="*/ 707813 w 1876558"/>
                <a:gd name="connsiteY10" fmla="*/ 1028153 h 2978915"/>
                <a:gd name="connsiteX11" fmla="*/ 1425777 w 1876558"/>
                <a:gd name="connsiteY11" fmla="*/ 17122 h 2978915"/>
                <a:gd name="connsiteX0" fmla="*/ 1425777 w 1884496"/>
                <a:gd name="connsiteY0" fmla="*/ 17122 h 2978915"/>
                <a:gd name="connsiteX1" fmla="*/ 1493350 w 1884496"/>
                <a:gd name="connsiteY1" fmla="*/ 8218 h 2978915"/>
                <a:gd name="connsiteX2" fmla="*/ 1884496 w 1884496"/>
                <a:gd name="connsiteY2" fmla="*/ 518910 h 2978915"/>
                <a:gd name="connsiteX3" fmla="*/ 1869586 w 1884496"/>
                <a:gd name="connsiteY3" fmla="*/ 574956 h 2978915"/>
                <a:gd name="connsiteX4" fmla="*/ 1129812 w 1884496"/>
                <a:gd name="connsiteY4" fmla="*/ 1222655 h 2978915"/>
                <a:gd name="connsiteX5" fmla="*/ 1081359 w 1884496"/>
                <a:gd name="connsiteY5" fmla="*/ 1292436 h 2978915"/>
                <a:gd name="connsiteX6" fmla="*/ 910047 w 1884496"/>
                <a:gd name="connsiteY6" fmla="*/ 2336597 h 2978915"/>
                <a:gd name="connsiteX7" fmla="*/ 554240 w 1884496"/>
                <a:gd name="connsiteY7" fmla="*/ 2978915 h 2978915"/>
                <a:gd name="connsiteX8" fmla="*/ 0 w 1884496"/>
                <a:gd name="connsiteY8" fmla="*/ 2799184 h 2978915"/>
                <a:gd name="connsiteX9" fmla="*/ 363947 w 1884496"/>
                <a:gd name="connsiteY9" fmla="*/ 2178676 h 2978915"/>
                <a:gd name="connsiteX10" fmla="*/ 707813 w 1884496"/>
                <a:gd name="connsiteY10" fmla="*/ 1028153 h 2978915"/>
                <a:gd name="connsiteX11" fmla="*/ 1425777 w 1884496"/>
                <a:gd name="connsiteY11" fmla="*/ 17122 h 2978915"/>
                <a:gd name="connsiteX0" fmla="*/ 1425777 w 1884607"/>
                <a:gd name="connsiteY0" fmla="*/ 17122 h 2978915"/>
                <a:gd name="connsiteX1" fmla="*/ 1493350 w 1884607"/>
                <a:gd name="connsiteY1" fmla="*/ 8218 h 2978915"/>
                <a:gd name="connsiteX2" fmla="*/ 1884496 w 1884607"/>
                <a:gd name="connsiteY2" fmla="*/ 518910 h 2978915"/>
                <a:gd name="connsiteX3" fmla="*/ 1869586 w 1884607"/>
                <a:gd name="connsiteY3" fmla="*/ 574956 h 2978915"/>
                <a:gd name="connsiteX4" fmla="*/ 1129812 w 1884607"/>
                <a:gd name="connsiteY4" fmla="*/ 1222655 h 2978915"/>
                <a:gd name="connsiteX5" fmla="*/ 1081359 w 1884607"/>
                <a:gd name="connsiteY5" fmla="*/ 1292436 h 2978915"/>
                <a:gd name="connsiteX6" fmla="*/ 910047 w 1884607"/>
                <a:gd name="connsiteY6" fmla="*/ 2336597 h 2978915"/>
                <a:gd name="connsiteX7" fmla="*/ 554240 w 1884607"/>
                <a:gd name="connsiteY7" fmla="*/ 2978915 h 2978915"/>
                <a:gd name="connsiteX8" fmla="*/ 0 w 1884607"/>
                <a:gd name="connsiteY8" fmla="*/ 2799184 h 2978915"/>
                <a:gd name="connsiteX9" fmla="*/ 363947 w 1884607"/>
                <a:gd name="connsiteY9" fmla="*/ 2178676 h 2978915"/>
                <a:gd name="connsiteX10" fmla="*/ 707813 w 1884607"/>
                <a:gd name="connsiteY10" fmla="*/ 1028153 h 2978915"/>
                <a:gd name="connsiteX11" fmla="*/ 1425777 w 1884607"/>
                <a:gd name="connsiteY11" fmla="*/ 17122 h 29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4607" h="2978915">
                  <a:moveTo>
                    <a:pt x="1425777" y="17122"/>
                  </a:moveTo>
                  <a:cubicBezTo>
                    <a:pt x="1445126" y="7275"/>
                    <a:pt x="1477176" y="-10510"/>
                    <a:pt x="1493350" y="8218"/>
                  </a:cubicBezTo>
                  <a:lnTo>
                    <a:pt x="1884496" y="518910"/>
                  </a:lnTo>
                  <a:cubicBezTo>
                    <a:pt x="1885347" y="541826"/>
                    <a:pt x="1881435" y="563153"/>
                    <a:pt x="1869586" y="574956"/>
                  </a:cubicBezTo>
                  <a:lnTo>
                    <a:pt x="1129812" y="1222655"/>
                  </a:lnTo>
                  <a:lnTo>
                    <a:pt x="1081359" y="1292436"/>
                  </a:lnTo>
                  <a:lnTo>
                    <a:pt x="910047" y="2336597"/>
                  </a:lnTo>
                  <a:lnTo>
                    <a:pt x="554240" y="2978915"/>
                  </a:lnTo>
                  <a:cubicBezTo>
                    <a:pt x="443048" y="2787771"/>
                    <a:pt x="292167" y="2717278"/>
                    <a:pt x="0" y="2799184"/>
                  </a:cubicBezTo>
                  <a:lnTo>
                    <a:pt x="363947" y="2178676"/>
                  </a:lnTo>
                  <a:lnTo>
                    <a:pt x="707813" y="1028153"/>
                  </a:lnTo>
                  <a:lnTo>
                    <a:pt x="1425777" y="17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741E08F-3A94-455D-8DC1-23569A154CFA}"/>
                </a:ext>
              </a:extLst>
            </p:cNvPr>
            <p:cNvSpPr/>
            <p:nvPr/>
          </p:nvSpPr>
          <p:spPr>
            <a:xfrm>
              <a:off x="3216500" y="1185685"/>
              <a:ext cx="5589116" cy="4680481"/>
            </a:xfrm>
            <a:custGeom>
              <a:avLst/>
              <a:gdLst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79713 w 5496339"/>
                <a:gd name="connsiteY11" fmla="*/ 3180522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5911 w 5496339"/>
                <a:gd name="connsiteY5" fmla="*/ 3507205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69566 w 5466522"/>
                <a:gd name="connsiteY0" fmla="*/ 0 h 4661453"/>
                <a:gd name="connsiteX1" fmla="*/ 5466522 w 5466522"/>
                <a:gd name="connsiteY1" fmla="*/ 357809 h 4661453"/>
                <a:gd name="connsiteX2" fmla="*/ 4701209 w 5466522"/>
                <a:gd name="connsiteY2" fmla="*/ 1083366 h 4661453"/>
                <a:gd name="connsiteX3" fmla="*/ 4403035 w 5466522"/>
                <a:gd name="connsiteY3" fmla="*/ 2554357 h 4661453"/>
                <a:gd name="connsiteX4" fmla="*/ 2982012 w 5466522"/>
                <a:gd name="connsiteY4" fmla="*/ 3293196 h 4661453"/>
                <a:gd name="connsiteX5" fmla="*/ 2092142 w 5466522"/>
                <a:gd name="connsiteY5" fmla="*/ 3461035 h 4661453"/>
                <a:gd name="connsiteX6" fmla="*/ 1996094 w 5466522"/>
                <a:gd name="connsiteY6" fmla="*/ 3507205 h 4661453"/>
                <a:gd name="connsiteX7" fmla="*/ 1302027 w 5466522"/>
                <a:gd name="connsiteY7" fmla="*/ 4542183 h 4661453"/>
                <a:gd name="connsiteX8" fmla="*/ 0 w 5466522"/>
                <a:gd name="connsiteY8" fmla="*/ 4661453 h 4661453"/>
                <a:gd name="connsiteX9" fmla="*/ 47079 w 5466522"/>
                <a:gd name="connsiteY9" fmla="*/ 4197839 h 4661453"/>
                <a:gd name="connsiteX10" fmla="*/ 973763 w 5466522"/>
                <a:gd name="connsiteY10" fmla="*/ 4040121 h 4661453"/>
                <a:gd name="connsiteX11" fmla="*/ 1003853 w 5466522"/>
                <a:gd name="connsiteY11" fmla="*/ 3975743 h 4661453"/>
                <a:gd name="connsiteX12" fmla="*/ 1609776 w 5466522"/>
                <a:gd name="connsiteY12" fmla="*/ 3175507 h 4661453"/>
                <a:gd name="connsiteX13" fmla="*/ 1811721 w 5466522"/>
                <a:gd name="connsiteY13" fmla="*/ 3189153 h 4661453"/>
                <a:gd name="connsiteX14" fmla="*/ 2972473 w 5466522"/>
                <a:gd name="connsiteY14" fmla="*/ 2947361 h 4661453"/>
                <a:gd name="connsiteX15" fmla="*/ 3309731 w 5466522"/>
                <a:gd name="connsiteY15" fmla="*/ 2435087 h 4661453"/>
                <a:gd name="connsiteX16" fmla="*/ 3985592 w 5466522"/>
                <a:gd name="connsiteY16" fmla="*/ 2087218 h 4661453"/>
                <a:gd name="connsiteX17" fmla="*/ 4293705 w 5466522"/>
                <a:gd name="connsiteY17" fmla="*/ 934279 h 4661453"/>
                <a:gd name="connsiteX18" fmla="*/ 4969566 w 5466522"/>
                <a:gd name="connsiteY18" fmla="*/ 0 h 4661453"/>
                <a:gd name="connsiteX0" fmla="*/ 5059243 w 5556199"/>
                <a:gd name="connsiteY0" fmla="*/ 0 h 4661453"/>
                <a:gd name="connsiteX1" fmla="*/ 5556199 w 5556199"/>
                <a:gd name="connsiteY1" fmla="*/ 357809 h 4661453"/>
                <a:gd name="connsiteX2" fmla="*/ 4790886 w 5556199"/>
                <a:gd name="connsiteY2" fmla="*/ 1083366 h 4661453"/>
                <a:gd name="connsiteX3" fmla="*/ 4492712 w 5556199"/>
                <a:gd name="connsiteY3" fmla="*/ 2554357 h 4661453"/>
                <a:gd name="connsiteX4" fmla="*/ 3071689 w 5556199"/>
                <a:gd name="connsiteY4" fmla="*/ 3293196 h 4661453"/>
                <a:gd name="connsiteX5" fmla="*/ 2181819 w 5556199"/>
                <a:gd name="connsiteY5" fmla="*/ 3461035 h 4661453"/>
                <a:gd name="connsiteX6" fmla="*/ 2085771 w 5556199"/>
                <a:gd name="connsiteY6" fmla="*/ 3507205 h 4661453"/>
                <a:gd name="connsiteX7" fmla="*/ 1391704 w 5556199"/>
                <a:gd name="connsiteY7" fmla="*/ 4542183 h 4661453"/>
                <a:gd name="connsiteX8" fmla="*/ 89677 w 5556199"/>
                <a:gd name="connsiteY8" fmla="*/ 4661453 h 4661453"/>
                <a:gd name="connsiteX9" fmla="*/ 136756 w 5556199"/>
                <a:gd name="connsiteY9" fmla="*/ 4197839 h 4661453"/>
                <a:gd name="connsiteX10" fmla="*/ 1063440 w 5556199"/>
                <a:gd name="connsiteY10" fmla="*/ 4040121 h 4661453"/>
                <a:gd name="connsiteX11" fmla="*/ 1093530 w 5556199"/>
                <a:gd name="connsiteY11" fmla="*/ 3975743 h 4661453"/>
                <a:gd name="connsiteX12" fmla="*/ 1699453 w 5556199"/>
                <a:gd name="connsiteY12" fmla="*/ 3175507 h 4661453"/>
                <a:gd name="connsiteX13" fmla="*/ 1901398 w 5556199"/>
                <a:gd name="connsiteY13" fmla="*/ 3189153 h 4661453"/>
                <a:gd name="connsiteX14" fmla="*/ 3062150 w 5556199"/>
                <a:gd name="connsiteY14" fmla="*/ 2947361 h 4661453"/>
                <a:gd name="connsiteX15" fmla="*/ 3399408 w 5556199"/>
                <a:gd name="connsiteY15" fmla="*/ 2435087 h 4661453"/>
                <a:gd name="connsiteX16" fmla="*/ 4075269 w 5556199"/>
                <a:gd name="connsiteY16" fmla="*/ 2087218 h 4661453"/>
                <a:gd name="connsiteX17" fmla="*/ 4383382 w 5556199"/>
                <a:gd name="connsiteY17" fmla="*/ 934279 h 4661453"/>
                <a:gd name="connsiteX18" fmla="*/ 5059243 w 5556199"/>
                <a:gd name="connsiteY18" fmla="*/ 0 h 4661453"/>
                <a:gd name="connsiteX0" fmla="*/ 5034496 w 5531452"/>
                <a:gd name="connsiteY0" fmla="*/ 0 h 4693214"/>
                <a:gd name="connsiteX1" fmla="*/ 5531452 w 5531452"/>
                <a:gd name="connsiteY1" fmla="*/ 357809 h 4693214"/>
                <a:gd name="connsiteX2" fmla="*/ 4766139 w 5531452"/>
                <a:gd name="connsiteY2" fmla="*/ 1083366 h 4693214"/>
                <a:gd name="connsiteX3" fmla="*/ 4467965 w 5531452"/>
                <a:gd name="connsiteY3" fmla="*/ 2554357 h 4693214"/>
                <a:gd name="connsiteX4" fmla="*/ 3046942 w 5531452"/>
                <a:gd name="connsiteY4" fmla="*/ 3293196 h 4693214"/>
                <a:gd name="connsiteX5" fmla="*/ 2157072 w 5531452"/>
                <a:gd name="connsiteY5" fmla="*/ 3461035 h 4693214"/>
                <a:gd name="connsiteX6" fmla="*/ 2061024 w 5531452"/>
                <a:gd name="connsiteY6" fmla="*/ 3507205 h 4693214"/>
                <a:gd name="connsiteX7" fmla="*/ 1366957 w 5531452"/>
                <a:gd name="connsiteY7" fmla="*/ 4542183 h 4693214"/>
                <a:gd name="connsiteX8" fmla="*/ 165230 w 5531452"/>
                <a:gd name="connsiteY8" fmla="*/ 4693214 h 4693214"/>
                <a:gd name="connsiteX9" fmla="*/ 112009 w 5531452"/>
                <a:gd name="connsiteY9" fmla="*/ 4197839 h 4693214"/>
                <a:gd name="connsiteX10" fmla="*/ 1038693 w 5531452"/>
                <a:gd name="connsiteY10" fmla="*/ 4040121 h 4693214"/>
                <a:gd name="connsiteX11" fmla="*/ 1068783 w 5531452"/>
                <a:gd name="connsiteY11" fmla="*/ 3975743 h 4693214"/>
                <a:gd name="connsiteX12" fmla="*/ 1674706 w 5531452"/>
                <a:gd name="connsiteY12" fmla="*/ 3175507 h 4693214"/>
                <a:gd name="connsiteX13" fmla="*/ 1876651 w 5531452"/>
                <a:gd name="connsiteY13" fmla="*/ 3189153 h 4693214"/>
                <a:gd name="connsiteX14" fmla="*/ 3037403 w 5531452"/>
                <a:gd name="connsiteY14" fmla="*/ 2947361 h 4693214"/>
                <a:gd name="connsiteX15" fmla="*/ 3374661 w 5531452"/>
                <a:gd name="connsiteY15" fmla="*/ 2435087 h 4693214"/>
                <a:gd name="connsiteX16" fmla="*/ 4050522 w 5531452"/>
                <a:gd name="connsiteY16" fmla="*/ 2087218 h 4693214"/>
                <a:gd name="connsiteX17" fmla="*/ 4358635 w 5531452"/>
                <a:gd name="connsiteY17" fmla="*/ 934279 h 4693214"/>
                <a:gd name="connsiteX18" fmla="*/ 5034496 w 5531452"/>
                <a:gd name="connsiteY18" fmla="*/ 0 h 4693214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474771 w 5639266"/>
                <a:gd name="connsiteY7" fmla="*/ 4542183 h 4693348"/>
                <a:gd name="connsiteX8" fmla="*/ 273044 w 5639266"/>
                <a:gd name="connsiteY8" fmla="*/ 4693214 h 4693348"/>
                <a:gd name="connsiteX9" fmla="*/ 219823 w 5639266"/>
                <a:gd name="connsiteY9" fmla="*/ 4197839 h 4693348"/>
                <a:gd name="connsiteX10" fmla="*/ 1146507 w 5639266"/>
                <a:gd name="connsiteY10" fmla="*/ 4040121 h 4693348"/>
                <a:gd name="connsiteX11" fmla="*/ 1176597 w 5639266"/>
                <a:gd name="connsiteY11" fmla="*/ 3975743 h 4693348"/>
                <a:gd name="connsiteX12" fmla="*/ 1782520 w 5639266"/>
                <a:gd name="connsiteY12" fmla="*/ 3175507 h 4693348"/>
                <a:gd name="connsiteX13" fmla="*/ 1984465 w 5639266"/>
                <a:gd name="connsiteY13" fmla="*/ 3189153 h 4693348"/>
                <a:gd name="connsiteX14" fmla="*/ 3145217 w 5639266"/>
                <a:gd name="connsiteY14" fmla="*/ 2947361 h 4693348"/>
                <a:gd name="connsiteX15" fmla="*/ 3482475 w 5639266"/>
                <a:gd name="connsiteY15" fmla="*/ 2435087 h 4693348"/>
                <a:gd name="connsiteX16" fmla="*/ 4158336 w 5639266"/>
                <a:gd name="connsiteY16" fmla="*/ 2087218 h 4693348"/>
                <a:gd name="connsiteX17" fmla="*/ 4466449 w 5639266"/>
                <a:gd name="connsiteY17" fmla="*/ 934279 h 4693348"/>
                <a:gd name="connsiteX18" fmla="*/ 5142310 w 5639266"/>
                <a:gd name="connsiteY18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13928 w 5639266"/>
                <a:gd name="connsiteY3" fmla="*/ 2611193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0610 w 5639266"/>
                <a:gd name="connsiteY2" fmla="*/ 1121814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589116"/>
                <a:gd name="connsiteY0" fmla="*/ 0 h 4693348"/>
                <a:gd name="connsiteX1" fmla="*/ 5589116 w 5589116"/>
                <a:gd name="connsiteY1" fmla="*/ 384556 h 4693348"/>
                <a:gd name="connsiteX2" fmla="*/ 4870610 w 5589116"/>
                <a:gd name="connsiteY2" fmla="*/ 1121814 h 4693348"/>
                <a:gd name="connsiteX3" fmla="*/ 4641991 w 5589116"/>
                <a:gd name="connsiteY3" fmla="*/ 2399527 h 4693348"/>
                <a:gd name="connsiteX4" fmla="*/ 4513928 w 5589116"/>
                <a:gd name="connsiteY4" fmla="*/ 2611193 h 4693348"/>
                <a:gd name="connsiteX5" fmla="*/ 3154756 w 5589116"/>
                <a:gd name="connsiteY5" fmla="*/ 3293196 h 4693348"/>
                <a:gd name="connsiteX6" fmla="*/ 2264886 w 5589116"/>
                <a:gd name="connsiteY6" fmla="*/ 3461035 h 4693348"/>
                <a:gd name="connsiteX7" fmla="*/ 2168838 w 5589116"/>
                <a:gd name="connsiteY7" fmla="*/ 3507205 h 4693348"/>
                <a:gd name="connsiteX8" fmla="*/ 1586190 w 5589116"/>
                <a:gd name="connsiteY8" fmla="*/ 4428927 h 4693348"/>
                <a:gd name="connsiteX9" fmla="*/ 1474771 w 5589116"/>
                <a:gd name="connsiteY9" fmla="*/ 4542183 h 4693348"/>
                <a:gd name="connsiteX10" fmla="*/ 273044 w 5589116"/>
                <a:gd name="connsiteY10" fmla="*/ 4693214 h 4693348"/>
                <a:gd name="connsiteX11" fmla="*/ 219823 w 5589116"/>
                <a:gd name="connsiteY11" fmla="*/ 4197839 h 4693348"/>
                <a:gd name="connsiteX12" fmla="*/ 1146507 w 5589116"/>
                <a:gd name="connsiteY12" fmla="*/ 4040121 h 4693348"/>
                <a:gd name="connsiteX13" fmla="*/ 1176597 w 5589116"/>
                <a:gd name="connsiteY13" fmla="*/ 3975743 h 4693348"/>
                <a:gd name="connsiteX14" fmla="*/ 1782520 w 5589116"/>
                <a:gd name="connsiteY14" fmla="*/ 3175507 h 4693348"/>
                <a:gd name="connsiteX15" fmla="*/ 1984465 w 5589116"/>
                <a:gd name="connsiteY15" fmla="*/ 3189153 h 4693348"/>
                <a:gd name="connsiteX16" fmla="*/ 3145217 w 5589116"/>
                <a:gd name="connsiteY16" fmla="*/ 2947361 h 4693348"/>
                <a:gd name="connsiteX17" fmla="*/ 3482475 w 5589116"/>
                <a:gd name="connsiteY17" fmla="*/ 2435087 h 4693348"/>
                <a:gd name="connsiteX18" fmla="*/ 4054693 w 5589116"/>
                <a:gd name="connsiteY18" fmla="*/ 2175816 h 4693348"/>
                <a:gd name="connsiteX19" fmla="*/ 4132133 w 5589116"/>
                <a:gd name="connsiteY19" fmla="*/ 2056836 h 4693348"/>
                <a:gd name="connsiteX20" fmla="*/ 4466449 w 5589116"/>
                <a:gd name="connsiteY20" fmla="*/ 934279 h 4693348"/>
                <a:gd name="connsiteX21" fmla="*/ 5142310 w 5589116"/>
                <a:gd name="connsiteY21" fmla="*/ 0 h 4693348"/>
                <a:gd name="connsiteX0" fmla="*/ 5142310 w 5589116"/>
                <a:gd name="connsiteY0" fmla="*/ 0 h 4693348"/>
                <a:gd name="connsiteX1" fmla="*/ 5583137 w 5589116"/>
                <a:gd name="connsiteY1" fmla="*/ 355083 h 4693348"/>
                <a:gd name="connsiteX2" fmla="*/ 5589116 w 5589116"/>
                <a:gd name="connsiteY2" fmla="*/ 384556 h 4693348"/>
                <a:gd name="connsiteX3" fmla="*/ 4870610 w 5589116"/>
                <a:gd name="connsiteY3" fmla="*/ 1121814 h 4693348"/>
                <a:gd name="connsiteX4" fmla="*/ 4641991 w 5589116"/>
                <a:gd name="connsiteY4" fmla="*/ 2399527 h 4693348"/>
                <a:gd name="connsiteX5" fmla="*/ 4513928 w 5589116"/>
                <a:gd name="connsiteY5" fmla="*/ 2611193 h 4693348"/>
                <a:gd name="connsiteX6" fmla="*/ 3154756 w 5589116"/>
                <a:gd name="connsiteY6" fmla="*/ 3293196 h 4693348"/>
                <a:gd name="connsiteX7" fmla="*/ 2264886 w 5589116"/>
                <a:gd name="connsiteY7" fmla="*/ 3461035 h 4693348"/>
                <a:gd name="connsiteX8" fmla="*/ 2168838 w 5589116"/>
                <a:gd name="connsiteY8" fmla="*/ 3507205 h 4693348"/>
                <a:gd name="connsiteX9" fmla="*/ 1586190 w 5589116"/>
                <a:gd name="connsiteY9" fmla="*/ 4428927 h 4693348"/>
                <a:gd name="connsiteX10" fmla="*/ 1474771 w 5589116"/>
                <a:gd name="connsiteY10" fmla="*/ 4542183 h 4693348"/>
                <a:gd name="connsiteX11" fmla="*/ 273044 w 5589116"/>
                <a:gd name="connsiteY11" fmla="*/ 4693214 h 4693348"/>
                <a:gd name="connsiteX12" fmla="*/ 219823 w 5589116"/>
                <a:gd name="connsiteY12" fmla="*/ 4197839 h 4693348"/>
                <a:gd name="connsiteX13" fmla="*/ 1146507 w 5589116"/>
                <a:gd name="connsiteY13" fmla="*/ 4040121 h 4693348"/>
                <a:gd name="connsiteX14" fmla="*/ 1176597 w 5589116"/>
                <a:gd name="connsiteY14" fmla="*/ 3975743 h 4693348"/>
                <a:gd name="connsiteX15" fmla="*/ 1782520 w 5589116"/>
                <a:gd name="connsiteY15" fmla="*/ 3175507 h 4693348"/>
                <a:gd name="connsiteX16" fmla="*/ 1984465 w 5589116"/>
                <a:gd name="connsiteY16" fmla="*/ 3189153 h 4693348"/>
                <a:gd name="connsiteX17" fmla="*/ 3145217 w 5589116"/>
                <a:gd name="connsiteY17" fmla="*/ 2947361 h 4693348"/>
                <a:gd name="connsiteX18" fmla="*/ 3482475 w 5589116"/>
                <a:gd name="connsiteY18" fmla="*/ 2435087 h 4693348"/>
                <a:gd name="connsiteX19" fmla="*/ 4054693 w 5589116"/>
                <a:gd name="connsiteY19" fmla="*/ 2175816 h 4693348"/>
                <a:gd name="connsiteX20" fmla="*/ 4132133 w 5589116"/>
                <a:gd name="connsiteY20" fmla="*/ 2056836 h 4693348"/>
                <a:gd name="connsiteX21" fmla="*/ 4466449 w 5589116"/>
                <a:gd name="connsiteY21" fmla="*/ 934279 h 4693348"/>
                <a:gd name="connsiteX22" fmla="*/ 5142310 w 5589116"/>
                <a:gd name="connsiteY22" fmla="*/ 0 h 4693348"/>
                <a:gd name="connsiteX0" fmla="*/ 5118907 w 5589116"/>
                <a:gd name="connsiteY0" fmla="*/ 0 h 4674960"/>
                <a:gd name="connsiteX1" fmla="*/ 5583137 w 5589116"/>
                <a:gd name="connsiteY1" fmla="*/ 336695 h 4674960"/>
                <a:gd name="connsiteX2" fmla="*/ 5589116 w 5589116"/>
                <a:gd name="connsiteY2" fmla="*/ 366168 h 4674960"/>
                <a:gd name="connsiteX3" fmla="*/ 4870610 w 5589116"/>
                <a:gd name="connsiteY3" fmla="*/ 1103426 h 4674960"/>
                <a:gd name="connsiteX4" fmla="*/ 4641991 w 5589116"/>
                <a:gd name="connsiteY4" fmla="*/ 2381139 h 4674960"/>
                <a:gd name="connsiteX5" fmla="*/ 4513928 w 5589116"/>
                <a:gd name="connsiteY5" fmla="*/ 2592805 h 4674960"/>
                <a:gd name="connsiteX6" fmla="*/ 3154756 w 5589116"/>
                <a:gd name="connsiteY6" fmla="*/ 3274808 h 4674960"/>
                <a:gd name="connsiteX7" fmla="*/ 2264886 w 5589116"/>
                <a:gd name="connsiteY7" fmla="*/ 3442647 h 4674960"/>
                <a:gd name="connsiteX8" fmla="*/ 2168838 w 5589116"/>
                <a:gd name="connsiteY8" fmla="*/ 3488817 h 4674960"/>
                <a:gd name="connsiteX9" fmla="*/ 1586190 w 5589116"/>
                <a:gd name="connsiteY9" fmla="*/ 4410539 h 4674960"/>
                <a:gd name="connsiteX10" fmla="*/ 1474771 w 5589116"/>
                <a:gd name="connsiteY10" fmla="*/ 4523795 h 4674960"/>
                <a:gd name="connsiteX11" fmla="*/ 273044 w 5589116"/>
                <a:gd name="connsiteY11" fmla="*/ 4674826 h 4674960"/>
                <a:gd name="connsiteX12" fmla="*/ 219823 w 5589116"/>
                <a:gd name="connsiteY12" fmla="*/ 4179451 h 4674960"/>
                <a:gd name="connsiteX13" fmla="*/ 1146507 w 5589116"/>
                <a:gd name="connsiteY13" fmla="*/ 4021733 h 4674960"/>
                <a:gd name="connsiteX14" fmla="*/ 1176597 w 5589116"/>
                <a:gd name="connsiteY14" fmla="*/ 3957355 h 4674960"/>
                <a:gd name="connsiteX15" fmla="*/ 1782520 w 5589116"/>
                <a:gd name="connsiteY15" fmla="*/ 3157119 h 4674960"/>
                <a:gd name="connsiteX16" fmla="*/ 1984465 w 5589116"/>
                <a:gd name="connsiteY16" fmla="*/ 3170765 h 4674960"/>
                <a:gd name="connsiteX17" fmla="*/ 3145217 w 5589116"/>
                <a:gd name="connsiteY17" fmla="*/ 2928973 h 4674960"/>
                <a:gd name="connsiteX18" fmla="*/ 3482475 w 5589116"/>
                <a:gd name="connsiteY18" fmla="*/ 2416699 h 4674960"/>
                <a:gd name="connsiteX19" fmla="*/ 4054693 w 5589116"/>
                <a:gd name="connsiteY19" fmla="*/ 2157428 h 4674960"/>
                <a:gd name="connsiteX20" fmla="*/ 4132133 w 5589116"/>
                <a:gd name="connsiteY20" fmla="*/ 2038448 h 4674960"/>
                <a:gd name="connsiteX21" fmla="*/ 4466449 w 5589116"/>
                <a:gd name="connsiteY21" fmla="*/ 915891 h 4674960"/>
                <a:gd name="connsiteX22" fmla="*/ 5118907 w 5589116"/>
                <a:gd name="connsiteY22" fmla="*/ 0 h 4674960"/>
                <a:gd name="connsiteX0" fmla="*/ 5118907 w 5589116"/>
                <a:gd name="connsiteY0" fmla="*/ 78700 h 4753660"/>
                <a:gd name="connsiteX1" fmla="*/ 5168565 w 5589116"/>
                <a:gd name="connsiteY1" fmla="*/ 81062 h 4753660"/>
                <a:gd name="connsiteX2" fmla="*/ 5583137 w 5589116"/>
                <a:gd name="connsiteY2" fmla="*/ 415395 h 4753660"/>
                <a:gd name="connsiteX3" fmla="*/ 5589116 w 5589116"/>
                <a:gd name="connsiteY3" fmla="*/ 444868 h 4753660"/>
                <a:gd name="connsiteX4" fmla="*/ 4870610 w 5589116"/>
                <a:gd name="connsiteY4" fmla="*/ 1182126 h 4753660"/>
                <a:gd name="connsiteX5" fmla="*/ 4641991 w 5589116"/>
                <a:gd name="connsiteY5" fmla="*/ 2459839 h 4753660"/>
                <a:gd name="connsiteX6" fmla="*/ 4513928 w 5589116"/>
                <a:gd name="connsiteY6" fmla="*/ 2671505 h 4753660"/>
                <a:gd name="connsiteX7" fmla="*/ 3154756 w 5589116"/>
                <a:gd name="connsiteY7" fmla="*/ 3353508 h 4753660"/>
                <a:gd name="connsiteX8" fmla="*/ 2264886 w 5589116"/>
                <a:gd name="connsiteY8" fmla="*/ 3521347 h 4753660"/>
                <a:gd name="connsiteX9" fmla="*/ 2168838 w 5589116"/>
                <a:gd name="connsiteY9" fmla="*/ 3567517 h 4753660"/>
                <a:gd name="connsiteX10" fmla="*/ 1586190 w 5589116"/>
                <a:gd name="connsiteY10" fmla="*/ 4489239 h 4753660"/>
                <a:gd name="connsiteX11" fmla="*/ 1474771 w 5589116"/>
                <a:gd name="connsiteY11" fmla="*/ 4602495 h 4753660"/>
                <a:gd name="connsiteX12" fmla="*/ 273044 w 5589116"/>
                <a:gd name="connsiteY12" fmla="*/ 4753526 h 4753660"/>
                <a:gd name="connsiteX13" fmla="*/ 219823 w 5589116"/>
                <a:gd name="connsiteY13" fmla="*/ 4258151 h 4753660"/>
                <a:gd name="connsiteX14" fmla="*/ 1146507 w 5589116"/>
                <a:gd name="connsiteY14" fmla="*/ 4100433 h 4753660"/>
                <a:gd name="connsiteX15" fmla="*/ 1176597 w 5589116"/>
                <a:gd name="connsiteY15" fmla="*/ 4036055 h 4753660"/>
                <a:gd name="connsiteX16" fmla="*/ 1782520 w 5589116"/>
                <a:gd name="connsiteY16" fmla="*/ 3235819 h 4753660"/>
                <a:gd name="connsiteX17" fmla="*/ 1984465 w 5589116"/>
                <a:gd name="connsiteY17" fmla="*/ 3249465 h 4753660"/>
                <a:gd name="connsiteX18" fmla="*/ 3145217 w 5589116"/>
                <a:gd name="connsiteY18" fmla="*/ 3007673 h 4753660"/>
                <a:gd name="connsiteX19" fmla="*/ 3482475 w 5589116"/>
                <a:gd name="connsiteY19" fmla="*/ 2495399 h 4753660"/>
                <a:gd name="connsiteX20" fmla="*/ 4054693 w 5589116"/>
                <a:gd name="connsiteY20" fmla="*/ 2236128 h 4753660"/>
                <a:gd name="connsiteX21" fmla="*/ 4132133 w 5589116"/>
                <a:gd name="connsiteY21" fmla="*/ 2117148 h 4753660"/>
                <a:gd name="connsiteX22" fmla="*/ 4466449 w 5589116"/>
                <a:gd name="connsiteY22" fmla="*/ 994591 h 4753660"/>
                <a:gd name="connsiteX23" fmla="*/ 5118907 w 5589116"/>
                <a:gd name="connsiteY23" fmla="*/ 78700 h 4753660"/>
                <a:gd name="connsiteX0" fmla="*/ 5118907 w 5589116"/>
                <a:gd name="connsiteY0" fmla="*/ 25579 h 4700539"/>
                <a:gd name="connsiteX1" fmla="*/ 5168565 w 5589116"/>
                <a:gd name="connsiteY1" fmla="*/ 27941 h 4700539"/>
                <a:gd name="connsiteX2" fmla="*/ 5583137 w 5589116"/>
                <a:gd name="connsiteY2" fmla="*/ 362274 h 4700539"/>
                <a:gd name="connsiteX3" fmla="*/ 5589116 w 5589116"/>
                <a:gd name="connsiteY3" fmla="*/ 391747 h 4700539"/>
                <a:gd name="connsiteX4" fmla="*/ 4870610 w 5589116"/>
                <a:gd name="connsiteY4" fmla="*/ 1129005 h 4700539"/>
                <a:gd name="connsiteX5" fmla="*/ 4641991 w 5589116"/>
                <a:gd name="connsiteY5" fmla="*/ 2406718 h 4700539"/>
                <a:gd name="connsiteX6" fmla="*/ 4513928 w 5589116"/>
                <a:gd name="connsiteY6" fmla="*/ 2618384 h 4700539"/>
                <a:gd name="connsiteX7" fmla="*/ 3154756 w 5589116"/>
                <a:gd name="connsiteY7" fmla="*/ 3300387 h 4700539"/>
                <a:gd name="connsiteX8" fmla="*/ 2264886 w 5589116"/>
                <a:gd name="connsiteY8" fmla="*/ 3468226 h 4700539"/>
                <a:gd name="connsiteX9" fmla="*/ 2168838 w 5589116"/>
                <a:gd name="connsiteY9" fmla="*/ 3514396 h 4700539"/>
                <a:gd name="connsiteX10" fmla="*/ 1586190 w 5589116"/>
                <a:gd name="connsiteY10" fmla="*/ 4436118 h 4700539"/>
                <a:gd name="connsiteX11" fmla="*/ 1474771 w 5589116"/>
                <a:gd name="connsiteY11" fmla="*/ 4549374 h 4700539"/>
                <a:gd name="connsiteX12" fmla="*/ 273044 w 5589116"/>
                <a:gd name="connsiteY12" fmla="*/ 4700405 h 4700539"/>
                <a:gd name="connsiteX13" fmla="*/ 219823 w 5589116"/>
                <a:gd name="connsiteY13" fmla="*/ 4205030 h 4700539"/>
                <a:gd name="connsiteX14" fmla="*/ 1146507 w 5589116"/>
                <a:gd name="connsiteY14" fmla="*/ 4047312 h 4700539"/>
                <a:gd name="connsiteX15" fmla="*/ 1176597 w 5589116"/>
                <a:gd name="connsiteY15" fmla="*/ 3982934 h 4700539"/>
                <a:gd name="connsiteX16" fmla="*/ 1782520 w 5589116"/>
                <a:gd name="connsiteY16" fmla="*/ 3182698 h 4700539"/>
                <a:gd name="connsiteX17" fmla="*/ 1984465 w 5589116"/>
                <a:gd name="connsiteY17" fmla="*/ 3196344 h 4700539"/>
                <a:gd name="connsiteX18" fmla="*/ 3145217 w 5589116"/>
                <a:gd name="connsiteY18" fmla="*/ 2954552 h 4700539"/>
                <a:gd name="connsiteX19" fmla="*/ 3482475 w 5589116"/>
                <a:gd name="connsiteY19" fmla="*/ 2442278 h 4700539"/>
                <a:gd name="connsiteX20" fmla="*/ 4054693 w 5589116"/>
                <a:gd name="connsiteY20" fmla="*/ 2183007 h 4700539"/>
                <a:gd name="connsiteX21" fmla="*/ 4132133 w 5589116"/>
                <a:gd name="connsiteY21" fmla="*/ 2064027 h 4700539"/>
                <a:gd name="connsiteX22" fmla="*/ 4466449 w 5589116"/>
                <a:gd name="connsiteY22" fmla="*/ 941470 h 4700539"/>
                <a:gd name="connsiteX23" fmla="*/ 5118907 w 5589116"/>
                <a:gd name="connsiteY23" fmla="*/ 25579 h 4700539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82475 w 5589116"/>
                <a:gd name="connsiteY19" fmla="*/ 2422220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89116" h="4680481">
                  <a:moveTo>
                    <a:pt x="5118907" y="5521"/>
                  </a:moveTo>
                  <a:cubicBezTo>
                    <a:pt x="5130889" y="-4085"/>
                    <a:pt x="5164746" y="245"/>
                    <a:pt x="5168565" y="7883"/>
                  </a:cubicBezTo>
                  <a:cubicBezTo>
                    <a:pt x="5245937" y="63999"/>
                    <a:pt x="5511652" y="287154"/>
                    <a:pt x="5583137" y="342216"/>
                  </a:cubicBezTo>
                  <a:lnTo>
                    <a:pt x="5589116" y="371689"/>
                  </a:lnTo>
                  <a:lnTo>
                    <a:pt x="4870610" y="1108947"/>
                  </a:lnTo>
                  <a:cubicBezTo>
                    <a:pt x="4773229" y="1526493"/>
                    <a:pt x="4739372" y="1969114"/>
                    <a:pt x="4641991" y="2386660"/>
                  </a:cubicBezTo>
                  <a:cubicBezTo>
                    <a:pt x="4639423" y="2468917"/>
                    <a:pt x="4583363" y="2561204"/>
                    <a:pt x="4513928" y="2598326"/>
                  </a:cubicBezTo>
                  <a:lnTo>
                    <a:pt x="3154756" y="3280329"/>
                  </a:lnTo>
                  <a:cubicBezTo>
                    <a:pt x="2859247" y="3345191"/>
                    <a:pt x="2560395" y="3383306"/>
                    <a:pt x="2264886" y="3448168"/>
                  </a:cubicBezTo>
                  <a:lnTo>
                    <a:pt x="2168838" y="3494338"/>
                  </a:lnTo>
                  <a:cubicBezTo>
                    <a:pt x="1961249" y="3803250"/>
                    <a:pt x="1793779" y="4107148"/>
                    <a:pt x="1586190" y="4416060"/>
                  </a:cubicBezTo>
                  <a:cubicBezTo>
                    <a:pt x="1550722" y="4470528"/>
                    <a:pt x="1523612" y="4509952"/>
                    <a:pt x="1474771" y="4529316"/>
                  </a:cubicBezTo>
                  <a:lnTo>
                    <a:pt x="273044" y="4680347"/>
                  </a:lnTo>
                  <a:cubicBezTo>
                    <a:pt x="-97417" y="4689632"/>
                    <a:pt x="-66680" y="4214135"/>
                    <a:pt x="219823" y="4184972"/>
                  </a:cubicBezTo>
                  <a:lnTo>
                    <a:pt x="1146507" y="4027254"/>
                  </a:lnTo>
                  <a:lnTo>
                    <a:pt x="1176597" y="3962876"/>
                  </a:lnTo>
                  <a:cubicBezTo>
                    <a:pt x="1460482" y="3913447"/>
                    <a:pt x="1824609" y="3553088"/>
                    <a:pt x="1782520" y="3162640"/>
                  </a:cubicBezTo>
                  <a:cubicBezTo>
                    <a:pt x="1874910" y="3195607"/>
                    <a:pt x="1917150" y="3188454"/>
                    <a:pt x="1984465" y="3176286"/>
                  </a:cubicBezTo>
                  <a:lnTo>
                    <a:pt x="3145217" y="2934494"/>
                  </a:lnTo>
                  <a:cubicBezTo>
                    <a:pt x="3282154" y="2889111"/>
                    <a:pt x="3472584" y="2709994"/>
                    <a:pt x="3410594" y="2467355"/>
                  </a:cubicBezTo>
                  <a:lnTo>
                    <a:pt x="4054693" y="2162949"/>
                  </a:lnTo>
                  <a:cubicBezTo>
                    <a:pt x="4102789" y="2123310"/>
                    <a:pt x="4117001" y="2080382"/>
                    <a:pt x="4132133" y="2043969"/>
                  </a:cubicBezTo>
                  <a:lnTo>
                    <a:pt x="4466449" y="921412"/>
                  </a:lnTo>
                  <a:lnTo>
                    <a:pt x="5118907" y="55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32BCAC-A7E9-4909-B188-56DCE06A7A6A}"/>
              </a:ext>
            </a:extLst>
          </p:cNvPr>
          <p:cNvSpPr txBox="1"/>
          <p:nvPr/>
        </p:nvSpPr>
        <p:spPr>
          <a:xfrm>
            <a:off x="7490597" y="1393062"/>
            <a:ext cx="152480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REACTING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CEE1AD-0467-435A-8A1A-23C66D20CCF2}"/>
              </a:ext>
            </a:extLst>
          </p:cNvPr>
          <p:cNvSpPr txBox="1"/>
          <p:nvPr/>
        </p:nvSpPr>
        <p:spPr>
          <a:xfrm>
            <a:off x="6397412" y="5267338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869AA8-5C59-4E24-971B-6F4CF7A49E8E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4F0B48D-61A3-4CFE-8343-91BEDCE2094B}"/>
              </a:ext>
            </a:extLst>
          </p:cNvPr>
          <p:cNvGrpSpPr/>
          <p:nvPr/>
        </p:nvGrpSpPr>
        <p:grpSpPr>
          <a:xfrm>
            <a:off x="4426626" y="491555"/>
            <a:ext cx="2118404" cy="6195533"/>
            <a:chOff x="4426626" y="516955"/>
            <a:chExt cx="2118404" cy="6195533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495353-02A6-4730-877F-3669CA01A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802" y="516955"/>
              <a:ext cx="30748" cy="5703192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FA9D08C-8620-40D8-BD85-C7954ACBEDA9}"/>
                </a:ext>
              </a:extLst>
            </p:cNvPr>
            <p:cNvGrpSpPr/>
            <p:nvPr/>
          </p:nvGrpSpPr>
          <p:grpSpPr>
            <a:xfrm>
              <a:off x="4426626" y="1256463"/>
              <a:ext cx="2118404" cy="5456025"/>
              <a:chOff x="4426626" y="1256463"/>
              <a:chExt cx="2118404" cy="5456025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B27591-6F8A-43E1-93F9-92938A28232D}"/>
                  </a:ext>
                </a:extLst>
              </p:cNvPr>
              <p:cNvGrpSpPr/>
              <p:nvPr/>
            </p:nvGrpSpPr>
            <p:grpSpPr>
              <a:xfrm>
                <a:off x="4986372" y="1256463"/>
                <a:ext cx="1558658" cy="5456025"/>
                <a:chOff x="4986372" y="1256463"/>
                <a:chExt cx="1558658" cy="5456025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E16AC2CF-0EB4-4CEE-AED5-47D87195AE33}"/>
                    </a:ext>
                  </a:extLst>
                </p:cNvPr>
                <p:cNvGrpSpPr/>
                <p:nvPr/>
              </p:nvGrpSpPr>
              <p:grpSpPr>
                <a:xfrm>
                  <a:off x="4986372" y="1256463"/>
                  <a:ext cx="1021806" cy="1682945"/>
                  <a:chOff x="1841229" y="1878806"/>
                  <a:chExt cx="777875" cy="1561463"/>
                </a:xfrm>
              </p:grpSpPr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081641E-C289-4324-B417-D2CB52F2FDA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229" y="1878806"/>
                    <a:ext cx="762505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APA YANG TERJADI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40A5BA9-3A7F-4212-98BB-B8FDC8696E9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94" y="2954817"/>
                    <a:ext cx="762510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POLA </a:t>
                    </a:r>
                  </a:p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DAN TREN</a:t>
                    </a:r>
                  </a:p>
                </p:txBody>
              </p: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49890DE-18E2-4694-B782-BBC3BD901C85}"/>
                    </a:ext>
                  </a:extLst>
                </p:cNvPr>
                <p:cNvSpPr txBox="1"/>
                <p:nvPr/>
              </p:nvSpPr>
              <p:spPr>
                <a:xfrm>
                  <a:off x="6144920" y="5156833"/>
                  <a:ext cx="400110" cy="15556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RETHINKING</a:t>
                  </a: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A7EFFDB-1291-41E5-8D5F-516E4EC9E537}"/>
                  </a:ext>
                </a:extLst>
              </p:cNvPr>
              <p:cNvSpPr txBox="1"/>
              <p:nvPr/>
            </p:nvSpPr>
            <p:spPr>
              <a:xfrm>
                <a:off x="4426626" y="2862362"/>
                <a:ext cx="1607202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Perilaku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kebiasaan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sikap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(yang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dapat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dilihat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DFC02B4-90AE-48D3-9A00-79F55EFFCB37}"/>
                  </a:ext>
                </a:extLst>
              </p:cNvPr>
              <p:cNvSpPr txBox="1"/>
              <p:nvPr/>
            </p:nvSpPr>
            <p:spPr>
              <a:xfrm>
                <a:off x="4575083" y="1682788"/>
                <a:ext cx="1461093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Fakta,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peristiwa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data (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bukan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opini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asumsi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dugaan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dsb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8250BCB-8D20-4767-BE09-F024B6392F64}"/>
              </a:ext>
            </a:extLst>
          </p:cNvPr>
          <p:cNvSpPr txBox="1"/>
          <p:nvPr/>
        </p:nvSpPr>
        <p:spPr>
          <a:xfrm>
            <a:off x="6145575" y="2323392"/>
            <a:ext cx="400110" cy="10625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AEFB39-0CB4-4C90-A4EA-D8FE9E722B6B}"/>
              </a:ext>
            </a:extLst>
          </p:cNvPr>
          <p:cNvSpPr txBox="1"/>
          <p:nvPr/>
        </p:nvSpPr>
        <p:spPr>
          <a:xfrm>
            <a:off x="6143809" y="3564382"/>
            <a:ext cx="400110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3ED06-007E-4DC7-9AAD-93B1A6FD2F31}"/>
              </a:ext>
            </a:extLst>
          </p:cNvPr>
          <p:cNvSpPr txBox="1"/>
          <p:nvPr/>
        </p:nvSpPr>
        <p:spPr>
          <a:xfrm>
            <a:off x="6405708" y="2478335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3C610-B202-49A8-8470-F3F5049DE1DF}"/>
              </a:ext>
            </a:extLst>
          </p:cNvPr>
          <p:cNvSpPr txBox="1"/>
          <p:nvPr/>
        </p:nvSpPr>
        <p:spPr>
          <a:xfrm>
            <a:off x="474467" y="133805"/>
            <a:ext cx="512973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38FAC5-D4F5-448D-AE5C-B4A457314038}"/>
              </a:ext>
            </a:extLst>
          </p:cNvPr>
          <p:cNvSpPr txBox="1"/>
          <p:nvPr/>
        </p:nvSpPr>
        <p:spPr>
          <a:xfrm>
            <a:off x="5520998" y="6194747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050C31-4953-40DF-9762-114288F10AAD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C10B7D-CE88-476D-835A-DC6215057D83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99E0A-7267-4F3F-8521-974AB7182CFD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3D30BA-C5FC-4E9C-B95A-2D27873B7FB3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48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AF2177-9CCC-44A2-AEA9-7546C4EAB7AF}"/>
              </a:ext>
            </a:extLst>
          </p:cNvPr>
          <p:cNvSpPr/>
          <p:nvPr/>
        </p:nvSpPr>
        <p:spPr>
          <a:xfrm>
            <a:off x="4713" y="-25400"/>
            <a:ext cx="12192000" cy="6784847"/>
          </a:xfrm>
          <a:prstGeom prst="rect">
            <a:avLst/>
          </a:prstGeom>
          <a:gradFill>
            <a:gsLst>
              <a:gs pos="0">
                <a:srgbClr val="9BDBF7"/>
              </a:gs>
              <a:gs pos="55000">
                <a:srgbClr val="A2DDF7"/>
              </a:gs>
              <a:gs pos="100000">
                <a:srgbClr val="B0E1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row: U-Turn 71">
            <a:extLst>
              <a:ext uri="{FF2B5EF4-FFF2-40B4-BE49-F238E27FC236}">
                <a16:creationId xmlns:a16="http://schemas.microsoft.com/office/drawing/2014/main" id="{4D0FF418-3354-4865-91BE-00F1BB5E7861}"/>
              </a:ext>
            </a:extLst>
          </p:cNvPr>
          <p:cNvSpPr/>
          <p:nvPr/>
        </p:nvSpPr>
        <p:spPr>
          <a:xfrm flipV="1">
            <a:off x="2547257" y="0"/>
            <a:ext cx="7271657" cy="6846550"/>
          </a:xfrm>
          <a:prstGeom prst="uturnArrow">
            <a:avLst>
              <a:gd name="adj1" fmla="val 12401"/>
              <a:gd name="adj2" fmla="val 12244"/>
              <a:gd name="adj3" fmla="val 21458"/>
              <a:gd name="adj4" fmla="val 42912"/>
              <a:gd name="adj5" fmla="val 67093"/>
            </a:avLst>
          </a:prstGeom>
          <a:gradFill>
            <a:gsLst>
              <a:gs pos="0">
                <a:srgbClr val="102A40"/>
              </a:gs>
              <a:gs pos="43000">
                <a:srgbClr val="003964"/>
              </a:gs>
              <a:gs pos="64000">
                <a:srgbClr val="9EDC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4A6C45-FB39-4A4F-A293-B3CD44974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700" r="96600">
                        <a14:foregroundMark x1="8500" y1="56026" x2="8500" y2="56026"/>
                        <a14:foregroundMark x1="2700" y1="65385" x2="7100" y2="65641"/>
                        <a14:foregroundMark x1="96600" y1="40641" x2="87700" y2="43077"/>
                        <a14:foregroundMark x1="32300" y1="25513" x2="33900" y2="26538"/>
                        <a14:foregroundMark x1="26500" y1="45128" x2="25600" y2="45513"/>
                        <a14:backgroundMark x1="25900" y1="44615" x2="25900" y2="4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147" b="31503"/>
          <a:stretch/>
        </p:blipFill>
        <p:spPr>
          <a:xfrm>
            <a:off x="2141776" y="1750366"/>
            <a:ext cx="1835739" cy="677987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2391D883-D085-4FD3-B926-415D9E3802DF}"/>
              </a:ext>
            </a:extLst>
          </p:cNvPr>
          <p:cNvSpPr/>
          <p:nvPr/>
        </p:nvSpPr>
        <p:spPr>
          <a:xfrm>
            <a:off x="-1" y="2070660"/>
            <a:ext cx="12212061" cy="4799215"/>
          </a:xfrm>
          <a:custGeom>
            <a:avLst/>
            <a:gdLst>
              <a:gd name="connsiteX0" fmla="*/ 0 w 12192000"/>
              <a:gd name="connsiteY0" fmla="*/ 0 h 4688958"/>
              <a:gd name="connsiteX1" fmla="*/ 12192000 w 12192000"/>
              <a:gd name="connsiteY1" fmla="*/ 0 h 4688958"/>
              <a:gd name="connsiteX2" fmla="*/ 12192000 w 12192000"/>
              <a:gd name="connsiteY2" fmla="*/ 4688958 h 4688958"/>
              <a:gd name="connsiteX3" fmla="*/ 0 w 12192000"/>
              <a:gd name="connsiteY3" fmla="*/ 4688958 h 4688958"/>
              <a:gd name="connsiteX4" fmla="*/ 0 w 12192000"/>
              <a:gd name="connsiteY4" fmla="*/ 0 h 4688958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2192000 w 12192000"/>
              <a:gd name="connsiteY2" fmla="*/ 10634 h 4699592"/>
              <a:gd name="connsiteX3" fmla="*/ 12192000 w 12192000"/>
              <a:gd name="connsiteY3" fmla="*/ 4699592 h 4699592"/>
              <a:gd name="connsiteX4" fmla="*/ 0 w 12192000"/>
              <a:gd name="connsiteY4" fmla="*/ 4699592 h 4699592"/>
              <a:gd name="connsiteX5" fmla="*/ 0 w 12192000"/>
              <a:gd name="connsiteY5" fmla="*/ 10634 h 4699592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850065 w 12192000"/>
              <a:gd name="connsiteY2" fmla="*/ 0 h 4699592"/>
              <a:gd name="connsiteX3" fmla="*/ 12192000 w 12192000"/>
              <a:gd name="connsiteY3" fmla="*/ 10634 h 4699592"/>
              <a:gd name="connsiteX4" fmla="*/ 12192000 w 12192000"/>
              <a:gd name="connsiteY4" fmla="*/ 4699592 h 4699592"/>
              <a:gd name="connsiteX5" fmla="*/ 0 w 12192000"/>
              <a:gd name="connsiteY5" fmla="*/ 4699592 h 4699592"/>
              <a:gd name="connsiteX6" fmla="*/ 0 w 12192000"/>
              <a:gd name="connsiteY6" fmla="*/ 10634 h 4699592"/>
              <a:gd name="connsiteX0" fmla="*/ 0 w 12192000"/>
              <a:gd name="connsiteY0" fmla="*/ 10634 h 4699592"/>
              <a:gd name="connsiteX1" fmla="*/ 946298 w 12192000"/>
              <a:gd name="connsiteY1" fmla="*/ 0 h 4699592"/>
              <a:gd name="connsiteX2" fmla="*/ 1850065 w 12192000"/>
              <a:gd name="connsiteY2" fmla="*/ 0 h 4699592"/>
              <a:gd name="connsiteX3" fmla="*/ 2690037 w 12192000"/>
              <a:gd name="connsiteY3" fmla="*/ 0 h 4699592"/>
              <a:gd name="connsiteX4" fmla="*/ 12192000 w 12192000"/>
              <a:gd name="connsiteY4" fmla="*/ 10634 h 4699592"/>
              <a:gd name="connsiteX5" fmla="*/ 12192000 w 12192000"/>
              <a:gd name="connsiteY5" fmla="*/ 4699592 h 4699592"/>
              <a:gd name="connsiteX6" fmla="*/ 0 w 12192000"/>
              <a:gd name="connsiteY6" fmla="*/ 4699592 h 4699592"/>
              <a:gd name="connsiteX7" fmla="*/ 0 w 12192000"/>
              <a:gd name="connsiteY7" fmla="*/ 10634 h 4699592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12192000 w 12192000"/>
              <a:gd name="connsiteY5" fmla="*/ 21266 h 4710224"/>
              <a:gd name="connsiteX6" fmla="*/ 12192000 w 12192000"/>
              <a:gd name="connsiteY6" fmla="*/ 4710224 h 4710224"/>
              <a:gd name="connsiteX7" fmla="*/ 0 w 12192000"/>
              <a:gd name="connsiteY7" fmla="*/ 4710224 h 4710224"/>
              <a:gd name="connsiteX8" fmla="*/ 0 w 12192000"/>
              <a:gd name="connsiteY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12192000 w 12192000"/>
              <a:gd name="connsiteY6" fmla="*/ 21266 h 4710224"/>
              <a:gd name="connsiteX7" fmla="*/ 12192000 w 12192000"/>
              <a:gd name="connsiteY7" fmla="*/ 4710224 h 4710224"/>
              <a:gd name="connsiteX8" fmla="*/ 0 w 12192000"/>
              <a:gd name="connsiteY8" fmla="*/ 4710224 h 4710224"/>
              <a:gd name="connsiteX9" fmla="*/ 0 w 12192000"/>
              <a:gd name="connsiteY9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911702 w 12192000"/>
              <a:gd name="connsiteY6" fmla="*/ 10632 h 4710224"/>
              <a:gd name="connsiteX7" fmla="*/ 12192000 w 12192000"/>
              <a:gd name="connsiteY7" fmla="*/ 21266 h 4710224"/>
              <a:gd name="connsiteX8" fmla="*/ 12192000 w 12192000"/>
              <a:gd name="connsiteY8" fmla="*/ 4710224 h 4710224"/>
              <a:gd name="connsiteX9" fmla="*/ 0 w 12192000"/>
              <a:gd name="connsiteY9" fmla="*/ 4710224 h 4710224"/>
              <a:gd name="connsiteX10" fmla="*/ 0 w 12192000"/>
              <a:gd name="connsiteY10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12192000 w 12192000"/>
              <a:gd name="connsiteY8" fmla="*/ 21266 h 4710224"/>
              <a:gd name="connsiteX9" fmla="*/ 12192000 w 12192000"/>
              <a:gd name="connsiteY9" fmla="*/ 4710224 h 4710224"/>
              <a:gd name="connsiteX10" fmla="*/ 0 w 12192000"/>
              <a:gd name="connsiteY10" fmla="*/ 4710224 h 4710224"/>
              <a:gd name="connsiteX11" fmla="*/ 0 w 12192000"/>
              <a:gd name="connsiteY11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12192000 w 12192000"/>
              <a:gd name="connsiteY9" fmla="*/ 21266 h 4710224"/>
              <a:gd name="connsiteX10" fmla="*/ 12192000 w 12192000"/>
              <a:gd name="connsiteY10" fmla="*/ 4710224 h 4710224"/>
              <a:gd name="connsiteX11" fmla="*/ 0 w 12192000"/>
              <a:gd name="connsiteY11" fmla="*/ 4710224 h 4710224"/>
              <a:gd name="connsiteX12" fmla="*/ 0 w 12192000"/>
              <a:gd name="connsiteY12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12192000 w 12192000"/>
              <a:gd name="connsiteY10" fmla="*/ 21266 h 4710224"/>
              <a:gd name="connsiteX11" fmla="*/ 12192000 w 12192000"/>
              <a:gd name="connsiteY11" fmla="*/ 4710224 h 4710224"/>
              <a:gd name="connsiteX12" fmla="*/ 0 w 12192000"/>
              <a:gd name="connsiteY12" fmla="*/ 4710224 h 4710224"/>
              <a:gd name="connsiteX13" fmla="*/ 0 w 12192000"/>
              <a:gd name="connsiteY13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12192000 w 12192000"/>
              <a:gd name="connsiteY11" fmla="*/ 21266 h 4710224"/>
              <a:gd name="connsiteX12" fmla="*/ 12192000 w 12192000"/>
              <a:gd name="connsiteY12" fmla="*/ 4710224 h 4710224"/>
              <a:gd name="connsiteX13" fmla="*/ 0 w 12192000"/>
              <a:gd name="connsiteY13" fmla="*/ 4710224 h 4710224"/>
              <a:gd name="connsiteX14" fmla="*/ 0 w 12192000"/>
              <a:gd name="connsiteY14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12192000 w 12192000"/>
              <a:gd name="connsiteY12" fmla="*/ 21266 h 4710224"/>
              <a:gd name="connsiteX13" fmla="*/ 12192000 w 12192000"/>
              <a:gd name="connsiteY13" fmla="*/ 4710224 h 4710224"/>
              <a:gd name="connsiteX14" fmla="*/ 0 w 12192000"/>
              <a:gd name="connsiteY14" fmla="*/ 4710224 h 4710224"/>
              <a:gd name="connsiteX15" fmla="*/ 0 w 12192000"/>
              <a:gd name="connsiteY15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2192000 w 12192000"/>
              <a:gd name="connsiteY13" fmla="*/ 21266 h 4710224"/>
              <a:gd name="connsiteX14" fmla="*/ 12192000 w 12192000"/>
              <a:gd name="connsiteY14" fmla="*/ 4710224 h 4710224"/>
              <a:gd name="connsiteX15" fmla="*/ 0 w 12192000"/>
              <a:gd name="connsiteY15" fmla="*/ 4710224 h 4710224"/>
              <a:gd name="connsiteX16" fmla="*/ 0 w 12192000"/>
              <a:gd name="connsiteY16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2192000 w 12192000"/>
              <a:gd name="connsiteY14" fmla="*/ 21266 h 4710224"/>
              <a:gd name="connsiteX15" fmla="*/ 12192000 w 12192000"/>
              <a:gd name="connsiteY15" fmla="*/ 4710224 h 4710224"/>
              <a:gd name="connsiteX16" fmla="*/ 0 w 12192000"/>
              <a:gd name="connsiteY16" fmla="*/ 4710224 h 4710224"/>
              <a:gd name="connsiteX17" fmla="*/ 0 w 12192000"/>
              <a:gd name="connsiteY17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21266 h 4710224"/>
              <a:gd name="connsiteX1" fmla="*/ 946298 w 12192000"/>
              <a:gd name="connsiteY1" fmla="*/ 10632 h 4710224"/>
              <a:gd name="connsiteX2" fmla="*/ 1850065 w 12192000"/>
              <a:gd name="connsiteY2" fmla="*/ 10632 h 4710224"/>
              <a:gd name="connsiteX3" fmla="*/ 2690037 w 12192000"/>
              <a:gd name="connsiteY3" fmla="*/ 10632 h 4710224"/>
              <a:gd name="connsiteX4" fmla="*/ 3530009 w 12192000"/>
              <a:gd name="connsiteY4" fmla="*/ 0 h 4710224"/>
              <a:gd name="connsiteX5" fmla="*/ 4348716 w 12192000"/>
              <a:gd name="connsiteY5" fmla="*/ 21265 h 4710224"/>
              <a:gd name="connsiteX6" fmla="*/ 5114260 w 12192000"/>
              <a:gd name="connsiteY6" fmla="*/ 10632 h 4710224"/>
              <a:gd name="connsiteX7" fmla="*/ 5911702 w 12192000"/>
              <a:gd name="connsiteY7" fmla="*/ 10632 h 4710224"/>
              <a:gd name="connsiteX8" fmla="*/ 6666614 w 12192000"/>
              <a:gd name="connsiteY8" fmla="*/ 21265 h 4710224"/>
              <a:gd name="connsiteX9" fmla="*/ 7527851 w 12192000"/>
              <a:gd name="connsiteY9" fmla="*/ 21265 h 4710224"/>
              <a:gd name="connsiteX10" fmla="*/ 8314660 w 12192000"/>
              <a:gd name="connsiteY10" fmla="*/ 21265 h 4710224"/>
              <a:gd name="connsiteX11" fmla="*/ 9165265 w 12192000"/>
              <a:gd name="connsiteY11" fmla="*/ 21265 h 4710224"/>
              <a:gd name="connsiteX12" fmla="*/ 9994605 w 12192000"/>
              <a:gd name="connsiteY12" fmla="*/ 21265 h 4710224"/>
              <a:gd name="connsiteX13" fmla="*/ 10770781 w 12192000"/>
              <a:gd name="connsiteY13" fmla="*/ 21265 h 4710224"/>
              <a:gd name="connsiteX14" fmla="*/ 11557591 w 12192000"/>
              <a:gd name="connsiteY14" fmla="*/ 10632 h 4710224"/>
              <a:gd name="connsiteX15" fmla="*/ 12192000 w 12192000"/>
              <a:gd name="connsiteY15" fmla="*/ 21266 h 4710224"/>
              <a:gd name="connsiteX16" fmla="*/ 12192000 w 12192000"/>
              <a:gd name="connsiteY16" fmla="*/ 4710224 h 4710224"/>
              <a:gd name="connsiteX17" fmla="*/ 0 w 12192000"/>
              <a:gd name="connsiteY17" fmla="*/ 4710224 h 4710224"/>
              <a:gd name="connsiteX18" fmla="*/ 0 w 12192000"/>
              <a:gd name="connsiteY18" fmla="*/ 21266 h 4710224"/>
              <a:gd name="connsiteX0" fmla="*/ 0 w 12192000"/>
              <a:gd name="connsiteY0" fmla="*/ 47828 h 4736786"/>
              <a:gd name="connsiteX1" fmla="*/ 946298 w 12192000"/>
              <a:gd name="connsiteY1" fmla="*/ 37194 h 4736786"/>
              <a:gd name="connsiteX2" fmla="*/ 1850065 w 12192000"/>
              <a:gd name="connsiteY2" fmla="*/ 37194 h 4736786"/>
              <a:gd name="connsiteX3" fmla="*/ 2690037 w 12192000"/>
              <a:gd name="connsiteY3" fmla="*/ 37194 h 4736786"/>
              <a:gd name="connsiteX4" fmla="*/ 3530009 w 12192000"/>
              <a:gd name="connsiteY4" fmla="*/ 26562 h 4736786"/>
              <a:gd name="connsiteX5" fmla="*/ 4348716 w 12192000"/>
              <a:gd name="connsiteY5" fmla="*/ 47827 h 4736786"/>
              <a:gd name="connsiteX6" fmla="*/ 5114260 w 12192000"/>
              <a:gd name="connsiteY6" fmla="*/ 37194 h 4736786"/>
              <a:gd name="connsiteX7" fmla="*/ 5911702 w 12192000"/>
              <a:gd name="connsiteY7" fmla="*/ 37194 h 4736786"/>
              <a:gd name="connsiteX8" fmla="*/ 6666614 w 12192000"/>
              <a:gd name="connsiteY8" fmla="*/ 47827 h 4736786"/>
              <a:gd name="connsiteX9" fmla="*/ 7527851 w 12192000"/>
              <a:gd name="connsiteY9" fmla="*/ 47827 h 4736786"/>
              <a:gd name="connsiteX10" fmla="*/ 8310367 w 12192000"/>
              <a:gd name="connsiteY10" fmla="*/ 0 h 4736786"/>
              <a:gd name="connsiteX11" fmla="*/ 9165265 w 12192000"/>
              <a:gd name="connsiteY11" fmla="*/ 47827 h 4736786"/>
              <a:gd name="connsiteX12" fmla="*/ 9994605 w 12192000"/>
              <a:gd name="connsiteY12" fmla="*/ 47827 h 4736786"/>
              <a:gd name="connsiteX13" fmla="*/ 10770781 w 12192000"/>
              <a:gd name="connsiteY13" fmla="*/ 47827 h 4736786"/>
              <a:gd name="connsiteX14" fmla="*/ 11557591 w 12192000"/>
              <a:gd name="connsiteY14" fmla="*/ 37194 h 4736786"/>
              <a:gd name="connsiteX15" fmla="*/ 12192000 w 12192000"/>
              <a:gd name="connsiteY15" fmla="*/ 47828 h 4736786"/>
              <a:gd name="connsiteX16" fmla="*/ 12192000 w 12192000"/>
              <a:gd name="connsiteY16" fmla="*/ 4736786 h 4736786"/>
              <a:gd name="connsiteX17" fmla="*/ 0 w 12192000"/>
              <a:gd name="connsiteY17" fmla="*/ 4736786 h 4736786"/>
              <a:gd name="connsiteX18" fmla="*/ 0 w 12192000"/>
              <a:gd name="connsiteY18" fmla="*/ 47828 h 4736786"/>
              <a:gd name="connsiteX0" fmla="*/ 0 w 12192000"/>
              <a:gd name="connsiteY0" fmla="*/ 47828 h 4736786"/>
              <a:gd name="connsiteX1" fmla="*/ 946298 w 12192000"/>
              <a:gd name="connsiteY1" fmla="*/ 37194 h 4736786"/>
              <a:gd name="connsiteX2" fmla="*/ 1850065 w 12192000"/>
              <a:gd name="connsiteY2" fmla="*/ 37194 h 4736786"/>
              <a:gd name="connsiteX3" fmla="*/ 2690037 w 12192000"/>
              <a:gd name="connsiteY3" fmla="*/ 37194 h 4736786"/>
              <a:gd name="connsiteX4" fmla="*/ 3530009 w 12192000"/>
              <a:gd name="connsiteY4" fmla="*/ 26562 h 4736786"/>
              <a:gd name="connsiteX5" fmla="*/ 4281183 w 12192000"/>
              <a:gd name="connsiteY5" fmla="*/ 26574 h 4736786"/>
              <a:gd name="connsiteX6" fmla="*/ 5114260 w 12192000"/>
              <a:gd name="connsiteY6" fmla="*/ 37194 h 4736786"/>
              <a:gd name="connsiteX7" fmla="*/ 5911702 w 12192000"/>
              <a:gd name="connsiteY7" fmla="*/ 37194 h 4736786"/>
              <a:gd name="connsiteX8" fmla="*/ 6666614 w 12192000"/>
              <a:gd name="connsiteY8" fmla="*/ 47827 h 4736786"/>
              <a:gd name="connsiteX9" fmla="*/ 7527851 w 12192000"/>
              <a:gd name="connsiteY9" fmla="*/ 47827 h 4736786"/>
              <a:gd name="connsiteX10" fmla="*/ 8310367 w 12192000"/>
              <a:gd name="connsiteY10" fmla="*/ 0 h 4736786"/>
              <a:gd name="connsiteX11" fmla="*/ 9165265 w 12192000"/>
              <a:gd name="connsiteY11" fmla="*/ 47827 h 4736786"/>
              <a:gd name="connsiteX12" fmla="*/ 9994605 w 12192000"/>
              <a:gd name="connsiteY12" fmla="*/ 47827 h 4736786"/>
              <a:gd name="connsiteX13" fmla="*/ 10770781 w 12192000"/>
              <a:gd name="connsiteY13" fmla="*/ 47827 h 4736786"/>
              <a:gd name="connsiteX14" fmla="*/ 11557591 w 12192000"/>
              <a:gd name="connsiteY14" fmla="*/ 37194 h 4736786"/>
              <a:gd name="connsiteX15" fmla="*/ 12192000 w 12192000"/>
              <a:gd name="connsiteY15" fmla="*/ 47828 h 4736786"/>
              <a:gd name="connsiteX16" fmla="*/ 12192000 w 12192000"/>
              <a:gd name="connsiteY16" fmla="*/ 4736786 h 4736786"/>
              <a:gd name="connsiteX17" fmla="*/ 0 w 12192000"/>
              <a:gd name="connsiteY17" fmla="*/ 4736786 h 4736786"/>
              <a:gd name="connsiteX18" fmla="*/ 0 w 12192000"/>
              <a:gd name="connsiteY18" fmla="*/ 47828 h 4736786"/>
              <a:gd name="connsiteX0" fmla="*/ 0 w 12192000"/>
              <a:gd name="connsiteY0" fmla="*/ 65890 h 4754848"/>
              <a:gd name="connsiteX1" fmla="*/ 946298 w 12192000"/>
              <a:gd name="connsiteY1" fmla="*/ 55256 h 4754848"/>
              <a:gd name="connsiteX2" fmla="*/ 1850065 w 12192000"/>
              <a:gd name="connsiteY2" fmla="*/ 55256 h 4754848"/>
              <a:gd name="connsiteX3" fmla="*/ 2690037 w 12192000"/>
              <a:gd name="connsiteY3" fmla="*/ 55256 h 4754848"/>
              <a:gd name="connsiteX4" fmla="*/ 3530009 w 12192000"/>
              <a:gd name="connsiteY4" fmla="*/ 44624 h 4754848"/>
              <a:gd name="connsiteX5" fmla="*/ 4281183 w 12192000"/>
              <a:gd name="connsiteY5" fmla="*/ 44636 h 4754848"/>
              <a:gd name="connsiteX6" fmla="*/ 5257274 w 12192000"/>
              <a:gd name="connsiteY6" fmla="*/ 0 h 4754848"/>
              <a:gd name="connsiteX7" fmla="*/ 5911702 w 12192000"/>
              <a:gd name="connsiteY7" fmla="*/ 55256 h 4754848"/>
              <a:gd name="connsiteX8" fmla="*/ 6666614 w 12192000"/>
              <a:gd name="connsiteY8" fmla="*/ 65889 h 4754848"/>
              <a:gd name="connsiteX9" fmla="*/ 7527851 w 12192000"/>
              <a:gd name="connsiteY9" fmla="*/ 65889 h 4754848"/>
              <a:gd name="connsiteX10" fmla="*/ 8310367 w 12192000"/>
              <a:gd name="connsiteY10" fmla="*/ 18062 h 4754848"/>
              <a:gd name="connsiteX11" fmla="*/ 9165265 w 12192000"/>
              <a:gd name="connsiteY11" fmla="*/ 65889 h 4754848"/>
              <a:gd name="connsiteX12" fmla="*/ 9994605 w 12192000"/>
              <a:gd name="connsiteY12" fmla="*/ 65889 h 4754848"/>
              <a:gd name="connsiteX13" fmla="*/ 10770781 w 12192000"/>
              <a:gd name="connsiteY13" fmla="*/ 65889 h 4754848"/>
              <a:gd name="connsiteX14" fmla="*/ 11557591 w 12192000"/>
              <a:gd name="connsiteY14" fmla="*/ 55256 h 4754848"/>
              <a:gd name="connsiteX15" fmla="*/ 12192000 w 12192000"/>
              <a:gd name="connsiteY15" fmla="*/ 65890 h 4754848"/>
              <a:gd name="connsiteX16" fmla="*/ 12192000 w 12192000"/>
              <a:gd name="connsiteY16" fmla="*/ 4754848 h 4754848"/>
              <a:gd name="connsiteX17" fmla="*/ 0 w 12192000"/>
              <a:gd name="connsiteY17" fmla="*/ 4754848 h 4754848"/>
              <a:gd name="connsiteX18" fmla="*/ 0 w 12192000"/>
              <a:gd name="connsiteY18" fmla="*/ 65890 h 4754848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6666614 w 12192000"/>
              <a:gd name="connsiteY8" fmla="*/ 87141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7527851 w 12192000"/>
              <a:gd name="connsiteY9" fmla="*/ 87141 h 4776100"/>
              <a:gd name="connsiteX10" fmla="*/ 8310367 w 12192000"/>
              <a:gd name="connsiteY10" fmla="*/ 39314 h 4776100"/>
              <a:gd name="connsiteX11" fmla="*/ 9165265 w 12192000"/>
              <a:gd name="connsiteY11" fmla="*/ 87141 h 4776100"/>
              <a:gd name="connsiteX12" fmla="*/ 9994605 w 12192000"/>
              <a:gd name="connsiteY12" fmla="*/ 87141 h 4776100"/>
              <a:gd name="connsiteX13" fmla="*/ 10770781 w 12192000"/>
              <a:gd name="connsiteY13" fmla="*/ 87141 h 4776100"/>
              <a:gd name="connsiteX14" fmla="*/ 11557591 w 12192000"/>
              <a:gd name="connsiteY14" fmla="*/ 76508 h 4776100"/>
              <a:gd name="connsiteX15" fmla="*/ 12192000 w 12192000"/>
              <a:gd name="connsiteY15" fmla="*/ 87142 h 4776100"/>
              <a:gd name="connsiteX16" fmla="*/ 12192000 w 12192000"/>
              <a:gd name="connsiteY16" fmla="*/ 4776100 h 4776100"/>
              <a:gd name="connsiteX17" fmla="*/ 0 w 12192000"/>
              <a:gd name="connsiteY17" fmla="*/ 4776100 h 4776100"/>
              <a:gd name="connsiteX18" fmla="*/ 0 w 12192000"/>
              <a:gd name="connsiteY18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165265 w 12192000"/>
              <a:gd name="connsiteY10" fmla="*/ 87141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9994605 w 12192000"/>
              <a:gd name="connsiteY11" fmla="*/ 87141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0770781 w 12192000"/>
              <a:gd name="connsiteY12" fmla="*/ 87141 h 4776100"/>
              <a:gd name="connsiteX13" fmla="*/ 11557591 w 12192000"/>
              <a:gd name="connsiteY13" fmla="*/ 76508 h 4776100"/>
              <a:gd name="connsiteX14" fmla="*/ 12192000 w 12192000"/>
              <a:gd name="connsiteY14" fmla="*/ 87142 h 4776100"/>
              <a:gd name="connsiteX15" fmla="*/ 12192000 w 12192000"/>
              <a:gd name="connsiteY15" fmla="*/ 4776100 h 4776100"/>
              <a:gd name="connsiteX16" fmla="*/ 0 w 12192000"/>
              <a:gd name="connsiteY16" fmla="*/ 4776100 h 4776100"/>
              <a:gd name="connsiteX17" fmla="*/ 0 w 12192000"/>
              <a:gd name="connsiteY17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92000 w 12192000"/>
              <a:gd name="connsiteY13" fmla="*/ 87142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530009 w 12192000"/>
              <a:gd name="connsiteY4" fmla="*/ 658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690037 w 12192000"/>
              <a:gd name="connsiteY3" fmla="*/ 76508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946298 w 12192000"/>
              <a:gd name="connsiteY1" fmla="*/ 76508 h 4776100"/>
              <a:gd name="connsiteX2" fmla="*/ 1850065 w 12192000"/>
              <a:gd name="connsiteY2" fmla="*/ 76508 h 4776100"/>
              <a:gd name="connsiteX3" fmla="*/ 2253053 w 12192000"/>
              <a:gd name="connsiteY3" fmla="*/ 63757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1850065 w 12192000"/>
              <a:gd name="connsiteY2" fmla="*/ 76508 h 4776100"/>
              <a:gd name="connsiteX3" fmla="*/ 2253053 w 12192000"/>
              <a:gd name="connsiteY3" fmla="*/ 63757 h 4776100"/>
              <a:gd name="connsiteX4" fmla="*/ 3295627 w 12192000"/>
              <a:gd name="connsiteY4" fmla="*/ 74376 h 4776100"/>
              <a:gd name="connsiteX5" fmla="*/ 4281183 w 12192000"/>
              <a:gd name="connsiteY5" fmla="*/ 65888 h 4776100"/>
              <a:gd name="connsiteX6" fmla="*/ 5257274 w 12192000"/>
              <a:gd name="connsiteY6" fmla="*/ 21252 h 4776100"/>
              <a:gd name="connsiteX7" fmla="*/ 6189783 w 12192000"/>
              <a:gd name="connsiteY7" fmla="*/ 0 h 4776100"/>
              <a:gd name="connsiteX8" fmla="*/ 7190995 w 12192000"/>
              <a:gd name="connsiteY8" fmla="*/ 23383 h 4776100"/>
              <a:gd name="connsiteX9" fmla="*/ 8310367 w 12192000"/>
              <a:gd name="connsiteY9" fmla="*/ 39314 h 4776100"/>
              <a:gd name="connsiteX10" fmla="*/ 9395675 w 12192000"/>
              <a:gd name="connsiteY10" fmla="*/ 40385 h 4776100"/>
              <a:gd name="connsiteX11" fmla="*/ 10471314 w 12192000"/>
              <a:gd name="connsiteY11" fmla="*/ 53137 h 4776100"/>
              <a:gd name="connsiteX12" fmla="*/ 11557591 w 12192000"/>
              <a:gd name="connsiteY12" fmla="*/ 76508 h 4776100"/>
              <a:gd name="connsiteX13" fmla="*/ 12180082 w 12192000"/>
              <a:gd name="connsiteY13" fmla="*/ 223158 h 4776100"/>
              <a:gd name="connsiteX14" fmla="*/ 12192000 w 12192000"/>
              <a:gd name="connsiteY14" fmla="*/ 4776100 h 4776100"/>
              <a:gd name="connsiteX15" fmla="*/ 0 w 12192000"/>
              <a:gd name="connsiteY15" fmla="*/ 4776100 h 4776100"/>
              <a:gd name="connsiteX16" fmla="*/ 0 w 12192000"/>
              <a:gd name="connsiteY16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87142 h 4776100"/>
              <a:gd name="connsiteX1" fmla="*/ 1156846 w 12192000"/>
              <a:gd name="connsiteY1" fmla="*/ 85009 h 4776100"/>
              <a:gd name="connsiteX2" fmla="*/ 2253053 w 12192000"/>
              <a:gd name="connsiteY2" fmla="*/ 63757 h 4776100"/>
              <a:gd name="connsiteX3" fmla="*/ 3295627 w 12192000"/>
              <a:gd name="connsiteY3" fmla="*/ 74376 h 4776100"/>
              <a:gd name="connsiteX4" fmla="*/ 4281183 w 12192000"/>
              <a:gd name="connsiteY4" fmla="*/ 65888 h 4776100"/>
              <a:gd name="connsiteX5" fmla="*/ 5257274 w 12192000"/>
              <a:gd name="connsiteY5" fmla="*/ 21252 h 4776100"/>
              <a:gd name="connsiteX6" fmla="*/ 6189783 w 12192000"/>
              <a:gd name="connsiteY6" fmla="*/ 0 h 4776100"/>
              <a:gd name="connsiteX7" fmla="*/ 7190995 w 12192000"/>
              <a:gd name="connsiteY7" fmla="*/ 23383 h 4776100"/>
              <a:gd name="connsiteX8" fmla="*/ 8310367 w 12192000"/>
              <a:gd name="connsiteY8" fmla="*/ 39314 h 4776100"/>
              <a:gd name="connsiteX9" fmla="*/ 9395675 w 12192000"/>
              <a:gd name="connsiteY9" fmla="*/ 40385 h 4776100"/>
              <a:gd name="connsiteX10" fmla="*/ 10471314 w 12192000"/>
              <a:gd name="connsiteY10" fmla="*/ 53137 h 4776100"/>
              <a:gd name="connsiteX11" fmla="*/ 11557591 w 12192000"/>
              <a:gd name="connsiteY11" fmla="*/ 76508 h 4776100"/>
              <a:gd name="connsiteX12" fmla="*/ 12180082 w 12192000"/>
              <a:gd name="connsiteY12" fmla="*/ 223158 h 4776100"/>
              <a:gd name="connsiteX13" fmla="*/ 12192000 w 12192000"/>
              <a:gd name="connsiteY13" fmla="*/ 4776100 h 4776100"/>
              <a:gd name="connsiteX14" fmla="*/ 0 w 12192000"/>
              <a:gd name="connsiteY14" fmla="*/ 4776100 h 4776100"/>
              <a:gd name="connsiteX15" fmla="*/ 0 w 12192000"/>
              <a:gd name="connsiteY15" fmla="*/ 87142 h 4776100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81183 w 12192000"/>
              <a:gd name="connsiteY4" fmla="*/ 110095 h 4820307"/>
              <a:gd name="connsiteX5" fmla="*/ 5257274 w 12192000"/>
              <a:gd name="connsiteY5" fmla="*/ 65459 h 4820307"/>
              <a:gd name="connsiteX6" fmla="*/ 6189783 w 12192000"/>
              <a:gd name="connsiteY6" fmla="*/ 44207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89783 w 12192000"/>
              <a:gd name="connsiteY6" fmla="*/ 44207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11222 w 12192000"/>
              <a:gd name="connsiteY6" fmla="*/ 49320 h 4820307"/>
              <a:gd name="connsiteX7" fmla="*/ 7190995 w 12192000"/>
              <a:gd name="connsiteY7" fmla="*/ 67590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257274 w 12192000"/>
              <a:gd name="connsiteY5" fmla="*/ 65459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62398 w 12192000"/>
              <a:gd name="connsiteY4" fmla="*/ 108391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55568 w 12192000"/>
              <a:gd name="connsiteY4" fmla="*/ 139072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131349 h 4820307"/>
              <a:gd name="connsiteX1" fmla="*/ 1156846 w 12192000"/>
              <a:gd name="connsiteY1" fmla="*/ 129216 h 4820307"/>
              <a:gd name="connsiteX2" fmla="*/ 2253053 w 12192000"/>
              <a:gd name="connsiteY2" fmla="*/ 107964 h 4820307"/>
              <a:gd name="connsiteX3" fmla="*/ 3295627 w 12192000"/>
              <a:gd name="connsiteY3" fmla="*/ 118583 h 4820307"/>
              <a:gd name="connsiteX4" fmla="*/ 4255568 w 12192000"/>
              <a:gd name="connsiteY4" fmla="*/ 139072 h 4820307"/>
              <a:gd name="connsiteX5" fmla="*/ 5197500 w 12192000"/>
              <a:gd name="connsiteY5" fmla="*/ 92732 h 4820307"/>
              <a:gd name="connsiteX6" fmla="*/ 6111222 w 12192000"/>
              <a:gd name="connsiteY6" fmla="*/ 49320 h 4820307"/>
              <a:gd name="connsiteX7" fmla="*/ 7085109 w 12192000"/>
              <a:gd name="connsiteY7" fmla="*/ 65886 h 4820307"/>
              <a:gd name="connsiteX8" fmla="*/ 8182279 w 12192000"/>
              <a:gd name="connsiteY8" fmla="*/ 0 h 4820307"/>
              <a:gd name="connsiteX9" fmla="*/ 9395675 w 12192000"/>
              <a:gd name="connsiteY9" fmla="*/ 84592 h 4820307"/>
              <a:gd name="connsiteX10" fmla="*/ 10471314 w 12192000"/>
              <a:gd name="connsiteY10" fmla="*/ 97344 h 4820307"/>
              <a:gd name="connsiteX11" fmla="*/ 11557591 w 12192000"/>
              <a:gd name="connsiteY11" fmla="*/ 120715 h 4820307"/>
              <a:gd name="connsiteX12" fmla="*/ 12180082 w 12192000"/>
              <a:gd name="connsiteY12" fmla="*/ 267365 h 4820307"/>
              <a:gd name="connsiteX13" fmla="*/ 12192000 w 12192000"/>
              <a:gd name="connsiteY13" fmla="*/ 4820307 h 4820307"/>
              <a:gd name="connsiteX14" fmla="*/ 0 w 12192000"/>
              <a:gd name="connsiteY14" fmla="*/ 4820307 h 4820307"/>
              <a:gd name="connsiteX15" fmla="*/ 0 w 12192000"/>
              <a:gd name="connsiteY15" fmla="*/ 131349 h 4820307"/>
              <a:gd name="connsiteX0" fmla="*/ 0 w 12192000"/>
              <a:gd name="connsiteY0" fmla="*/ 97258 h 4786216"/>
              <a:gd name="connsiteX1" fmla="*/ 1156846 w 12192000"/>
              <a:gd name="connsiteY1" fmla="*/ 95125 h 4786216"/>
              <a:gd name="connsiteX2" fmla="*/ 2253053 w 12192000"/>
              <a:gd name="connsiteY2" fmla="*/ 73873 h 4786216"/>
              <a:gd name="connsiteX3" fmla="*/ 3295627 w 12192000"/>
              <a:gd name="connsiteY3" fmla="*/ 84492 h 4786216"/>
              <a:gd name="connsiteX4" fmla="*/ 4255568 w 12192000"/>
              <a:gd name="connsiteY4" fmla="*/ 104981 h 4786216"/>
              <a:gd name="connsiteX5" fmla="*/ 5197500 w 12192000"/>
              <a:gd name="connsiteY5" fmla="*/ 58641 h 4786216"/>
              <a:gd name="connsiteX6" fmla="*/ 6111222 w 12192000"/>
              <a:gd name="connsiteY6" fmla="*/ 15229 h 4786216"/>
              <a:gd name="connsiteX7" fmla="*/ 7085109 w 12192000"/>
              <a:gd name="connsiteY7" fmla="*/ 31795 h 4786216"/>
              <a:gd name="connsiteX8" fmla="*/ 8194234 w 12192000"/>
              <a:gd name="connsiteY8" fmla="*/ 0 h 4786216"/>
              <a:gd name="connsiteX9" fmla="*/ 9395675 w 12192000"/>
              <a:gd name="connsiteY9" fmla="*/ 50501 h 4786216"/>
              <a:gd name="connsiteX10" fmla="*/ 10471314 w 12192000"/>
              <a:gd name="connsiteY10" fmla="*/ 63253 h 4786216"/>
              <a:gd name="connsiteX11" fmla="*/ 11557591 w 12192000"/>
              <a:gd name="connsiteY11" fmla="*/ 86624 h 4786216"/>
              <a:gd name="connsiteX12" fmla="*/ 12180082 w 12192000"/>
              <a:gd name="connsiteY12" fmla="*/ 233274 h 4786216"/>
              <a:gd name="connsiteX13" fmla="*/ 12192000 w 12192000"/>
              <a:gd name="connsiteY13" fmla="*/ 4786216 h 4786216"/>
              <a:gd name="connsiteX14" fmla="*/ 0 w 12192000"/>
              <a:gd name="connsiteY14" fmla="*/ 4786216 h 4786216"/>
              <a:gd name="connsiteX15" fmla="*/ 0 w 12192000"/>
              <a:gd name="connsiteY15" fmla="*/ 97258 h 47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4786216">
                <a:moveTo>
                  <a:pt x="0" y="97258"/>
                </a:moveTo>
                <a:cubicBezTo>
                  <a:pt x="319408" y="312374"/>
                  <a:pt x="869243" y="301429"/>
                  <a:pt x="1156846" y="95125"/>
                </a:cubicBezTo>
                <a:cubicBezTo>
                  <a:pt x="1665260" y="415330"/>
                  <a:pt x="1915459" y="335987"/>
                  <a:pt x="2253053" y="73873"/>
                </a:cubicBezTo>
                <a:cubicBezTo>
                  <a:pt x="2715780" y="408005"/>
                  <a:pt x="3039490" y="235135"/>
                  <a:pt x="3295627" y="84492"/>
                </a:cubicBezTo>
                <a:cubicBezTo>
                  <a:pt x="3739300" y="377847"/>
                  <a:pt x="3978690" y="264870"/>
                  <a:pt x="4255568" y="104981"/>
                </a:cubicBezTo>
                <a:cubicBezTo>
                  <a:pt x="4583795" y="296230"/>
                  <a:pt x="4858831" y="280846"/>
                  <a:pt x="5197500" y="58641"/>
                </a:cubicBezTo>
                <a:cubicBezTo>
                  <a:pt x="5423557" y="289229"/>
                  <a:pt x="5781875" y="382531"/>
                  <a:pt x="6111222" y="15229"/>
                </a:cubicBezTo>
                <a:cubicBezTo>
                  <a:pt x="6251541" y="134067"/>
                  <a:pt x="6698401" y="390477"/>
                  <a:pt x="7085109" y="31795"/>
                </a:cubicBezTo>
                <a:cubicBezTo>
                  <a:pt x="7327138" y="168871"/>
                  <a:pt x="7670153" y="321979"/>
                  <a:pt x="8194234" y="0"/>
                </a:cubicBezTo>
                <a:cubicBezTo>
                  <a:pt x="8569209" y="198783"/>
                  <a:pt x="8965231" y="316065"/>
                  <a:pt x="9395675" y="50501"/>
                </a:cubicBezTo>
                <a:cubicBezTo>
                  <a:pt x="9684048" y="221454"/>
                  <a:pt x="10075710" y="428905"/>
                  <a:pt x="10471314" y="63253"/>
                </a:cubicBezTo>
                <a:cubicBezTo>
                  <a:pt x="10904913" y="428086"/>
                  <a:pt x="11290841" y="278608"/>
                  <a:pt x="11557591" y="86624"/>
                </a:cubicBezTo>
                <a:cubicBezTo>
                  <a:pt x="11836647" y="265098"/>
                  <a:pt x="12016237" y="251640"/>
                  <a:pt x="12180082" y="233274"/>
                </a:cubicBezTo>
                <a:cubicBezTo>
                  <a:pt x="12184055" y="1750921"/>
                  <a:pt x="12188027" y="3268569"/>
                  <a:pt x="12192000" y="4786216"/>
                </a:cubicBezTo>
                <a:lnTo>
                  <a:pt x="0" y="4786216"/>
                </a:lnTo>
                <a:lnTo>
                  <a:pt x="0" y="97258"/>
                </a:lnTo>
                <a:close/>
              </a:path>
            </a:pathLst>
          </a:custGeom>
          <a:gradFill>
            <a:gsLst>
              <a:gs pos="38000">
                <a:schemeClr val="accent5">
                  <a:lumMod val="75000"/>
                  <a:alpha val="56000"/>
                </a:schemeClr>
              </a:gs>
              <a:gs pos="27000">
                <a:srgbClr val="2FB2ED">
                  <a:alpha val="66000"/>
                </a:srgbClr>
              </a:gs>
              <a:gs pos="0">
                <a:srgbClr val="2FB2ED">
                  <a:alpha val="73000"/>
                </a:srgbClr>
              </a:gs>
              <a:gs pos="100000">
                <a:srgbClr val="0F273D"/>
              </a:gs>
              <a:gs pos="56000">
                <a:srgbClr val="23598A">
                  <a:alpha val="76000"/>
                </a:srgbClr>
              </a:gs>
              <a:gs pos="63000">
                <a:schemeClr val="accent5">
                  <a:lumMod val="50000"/>
                  <a:alpha val="8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6CEAE-93F5-4F63-8C9B-0B7C7346C266}"/>
              </a:ext>
            </a:extLst>
          </p:cNvPr>
          <p:cNvGrpSpPr/>
          <p:nvPr/>
        </p:nvGrpSpPr>
        <p:grpSpPr>
          <a:xfrm rot="-60000">
            <a:off x="4259197" y="437129"/>
            <a:ext cx="3736133" cy="5744183"/>
            <a:chOff x="4261441" y="685800"/>
            <a:chExt cx="3849879" cy="591906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F4621B-191A-4893-AD91-2D2105C93443}"/>
                </a:ext>
              </a:extLst>
            </p:cNvPr>
            <p:cNvSpPr/>
            <p:nvPr/>
          </p:nvSpPr>
          <p:spPr>
            <a:xfrm>
              <a:off x="4283074" y="695326"/>
              <a:ext cx="3828246" cy="1932879"/>
            </a:xfrm>
            <a:custGeom>
              <a:avLst/>
              <a:gdLst>
                <a:gd name="connsiteX0" fmla="*/ 1892299 w 3828246"/>
                <a:gd name="connsiteY0" fmla="*/ 0 h 1932879"/>
                <a:gd name="connsiteX1" fmla="*/ 1762124 w 3828246"/>
                <a:gd name="connsiteY1" fmla="*/ 330200 h 1932879"/>
                <a:gd name="connsiteX2" fmla="*/ 1495424 w 3828246"/>
                <a:gd name="connsiteY2" fmla="*/ 688975 h 1932879"/>
                <a:gd name="connsiteX3" fmla="*/ 1330324 w 3828246"/>
                <a:gd name="connsiteY3" fmla="*/ 663575 h 1932879"/>
                <a:gd name="connsiteX4" fmla="*/ 1346199 w 3828246"/>
                <a:gd name="connsiteY4" fmla="*/ 765175 h 1932879"/>
                <a:gd name="connsiteX5" fmla="*/ 1282699 w 3828246"/>
                <a:gd name="connsiteY5" fmla="*/ 790575 h 1932879"/>
                <a:gd name="connsiteX6" fmla="*/ 1269999 w 3828246"/>
                <a:gd name="connsiteY6" fmla="*/ 838200 h 1932879"/>
                <a:gd name="connsiteX7" fmla="*/ 1235074 w 3828246"/>
                <a:gd name="connsiteY7" fmla="*/ 879475 h 1932879"/>
                <a:gd name="connsiteX8" fmla="*/ 1250949 w 3828246"/>
                <a:gd name="connsiteY8" fmla="*/ 971550 h 1932879"/>
                <a:gd name="connsiteX9" fmla="*/ 1193799 w 3828246"/>
                <a:gd name="connsiteY9" fmla="*/ 974725 h 1932879"/>
                <a:gd name="connsiteX10" fmla="*/ 1196974 w 3828246"/>
                <a:gd name="connsiteY10" fmla="*/ 1092200 h 1932879"/>
                <a:gd name="connsiteX11" fmla="*/ 996949 w 3828246"/>
                <a:gd name="connsiteY11" fmla="*/ 1270000 h 1932879"/>
                <a:gd name="connsiteX12" fmla="*/ 866774 w 3828246"/>
                <a:gd name="connsiteY12" fmla="*/ 1330325 h 1932879"/>
                <a:gd name="connsiteX13" fmla="*/ 765174 w 3828246"/>
                <a:gd name="connsiteY13" fmla="*/ 1263650 h 1932879"/>
                <a:gd name="connsiteX14" fmla="*/ 733424 w 3828246"/>
                <a:gd name="connsiteY14" fmla="*/ 1292225 h 1932879"/>
                <a:gd name="connsiteX15" fmla="*/ 723899 w 3828246"/>
                <a:gd name="connsiteY15" fmla="*/ 1295400 h 1932879"/>
                <a:gd name="connsiteX16" fmla="*/ 723899 w 3828246"/>
                <a:gd name="connsiteY16" fmla="*/ 1308100 h 1932879"/>
                <a:gd name="connsiteX17" fmla="*/ 730249 w 3828246"/>
                <a:gd name="connsiteY17" fmla="*/ 1298575 h 1932879"/>
                <a:gd name="connsiteX18" fmla="*/ 749299 w 3828246"/>
                <a:gd name="connsiteY18" fmla="*/ 1289050 h 1932879"/>
                <a:gd name="connsiteX19" fmla="*/ 755649 w 3828246"/>
                <a:gd name="connsiteY19" fmla="*/ 1289050 h 1932879"/>
                <a:gd name="connsiteX20" fmla="*/ 711199 w 3828246"/>
                <a:gd name="connsiteY20" fmla="*/ 1317625 h 1932879"/>
                <a:gd name="connsiteX21" fmla="*/ 679449 w 3828246"/>
                <a:gd name="connsiteY21" fmla="*/ 1412875 h 1932879"/>
                <a:gd name="connsiteX22" fmla="*/ 473074 w 3828246"/>
                <a:gd name="connsiteY22" fmla="*/ 1387475 h 1932879"/>
                <a:gd name="connsiteX23" fmla="*/ 460374 w 3828246"/>
                <a:gd name="connsiteY23" fmla="*/ 1466850 h 1932879"/>
                <a:gd name="connsiteX24" fmla="*/ 311149 w 3828246"/>
                <a:gd name="connsiteY24" fmla="*/ 1577975 h 1932879"/>
                <a:gd name="connsiteX25" fmla="*/ 228599 w 3828246"/>
                <a:gd name="connsiteY25" fmla="*/ 1577975 h 1932879"/>
                <a:gd name="connsiteX26" fmla="*/ 203199 w 3828246"/>
                <a:gd name="connsiteY26" fmla="*/ 1568450 h 1932879"/>
                <a:gd name="connsiteX27" fmla="*/ 193674 w 3828246"/>
                <a:gd name="connsiteY27" fmla="*/ 1565275 h 1932879"/>
                <a:gd name="connsiteX28" fmla="*/ 187324 w 3828246"/>
                <a:gd name="connsiteY28" fmla="*/ 1555750 h 1932879"/>
                <a:gd name="connsiteX29" fmla="*/ 200024 w 3828246"/>
                <a:gd name="connsiteY29" fmla="*/ 1524000 h 1932879"/>
                <a:gd name="connsiteX30" fmla="*/ 212724 w 3828246"/>
                <a:gd name="connsiteY30" fmla="*/ 1504950 h 1932879"/>
                <a:gd name="connsiteX31" fmla="*/ 215899 w 3828246"/>
                <a:gd name="connsiteY31" fmla="*/ 1514475 h 1932879"/>
                <a:gd name="connsiteX32" fmla="*/ 196849 w 3828246"/>
                <a:gd name="connsiteY32" fmla="*/ 1524000 h 1932879"/>
                <a:gd name="connsiteX33" fmla="*/ 193674 w 3828246"/>
                <a:gd name="connsiteY33" fmla="*/ 1524000 h 1932879"/>
                <a:gd name="connsiteX34" fmla="*/ 193674 w 3828246"/>
                <a:gd name="connsiteY34" fmla="*/ 1524000 h 1932879"/>
                <a:gd name="connsiteX35" fmla="*/ 177799 w 3828246"/>
                <a:gd name="connsiteY35" fmla="*/ 1546225 h 1932879"/>
                <a:gd name="connsiteX36" fmla="*/ 190499 w 3828246"/>
                <a:gd name="connsiteY36" fmla="*/ 1514475 h 1932879"/>
                <a:gd name="connsiteX37" fmla="*/ 212724 w 3828246"/>
                <a:gd name="connsiteY37" fmla="*/ 1482725 h 1932879"/>
                <a:gd name="connsiteX38" fmla="*/ 225424 w 3828246"/>
                <a:gd name="connsiteY38" fmla="*/ 1470025 h 1932879"/>
                <a:gd name="connsiteX39" fmla="*/ 111124 w 3828246"/>
                <a:gd name="connsiteY39" fmla="*/ 1628775 h 1932879"/>
                <a:gd name="connsiteX40" fmla="*/ 41274 w 3828246"/>
                <a:gd name="connsiteY40" fmla="*/ 1660525 h 1932879"/>
                <a:gd name="connsiteX41" fmla="*/ 0 w 3828246"/>
                <a:gd name="connsiteY41" fmla="*/ 1758950 h 1932879"/>
                <a:gd name="connsiteX42" fmla="*/ 974724 w 3828246"/>
                <a:gd name="connsiteY42" fmla="*/ 1733550 h 1932879"/>
                <a:gd name="connsiteX43" fmla="*/ 1913722 w 3828246"/>
                <a:gd name="connsiteY43" fmla="*/ 1692629 h 1932879"/>
                <a:gd name="connsiteX44" fmla="*/ 2917824 w 3828246"/>
                <a:gd name="connsiteY44" fmla="*/ 1724025 h 1932879"/>
                <a:gd name="connsiteX45" fmla="*/ 3828246 w 3828246"/>
                <a:gd name="connsiteY45" fmla="*/ 1832872 h 1932879"/>
                <a:gd name="connsiteX46" fmla="*/ 3498849 w 3828246"/>
                <a:gd name="connsiteY46" fmla="*/ 1568450 h 1932879"/>
                <a:gd name="connsiteX47" fmla="*/ 3502024 w 3828246"/>
                <a:gd name="connsiteY47" fmla="*/ 1403350 h 1932879"/>
                <a:gd name="connsiteX48" fmla="*/ 3305174 w 3828246"/>
                <a:gd name="connsiteY48" fmla="*/ 1279525 h 1932879"/>
                <a:gd name="connsiteX49" fmla="*/ 3209924 w 3828246"/>
                <a:gd name="connsiteY49" fmla="*/ 1050925 h 1932879"/>
                <a:gd name="connsiteX50" fmla="*/ 2924174 w 3828246"/>
                <a:gd name="connsiteY50" fmla="*/ 1016000 h 1932879"/>
                <a:gd name="connsiteX51" fmla="*/ 2940049 w 3828246"/>
                <a:gd name="connsiteY51" fmla="*/ 904875 h 1932879"/>
                <a:gd name="connsiteX52" fmla="*/ 2762249 w 3828246"/>
                <a:gd name="connsiteY52" fmla="*/ 809625 h 1932879"/>
                <a:gd name="connsiteX53" fmla="*/ 2708274 w 3828246"/>
                <a:gd name="connsiteY53" fmla="*/ 819150 h 1932879"/>
                <a:gd name="connsiteX54" fmla="*/ 2517774 w 3828246"/>
                <a:gd name="connsiteY54" fmla="*/ 546100 h 1932879"/>
                <a:gd name="connsiteX55" fmla="*/ 2101849 w 3828246"/>
                <a:gd name="connsiteY55" fmla="*/ 146050 h 1932879"/>
                <a:gd name="connsiteX56" fmla="*/ 1971674 w 3828246"/>
                <a:gd name="connsiteY56" fmla="*/ 98425 h 1932879"/>
                <a:gd name="connsiteX57" fmla="*/ 1892299 w 3828246"/>
                <a:gd name="connsiteY57" fmla="*/ 0 h 19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28246" h="1932879" fill="none" extrusionOk="0">
                  <a:moveTo>
                    <a:pt x="1892299" y="0"/>
                  </a:moveTo>
                  <a:cubicBezTo>
                    <a:pt x="1778665" y="139394"/>
                    <a:pt x="1812103" y="206991"/>
                    <a:pt x="1762124" y="330200"/>
                  </a:cubicBezTo>
                  <a:cubicBezTo>
                    <a:pt x="1539340" y="502815"/>
                    <a:pt x="1579225" y="571303"/>
                    <a:pt x="1495424" y="688975"/>
                  </a:cubicBezTo>
                  <a:cubicBezTo>
                    <a:pt x="1429093" y="683509"/>
                    <a:pt x="1403426" y="672400"/>
                    <a:pt x="1330324" y="663575"/>
                  </a:cubicBezTo>
                  <a:cubicBezTo>
                    <a:pt x="1337644" y="685225"/>
                    <a:pt x="1337240" y="742309"/>
                    <a:pt x="1346199" y="765175"/>
                  </a:cubicBezTo>
                  <a:cubicBezTo>
                    <a:pt x="1324204" y="778696"/>
                    <a:pt x="1299280" y="779249"/>
                    <a:pt x="1282699" y="790575"/>
                  </a:cubicBezTo>
                  <a:cubicBezTo>
                    <a:pt x="1282646" y="803051"/>
                    <a:pt x="1274410" y="821082"/>
                    <a:pt x="1269999" y="838200"/>
                  </a:cubicBezTo>
                  <a:cubicBezTo>
                    <a:pt x="1259626" y="858151"/>
                    <a:pt x="1249529" y="860924"/>
                    <a:pt x="1235074" y="879475"/>
                  </a:cubicBezTo>
                  <a:cubicBezTo>
                    <a:pt x="1250066" y="905941"/>
                    <a:pt x="1235272" y="940380"/>
                    <a:pt x="1250949" y="971550"/>
                  </a:cubicBezTo>
                  <a:cubicBezTo>
                    <a:pt x="1236756" y="972460"/>
                    <a:pt x="1219926" y="966409"/>
                    <a:pt x="1193799" y="974725"/>
                  </a:cubicBezTo>
                  <a:cubicBezTo>
                    <a:pt x="1193536" y="1014660"/>
                    <a:pt x="1187139" y="1048243"/>
                    <a:pt x="1196974" y="1092200"/>
                  </a:cubicBezTo>
                  <a:cubicBezTo>
                    <a:pt x="990790" y="1116649"/>
                    <a:pt x="1071720" y="1217078"/>
                    <a:pt x="996949" y="1270000"/>
                  </a:cubicBezTo>
                  <a:cubicBezTo>
                    <a:pt x="943412" y="1311877"/>
                    <a:pt x="924005" y="1288282"/>
                    <a:pt x="866774" y="1330325"/>
                  </a:cubicBezTo>
                  <a:cubicBezTo>
                    <a:pt x="826942" y="1307854"/>
                    <a:pt x="797085" y="1271516"/>
                    <a:pt x="765174" y="1263650"/>
                  </a:cubicBezTo>
                  <a:cubicBezTo>
                    <a:pt x="755657" y="1272988"/>
                    <a:pt x="746892" y="1285801"/>
                    <a:pt x="733424" y="1292225"/>
                  </a:cubicBezTo>
                  <a:cubicBezTo>
                    <a:pt x="730722" y="1294014"/>
                    <a:pt x="726936" y="1294365"/>
                    <a:pt x="723899" y="1295400"/>
                  </a:cubicBezTo>
                  <a:cubicBezTo>
                    <a:pt x="709283" y="1318780"/>
                    <a:pt x="704047" y="1317765"/>
                    <a:pt x="723899" y="1308100"/>
                  </a:cubicBezTo>
                  <a:cubicBezTo>
                    <a:pt x="726995" y="1304982"/>
                    <a:pt x="727371" y="1301071"/>
                    <a:pt x="730249" y="1298575"/>
                  </a:cubicBezTo>
                  <a:cubicBezTo>
                    <a:pt x="733083" y="1294271"/>
                    <a:pt x="741038" y="1289752"/>
                    <a:pt x="749299" y="1289050"/>
                  </a:cubicBezTo>
                  <a:cubicBezTo>
                    <a:pt x="751228" y="1288768"/>
                    <a:pt x="753372" y="1288940"/>
                    <a:pt x="755649" y="1289050"/>
                  </a:cubicBezTo>
                  <a:cubicBezTo>
                    <a:pt x="746052" y="1302648"/>
                    <a:pt x="731960" y="1303368"/>
                    <a:pt x="711199" y="1317625"/>
                  </a:cubicBezTo>
                  <a:cubicBezTo>
                    <a:pt x="706229" y="1367365"/>
                    <a:pt x="685237" y="1389863"/>
                    <a:pt x="679449" y="1412875"/>
                  </a:cubicBezTo>
                  <a:cubicBezTo>
                    <a:pt x="594635" y="1414865"/>
                    <a:pt x="577619" y="1381143"/>
                    <a:pt x="473074" y="1387475"/>
                  </a:cubicBezTo>
                  <a:cubicBezTo>
                    <a:pt x="477187" y="1411195"/>
                    <a:pt x="463366" y="1441568"/>
                    <a:pt x="460374" y="1466850"/>
                  </a:cubicBezTo>
                  <a:cubicBezTo>
                    <a:pt x="429970" y="1514164"/>
                    <a:pt x="365599" y="1526473"/>
                    <a:pt x="311149" y="1577975"/>
                  </a:cubicBezTo>
                  <a:cubicBezTo>
                    <a:pt x="284601" y="1581165"/>
                    <a:pt x="263598" y="1570133"/>
                    <a:pt x="228599" y="1577975"/>
                  </a:cubicBezTo>
                  <a:cubicBezTo>
                    <a:pt x="218412" y="1576420"/>
                    <a:pt x="215725" y="1572296"/>
                    <a:pt x="203199" y="1568450"/>
                  </a:cubicBezTo>
                  <a:cubicBezTo>
                    <a:pt x="200128" y="1567009"/>
                    <a:pt x="196581" y="1566924"/>
                    <a:pt x="193674" y="1565275"/>
                  </a:cubicBezTo>
                  <a:cubicBezTo>
                    <a:pt x="191240" y="1561957"/>
                    <a:pt x="189587" y="1557952"/>
                    <a:pt x="187324" y="1555750"/>
                  </a:cubicBezTo>
                  <a:cubicBezTo>
                    <a:pt x="188820" y="1529660"/>
                    <a:pt x="185995" y="1544191"/>
                    <a:pt x="200024" y="1524000"/>
                  </a:cubicBezTo>
                  <a:cubicBezTo>
                    <a:pt x="204401" y="1517748"/>
                    <a:pt x="212724" y="1504950"/>
                    <a:pt x="212724" y="1504950"/>
                  </a:cubicBezTo>
                  <a:cubicBezTo>
                    <a:pt x="213370" y="1508370"/>
                    <a:pt x="217802" y="1511807"/>
                    <a:pt x="215899" y="1514475"/>
                  </a:cubicBezTo>
                  <a:cubicBezTo>
                    <a:pt x="214374" y="1518725"/>
                    <a:pt x="199688" y="1522708"/>
                    <a:pt x="196849" y="1524000"/>
                  </a:cubicBezTo>
                  <a:cubicBezTo>
                    <a:pt x="195665" y="1524235"/>
                    <a:pt x="194652" y="1523947"/>
                    <a:pt x="193674" y="1524000"/>
                  </a:cubicBezTo>
                  <a:lnTo>
                    <a:pt x="193674" y="1524000"/>
                  </a:lnTo>
                  <a:cubicBezTo>
                    <a:pt x="188894" y="1530953"/>
                    <a:pt x="186993" y="1542377"/>
                    <a:pt x="177799" y="1546225"/>
                  </a:cubicBezTo>
                  <a:cubicBezTo>
                    <a:pt x="173319" y="1547747"/>
                    <a:pt x="189778" y="1515380"/>
                    <a:pt x="190499" y="1514475"/>
                  </a:cubicBezTo>
                  <a:cubicBezTo>
                    <a:pt x="193225" y="1506589"/>
                    <a:pt x="207533" y="1489329"/>
                    <a:pt x="212724" y="1482725"/>
                  </a:cubicBezTo>
                  <a:cubicBezTo>
                    <a:pt x="217450" y="1478147"/>
                    <a:pt x="220370" y="1475575"/>
                    <a:pt x="225424" y="1470025"/>
                  </a:cubicBezTo>
                  <a:cubicBezTo>
                    <a:pt x="210860" y="1519112"/>
                    <a:pt x="151886" y="1548867"/>
                    <a:pt x="111124" y="1628775"/>
                  </a:cubicBezTo>
                  <a:cubicBezTo>
                    <a:pt x="88951" y="1647729"/>
                    <a:pt x="71888" y="1645290"/>
                    <a:pt x="41274" y="1660525"/>
                  </a:cubicBezTo>
                  <a:cubicBezTo>
                    <a:pt x="37612" y="1697061"/>
                    <a:pt x="1651" y="1724307"/>
                    <a:pt x="0" y="1758950"/>
                  </a:cubicBezTo>
                  <a:cubicBezTo>
                    <a:pt x="257005" y="1899223"/>
                    <a:pt x="562438" y="2008709"/>
                    <a:pt x="974724" y="1733550"/>
                  </a:cubicBezTo>
                  <a:cubicBezTo>
                    <a:pt x="1300393" y="1904453"/>
                    <a:pt x="1625200" y="2077192"/>
                    <a:pt x="1913722" y="1692629"/>
                  </a:cubicBezTo>
                  <a:cubicBezTo>
                    <a:pt x="2228930" y="1915326"/>
                    <a:pt x="2661522" y="1879204"/>
                    <a:pt x="2917824" y="1724025"/>
                  </a:cubicBezTo>
                  <a:cubicBezTo>
                    <a:pt x="3408373" y="1984101"/>
                    <a:pt x="3673665" y="1875371"/>
                    <a:pt x="3828246" y="1832872"/>
                  </a:cubicBezTo>
                  <a:cubicBezTo>
                    <a:pt x="3674456" y="1748137"/>
                    <a:pt x="3644429" y="1677440"/>
                    <a:pt x="3498849" y="1568450"/>
                  </a:cubicBezTo>
                  <a:cubicBezTo>
                    <a:pt x="3507467" y="1522270"/>
                    <a:pt x="3500919" y="1456658"/>
                    <a:pt x="3502024" y="1403350"/>
                  </a:cubicBezTo>
                  <a:cubicBezTo>
                    <a:pt x="3454329" y="1390339"/>
                    <a:pt x="3384912" y="1299895"/>
                    <a:pt x="3305174" y="1279525"/>
                  </a:cubicBezTo>
                  <a:cubicBezTo>
                    <a:pt x="3238477" y="1185611"/>
                    <a:pt x="3249902" y="1140454"/>
                    <a:pt x="3209924" y="1050925"/>
                  </a:cubicBezTo>
                  <a:cubicBezTo>
                    <a:pt x="3113008" y="1072291"/>
                    <a:pt x="2995846" y="1014455"/>
                    <a:pt x="2924174" y="1016000"/>
                  </a:cubicBezTo>
                  <a:cubicBezTo>
                    <a:pt x="2922060" y="959277"/>
                    <a:pt x="2946741" y="929197"/>
                    <a:pt x="2940049" y="904875"/>
                  </a:cubicBezTo>
                  <a:cubicBezTo>
                    <a:pt x="2846975" y="881356"/>
                    <a:pt x="2805666" y="830840"/>
                    <a:pt x="2762249" y="809625"/>
                  </a:cubicBezTo>
                  <a:cubicBezTo>
                    <a:pt x="2750434" y="813227"/>
                    <a:pt x="2718833" y="815574"/>
                    <a:pt x="2708274" y="819150"/>
                  </a:cubicBezTo>
                  <a:cubicBezTo>
                    <a:pt x="2617071" y="704973"/>
                    <a:pt x="2596756" y="610773"/>
                    <a:pt x="2517774" y="546100"/>
                  </a:cubicBezTo>
                  <a:cubicBezTo>
                    <a:pt x="2364512" y="428208"/>
                    <a:pt x="2329150" y="325373"/>
                    <a:pt x="2101849" y="146050"/>
                  </a:cubicBezTo>
                  <a:cubicBezTo>
                    <a:pt x="2062915" y="141865"/>
                    <a:pt x="2014225" y="110800"/>
                    <a:pt x="1971674" y="98425"/>
                  </a:cubicBezTo>
                  <a:cubicBezTo>
                    <a:pt x="1944889" y="67279"/>
                    <a:pt x="1932021" y="33818"/>
                    <a:pt x="1892299" y="0"/>
                  </a:cubicBezTo>
                  <a:close/>
                </a:path>
                <a:path w="3828246" h="1932879" stroke="0" extrusionOk="0">
                  <a:moveTo>
                    <a:pt x="1892299" y="0"/>
                  </a:moveTo>
                  <a:cubicBezTo>
                    <a:pt x="1775109" y="161665"/>
                    <a:pt x="1823594" y="211485"/>
                    <a:pt x="1762124" y="330200"/>
                  </a:cubicBezTo>
                  <a:cubicBezTo>
                    <a:pt x="1533250" y="488717"/>
                    <a:pt x="1561019" y="560575"/>
                    <a:pt x="1495424" y="688975"/>
                  </a:cubicBezTo>
                  <a:cubicBezTo>
                    <a:pt x="1435783" y="692277"/>
                    <a:pt x="1381276" y="657681"/>
                    <a:pt x="1330324" y="663575"/>
                  </a:cubicBezTo>
                  <a:cubicBezTo>
                    <a:pt x="1342560" y="706632"/>
                    <a:pt x="1340146" y="737478"/>
                    <a:pt x="1346199" y="765175"/>
                  </a:cubicBezTo>
                  <a:cubicBezTo>
                    <a:pt x="1324675" y="779913"/>
                    <a:pt x="1310899" y="772738"/>
                    <a:pt x="1282699" y="790575"/>
                  </a:cubicBezTo>
                  <a:cubicBezTo>
                    <a:pt x="1283258" y="803096"/>
                    <a:pt x="1272255" y="821541"/>
                    <a:pt x="1269999" y="838200"/>
                  </a:cubicBezTo>
                  <a:cubicBezTo>
                    <a:pt x="1264446" y="850117"/>
                    <a:pt x="1247222" y="863302"/>
                    <a:pt x="1235074" y="879475"/>
                  </a:cubicBezTo>
                  <a:cubicBezTo>
                    <a:pt x="1248208" y="920464"/>
                    <a:pt x="1242698" y="952518"/>
                    <a:pt x="1250949" y="971550"/>
                  </a:cubicBezTo>
                  <a:cubicBezTo>
                    <a:pt x="1222949" y="973990"/>
                    <a:pt x="1220146" y="968061"/>
                    <a:pt x="1193799" y="974725"/>
                  </a:cubicBezTo>
                  <a:cubicBezTo>
                    <a:pt x="1184435" y="1012382"/>
                    <a:pt x="1196120" y="1060919"/>
                    <a:pt x="1196974" y="1092200"/>
                  </a:cubicBezTo>
                  <a:cubicBezTo>
                    <a:pt x="984163" y="1148523"/>
                    <a:pt x="1049362" y="1202823"/>
                    <a:pt x="996949" y="1270000"/>
                  </a:cubicBezTo>
                  <a:cubicBezTo>
                    <a:pt x="965050" y="1288757"/>
                    <a:pt x="907881" y="1295273"/>
                    <a:pt x="866774" y="1330325"/>
                  </a:cubicBezTo>
                  <a:cubicBezTo>
                    <a:pt x="818811" y="1303002"/>
                    <a:pt x="812376" y="1294014"/>
                    <a:pt x="765174" y="1263650"/>
                  </a:cubicBezTo>
                  <a:cubicBezTo>
                    <a:pt x="755297" y="1269939"/>
                    <a:pt x="744633" y="1289143"/>
                    <a:pt x="733424" y="1292225"/>
                  </a:cubicBezTo>
                  <a:cubicBezTo>
                    <a:pt x="731249" y="1293150"/>
                    <a:pt x="727125" y="1294280"/>
                    <a:pt x="723899" y="1295400"/>
                  </a:cubicBezTo>
                  <a:cubicBezTo>
                    <a:pt x="709778" y="1318432"/>
                    <a:pt x="705060" y="1318077"/>
                    <a:pt x="723899" y="1308100"/>
                  </a:cubicBezTo>
                  <a:cubicBezTo>
                    <a:pt x="725669" y="1305329"/>
                    <a:pt x="727179" y="1301806"/>
                    <a:pt x="730249" y="1298575"/>
                  </a:cubicBezTo>
                  <a:cubicBezTo>
                    <a:pt x="736699" y="1294544"/>
                    <a:pt x="742493" y="1290709"/>
                    <a:pt x="749299" y="1289050"/>
                  </a:cubicBezTo>
                  <a:cubicBezTo>
                    <a:pt x="751329" y="1288697"/>
                    <a:pt x="753094" y="1289362"/>
                    <a:pt x="755649" y="1289050"/>
                  </a:cubicBezTo>
                  <a:cubicBezTo>
                    <a:pt x="741540" y="1298666"/>
                    <a:pt x="717660" y="1306010"/>
                    <a:pt x="711199" y="1317625"/>
                  </a:cubicBezTo>
                  <a:cubicBezTo>
                    <a:pt x="705018" y="1367271"/>
                    <a:pt x="694266" y="1368394"/>
                    <a:pt x="679449" y="1412875"/>
                  </a:cubicBezTo>
                  <a:cubicBezTo>
                    <a:pt x="588749" y="1413307"/>
                    <a:pt x="543519" y="1390261"/>
                    <a:pt x="473074" y="1387475"/>
                  </a:cubicBezTo>
                  <a:cubicBezTo>
                    <a:pt x="471536" y="1415804"/>
                    <a:pt x="456258" y="1442591"/>
                    <a:pt x="460374" y="1466850"/>
                  </a:cubicBezTo>
                  <a:cubicBezTo>
                    <a:pt x="407984" y="1506153"/>
                    <a:pt x="374946" y="1526389"/>
                    <a:pt x="311149" y="1577975"/>
                  </a:cubicBezTo>
                  <a:cubicBezTo>
                    <a:pt x="273914" y="1580979"/>
                    <a:pt x="260918" y="1577391"/>
                    <a:pt x="228599" y="1577975"/>
                  </a:cubicBezTo>
                  <a:cubicBezTo>
                    <a:pt x="218802" y="1575795"/>
                    <a:pt x="216048" y="1570452"/>
                    <a:pt x="203199" y="1568450"/>
                  </a:cubicBezTo>
                  <a:cubicBezTo>
                    <a:pt x="200148" y="1566630"/>
                    <a:pt x="195814" y="1566534"/>
                    <a:pt x="193674" y="1565275"/>
                  </a:cubicBezTo>
                  <a:cubicBezTo>
                    <a:pt x="190260" y="1562521"/>
                    <a:pt x="188760" y="1558706"/>
                    <a:pt x="187324" y="1555750"/>
                  </a:cubicBezTo>
                  <a:cubicBezTo>
                    <a:pt x="194205" y="1531424"/>
                    <a:pt x="187537" y="1545463"/>
                    <a:pt x="200024" y="1524000"/>
                  </a:cubicBezTo>
                  <a:cubicBezTo>
                    <a:pt x="204401" y="1517748"/>
                    <a:pt x="212724" y="1504950"/>
                    <a:pt x="212724" y="1504950"/>
                  </a:cubicBezTo>
                  <a:cubicBezTo>
                    <a:pt x="213924" y="1507756"/>
                    <a:pt x="217224" y="1510596"/>
                    <a:pt x="215899" y="1514475"/>
                  </a:cubicBezTo>
                  <a:cubicBezTo>
                    <a:pt x="214058" y="1518751"/>
                    <a:pt x="200126" y="1523908"/>
                    <a:pt x="196849" y="1524000"/>
                  </a:cubicBezTo>
                  <a:cubicBezTo>
                    <a:pt x="195860" y="1524267"/>
                    <a:pt x="194705" y="1523844"/>
                    <a:pt x="193674" y="1524000"/>
                  </a:cubicBezTo>
                  <a:lnTo>
                    <a:pt x="193674" y="1524000"/>
                  </a:lnTo>
                  <a:cubicBezTo>
                    <a:pt x="187883" y="1531160"/>
                    <a:pt x="186412" y="1543113"/>
                    <a:pt x="177799" y="1546225"/>
                  </a:cubicBezTo>
                  <a:cubicBezTo>
                    <a:pt x="173268" y="1547684"/>
                    <a:pt x="190111" y="1515290"/>
                    <a:pt x="190499" y="1514475"/>
                  </a:cubicBezTo>
                  <a:cubicBezTo>
                    <a:pt x="196166" y="1509773"/>
                    <a:pt x="205284" y="1490361"/>
                    <a:pt x="212724" y="1482725"/>
                  </a:cubicBezTo>
                  <a:cubicBezTo>
                    <a:pt x="217609" y="1477640"/>
                    <a:pt x="220768" y="1473672"/>
                    <a:pt x="225424" y="1470025"/>
                  </a:cubicBezTo>
                  <a:cubicBezTo>
                    <a:pt x="185359" y="1557198"/>
                    <a:pt x="155738" y="1552439"/>
                    <a:pt x="111124" y="1628775"/>
                  </a:cubicBezTo>
                  <a:cubicBezTo>
                    <a:pt x="95304" y="1637129"/>
                    <a:pt x="68011" y="1646296"/>
                    <a:pt x="41274" y="1660525"/>
                  </a:cubicBezTo>
                  <a:cubicBezTo>
                    <a:pt x="29327" y="1690067"/>
                    <a:pt x="2515" y="1730355"/>
                    <a:pt x="0" y="1758950"/>
                  </a:cubicBezTo>
                  <a:cubicBezTo>
                    <a:pt x="177513" y="1853780"/>
                    <a:pt x="487272" y="2039892"/>
                    <a:pt x="974724" y="1733550"/>
                  </a:cubicBezTo>
                  <a:cubicBezTo>
                    <a:pt x="1174118" y="1928342"/>
                    <a:pt x="1604652" y="2043922"/>
                    <a:pt x="1913722" y="1692629"/>
                  </a:cubicBezTo>
                  <a:cubicBezTo>
                    <a:pt x="2136830" y="1891394"/>
                    <a:pt x="2741287" y="1970080"/>
                    <a:pt x="2917824" y="1724025"/>
                  </a:cubicBezTo>
                  <a:cubicBezTo>
                    <a:pt x="3409589" y="1955748"/>
                    <a:pt x="3660395" y="1884774"/>
                    <a:pt x="3828246" y="1832872"/>
                  </a:cubicBezTo>
                  <a:cubicBezTo>
                    <a:pt x="3672742" y="1752405"/>
                    <a:pt x="3663674" y="1651923"/>
                    <a:pt x="3498849" y="1568450"/>
                  </a:cubicBezTo>
                  <a:cubicBezTo>
                    <a:pt x="3499239" y="1519372"/>
                    <a:pt x="3514007" y="1452465"/>
                    <a:pt x="3502024" y="1403350"/>
                  </a:cubicBezTo>
                  <a:cubicBezTo>
                    <a:pt x="3392437" y="1361223"/>
                    <a:pt x="3375818" y="1307634"/>
                    <a:pt x="3305174" y="1279525"/>
                  </a:cubicBezTo>
                  <a:cubicBezTo>
                    <a:pt x="3262889" y="1200182"/>
                    <a:pt x="3269552" y="1139960"/>
                    <a:pt x="3209924" y="1050925"/>
                  </a:cubicBezTo>
                  <a:cubicBezTo>
                    <a:pt x="3105356" y="1060188"/>
                    <a:pt x="3042771" y="997341"/>
                    <a:pt x="2924174" y="1016000"/>
                  </a:cubicBezTo>
                  <a:cubicBezTo>
                    <a:pt x="2923443" y="965015"/>
                    <a:pt x="2943778" y="946475"/>
                    <a:pt x="2940049" y="904875"/>
                  </a:cubicBezTo>
                  <a:cubicBezTo>
                    <a:pt x="2888676" y="882700"/>
                    <a:pt x="2838246" y="830580"/>
                    <a:pt x="2762249" y="809625"/>
                  </a:cubicBezTo>
                  <a:cubicBezTo>
                    <a:pt x="2736265" y="818334"/>
                    <a:pt x="2728586" y="810838"/>
                    <a:pt x="2708274" y="819150"/>
                  </a:cubicBezTo>
                  <a:cubicBezTo>
                    <a:pt x="2657199" y="761999"/>
                    <a:pt x="2617342" y="633855"/>
                    <a:pt x="2517774" y="546100"/>
                  </a:cubicBezTo>
                  <a:cubicBezTo>
                    <a:pt x="2338613" y="460703"/>
                    <a:pt x="2254676" y="228363"/>
                    <a:pt x="2101849" y="146050"/>
                  </a:cubicBezTo>
                  <a:cubicBezTo>
                    <a:pt x="2038368" y="136280"/>
                    <a:pt x="2007476" y="109909"/>
                    <a:pt x="1971674" y="98425"/>
                  </a:cubicBezTo>
                  <a:cubicBezTo>
                    <a:pt x="1935417" y="58926"/>
                    <a:pt x="1921887" y="19145"/>
                    <a:pt x="1892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xmlns="" sd="501778415">
                    <a:custGeom>
                      <a:avLst/>
                      <a:gdLst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19275"/>
                        <a:gd name="connsiteX1" fmla="*/ 1762125 w 3816350"/>
                        <a:gd name="connsiteY1" fmla="*/ 330200 h 1819275"/>
                        <a:gd name="connsiteX2" fmla="*/ 1495425 w 3816350"/>
                        <a:gd name="connsiteY2" fmla="*/ 688975 h 1819275"/>
                        <a:gd name="connsiteX3" fmla="*/ 1330325 w 3816350"/>
                        <a:gd name="connsiteY3" fmla="*/ 663575 h 1819275"/>
                        <a:gd name="connsiteX4" fmla="*/ 1346200 w 3816350"/>
                        <a:gd name="connsiteY4" fmla="*/ 765175 h 1819275"/>
                        <a:gd name="connsiteX5" fmla="*/ 1282700 w 3816350"/>
                        <a:gd name="connsiteY5" fmla="*/ 790575 h 1819275"/>
                        <a:gd name="connsiteX6" fmla="*/ 1270000 w 3816350"/>
                        <a:gd name="connsiteY6" fmla="*/ 838200 h 1819275"/>
                        <a:gd name="connsiteX7" fmla="*/ 1235075 w 3816350"/>
                        <a:gd name="connsiteY7" fmla="*/ 879475 h 1819275"/>
                        <a:gd name="connsiteX8" fmla="*/ 1250950 w 3816350"/>
                        <a:gd name="connsiteY8" fmla="*/ 971550 h 1819275"/>
                        <a:gd name="connsiteX9" fmla="*/ 1193800 w 3816350"/>
                        <a:gd name="connsiteY9" fmla="*/ 974725 h 1819275"/>
                        <a:gd name="connsiteX10" fmla="*/ 1196975 w 3816350"/>
                        <a:gd name="connsiteY10" fmla="*/ 1092200 h 1819275"/>
                        <a:gd name="connsiteX11" fmla="*/ 996950 w 3816350"/>
                        <a:gd name="connsiteY11" fmla="*/ 1270000 h 1819275"/>
                        <a:gd name="connsiteX12" fmla="*/ 866775 w 3816350"/>
                        <a:gd name="connsiteY12" fmla="*/ 1330325 h 1819275"/>
                        <a:gd name="connsiteX13" fmla="*/ 765175 w 3816350"/>
                        <a:gd name="connsiteY13" fmla="*/ 1263650 h 1819275"/>
                        <a:gd name="connsiteX14" fmla="*/ 733425 w 3816350"/>
                        <a:gd name="connsiteY14" fmla="*/ 1292225 h 1819275"/>
                        <a:gd name="connsiteX15" fmla="*/ 723900 w 3816350"/>
                        <a:gd name="connsiteY15" fmla="*/ 1295400 h 1819275"/>
                        <a:gd name="connsiteX16" fmla="*/ 723900 w 3816350"/>
                        <a:gd name="connsiteY16" fmla="*/ 1308100 h 1819275"/>
                        <a:gd name="connsiteX17" fmla="*/ 730250 w 3816350"/>
                        <a:gd name="connsiteY17" fmla="*/ 1298575 h 1819275"/>
                        <a:gd name="connsiteX18" fmla="*/ 749300 w 3816350"/>
                        <a:gd name="connsiteY18" fmla="*/ 1289050 h 1819275"/>
                        <a:gd name="connsiteX19" fmla="*/ 755650 w 3816350"/>
                        <a:gd name="connsiteY19" fmla="*/ 1289050 h 1819275"/>
                        <a:gd name="connsiteX20" fmla="*/ 711200 w 3816350"/>
                        <a:gd name="connsiteY20" fmla="*/ 1317625 h 1819275"/>
                        <a:gd name="connsiteX21" fmla="*/ 679450 w 3816350"/>
                        <a:gd name="connsiteY21" fmla="*/ 1412875 h 1819275"/>
                        <a:gd name="connsiteX22" fmla="*/ 473075 w 3816350"/>
                        <a:gd name="connsiteY22" fmla="*/ 1387475 h 1819275"/>
                        <a:gd name="connsiteX23" fmla="*/ 460375 w 3816350"/>
                        <a:gd name="connsiteY23" fmla="*/ 1466850 h 1819275"/>
                        <a:gd name="connsiteX24" fmla="*/ 311150 w 3816350"/>
                        <a:gd name="connsiteY24" fmla="*/ 1577975 h 1819275"/>
                        <a:gd name="connsiteX25" fmla="*/ 228600 w 3816350"/>
                        <a:gd name="connsiteY25" fmla="*/ 1577975 h 1819275"/>
                        <a:gd name="connsiteX26" fmla="*/ 203200 w 3816350"/>
                        <a:gd name="connsiteY26" fmla="*/ 1568450 h 1819275"/>
                        <a:gd name="connsiteX27" fmla="*/ 193675 w 3816350"/>
                        <a:gd name="connsiteY27" fmla="*/ 1565275 h 1819275"/>
                        <a:gd name="connsiteX28" fmla="*/ 187325 w 3816350"/>
                        <a:gd name="connsiteY28" fmla="*/ 1555750 h 1819275"/>
                        <a:gd name="connsiteX29" fmla="*/ 200025 w 3816350"/>
                        <a:gd name="connsiteY29" fmla="*/ 1524000 h 1819275"/>
                        <a:gd name="connsiteX30" fmla="*/ 212725 w 3816350"/>
                        <a:gd name="connsiteY30" fmla="*/ 1504950 h 1819275"/>
                        <a:gd name="connsiteX31" fmla="*/ 215900 w 3816350"/>
                        <a:gd name="connsiteY31" fmla="*/ 1514475 h 1819275"/>
                        <a:gd name="connsiteX32" fmla="*/ 196850 w 3816350"/>
                        <a:gd name="connsiteY32" fmla="*/ 1524000 h 1819275"/>
                        <a:gd name="connsiteX33" fmla="*/ 193675 w 3816350"/>
                        <a:gd name="connsiteY33" fmla="*/ 1524000 h 1819275"/>
                        <a:gd name="connsiteX34" fmla="*/ 193675 w 3816350"/>
                        <a:gd name="connsiteY34" fmla="*/ 1524000 h 1819275"/>
                        <a:gd name="connsiteX35" fmla="*/ 177800 w 3816350"/>
                        <a:gd name="connsiteY35" fmla="*/ 1546225 h 1819275"/>
                        <a:gd name="connsiteX36" fmla="*/ 190500 w 3816350"/>
                        <a:gd name="connsiteY36" fmla="*/ 1514475 h 1819275"/>
                        <a:gd name="connsiteX37" fmla="*/ 212725 w 3816350"/>
                        <a:gd name="connsiteY37" fmla="*/ 1482725 h 1819275"/>
                        <a:gd name="connsiteX38" fmla="*/ 225425 w 3816350"/>
                        <a:gd name="connsiteY38" fmla="*/ 1470025 h 1819275"/>
                        <a:gd name="connsiteX39" fmla="*/ 111125 w 3816350"/>
                        <a:gd name="connsiteY39" fmla="*/ 1628775 h 1819275"/>
                        <a:gd name="connsiteX40" fmla="*/ 41275 w 3816350"/>
                        <a:gd name="connsiteY40" fmla="*/ 1660525 h 1819275"/>
                        <a:gd name="connsiteX41" fmla="*/ 0 w 3816350"/>
                        <a:gd name="connsiteY41" fmla="*/ 1758950 h 1819275"/>
                        <a:gd name="connsiteX42" fmla="*/ 974725 w 3816350"/>
                        <a:gd name="connsiteY42" fmla="*/ 1733550 h 1819275"/>
                        <a:gd name="connsiteX43" fmla="*/ 1901825 w 3816350"/>
                        <a:gd name="connsiteY43" fmla="*/ 1711325 h 1819275"/>
                        <a:gd name="connsiteX44" fmla="*/ 2917825 w 3816350"/>
                        <a:gd name="connsiteY44" fmla="*/ 1724025 h 1819275"/>
                        <a:gd name="connsiteX45" fmla="*/ 3816350 w 3816350"/>
                        <a:gd name="connsiteY45" fmla="*/ 1819275 h 1819275"/>
                        <a:gd name="connsiteX46" fmla="*/ 3498850 w 3816350"/>
                        <a:gd name="connsiteY46" fmla="*/ 1568450 h 1819275"/>
                        <a:gd name="connsiteX47" fmla="*/ 3502025 w 3816350"/>
                        <a:gd name="connsiteY47" fmla="*/ 1403350 h 1819275"/>
                        <a:gd name="connsiteX48" fmla="*/ 3305175 w 3816350"/>
                        <a:gd name="connsiteY48" fmla="*/ 1279525 h 1819275"/>
                        <a:gd name="connsiteX49" fmla="*/ 3209925 w 3816350"/>
                        <a:gd name="connsiteY49" fmla="*/ 1050925 h 1819275"/>
                        <a:gd name="connsiteX50" fmla="*/ 2924175 w 3816350"/>
                        <a:gd name="connsiteY50" fmla="*/ 1016000 h 1819275"/>
                        <a:gd name="connsiteX51" fmla="*/ 2940050 w 3816350"/>
                        <a:gd name="connsiteY51" fmla="*/ 904875 h 1819275"/>
                        <a:gd name="connsiteX52" fmla="*/ 2762250 w 3816350"/>
                        <a:gd name="connsiteY52" fmla="*/ 809625 h 1819275"/>
                        <a:gd name="connsiteX53" fmla="*/ 2708275 w 3816350"/>
                        <a:gd name="connsiteY53" fmla="*/ 819150 h 1819275"/>
                        <a:gd name="connsiteX54" fmla="*/ 2517775 w 3816350"/>
                        <a:gd name="connsiteY54" fmla="*/ 546100 h 1819275"/>
                        <a:gd name="connsiteX55" fmla="*/ 2101850 w 3816350"/>
                        <a:gd name="connsiteY55" fmla="*/ 146050 h 1819275"/>
                        <a:gd name="connsiteX56" fmla="*/ 1971675 w 3816350"/>
                        <a:gd name="connsiteY56" fmla="*/ 98425 h 1819275"/>
                        <a:gd name="connsiteX57" fmla="*/ 1892300 w 3816350"/>
                        <a:gd name="connsiteY57" fmla="*/ 0 h 1819275"/>
                        <a:gd name="connsiteX0" fmla="*/ 1892300 w 3816350"/>
                        <a:gd name="connsiteY0" fmla="*/ 0 h 1861631"/>
                        <a:gd name="connsiteX1" fmla="*/ 1762125 w 3816350"/>
                        <a:gd name="connsiteY1" fmla="*/ 330200 h 1861631"/>
                        <a:gd name="connsiteX2" fmla="*/ 1495425 w 3816350"/>
                        <a:gd name="connsiteY2" fmla="*/ 688975 h 1861631"/>
                        <a:gd name="connsiteX3" fmla="*/ 1330325 w 3816350"/>
                        <a:gd name="connsiteY3" fmla="*/ 663575 h 1861631"/>
                        <a:gd name="connsiteX4" fmla="*/ 1346200 w 3816350"/>
                        <a:gd name="connsiteY4" fmla="*/ 765175 h 1861631"/>
                        <a:gd name="connsiteX5" fmla="*/ 1282700 w 3816350"/>
                        <a:gd name="connsiteY5" fmla="*/ 790575 h 1861631"/>
                        <a:gd name="connsiteX6" fmla="*/ 1270000 w 3816350"/>
                        <a:gd name="connsiteY6" fmla="*/ 838200 h 1861631"/>
                        <a:gd name="connsiteX7" fmla="*/ 1235075 w 3816350"/>
                        <a:gd name="connsiteY7" fmla="*/ 879475 h 1861631"/>
                        <a:gd name="connsiteX8" fmla="*/ 1250950 w 3816350"/>
                        <a:gd name="connsiteY8" fmla="*/ 971550 h 1861631"/>
                        <a:gd name="connsiteX9" fmla="*/ 1193800 w 3816350"/>
                        <a:gd name="connsiteY9" fmla="*/ 974725 h 1861631"/>
                        <a:gd name="connsiteX10" fmla="*/ 1196975 w 3816350"/>
                        <a:gd name="connsiteY10" fmla="*/ 1092200 h 1861631"/>
                        <a:gd name="connsiteX11" fmla="*/ 996950 w 3816350"/>
                        <a:gd name="connsiteY11" fmla="*/ 1270000 h 1861631"/>
                        <a:gd name="connsiteX12" fmla="*/ 866775 w 3816350"/>
                        <a:gd name="connsiteY12" fmla="*/ 1330325 h 1861631"/>
                        <a:gd name="connsiteX13" fmla="*/ 765175 w 3816350"/>
                        <a:gd name="connsiteY13" fmla="*/ 1263650 h 1861631"/>
                        <a:gd name="connsiteX14" fmla="*/ 733425 w 3816350"/>
                        <a:gd name="connsiteY14" fmla="*/ 1292225 h 1861631"/>
                        <a:gd name="connsiteX15" fmla="*/ 723900 w 3816350"/>
                        <a:gd name="connsiteY15" fmla="*/ 1295400 h 1861631"/>
                        <a:gd name="connsiteX16" fmla="*/ 723900 w 3816350"/>
                        <a:gd name="connsiteY16" fmla="*/ 1308100 h 1861631"/>
                        <a:gd name="connsiteX17" fmla="*/ 730250 w 3816350"/>
                        <a:gd name="connsiteY17" fmla="*/ 1298575 h 1861631"/>
                        <a:gd name="connsiteX18" fmla="*/ 749300 w 3816350"/>
                        <a:gd name="connsiteY18" fmla="*/ 1289050 h 1861631"/>
                        <a:gd name="connsiteX19" fmla="*/ 755650 w 3816350"/>
                        <a:gd name="connsiteY19" fmla="*/ 1289050 h 1861631"/>
                        <a:gd name="connsiteX20" fmla="*/ 711200 w 3816350"/>
                        <a:gd name="connsiteY20" fmla="*/ 1317625 h 1861631"/>
                        <a:gd name="connsiteX21" fmla="*/ 679450 w 3816350"/>
                        <a:gd name="connsiteY21" fmla="*/ 1412875 h 1861631"/>
                        <a:gd name="connsiteX22" fmla="*/ 473075 w 3816350"/>
                        <a:gd name="connsiteY22" fmla="*/ 1387475 h 1861631"/>
                        <a:gd name="connsiteX23" fmla="*/ 460375 w 3816350"/>
                        <a:gd name="connsiteY23" fmla="*/ 1466850 h 1861631"/>
                        <a:gd name="connsiteX24" fmla="*/ 311150 w 3816350"/>
                        <a:gd name="connsiteY24" fmla="*/ 1577975 h 1861631"/>
                        <a:gd name="connsiteX25" fmla="*/ 228600 w 3816350"/>
                        <a:gd name="connsiteY25" fmla="*/ 1577975 h 1861631"/>
                        <a:gd name="connsiteX26" fmla="*/ 203200 w 3816350"/>
                        <a:gd name="connsiteY26" fmla="*/ 1568450 h 1861631"/>
                        <a:gd name="connsiteX27" fmla="*/ 193675 w 3816350"/>
                        <a:gd name="connsiteY27" fmla="*/ 1565275 h 1861631"/>
                        <a:gd name="connsiteX28" fmla="*/ 187325 w 3816350"/>
                        <a:gd name="connsiteY28" fmla="*/ 1555750 h 1861631"/>
                        <a:gd name="connsiteX29" fmla="*/ 200025 w 3816350"/>
                        <a:gd name="connsiteY29" fmla="*/ 1524000 h 1861631"/>
                        <a:gd name="connsiteX30" fmla="*/ 212725 w 3816350"/>
                        <a:gd name="connsiteY30" fmla="*/ 1504950 h 1861631"/>
                        <a:gd name="connsiteX31" fmla="*/ 215900 w 3816350"/>
                        <a:gd name="connsiteY31" fmla="*/ 1514475 h 1861631"/>
                        <a:gd name="connsiteX32" fmla="*/ 196850 w 3816350"/>
                        <a:gd name="connsiteY32" fmla="*/ 1524000 h 1861631"/>
                        <a:gd name="connsiteX33" fmla="*/ 193675 w 3816350"/>
                        <a:gd name="connsiteY33" fmla="*/ 1524000 h 1861631"/>
                        <a:gd name="connsiteX34" fmla="*/ 193675 w 3816350"/>
                        <a:gd name="connsiteY34" fmla="*/ 1524000 h 1861631"/>
                        <a:gd name="connsiteX35" fmla="*/ 177800 w 3816350"/>
                        <a:gd name="connsiteY35" fmla="*/ 1546225 h 1861631"/>
                        <a:gd name="connsiteX36" fmla="*/ 190500 w 3816350"/>
                        <a:gd name="connsiteY36" fmla="*/ 1514475 h 1861631"/>
                        <a:gd name="connsiteX37" fmla="*/ 212725 w 3816350"/>
                        <a:gd name="connsiteY37" fmla="*/ 1482725 h 1861631"/>
                        <a:gd name="connsiteX38" fmla="*/ 225425 w 3816350"/>
                        <a:gd name="connsiteY38" fmla="*/ 1470025 h 1861631"/>
                        <a:gd name="connsiteX39" fmla="*/ 111125 w 3816350"/>
                        <a:gd name="connsiteY39" fmla="*/ 1628775 h 1861631"/>
                        <a:gd name="connsiteX40" fmla="*/ 41275 w 3816350"/>
                        <a:gd name="connsiteY40" fmla="*/ 1660525 h 1861631"/>
                        <a:gd name="connsiteX41" fmla="*/ 0 w 3816350"/>
                        <a:gd name="connsiteY41" fmla="*/ 1758950 h 1861631"/>
                        <a:gd name="connsiteX42" fmla="*/ 974725 w 3816350"/>
                        <a:gd name="connsiteY42" fmla="*/ 1733550 h 1861631"/>
                        <a:gd name="connsiteX43" fmla="*/ 1901825 w 3816350"/>
                        <a:gd name="connsiteY43" fmla="*/ 1711325 h 1861631"/>
                        <a:gd name="connsiteX44" fmla="*/ 2917825 w 3816350"/>
                        <a:gd name="connsiteY44" fmla="*/ 1724025 h 1861631"/>
                        <a:gd name="connsiteX45" fmla="*/ 3816350 w 3816350"/>
                        <a:gd name="connsiteY45" fmla="*/ 1819275 h 1861631"/>
                        <a:gd name="connsiteX46" fmla="*/ 3498850 w 3816350"/>
                        <a:gd name="connsiteY46" fmla="*/ 1568450 h 1861631"/>
                        <a:gd name="connsiteX47" fmla="*/ 3502025 w 3816350"/>
                        <a:gd name="connsiteY47" fmla="*/ 1403350 h 1861631"/>
                        <a:gd name="connsiteX48" fmla="*/ 3305175 w 3816350"/>
                        <a:gd name="connsiteY48" fmla="*/ 1279525 h 1861631"/>
                        <a:gd name="connsiteX49" fmla="*/ 3209925 w 3816350"/>
                        <a:gd name="connsiteY49" fmla="*/ 1050925 h 1861631"/>
                        <a:gd name="connsiteX50" fmla="*/ 2924175 w 3816350"/>
                        <a:gd name="connsiteY50" fmla="*/ 1016000 h 1861631"/>
                        <a:gd name="connsiteX51" fmla="*/ 2940050 w 3816350"/>
                        <a:gd name="connsiteY51" fmla="*/ 904875 h 1861631"/>
                        <a:gd name="connsiteX52" fmla="*/ 2762250 w 3816350"/>
                        <a:gd name="connsiteY52" fmla="*/ 809625 h 1861631"/>
                        <a:gd name="connsiteX53" fmla="*/ 2708275 w 3816350"/>
                        <a:gd name="connsiteY53" fmla="*/ 819150 h 1861631"/>
                        <a:gd name="connsiteX54" fmla="*/ 2517775 w 3816350"/>
                        <a:gd name="connsiteY54" fmla="*/ 546100 h 1861631"/>
                        <a:gd name="connsiteX55" fmla="*/ 2101850 w 3816350"/>
                        <a:gd name="connsiteY55" fmla="*/ 146050 h 1861631"/>
                        <a:gd name="connsiteX56" fmla="*/ 1971675 w 3816350"/>
                        <a:gd name="connsiteY56" fmla="*/ 98425 h 1861631"/>
                        <a:gd name="connsiteX57" fmla="*/ 1892300 w 3816350"/>
                        <a:gd name="connsiteY57" fmla="*/ 0 h 1861631"/>
                        <a:gd name="connsiteX0" fmla="*/ 1892300 w 3816350"/>
                        <a:gd name="connsiteY0" fmla="*/ 0 h 1917260"/>
                        <a:gd name="connsiteX1" fmla="*/ 1762125 w 3816350"/>
                        <a:gd name="connsiteY1" fmla="*/ 330200 h 1917260"/>
                        <a:gd name="connsiteX2" fmla="*/ 1495425 w 3816350"/>
                        <a:gd name="connsiteY2" fmla="*/ 688975 h 1917260"/>
                        <a:gd name="connsiteX3" fmla="*/ 1330325 w 3816350"/>
                        <a:gd name="connsiteY3" fmla="*/ 663575 h 1917260"/>
                        <a:gd name="connsiteX4" fmla="*/ 1346200 w 3816350"/>
                        <a:gd name="connsiteY4" fmla="*/ 765175 h 1917260"/>
                        <a:gd name="connsiteX5" fmla="*/ 1282700 w 3816350"/>
                        <a:gd name="connsiteY5" fmla="*/ 790575 h 1917260"/>
                        <a:gd name="connsiteX6" fmla="*/ 1270000 w 3816350"/>
                        <a:gd name="connsiteY6" fmla="*/ 838200 h 1917260"/>
                        <a:gd name="connsiteX7" fmla="*/ 1235075 w 3816350"/>
                        <a:gd name="connsiteY7" fmla="*/ 879475 h 1917260"/>
                        <a:gd name="connsiteX8" fmla="*/ 1250950 w 3816350"/>
                        <a:gd name="connsiteY8" fmla="*/ 971550 h 1917260"/>
                        <a:gd name="connsiteX9" fmla="*/ 1193800 w 3816350"/>
                        <a:gd name="connsiteY9" fmla="*/ 974725 h 1917260"/>
                        <a:gd name="connsiteX10" fmla="*/ 1196975 w 3816350"/>
                        <a:gd name="connsiteY10" fmla="*/ 1092200 h 1917260"/>
                        <a:gd name="connsiteX11" fmla="*/ 996950 w 3816350"/>
                        <a:gd name="connsiteY11" fmla="*/ 1270000 h 1917260"/>
                        <a:gd name="connsiteX12" fmla="*/ 866775 w 3816350"/>
                        <a:gd name="connsiteY12" fmla="*/ 1330325 h 1917260"/>
                        <a:gd name="connsiteX13" fmla="*/ 765175 w 3816350"/>
                        <a:gd name="connsiteY13" fmla="*/ 1263650 h 1917260"/>
                        <a:gd name="connsiteX14" fmla="*/ 733425 w 3816350"/>
                        <a:gd name="connsiteY14" fmla="*/ 1292225 h 1917260"/>
                        <a:gd name="connsiteX15" fmla="*/ 723900 w 3816350"/>
                        <a:gd name="connsiteY15" fmla="*/ 1295400 h 1917260"/>
                        <a:gd name="connsiteX16" fmla="*/ 723900 w 3816350"/>
                        <a:gd name="connsiteY16" fmla="*/ 1308100 h 1917260"/>
                        <a:gd name="connsiteX17" fmla="*/ 730250 w 3816350"/>
                        <a:gd name="connsiteY17" fmla="*/ 1298575 h 1917260"/>
                        <a:gd name="connsiteX18" fmla="*/ 749300 w 3816350"/>
                        <a:gd name="connsiteY18" fmla="*/ 1289050 h 1917260"/>
                        <a:gd name="connsiteX19" fmla="*/ 755650 w 3816350"/>
                        <a:gd name="connsiteY19" fmla="*/ 1289050 h 1917260"/>
                        <a:gd name="connsiteX20" fmla="*/ 711200 w 3816350"/>
                        <a:gd name="connsiteY20" fmla="*/ 1317625 h 1917260"/>
                        <a:gd name="connsiteX21" fmla="*/ 679450 w 3816350"/>
                        <a:gd name="connsiteY21" fmla="*/ 1412875 h 1917260"/>
                        <a:gd name="connsiteX22" fmla="*/ 473075 w 3816350"/>
                        <a:gd name="connsiteY22" fmla="*/ 1387475 h 1917260"/>
                        <a:gd name="connsiteX23" fmla="*/ 460375 w 3816350"/>
                        <a:gd name="connsiteY23" fmla="*/ 1466850 h 1917260"/>
                        <a:gd name="connsiteX24" fmla="*/ 311150 w 3816350"/>
                        <a:gd name="connsiteY24" fmla="*/ 1577975 h 1917260"/>
                        <a:gd name="connsiteX25" fmla="*/ 228600 w 3816350"/>
                        <a:gd name="connsiteY25" fmla="*/ 1577975 h 1917260"/>
                        <a:gd name="connsiteX26" fmla="*/ 203200 w 3816350"/>
                        <a:gd name="connsiteY26" fmla="*/ 1568450 h 1917260"/>
                        <a:gd name="connsiteX27" fmla="*/ 193675 w 3816350"/>
                        <a:gd name="connsiteY27" fmla="*/ 1565275 h 1917260"/>
                        <a:gd name="connsiteX28" fmla="*/ 187325 w 3816350"/>
                        <a:gd name="connsiteY28" fmla="*/ 1555750 h 1917260"/>
                        <a:gd name="connsiteX29" fmla="*/ 200025 w 3816350"/>
                        <a:gd name="connsiteY29" fmla="*/ 1524000 h 1917260"/>
                        <a:gd name="connsiteX30" fmla="*/ 212725 w 3816350"/>
                        <a:gd name="connsiteY30" fmla="*/ 1504950 h 1917260"/>
                        <a:gd name="connsiteX31" fmla="*/ 215900 w 3816350"/>
                        <a:gd name="connsiteY31" fmla="*/ 1514475 h 1917260"/>
                        <a:gd name="connsiteX32" fmla="*/ 196850 w 3816350"/>
                        <a:gd name="connsiteY32" fmla="*/ 1524000 h 1917260"/>
                        <a:gd name="connsiteX33" fmla="*/ 193675 w 3816350"/>
                        <a:gd name="connsiteY33" fmla="*/ 1524000 h 1917260"/>
                        <a:gd name="connsiteX34" fmla="*/ 193675 w 3816350"/>
                        <a:gd name="connsiteY34" fmla="*/ 1524000 h 1917260"/>
                        <a:gd name="connsiteX35" fmla="*/ 177800 w 3816350"/>
                        <a:gd name="connsiteY35" fmla="*/ 1546225 h 1917260"/>
                        <a:gd name="connsiteX36" fmla="*/ 190500 w 3816350"/>
                        <a:gd name="connsiteY36" fmla="*/ 1514475 h 1917260"/>
                        <a:gd name="connsiteX37" fmla="*/ 212725 w 3816350"/>
                        <a:gd name="connsiteY37" fmla="*/ 1482725 h 1917260"/>
                        <a:gd name="connsiteX38" fmla="*/ 225425 w 3816350"/>
                        <a:gd name="connsiteY38" fmla="*/ 1470025 h 1917260"/>
                        <a:gd name="connsiteX39" fmla="*/ 111125 w 3816350"/>
                        <a:gd name="connsiteY39" fmla="*/ 1628775 h 1917260"/>
                        <a:gd name="connsiteX40" fmla="*/ 41275 w 3816350"/>
                        <a:gd name="connsiteY40" fmla="*/ 1660525 h 1917260"/>
                        <a:gd name="connsiteX41" fmla="*/ 0 w 3816350"/>
                        <a:gd name="connsiteY41" fmla="*/ 1758950 h 1917260"/>
                        <a:gd name="connsiteX42" fmla="*/ 974725 w 3816350"/>
                        <a:gd name="connsiteY42" fmla="*/ 1733550 h 1917260"/>
                        <a:gd name="connsiteX43" fmla="*/ 1901825 w 3816350"/>
                        <a:gd name="connsiteY43" fmla="*/ 1711325 h 1917260"/>
                        <a:gd name="connsiteX44" fmla="*/ 2917825 w 3816350"/>
                        <a:gd name="connsiteY44" fmla="*/ 1724025 h 1917260"/>
                        <a:gd name="connsiteX45" fmla="*/ 3816350 w 3816350"/>
                        <a:gd name="connsiteY45" fmla="*/ 1819275 h 1917260"/>
                        <a:gd name="connsiteX46" fmla="*/ 3498850 w 3816350"/>
                        <a:gd name="connsiteY46" fmla="*/ 1568450 h 1917260"/>
                        <a:gd name="connsiteX47" fmla="*/ 3502025 w 3816350"/>
                        <a:gd name="connsiteY47" fmla="*/ 1403350 h 1917260"/>
                        <a:gd name="connsiteX48" fmla="*/ 3305175 w 3816350"/>
                        <a:gd name="connsiteY48" fmla="*/ 1279525 h 1917260"/>
                        <a:gd name="connsiteX49" fmla="*/ 3209925 w 3816350"/>
                        <a:gd name="connsiteY49" fmla="*/ 1050925 h 1917260"/>
                        <a:gd name="connsiteX50" fmla="*/ 2924175 w 3816350"/>
                        <a:gd name="connsiteY50" fmla="*/ 1016000 h 1917260"/>
                        <a:gd name="connsiteX51" fmla="*/ 2940050 w 3816350"/>
                        <a:gd name="connsiteY51" fmla="*/ 904875 h 1917260"/>
                        <a:gd name="connsiteX52" fmla="*/ 2762250 w 3816350"/>
                        <a:gd name="connsiteY52" fmla="*/ 809625 h 1917260"/>
                        <a:gd name="connsiteX53" fmla="*/ 2708275 w 3816350"/>
                        <a:gd name="connsiteY53" fmla="*/ 819150 h 1917260"/>
                        <a:gd name="connsiteX54" fmla="*/ 2517775 w 3816350"/>
                        <a:gd name="connsiteY54" fmla="*/ 546100 h 1917260"/>
                        <a:gd name="connsiteX55" fmla="*/ 2101850 w 3816350"/>
                        <a:gd name="connsiteY55" fmla="*/ 146050 h 1917260"/>
                        <a:gd name="connsiteX56" fmla="*/ 1971675 w 3816350"/>
                        <a:gd name="connsiteY56" fmla="*/ 98425 h 1917260"/>
                        <a:gd name="connsiteX57" fmla="*/ 1892300 w 3816350"/>
                        <a:gd name="connsiteY57" fmla="*/ 0 h 1917260"/>
                        <a:gd name="connsiteX0" fmla="*/ 1892300 w 3816350"/>
                        <a:gd name="connsiteY0" fmla="*/ 0 h 1917260"/>
                        <a:gd name="connsiteX1" fmla="*/ 1762125 w 3816350"/>
                        <a:gd name="connsiteY1" fmla="*/ 330200 h 1917260"/>
                        <a:gd name="connsiteX2" fmla="*/ 1495425 w 3816350"/>
                        <a:gd name="connsiteY2" fmla="*/ 688975 h 1917260"/>
                        <a:gd name="connsiteX3" fmla="*/ 1330325 w 3816350"/>
                        <a:gd name="connsiteY3" fmla="*/ 663575 h 1917260"/>
                        <a:gd name="connsiteX4" fmla="*/ 1346200 w 3816350"/>
                        <a:gd name="connsiteY4" fmla="*/ 765175 h 1917260"/>
                        <a:gd name="connsiteX5" fmla="*/ 1282700 w 3816350"/>
                        <a:gd name="connsiteY5" fmla="*/ 790575 h 1917260"/>
                        <a:gd name="connsiteX6" fmla="*/ 1270000 w 3816350"/>
                        <a:gd name="connsiteY6" fmla="*/ 838200 h 1917260"/>
                        <a:gd name="connsiteX7" fmla="*/ 1235075 w 3816350"/>
                        <a:gd name="connsiteY7" fmla="*/ 879475 h 1917260"/>
                        <a:gd name="connsiteX8" fmla="*/ 1250950 w 3816350"/>
                        <a:gd name="connsiteY8" fmla="*/ 971550 h 1917260"/>
                        <a:gd name="connsiteX9" fmla="*/ 1193800 w 3816350"/>
                        <a:gd name="connsiteY9" fmla="*/ 974725 h 1917260"/>
                        <a:gd name="connsiteX10" fmla="*/ 1196975 w 3816350"/>
                        <a:gd name="connsiteY10" fmla="*/ 1092200 h 1917260"/>
                        <a:gd name="connsiteX11" fmla="*/ 996950 w 3816350"/>
                        <a:gd name="connsiteY11" fmla="*/ 1270000 h 1917260"/>
                        <a:gd name="connsiteX12" fmla="*/ 866775 w 3816350"/>
                        <a:gd name="connsiteY12" fmla="*/ 1330325 h 1917260"/>
                        <a:gd name="connsiteX13" fmla="*/ 765175 w 3816350"/>
                        <a:gd name="connsiteY13" fmla="*/ 1263650 h 1917260"/>
                        <a:gd name="connsiteX14" fmla="*/ 733425 w 3816350"/>
                        <a:gd name="connsiteY14" fmla="*/ 1292225 h 1917260"/>
                        <a:gd name="connsiteX15" fmla="*/ 723900 w 3816350"/>
                        <a:gd name="connsiteY15" fmla="*/ 1295400 h 1917260"/>
                        <a:gd name="connsiteX16" fmla="*/ 723900 w 3816350"/>
                        <a:gd name="connsiteY16" fmla="*/ 1308100 h 1917260"/>
                        <a:gd name="connsiteX17" fmla="*/ 730250 w 3816350"/>
                        <a:gd name="connsiteY17" fmla="*/ 1298575 h 1917260"/>
                        <a:gd name="connsiteX18" fmla="*/ 749300 w 3816350"/>
                        <a:gd name="connsiteY18" fmla="*/ 1289050 h 1917260"/>
                        <a:gd name="connsiteX19" fmla="*/ 755650 w 3816350"/>
                        <a:gd name="connsiteY19" fmla="*/ 1289050 h 1917260"/>
                        <a:gd name="connsiteX20" fmla="*/ 711200 w 3816350"/>
                        <a:gd name="connsiteY20" fmla="*/ 1317625 h 1917260"/>
                        <a:gd name="connsiteX21" fmla="*/ 679450 w 3816350"/>
                        <a:gd name="connsiteY21" fmla="*/ 1412875 h 1917260"/>
                        <a:gd name="connsiteX22" fmla="*/ 473075 w 3816350"/>
                        <a:gd name="connsiteY22" fmla="*/ 1387475 h 1917260"/>
                        <a:gd name="connsiteX23" fmla="*/ 460375 w 3816350"/>
                        <a:gd name="connsiteY23" fmla="*/ 1466850 h 1917260"/>
                        <a:gd name="connsiteX24" fmla="*/ 311150 w 3816350"/>
                        <a:gd name="connsiteY24" fmla="*/ 1577975 h 1917260"/>
                        <a:gd name="connsiteX25" fmla="*/ 228600 w 3816350"/>
                        <a:gd name="connsiteY25" fmla="*/ 1577975 h 1917260"/>
                        <a:gd name="connsiteX26" fmla="*/ 203200 w 3816350"/>
                        <a:gd name="connsiteY26" fmla="*/ 1568450 h 1917260"/>
                        <a:gd name="connsiteX27" fmla="*/ 193675 w 3816350"/>
                        <a:gd name="connsiteY27" fmla="*/ 1565275 h 1917260"/>
                        <a:gd name="connsiteX28" fmla="*/ 187325 w 3816350"/>
                        <a:gd name="connsiteY28" fmla="*/ 1555750 h 1917260"/>
                        <a:gd name="connsiteX29" fmla="*/ 200025 w 3816350"/>
                        <a:gd name="connsiteY29" fmla="*/ 1524000 h 1917260"/>
                        <a:gd name="connsiteX30" fmla="*/ 212725 w 3816350"/>
                        <a:gd name="connsiteY30" fmla="*/ 1504950 h 1917260"/>
                        <a:gd name="connsiteX31" fmla="*/ 215900 w 3816350"/>
                        <a:gd name="connsiteY31" fmla="*/ 1514475 h 1917260"/>
                        <a:gd name="connsiteX32" fmla="*/ 196850 w 3816350"/>
                        <a:gd name="connsiteY32" fmla="*/ 1524000 h 1917260"/>
                        <a:gd name="connsiteX33" fmla="*/ 193675 w 3816350"/>
                        <a:gd name="connsiteY33" fmla="*/ 1524000 h 1917260"/>
                        <a:gd name="connsiteX34" fmla="*/ 193675 w 3816350"/>
                        <a:gd name="connsiteY34" fmla="*/ 1524000 h 1917260"/>
                        <a:gd name="connsiteX35" fmla="*/ 177800 w 3816350"/>
                        <a:gd name="connsiteY35" fmla="*/ 1546225 h 1917260"/>
                        <a:gd name="connsiteX36" fmla="*/ 190500 w 3816350"/>
                        <a:gd name="connsiteY36" fmla="*/ 1514475 h 1917260"/>
                        <a:gd name="connsiteX37" fmla="*/ 212725 w 3816350"/>
                        <a:gd name="connsiteY37" fmla="*/ 1482725 h 1917260"/>
                        <a:gd name="connsiteX38" fmla="*/ 225425 w 3816350"/>
                        <a:gd name="connsiteY38" fmla="*/ 1470025 h 1917260"/>
                        <a:gd name="connsiteX39" fmla="*/ 111125 w 3816350"/>
                        <a:gd name="connsiteY39" fmla="*/ 1628775 h 1917260"/>
                        <a:gd name="connsiteX40" fmla="*/ 41275 w 3816350"/>
                        <a:gd name="connsiteY40" fmla="*/ 1660525 h 1917260"/>
                        <a:gd name="connsiteX41" fmla="*/ 0 w 3816350"/>
                        <a:gd name="connsiteY41" fmla="*/ 1758950 h 1917260"/>
                        <a:gd name="connsiteX42" fmla="*/ 974725 w 3816350"/>
                        <a:gd name="connsiteY42" fmla="*/ 1733550 h 1917260"/>
                        <a:gd name="connsiteX43" fmla="*/ 1901825 w 3816350"/>
                        <a:gd name="connsiteY43" fmla="*/ 1711325 h 1917260"/>
                        <a:gd name="connsiteX44" fmla="*/ 2917825 w 3816350"/>
                        <a:gd name="connsiteY44" fmla="*/ 1724025 h 1917260"/>
                        <a:gd name="connsiteX45" fmla="*/ 3816350 w 3816350"/>
                        <a:gd name="connsiteY45" fmla="*/ 1819275 h 1917260"/>
                        <a:gd name="connsiteX46" fmla="*/ 3498850 w 3816350"/>
                        <a:gd name="connsiteY46" fmla="*/ 1568450 h 1917260"/>
                        <a:gd name="connsiteX47" fmla="*/ 3502025 w 3816350"/>
                        <a:gd name="connsiteY47" fmla="*/ 1403350 h 1917260"/>
                        <a:gd name="connsiteX48" fmla="*/ 3305175 w 3816350"/>
                        <a:gd name="connsiteY48" fmla="*/ 1279525 h 1917260"/>
                        <a:gd name="connsiteX49" fmla="*/ 3209925 w 3816350"/>
                        <a:gd name="connsiteY49" fmla="*/ 1050925 h 1917260"/>
                        <a:gd name="connsiteX50" fmla="*/ 2924175 w 3816350"/>
                        <a:gd name="connsiteY50" fmla="*/ 1016000 h 1917260"/>
                        <a:gd name="connsiteX51" fmla="*/ 2940050 w 3816350"/>
                        <a:gd name="connsiteY51" fmla="*/ 904875 h 1917260"/>
                        <a:gd name="connsiteX52" fmla="*/ 2762250 w 3816350"/>
                        <a:gd name="connsiteY52" fmla="*/ 809625 h 1917260"/>
                        <a:gd name="connsiteX53" fmla="*/ 2708275 w 3816350"/>
                        <a:gd name="connsiteY53" fmla="*/ 819150 h 1917260"/>
                        <a:gd name="connsiteX54" fmla="*/ 2517775 w 3816350"/>
                        <a:gd name="connsiteY54" fmla="*/ 546100 h 1917260"/>
                        <a:gd name="connsiteX55" fmla="*/ 2101850 w 3816350"/>
                        <a:gd name="connsiteY55" fmla="*/ 146050 h 1917260"/>
                        <a:gd name="connsiteX56" fmla="*/ 1971675 w 3816350"/>
                        <a:gd name="connsiteY56" fmla="*/ 98425 h 1917260"/>
                        <a:gd name="connsiteX57" fmla="*/ 1892300 w 3816350"/>
                        <a:gd name="connsiteY57" fmla="*/ 0 h 1917260"/>
                        <a:gd name="connsiteX0" fmla="*/ 1892300 w 3816350"/>
                        <a:gd name="connsiteY0" fmla="*/ 0 h 1906865"/>
                        <a:gd name="connsiteX1" fmla="*/ 1762125 w 3816350"/>
                        <a:gd name="connsiteY1" fmla="*/ 330200 h 1906865"/>
                        <a:gd name="connsiteX2" fmla="*/ 1495425 w 3816350"/>
                        <a:gd name="connsiteY2" fmla="*/ 688975 h 1906865"/>
                        <a:gd name="connsiteX3" fmla="*/ 1330325 w 3816350"/>
                        <a:gd name="connsiteY3" fmla="*/ 663575 h 1906865"/>
                        <a:gd name="connsiteX4" fmla="*/ 1346200 w 3816350"/>
                        <a:gd name="connsiteY4" fmla="*/ 765175 h 1906865"/>
                        <a:gd name="connsiteX5" fmla="*/ 1282700 w 3816350"/>
                        <a:gd name="connsiteY5" fmla="*/ 790575 h 1906865"/>
                        <a:gd name="connsiteX6" fmla="*/ 1270000 w 3816350"/>
                        <a:gd name="connsiteY6" fmla="*/ 838200 h 1906865"/>
                        <a:gd name="connsiteX7" fmla="*/ 1235075 w 3816350"/>
                        <a:gd name="connsiteY7" fmla="*/ 879475 h 1906865"/>
                        <a:gd name="connsiteX8" fmla="*/ 1250950 w 3816350"/>
                        <a:gd name="connsiteY8" fmla="*/ 971550 h 1906865"/>
                        <a:gd name="connsiteX9" fmla="*/ 1193800 w 3816350"/>
                        <a:gd name="connsiteY9" fmla="*/ 974725 h 1906865"/>
                        <a:gd name="connsiteX10" fmla="*/ 1196975 w 3816350"/>
                        <a:gd name="connsiteY10" fmla="*/ 1092200 h 1906865"/>
                        <a:gd name="connsiteX11" fmla="*/ 996950 w 3816350"/>
                        <a:gd name="connsiteY11" fmla="*/ 1270000 h 1906865"/>
                        <a:gd name="connsiteX12" fmla="*/ 866775 w 3816350"/>
                        <a:gd name="connsiteY12" fmla="*/ 1330325 h 1906865"/>
                        <a:gd name="connsiteX13" fmla="*/ 765175 w 3816350"/>
                        <a:gd name="connsiteY13" fmla="*/ 1263650 h 1906865"/>
                        <a:gd name="connsiteX14" fmla="*/ 733425 w 3816350"/>
                        <a:gd name="connsiteY14" fmla="*/ 1292225 h 1906865"/>
                        <a:gd name="connsiteX15" fmla="*/ 723900 w 3816350"/>
                        <a:gd name="connsiteY15" fmla="*/ 1295400 h 1906865"/>
                        <a:gd name="connsiteX16" fmla="*/ 723900 w 3816350"/>
                        <a:gd name="connsiteY16" fmla="*/ 1308100 h 1906865"/>
                        <a:gd name="connsiteX17" fmla="*/ 730250 w 3816350"/>
                        <a:gd name="connsiteY17" fmla="*/ 1298575 h 1906865"/>
                        <a:gd name="connsiteX18" fmla="*/ 749300 w 3816350"/>
                        <a:gd name="connsiteY18" fmla="*/ 1289050 h 1906865"/>
                        <a:gd name="connsiteX19" fmla="*/ 755650 w 3816350"/>
                        <a:gd name="connsiteY19" fmla="*/ 1289050 h 1906865"/>
                        <a:gd name="connsiteX20" fmla="*/ 711200 w 3816350"/>
                        <a:gd name="connsiteY20" fmla="*/ 1317625 h 1906865"/>
                        <a:gd name="connsiteX21" fmla="*/ 679450 w 3816350"/>
                        <a:gd name="connsiteY21" fmla="*/ 1412875 h 1906865"/>
                        <a:gd name="connsiteX22" fmla="*/ 473075 w 3816350"/>
                        <a:gd name="connsiteY22" fmla="*/ 1387475 h 1906865"/>
                        <a:gd name="connsiteX23" fmla="*/ 460375 w 3816350"/>
                        <a:gd name="connsiteY23" fmla="*/ 1466850 h 1906865"/>
                        <a:gd name="connsiteX24" fmla="*/ 311150 w 3816350"/>
                        <a:gd name="connsiteY24" fmla="*/ 1577975 h 1906865"/>
                        <a:gd name="connsiteX25" fmla="*/ 228600 w 3816350"/>
                        <a:gd name="connsiteY25" fmla="*/ 1577975 h 1906865"/>
                        <a:gd name="connsiteX26" fmla="*/ 203200 w 3816350"/>
                        <a:gd name="connsiteY26" fmla="*/ 1568450 h 1906865"/>
                        <a:gd name="connsiteX27" fmla="*/ 193675 w 3816350"/>
                        <a:gd name="connsiteY27" fmla="*/ 1565275 h 1906865"/>
                        <a:gd name="connsiteX28" fmla="*/ 187325 w 3816350"/>
                        <a:gd name="connsiteY28" fmla="*/ 1555750 h 1906865"/>
                        <a:gd name="connsiteX29" fmla="*/ 200025 w 3816350"/>
                        <a:gd name="connsiteY29" fmla="*/ 1524000 h 1906865"/>
                        <a:gd name="connsiteX30" fmla="*/ 212725 w 3816350"/>
                        <a:gd name="connsiteY30" fmla="*/ 1504950 h 1906865"/>
                        <a:gd name="connsiteX31" fmla="*/ 215900 w 3816350"/>
                        <a:gd name="connsiteY31" fmla="*/ 1514475 h 1906865"/>
                        <a:gd name="connsiteX32" fmla="*/ 196850 w 3816350"/>
                        <a:gd name="connsiteY32" fmla="*/ 1524000 h 1906865"/>
                        <a:gd name="connsiteX33" fmla="*/ 193675 w 3816350"/>
                        <a:gd name="connsiteY33" fmla="*/ 1524000 h 1906865"/>
                        <a:gd name="connsiteX34" fmla="*/ 193675 w 3816350"/>
                        <a:gd name="connsiteY34" fmla="*/ 1524000 h 1906865"/>
                        <a:gd name="connsiteX35" fmla="*/ 177800 w 3816350"/>
                        <a:gd name="connsiteY35" fmla="*/ 1546225 h 1906865"/>
                        <a:gd name="connsiteX36" fmla="*/ 190500 w 3816350"/>
                        <a:gd name="connsiteY36" fmla="*/ 1514475 h 1906865"/>
                        <a:gd name="connsiteX37" fmla="*/ 212725 w 3816350"/>
                        <a:gd name="connsiteY37" fmla="*/ 1482725 h 1906865"/>
                        <a:gd name="connsiteX38" fmla="*/ 225425 w 3816350"/>
                        <a:gd name="connsiteY38" fmla="*/ 1470025 h 1906865"/>
                        <a:gd name="connsiteX39" fmla="*/ 111125 w 3816350"/>
                        <a:gd name="connsiteY39" fmla="*/ 1628775 h 1906865"/>
                        <a:gd name="connsiteX40" fmla="*/ 41275 w 3816350"/>
                        <a:gd name="connsiteY40" fmla="*/ 1660525 h 1906865"/>
                        <a:gd name="connsiteX41" fmla="*/ 0 w 3816350"/>
                        <a:gd name="connsiteY41" fmla="*/ 1758950 h 1906865"/>
                        <a:gd name="connsiteX42" fmla="*/ 974725 w 3816350"/>
                        <a:gd name="connsiteY42" fmla="*/ 1733550 h 1906865"/>
                        <a:gd name="connsiteX43" fmla="*/ 1913723 w 3816350"/>
                        <a:gd name="connsiteY43" fmla="*/ 1692629 h 1906865"/>
                        <a:gd name="connsiteX44" fmla="*/ 2917825 w 3816350"/>
                        <a:gd name="connsiteY44" fmla="*/ 1724025 h 1906865"/>
                        <a:gd name="connsiteX45" fmla="*/ 3816350 w 3816350"/>
                        <a:gd name="connsiteY45" fmla="*/ 1819275 h 1906865"/>
                        <a:gd name="connsiteX46" fmla="*/ 3498850 w 3816350"/>
                        <a:gd name="connsiteY46" fmla="*/ 1568450 h 1906865"/>
                        <a:gd name="connsiteX47" fmla="*/ 3502025 w 3816350"/>
                        <a:gd name="connsiteY47" fmla="*/ 1403350 h 1906865"/>
                        <a:gd name="connsiteX48" fmla="*/ 3305175 w 3816350"/>
                        <a:gd name="connsiteY48" fmla="*/ 1279525 h 1906865"/>
                        <a:gd name="connsiteX49" fmla="*/ 3209925 w 3816350"/>
                        <a:gd name="connsiteY49" fmla="*/ 1050925 h 1906865"/>
                        <a:gd name="connsiteX50" fmla="*/ 2924175 w 3816350"/>
                        <a:gd name="connsiteY50" fmla="*/ 1016000 h 1906865"/>
                        <a:gd name="connsiteX51" fmla="*/ 2940050 w 3816350"/>
                        <a:gd name="connsiteY51" fmla="*/ 904875 h 1906865"/>
                        <a:gd name="connsiteX52" fmla="*/ 2762250 w 3816350"/>
                        <a:gd name="connsiteY52" fmla="*/ 809625 h 1906865"/>
                        <a:gd name="connsiteX53" fmla="*/ 2708275 w 3816350"/>
                        <a:gd name="connsiteY53" fmla="*/ 819150 h 1906865"/>
                        <a:gd name="connsiteX54" fmla="*/ 2517775 w 3816350"/>
                        <a:gd name="connsiteY54" fmla="*/ 546100 h 1906865"/>
                        <a:gd name="connsiteX55" fmla="*/ 2101850 w 3816350"/>
                        <a:gd name="connsiteY55" fmla="*/ 146050 h 1906865"/>
                        <a:gd name="connsiteX56" fmla="*/ 1971675 w 3816350"/>
                        <a:gd name="connsiteY56" fmla="*/ 98425 h 1906865"/>
                        <a:gd name="connsiteX57" fmla="*/ 1892300 w 3816350"/>
                        <a:gd name="connsiteY57" fmla="*/ 0 h 1906865"/>
                        <a:gd name="connsiteX0" fmla="*/ 1892300 w 3816350"/>
                        <a:gd name="connsiteY0" fmla="*/ 0 h 1906865"/>
                        <a:gd name="connsiteX1" fmla="*/ 1762125 w 3816350"/>
                        <a:gd name="connsiteY1" fmla="*/ 330200 h 1906865"/>
                        <a:gd name="connsiteX2" fmla="*/ 1495425 w 3816350"/>
                        <a:gd name="connsiteY2" fmla="*/ 688975 h 1906865"/>
                        <a:gd name="connsiteX3" fmla="*/ 1330325 w 3816350"/>
                        <a:gd name="connsiteY3" fmla="*/ 663575 h 1906865"/>
                        <a:gd name="connsiteX4" fmla="*/ 1346200 w 3816350"/>
                        <a:gd name="connsiteY4" fmla="*/ 765175 h 1906865"/>
                        <a:gd name="connsiteX5" fmla="*/ 1282700 w 3816350"/>
                        <a:gd name="connsiteY5" fmla="*/ 790575 h 1906865"/>
                        <a:gd name="connsiteX6" fmla="*/ 1270000 w 3816350"/>
                        <a:gd name="connsiteY6" fmla="*/ 838200 h 1906865"/>
                        <a:gd name="connsiteX7" fmla="*/ 1235075 w 3816350"/>
                        <a:gd name="connsiteY7" fmla="*/ 879475 h 1906865"/>
                        <a:gd name="connsiteX8" fmla="*/ 1250950 w 3816350"/>
                        <a:gd name="connsiteY8" fmla="*/ 971550 h 1906865"/>
                        <a:gd name="connsiteX9" fmla="*/ 1193800 w 3816350"/>
                        <a:gd name="connsiteY9" fmla="*/ 974725 h 1906865"/>
                        <a:gd name="connsiteX10" fmla="*/ 1196975 w 3816350"/>
                        <a:gd name="connsiteY10" fmla="*/ 1092200 h 1906865"/>
                        <a:gd name="connsiteX11" fmla="*/ 996950 w 3816350"/>
                        <a:gd name="connsiteY11" fmla="*/ 1270000 h 1906865"/>
                        <a:gd name="connsiteX12" fmla="*/ 866775 w 3816350"/>
                        <a:gd name="connsiteY12" fmla="*/ 1330325 h 1906865"/>
                        <a:gd name="connsiteX13" fmla="*/ 765175 w 3816350"/>
                        <a:gd name="connsiteY13" fmla="*/ 1263650 h 1906865"/>
                        <a:gd name="connsiteX14" fmla="*/ 733425 w 3816350"/>
                        <a:gd name="connsiteY14" fmla="*/ 1292225 h 1906865"/>
                        <a:gd name="connsiteX15" fmla="*/ 723900 w 3816350"/>
                        <a:gd name="connsiteY15" fmla="*/ 1295400 h 1906865"/>
                        <a:gd name="connsiteX16" fmla="*/ 723900 w 3816350"/>
                        <a:gd name="connsiteY16" fmla="*/ 1308100 h 1906865"/>
                        <a:gd name="connsiteX17" fmla="*/ 730250 w 3816350"/>
                        <a:gd name="connsiteY17" fmla="*/ 1298575 h 1906865"/>
                        <a:gd name="connsiteX18" fmla="*/ 749300 w 3816350"/>
                        <a:gd name="connsiteY18" fmla="*/ 1289050 h 1906865"/>
                        <a:gd name="connsiteX19" fmla="*/ 755650 w 3816350"/>
                        <a:gd name="connsiteY19" fmla="*/ 1289050 h 1906865"/>
                        <a:gd name="connsiteX20" fmla="*/ 711200 w 3816350"/>
                        <a:gd name="connsiteY20" fmla="*/ 1317625 h 1906865"/>
                        <a:gd name="connsiteX21" fmla="*/ 679450 w 3816350"/>
                        <a:gd name="connsiteY21" fmla="*/ 1412875 h 1906865"/>
                        <a:gd name="connsiteX22" fmla="*/ 473075 w 3816350"/>
                        <a:gd name="connsiteY22" fmla="*/ 1387475 h 1906865"/>
                        <a:gd name="connsiteX23" fmla="*/ 460375 w 3816350"/>
                        <a:gd name="connsiteY23" fmla="*/ 1466850 h 1906865"/>
                        <a:gd name="connsiteX24" fmla="*/ 311150 w 3816350"/>
                        <a:gd name="connsiteY24" fmla="*/ 1577975 h 1906865"/>
                        <a:gd name="connsiteX25" fmla="*/ 228600 w 3816350"/>
                        <a:gd name="connsiteY25" fmla="*/ 1577975 h 1906865"/>
                        <a:gd name="connsiteX26" fmla="*/ 203200 w 3816350"/>
                        <a:gd name="connsiteY26" fmla="*/ 1568450 h 1906865"/>
                        <a:gd name="connsiteX27" fmla="*/ 193675 w 3816350"/>
                        <a:gd name="connsiteY27" fmla="*/ 1565275 h 1906865"/>
                        <a:gd name="connsiteX28" fmla="*/ 187325 w 3816350"/>
                        <a:gd name="connsiteY28" fmla="*/ 1555750 h 1906865"/>
                        <a:gd name="connsiteX29" fmla="*/ 200025 w 3816350"/>
                        <a:gd name="connsiteY29" fmla="*/ 1524000 h 1906865"/>
                        <a:gd name="connsiteX30" fmla="*/ 212725 w 3816350"/>
                        <a:gd name="connsiteY30" fmla="*/ 1504950 h 1906865"/>
                        <a:gd name="connsiteX31" fmla="*/ 215900 w 3816350"/>
                        <a:gd name="connsiteY31" fmla="*/ 1514475 h 1906865"/>
                        <a:gd name="connsiteX32" fmla="*/ 196850 w 3816350"/>
                        <a:gd name="connsiteY32" fmla="*/ 1524000 h 1906865"/>
                        <a:gd name="connsiteX33" fmla="*/ 193675 w 3816350"/>
                        <a:gd name="connsiteY33" fmla="*/ 1524000 h 1906865"/>
                        <a:gd name="connsiteX34" fmla="*/ 193675 w 3816350"/>
                        <a:gd name="connsiteY34" fmla="*/ 1524000 h 1906865"/>
                        <a:gd name="connsiteX35" fmla="*/ 177800 w 3816350"/>
                        <a:gd name="connsiteY35" fmla="*/ 1546225 h 1906865"/>
                        <a:gd name="connsiteX36" fmla="*/ 190500 w 3816350"/>
                        <a:gd name="connsiteY36" fmla="*/ 1514475 h 1906865"/>
                        <a:gd name="connsiteX37" fmla="*/ 212725 w 3816350"/>
                        <a:gd name="connsiteY37" fmla="*/ 1482725 h 1906865"/>
                        <a:gd name="connsiteX38" fmla="*/ 225425 w 3816350"/>
                        <a:gd name="connsiteY38" fmla="*/ 1470025 h 1906865"/>
                        <a:gd name="connsiteX39" fmla="*/ 111125 w 3816350"/>
                        <a:gd name="connsiteY39" fmla="*/ 1628775 h 1906865"/>
                        <a:gd name="connsiteX40" fmla="*/ 41275 w 3816350"/>
                        <a:gd name="connsiteY40" fmla="*/ 1660525 h 1906865"/>
                        <a:gd name="connsiteX41" fmla="*/ 0 w 3816350"/>
                        <a:gd name="connsiteY41" fmla="*/ 1758950 h 1906865"/>
                        <a:gd name="connsiteX42" fmla="*/ 974725 w 3816350"/>
                        <a:gd name="connsiteY42" fmla="*/ 1733550 h 1906865"/>
                        <a:gd name="connsiteX43" fmla="*/ 1913723 w 3816350"/>
                        <a:gd name="connsiteY43" fmla="*/ 1692629 h 1906865"/>
                        <a:gd name="connsiteX44" fmla="*/ 2917825 w 3816350"/>
                        <a:gd name="connsiteY44" fmla="*/ 1724025 h 1906865"/>
                        <a:gd name="connsiteX45" fmla="*/ 3816350 w 3816350"/>
                        <a:gd name="connsiteY45" fmla="*/ 1819275 h 1906865"/>
                        <a:gd name="connsiteX46" fmla="*/ 3498850 w 3816350"/>
                        <a:gd name="connsiteY46" fmla="*/ 1568450 h 1906865"/>
                        <a:gd name="connsiteX47" fmla="*/ 3502025 w 3816350"/>
                        <a:gd name="connsiteY47" fmla="*/ 1403350 h 1906865"/>
                        <a:gd name="connsiteX48" fmla="*/ 3305175 w 3816350"/>
                        <a:gd name="connsiteY48" fmla="*/ 1279525 h 1906865"/>
                        <a:gd name="connsiteX49" fmla="*/ 3209925 w 3816350"/>
                        <a:gd name="connsiteY49" fmla="*/ 1050925 h 1906865"/>
                        <a:gd name="connsiteX50" fmla="*/ 2924175 w 3816350"/>
                        <a:gd name="connsiteY50" fmla="*/ 1016000 h 1906865"/>
                        <a:gd name="connsiteX51" fmla="*/ 2940050 w 3816350"/>
                        <a:gd name="connsiteY51" fmla="*/ 904875 h 1906865"/>
                        <a:gd name="connsiteX52" fmla="*/ 2762250 w 3816350"/>
                        <a:gd name="connsiteY52" fmla="*/ 809625 h 1906865"/>
                        <a:gd name="connsiteX53" fmla="*/ 2708275 w 3816350"/>
                        <a:gd name="connsiteY53" fmla="*/ 819150 h 1906865"/>
                        <a:gd name="connsiteX54" fmla="*/ 2517775 w 3816350"/>
                        <a:gd name="connsiteY54" fmla="*/ 546100 h 1906865"/>
                        <a:gd name="connsiteX55" fmla="*/ 2101850 w 3816350"/>
                        <a:gd name="connsiteY55" fmla="*/ 146050 h 1906865"/>
                        <a:gd name="connsiteX56" fmla="*/ 1971675 w 3816350"/>
                        <a:gd name="connsiteY56" fmla="*/ 98425 h 1906865"/>
                        <a:gd name="connsiteX57" fmla="*/ 1892300 w 3816350"/>
                        <a:gd name="connsiteY57" fmla="*/ 0 h 1906865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16350"/>
                        <a:gd name="connsiteY0" fmla="*/ 0 h 1932879"/>
                        <a:gd name="connsiteX1" fmla="*/ 1762125 w 3816350"/>
                        <a:gd name="connsiteY1" fmla="*/ 330200 h 1932879"/>
                        <a:gd name="connsiteX2" fmla="*/ 1495425 w 3816350"/>
                        <a:gd name="connsiteY2" fmla="*/ 688975 h 1932879"/>
                        <a:gd name="connsiteX3" fmla="*/ 1330325 w 3816350"/>
                        <a:gd name="connsiteY3" fmla="*/ 663575 h 1932879"/>
                        <a:gd name="connsiteX4" fmla="*/ 1346200 w 3816350"/>
                        <a:gd name="connsiteY4" fmla="*/ 765175 h 1932879"/>
                        <a:gd name="connsiteX5" fmla="*/ 1282700 w 3816350"/>
                        <a:gd name="connsiteY5" fmla="*/ 790575 h 1932879"/>
                        <a:gd name="connsiteX6" fmla="*/ 1270000 w 3816350"/>
                        <a:gd name="connsiteY6" fmla="*/ 838200 h 1932879"/>
                        <a:gd name="connsiteX7" fmla="*/ 1235075 w 3816350"/>
                        <a:gd name="connsiteY7" fmla="*/ 879475 h 1932879"/>
                        <a:gd name="connsiteX8" fmla="*/ 1250950 w 3816350"/>
                        <a:gd name="connsiteY8" fmla="*/ 971550 h 1932879"/>
                        <a:gd name="connsiteX9" fmla="*/ 1193800 w 3816350"/>
                        <a:gd name="connsiteY9" fmla="*/ 974725 h 1932879"/>
                        <a:gd name="connsiteX10" fmla="*/ 1196975 w 3816350"/>
                        <a:gd name="connsiteY10" fmla="*/ 1092200 h 1932879"/>
                        <a:gd name="connsiteX11" fmla="*/ 996950 w 3816350"/>
                        <a:gd name="connsiteY11" fmla="*/ 1270000 h 1932879"/>
                        <a:gd name="connsiteX12" fmla="*/ 866775 w 3816350"/>
                        <a:gd name="connsiteY12" fmla="*/ 1330325 h 1932879"/>
                        <a:gd name="connsiteX13" fmla="*/ 765175 w 3816350"/>
                        <a:gd name="connsiteY13" fmla="*/ 1263650 h 1932879"/>
                        <a:gd name="connsiteX14" fmla="*/ 733425 w 3816350"/>
                        <a:gd name="connsiteY14" fmla="*/ 1292225 h 1932879"/>
                        <a:gd name="connsiteX15" fmla="*/ 723900 w 3816350"/>
                        <a:gd name="connsiteY15" fmla="*/ 1295400 h 1932879"/>
                        <a:gd name="connsiteX16" fmla="*/ 723900 w 3816350"/>
                        <a:gd name="connsiteY16" fmla="*/ 1308100 h 1932879"/>
                        <a:gd name="connsiteX17" fmla="*/ 730250 w 3816350"/>
                        <a:gd name="connsiteY17" fmla="*/ 1298575 h 1932879"/>
                        <a:gd name="connsiteX18" fmla="*/ 749300 w 3816350"/>
                        <a:gd name="connsiteY18" fmla="*/ 1289050 h 1932879"/>
                        <a:gd name="connsiteX19" fmla="*/ 755650 w 3816350"/>
                        <a:gd name="connsiteY19" fmla="*/ 1289050 h 1932879"/>
                        <a:gd name="connsiteX20" fmla="*/ 711200 w 3816350"/>
                        <a:gd name="connsiteY20" fmla="*/ 1317625 h 1932879"/>
                        <a:gd name="connsiteX21" fmla="*/ 679450 w 3816350"/>
                        <a:gd name="connsiteY21" fmla="*/ 1412875 h 1932879"/>
                        <a:gd name="connsiteX22" fmla="*/ 473075 w 3816350"/>
                        <a:gd name="connsiteY22" fmla="*/ 1387475 h 1932879"/>
                        <a:gd name="connsiteX23" fmla="*/ 460375 w 3816350"/>
                        <a:gd name="connsiteY23" fmla="*/ 1466850 h 1932879"/>
                        <a:gd name="connsiteX24" fmla="*/ 311150 w 3816350"/>
                        <a:gd name="connsiteY24" fmla="*/ 1577975 h 1932879"/>
                        <a:gd name="connsiteX25" fmla="*/ 228600 w 3816350"/>
                        <a:gd name="connsiteY25" fmla="*/ 1577975 h 1932879"/>
                        <a:gd name="connsiteX26" fmla="*/ 203200 w 3816350"/>
                        <a:gd name="connsiteY26" fmla="*/ 1568450 h 1932879"/>
                        <a:gd name="connsiteX27" fmla="*/ 193675 w 3816350"/>
                        <a:gd name="connsiteY27" fmla="*/ 1565275 h 1932879"/>
                        <a:gd name="connsiteX28" fmla="*/ 187325 w 3816350"/>
                        <a:gd name="connsiteY28" fmla="*/ 1555750 h 1932879"/>
                        <a:gd name="connsiteX29" fmla="*/ 200025 w 3816350"/>
                        <a:gd name="connsiteY29" fmla="*/ 1524000 h 1932879"/>
                        <a:gd name="connsiteX30" fmla="*/ 212725 w 3816350"/>
                        <a:gd name="connsiteY30" fmla="*/ 1504950 h 1932879"/>
                        <a:gd name="connsiteX31" fmla="*/ 215900 w 3816350"/>
                        <a:gd name="connsiteY31" fmla="*/ 1514475 h 1932879"/>
                        <a:gd name="connsiteX32" fmla="*/ 196850 w 3816350"/>
                        <a:gd name="connsiteY32" fmla="*/ 1524000 h 1932879"/>
                        <a:gd name="connsiteX33" fmla="*/ 193675 w 3816350"/>
                        <a:gd name="connsiteY33" fmla="*/ 1524000 h 1932879"/>
                        <a:gd name="connsiteX34" fmla="*/ 193675 w 3816350"/>
                        <a:gd name="connsiteY34" fmla="*/ 1524000 h 1932879"/>
                        <a:gd name="connsiteX35" fmla="*/ 177800 w 3816350"/>
                        <a:gd name="connsiteY35" fmla="*/ 1546225 h 1932879"/>
                        <a:gd name="connsiteX36" fmla="*/ 190500 w 3816350"/>
                        <a:gd name="connsiteY36" fmla="*/ 1514475 h 1932879"/>
                        <a:gd name="connsiteX37" fmla="*/ 212725 w 3816350"/>
                        <a:gd name="connsiteY37" fmla="*/ 1482725 h 1932879"/>
                        <a:gd name="connsiteX38" fmla="*/ 225425 w 3816350"/>
                        <a:gd name="connsiteY38" fmla="*/ 1470025 h 1932879"/>
                        <a:gd name="connsiteX39" fmla="*/ 111125 w 3816350"/>
                        <a:gd name="connsiteY39" fmla="*/ 1628775 h 1932879"/>
                        <a:gd name="connsiteX40" fmla="*/ 41275 w 3816350"/>
                        <a:gd name="connsiteY40" fmla="*/ 1660525 h 1932879"/>
                        <a:gd name="connsiteX41" fmla="*/ 0 w 3816350"/>
                        <a:gd name="connsiteY41" fmla="*/ 1758950 h 1932879"/>
                        <a:gd name="connsiteX42" fmla="*/ 974725 w 3816350"/>
                        <a:gd name="connsiteY42" fmla="*/ 1733550 h 1932879"/>
                        <a:gd name="connsiteX43" fmla="*/ 1913723 w 3816350"/>
                        <a:gd name="connsiteY43" fmla="*/ 1692629 h 1932879"/>
                        <a:gd name="connsiteX44" fmla="*/ 2917825 w 3816350"/>
                        <a:gd name="connsiteY44" fmla="*/ 1724025 h 1932879"/>
                        <a:gd name="connsiteX45" fmla="*/ 3816350 w 3816350"/>
                        <a:gd name="connsiteY45" fmla="*/ 1819275 h 1932879"/>
                        <a:gd name="connsiteX46" fmla="*/ 3498850 w 3816350"/>
                        <a:gd name="connsiteY46" fmla="*/ 1568450 h 1932879"/>
                        <a:gd name="connsiteX47" fmla="*/ 3502025 w 3816350"/>
                        <a:gd name="connsiteY47" fmla="*/ 1403350 h 1932879"/>
                        <a:gd name="connsiteX48" fmla="*/ 3305175 w 3816350"/>
                        <a:gd name="connsiteY48" fmla="*/ 1279525 h 1932879"/>
                        <a:gd name="connsiteX49" fmla="*/ 3209925 w 3816350"/>
                        <a:gd name="connsiteY49" fmla="*/ 1050925 h 1932879"/>
                        <a:gd name="connsiteX50" fmla="*/ 2924175 w 3816350"/>
                        <a:gd name="connsiteY50" fmla="*/ 1016000 h 1932879"/>
                        <a:gd name="connsiteX51" fmla="*/ 2940050 w 3816350"/>
                        <a:gd name="connsiteY51" fmla="*/ 904875 h 1932879"/>
                        <a:gd name="connsiteX52" fmla="*/ 2762250 w 3816350"/>
                        <a:gd name="connsiteY52" fmla="*/ 809625 h 1932879"/>
                        <a:gd name="connsiteX53" fmla="*/ 2708275 w 3816350"/>
                        <a:gd name="connsiteY53" fmla="*/ 819150 h 1932879"/>
                        <a:gd name="connsiteX54" fmla="*/ 2517775 w 3816350"/>
                        <a:gd name="connsiteY54" fmla="*/ 546100 h 1932879"/>
                        <a:gd name="connsiteX55" fmla="*/ 2101850 w 3816350"/>
                        <a:gd name="connsiteY55" fmla="*/ 146050 h 1932879"/>
                        <a:gd name="connsiteX56" fmla="*/ 1971675 w 3816350"/>
                        <a:gd name="connsiteY56" fmla="*/ 98425 h 1932879"/>
                        <a:gd name="connsiteX57" fmla="*/ 1892300 w 3816350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  <a:gd name="connsiteX0" fmla="*/ 1892300 w 3828247"/>
                        <a:gd name="connsiteY0" fmla="*/ 0 h 1932879"/>
                        <a:gd name="connsiteX1" fmla="*/ 1762125 w 3828247"/>
                        <a:gd name="connsiteY1" fmla="*/ 330200 h 1932879"/>
                        <a:gd name="connsiteX2" fmla="*/ 1495425 w 3828247"/>
                        <a:gd name="connsiteY2" fmla="*/ 688975 h 1932879"/>
                        <a:gd name="connsiteX3" fmla="*/ 1330325 w 3828247"/>
                        <a:gd name="connsiteY3" fmla="*/ 663575 h 1932879"/>
                        <a:gd name="connsiteX4" fmla="*/ 1346200 w 3828247"/>
                        <a:gd name="connsiteY4" fmla="*/ 765175 h 1932879"/>
                        <a:gd name="connsiteX5" fmla="*/ 1282700 w 3828247"/>
                        <a:gd name="connsiteY5" fmla="*/ 790575 h 1932879"/>
                        <a:gd name="connsiteX6" fmla="*/ 1270000 w 3828247"/>
                        <a:gd name="connsiteY6" fmla="*/ 838200 h 1932879"/>
                        <a:gd name="connsiteX7" fmla="*/ 1235075 w 3828247"/>
                        <a:gd name="connsiteY7" fmla="*/ 879475 h 1932879"/>
                        <a:gd name="connsiteX8" fmla="*/ 1250950 w 3828247"/>
                        <a:gd name="connsiteY8" fmla="*/ 971550 h 1932879"/>
                        <a:gd name="connsiteX9" fmla="*/ 1193800 w 3828247"/>
                        <a:gd name="connsiteY9" fmla="*/ 974725 h 1932879"/>
                        <a:gd name="connsiteX10" fmla="*/ 1196975 w 3828247"/>
                        <a:gd name="connsiteY10" fmla="*/ 1092200 h 1932879"/>
                        <a:gd name="connsiteX11" fmla="*/ 996950 w 3828247"/>
                        <a:gd name="connsiteY11" fmla="*/ 1270000 h 1932879"/>
                        <a:gd name="connsiteX12" fmla="*/ 866775 w 3828247"/>
                        <a:gd name="connsiteY12" fmla="*/ 1330325 h 1932879"/>
                        <a:gd name="connsiteX13" fmla="*/ 765175 w 3828247"/>
                        <a:gd name="connsiteY13" fmla="*/ 1263650 h 1932879"/>
                        <a:gd name="connsiteX14" fmla="*/ 733425 w 3828247"/>
                        <a:gd name="connsiteY14" fmla="*/ 1292225 h 1932879"/>
                        <a:gd name="connsiteX15" fmla="*/ 723900 w 3828247"/>
                        <a:gd name="connsiteY15" fmla="*/ 1295400 h 1932879"/>
                        <a:gd name="connsiteX16" fmla="*/ 723900 w 3828247"/>
                        <a:gd name="connsiteY16" fmla="*/ 1308100 h 1932879"/>
                        <a:gd name="connsiteX17" fmla="*/ 730250 w 3828247"/>
                        <a:gd name="connsiteY17" fmla="*/ 1298575 h 1932879"/>
                        <a:gd name="connsiteX18" fmla="*/ 749300 w 3828247"/>
                        <a:gd name="connsiteY18" fmla="*/ 1289050 h 1932879"/>
                        <a:gd name="connsiteX19" fmla="*/ 755650 w 3828247"/>
                        <a:gd name="connsiteY19" fmla="*/ 1289050 h 1932879"/>
                        <a:gd name="connsiteX20" fmla="*/ 711200 w 3828247"/>
                        <a:gd name="connsiteY20" fmla="*/ 1317625 h 1932879"/>
                        <a:gd name="connsiteX21" fmla="*/ 679450 w 3828247"/>
                        <a:gd name="connsiteY21" fmla="*/ 1412875 h 1932879"/>
                        <a:gd name="connsiteX22" fmla="*/ 473075 w 3828247"/>
                        <a:gd name="connsiteY22" fmla="*/ 1387475 h 1932879"/>
                        <a:gd name="connsiteX23" fmla="*/ 460375 w 3828247"/>
                        <a:gd name="connsiteY23" fmla="*/ 1466850 h 1932879"/>
                        <a:gd name="connsiteX24" fmla="*/ 311150 w 3828247"/>
                        <a:gd name="connsiteY24" fmla="*/ 1577975 h 1932879"/>
                        <a:gd name="connsiteX25" fmla="*/ 228600 w 3828247"/>
                        <a:gd name="connsiteY25" fmla="*/ 1577975 h 1932879"/>
                        <a:gd name="connsiteX26" fmla="*/ 203200 w 3828247"/>
                        <a:gd name="connsiteY26" fmla="*/ 1568450 h 1932879"/>
                        <a:gd name="connsiteX27" fmla="*/ 193675 w 3828247"/>
                        <a:gd name="connsiteY27" fmla="*/ 1565275 h 1932879"/>
                        <a:gd name="connsiteX28" fmla="*/ 187325 w 3828247"/>
                        <a:gd name="connsiteY28" fmla="*/ 1555750 h 1932879"/>
                        <a:gd name="connsiteX29" fmla="*/ 200025 w 3828247"/>
                        <a:gd name="connsiteY29" fmla="*/ 1524000 h 1932879"/>
                        <a:gd name="connsiteX30" fmla="*/ 212725 w 3828247"/>
                        <a:gd name="connsiteY30" fmla="*/ 1504950 h 1932879"/>
                        <a:gd name="connsiteX31" fmla="*/ 215900 w 3828247"/>
                        <a:gd name="connsiteY31" fmla="*/ 1514475 h 1932879"/>
                        <a:gd name="connsiteX32" fmla="*/ 196850 w 3828247"/>
                        <a:gd name="connsiteY32" fmla="*/ 1524000 h 1932879"/>
                        <a:gd name="connsiteX33" fmla="*/ 193675 w 3828247"/>
                        <a:gd name="connsiteY33" fmla="*/ 1524000 h 1932879"/>
                        <a:gd name="connsiteX34" fmla="*/ 193675 w 3828247"/>
                        <a:gd name="connsiteY34" fmla="*/ 1524000 h 1932879"/>
                        <a:gd name="connsiteX35" fmla="*/ 177800 w 3828247"/>
                        <a:gd name="connsiteY35" fmla="*/ 1546225 h 1932879"/>
                        <a:gd name="connsiteX36" fmla="*/ 190500 w 3828247"/>
                        <a:gd name="connsiteY36" fmla="*/ 1514475 h 1932879"/>
                        <a:gd name="connsiteX37" fmla="*/ 212725 w 3828247"/>
                        <a:gd name="connsiteY37" fmla="*/ 1482725 h 1932879"/>
                        <a:gd name="connsiteX38" fmla="*/ 225425 w 3828247"/>
                        <a:gd name="connsiteY38" fmla="*/ 1470025 h 1932879"/>
                        <a:gd name="connsiteX39" fmla="*/ 111125 w 3828247"/>
                        <a:gd name="connsiteY39" fmla="*/ 1628775 h 1932879"/>
                        <a:gd name="connsiteX40" fmla="*/ 41275 w 3828247"/>
                        <a:gd name="connsiteY40" fmla="*/ 1660525 h 1932879"/>
                        <a:gd name="connsiteX41" fmla="*/ 0 w 3828247"/>
                        <a:gd name="connsiteY41" fmla="*/ 1758950 h 1932879"/>
                        <a:gd name="connsiteX42" fmla="*/ 974725 w 3828247"/>
                        <a:gd name="connsiteY42" fmla="*/ 1733550 h 1932879"/>
                        <a:gd name="connsiteX43" fmla="*/ 1913723 w 3828247"/>
                        <a:gd name="connsiteY43" fmla="*/ 1692629 h 1932879"/>
                        <a:gd name="connsiteX44" fmla="*/ 2917825 w 3828247"/>
                        <a:gd name="connsiteY44" fmla="*/ 1724025 h 1932879"/>
                        <a:gd name="connsiteX45" fmla="*/ 3828247 w 3828247"/>
                        <a:gd name="connsiteY45" fmla="*/ 1832872 h 1932879"/>
                        <a:gd name="connsiteX46" fmla="*/ 3498850 w 3828247"/>
                        <a:gd name="connsiteY46" fmla="*/ 1568450 h 1932879"/>
                        <a:gd name="connsiteX47" fmla="*/ 3502025 w 3828247"/>
                        <a:gd name="connsiteY47" fmla="*/ 1403350 h 1932879"/>
                        <a:gd name="connsiteX48" fmla="*/ 3305175 w 3828247"/>
                        <a:gd name="connsiteY48" fmla="*/ 1279525 h 1932879"/>
                        <a:gd name="connsiteX49" fmla="*/ 3209925 w 3828247"/>
                        <a:gd name="connsiteY49" fmla="*/ 1050925 h 1932879"/>
                        <a:gd name="connsiteX50" fmla="*/ 2924175 w 3828247"/>
                        <a:gd name="connsiteY50" fmla="*/ 1016000 h 1932879"/>
                        <a:gd name="connsiteX51" fmla="*/ 2940050 w 3828247"/>
                        <a:gd name="connsiteY51" fmla="*/ 904875 h 1932879"/>
                        <a:gd name="connsiteX52" fmla="*/ 2762250 w 3828247"/>
                        <a:gd name="connsiteY52" fmla="*/ 809625 h 1932879"/>
                        <a:gd name="connsiteX53" fmla="*/ 2708275 w 3828247"/>
                        <a:gd name="connsiteY53" fmla="*/ 819150 h 1932879"/>
                        <a:gd name="connsiteX54" fmla="*/ 2517775 w 3828247"/>
                        <a:gd name="connsiteY54" fmla="*/ 546100 h 1932879"/>
                        <a:gd name="connsiteX55" fmla="*/ 2101850 w 3828247"/>
                        <a:gd name="connsiteY55" fmla="*/ 146050 h 1932879"/>
                        <a:gd name="connsiteX56" fmla="*/ 1971675 w 3828247"/>
                        <a:gd name="connsiteY56" fmla="*/ 98425 h 1932879"/>
                        <a:gd name="connsiteX57" fmla="*/ 1892300 w 3828247"/>
                        <a:gd name="connsiteY57" fmla="*/ 0 h 19328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</a:cxnLst>
                      <a:rect l="l" t="t" r="r" b="b"/>
                      <a:pathLst>
                        <a:path w="3828247" h="1932879">
                          <a:moveTo>
                            <a:pt x="1892300" y="0"/>
                          </a:moveTo>
                          <a:cubicBezTo>
                            <a:pt x="1772708" y="151342"/>
                            <a:pt x="1805517" y="220133"/>
                            <a:pt x="1762125" y="330200"/>
                          </a:cubicBezTo>
                          <a:cubicBezTo>
                            <a:pt x="1536700" y="487892"/>
                            <a:pt x="1584325" y="569383"/>
                            <a:pt x="1495425" y="688975"/>
                          </a:cubicBezTo>
                          <a:lnTo>
                            <a:pt x="1330325" y="663575"/>
                          </a:lnTo>
                          <a:lnTo>
                            <a:pt x="1346200" y="765175"/>
                          </a:lnTo>
                          <a:lnTo>
                            <a:pt x="1282700" y="790575"/>
                          </a:lnTo>
                          <a:lnTo>
                            <a:pt x="1270000" y="838200"/>
                          </a:lnTo>
                          <a:lnTo>
                            <a:pt x="1235075" y="879475"/>
                          </a:lnTo>
                          <a:lnTo>
                            <a:pt x="1250950" y="971550"/>
                          </a:lnTo>
                          <a:lnTo>
                            <a:pt x="1193800" y="974725"/>
                          </a:lnTo>
                          <a:cubicBezTo>
                            <a:pt x="1194858" y="1013883"/>
                            <a:pt x="1195917" y="1053042"/>
                            <a:pt x="1196975" y="1092200"/>
                          </a:cubicBezTo>
                          <a:cubicBezTo>
                            <a:pt x="981075" y="1122892"/>
                            <a:pt x="1063625" y="1210733"/>
                            <a:pt x="996950" y="1270000"/>
                          </a:cubicBezTo>
                          <a:lnTo>
                            <a:pt x="866775" y="1330325"/>
                          </a:lnTo>
                          <a:lnTo>
                            <a:pt x="765175" y="1263650"/>
                          </a:lnTo>
                          <a:cubicBezTo>
                            <a:pt x="756947" y="1271878"/>
                            <a:pt x="745587" y="1286144"/>
                            <a:pt x="733425" y="1292225"/>
                          </a:cubicBezTo>
                          <a:cubicBezTo>
                            <a:pt x="730432" y="1293722"/>
                            <a:pt x="727075" y="1294342"/>
                            <a:pt x="723900" y="1295400"/>
                          </a:cubicBezTo>
                          <a:cubicBezTo>
                            <a:pt x="708575" y="1318388"/>
                            <a:pt x="704374" y="1317863"/>
                            <a:pt x="723900" y="1308100"/>
                          </a:cubicBezTo>
                          <a:cubicBezTo>
                            <a:pt x="726017" y="1304925"/>
                            <a:pt x="727552" y="1301273"/>
                            <a:pt x="730250" y="1298575"/>
                          </a:cubicBezTo>
                          <a:cubicBezTo>
                            <a:pt x="734933" y="1293892"/>
                            <a:pt x="742844" y="1290341"/>
                            <a:pt x="749300" y="1289050"/>
                          </a:cubicBezTo>
                          <a:cubicBezTo>
                            <a:pt x="751376" y="1288635"/>
                            <a:pt x="753533" y="1289050"/>
                            <a:pt x="755650" y="1289050"/>
                          </a:cubicBezTo>
                          <a:lnTo>
                            <a:pt x="711200" y="1317625"/>
                          </a:lnTo>
                          <a:lnTo>
                            <a:pt x="679450" y="1412875"/>
                          </a:lnTo>
                          <a:lnTo>
                            <a:pt x="473075" y="1387475"/>
                          </a:lnTo>
                          <a:lnTo>
                            <a:pt x="460375" y="1466850"/>
                          </a:lnTo>
                          <a:lnTo>
                            <a:pt x="311150" y="1577975"/>
                          </a:lnTo>
                          <a:lnTo>
                            <a:pt x="228600" y="1577975"/>
                          </a:lnTo>
                          <a:lnTo>
                            <a:pt x="203200" y="1568450"/>
                          </a:lnTo>
                          <a:cubicBezTo>
                            <a:pt x="200055" y="1567306"/>
                            <a:pt x="196288" y="1567366"/>
                            <a:pt x="193675" y="1565275"/>
                          </a:cubicBezTo>
                          <a:cubicBezTo>
                            <a:pt x="190695" y="1562891"/>
                            <a:pt x="189442" y="1558925"/>
                            <a:pt x="187325" y="1555750"/>
                          </a:cubicBezTo>
                          <a:cubicBezTo>
                            <a:pt x="191709" y="1529444"/>
                            <a:pt x="186359" y="1543524"/>
                            <a:pt x="200025" y="1524000"/>
                          </a:cubicBezTo>
                          <a:cubicBezTo>
                            <a:pt x="204402" y="1517748"/>
                            <a:pt x="212725" y="1504950"/>
                            <a:pt x="212725" y="1504950"/>
                          </a:cubicBezTo>
                          <a:cubicBezTo>
                            <a:pt x="213783" y="1508125"/>
                            <a:pt x="217143" y="1511368"/>
                            <a:pt x="215900" y="1514475"/>
                          </a:cubicBezTo>
                          <a:cubicBezTo>
                            <a:pt x="214176" y="1518786"/>
                            <a:pt x="200711" y="1523035"/>
                            <a:pt x="196850" y="1524000"/>
                          </a:cubicBezTo>
                          <a:cubicBezTo>
                            <a:pt x="195823" y="1524257"/>
                            <a:pt x="194733" y="1524000"/>
                            <a:pt x="193675" y="1524000"/>
                          </a:cubicBezTo>
                          <a:lnTo>
                            <a:pt x="193675" y="1524000"/>
                          </a:lnTo>
                          <a:cubicBezTo>
                            <a:pt x="188383" y="1531408"/>
                            <a:pt x="186437" y="1543346"/>
                            <a:pt x="177800" y="1546225"/>
                          </a:cubicBezTo>
                          <a:cubicBezTo>
                            <a:pt x="173257" y="1547739"/>
                            <a:pt x="189918" y="1515446"/>
                            <a:pt x="190500" y="1514475"/>
                          </a:cubicBezTo>
                          <a:cubicBezTo>
                            <a:pt x="194143" y="1508403"/>
                            <a:pt x="206936" y="1489479"/>
                            <a:pt x="212725" y="1482725"/>
                          </a:cubicBezTo>
                          <a:cubicBezTo>
                            <a:pt x="216621" y="1478179"/>
                            <a:pt x="221192" y="1474258"/>
                            <a:pt x="225425" y="1470025"/>
                          </a:cubicBezTo>
                          <a:lnTo>
                            <a:pt x="111125" y="1628775"/>
                          </a:lnTo>
                          <a:lnTo>
                            <a:pt x="41275" y="1660525"/>
                          </a:lnTo>
                          <a:lnTo>
                            <a:pt x="0" y="1758950"/>
                          </a:lnTo>
                          <a:cubicBezTo>
                            <a:pt x="190638" y="1842263"/>
                            <a:pt x="501950" y="2029254"/>
                            <a:pt x="974725" y="1733550"/>
                          </a:cubicBezTo>
                          <a:cubicBezTo>
                            <a:pt x="1215773" y="1919899"/>
                            <a:pt x="1602991" y="2085852"/>
                            <a:pt x="1913723" y="1692629"/>
                          </a:cubicBezTo>
                          <a:cubicBezTo>
                            <a:pt x="2226895" y="1929712"/>
                            <a:pt x="2659040" y="1973036"/>
                            <a:pt x="2917825" y="1724025"/>
                          </a:cubicBezTo>
                          <a:cubicBezTo>
                            <a:pt x="3404292" y="1966529"/>
                            <a:pt x="3661310" y="1879305"/>
                            <a:pt x="3828247" y="1832872"/>
                          </a:cubicBezTo>
                          <a:lnTo>
                            <a:pt x="3498850" y="1568450"/>
                          </a:lnTo>
                          <a:cubicBezTo>
                            <a:pt x="3499908" y="1513417"/>
                            <a:pt x="3500967" y="1458383"/>
                            <a:pt x="3502025" y="1403350"/>
                          </a:cubicBezTo>
                          <a:lnTo>
                            <a:pt x="3305175" y="1279525"/>
                          </a:lnTo>
                          <a:lnTo>
                            <a:pt x="3209925" y="1050925"/>
                          </a:lnTo>
                          <a:lnTo>
                            <a:pt x="2924175" y="1016000"/>
                          </a:lnTo>
                          <a:lnTo>
                            <a:pt x="2940050" y="904875"/>
                          </a:lnTo>
                          <a:lnTo>
                            <a:pt x="2762250" y="809625"/>
                          </a:lnTo>
                          <a:lnTo>
                            <a:pt x="2708275" y="819150"/>
                          </a:lnTo>
                          <a:lnTo>
                            <a:pt x="2517775" y="546100"/>
                          </a:lnTo>
                          <a:lnTo>
                            <a:pt x="2101850" y="146050"/>
                          </a:lnTo>
                          <a:lnTo>
                            <a:pt x="1971675" y="98425"/>
                          </a:lnTo>
                          <a:lnTo>
                            <a:pt x="189230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38F606-88A9-4805-B7E0-7026B3A0BBD0}"/>
                </a:ext>
              </a:extLst>
            </p:cNvPr>
            <p:cNvSpPr/>
            <p:nvPr/>
          </p:nvSpPr>
          <p:spPr>
            <a:xfrm>
              <a:off x="5194300" y="685800"/>
              <a:ext cx="1323975" cy="1374775"/>
            </a:xfrm>
            <a:custGeom>
              <a:avLst/>
              <a:gdLst>
                <a:gd name="connsiteX0" fmla="*/ 1057275 w 1323975"/>
                <a:gd name="connsiteY0" fmla="*/ 120650 h 1374775"/>
                <a:gd name="connsiteX1" fmla="*/ 1025525 w 1323975"/>
                <a:gd name="connsiteY1" fmla="*/ 219075 h 1374775"/>
                <a:gd name="connsiteX2" fmla="*/ 1196975 w 1323975"/>
                <a:gd name="connsiteY2" fmla="*/ 577850 h 1374775"/>
                <a:gd name="connsiteX3" fmla="*/ 1136650 w 1323975"/>
                <a:gd name="connsiteY3" fmla="*/ 714375 h 1374775"/>
                <a:gd name="connsiteX4" fmla="*/ 1222375 w 1323975"/>
                <a:gd name="connsiteY4" fmla="*/ 895350 h 1374775"/>
                <a:gd name="connsiteX5" fmla="*/ 1323975 w 1323975"/>
                <a:gd name="connsiteY5" fmla="*/ 1006475 h 1374775"/>
                <a:gd name="connsiteX6" fmla="*/ 1314450 w 1323975"/>
                <a:gd name="connsiteY6" fmla="*/ 1104900 h 1374775"/>
                <a:gd name="connsiteX7" fmla="*/ 1285875 w 1323975"/>
                <a:gd name="connsiteY7" fmla="*/ 1082675 h 1374775"/>
                <a:gd name="connsiteX8" fmla="*/ 1279525 w 1323975"/>
                <a:gd name="connsiteY8" fmla="*/ 1069975 h 1374775"/>
                <a:gd name="connsiteX9" fmla="*/ 1260475 w 1323975"/>
                <a:gd name="connsiteY9" fmla="*/ 1057275 h 1374775"/>
                <a:gd name="connsiteX10" fmla="*/ 1225550 w 1323975"/>
                <a:gd name="connsiteY10" fmla="*/ 1022350 h 1374775"/>
                <a:gd name="connsiteX11" fmla="*/ 1139825 w 1323975"/>
                <a:gd name="connsiteY11" fmla="*/ 1184275 h 1374775"/>
                <a:gd name="connsiteX12" fmla="*/ 1054100 w 1323975"/>
                <a:gd name="connsiteY12" fmla="*/ 1133475 h 1374775"/>
                <a:gd name="connsiteX13" fmla="*/ 923925 w 1323975"/>
                <a:gd name="connsiteY13" fmla="*/ 1231900 h 1374775"/>
                <a:gd name="connsiteX14" fmla="*/ 854075 w 1323975"/>
                <a:gd name="connsiteY14" fmla="*/ 1184275 h 1374775"/>
                <a:gd name="connsiteX15" fmla="*/ 736600 w 1323975"/>
                <a:gd name="connsiteY15" fmla="*/ 1231900 h 1374775"/>
                <a:gd name="connsiteX16" fmla="*/ 428625 w 1323975"/>
                <a:gd name="connsiteY16" fmla="*/ 1069975 h 1374775"/>
                <a:gd name="connsiteX17" fmla="*/ 127000 w 1323975"/>
                <a:gd name="connsiteY17" fmla="*/ 1270000 h 1374775"/>
                <a:gd name="connsiteX18" fmla="*/ 133350 w 1323975"/>
                <a:gd name="connsiteY18" fmla="*/ 1374775 h 1374775"/>
                <a:gd name="connsiteX19" fmla="*/ 95250 w 1323975"/>
                <a:gd name="connsiteY19" fmla="*/ 1362075 h 1374775"/>
                <a:gd name="connsiteX20" fmla="*/ 66675 w 1323975"/>
                <a:gd name="connsiteY20" fmla="*/ 1343025 h 1374775"/>
                <a:gd name="connsiteX21" fmla="*/ 57150 w 1323975"/>
                <a:gd name="connsiteY21" fmla="*/ 1336675 h 1374775"/>
                <a:gd name="connsiteX22" fmla="*/ 38100 w 1323975"/>
                <a:gd name="connsiteY22" fmla="*/ 1327150 h 1374775"/>
                <a:gd name="connsiteX23" fmla="*/ 31750 w 1323975"/>
                <a:gd name="connsiteY23" fmla="*/ 1317625 h 1374775"/>
                <a:gd name="connsiteX24" fmla="*/ 9525 w 1323975"/>
                <a:gd name="connsiteY24" fmla="*/ 1317625 h 1374775"/>
                <a:gd name="connsiteX25" fmla="*/ 6350 w 1323975"/>
                <a:gd name="connsiteY25" fmla="*/ 1327150 h 1374775"/>
                <a:gd name="connsiteX26" fmla="*/ 15875 w 1323975"/>
                <a:gd name="connsiteY26" fmla="*/ 1314450 h 1374775"/>
                <a:gd name="connsiteX27" fmla="*/ 34925 w 1323975"/>
                <a:gd name="connsiteY27" fmla="*/ 1301750 h 1374775"/>
                <a:gd name="connsiteX28" fmla="*/ 53975 w 1323975"/>
                <a:gd name="connsiteY28" fmla="*/ 1285875 h 1374775"/>
                <a:gd name="connsiteX29" fmla="*/ 66675 w 1323975"/>
                <a:gd name="connsiteY29" fmla="*/ 1266825 h 1374775"/>
                <a:gd name="connsiteX30" fmla="*/ 63500 w 1323975"/>
                <a:gd name="connsiteY30" fmla="*/ 1276350 h 1374775"/>
                <a:gd name="connsiteX31" fmla="*/ 53975 w 1323975"/>
                <a:gd name="connsiteY31" fmla="*/ 1282700 h 1374775"/>
                <a:gd name="connsiteX32" fmla="*/ 15875 w 1323975"/>
                <a:gd name="connsiteY32" fmla="*/ 1285875 h 1374775"/>
                <a:gd name="connsiteX33" fmla="*/ 6350 w 1323975"/>
                <a:gd name="connsiteY33" fmla="*/ 1289050 h 1374775"/>
                <a:gd name="connsiteX34" fmla="*/ 0 w 1323975"/>
                <a:gd name="connsiteY34" fmla="*/ 1298575 h 1374775"/>
                <a:gd name="connsiteX35" fmla="*/ 93243 w 1323975"/>
                <a:gd name="connsiteY35" fmla="*/ 1278970 h 1374775"/>
                <a:gd name="connsiteX36" fmla="*/ 283602 w 1323975"/>
                <a:gd name="connsiteY36" fmla="*/ 1103909 h 1374775"/>
                <a:gd name="connsiteX37" fmla="*/ 352425 w 1323975"/>
                <a:gd name="connsiteY37" fmla="*/ 987425 h 1374775"/>
                <a:gd name="connsiteX38" fmla="*/ 371475 w 1323975"/>
                <a:gd name="connsiteY38" fmla="*/ 790575 h 1374775"/>
                <a:gd name="connsiteX39" fmla="*/ 425450 w 1323975"/>
                <a:gd name="connsiteY39" fmla="*/ 781050 h 1374775"/>
                <a:gd name="connsiteX40" fmla="*/ 422275 w 1323975"/>
                <a:gd name="connsiteY40" fmla="*/ 692150 h 1374775"/>
                <a:gd name="connsiteX41" fmla="*/ 584200 w 1323975"/>
                <a:gd name="connsiteY41" fmla="*/ 688975 h 1374775"/>
                <a:gd name="connsiteX42" fmla="*/ 854075 w 1323975"/>
                <a:gd name="connsiteY42" fmla="*/ 333375 h 1374775"/>
                <a:gd name="connsiteX43" fmla="*/ 984250 w 1323975"/>
                <a:gd name="connsiteY43" fmla="*/ 0 h 1374775"/>
                <a:gd name="connsiteX44" fmla="*/ 1057275 w 1323975"/>
                <a:gd name="connsiteY44" fmla="*/ 120650 h 137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23975" h="1374775" fill="none" extrusionOk="0">
                  <a:moveTo>
                    <a:pt x="1057275" y="120650"/>
                  </a:moveTo>
                  <a:cubicBezTo>
                    <a:pt x="1049316" y="145358"/>
                    <a:pt x="1030861" y="173127"/>
                    <a:pt x="1025525" y="219075"/>
                  </a:cubicBezTo>
                  <a:cubicBezTo>
                    <a:pt x="1087833" y="324876"/>
                    <a:pt x="1126700" y="470871"/>
                    <a:pt x="1196975" y="577850"/>
                  </a:cubicBezTo>
                  <a:cubicBezTo>
                    <a:pt x="1185385" y="637595"/>
                    <a:pt x="1142502" y="683806"/>
                    <a:pt x="1136650" y="714375"/>
                  </a:cubicBezTo>
                  <a:cubicBezTo>
                    <a:pt x="1186081" y="778345"/>
                    <a:pt x="1180300" y="855436"/>
                    <a:pt x="1222375" y="895350"/>
                  </a:cubicBezTo>
                  <a:cubicBezTo>
                    <a:pt x="1250388" y="923506"/>
                    <a:pt x="1291552" y="992737"/>
                    <a:pt x="1323975" y="1006475"/>
                  </a:cubicBezTo>
                  <a:cubicBezTo>
                    <a:pt x="1332375" y="1029420"/>
                    <a:pt x="1310884" y="1080955"/>
                    <a:pt x="1314450" y="1104900"/>
                  </a:cubicBezTo>
                  <a:cubicBezTo>
                    <a:pt x="1304985" y="1098096"/>
                    <a:pt x="1294485" y="1090786"/>
                    <a:pt x="1285875" y="1082675"/>
                  </a:cubicBezTo>
                  <a:cubicBezTo>
                    <a:pt x="1281749" y="1079127"/>
                    <a:pt x="1282157" y="1074125"/>
                    <a:pt x="1279525" y="1069975"/>
                  </a:cubicBezTo>
                  <a:cubicBezTo>
                    <a:pt x="1274129" y="1064579"/>
                    <a:pt x="1260475" y="1057275"/>
                    <a:pt x="1260475" y="1057275"/>
                  </a:cubicBezTo>
                  <a:cubicBezTo>
                    <a:pt x="1242173" y="1046704"/>
                    <a:pt x="1237341" y="1032975"/>
                    <a:pt x="1225550" y="1022350"/>
                  </a:cubicBezTo>
                  <a:cubicBezTo>
                    <a:pt x="1219772" y="1062779"/>
                    <a:pt x="1151060" y="1120854"/>
                    <a:pt x="1139825" y="1184275"/>
                  </a:cubicBezTo>
                  <a:cubicBezTo>
                    <a:pt x="1095156" y="1170409"/>
                    <a:pt x="1077191" y="1141088"/>
                    <a:pt x="1054100" y="1133475"/>
                  </a:cubicBezTo>
                  <a:cubicBezTo>
                    <a:pt x="1022124" y="1164075"/>
                    <a:pt x="975682" y="1174451"/>
                    <a:pt x="923925" y="1231900"/>
                  </a:cubicBezTo>
                  <a:cubicBezTo>
                    <a:pt x="899333" y="1218450"/>
                    <a:pt x="874513" y="1195990"/>
                    <a:pt x="854075" y="1184275"/>
                  </a:cubicBezTo>
                  <a:cubicBezTo>
                    <a:pt x="823423" y="1202105"/>
                    <a:pt x="786083" y="1207393"/>
                    <a:pt x="736600" y="1231900"/>
                  </a:cubicBezTo>
                  <a:cubicBezTo>
                    <a:pt x="603744" y="1165849"/>
                    <a:pt x="596527" y="1116602"/>
                    <a:pt x="428625" y="1069975"/>
                  </a:cubicBezTo>
                  <a:cubicBezTo>
                    <a:pt x="317092" y="1188801"/>
                    <a:pt x="256564" y="1155056"/>
                    <a:pt x="127000" y="1270000"/>
                  </a:cubicBezTo>
                  <a:cubicBezTo>
                    <a:pt x="131302" y="1316037"/>
                    <a:pt x="121383" y="1327726"/>
                    <a:pt x="133350" y="1374775"/>
                  </a:cubicBezTo>
                  <a:cubicBezTo>
                    <a:pt x="121034" y="1366572"/>
                    <a:pt x="103801" y="1370898"/>
                    <a:pt x="95250" y="1362075"/>
                  </a:cubicBezTo>
                  <a:cubicBezTo>
                    <a:pt x="85424" y="1359387"/>
                    <a:pt x="82178" y="1350216"/>
                    <a:pt x="66675" y="1343025"/>
                  </a:cubicBezTo>
                  <a:cubicBezTo>
                    <a:pt x="64090" y="1340104"/>
                    <a:pt x="60489" y="1338610"/>
                    <a:pt x="57150" y="1336675"/>
                  </a:cubicBezTo>
                  <a:cubicBezTo>
                    <a:pt x="44127" y="1331675"/>
                    <a:pt x="49272" y="1334418"/>
                    <a:pt x="38100" y="1327150"/>
                  </a:cubicBezTo>
                  <a:cubicBezTo>
                    <a:pt x="36619" y="1324875"/>
                    <a:pt x="34496" y="1319557"/>
                    <a:pt x="31750" y="1317625"/>
                  </a:cubicBezTo>
                  <a:cubicBezTo>
                    <a:pt x="23639" y="1310366"/>
                    <a:pt x="18443" y="1315549"/>
                    <a:pt x="9525" y="1317625"/>
                  </a:cubicBezTo>
                  <a:cubicBezTo>
                    <a:pt x="8705" y="1320028"/>
                    <a:pt x="3537" y="1328492"/>
                    <a:pt x="6350" y="1327150"/>
                  </a:cubicBezTo>
                  <a:cubicBezTo>
                    <a:pt x="10780" y="1325107"/>
                    <a:pt x="11536" y="1317720"/>
                    <a:pt x="15875" y="1314450"/>
                  </a:cubicBezTo>
                  <a:cubicBezTo>
                    <a:pt x="20131" y="1308837"/>
                    <a:pt x="27574" y="1306058"/>
                    <a:pt x="34925" y="1301750"/>
                  </a:cubicBezTo>
                  <a:cubicBezTo>
                    <a:pt x="47274" y="1287300"/>
                    <a:pt x="40022" y="1292552"/>
                    <a:pt x="53975" y="1285875"/>
                  </a:cubicBezTo>
                  <a:cubicBezTo>
                    <a:pt x="59078" y="1277994"/>
                    <a:pt x="68424" y="1261143"/>
                    <a:pt x="66675" y="1266825"/>
                  </a:cubicBezTo>
                  <a:cubicBezTo>
                    <a:pt x="65701" y="1269973"/>
                    <a:pt x="65618" y="1274294"/>
                    <a:pt x="63500" y="1276350"/>
                  </a:cubicBezTo>
                  <a:cubicBezTo>
                    <a:pt x="61444" y="1279579"/>
                    <a:pt x="58018" y="1281457"/>
                    <a:pt x="53975" y="1282700"/>
                  </a:cubicBezTo>
                  <a:cubicBezTo>
                    <a:pt x="42323" y="1283825"/>
                    <a:pt x="28058" y="1282305"/>
                    <a:pt x="15875" y="1285875"/>
                  </a:cubicBezTo>
                  <a:cubicBezTo>
                    <a:pt x="12147" y="1287446"/>
                    <a:pt x="8482" y="1286312"/>
                    <a:pt x="6350" y="1289050"/>
                  </a:cubicBezTo>
                  <a:cubicBezTo>
                    <a:pt x="3370" y="1291434"/>
                    <a:pt x="0" y="1298575"/>
                    <a:pt x="0" y="1298575"/>
                  </a:cubicBezTo>
                  <a:cubicBezTo>
                    <a:pt x="12281" y="1293122"/>
                    <a:pt x="50679" y="1308187"/>
                    <a:pt x="93243" y="1278970"/>
                  </a:cubicBezTo>
                  <a:cubicBezTo>
                    <a:pt x="156591" y="1054593"/>
                    <a:pt x="239239" y="1138499"/>
                    <a:pt x="283602" y="1103909"/>
                  </a:cubicBezTo>
                  <a:cubicBezTo>
                    <a:pt x="278125" y="902245"/>
                    <a:pt x="340019" y="1048217"/>
                    <a:pt x="352425" y="987425"/>
                  </a:cubicBezTo>
                  <a:cubicBezTo>
                    <a:pt x="314037" y="914039"/>
                    <a:pt x="361203" y="819091"/>
                    <a:pt x="371475" y="790575"/>
                  </a:cubicBezTo>
                  <a:cubicBezTo>
                    <a:pt x="382782" y="757887"/>
                    <a:pt x="418678" y="799896"/>
                    <a:pt x="425450" y="781050"/>
                  </a:cubicBezTo>
                  <a:cubicBezTo>
                    <a:pt x="429973" y="730385"/>
                    <a:pt x="384635" y="698302"/>
                    <a:pt x="422275" y="692150"/>
                  </a:cubicBezTo>
                  <a:cubicBezTo>
                    <a:pt x="529817" y="686090"/>
                    <a:pt x="512260" y="770881"/>
                    <a:pt x="584200" y="688975"/>
                  </a:cubicBezTo>
                  <a:cubicBezTo>
                    <a:pt x="712923" y="421433"/>
                    <a:pt x="758973" y="440293"/>
                    <a:pt x="854075" y="333375"/>
                  </a:cubicBezTo>
                  <a:cubicBezTo>
                    <a:pt x="852343" y="184091"/>
                    <a:pt x="929392" y="112182"/>
                    <a:pt x="984250" y="0"/>
                  </a:cubicBezTo>
                  <a:cubicBezTo>
                    <a:pt x="1025437" y="48246"/>
                    <a:pt x="1030333" y="96931"/>
                    <a:pt x="1057275" y="120650"/>
                  </a:cubicBezTo>
                  <a:close/>
                </a:path>
                <a:path w="1323975" h="1374775" stroke="0" extrusionOk="0">
                  <a:moveTo>
                    <a:pt x="1057275" y="120650"/>
                  </a:moveTo>
                  <a:cubicBezTo>
                    <a:pt x="1048483" y="150335"/>
                    <a:pt x="1031325" y="174483"/>
                    <a:pt x="1025525" y="219075"/>
                  </a:cubicBezTo>
                  <a:cubicBezTo>
                    <a:pt x="1099766" y="286561"/>
                    <a:pt x="1084666" y="440663"/>
                    <a:pt x="1196975" y="577850"/>
                  </a:cubicBezTo>
                  <a:cubicBezTo>
                    <a:pt x="1187060" y="613960"/>
                    <a:pt x="1142346" y="665018"/>
                    <a:pt x="1136650" y="714375"/>
                  </a:cubicBezTo>
                  <a:cubicBezTo>
                    <a:pt x="1175996" y="770476"/>
                    <a:pt x="1174442" y="835839"/>
                    <a:pt x="1222375" y="895350"/>
                  </a:cubicBezTo>
                  <a:cubicBezTo>
                    <a:pt x="1274925" y="928628"/>
                    <a:pt x="1280324" y="979565"/>
                    <a:pt x="1323975" y="1006475"/>
                  </a:cubicBezTo>
                  <a:cubicBezTo>
                    <a:pt x="1321585" y="1047672"/>
                    <a:pt x="1311593" y="1078579"/>
                    <a:pt x="1314450" y="1104900"/>
                  </a:cubicBezTo>
                  <a:cubicBezTo>
                    <a:pt x="1301891" y="1097046"/>
                    <a:pt x="1296094" y="1091754"/>
                    <a:pt x="1285875" y="1082675"/>
                  </a:cubicBezTo>
                  <a:cubicBezTo>
                    <a:pt x="1282911" y="1079581"/>
                    <a:pt x="1283665" y="1072910"/>
                    <a:pt x="1279525" y="1069975"/>
                  </a:cubicBezTo>
                  <a:cubicBezTo>
                    <a:pt x="1274128" y="1064579"/>
                    <a:pt x="1260475" y="1057275"/>
                    <a:pt x="1260475" y="1057275"/>
                  </a:cubicBezTo>
                  <a:cubicBezTo>
                    <a:pt x="1240150" y="1042697"/>
                    <a:pt x="1240515" y="1030759"/>
                    <a:pt x="1225550" y="1022350"/>
                  </a:cubicBezTo>
                  <a:cubicBezTo>
                    <a:pt x="1215755" y="1073163"/>
                    <a:pt x="1159953" y="1144279"/>
                    <a:pt x="1139825" y="1184275"/>
                  </a:cubicBezTo>
                  <a:cubicBezTo>
                    <a:pt x="1107108" y="1165810"/>
                    <a:pt x="1075095" y="1138065"/>
                    <a:pt x="1054100" y="1133475"/>
                  </a:cubicBezTo>
                  <a:cubicBezTo>
                    <a:pt x="1038087" y="1167062"/>
                    <a:pt x="955813" y="1197368"/>
                    <a:pt x="923925" y="1231900"/>
                  </a:cubicBezTo>
                  <a:cubicBezTo>
                    <a:pt x="887468" y="1215851"/>
                    <a:pt x="877802" y="1191871"/>
                    <a:pt x="854075" y="1184275"/>
                  </a:cubicBezTo>
                  <a:cubicBezTo>
                    <a:pt x="808611" y="1212655"/>
                    <a:pt x="764765" y="1207943"/>
                    <a:pt x="736600" y="1231900"/>
                  </a:cubicBezTo>
                  <a:cubicBezTo>
                    <a:pt x="622778" y="1200106"/>
                    <a:pt x="594812" y="1118335"/>
                    <a:pt x="428625" y="1069975"/>
                  </a:cubicBezTo>
                  <a:cubicBezTo>
                    <a:pt x="368323" y="1148809"/>
                    <a:pt x="197126" y="1220565"/>
                    <a:pt x="127000" y="1270000"/>
                  </a:cubicBezTo>
                  <a:cubicBezTo>
                    <a:pt x="135999" y="1303400"/>
                    <a:pt x="122212" y="1346539"/>
                    <a:pt x="133350" y="1374775"/>
                  </a:cubicBezTo>
                  <a:cubicBezTo>
                    <a:pt x="120310" y="1371238"/>
                    <a:pt x="104242" y="1366657"/>
                    <a:pt x="95250" y="1362075"/>
                  </a:cubicBezTo>
                  <a:cubicBezTo>
                    <a:pt x="84060" y="1359094"/>
                    <a:pt x="75065" y="1345449"/>
                    <a:pt x="66675" y="1343025"/>
                  </a:cubicBezTo>
                  <a:cubicBezTo>
                    <a:pt x="63859" y="1341150"/>
                    <a:pt x="59991" y="1337952"/>
                    <a:pt x="57150" y="1336675"/>
                  </a:cubicBezTo>
                  <a:cubicBezTo>
                    <a:pt x="43159" y="1333528"/>
                    <a:pt x="51688" y="1334942"/>
                    <a:pt x="38100" y="1327150"/>
                  </a:cubicBezTo>
                  <a:cubicBezTo>
                    <a:pt x="35166" y="1323530"/>
                    <a:pt x="34970" y="1320415"/>
                    <a:pt x="31750" y="1317625"/>
                  </a:cubicBezTo>
                  <a:cubicBezTo>
                    <a:pt x="23364" y="1312608"/>
                    <a:pt x="19401" y="1314790"/>
                    <a:pt x="9525" y="1317625"/>
                  </a:cubicBezTo>
                  <a:cubicBezTo>
                    <a:pt x="8631" y="1321062"/>
                    <a:pt x="3021" y="1328065"/>
                    <a:pt x="6350" y="1327150"/>
                  </a:cubicBezTo>
                  <a:cubicBezTo>
                    <a:pt x="12149" y="1324940"/>
                    <a:pt x="10809" y="1318843"/>
                    <a:pt x="15875" y="1314450"/>
                  </a:cubicBezTo>
                  <a:cubicBezTo>
                    <a:pt x="21796" y="1307478"/>
                    <a:pt x="28770" y="1307005"/>
                    <a:pt x="34925" y="1301750"/>
                  </a:cubicBezTo>
                  <a:cubicBezTo>
                    <a:pt x="47422" y="1289437"/>
                    <a:pt x="42393" y="1292970"/>
                    <a:pt x="53975" y="1285875"/>
                  </a:cubicBezTo>
                  <a:cubicBezTo>
                    <a:pt x="58784" y="1280075"/>
                    <a:pt x="67555" y="1260295"/>
                    <a:pt x="66675" y="1266825"/>
                  </a:cubicBezTo>
                  <a:cubicBezTo>
                    <a:pt x="65169" y="1269897"/>
                    <a:pt x="65351" y="1274358"/>
                    <a:pt x="63500" y="1276350"/>
                  </a:cubicBezTo>
                  <a:cubicBezTo>
                    <a:pt x="60524" y="1279450"/>
                    <a:pt x="57443" y="1281817"/>
                    <a:pt x="53975" y="1282700"/>
                  </a:cubicBezTo>
                  <a:cubicBezTo>
                    <a:pt x="43635" y="1284315"/>
                    <a:pt x="29463" y="1283145"/>
                    <a:pt x="15875" y="1285875"/>
                  </a:cubicBezTo>
                  <a:cubicBezTo>
                    <a:pt x="12716" y="1286119"/>
                    <a:pt x="8947" y="1287142"/>
                    <a:pt x="6350" y="1289050"/>
                  </a:cubicBezTo>
                  <a:cubicBezTo>
                    <a:pt x="3371" y="1291434"/>
                    <a:pt x="-1" y="1298575"/>
                    <a:pt x="0" y="1298575"/>
                  </a:cubicBezTo>
                  <a:cubicBezTo>
                    <a:pt x="16648" y="1290282"/>
                    <a:pt x="47450" y="1310416"/>
                    <a:pt x="93243" y="1278970"/>
                  </a:cubicBezTo>
                  <a:cubicBezTo>
                    <a:pt x="137666" y="1063351"/>
                    <a:pt x="239336" y="1129847"/>
                    <a:pt x="283602" y="1103909"/>
                  </a:cubicBezTo>
                  <a:cubicBezTo>
                    <a:pt x="270894" y="900983"/>
                    <a:pt x="327781" y="1028342"/>
                    <a:pt x="352425" y="987425"/>
                  </a:cubicBezTo>
                  <a:cubicBezTo>
                    <a:pt x="321603" y="906047"/>
                    <a:pt x="355950" y="818000"/>
                    <a:pt x="371475" y="790575"/>
                  </a:cubicBezTo>
                  <a:cubicBezTo>
                    <a:pt x="381778" y="761888"/>
                    <a:pt x="419283" y="802111"/>
                    <a:pt x="425450" y="781050"/>
                  </a:cubicBezTo>
                  <a:cubicBezTo>
                    <a:pt x="427194" y="723934"/>
                    <a:pt x="393145" y="702767"/>
                    <a:pt x="422275" y="692150"/>
                  </a:cubicBezTo>
                  <a:cubicBezTo>
                    <a:pt x="535908" y="648594"/>
                    <a:pt x="501048" y="757490"/>
                    <a:pt x="584200" y="688975"/>
                  </a:cubicBezTo>
                  <a:cubicBezTo>
                    <a:pt x="681100" y="428933"/>
                    <a:pt x="781685" y="470855"/>
                    <a:pt x="854075" y="333375"/>
                  </a:cubicBezTo>
                  <a:cubicBezTo>
                    <a:pt x="850091" y="231137"/>
                    <a:pt x="946670" y="106115"/>
                    <a:pt x="984250" y="0"/>
                  </a:cubicBezTo>
                  <a:cubicBezTo>
                    <a:pt x="1014237" y="39777"/>
                    <a:pt x="1032243" y="82816"/>
                    <a:pt x="1057275" y="120650"/>
                  </a:cubicBezTo>
                  <a:close/>
                </a:path>
              </a:pathLst>
            </a:custGeom>
            <a:solidFill>
              <a:srgbClr val="DFF3FC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xmlns="" sd="3560512971">
                    <a:custGeom>
                      <a:avLst/>
                      <a:gdLst>
                        <a:gd name="connsiteX0" fmla="*/ 1057275 w 1323975"/>
                        <a:gd name="connsiteY0" fmla="*/ 196850 h 1450975"/>
                        <a:gd name="connsiteX1" fmla="*/ 1025525 w 1323975"/>
                        <a:gd name="connsiteY1" fmla="*/ 295275 h 1450975"/>
                        <a:gd name="connsiteX2" fmla="*/ 1196975 w 1323975"/>
                        <a:gd name="connsiteY2" fmla="*/ 654050 h 1450975"/>
                        <a:gd name="connsiteX3" fmla="*/ 1136650 w 1323975"/>
                        <a:gd name="connsiteY3" fmla="*/ 790575 h 1450975"/>
                        <a:gd name="connsiteX4" fmla="*/ 1222375 w 1323975"/>
                        <a:gd name="connsiteY4" fmla="*/ 971550 h 1450975"/>
                        <a:gd name="connsiteX5" fmla="*/ 1323975 w 1323975"/>
                        <a:gd name="connsiteY5" fmla="*/ 1082675 h 1450975"/>
                        <a:gd name="connsiteX6" fmla="*/ 1314450 w 1323975"/>
                        <a:gd name="connsiteY6" fmla="*/ 1181100 h 1450975"/>
                        <a:gd name="connsiteX7" fmla="*/ 1285875 w 1323975"/>
                        <a:gd name="connsiteY7" fmla="*/ 1158875 h 1450975"/>
                        <a:gd name="connsiteX8" fmla="*/ 1279525 w 1323975"/>
                        <a:gd name="connsiteY8" fmla="*/ 1146175 h 1450975"/>
                        <a:gd name="connsiteX9" fmla="*/ 1260475 w 1323975"/>
                        <a:gd name="connsiteY9" fmla="*/ 1133475 h 1450975"/>
                        <a:gd name="connsiteX10" fmla="*/ 1225550 w 1323975"/>
                        <a:gd name="connsiteY10" fmla="*/ 1098550 h 1450975"/>
                        <a:gd name="connsiteX11" fmla="*/ 1139825 w 1323975"/>
                        <a:gd name="connsiteY11" fmla="*/ 1260475 h 1450975"/>
                        <a:gd name="connsiteX12" fmla="*/ 1054100 w 1323975"/>
                        <a:gd name="connsiteY12" fmla="*/ 1209675 h 1450975"/>
                        <a:gd name="connsiteX13" fmla="*/ 923925 w 1323975"/>
                        <a:gd name="connsiteY13" fmla="*/ 1308100 h 1450975"/>
                        <a:gd name="connsiteX14" fmla="*/ 854075 w 1323975"/>
                        <a:gd name="connsiteY14" fmla="*/ 1260475 h 1450975"/>
                        <a:gd name="connsiteX15" fmla="*/ 736600 w 1323975"/>
                        <a:gd name="connsiteY15" fmla="*/ 1308100 h 1450975"/>
                        <a:gd name="connsiteX16" fmla="*/ 428625 w 1323975"/>
                        <a:gd name="connsiteY16" fmla="*/ 1146175 h 1450975"/>
                        <a:gd name="connsiteX17" fmla="*/ 127000 w 1323975"/>
                        <a:gd name="connsiteY17" fmla="*/ 1346200 h 1450975"/>
                        <a:gd name="connsiteX18" fmla="*/ 133350 w 1323975"/>
                        <a:gd name="connsiteY18" fmla="*/ 1450975 h 1450975"/>
                        <a:gd name="connsiteX19" fmla="*/ 95250 w 1323975"/>
                        <a:gd name="connsiteY19" fmla="*/ 1438275 h 1450975"/>
                        <a:gd name="connsiteX20" fmla="*/ 66675 w 1323975"/>
                        <a:gd name="connsiteY20" fmla="*/ 1419225 h 1450975"/>
                        <a:gd name="connsiteX21" fmla="*/ 57150 w 1323975"/>
                        <a:gd name="connsiteY21" fmla="*/ 1412875 h 1450975"/>
                        <a:gd name="connsiteX22" fmla="*/ 38100 w 1323975"/>
                        <a:gd name="connsiteY22" fmla="*/ 1403350 h 1450975"/>
                        <a:gd name="connsiteX23" fmla="*/ 31750 w 1323975"/>
                        <a:gd name="connsiteY23" fmla="*/ 1393825 h 1450975"/>
                        <a:gd name="connsiteX24" fmla="*/ 9525 w 1323975"/>
                        <a:gd name="connsiteY24" fmla="*/ 1393825 h 1450975"/>
                        <a:gd name="connsiteX25" fmla="*/ 6350 w 1323975"/>
                        <a:gd name="connsiteY25" fmla="*/ 1403350 h 1450975"/>
                        <a:gd name="connsiteX26" fmla="*/ 15875 w 1323975"/>
                        <a:gd name="connsiteY26" fmla="*/ 1390650 h 1450975"/>
                        <a:gd name="connsiteX27" fmla="*/ 34925 w 1323975"/>
                        <a:gd name="connsiteY27" fmla="*/ 1377950 h 1450975"/>
                        <a:gd name="connsiteX28" fmla="*/ 53975 w 1323975"/>
                        <a:gd name="connsiteY28" fmla="*/ 1362075 h 1450975"/>
                        <a:gd name="connsiteX29" fmla="*/ 66675 w 1323975"/>
                        <a:gd name="connsiteY29" fmla="*/ 1343025 h 1450975"/>
                        <a:gd name="connsiteX30" fmla="*/ 63500 w 1323975"/>
                        <a:gd name="connsiteY30" fmla="*/ 1352550 h 1450975"/>
                        <a:gd name="connsiteX31" fmla="*/ 53975 w 1323975"/>
                        <a:gd name="connsiteY31" fmla="*/ 1358900 h 1450975"/>
                        <a:gd name="connsiteX32" fmla="*/ 15875 w 1323975"/>
                        <a:gd name="connsiteY32" fmla="*/ 1362075 h 1450975"/>
                        <a:gd name="connsiteX33" fmla="*/ 6350 w 1323975"/>
                        <a:gd name="connsiteY33" fmla="*/ 1365250 h 1450975"/>
                        <a:gd name="connsiteX34" fmla="*/ 0 w 1323975"/>
                        <a:gd name="connsiteY34" fmla="*/ 1374775 h 1450975"/>
                        <a:gd name="connsiteX35" fmla="*/ 1000125 w 1323975"/>
                        <a:gd name="connsiteY35" fmla="*/ 0 h 1450975"/>
                        <a:gd name="connsiteX36" fmla="*/ 1057275 w 1323975"/>
                        <a:gd name="connsiteY36" fmla="*/ 196850 h 14509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84250 w 1323975"/>
                        <a:gd name="connsiteY35" fmla="*/ 0 h 1374775"/>
                        <a:gd name="connsiteX36" fmla="*/ 1057275 w 1323975"/>
                        <a:gd name="connsiteY36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854075 w 1323975"/>
                        <a:gd name="connsiteY35" fmla="*/ 333375 h 1374775"/>
                        <a:gd name="connsiteX36" fmla="*/ 984250 w 1323975"/>
                        <a:gd name="connsiteY36" fmla="*/ 0 h 1374775"/>
                        <a:gd name="connsiteX37" fmla="*/ 1057275 w 1323975"/>
                        <a:gd name="connsiteY37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854075 w 1323975"/>
                        <a:gd name="connsiteY35" fmla="*/ 333375 h 1374775"/>
                        <a:gd name="connsiteX36" fmla="*/ 984250 w 1323975"/>
                        <a:gd name="connsiteY36" fmla="*/ 0 h 1374775"/>
                        <a:gd name="connsiteX37" fmla="*/ 1057275 w 1323975"/>
                        <a:gd name="connsiteY37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584200 w 1323975"/>
                        <a:gd name="connsiteY35" fmla="*/ 688975 h 1374775"/>
                        <a:gd name="connsiteX36" fmla="*/ 854075 w 1323975"/>
                        <a:gd name="connsiteY36" fmla="*/ 333375 h 1374775"/>
                        <a:gd name="connsiteX37" fmla="*/ 984250 w 1323975"/>
                        <a:gd name="connsiteY37" fmla="*/ 0 h 1374775"/>
                        <a:gd name="connsiteX38" fmla="*/ 1057275 w 1323975"/>
                        <a:gd name="connsiteY38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584200 w 1323975"/>
                        <a:gd name="connsiteY35" fmla="*/ 688975 h 1374775"/>
                        <a:gd name="connsiteX36" fmla="*/ 854075 w 1323975"/>
                        <a:gd name="connsiteY36" fmla="*/ 333375 h 1374775"/>
                        <a:gd name="connsiteX37" fmla="*/ 984250 w 1323975"/>
                        <a:gd name="connsiteY37" fmla="*/ 0 h 1374775"/>
                        <a:gd name="connsiteX38" fmla="*/ 1057275 w 1323975"/>
                        <a:gd name="connsiteY38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2275 w 1323975"/>
                        <a:gd name="connsiteY35" fmla="*/ 692150 h 1374775"/>
                        <a:gd name="connsiteX36" fmla="*/ 584200 w 1323975"/>
                        <a:gd name="connsiteY36" fmla="*/ 688975 h 1374775"/>
                        <a:gd name="connsiteX37" fmla="*/ 854075 w 1323975"/>
                        <a:gd name="connsiteY37" fmla="*/ 333375 h 1374775"/>
                        <a:gd name="connsiteX38" fmla="*/ 984250 w 1323975"/>
                        <a:gd name="connsiteY38" fmla="*/ 0 h 1374775"/>
                        <a:gd name="connsiteX39" fmla="*/ 1057275 w 1323975"/>
                        <a:gd name="connsiteY39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2275 w 1323975"/>
                        <a:gd name="connsiteY35" fmla="*/ 692150 h 1374775"/>
                        <a:gd name="connsiteX36" fmla="*/ 584200 w 1323975"/>
                        <a:gd name="connsiteY36" fmla="*/ 688975 h 1374775"/>
                        <a:gd name="connsiteX37" fmla="*/ 854075 w 1323975"/>
                        <a:gd name="connsiteY37" fmla="*/ 333375 h 1374775"/>
                        <a:gd name="connsiteX38" fmla="*/ 984250 w 1323975"/>
                        <a:gd name="connsiteY38" fmla="*/ 0 h 1374775"/>
                        <a:gd name="connsiteX39" fmla="*/ 1057275 w 1323975"/>
                        <a:gd name="connsiteY39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5450 w 1323975"/>
                        <a:gd name="connsiteY35" fmla="*/ 781050 h 1374775"/>
                        <a:gd name="connsiteX36" fmla="*/ 422275 w 1323975"/>
                        <a:gd name="connsiteY36" fmla="*/ 692150 h 1374775"/>
                        <a:gd name="connsiteX37" fmla="*/ 584200 w 1323975"/>
                        <a:gd name="connsiteY37" fmla="*/ 688975 h 1374775"/>
                        <a:gd name="connsiteX38" fmla="*/ 854075 w 1323975"/>
                        <a:gd name="connsiteY38" fmla="*/ 333375 h 1374775"/>
                        <a:gd name="connsiteX39" fmla="*/ 984250 w 1323975"/>
                        <a:gd name="connsiteY39" fmla="*/ 0 h 1374775"/>
                        <a:gd name="connsiteX40" fmla="*/ 1057275 w 1323975"/>
                        <a:gd name="connsiteY40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425450 w 1323975"/>
                        <a:gd name="connsiteY35" fmla="*/ 781050 h 1374775"/>
                        <a:gd name="connsiteX36" fmla="*/ 422275 w 1323975"/>
                        <a:gd name="connsiteY36" fmla="*/ 692150 h 1374775"/>
                        <a:gd name="connsiteX37" fmla="*/ 584200 w 1323975"/>
                        <a:gd name="connsiteY37" fmla="*/ 688975 h 1374775"/>
                        <a:gd name="connsiteX38" fmla="*/ 854075 w 1323975"/>
                        <a:gd name="connsiteY38" fmla="*/ 333375 h 1374775"/>
                        <a:gd name="connsiteX39" fmla="*/ 984250 w 1323975"/>
                        <a:gd name="connsiteY39" fmla="*/ 0 h 1374775"/>
                        <a:gd name="connsiteX40" fmla="*/ 1057275 w 1323975"/>
                        <a:gd name="connsiteY40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425450 w 1323975"/>
                        <a:gd name="connsiteY36" fmla="*/ 781050 h 1374775"/>
                        <a:gd name="connsiteX37" fmla="*/ 422275 w 1323975"/>
                        <a:gd name="connsiteY37" fmla="*/ 692150 h 1374775"/>
                        <a:gd name="connsiteX38" fmla="*/ 584200 w 1323975"/>
                        <a:gd name="connsiteY38" fmla="*/ 688975 h 1374775"/>
                        <a:gd name="connsiteX39" fmla="*/ 854075 w 1323975"/>
                        <a:gd name="connsiteY39" fmla="*/ 333375 h 1374775"/>
                        <a:gd name="connsiteX40" fmla="*/ 984250 w 1323975"/>
                        <a:gd name="connsiteY40" fmla="*/ 0 h 1374775"/>
                        <a:gd name="connsiteX41" fmla="*/ 1057275 w 1323975"/>
                        <a:gd name="connsiteY41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425450 w 1323975"/>
                        <a:gd name="connsiteY36" fmla="*/ 781050 h 1374775"/>
                        <a:gd name="connsiteX37" fmla="*/ 422275 w 1323975"/>
                        <a:gd name="connsiteY37" fmla="*/ 692150 h 1374775"/>
                        <a:gd name="connsiteX38" fmla="*/ 584200 w 1323975"/>
                        <a:gd name="connsiteY38" fmla="*/ 688975 h 1374775"/>
                        <a:gd name="connsiteX39" fmla="*/ 854075 w 1323975"/>
                        <a:gd name="connsiteY39" fmla="*/ 333375 h 1374775"/>
                        <a:gd name="connsiteX40" fmla="*/ 984250 w 1323975"/>
                        <a:gd name="connsiteY40" fmla="*/ 0 h 1374775"/>
                        <a:gd name="connsiteX41" fmla="*/ 1057275 w 1323975"/>
                        <a:gd name="connsiteY41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747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84175 w 1323975"/>
                        <a:gd name="connsiteY35" fmla="*/ 958850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874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352425 w 1323975"/>
                        <a:gd name="connsiteY35" fmla="*/ 987425 h 1374775"/>
                        <a:gd name="connsiteX36" fmla="*/ 371475 w 1323975"/>
                        <a:gd name="connsiteY36" fmla="*/ 790575 h 1374775"/>
                        <a:gd name="connsiteX37" fmla="*/ 425450 w 1323975"/>
                        <a:gd name="connsiteY37" fmla="*/ 781050 h 1374775"/>
                        <a:gd name="connsiteX38" fmla="*/ 422275 w 1323975"/>
                        <a:gd name="connsiteY38" fmla="*/ 692150 h 1374775"/>
                        <a:gd name="connsiteX39" fmla="*/ 584200 w 1323975"/>
                        <a:gd name="connsiteY39" fmla="*/ 688975 h 1374775"/>
                        <a:gd name="connsiteX40" fmla="*/ 854075 w 1323975"/>
                        <a:gd name="connsiteY40" fmla="*/ 333375 h 1374775"/>
                        <a:gd name="connsiteX41" fmla="*/ 984250 w 1323975"/>
                        <a:gd name="connsiteY41" fmla="*/ 0 h 1374775"/>
                        <a:gd name="connsiteX42" fmla="*/ 1057275 w 1323975"/>
                        <a:gd name="connsiteY42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283602 w 1323975"/>
                        <a:gd name="connsiteY35" fmla="*/ 1103909 h 1374775"/>
                        <a:gd name="connsiteX36" fmla="*/ 352425 w 1323975"/>
                        <a:gd name="connsiteY36" fmla="*/ 987425 h 1374775"/>
                        <a:gd name="connsiteX37" fmla="*/ 371475 w 1323975"/>
                        <a:gd name="connsiteY37" fmla="*/ 790575 h 1374775"/>
                        <a:gd name="connsiteX38" fmla="*/ 425450 w 1323975"/>
                        <a:gd name="connsiteY38" fmla="*/ 781050 h 1374775"/>
                        <a:gd name="connsiteX39" fmla="*/ 422275 w 1323975"/>
                        <a:gd name="connsiteY39" fmla="*/ 692150 h 1374775"/>
                        <a:gd name="connsiteX40" fmla="*/ 584200 w 1323975"/>
                        <a:gd name="connsiteY40" fmla="*/ 688975 h 1374775"/>
                        <a:gd name="connsiteX41" fmla="*/ 854075 w 1323975"/>
                        <a:gd name="connsiteY41" fmla="*/ 333375 h 1374775"/>
                        <a:gd name="connsiteX42" fmla="*/ 984250 w 1323975"/>
                        <a:gd name="connsiteY42" fmla="*/ 0 h 1374775"/>
                        <a:gd name="connsiteX43" fmla="*/ 1057275 w 1323975"/>
                        <a:gd name="connsiteY43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283602 w 1323975"/>
                        <a:gd name="connsiteY35" fmla="*/ 1103909 h 1374775"/>
                        <a:gd name="connsiteX36" fmla="*/ 352425 w 1323975"/>
                        <a:gd name="connsiteY36" fmla="*/ 987425 h 1374775"/>
                        <a:gd name="connsiteX37" fmla="*/ 371475 w 1323975"/>
                        <a:gd name="connsiteY37" fmla="*/ 790575 h 1374775"/>
                        <a:gd name="connsiteX38" fmla="*/ 425450 w 1323975"/>
                        <a:gd name="connsiteY38" fmla="*/ 781050 h 1374775"/>
                        <a:gd name="connsiteX39" fmla="*/ 422275 w 1323975"/>
                        <a:gd name="connsiteY39" fmla="*/ 692150 h 1374775"/>
                        <a:gd name="connsiteX40" fmla="*/ 584200 w 1323975"/>
                        <a:gd name="connsiteY40" fmla="*/ 688975 h 1374775"/>
                        <a:gd name="connsiteX41" fmla="*/ 854075 w 1323975"/>
                        <a:gd name="connsiteY41" fmla="*/ 333375 h 1374775"/>
                        <a:gd name="connsiteX42" fmla="*/ 984250 w 1323975"/>
                        <a:gd name="connsiteY42" fmla="*/ 0 h 1374775"/>
                        <a:gd name="connsiteX43" fmla="*/ 1057275 w 1323975"/>
                        <a:gd name="connsiteY43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3243 w 1323975"/>
                        <a:gd name="connsiteY35" fmla="*/ 1278970 h 1374775"/>
                        <a:gd name="connsiteX36" fmla="*/ 283602 w 1323975"/>
                        <a:gd name="connsiteY36" fmla="*/ 1103909 h 1374775"/>
                        <a:gd name="connsiteX37" fmla="*/ 352425 w 1323975"/>
                        <a:gd name="connsiteY37" fmla="*/ 987425 h 1374775"/>
                        <a:gd name="connsiteX38" fmla="*/ 371475 w 1323975"/>
                        <a:gd name="connsiteY38" fmla="*/ 790575 h 1374775"/>
                        <a:gd name="connsiteX39" fmla="*/ 425450 w 1323975"/>
                        <a:gd name="connsiteY39" fmla="*/ 781050 h 1374775"/>
                        <a:gd name="connsiteX40" fmla="*/ 422275 w 1323975"/>
                        <a:gd name="connsiteY40" fmla="*/ 692150 h 1374775"/>
                        <a:gd name="connsiteX41" fmla="*/ 584200 w 1323975"/>
                        <a:gd name="connsiteY41" fmla="*/ 688975 h 1374775"/>
                        <a:gd name="connsiteX42" fmla="*/ 854075 w 1323975"/>
                        <a:gd name="connsiteY42" fmla="*/ 333375 h 1374775"/>
                        <a:gd name="connsiteX43" fmla="*/ 984250 w 1323975"/>
                        <a:gd name="connsiteY43" fmla="*/ 0 h 1374775"/>
                        <a:gd name="connsiteX44" fmla="*/ 1057275 w 1323975"/>
                        <a:gd name="connsiteY44" fmla="*/ 120650 h 1374775"/>
                        <a:gd name="connsiteX0" fmla="*/ 1057275 w 1323975"/>
                        <a:gd name="connsiteY0" fmla="*/ 120650 h 1374775"/>
                        <a:gd name="connsiteX1" fmla="*/ 1025525 w 1323975"/>
                        <a:gd name="connsiteY1" fmla="*/ 219075 h 1374775"/>
                        <a:gd name="connsiteX2" fmla="*/ 1196975 w 1323975"/>
                        <a:gd name="connsiteY2" fmla="*/ 577850 h 1374775"/>
                        <a:gd name="connsiteX3" fmla="*/ 1136650 w 1323975"/>
                        <a:gd name="connsiteY3" fmla="*/ 714375 h 1374775"/>
                        <a:gd name="connsiteX4" fmla="*/ 1222375 w 1323975"/>
                        <a:gd name="connsiteY4" fmla="*/ 895350 h 1374775"/>
                        <a:gd name="connsiteX5" fmla="*/ 1323975 w 1323975"/>
                        <a:gd name="connsiteY5" fmla="*/ 1006475 h 1374775"/>
                        <a:gd name="connsiteX6" fmla="*/ 1314450 w 1323975"/>
                        <a:gd name="connsiteY6" fmla="*/ 1104900 h 1374775"/>
                        <a:gd name="connsiteX7" fmla="*/ 1285875 w 1323975"/>
                        <a:gd name="connsiteY7" fmla="*/ 1082675 h 1374775"/>
                        <a:gd name="connsiteX8" fmla="*/ 1279525 w 1323975"/>
                        <a:gd name="connsiteY8" fmla="*/ 1069975 h 1374775"/>
                        <a:gd name="connsiteX9" fmla="*/ 1260475 w 1323975"/>
                        <a:gd name="connsiteY9" fmla="*/ 1057275 h 1374775"/>
                        <a:gd name="connsiteX10" fmla="*/ 1225550 w 1323975"/>
                        <a:gd name="connsiteY10" fmla="*/ 1022350 h 1374775"/>
                        <a:gd name="connsiteX11" fmla="*/ 1139825 w 1323975"/>
                        <a:gd name="connsiteY11" fmla="*/ 1184275 h 1374775"/>
                        <a:gd name="connsiteX12" fmla="*/ 1054100 w 1323975"/>
                        <a:gd name="connsiteY12" fmla="*/ 1133475 h 1374775"/>
                        <a:gd name="connsiteX13" fmla="*/ 923925 w 1323975"/>
                        <a:gd name="connsiteY13" fmla="*/ 1231900 h 1374775"/>
                        <a:gd name="connsiteX14" fmla="*/ 854075 w 1323975"/>
                        <a:gd name="connsiteY14" fmla="*/ 1184275 h 1374775"/>
                        <a:gd name="connsiteX15" fmla="*/ 736600 w 1323975"/>
                        <a:gd name="connsiteY15" fmla="*/ 1231900 h 1374775"/>
                        <a:gd name="connsiteX16" fmla="*/ 428625 w 1323975"/>
                        <a:gd name="connsiteY16" fmla="*/ 1069975 h 1374775"/>
                        <a:gd name="connsiteX17" fmla="*/ 127000 w 1323975"/>
                        <a:gd name="connsiteY17" fmla="*/ 1270000 h 1374775"/>
                        <a:gd name="connsiteX18" fmla="*/ 133350 w 1323975"/>
                        <a:gd name="connsiteY18" fmla="*/ 1374775 h 1374775"/>
                        <a:gd name="connsiteX19" fmla="*/ 95250 w 1323975"/>
                        <a:gd name="connsiteY19" fmla="*/ 1362075 h 1374775"/>
                        <a:gd name="connsiteX20" fmla="*/ 66675 w 1323975"/>
                        <a:gd name="connsiteY20" fmla="*/ 1343025 h 1374775"/>
                        <a:gd name="connsiteX21" fmla="*/ 57150 w 1323975"/>
                        <a:gd name="connsiteY21" fmla="*/ 1336675 h 1374775"/>
                        <a:gd name="connsiteX22" fmla="*/ 38100 w 1323975"/>
                        <a:gd name="connsiteY22" fmla="*/ 1327150 h 1374775"/>
                        <a:gd name="connsiteX23" fmla="*/ 31750 w 1323975"/>
                        <a:gd name="connsiteY23" fmla="*/ 1317625 h 1374775"/>
                        <a:gd name="connsiteX24" fmla="*/ 9525 w 1323975"/>
                        <a:gd name="connsiteY24" fmla="*/ 1317625 h 1374775"/>
                        <a:gd name="connsiteX25" fmla="*/ 6350 w 1323975"/>
                        <a:gd name="connsiteY25" fmla="*/ 1327150 h 1374775"/>
                        <a:gd name="connsiteX26" fmla="*/ 15875 w 1323975"/>
                        <a:gd name="connsiteY26" fmla="*/ 1314450 h 1374775"/>
                        <a:gd name="connsiteX27" fmla="*/ 34925 w 1323975"/>
                        <a:gd name="connsiteY27" fmla="*/ 1301750 h 1374775"/>
                        <a:gd name="connsiteX28" fmla="*/ 53975 w 1323975"/>
                        <a:gd name="connsiteY28" fmla="*/ 1285875 h 1374775"/>
                        <a:gd name="connsiteX29" fmla="*/ 66675 w 1323975"/>
                        <a:gd name="connsiteY29" fmla="*/ 1266825 h 1374775"/>
                        <a:gd name="connsiteX30" fmla="*/ 63500 w 1323975"/>
                        <a:gd name="connsiteY30" fmla="*/ 1276350 h 1374775"/>
                        <a:gd name="connsiteX31" fmla="*/ 53975 w 1323975"/>
                        <a:gd name="connsiteY31" fmla="*/ 1282700 h 1374775"/>
                        <a:gd name="connsiteX32" fmla="*/ 15875 w 1323975"/>
                        <a:gd name="connsiteY32" fmla="*/ 1285875 h 1374775"/>
                        <a:gd name="connsiteX33" fmla="*/ 6350 w 1323975"/>
                        <a:gd name="connsiteY33" fmla="*/ 1289050 h 1374775"/>
                        <a:gd name="connsiteX34" fmla="*/ 0 w 1323975"/>
                        <a:gd name="connsiteY34" fmla="*/ 1298575 h 1374775"/>
                        <a:gd name="connsiteX35" fmla="*/ 93243 w 1323975"/>
                        <a:gd name="connsiteY35" fmla="*/ 1278970 h 1374775"/>
                        <a:gd name="connsiteX36" fmla="*/ 283602 w 1323975"/>
                        <a:gd name="connsiteY36" fmla="*/ 1103909 h 1374775"/>
                        <a:gd name="connsiteX37" fmla="*/ 352425 w 1323975"/>
                        <a:gd name="connsiteY37" fmla="*/ 987425 h 1374775"/>
                        <a:gd name="connsiteX38" fmla="*/ 371475 w 1323975"/>
                        <a:gd name="connsiteY38" fmla="*/ 790575 h 1374775"/>
                        <a:gd name="connsiteX39" fmla="*/ 425450 w 1323975"/>
                        <a:gd name="connsiteY39" fmla="*/ 781050 h 1374775"/>
                        <a:gd name="connsiteX40" fmla="*/ 422275 w 1323975"/>
                        <a:gd name="connsiteY40" fmla="*/ 692150 h 1374775"/>
                        <a:gd name="connsiteX41" fmla="*/ 584200 w 1323975"/>
                        <a:gd name="connsiteY41" fmla="*/ 688975 h 1374775"/>
                        <a:gd name="connsiteX42" fmla="*/ 854075 w 1323975"/>
                        <a:gd name="connsiteY42" fmla="*/ 333375 h 1374775"/>
                        <a:gd name="connsiteX43" fmla="*/ 984250 w 1323975"/>
                        <a:gd name="connsiteY43" fmla="*/ 0 h 1374775"/>
                        <a:gd name="connsiteX44" fmla="*/ 1057275 w 1323975"/>
                        <a:gd name="connsiteY44" fmla="*/ 120650 h 137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1323975" h="1374775">
                          <a:moveTo>
                            <a:pt x="1057275" y="120650"/>
                          </a:moveTo>
                          <a:lnTo>
                            <a:pt x="1025525" y="219075"/>
                          </a:lnTo>
                          <a:lnTo>
                            <a:pt x="1196975" y="577850"/>
                          </a:lnTo>
                          <a:lnTo>
                            <a:pt x="1136650" y="714375"/>
                          </a:lnTo>
                          <a:lnTo>
                            <a:pt x="1222375" y="895350"/>
                          </a:lnTo>
                          <a:lnTo>
                            <a:pt x="1323975" y="1006475"/>
                          </a:lnTo>
                          <a:lnTo>
                            <a:pt x="1314450" y="1104900"/>
                          </a:lnTo>
                          <a:cubicBezTo>
                            <a:pt x="1304925" y="1097492"/>
                            <a:pt x="1294408" y="1091208"/>
                            <a:pt x="1285875" y="1082675"/>
                          </a:cubicBezTo>
                          <a:cubicBezTo>
                            <a:pt x="1282528" y="1079328"/>
                            <a:pt x="1282872" y="1073322"/>
                            <a:pt x="1279525" y="1069975"/>
                          </a:cubicBezTo>
                          <a:cubicBezTo>
                            <a:pt x="1274129" y="1064579"/>
                            <a:pt x="1260475" y="1057275"/>
                            <a:pt x="1260475" y="1057275"/>
                          </a:cubicBezTo>
                          <a:lnTo>
                            <a:pt x="1225550" y="1022350"/>
                          </a:lnTo>
                          <a:lnTo>
                            <a:pt x="1139825" y="1184275"/>
                          </a:lnTo>
                          <a:lnTo>
                            <a:pt x="1054100" y="1133475"/>
                          </a:lnTo>
                          <a:lnTo>
                            <a:pt x="923925" y="1231900"/>
                          </a:lnTo>
                          <a:lnTo>
                            <a:pt x="854075" y="1184275"/>
                          </a:lnTo>
                          <a:lnTo>
                            <a:pt x="736600" y="1231900"/>
                          </a:lnTo>
                          <a:lnTo>
                            <a:pt x="428625" y="1069975"/>
                          </a:lnTo>
                          <a:lnTo>
                            <a:pt x="127000" y="1270000"/>
                          </a:lnTo>
                          <a:lnTo>
                            <a:pt x="133350" y="1374775"/>
                          </a:lnTo>
                          <a:cubicBezTo>
                            <a:pt x="120650" y="1370542"/>
                            <a:pt x="106389" y="1369501"/>
                            <a:pt x="95250" y="1362075"/>
                          </a:cubicBezTo>
                          <a:lnTo>
                            <a:pt x="66675" y="1343025"/>
                          </a:lnTo>
                          <a:cubicBezTo>
                            <a:pt x="63500" y="1340908"/>
                            <a:pt x="60770" y="1337882"/>
                            <a:pt x="57150" y="1336675"/>
                          </a:cubicBezTo>
                          <a:cubicBezTo>
                            <a:pt x="44005" y="1332293"/>
                            <a:pt x="50410" y="1335356"/>
                            <a:pt x="38100" y="1327150"/>
                          </a:cubicBezTo>
                          <a:cubicBezTo>
                            <a:pt x="35983" y="1323975"/>
                            <a:pt x="34925" y="1319742"/>
                            <a:pt x="31750" y="1317625"/>
                          </a:cubicBezTo>
                          <a:cubicBezTo>
                            <a:pt x="22448" y="1311423"/>
                            <a:pt x="18094" y="1314769"/>
                            <a:pt x="9525" y="1317625"/>
                          </a:cubicBezTo>
                          <a:cubicBezTo>
                            <a:pt x="8467" y="1320800"/>
                            <a:pt x="3357" y="1328647"/>
                            <a:pt x="6350" y="1327150"/>
                          </a:cubicBezTo>
                          <a:cubicBezTo>
                            <a:pt x="11083" y="1324783"/>
                            <a:pt x="11920" y="1317966"/>
                            <a:pt x="15875" y="1314450"/>
                          </a:cubicBezTo>
                          <a:cubicBezTo>
                            <a:pt x="21579" y="1309380"/>
                            <a:pt x="29529" y="1307146"/>
                            <a:pt x="34925" y="1301750"/>
                          </a:cubicBezTo>
                          <a:cubicBezTo>
                            <a:pt x="47148" y="1289527"/>
                            <a:pt x="40714" y="1294716"/>
                            <a:pt x="53975" y="1285875"/>
                          </a:cubicBezTo>
                          <a:cubicBezTo>
                            <a:pt x="58208" y="1279525"/>
                            <a:pt x="69088" y="1259585"/>
                            <a:pt x="66675" y="1266825"/>
                          </a:cubicBezTo>
                          <a:cubicBezTo>
                            <a:pt x="65617" y="1270000"/>
                            <a:pt x="65591" y="1273737"/>
                            <a:pt x="63500" y="1276350"/>
                          </a:cubicBezTo>
                          <a:cubicBezTo>
                            <a:pt x="61116" y="1279330"/>
                            <a:pt x="57717" y="1281952"/>
                            <a:pt x="53975" y="1282700"/>
                          </a:cubicBezTo>
                          <a:cubicBezTo>
                            <a:pt x="41478" y="1285199"/>
                            <a:pt x="28575" y="1284817"/>
                            <a:pt x="15875" y="1285875"/>
                          </a:cubicBezTo>
                          <a:cubicBezTo>
                            <a:pt x="12700" y="1286933"/>
                            <a:pt x="8963" y="1286959"/>
                            <a:pt x="6350" y="1289050"/>
                          </a:cubicBezTo>
                          <a:cubicBezTo>
                            <a:pt x="3370" y="1291434"/>
                            <a:pt x="0" y="1298575"/>
                            <a:pt x="0" y="1298575"/>
                          </a:cubicBezTo>
                          <a:cubicBezTo>
                            <a:pt x="17315" y="1287547"/>
                            <a:pt x="45976" y="1311414"/>
                            <a:pt x="93243" y="1278970"/>
                          </a:cubicBezTo>
                          <a:cubicBezTo>
                            <a:pt x="140510" y="1054468"/>
                            <a:pt x="243238" y="1143152"/>
                            <a:pt x="283602" y="1103909"/>
                          </a:cubicBezTo>
                          <a:cubicBezTo>
                            <a:pt x="279454" y="905883"/>
                            <a:pt x="328715" y="1038797"/>
                            <a:pt x="352425" y="987425"/>
                          </a:cubicBezTo>
                          <a:cubicBezTo>
                            <a:pt x="318558" y="913342"/>
                            <a:pt x="359304" y="822854"/>
                            <a:pt x="371475" y="790575"/>
                          </a:cubicBezTo>
                          <a:cubicBezTo>
                            <a:pt x="383646" y="758296"/>
                            <a:pt x="419629" y="801687"/>
                            <a:pt x="425450" y="781050"/>
                          </a:cubicBezTo>
                          <a:cubicBezTo>
                            <a:pt x="429154" y="730779"/>
                            <a:pt x="385233" y="703792"/>
                            <a:pt x="422275" y="692150"/>
                          </a:cubicBezTo>
                          <a:cubicBezTo>
                            <a:pt x="532342" y="657225"/>
                            <a:pt x="523875" y="765175"/>
                            <a:pt x="584200" y="688975"/>
                          </a:cubicBezTo>
                          <a:cubicBezTo>
                            <a:pt x="685271" y="423333"/>
                            <a:pt x="781579" y="446087"/>
                            <a:pt x="854075" y="333375"/>
                          </a:cubicBezTo>
                          <a:cubicBezTo>
                            <a:pt x="865717" y="200025"/>
                            <a:pt x="940858" y="111125"/>
                            <a:pt x="984250" y="0"/>
                          </a:cubicBezTo>
                          <a:lnTo>
                            <a:pt x="1057275" y="12065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949988-2CCF-4FF8-AAA9-B50F800E6679}"/>
                </a:ext>
              </a:extLst>
            </p:cNvPr>
            <p:cNvSpPr/>
            <p:nvPr/>
          </p:nvSpPr>
          <p:spPr>
            <a:xfrm>
              <a:off x="5669524" y="1470025"/>
              <a:ext cx="620151" cy="445722"/>
            </a:xfrm>
            <a:custGeom>
              <a:avLst/>
              <a:gdLst>
                <a:gd name="connsiteX0" fmla="*/ 628650 w 628650"/>
                <a:gd name="connsiteY0" fmla="*/ 374650 h 514350"/>
                <a:gd name="connsiteX1" fmla="*/ 492125 w 628650"/>
                <a:gd name="connsiteY1" fmla="*/ 200025 h 514350"/>
                <a:gd name="connsiteX2" fmla="*/ 473075 w 628650"/>
                <a:gd name="connsiteY2" fmla="*/ 88900 h 514350"/>
                <a:gd name="connsiteX3" fmla="*/ 342900 w 628650"/>
                <a:gd name="connsiteY3" fmla="*/ 0 h 514350"/>
                <a:gd name="connsiteX4" fmla="*/ 228600 w 628650"/>
                <a:gd name="connsiteY4" fmla="*/ 79375 h 514350"/>
                <a:gd name="connsiteX5" fmla="*/ 225425 w 628650"/>
                <a:gd name="connsiteY5" fmla="*/ 203200 h 514350"/>
                <a:gd name="connsiteX6" fmla="*/ 133350 w 628650"/>
                <a:gd name="connsiteY6" fmla="*/ 234950 h 514350"/>
                <a:gd name="connsiteX7" fmla="*/ 88900 w 628650"/>
                <a:gd name="connsiteY7" fmla="*/ 168275 h 514350"/>
                <a:gd name="connsiteX8" fmla="*/ 15875 w 628650"/>
                <a:gd name="connsiteY8" fmla="*/ 196850 h 514350"/>
                <a:gd name="connsiteX9" fmla="*/ 0 w 628650"/>
                <a:gd name="connsiteY9" fmla="*/ 346075 h 514350"/>
                <a:gd name="connsiteX10" fmla="*/ 371475 w 628650"/>
                <a:gd name="connsiteY10" fmla="*/ 514350 h 514350"/>
                <a:gd name="connsiteX11" fmla="*/ 628650 w 628650"/>
                <a:gd name="connsiteY11" fmla="*/ 374650 h 514350"/>
                <a:gd name="connsiteX0" fmla="*/ 620151 w 620151"/>
                <a:gd name="connsiteY0" fmla="*/ 374650 h 514350"/>
                <a:gd name="connsiteX1" fmla="*/ 483626 w 620151"/>
                <a:gd name="connsiteY1" fmla="*/ 200025 h 514350"/>
                <a:gd name="connsiteX2" fmla="*/ 464576 w 620151"/>
                <a:gd name="connsiteY2" fmla="*/ 88900 h 514350"/>
                <a:gd name="connsiteX3" fmla="*/ 334401 w 620151"/>
                <a:gd name="connsiteY3" fmla="*/ 0 h 514350"/>
                <a:gd name="connsiteX4" fmla="*/ 220101 w 620151"/>
                <a:gd name="connsiteY4" fmla="*/ 79375 h 514350"/>
                <a:gd name="connsiteX5" fmla="*/ 216926 w 620151"/>
                <a:gd name="connsiteY5" fmla="*/ 203200 h 514350"/>
                <a:gd name="connsiteX6" fmla="*/ 124851 w 620151"/>
                <a:gd name="connsiteY6" fmla="*/ 234950 h 514350"/>
                <a:gd name="connsiteX7" fmla="*/ 80401 w 620151"/>
                <a:gd name="connsiteY7" fmla="*/ 168275 h 514350"/>
                <a:gd name="connsiteX8" fmla="*/ 7376 w 620151"/>
                <a:gd name="connsiteY8" fmla="*/ 196850 h 514350"/>
                <a:gd name="connsiteX9" fmla="*/ 0 w 620151"/>
                <a:gd name="connsiteY9" fmla="*/ 310383 h 514350"/>
                <a:gd name="connsiteX10" fmla="*/ 362976 w 620151"/>
                <a:gd name="connsiteY10" fmla="*/ 514350 h 514350"/>
                <a:gd name="connsiteX11" fmla="*/ 620151 w 620151"/>
                <a:gd name="connsiteY11" fmla="*/ 374650 h 514350"/>
                <a:gd name="connsiteX0" fmla="*/ 620151 w 620151"/>
                <a:gd name="connsiteY0" fmla="*/ 374650 h 442965"/>
                <a:gd name="connsiteX1" fmla="*/ 483626 w 620151"/>
                <a:gd name="connsiteY1" fmla="*/ 200025 h 442965"/>
                <a:gd name="connsiteX2" fmla="*/ 464576 w 620151"/>
                <a:gd name="connsiteY2" fmla="*/ 88900 h 442965"/>
                <a:gd name="connsiteX3" fmla="*/ 334401 w 620151"/>
                <a:gd name="connsiteY3" fmla="*/ 0 h 442965"/>
                <a:gd name="connsiteX4" fmla="*/ 220101 w 620151"/>
                <a:gd name="connsiteY4" fmla="*/ 79375 h 442965"/>
                <a:gd name="connsiteX5" fmla="*/ 216926 w 620151"/>
                <a:gd name="connsiteY5" fmla="*/ 203200 h 442965"/>
                <a:gd name="connsiteX6" fmla="*/ 124851 w 620151"/>
                <a:gd name="connsiteY6" fmla="*/ 234950 h 442965"/>
                <a:gd name="connsiteX7" fmla="*/ 80401 w 620151"/>
                <a:gd name="connsiteY7" fmla="*/ 168275 h 442965"/>
                <a:gd name="connsiteX8" fmla="*/ 7376 w 620151"/>
                <a:gd name="connsiteY8" fmla="*/ 196850 h 442965"/>
                <a:gd name="connsiteX9" fmla="*/ 0 w 620151"/>
                <a:gd name="connsiteY9" fmla="*/ 310383 h 442965"/>
                <a:gd name="connsiteX10" fmla="*/ 260999 w 620151"/>
                <a:gd name="connsiteY10" fmla="*/ 442965 h 442965"/>
                <a:gd name="connsiteX11" fmla="*/ 620151 w 620151"/>
                <a:gd name="connsiteY11" fmla="*/ 374650 h 442965"/>
                <a:gd name="connsiteX0" fmla="*/ 620151 w 620151"/>
                <a:gd name="connsiteY0" fmla="*/ 374650 h 442965"/>
                <a:gd name="connsiteX1" fmla="*/ 483626 w 620151"/>
                <a:gd name="connsiteY1" fmla="*/ 200025 h 442965"/>
                <a:gd name="connsiteX2" fmla="*/ 464576 w 620151"/>
                <a:gd name="connsiteY2" fmla="*/ 88900 h 442965"/>
                <a:gd name="connsiteX3" fmla="*/ 334401 w 620151"/>
                <a:gd name="connsiteY3" fmla="*/ 0 h 442965"/>
                <a:gd name="connsiteX4" fmla="*/ 220101 w 620151"/>
                <a:gd name="connsiteY4" fmla="*/ 79375 h 442965"/>
                <a:gd name="connsiteX5" fmla="*/ 216926 w 620151"/>
                <a:gd name="connsiteY5" fmla="*/ 203200 h 442965"/>
                <a:gd name="connsiteX6" fmla="*/ 124851 w 620151"/>
                <a:gd name="connsiteY6" fmla="*/ 234950 h 442965"/>
                <a:gd name="connsiteX7" fmla="*/ 80401 w 620151"/>
                <a:gd name="connsiteY7" fmla="*/ 168275 h 442965"/>
                <a:gd name="connsiteX8" fmla="*/ 7376 w 620151"/>
                <a:gd name="connsiteY8" fmla="*/ 196850 h 442965"/>
                <a:gd name="connsiteX9" fmla="*/ 0 w 620151"/>
                <a:gd name="connsiteY9" fmla="*/ 310383 h 442965"/>
                <a:gd name="connsiteX10" fmla="*/ 260999 w 620151"/>
                <a:gd name="connsiteY10" fmla="*/ 442965 h 442965"/>
                <a:gd name="connsiteX11" fmla="*/ 381153 w 620151"/>
                <a:gd name="connsiteY11" fmla="*/ 399567 h 442965"/>
                <a:gd name="connsiteX12" fmla="*/ 620151 w 620151"/>
                <a:gd name="connsiteY12" fmla="*/ 374650 h 442965"/>
                <a:gd name="connsiteX0" fmla="*/ 620151 w 620151"/>
                <a:gd name="connsiteY0" fmla="*/ 374650 h 445722"/>
                <a:gd name="connsiteX1" fmla="*/ 483626 w 620151"/>
                <a:gd name="connsiteY1" fmla="*/ 200025 h 445722"/>
                <a:gd name="connsiteX2" fmla="*/ 464576 w 620151"/>
                <a:gd name="connsiteY2" fmla="*/ 88900 h 445722"/>
                <a:gd name="connsiteX3" fmla="*/ 334401 w 620151"/>
                <a:gd name="connsiteY3" fmla="*/ 0 h 445722"/>
                <a:gd name="connsiteX4" fmla="*/ 220101 w 620151"/>
                <a:gd name="connsiteY4" fmla="*/ 79375 h 445722"/>
                <a:gd name="connsiteX5" fmla="*/ 216926 w 620151"/>
                <a:gd name="connsiteY5" fmla="*/ 203200 h 445722"/>
                <a:gd name="connsiteX6" fmla="*/ 124851 w 620151"/>
                <a:gd name="connsiteY6" fmla="*/ 234950 h 445722"/>
                <a:gd name="connsiteX7" fmla="*/ 80401 w 620151"/>
                <a:gd name="connsiteY7" fmla="*/ 168275 h 445722"/>
                <a:gd name="connsiteX8" fmla="*/ 7376 w 620151"/>
                <a:gd name="connsiteY8" fmla="*/ 196850 h 445722"/>
                <a:gd name="connsiteX9" fmla="*/ 0 w 620151"/>
                <a:gd name="connsiteY9" fmla="*/ 310383 h 445722"/>
                <a:gd name="connsiteX10" fmla="*/ 260999 w 620151"/>
                <a:gd name="connsiteY10" fmla="*/ 442965 h 445722"/>
                <a:gd name="connsiteX11" fmla="*/ 381153 w 620151"/>
                <a:gd name="connsiteY11" fmla="*/ 399567 h 445722"/>
                <a:gd name="connsiteX12" fmla="*/ 452537 w 620151"/>
                <a:gd name="connsiteY12" fmla="*/ 445457 h 445722"/>
                <a:gd name="connsiteX13" fmla="*/ 620151 w 620151"/>
                <a:gd name="connsiteY13" fmla="*/ 374650 h 445722"/>
                <a:gd name="connsiteX0" fmla="*/ 620151 w 620151"/>
                <a:gd name="connsiteY0" fmla="*/ 374650 h 445722"/>
                <a:gd name="connsiteX1" fmla="*/ 483626 w 620151"/>
                <a:gd name="connsiteY1" fmla="*/ 200025 h 445722"/>
                <a:gd name="connsiteX2" fmla="*/ 464576 w 620151"/>
                <a:gd name="connsiteY2" fmla="*/ 88900 h 445722"/>
                <a:gd name="connsiteX3" fmla="*/ 334401 w 620151"/>
                <a:gd name="connsiteY3" fmla="*/ 0 h 445722"/>
                <a:gd name="connsiteX4" fmla="*/ 220101 w 620151"/>
                <a:gd name="connsiteY4" fmla="*/ 79375 h 445722"/>
                <a:gd name="connsiteX5" fmla="*/ 216926 w 620151"/>
                <a:gd name="connsiteY5" fmla="*/ 203200 h 445722"/>
                <a:gd name="connsiteX6" fmla="*/ 124851 w 620151"/>
                <a:gd name="connsiteY6" fmla="*/ 234950 h 445722"/>
                <a:gd name="connsiteX7" fmla="*/ 80401 w 620151"/>
                <a:gd name="connsiteY7" fmla="*/ 168275 h 445722"/>
                <a:gd name="connsiteX8" fmla="*/ 7376 w 620151"/>
                <a:gd name="connsiteY8" fmla="*/ 196850 h 445722"/>
                <a:gd name="connsiteX9" fmla="*/ 0 w 620151"/>
                <a:gd name="connsiteY9" fmla="*/ 310383 h 445722"/>
                <a:gd name="connsiteX10" fmla="*/ 260999 w 620151"/>
                <a:gd name="connsiteY10" fmla="*/ 442965 h 445722"/>
                <a:gd name="connsiteX11" fmla="*/ 381153 w 620151"/>
                <a:gd name="connsiteY11" fmla="*/ 399567 h 445722"/>
                <a:gd name="connsiteX12" fmla="*/ 452537 w 620151"/>
                <a:gd name="connsiteY12" fmla="*/ 445457 h 445722"/>
                <a:gd name="connsiteX13" fmla="*/ 581709 w 620151"/>
                <a:gd name="connsiteY13" fmla="*/ 345178 h 445722"/>
                <a:gd name="connsiteX14" fmla="*/ 620151 w 620151"/>
                <a:gd name="connsiteY14" fmla="*/ 374650 h 44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151" h="445722">
                  <a:moveTo>
                    <a:pt x="620151" y="374650"/>
                  </a:moveTo>
                  <a:lnTo>
                    <a:pt x="483626" y="200025"/>
                  </a:lnTo>
                  <a:lnTo>
                    <a:pt x="464576" y="88900"/>
                  </a:lnTo>
                  <a:lnTo>
                    <a:pt x="334401" y="0"/>
                  </a:lnTo>
                  <a:lnTo>
                    <a:pt x="220101" y="79375"/>
                  </a:lnTo>
                  <a:cubicBezTo>
                    <a:pt x="219043" y="120650"/>
                    <a:pt x="217984" y="161925"/>
                    <a:pt x="216926" y="203200"/>
                  </a:cubicBezTo>
                  <a:lnTo>
                    <a:pt x="124851" y="234950"/>
                  </a:lnTo>
                  <a:lnTo>
                    <a:pt x="80401" y="168275"/>
                  </a:lnTo>
                  <a:lnTo>
                    <a:pt x="7376" y="196850"/>
                  </a:lnTo>
                  <a:lnTo>
                    <a:pt x="0" y="310383"/>
                  </a:lnTo>
                  <a:lnTo>
                    <a:pt x="260999" y="442965"/>
                  </a:lnTo>
                  <a:cubicBezTo>
                    <a:pt x="312948" y="431332"/>
                    <a:pt x="329204" y="411200"/>
                    <a:pt x="381153" y="399567"/>
                  </a:cubicBezTo>
                  <a:cubicBezTo>
                    <a:pt x="432142" y="395035"/>
                    <a:pt x="401548" y="449989"/>
                    <a:pt x="452537" y="445457"/>
                  </a:cubicBezTo>
                  <a:cubicBezTo>
                    <a:pt x="485963" y="431293"/>
                    <a:pt x="548283" y="359342"/>
                    <a:pt x="581709" y="345178"/>
                  </a:cubicBezTo>
                  <a:lnTo>
                    <a:pt x="620151" y="37465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7584AC-F492-4210-B630-27B1651DD538}"/>
                </a:ext>
              </a:extLst>
            </p:cNvPr>
            <p:cNvSpPr/>
            <p:nvPr/>
          </p:nvSpPr>
          <p:spPr>
            <a:xfrm>
              <a:off x="4705350" y="2279650"/>
              <a:ext cx="342900" cy="158750"/>
            </a:xfrm>
            <a:custGeom>
              <a:avLst/>
              <a:gdLst>
                <a:gd name="connsiteX0" fmla="*/ 114300 w 342900"/>
                <a:gd name="connsiteY0" fmla="*/ 149225 h 158750"/>
                <a:gd name="connsiteX1" fmla="*/ 149225 w 342900"/>
                <a:gd name="connsiteY1" fmla="*/ 85725 h 158750"/>
                <a:gd name="connsiteX2" fmla="*/ 342900 w 342900"/>
                <a:gd name="connsiteY2" fmla="*/ 73025 h 158750"/>
                <a:gd name="connsiteX3" fmla="*/ 133350 w 342900"/>
                <a:gd name="connsiteY3" fmla="*/ 0 h 158750"/>
                <a:gd name="connsiteX4" fmla="*/ 0 w 342900"/>
                <a:gd name="connsiteY4" fmla="*/ 158750 h 158750"/>
                <a:gd name="connsiteX5" fmla="*/ 114300 w 342900"/>
                <a:gd name="connsiteY5" fmla="*/ 149225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158750">
                  <a:moveTo>
                    <a:pt x="114300" y="149225"/>
                  </a:moveTo>
                  <a:lnTo>
                    <a:pt x="149225" y="85725"/>
                  </a:lnTo>
                  <a:lnTo>
                    <a:pt x="342900" y="73025"/>
                  </a:lnTo>
                  <a:lnTo>
                    <a:pt x="133350" y="0"/>
                  </a:lnTo>
                  <a:lnTo>
                    <a:pt x="0" y="158750"/>
                  </a:lnTo>
                  <a:lnTo>
                    <a:pt x="114300" y="149225"/>
                  </a:ln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02053C-67A2-4805-A89E-ED2D8E5C4CD6}"/>
                </a:ext>
              </a:extLst>
            </p:cNvPr>
            <p:cNvSpPr/>
            <p:nvPr/>
          </p:nvSpPr>
          <p:spPr>
            <a:xfrm>
              <a:off x="5076825" y="2149475"/>
              <a:ext cx="444500" cy="317500"/>
            </a:xfrm>
            <a:custGeom>
              <a:avLst/>
              <a:gdLst>
                <a:gd name="connsiteX0" fmla="*/ 0 w 444500"/>
                <a:gd name="connsiteY0" fmla="*/ 317500 h 317500"/>
                <a:gd name="connsiteX1" fmla="*/ 444500 w 444500"/>
                <a:gd name="connsiteY1" fmla="*/ 136525 h 317500"/>
                <a:gd name="connsiteX2" fmla="*/ 317500 w 444500"/>
                <a:gd name="connsiteY2" fmla="*/ 28575 h 317500"/>
                <a:gd name="connsiteX3" fmla="*/ 200025 w 444500"/>
                <a:gd name="connsiteY3" fmla="*/ 0 h 317500"/>
                <a:gd name="connsiteX4" fmla="*/ 82550 w 444500"/>
                <a:gd name="connsiteY4" fmla="*/ 101600 h 317500"/>
                <a:gd name="connsiteX5" fmla="*/ 0 w 444500"/>
                <a:gd name="connsiteY5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500" h="317500">
                  <a:moveTo>
                    <a:pt x="0" y="317500"/>
                  </a:moveTo>
                  <a:lnTo>
                    <a:pt x="444500" y="136525"/>
                  </a:lnTo>
                  <a:lnTo>
                    <a:pt x="317500" y="28575"/>
                  </a:lnTo>
                  <a:lnTo>
                    <a:pt x="200025" y="0"/>
                  </a:lnTo>
                  <a:lnTo>
                    <a:pt x="82550" y="1016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3C52F3-B8D4-498C-864F-18E841AE5D9B}"/>
                </a:ext>
              </a:extLst>
            </p:cNvPr>
            <p:cNvSpPr/>
            <p:nvPr/>
          </p:nvSpPr>
          <p:spPr>
            <a:xfrm>
              <a:off x="5616575" y="1962150"/>
              <a:ext cx="400050" cy="193675"/>
            </a:xfrm>
            <a:custGeom>
              <a:avLst/>
              <a:gdLst>
                <a:gd name="connsiteX0" fmla="*/ 6350 w 400050"/>
                <a:gd name="connsiteY0" fmla="*/ 193675 h 193675"/>
                <a:gd name="connsiteX1" fmla="*/ 0 w 400050"/>
                <a:gd name="connsiteY1" fmla="*/ 130175 h 193675"/>
                <a:gd name="connsiteX2" fmla="*/ 95250 w 400050"/>
                <a:gd name="connsiteY2" fmla="*/ 0 h 193675"/>
                <a:gd name="connsiteX3" fmla="*/ 400050 w 400050"/>
                <a:gd name="connsiteY3" fmla="*/ 130175 h 193675"/>
                <a:gd name="connsiteX4" fmla="*/ 136525 w 400050"/>
                <a:gd name="connsiteY4" fmla="*/ 146050 h 193675"/>
                <a:gd name="connsiteX5" fmla="*/ 6350 w 400050"/>
                <a:gd name="connsiteY5" fmla="*/ 193675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93675">
                  <a:moveTo>
                    <a:pt x="6350" y="193675"/>
                  </a:moveTo>
                  <a:lnTo>
                    <a:pt x="0" y="130175"/>
                  </a:lnTo>
                  <a:lnTo>
                    <a:pt x="95250" y="0"/>
                  </a:lnTo>
                  <a:lnTo>
                    <a:pt x="400050" y="130175"/>
                  </a:lnTo>
                  <a:lnTo>
                    <a:pt x="136525" y="146050"/>
                  </a:lnTo>
                  <a:lnTo>
                    <a:pt x="6350" y="193675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880076-3075-4EA7-9587-3EF37C0361B9}"/>
                </a:ext>
              </a:extLst>
            </p:cNvPr>
            <p:cNvSpPr/>
            <p:nvPr/>
          </p:nvSpPr>
          <p:spPr>
            <a:xfrm>
              <a:off x="5686425" y="2117725"/>
              <a:ext cx="298450" cy="250999"/>
            </a:xfrm>
            <a:custGeom>
              <a:avLst/>
              <a:gdLst>
                <a:gd name="connsiteX0" fmla="*/ 0 w 298450"/>
                <a:gd name="connsiteY0" fmla="*/ 225425 h 250999"/>
                <a:gd name="connsiteX1" fmla="*/ 155575 w 298450"/>
                <a:gd name="connsiteY1" fmla="*/ 161925 h 250999"/>
                <a:gd name="connsiteX2" fmla="*/ 298450 w 298450"/>
                <a:gd name="connsiteY2" fmla="*/ 219075 h 250999"/>
                <a:gd name="connsiteX3" fmla="*/ 254000 w 298450"/>
                <a:gd name="connsiteY3" fmla="*/ 250825 h 250999"/>
                <a:gd name="connsiteX4" fmla="*/ 250825 w 298450"/>
                <a:gd name="connsiteY4" fmla="*/ 250825 h 250999"/>
                <a:gd name="connsiteX5" fmla="*/ 234950 w 298450"/>
                <a:gd name="connsiteY5" fmla="*/ 85725 h 250999"/>
                <a:gd name="connsiteX6" fmla="*/ 209550 w 298450"/>
                <a:gd name="connsiteY6" fmla="*/ 0 h 250999"/>
                <a:gd name="connsiteX7" fmla="*/ 98425 w 298450"/>
                <a:gd name="connsiteY7" fmla="*/ 92075 h 250999"/>
                <a:gd name="connsiteX8" fmla="*/ 9525 w 298450"/>
                <a:gd name="connsiteY8" fmla="*/ 50800 h 250999"/>
                <a:gd name="connsiteX9" fmla="*/ 0 w 298450"/>
                <a:gd name="connsiteY9" fmla="*/ 225425 h 25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0" h="250999">
                  <a:moveTo>
                    <a:pt x="0" y="225425"/>
                  </a:moveTo>
                  <a:lnTo>
                    <a:pt x="155575" y="161925"/>
                  </a:lnTo>
                  <a:lnTo>
                    <a:pt x="298450" y="219075"/>
                  </a:lnTo>
                  <a:cubicBezTo>
                    <a:pt x="280774" y="233216"/>
                    <a:pt x="272617" y="243378"/>
                    <a:pt x="254000" y="250825"/>
                  </a:cubicBezTo>
                  <a:cubicBezTo>
                    <a:pt x="253017" y="251218"/>
                    <a:pt x="251883" y="250825"/>
                    <a:pt x="250825" y="250825"/>
                  </a:cubicBezTo>
                  <a:lnTo>
                    <a:pt x="234950" y="85725"/>
                  </a:lnTo>
                  <a:lnTo>
                    <a:pt x="209550" y="0"/>
                  </a:lnTo>
                  <a:lnTo>
                    <a:pt x="98425" y="92075"/>
                  </a:lnTo>
                  <a:lnTo>
                    <a:pt x="9525" y="50800"/>
                  </a:lnTo>
                  <a:cubicBezTo>
                    <a:pt x="8467" y="103717"/>
                    <a:pt x="7408" y="156633"/>
                    <a:pt x="0" y="225425"/>
                  </a:cubicBez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D6FE94-B80C-44BE-8E75-FD421A193EEE}"/>
                </a:ext>
              </a:extLst>
            </p:cNvPr>
            <p:cNvSpPr/>
            <p:nvPr/>
          </p:nvSpPr>
          <p:spPr>
            <a:xfrm>
              <a:off x="6105525" y="2117725"/>
              <a:ext cx="76200" cy="104775"/>
            </a:xfrm>
            <a:custGeom>
              <a:avLst/>
              <a:gdLst>
                <a:gd name="connsiteX0" fmla="*/ 76200 w 76200"/>
                <a:gd name="connsiteY0" fmla="*/ 0 h 104775"/>
                <a:gd name="connsiteX1" fmla="*/ 76200 w 76200"/>
                <a:gd name="connsiteY1" fmla="*/ 104775 h 104775"/>
                <a:gd name="connsiteX2" fmla="*/ 0 w 76200"/>
                <a:gd name="connsiteY2" fmla="*/ 88900 h 104775"/>
                <a:gd name="connsiteX3" fmla="*/ 76200 w 76200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04775">
                  <a:moveTo>
                    <a:pt x="76200" y="0"/>
                  </a:moveTo>
                  <a:lnTo>
                    <a:pt x="76200" y="104775"/>
                  </a:lnTo>
                  <a:lnTo>
                    <a:pt x="0" y="889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1955C-5470-4163-A911-91170406E915}"/>
                </a:ext>
              </a:extLst>
            </p:cNvPr>
            <p:cNvSpPr/>
            <p:nvPr/>
          </p:nvSpPr>
          <p:spPr>
            <a:xfrm>
              <a:off x="6343650" y="2028825"/>
              <a:ext cx="250825" cy="317500"/>
            </a:xfrm>
            <a:custGeom>
              <a:avLst/>
              <a:gdLst>
                <a:gd name="connsiteX0" fmla="*/ 228600 w 250825"/>
                <a:gd name="connsiteY0" fmla="*/ 82550 h 317500"/>
                <a:gd name="connsiteX1" fmla="*/ 250825 w 250825"/>
                <a:gd name="connsiteY1" fmla="*/ 298450 h 317500"/>
                <a:gd name="connsiteX2" fmla="*/ 149225 w 250825"/>
                <a:gd name="connsiteY2" fmla="*/ 225425 h 317500"/>
                <a:gd name="connsiteX3" fmla="*/ 130175 w 250825"/>
                <a:gd name="connsiteY3" fmla="*/ 317500 h 317500"/>
                <a:gd name="connsiteX4" fmla="*/ 0 w 250825"/>
                <a:gd name="connsiteY4" fmla="*/ 73025 h 317500"/>
                <a:gd name="connsiteX5" fmla="*/ 50800 w 250825"/>
                <a:gd name="connsiteY5" fmla="*/ 0 h 317500"/>
                <a:gd name="connsiteX6" fmla="*/ 228600 w 250825"/>
                <a:gd name="connsiteY6" fmla="*/ 8255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825" h="317500">
                  <a:moveTo>
                    <a:pt x="228600" y="82550"/>
                  </a:moveTo>
                  <a:lnTo>
                    <a:pt x="250825" y="298450"/>
                  </a:lnTo>
                  <a:lnTo>
                    <a:pt x="149225" y="225425"/>
                  </a:lnTo>
                  <a:lnTo>
                    <a:pt x="130175" y="317500"/>
                  </a:lnTo>
                  <a:lnTo>
                    <a:pt x="0" y="73025"/>
                  </a:lnTo>
                  <a:lnTo>
                    <a:pt x="50800" y="0"/>
                  </a:lnTo>
                  <a:lnTo>
                    <a:pt x="228600" y="8255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E4FAEA-4523-4950-B793-DCAC3FBB06FE}"/>
                </a:ext>
              </a:extLst>
            </p:cNvPr>
            <p:cNvSpPr/>
            <p:nvPr/>
          </p:nvSpPr>
          <p:spPr>
            <a:xfrm>
              <a:off x="7169150" y="1927225"/>
              <a:ext cx="444500" cy="441325"/>
            </a:xfrm>
            <a:custGeom>
              <a:avLst/>
              <a:gdLst>
                <a:gd name="connsiteX0" fmla="*/ 79375 w 444500"/>
                <a:gd name="connsiteY0" fmla="*/ 0 h 441325"/>
                <a:gd name="connsiteX1" fmla="*/ 12700 w 444500"/>
                <a:gd name="connsiteY1" fmla="*/ 155575 h 441325"/>
                <a:gd name="connsiteX2" fmla="*/ 38100 w 444500"/>
                <a:gd name="connsiteY2" fmla="*/ 250825 h 441325"/>
                <a:gd name="connsiteX3" fmla="*/ 0 w 444500"/>
                <a:gd name="connsiteY3" fmla="*/ 361950 h 441325"/>
                <a:gd name="connsiteX4" fmla="*/ 92075 w 444500"/>
                <a:gd name="connsiteY4" fmla="*/ 441325 h 441325"/>
                <a:gd name="connsiteX5" fmla="*/ 133350 w 444500"/>
                <a:gd name="connsiteY5" fmla="*/ 361950 h 441325"/>
                <a:gd name="connsiteX6" fmla="*/ 282575 w 444500"/>
                <a:gd name="connsiteY6" fmla="*/ 409575 h 441325"/>
                <a:gd name="connsiteX7" fmla="*/ 336550 w 444500"/>
                <a:gd name="connsiteY7" fmla="*/ 346075 h 441325"/>
                <a:gd name="connsiteX8" fmla="*/ 444500 w 444500"/>
                <a:gd name="connsiteY8" fmla="*/ 377825 h 441325"/>
                <a:gd name="connsiteX9" fmla="*/ 250825 w 444500"/>
                <a:gd name="connsiteY9" fmla="*/ 136525 h 441325"/>
                <a:gd name="connsiteX10" fmla="*/ 200025 w 444500"/>
                <a:gd name="connsiteY10" fmla="*/ 165100 h 441325"/>
                <a:gd name="connsiteX11" fmla="*/ 158750 w 444500"/>
                <a:gd name="connsiteY11" fmla="*/ 63500 h 441325"/>
                <a:gd name="connsiteX12" fmla="*/ 79375 w 444500"/>
                <a:gd name="connsiteY12" fmla="*/ 0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500" h="441325">
                  <a:moveTo>
                    <a:pt x="79375" y="0"/>
                  </a:moveTo>
                  <a:lnTo>
                    <a:pt x="12700" y="155575"/>
                  </a:lnTo>
                  <a:lnTo>
                    <a:pt x="38100" y="250825"/>
                  </a:lnTo>
                  <a:lnTo>
                    <a:pt x="0" y="361950"/>
                  </a:lnTo>
                  <a:lnTo>
                    <a:pt x="92075" y="441325"/>
                  </a:lnTo>
                  <a:lnTo>
                    <a:pt x="133350" y="361950"/>
                  </a:lnTo>
                  <a:lnTo>
                    <a:pt x="282575" y="409575"/>
                  </a:lnTo>
                  <a:lnTo>
                    <a:pt x="336550" y="346075"/>
                  </a:lnTo>
                  <a:lnTo>
                    <a:pt x="444500" y="377825"/>
                  </a:lnTo>
                  <a:lnTo>
                    <a:pt x="250825" y="136525"/>
                  </a:lnTo>
                  <a:lnTo>
                    <a:pt x="200025" y="165100"/>
                  </a:lnTo>
                  <a:lnTo>
                    <a:pt x="158750" y="63500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154756-F1A9-42A4-96B1-6F9F0C60AFF7}"/>
                </a:ext>
              </a:extLst>
            </p:cNvPr>
            <p:cNvSpPr/>
            <p:nvPr/>
          </p:nvSpPr>
          <p:spPr>
            <a:xfrm>
              <a:off x="4261441" y="2389497"/>
              <a:ext cx="3840988" cy="4213255"/>
            </a:xfrm>
            <a:custGeom>
              <a:avLst/>
              <a:gdLst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3834581 w 3834581"/>
                <a:gd name="connsiteY21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3834581 w 3834581"/>
                <a:gd name="connsiteY22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3834581 w 3834581"/>
                <a:gd name="connsiteY23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34581 w 3834581"/>
                <a:gd name="connsiteY0" fmla="*/ 147484 h 4218039"/>
                <a:gd name="connsiteX1" fmla="*/ 3716594 w 3834581"/>
                <a:gd name="connsiteY1" fmla="*/ 540775 h 4218039"/>
                <a:gd name="connsiteX2" fmla="*/ 3608439 w 3834581"/>
                <a:gd name="connsiteY2" fmla="*/ 648929 h 4218039"/>
                <a:gd name="connsiteX3" fmla="*/ 3510116 w 3834581"/>
                <a:gd name="connsiteY3" fmla="*/ 1061884 h 4218039"/>
                <a:gd name="connsiteX4" fmla="*/ 3539613 w 3834581"/>
                <a:gd name="connsiteY4" fmla="*/ 1700981 h 4218039"/>
                <a:gd name="connsiteX5" fmla="*/ 3323303 w 3834581"/>
                <a:gd name="connsiteY5" fmla="*/ 1710813 h 4218039"/>
                <a:gd name="connsiteX6" fmla="*/ 3234813 w 3834581"/>
                <a:gd name="connsiteY6" fmla="*/ 2212259 h 4218039"/>
                <a:gd name="connsiteX7" fmla="*/ 3097162 w 3834581"/>
                <a:gd name="connsiteY7" fmla="*/ 2005781 h 4218039"/>
                <a:gd name="connsiteX8" fmla="*/ 2841523 w 3834581"/>
                <a:gd name="connsiteY8" fmla="*/ 2507226 h 4218039"/>
                <a:gd name="connsiteX9" fmla="*/ 2890684 w 3834581"/>
                <a:gd name="connsiteY9" fmla="*/ 2998839 h 4218039"/>
                <a:gd name="connsiteX10" fmla="*/ 2458065 w 3834581"/>
                <a:gd name="connsiteY10" fmla="*/ 3057833 h 4218039"/>
                <a:gd name="connsiteX11" fmla="*/ 2251587 w 3834581"/>
                <a:gd name="connsiteY11" fmla="*/ 3755923 h 4218039"/>
                <a:gd name="connsiteX12" fmla="*/ 1671484 w 3834581"/>
                <a:gd name="connsiteY12" fmla="*/ 4218039 h 4218039"/>
                <a:gd name="connsiteX13" fmla="*/ 1042220 w 3834581"/>
                <a:gd name="connsiteY13" fmla="*/ 2625213 h 4218039"/>
                <a:gd name="connsiteX14" fmla="*/ 845574 w 3834581"/>
                <a:gd name="connsiteY14" fmla="*/ 2615381 h 4218039"/>
                <a:gd name="connsiteX15" fmla="*/ 845574 w 3834581"/>
                <a:gd name="connsiteY15" fmla="*/ 2084439 h 4218039"/>
                <a:gd name="connsiteX16" fmla="*/ 550607 w 3834581"/>
                <a:gd name="connsiteY16" fmla="*/ 1995949 h 4218039"/>
                <a:gd name="connsiteX17" fmla="*/ 462116 w 3834581"/>
                <a:gd name="connsiteY17" fmla="*/ 1406013 h 4218039"/>
                <a:gd name="connsiteX18" fmla="*/ 196645 w 3834581"/>
                <a:gd name="connsiteY18" fmla="*/ 1101213 h 4218039"/>
                <a:gd name="connsiteX19" fmla="*/ 176981 w 3834581"/>
                <a:gd name="connsiteY19" fmla="*/ 648929 h 4218039"/>
                <a:gd name="connsiteX20" fmla="*/ 0 w 3834581"/>
                <a:gd name="connsiteY20" fmla="*/ 0 h 4218039"/>
                <a:gd name="connsiteX21" fmla="*/ 1015575 w 3834581"/>
                <a:gd name="connsiteY21" fmla="*/ 36218 h 4218039"/>
                <a:gd name="connsiteX22" fmla="*/ 1962130 w 3834581"/>
                <a:gd name="connsiteY22" fmla="*/ 10092 h 4218039"/>
                <a:gd name="connsiteX23" fmla="*/ 2958926 w 3834581"/>
                <a:gd name="connsiteY23" fmla="*/ 34208 h 4218039"/>
                <a:gd name="connsiteX24" fmla="*/ 3834581 w 3834581"/>
                <a:gd name="connsiteY24" fmla="*/ 147484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64726 w 3864726"/>
                <a:gd name="connsiteY0" fmla="*/ 143465 h 4218039"/>
                <a:gd name="connsiteX1" fmla="*/ 3716594 w 3864726"/>
                <a:gd name="connsiteY1" fmla="*/ 540775 h 4218039"/>
                <a:gd name="connsiteX2" fmla="*/ 3608439 w 3864726"/>
                <a:gd name="connsiteY2" fmla="*/ 648929 h 4218039"/>
                <a:gd name="connsiteX3" fmla="*/ 3510116 w 3864726"/>
                <a:gd name="connsiteY3" fmla="*/ 1061884 h 4218039"/>
                <a:gd name="connsiteX4" fmla="*/ 3539613 w 3864726"/>
                <a:gd name="connsiteY4" fmla="*/ 1700981 h 4218039"/>
                <a:gd name="connsiteX5" fmla="*/ 3323303 w 3864726"/>
                <a:gd name="connsiteY5" fmla="*/ 1710813 h 4218039"/>
                <a:gd name="connsiteX6" fmla="*/ 3234813 w 3864726"/>
                <a:gd name="connsiteY6" fmla="*/ 2212259 h 4218039"/>
                <a:gd name="connsiteX7" fmla="*/ 3097162 w 3864726"/>
                <a:gd name="connsiteY7" fmla="*/ 2005781 h 4218039"/>
                <a:gd name="connsiteX8" fmla="*/ 2841523 w 3864726"/>
                <a:gd name="connsiteY8" fmla="*/ 2507226 h 4218039"/>
                <a:gd name="connsiteX9" fmla="*/ 2890684 w 3864726"/>
                <a:gd name="connsiteY9" fmla="*/ 2998839 h 4218039"/>
                <a:gd name="connsiteX10" fmla="*/ 2458065 w 3864726"/>
                <a:gd name="connsiteY10" fmla="*/ 3057833 h 4218039"/>
                <a:gd name="connsiteX11" fmla="*/ 2251587 w 3864726"/>
                <a:gd name="connsiteY11" fmla="*/ 3755923 h 4218039"/>
                <a:gd name="connsiteX12" fmla="*/ 1671484 w 3864726"/>
                <a:gd name="connsiteY12" fmla="*/ 4218039 h 4218039"/>
                <a:gd name="connsiteX13" fmla="*/ 1042220 w 3864726"/>
                <a:gd name="connsiteY13" fmla="*/ 2625213 h 4218039"/>
                <a:gd name="connsiteX14" fmla="*/ 845574 w 3864726"/>
                <a:gd name="connsiteY14" fmla="*/ 2615381 h 4218039"/>
                <a:gd name="connsiteX15" fmla="*/ 845574 w 3864726"/>
                <a:gd name="connsiteY15" fmla="*/ 2084439 h 4218039"/>
                <a:gd name="connsiteX16" fmla="*/ 550607 w 3864726"/>
                <a:gd name="connsiteY16" fmla="*/ 1995949 h 4218039"/>
                <a:gd name="connsiteX17" fmla="*/ 462116 w 3864726"/>
                <a:gd name="connsiteY17" fmla="*/ 1406013 h 4218039"/>
                <a:gd name="connsiteX18" fmla="*/ 196645 w 3864726"/>
                <a:gd name="connsiteY18" fmla="*/ 1101213 h 4218039"/>
                <a:gd name="connsiteX19" fmla="*/ 176981 w 3864726"/>
                <a:gd name="connsiteY19" fmla="*/ 648929 h 4218039"/>
                <a:gd name="connsiteX20" fmla="*/ 0 w 3864726"/>
                <a:gd name="connsiteY20" fmla="*/ 0 h 4218039"/>
                <a:gd name="connsiteX21" fmla="*/ 1015575 w 3864726"/>
                <a:gd name="connsiteY21" fmla="*/ 36218 h 4218039"/>
                <a:gd name="connsiteX22" fmla="*/ 1962130 w 3864726"/>
                <a:gd name="connsiteY22" fmla="*/ 10092 h 4218039"/>
                <a:gd name="connsiteX23" fmla="*/ 2958926 w 3864726"/>
                <a:gd name="connsiteY23" fmla="*/ 34208 h 4218039"/>
                <a:gd name="connsiteX24" fmla="*/ 3864726 w 3864726"/>
                <a:gd name="connsiteY24" fmla="*/ 143465 h 4218039"/>
                <a:gd name="connsiteX0" fmla="*/ 3826542 w 3826542"/>
                <a:gd name="connsiteY0" fmla="*/ 133373 h 4207947"/>
                <a:gd name="connsiteX1" fmla="*/ 3678410 w 3826542"/>
                <a:gd name="connsiteY1" fmla="*/ 530683 h 4207947"/>
                <a:gd name="connsiteX2" fmla="*/ 3570255 w 3826542"/>
                <a:gd name="connsiteY2" fmla="*/ 638837 h 4207947"/>
                <a:gd name="connsiteX3" fmla="*/ 3471932 w 3826542"/>
                <a:gd name="connsiteY3" fmla="*/ 1051792 h 4207947"/>
                <a:gd name="connsiteX4" fmla="*/ 3501429 w 3826542"/>
                <a:gd name="connsiteY4" fmla="*/ 1690889 h 4207947"/>
                <a:gd name="connsiteX5" fmla="*/ 3285119 w 3826542"/>
                <a:gd name="connsiteY5" fmla="*/ 1700721 h 4207947"/>
                <a:gd name="connsiteX6" fmla="*/ 3196629 w 3826542"/>
                <a:gd name="connsiteY6" fmla="*/ 2202167 h 4207947"/>
                <a:gd name="connsiteX7" fmla="*/ 3058978 w 3826542"/>
                <a:gd name="connsiteY7" fmla="*/ 1995689 h 4207947"/>
                <a:gd name="connsiteX8" fmla="*/ 2803339 w 3826542"/>
                <a:gd name="connsiteY8" fmla="*/ 2497134 h 4207947"/>
                <a:gd name="connsiteX9" fmla="*/ 2852500 w 3826542"/>
                <a:gd name="connsiteY9" fmla="*/ 2988747 h 4207947"/>
                <a:gd name="connsiteX10" fmla="*/ 2419881 w 3826542"/>
                <a:gd name="connsiteY10" fmla="*/ 3047741 h 4207947"/>
                <a:gd name="connsiteX11" fmla="*/ 2213403 w 3826542"/>
                <a:gd name="connsiteY11" fmla="*/ 3745831 h 4207947"/>
                <a:gd name="connsiteX12" fmla="*/ 1633300 w 3826542"/>
                <a:gd name="connsiteY12" fmla="*/ 4207947 h 4207947"/>
                <a:gd name="connsiteX13" fmla="*/ 1004036 w 3826542"/>
                <a:gd name="connsiteY13" fmla="*/ 2615121 h 4207947"/>
                <a:gd name="connsiteX14" fmla="*/ 807390 w 3826542"/>
                <a:gd name="connsiteY14" fmla="*/ 2605289 h 4207947"/>
                <a:gd name="connsiteX15" fmla="*/ 807390 w 3826542"/>
                <a:gd name="connsiteY15" fmla="*/ 2074347 h 4207947"/>
                <a:gd name="connsiteX16" fmla="*/ 512423 w 3826542"/>
                <a:gd name="connsiteY16" fmla="*/ 1985857 h 4207947"/>
                <a:gd name="connsiteX17" fmla="*/ 423932 w 3826542"/>
                <a:gd name="connsiteY17" fmla="*/ 1395921 h 4207947"/>
                <a:gd name="connsiteX18" fmla="*/ 158461 w 3826542"/>
                <a:gd name="connsiteY18" fmla="*/ 1091121 h 4207947"/>
                <a:gd name="connsiteX19" fmla="*/ 138797 w 3826542"/>
                <a:gd name="connsiteY19" fmla="*/ 638837 h 4207947"/>
                <a:gd name="connsiteX20" fmla="*/ 0 w 3826542"/>
                <a:gd name="connsiteY20" fmla="*/ 62256 h 4207947"/>
                <a:gd name="connsiteX21" fmla="*/ 977391 w 3826542"/>
                <a:gd name="connsiteY21" fmla="*/ 26126 h 4207947"/>
                <a:gd name="connsiteX22" fmla="*/ 1923946 w 3826542"/>
                <a:gd name="connsiteY22" fmla="*/ 0 h 4207947"/>
                <a:gd name="connsiteX23" fmla="*/ 2920742 w 3826542"/>
                <a:gd name="connsiteY23" fmla="*/ 24116 h 4207947"/>
                <a:gd name="connsiteX24" fmla="*/ 3826542 w 3826542"/>
                <a:gd name="connsiteY24" fmla="*/ 133373 h 4207947"/>
                <a:gd name="connsiteX0" fmla="*/ 3826542 w 3826542"/>
                <a:gd name="connsiteY0" fmla="*/ 133373 h 4207947"/>
                <a:gd name="connsiteX1" fmla="*/ 3678410 w 3826542"/>
                <a:gd name="connsiteY1" fmla="*/ 530683 h 4207947"/>
                <a:gd name="connsiteX2" fmla="*/ 3570255 w 3826542"/>
                <a:gd name="connsiteY2" fmla="*/ 638837 h 4207947"/>
                <a:gd name="connsiteX3" fmla="*/ 3471932 w 3826542"/>
                <a:gd name="connsiteY3" fmla="*/ 1051792 h 4207947"/>
                <a:gd name="connsiteX4" fmla="*/ 3501429 w 3826542"/>
                <a:gd name="connsiteY4" fmla="*/ 1690889 h 4207947"/>
                <a:gd name="connsiteX5" fmla="*/ 3285119 w 3826542"/>
                <a:gd name="connsiteY5" fmla="*/ 1700721 h 4207947"/>
                <a:gd name="connsiteX6" fmla="*/ 3196629 w 3826542"/>
                <a:gd name="connsiteY6" fmla="*/ 2202167 h 4207947"/>
                <a:gd name="connsiteX7" fmla="*/ 3058978 w 3826542"/>
                <a:gd name="connsiteY7" fmla="*/ 1995689 h 4207947"/>
                <a:gd name="connsiteX8" fmla="*/ 2803339 w 3826542"/>
                <a:gd name="connsiteY8" fmla="*/ 2497134 h 4207947"/>
                <a:gd name="connsiteX9" fmla="*/ 2852500 w 3826542"/>
                <a:gd name="connsiteY9" fmla="*/ 2988747 h 4207947"/>
                <a:gd name="connsiteX10" fmla="*/ 2419881 w 3826542"/>
                <a:gd name="connsiteY10" fmla="*/ 3047741 h 4207947"/>
                <a:gd name="connsiteX11" fmla="*/ 2213403 w 3826542"/>
                <a:gd name="connsiteY11" fmla="*/ 3745831 h 4207947"/>
                <a:gd name="connsiteX12" fmla="*/ 1633300 w 3826542"/>
                <a:gd name="connsiteY12" fmla="*/ 4207947 h 4207947"/>
                <a:gd name="connsiteX13" fmla="*/ 1004036 w 3826542"/>
                <a:gd name="connsiteY13" fmla="*/ 2615121 h 4207947"/>
                <a:gd name="connsiteX14" fmla="*/ 807390 w 3826542"/>
                <a:gd name="connsiteY14" fmla="*/ 2605289 h 4207947"/>
                <a:gd name="connsiteX15" fmla="*/ 807390 w 3826542"/>
                <a:gd name="connsiteY15" fmla="*/ 2074347 h 4207947"/>
                <a:gd name="connsiteX16" fmla="*/ 512423 w 3826542"/>
                <a:gd name="connsiteY16" fmla="*/ 1985857 h 4207947"/>
                <a:gd name="connsiteX17" fmla="*/ 423932 w 3826542"/>
                <a:gd name="connsiteY17" fmla="*/ 1395921 h 4207947"/>
                <a:gd name="connsiteX18" fmla="*/ 158461 w 3826542"/>
                <a:gd name="connsiteY18" fmla="*/ 1091121 h 4207947"/>
                <a:gd name="connsiteX19" fmla="*/ 138797 w 3826542"/>
                <a:gd name="connsiteY19" fmla="*/ 638837 h 4207947"/>
                <a:gd name="connsiteX20" fmla="*/ 0 w 3826542"/>
                <a:gd name="connsiteY20" fmla="*/ 62256 h 4207947"/>
                <a:gd name="connsiteX21" fmla="*/ 977391 w 3826542"/>
                <a:gd name="connsiteY21" fmla="*/ 26126 h 4207947"/>
                <a:gd name="connsiteX22" fmla="*/ 1923946 w 3826542"/>
                <a:gd name="connsiteY22" fmla="*/ 0 h 4207947"/>
                <a:gd name="connsiteX23" fmla="*/ 2920742 w 3826542"/>
                <a:gd name="connsiteY23" fmla="*/ 24116 h 4207947"/>
                <a:gd name="connsiteX24" fmla="*/ 3826542 w 3826542"/>
                <a:gd name="connsiteY24" fmla="*/ 133373 h 4207947"/>
                <a:gd name="connsiteX0" fmla="*/ 3841095 w 3841095"/>
                <a:gd name="connsiteY0" fmla="*/ 133373 h 4207947"/>
                <a:gd name="connsiteX1" fmla="*/ 3692963 w 3841095"/>
                <a:gd name="connsiteY1" fmla="*/ 530683 h 4207947"/>
                <a:gd name="connsiteX2" fmla="*/ 3584808 w 3841095"/>
                <a:gd name="connsiteY2" fmla="*/ 638837 h 4207947"/>
                <a:gd name="connsiteX3" fmla="*/ 3486485 w 3841095"/>
                <a:gd name="connsiteY3" fmla="*/ 1051792 h 4207947"/>
                <a:gd name="connsiteX4" fmla="*/ 3515982 w 3841095"/>
                <a:gd name="connsiteY4" fmla="*/ 1690889 h 4207947"/>
                <a:gd name="connsiteX5" fmla="*/ 3299672 w 3841095"/>
                <a:gd name="connsiteY5" fmla="*/ 1700721 h 4207947"/>
                <a:gd name="connsiteX6" fmla="*/ 3211182 w 3841095"/>
                <a:gd name="connsiteY6" fmla="*/ 2202167 h 4207947"/>
                <a:gd name="connsiteX7" fmla="*/ 3073531 w 3841095"/>
                <a:gd name="connsiteY7" fmla="*/ 1995689 h 4207947"/>
                <a:gd name="connsiteX8" fmla="*/ 2817892 w 3841095"/>
                <a:gd name="connsiteY8" fmla="*/ 2497134 h 4207947"/>
                <a:gd name="connsiteX9" fmla="*/ 2867053 w 3841095"/>
                <a:gd name="connsiteY9" fmla="*/ 2988747 h 4207947"/>
                <a:gd name="connsiteX10" fmla="*/ 2434434 w 3841095"/>
                <a:gd name="connsiteY10" fmla="*/ 3047741 h 4207947"/>
                <a:gd name="connsiteX11" fmla="*/ 2227956 w 3841095"/>
                <a:gd name="connsiteY11" fmla="*/ 3745831 h 4207947"/>
                <a:gd name="connsiteX12" fmla="*/ 1647853 w 3841095"/>
                <a:gd name="connsiteY12" fmla="*/ 4207947 h 4207947"/>
                <a:gd name="connsiteX13" fmla="*/ 1018589 w 3841095"/>
                <a:gd name="connsiteY13" fmla="*/ 2615121 h 4207947"/>
                <a:gd name="connsiteX14" fmla="*/ 821943 w 3841095"/>
                <a:gd name="connsiteY14" fmla="*/ 2605289 h 4207947"/>
                <a:gd name="connsiteX15" fmla="*/ 821943 w 3841095"/>
                <a:gd name="connsiteY15" fmla="*/ 2074347 h 4207947"/>
                <a:gd name="connsiteX16" fmla="*/ 526976 w 3841095"/>
                <a:gd name="connsiteY16" fmla="*/ 1985857 h 4207947"/>
                <a:gd name="connsiteX17" fmla="*/ 438485 w 3841095"/>
                <a:gd name="connsiteY17" fmla="*/ 1395921 h 4207947"/>
                <a:gd name="connsiteX18" fmla="*/ 173014 w 3841095"/>
                <a:gd name="connsiteY18" fmla="*/ 1091121 h 4207947"/>
                <a:gd name="connsiteX19" fmla="*/ 153350 w 3841095"/>
                <a:gd name="connsiteY19" fmla="*/ 638837 h 4207947"/>
                <a:gd name="connsiteX20" fmla="*/ 14553 w 3841095"/>
                <a:gd name="connsiteY20" fmla="*/ 62256 h 4207947"/>
                <a:gd name="connsiteX21" fmla="*/ 991944 w 3841095"/>
                <a:gd name="connsiteY21" fmla="*/ 26126 h 4207947"/>
                <a:gd name="connsiteX22" fmla="*/ 1938499 w 3841095"/>
                <a:gd name="connsiteY22" fmla="*/ 0 h 4207947"/>
                <a:gd name="connsiteX23" fmla="*/ 2935295 w 3841095"/>
                <a:gd name="connsiteY23" fmla="*/ 24116 h 4207947"/>
                <a:gd name="connsiteX24" fmla="*/ 3841095 w 3841095"/>
                <a:gd name="connsiteY24" fmla="*/ 133373 h 4207947"/>
                <a:gd name="connsiteX0" fmla="*/ 3837935 w 3837935"/>
                <a:gd name="connsiteY0" fmla="*/ 133373 h 4207947"/>
                <a:gd name="connsiteX1" fmla="*/ 3689803 w 3837935"/>
                <a:gd name="connsiteY1" fmla="*/ 530683 h 4207947"/>
                <a:gd name="connsiteX2" fmla="*/ 3581648 w 3837935"/>
                <a:gd name="connsiteY2" fmla="*/ 638837 h 4207947"/>
                <a:gd name="connsiteX3" fmla="*/ 3483325 w 3837935"/>
                <a:gd name="connsiteY3" fmla="*/ 1051792 h 4207947"/>
                <a:gd name="connsiteX4" fmla="*/ 3512822 w 3837935"/>
                <a:gd name="connsiteY4" fmla="*/ 1690889 h 4207947"/>
                <a:gd name="connsiteX5" fmla="*/ 3296512 w 3837935"/>
                <a:gd name="connsiteY5" fmla="*/ 1700721 h 4207947"/>
                <a:gd name="connsiteX6" fmla="*/ 3208022 w 3837935"/>
                <a:gd name="connsiteY6" fmla="*/ 2202167 h 4207947"/>
                <a:gd name="connsiteX7" fmla="*/ 3070371 w 3837935"/>
                <a:gd name="connsiteY7" fmla="*/ 1995689 h 4207947"/>
                <a:gd name="connsiteX8" fmla="*/ 2814732 w 3837935"/>
                <a:gd name="connsiteY8" fmla="*/ 2497134 h 4207947"/>
                <a:gd name="connsiteX9" fmla="*/ 2863893 w 3837935"/>
                <a:gd name="connsiteY9" fmla="*/ 2988747 h 4207947"/>
                <a:gd name="connsiteX10" fmla="*/ 2431274 w 3837935"/>
                <a:gd name="connsiteY10" fmla="*/ 3047741 h 4207947"/>
                <a:gd name="connsiteX11" fmla="*/ 2224796 w 3837935"/>
                <a:gd name="connsiteY11" fmla="*/ 3745831 h 4207947"/>
                <a:gd name="connsiteX12" fmla="*/ 1644693 w 3837935"/>
                <a:gd name="connsiteY12" fmla="*/ 4207947 h 4207947"/>
                <a:gd name="connsiteX13" fmla="*/ 1015429 w 3837935"/>
                <a:gd name="connsiteY13" fmla="*/ 2615121 h 4207947"/>
                <a:gd name="connsiteX14" fmla="*/ 818783 w 3837935"/>
                <a:gd name="connsiteY14" fmla="*/ 2605289 h 4207947"/>
                <a:gd name="connsiteX15" fmla="*/ 818783 w 3837935"/>
                <a:gd name="connsiteY15" fmla="*/ 2074347 h 4207947"/>
                <a:gd name="connsiteX16" fmla="*/ 523816 w 3837935"/>
                <a:gd name="connsiteY16" fmla="*/ 1985857 h 4207947"/>
                <a:gd name="connsiteX17" fmla="*/ 435325 w 3837935"/>
                <a:gd name="connsiteY17" fmla="*/ 1395921 h 4207947"/>
                <a:gd name="connsiteX18" fmla="*/ 169854 w 3837935"/>
                <a:gd name="connsiteY18" fmla="*/ 1091121 h 4207947"/>
                <a:gd name="connsiteX19" fmla="*/ 206460 w 3837935"/>
                <a:gd name="connsiteY19" fmla="*/ 737311 h 4207947"/>
                <a:gd name="connsiteX20" fmla="*/ 11393 w 3837935"/>
                <a:gd name="connsiteY20" fmla="*/ 62256 h 4207947"/>
                <a:gd name="connsiteX21" fmla="*/ 988784 w 3837935"/>
                <a:gd name="connsiteY21" fmla="*/ 26126 h 4207947"/>
                <a:gd name="connsiteX22" fmla="*/ 1935339 w 3837935"/>
                <a:gd name="connsiteY22" fmla="*/ 0 h 4207947"/>
                <a:gd name="connsiteX23" fmla="*/ 2932135 w 3837935"/>
                <a:gd name="connsiteY23" fmla="*/ 24116 h 4207947"/>
                <a:gd name="connsiteX24" fmla="*/ 3837935 w 3837935"/>
                <a:gd name="connsiteY24" fmla="*/ 133373 h 4207947"/>
                <a:gd name="connsiteX0" fmla="*/ 3840988 w 3840988"/>
                <a:gd name="connsiteY0" fmla="*/ 133373 h 4207947"/>
                <a:gd name="connsiteX1" fmla="*/ 3692856 w 3840988"/>
                <a:gd name="connsiteY1" fmla="*/ 530683 h 4207947"/>
                <a:gd name="connsiteX2" fmla="*/ 3584701 w 3840988"/>
                <a:gd name="connsiteY2" fmla="*/ 638837 h 4207947"/>
                <a:gd name="connsiteX3" fmla="*/ 3486378 w 3840988"/>
                <a:gd name="connsiteY3" fmla="*/ 1051792 h 4207947"/>
                <a:gd name="connsiteX4" fmla="*/ 3515875 w 3840988"/>
                <a:gd name="connsiteY4" fmla="*/ 1690889 h 4207947"/>
                <a:gd name="connsiteX5" fmla="*/ 3299565 w 3840988"/>
                <a:gd name="connsiteY5" fmla="*/ 1700721 h 4207947"/>
                <a:gd name="connsiteX6" fmla="*/ 3211075 w 3840988"/>
                <a:gd name="connsiteY6" fmla="*/ 2202167 h 4207947"/>
                <a:gd name="connsiteX7" fmla="*/ 3073424 w 3840988"/>
                <a:gd name="connsiteY7" fmla="*/ 1995689 h 4207947"/>
                <a:gd name="connsiteX8" fmla="*/ 2817785 w 3840988"/>
                <a:gd name="connsiteY8" fmla="*/ 2497134 h 4207947"/>
                <a:gd name="connsiteX9" fmla="*/ 2866946 w 3840988"/>
                <a:gd name="connsiteY9" fmla="*/ 2988747 h 4207947"/>
                <a:gd name="connsiteX10" fmla="*/ 2434327 w 3840988"/>
                <a:gd name="connsiteY10" fmla="*/ 3047741 h 4207947"/>
                <a:gd name="connsiteX11" fmla="*/ 2227849 w 3840988"/>
                <a:gd name="connsiteY11" fmla="*/ 3745831 h 4207947"/>
                <a:gd name="connsiteX12" fmla="*/ 1647746 w 3840988"/>
                <a:gd name="connsiteY12" fmla="*/ 4207947 h 4207947"/>
                <a:gd name="connsiteX13" fmla="*/ 1018482 w 3840988"/>
                <a:gd name="connsiteY13" fmla="*/ 2615121 h 4207947"/>
                <a:gd name="connsiteX14" fmla="*/ 821836 w 3840988"/>
                <a:gd name="connsiteY14" fmla="*/ 2605289 h 4207947"/>
                <a:gd name="connsiteX15" fmla="*/ 821836 w 3840988"/>
                <a:gd name="connsiteY15" fmla="*/ 2074347 h 4207947"/>
                <a:gd name="connsiteX16" fmla="*/ 526869 w 3840988"/>
                <a:gd name="connsiteY16" fmla="*/ 1985857 h 4207947"/>
                <a:gd name="connsiteX17" fmla="*/ 438378 w 3840988"/>
                <a:gd name="connsiteY17" fmla="*/ 1395921 h 4207947"/>
                <a:gd name="connsiteX18" fmla="*/ 172907 w 3840988"/>
                <a:gd name="connsiteY18" fmla="*/ 1091121 h 4207947"/>
                <a:gd name="connsiteX19" fmla="*/ 209513 w 3840988"/>
                <a:gd name="connsiteY19" fmla="*/ 737311 h 4207947"/>
                <a:gd name="connsiteX20" fmla="*/ 14446 w 3840988"/>
                <a:gd name="connsiteY20" fmla="*/ 62256 h 4207947"/>
                <a:gd name="connsiteX21" fmla="*/ 991837 w 3840988"/>
                <a:gd name="connsiteY21" fmla="*/ 26126 h 4207947"/>
                <a:gd name="connsiteX22" fmla="*/ 1938392 w 3840988"/>
                <a:gd name="connsiteY22" fmla="*/ 0 h 4207947"/>
                <a:gd name="connsiteX23" fmla="*/ 2935188 w 3840988"/>
                <a:gd name="connsiteY23" fmla="*/ 24116 h 4207947"/>
                <a:gd name="connsiteX24" fmla="*/ 3840988 w 3840988"/>
                <a:gd name="connsiteY24" fmla="*/ 133373 h 4207947"/>
                <a:gd name="connsiteX0" fmla="*/ 3840988 w 3840988"/>
                <a:gd name="connsiteY0" fmla="*/ 133373 h 4207947"/>
                <a:gd name="connsiteX1" fmla="*/ 3692856 w 3840988"/>
                <a:gd name="connsiteY1" fmla="*/ 530683 h 4207947"/>
                <a:gd name="connsiteX2" fmla="*/ 3584701 w 3840988"/>
                <a:gd name="connsiteY2" fmla="*/ 638837 h 4207947"/>
                <a:gd name="connsiteX3" fmla="*/ 3486378 w 3840988"/>
                <a:gd name="connsiteY3" fmla="*/ 1051792 h 4207947"/>
                <a:gd name="connsiteX4" fmla="*/ 3515875 w 3840988"/>
                <a:gd name="connsiteY4" fmla="*/ 1690889 h 4207947"/>
                <a:gd name="connsiteX5" fmla="*/ 3299565 w 3840988"/>
                <a:gd name="connsiteY5" fmla="*/ 1700721 h 4207947"/>
                <a:gd name="connsiteX6" fmla="*/ 3211075 w 3840988"/>
                <a:gd name="connsiteY6" fmla="*/ 2202167 h 4207947"/>
                <a:gd name="connsiteX7" fmla="*/ 3073424 w 3840988"/>
                <a:gd name="connsiteY7" fmla="*/ 1995689 h 4207947"/>
                <a:gd name="connsiteX8" fmla="*/ 2817785 w 3840988"/>
                <a:gd name="connsiteY8" fmla="*/ 2497134 h 4207947"/>
                <a:gd name="connsiteX9" fmla="*/ 2866946 w 3840988"/>
                <a:gd name="connsiteY9" fmla="*/ 2988747 h 4207947"/>
                <a:gd name="connsiteX10" fmla="*/ 2434327 w 3840988"/>
                <a:gd name="connsiteY10" fmla="*/ 3047741 h 4207947"/>
                <a:gd name="connsiteX11" fmla="*/ 2227849 w 3840988"/>
                <a:gd name="connsiteY11" fmla="*/ 3745831 h 4207947"/>
                <a:gd name="connsiteX12" fmla="*/ 1647746 w 3840988"/>
                <a:gd name="connsiteY12" fmla="*/ 4207947 h 4207947"/>
                <a:gd name="connsiteX13" fmla="*/ 1018482 w 3840988"/>
                <a:gd name="connsiteY13" fmla="*/ 2615121 h 4207947"/>
                <a:gd name="connsiteX14" fmla="*/ 821836 w 3840988"/>
                <a:gd name="connsiteY14" fmla="*/ 2605289 h 4207947"/>
                <a:gd name="connsiteX15" fmla="*/ 821836 w 3840988"/>
                <a:gd name="connsiteY15" fmla="*/ 2074347 h 4207947"/>
                <a:gd name="connsiteX16" fmla="*/ 526869 w 3840988"/>
                <a:gd name="connsiteY16" fmla="*/ 1985857 h 4207947"/>
                <a:gd name="connsiteX17" fmla="*/ 438378 w 3840988"/>
                <a:gd name="connsiteY17" fmla="*/ 1395921 h 4207947"/>
                <a:gd name="connsiteX18" fmla="*/ 215110 w 3840988"/>
                <a:gd name="connsiteY18" fmla="*/ 1167488 h 4207947"/>
                <a:gd name="connsiteX19" fmla="*/ 209513 w 3840988"/>
                <a:gd name="connsiteY19" fmla="*/ 737311 h 4207947"/>
                <a:gd name="connsiteX20" fmla="*/ 14446 w 3840988"/>
                <a:gd name="connsiteY20" fmla="*/ 62256 h 4207947"/>
                <a:gd name="connsiteX21" fmla="*/ 991837 w 3840988"/>
                <a:gd name="connsiteY21" fmla="*/ 26126 h 4207947"/>
                <a:gd name="connsiteX22" fmla="*/ 1938392 w 3840988"/>
                <a:gd name="connsiteY22" fmla="*/ 0 h 4207947"/>
                <a:gd name="connsiteX23" fmla="*/ 2935188 w 3840988"/>
                <a:gd name="connsiteY23" fmla="*/ 24116 h 4207947"/>
                <a:gd name="connsiteX24" fmla="*/ 3840988 w 3840988"/>
                <a:gd name="connsiteY24" fmla="*/ 133373 h 4207947"/>
                <a:gd name="connsiteX0" fmla="*/ 3840988 w 3840988"/>
                <a:gd name="connsiteY0" fmla="*/ 133373 h 4213255"/>
                <a:gd name="connsiteX1" fmla="*/ 3692856 w 3840988"/>
                <a:gd name="connsiteY1" fmla="*/ 530683 h 4213255"/>
                <a:gd name="connsiteX2" fmla="*/ 3584701 w 3840988"/>
                <a:gd name="connsiteY2" fmla="*/ 638837 h 4213255"/>
                <a:gd name="connsiteX3" fmla="*/ 3486378 w 3840988"/>
                <a:gd name="connsiteY3" fmla="*/ 1051792 h 4213255"/>
                <a:gd name="connsiteX4" fmla="*/ 3515875 w 3840988"/>
                <a:gd name="connsiteY4" fmla="*/ 1690889 h 4213255"/>
                <a:gd name="connsiteX5" fmla="*/ 3299565 w 3840988"/>
                <a:gd name="connsiteY5" fmla="*/ 1700721 h 4213255"/>
                <a:gd name="connsiteX6" fmla="*/ 3211075 w 3840988"/>
                <a:gd name="connsiteY6" fmla="*/ 2202167 h 4213255"/>
                <a:gd name="connsiteX7" fmla="*/ 3073424 w 3840988"/>
                <a:gd name="connsiteY7" fmla="*/ 1995689 h 4213255"/>
                <a:gd name="connsiteX8" fmla="*/ 2817785 w 3840988"/>
                <a:gd name="connsiteY8" fmla="*/ 2497134 h 4213255"/>
                <a:gd name="connsiteX9" fmla="*/ 2866946 w 3840988"/>
                <a:gd name="connsiteY9" fmla="*/ 2988747 h 4213255"/>
                <a:gd name="connsiteX10" fmla="*/ 2434327 w 3840988"/>
                <a:gd name="connsiteY10" fmla="*/ 3047741 h 4213255"/>
                <a:gd name="connsiteX11" fmla="*/ 2227849 w 3840988"/>
                <a:gd name="connsiteY11" fmla="*/ 3745831 h 4213255"/>
                <a:gd name="connsiteX12" fmla="*/ 1840392 w 3840988"/>
                <a:gd name="connsiteY12" fmla="*/ 4213256 h 4213255"/>
                <a:gd name="connsiteX13" fmla="*/ 1018482 w 3840988"/>
                <a:gd name="connsiteY13" fmla="*/ 2615121 h 4213255"/>
                <a:gd name="connsiteX14" fmla="*/ 821836 w 3840988"/>
                <a:gd name="connsiteY14" fmla="*/ 2605289 h 4213255"/>
                <a:gd name="connsiteX15" fmla="*/ 821836 w 3840988"/>
                <a:gd name="connsiteY15" fmla="*/ 2074347 h 4213255"/>
                <a:gd name="connsiteX16" fmla="*/ 526869 w 3840988"/>
                <a:gd name="connsiteY16" fmla="*/ 1985857 h 4213255"/>
                <a:gd name="connsiteX17" fmla="*/ 438378 w 3840988"/>
                <a:gd name="connsiteY17" fmla="*/ 1395921 h 4213255"/>
                <a:gd name="connsiteX18" fmla="*/ 215110 w 3840988"/>
                <a:gd name="connsiteY18" fmla="*/ 1167488 h 4213255"/>
                <a:gd name="connsiteX19" fmla="*/ 209513 w 3840988"/>
                <a:gd name="connsiteY19" fmla="*/ 737311 h 4213255"/>
                <a:gd name="connsiteX20" fmla="*/ 14446 w 3840988"/>
                <a:gd name="connsiteY20" fmla="*/ 62256 h 4213255"/>
                <a:gd name="connsiteX21" fmla="*/ 991837 w 3840988"/>
                <a:gd name="connsiteY21" fmla="*/ 26126 h 4213255"/>
                <a:gd name="connsiteX22" fmla="*/ 1938392 w 3840988"/>
                <a:gd name="connsiteY22" fmla="*/ 0 h 4213255"/>
                <a:gd name="connsiteX23" fmla="*/ 2935188 w 3840988"/>
                <a:gd name="connsiteY23" fmla="*/ 24116 h 4213255"/>
                <a:gd name="connsiteX24" fmla="*/ 3840988 w 3840988"/>
                <a:gd name="connsiteY24" fmla="*/ 133373 h 4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0988" h="4213255">
                  <a:moveTo>
                    <a:pt x="3840988" y="133373"/>
                  </a:moveTo>
                  <a:lnTo>
                    <a:pt x="3692856" y="530683"/>
                  </a:lnTo>
                  <a:lnTo>
                    <a:pt x="3584701" y="638837"/>
                  </a:lnTo>
                  <a:lnTo>
                    <a:pt x="3486378" y="1051792"/>
                  </a:lnTo>
                  <a:lnTo>
                    <a:pt x="3515875" y="1690889"/>
                  </a:lnTo>
                  <a:lnTo>
                    <a:pt x="3299565" y="1700721"/>
                  </a:lnTo>
                  <a:lnTo>
                    <a:pt x="3211075" y="2202167"/>
                  </a:lnTo>
                  <a:lnTo>
                    <a:pt x="3073424" y="1995689"/>
                  </a:lnTo>
                  <a:lnTo>
                    <a:pt x="2817785" y="2497134"/>
                  </a:lnTo>
                  <a:lnTo>
                    <a:pt x="2866946" y="2988747"/>
                  </a:lnTo>
                  <a:lnTo>
                    <a:pt x="2434327" y="3047741"/>
                  </a:lnTo>
                  <a:lnTo>
                    <a:pt x="2227849" y="3745831"/>
                  </a:lnTo>
                  <a:lnTo>
                    <a:pt x="1840392" y="4213256"/>
                  </a:lnTo>
                  <a:lnTo>
                    <a:pt x="1018482" y="2615121"/>
                  </a:lnTo>
                  <a:lnTo>
                    <a:pt x="821836" y="2605289"/>
                  </a:lnTo>
                  <a:lnTo>
                    <a:pt x="821836" y="2074347"/>
                  </a:lnTo>
                  <a:lnTo>
                    <a:pt x="526869" y="1985857"/>
                  </a:lnTo>
                  <a:lnTo>
                    <a:pt x="438378" y="1395921"/>
                  </a:lnTo>
                  <a:lnTo>
                    <a:pt x="215110" y="1167488"/>
                  </a:lnTo>
                  <a:cubicBezTo>
                    <a:pt x="213244" y="1024096"/>
                    <a:pt x="211379" y="880703"/>
                    <a:pt x="209513" y="737311"/>
                  </a:cubicBezTo>
                  <a:cubicBezTo>
                    <a:pt x="104967" y="619474"/>
                    <a:pt x="-47810" y="419243"/>
                    <a:pt x="14446" y="62256"/>
                  </a:cubicBezTo>
                  <a:cubicBezTo>
                    <a:pt x="479580" y="319509"/>
                    <a:pt x="733699" y="182866"/>
                    <a:pt x="991837" y="26126"/>
                  </a:cubicBezTo>
                  <a:cubicBezTo>
                    <a:pt x="1320868" y="321890"/>
                    <a:pt x="1713738" y="248742"/>
                    <a:pt x="1938392" y="0"/>
                  </a:cubicBezTo>
                  <a:cubicBezTo>
                    <a:pt x="2097825" y="132974"/>
                    <a:pt x="2667326" y="344871"/>
                    <a:pt x="2935188" y="24116"/>
                  </a:cubicBezTo>
                  <a:cubicBezTo>
                    <a:pt x="3209079" y="223866"/>
                    <a:pt x="3666813" y="206370"/>
                    <a:pt x="3840988" y="133373"/>
                  </a:cubicBezTo>
                  <a:close/>
                </a:path>
              </a:pathLst>
            </a:custGeom>
            <a:solidFill>
              <a:srgbClr val="309C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EED33C-C412-4CAD-9805-143F3BE88F70}"/>
                </a:ext>
              </a:extLst>
            </p:cNvPr>
            <p:cNvSpPr/>
            <p:nvPr/>
          </p:nvSpPr>
          <p:spPr>
            <a:xfrm>
              <a:off x="4493342" y="2841524"/>
              <a:ext cx="2448232" cy="3763340"/>
            </a:xfrm>
            <a:custGeom>
              <a:avLst/>
              <a:gdLst>
                <a:gd name="connsiteX0" fmla="*/ 1465006 w 2448232"/>
                <a:gd name="connsiteY0" fmla="*/ 0 h 3805083"/>
                <a:gd name="connsiteX1" fmla="*/ 1622323 w 2448232"/>
                <a:gd name="connsiteY1" fmla="*/ 776748 h 3805083"/>
                <a:gd name="connsiteX2" fmla="*/ 1248697 w 2448232"/>
                <a:gd name="connsiteY2" fmla="*/ 1366683 h 3805083"/>
                <a:gd name="connsiteX3" fmla="*/ 1425677 w 2448232"/>
                <a:gd name="connsiteY3" fmla="*/ 2015612 h 3805083"/>
                <a:gd name="connsiteX4" fmla="*/ 1445342 w 2448232"/>
                <a:gd name="connsiteY4" fmla="*/ 1700980 h 3805083"/>
                <a:gd name="connsiteX5" fmla="*/ 1573161 w 2448232"/>
                <a:gd name="connsiteY5" fmla="*/ 2084438 h 3805083"/>
                <a:gd name="connsiteX6" fmla="*/ 1828800 w 2448232"/>
                <a:gd name="connsiteY6" fmla="*/ 1897625 h 3805083"/>
                <a:gd name="connsiteX7" fmla="*/ 2202426 w 2448232"/>
                <a:gd name="connsiteY7" fmla="*/ 2025445 h 3805083"/>
                <a:gd name="connsiteX8" fmla="*/ 2448232 w 2448232"/>
                <a:gd name="connsiteY8" fmla="*/ 1691148 h 3805083"/>
                <a:gd name="connsiteX9" fmla="*/ 2163097 w 2448232"/>
                <a:gd name="connsiteY9" fmla="*/ 2458064 h 3805083"/>
                <a:gd name="connsiteX10" fmla="*/ 2064774 w 2448232"/>
                <a:gd name="connsiteY10" fmla="*/ 2467896 h 3805083"/>
                <a:gd name="connsiteX11" fmla="*/ 2054942 w 2448232"/>
                <a:gd name="connsiteY11" fmla="*/ 2310580 h 3805083"/>
                <a:gd name="connsiteX12" fmla="*/ 1946787 w 2448232"/>
                <a:gd name="connsiteY12" fmla="*/ 2458064 h 3805083"/>
                <a:gd name="connsiteX13" fmla="*/ 2123768 w 2448232"/>
                <a:gd name="connsiteY13" fmla="*/ 2851354 h 3805083"/>
                <a:gd name="connsiteX14" fmla="*/ 2045110 w 2448232"/>
                <a:gd name="connsiteY14" fmla="*/ 3283974 h 3805083"/>
                <a:gd name="connsiteX15" fmla="*/ 1435510 w 2448232"/>
                <a:gd name="connsiteY15" fmla="*/ 3805083 h 3805083"/>
                <a:gd name="connsiteX16" fmla="*/ 776748 w 2448232"/>
                <a:gd name="connsiteY16" fmla="*/ 2123767 h 3805083"/>
                <a:gd name="connsiteX17" fmla="*/ 560439 w 2448232"/>
                <a:gd name="connsiteY17" fmla="*/ 1927122 h 3805083"/>
                <a:gd name="connsiteX18" fmla="*/ 540774 w 2448232"/>
                <a:gd name="connsiteY18" fmla="*/ 1661651 h 3805083"/>
                <a:gd name="connsiteX19" fmla="*/ 255639 w 2448232"/>
                <a:gd name="connsiteY19" fmla="*/ 1533832 h 3805083"/>
                <a:gd name="connsiteX20" fmla="*/ 176981 w 2448232"/>
                <a:gd name="connsiteY20" fmla="*/ 953729 h 3805083"/>
                <a:gd name="connsiteX21" fmla="*/ 0 w 2448232"/>
                <a:gd name="connsiteY21" fmla="*/ 648929 h 3805083"/>
                <a:gd name="connsiteX22" fmla="*/ 412955 w 2448232"/>
                <a:gd name="connsiteY22" fmla="*/ 835742 h 3805083"/>
                <a:gd name="connsiteX23" fmla="*/ 363793 w 2448232"/>
                <a:gd name="connsiteY23" fmla="*/ 1199535 h 3805083"/>
                <a:gd name="connsiteX24" fmla="*/ 737419 w 2448232"/>
                <a:gd name="connsiteY24" fmla="*/ 963561 h 3805083"/>
                <a:gd name="connsiteX25" fmla="*/ 904568 w 2448232"/>
                <a:gd name="connsiteY25" fmla="*/ 540774 h 3805083"/>
                <a:gd name="connsiteX26" fmla="*/ 1150374 w 2448232"/>
                <a:gd name="connsiteY26" fmla="*/ 884903 h 3805083"/>
                <a:gd name="connsiteX27" fmla="*/ 1474839 w 2448232"/>
                <a:gd name="connsiteY27" fmla="*/ 668593 h 3805083"/>
                <a:gd name="connsiteX28" fmla="*/ 1465006 w 2448232"/>
                <a:gd name="connsiteY28" fmla="*/ 0 h 3805083"/>
                <a:gd name="connsiteX0" fmla="*/ 1465006 w 2448232"/>
                <a:gd name="connsiteY0" fmla="*/ 0 h 3763340"/>
                <a:gd name="connsiteX1" fmla="*/ 1622323 w 2448232"/>
                <a:gd name="connsiteY1" fmla="*/ 776748 h 3763340"/>
                <a:gd name="connsiteX2" fmla="*/ 1248697 w 2448232"/>
                <a:gd name="connsiteY2" fmla="*/ 1366683 h 3763340"/>
                <a:gd name="connsiteX3" fmla="*/ 1425677 w 2448232"/>
                <a:gd name="connsiteY3" fmla="*/ 2015612 h 3763340"/>
                <a:gd name="connsiteX4" fmla="*/ 1445342 w 2448232"/>
                <a:gd name="connsiteY4" fmla="*/ 1700980 h 3763340"/>
                <a:gd name="connsiteX5" fmla="*/ 1573161 w 2448232"/>
                <a:gd name="connsiteY5" fmla="*/ 2084438 h 3763340"/>
                <a:gd name="connsiteX6" fmla="*/ 1828800 w 2448232"/>
                <a:gd name="connsiteY6" fmla="*/ 1897625 h 3763340"/>
                <a:gd name="connsiteX7" fmla="*/ 2202426 w 2448232"/>
                <a:gd name="connsiteY7" fmla="*/ 2025445 h 3763340"/>
                <a:gd name="connsiteX8" fmla="*/ 2448232 w 2448232"/>
                <a:gd name="connsiteY8" fmla="*/ 1691148 h 3763340"/>
                <a:gd name="connsiteX9" fmla="*/ 2163097 w 2448232"/>
                <a:gd name="connsiteY9" fmla="*/ 2458064 h 3763340"/>
                <a:gd name="connsiteX10" fmla="*/ 2064774 w 2448232"/>
                <a:gd name="connsiteY10" fmla="*/ 2467896 h 3763340"/>
                <a:gd name="connsiteX11" fmla="*/ 2054942 w 2448232"/>
                <a:gd name="connsiteY11" fmla="*/ 2310580 h 3763340"/>
                <a:gd name="connsiteX12" fmla="*/ 1946787 w 2448232"/>
                <a:gd name="connsiteY12" fmla="*/ 2458064 h 3763340"/>
                <a:gd name="connsiteX13" fmla="*/ 2123768 w 2448232"/>
                <a:gd name="connsiteY13" fmla="*/ 2851354 h 3763340"/>
                <a:gd name="connsiteX14" fmla="*/ 2045110 w 2448232"/>
                <a:gd name="connsiteY14" fmla="*/ 3283974 h 3763340"/>
                <a:gd name="connsiteX15" fmla="*/ 1609510 w 2448232"/>
                <a:gd name="connsiteY15" fmla="*/ 3763340 h 3763340"/>
                <a:gd name="connsiteX16" fmla="*/ 776748 w 2448232"/>
                <a:gd name="connsiteY16" fmla="*/ 2123767 h 3763340"/>
                <a:gd name="connsiteX17" fmla="*/ 560439 w 2448232"/>
                <a:gd name="connsiteY17" fmla="*/ 1927122 h 3763340"/>
                <a:gd name="connsiteX18" fmla="*/ 540774 w 2448232"/>
                <a:gd name="connsiteY18" fmla="*/ 1661651 h 3763340"/>
                <a:gd name="connsiteX19" fmla="*/ 255639 w 2448232"/>
                <a:gd name="connsiteY19" fmla="*/ 1533832 h 3763340"/>
                <a:gd name="connsiteX20" fmla="*/ 176981 w 2448232"/>
                <a:gd name="connsiteY20" fmla="*/ 953729 h 3763340"/>
                <a:gd name="connsiteX21" fmla="*/ 0 w 2448232"/>
                <a:gd name="connsiteY21" fmla="*/ 648929 h 3763340"/>
                <a:gd name="connsiteX22" fmla="*/ 412955 w 2448232"/>
                <a:gd name="connsiteY22" fmla="*/ 835742 h 3763340"/>
                <a:gd name="connsiteX23" fmla="*/ 363793 w 2448232"/>
                <a:gd name="connsiteY23" fmla="*/ 1199535 h 3763340"/>
                <a:gd name="connsiteX24" fmla="*/ 737419 w 2448232"/>
                <a:gd name="connsiteY24" fmla="*/ 963561 h 3763340"/>
                <a:gd name="connsiteX25" fmla="*/ 904568 w 2448232"/>
                <a:gd name="connsiteY25" fmla="*/ 540774 h 3763340"/>
                <a:gd name="connsiteX26" fmla="*/ 1150374 w 2448232"/>
                <a:gd name="connsiteY26" fmla="*/ 884903 h 3763340"/>
                <a:gd name="connsiteX27" fmla="*/ 1474839 w 2448232"/>
                <a:gd name="connsiteY27" fmla="*/ 668593 h 3763340"/>
                <a:gd name="connsiteX28" fmla="*/ 1465006 w 2448232"/>
                <a:gd name="connsiteY28" fmla="*/ 0 h 376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48232" h="3763340">
                  <a:moveTo>
                    <a:pt x="1465006" y="0"/>
                  </a:moveTo>
                  <a:lnTo>
                    <a:pt x="1622323" y="776748"/>
                  </a:lnTo>
                  <a:lnTo>
                    <a:pt x="1248697" y="1366683"/>
                  </a:lnTo>
                  <a:lnTo>
                    <a:pt x="1425677" y="2015612"/>
                  </a:lnTo>
                  <a:lnTo>
                    <a:pt x="1445342" y="1700980"/>
                  </a:lnTo>
                  <a:lnTo>
                    <a:pt x="1573161" y="2084438"/>
                  </a:lnTo>
                  <a:lnTo>
                    <a:pt x="1828800" y="1897625"/>
                  </a:lnTo>
                  <a:lnTo>
                    <a:pt x="2202426" y="2025445"/>
                  </a:lnTo>
                  <a:lnTo>
                    <a:pt x="2448232" y="1691148"/>
                  </a:lnTo>
                  <a:lnTo>
                    <a:pt x="2163097" y="2458064"/>
                  </a:lnTo>
                  <a:lnTo>
                    <a:pt x="2064774" y="2467896"/>
                  </a:lnTo>
                  <a:lnTo>
                    <a:pt x="2054942" y="2310580"/>
                  </a:lnTo>
                  <a:lnTo>
                    <a:pt x="1946787" y="2458064"/>
                  </a:lnTo>
                  <a:lnTo>
                    <a:pt x="2123768" y="2851354"/>
                  </a:lnTo>
                  <a:lnTo>
                    <a:pt x="2045110" y="3283974"/>
                  </a:lnTo>
                  <a:lnTo>
                    <a:pt x="1609510" y="3763340"/>
                  </a:lnTo>
                  <a:lnTo>
                    <a:pt x="776748" y="2123767"/>
                  </a:lnTo>
                  <a:lnTo>
                    <a:pt x="560439" y="1927122"/>
                  </a:lnTo>
                  <a:lnTo>
                    <a:pt x="540774" y="1661651"/>
                  </a:lnTo>
                  <a:lnTo>
                    <a:pt x="255639" y="1533832"/>
                  </a:lnTo>
                  <a:lnTo>
                    <a:pt x="176981" y="953729"/>
                  </a:lnTo>
                  <a:lnTo>
                    <a:pt x="0" y="648929"/>
                  </a:lnTo>
                  <a:lnTo>
                    <a:pt x="412955" y="835742"/>
                  </a:lnTo>
                  <a:lnTo>
                    <a:pt x="363793" y="1199535"/>
                  </a:lnTo>
                  <a:lnTo>
                    <a:pt x="737419" y="963561"/>
                  </a:lnTo>
                  <a:lnTo>
                    <a:pt x="904568" y="540774"/>
                  </a:lnTo>
                  <a:lnTo>
                    <a:pt x="1150374" y="884903"/>
                  </a:lnTo>
                  <a:lnTo>
                    <a:pt x="1474839" y="668593"/>
                  </a:lnTo>
                  <a:lnTo>
                    <a:pt x="1465006" y="0"/>
                  </a:lnTo>
                  <a:close/>
                </a:path>
              </a:pathLst>
            </a:custGeom>
            <a:solidFill>
              <a:srgbClr val="1965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3B17FE-F832-49E4-B638-A7B376334D9F}"/>
                </a:ext>
              </a:extLst>
            </p:cNvPr>
            <p:cNvSpPr/>
            <p:nvPr/>
          </p:nvSpPr>
          <p:spPr>
            <a:xfrm>
              <a:off x="5240594" y="4286865"/>
              <a:ext cx="481780" cy="776748"/>
            </a:xfrm>
            <a:custGeom>
              <a:avLst/>
              <a:gdLst>
                <a:gd name="connsiteX0" fmla="*/ 186812 w 481780"/>
                <a:gd name="connsiteY0" fmla="*/ 0 h 776748"/>
                <a:gd name="connsiteX1" fmla="*/ 422787 w 481780"/>
                <a:gd name="connsiteY1" fmla="*/ 285135 h 776748"/>
                <a:gd name="connsiteX2" fmla="*/ 481780 w 481780"/>
                <a:gd name="connsiteY2" fmla="*/ 776748 h 776748"/>
                <a:gd name="connsiteX3" fmla="*/ 0 w 481780"/>
                <a:gd name="connsiteY3" fmla="*/ 334296 h 776748"/>
                <a:gd name="connsiteX4" fmla="*/ 186812 w 481780"/>
                <a:gd name="connsiteY4" fmla="*/ 0 h 7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80" h="776748">
                  <a:moveTo>
                    <a:pt x="186812" y="0"/>
                  </a:moveTo>
                  <a:lnTo>
                    <a:pt x="422787" y="285135"/>
                  </a:lnTo>
                  <a:lnTo>
                    <a:pt x="481780" y="776748"/>
                  </a:lnTo>
                  <a:lnTo>
                    <a:pt x="0" y="334296"/>
                  </a:lnTo>
                  <a:lnTo>
                    <a:pt x="186812" y="0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77EBD-AFF0-47C3-B2A9-B265F62E3D76}"/>
                </a:ext>
              </a:extLst>
            </p:cNvPr>
            <p:cNvSpPr/>
            <p:nvPr/>
          </p:nvSpPr>
          <p:spPr>
            <a:xfrm>
              <a:off x="4503174" y="2664542"/>
              <a:ext cx="412955" cy="383458"/>
            </a:xfrm>
            <a:custGeom>
              <a:avLst/>
              <a:gdLst>
                <a:gd name="connsiteX0" fmla="*/ 78658 w 412955"/>
                <a:gd name="connsiteY0" fmla="*/ 0 h 383458"/>
                <a:gd name="connsiteX1" fmla="*/ 255639 w 412955"/>
                <a:gd name="connsiteY1" fmla="*/ 176981 h 383458"/>
                <a:gd name="connsiteX2" fmla="*/ 412955 w 412955"/>
                <a:gd name="connsiteY2" fmla="*/ 383458 h 383458"/>
                <a:gd name="connsiteX3" fmla="*/ 0 w 412955"/>
                <a:gd name="connsiteY3" fmla="*/ 176981 h 383458"/>
                <a:gd name="connsiteX4" fmla="*/ 78658 w 412955"/>
                <a:gd name="connsiteY4" fmla="*/ 0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5" h="383458">
                  <a:moveTo>
                    <a:pt x="78658" y="0"/>
                  </a:moveTo>
                  <a:lnTo>
                    <a:pt x="255639" y="176981"/>
                  </a:lnTo>
                  <a:lnTo>
                    <a:pt x="412955" y="383458"/>
                  </a:lnTo>
                  <a:lnTo>
                    <a:pt x="0" y="176981"/>
                  </a:lnTo>
                  <a:lnTo>
                    <a:pt x="78658" y="0"/>
                  </a:lnTo>
                  <a:close/>
                </a:path>
              </a:pathLst>
            </a:custGeom>
            <a:solidFill>
              <a:srgbClr val="208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68CE5A-73D5-4335-9036-F30EB98E74B7}"/>
                </a:ext>
              </a:extLst>
            </p:cNvPr>
            <p:cNvSpPr/>
            <p:nvPr/>
          </p:nvSpPr>
          <p:spPr>
            <a:xfrm>
              <a:off x="6322142" y="3382297"/>
              <a:ext cx="589935" cy="1002890"/>
            </a:xfrm>
            <a:custGeom>
              <a:avLst/>
              <a:gdLst>
                <a:gd name="connsiteX0" fmla="*/ 589935 w 589935"/>
                <a:gd name="connsiteY0" fmla="*/ 176980 h 1002890"/>
                <a:gd name="connsiteX1" fmla="*/ 304800 w 589935"/>
                <a:gd name="connsiteY1" fmla="*/ 1002890 h 1002890"/>
                <a:gd name="connsiteX2" fmla="*/ 0 w 589935"/>
                <a:gd name="connsiteY2" fmla="*/ 88490 h 1002890"/>
                <a:gd name="connsiteX3" fmla="*/ 265471 w 589935"/>
                <a:gd name="connsiteY3" fmla="*/ 324464 h 1002890"/>
                <a:gd name="connsiteX4" fmla="*/ 275303 w 589935"/>
                <a:gd name="connsiteY4" fmla="*/ 0 h 1002890"/>
                <a:gd name="connsiteX5" fmla="*/ 589935 w 589935"/>
                <a:gd name="connsiteY5" fmla="*/ 176980 h 100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935" h="1002890">
                  <a:moveTo>
                    <a:pt x="589935" y="176980"/>
                  </a:moveTo>
                  <a:lnTo>
                    <a:pt x="304800" y="1002890"/>
                  </a:lnTo>
                  <a:lnTo>
                    <a:pt x="0" y="88490"/>
                  </a:lnTo>
                  <a:lnTo>
                    <a:pt x="265471" y="324464"/>
                  </a:lnTo>
                  <a:lnTo>
                    <a:pt x="275303" y="0"/>
                  </a:lnTo>
                  <a:lnTo>
                    <a:pt x="589935" y="176980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F9DAC0-6847-4758-B512-5004A31E09E9}"/>
                </a:ext>
              </a:extLst>
            </p:cNvPr>
            <p:cNvSpPr/>
            <p:nvPr/>
          </p:nvSpPr>
          <p:spPr>
            <a:xfrm>
              <a:off x="6302477" y="4591665"/>
              <a:ext cx="530942" cy="344129"/>
            </a:xfrm>
            <a:custGeom>
              <a:avLst/>
              <a:gdLst>
                <a:gd name="connsiteX0" fmla="*/ 530942 w 530942"/>
                <a:gd name="connsiteY0" fmla="*/ 117987 h 344129"/>
                <a:gd name="connsiteX1" fmla="*/ 383458 w 530942"/>
                <a:gd name="connsiteY1" fmla="*/ 344129 h 344129"/>
                <a:gd name="connsiteX2" fmla="*/ 0 w 530942"/>
                <a:gd name="connsiteY2" fmla="*/ 157316 h 344129"/>
                <a:gd name="connsiteX3" fmla="*/ 0 w 530942"/>
                <a:gd name="connsiteY3" fmla="*/ 0 h 344129"/>
                <a:gd name="connsiteX4" fmla="*/ 530942 w 530942"/>
                <a:gd name="connsiteY4" fmla="*/ 117987 h 34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942" h="344129">
                  <a:moveTo>
                    <a:pt x="530942" y="117987"/>
                  </a:moveTo>
                  <a:lnTo>
                    <a:pt x="383458" y="344129"/>
                  </a:lnTo>
                  <a:lnTo>
                    <a:pt x="0" y="157316"/>
                  </a:lnTo>
                  <a:lnTo>
                    <a:pt x="0" y="0"/>
                  </a:lnTo>
                  <a:lnTo>
                    <a:pt x="530942" y="117987"/>
                  </a:lnTo>
                  <a:close/>
                </a:path>
              </a:pathLst>
            </a:custGeom>
            <a:solidFill>
              <a:srgbClr val="44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2E33ACE-BE1D-49E7-BEB5-FA53A0997D94}"/>
                </a:ext>
              </a:extLst>
            </p:cNvPr>
            <p:cNvSpPr/>
            <p:nvPr/>
          </p:nvSpPr>
          <p:spPr>
            <a:xfrm>
              <a:off x="7266039" y="2812026"/>
              <a:ext cx="619432" cy="1779639"/>
            </a:xfrm>
            <a:custGeom>
              <a:avLst/>
              <a:gdLst>
                <a:gd name="connsiteX0" fmla="*/ 619432 w 619432"/>
                <a:gd name="connsiteY0" fmla="*/ 196645 h 1779639"/>
                <a:gd name="connsiteX1" fmla="*/ 452284 w 619432"/>
                <a:gd name="connsiteY1" fmla="*/ 589935 h 1779639"/>
                <a:gd name="connsiteX2" fmla="*/ 521109 w 619432"/>
                <a:gd name="connsiteY2" fmla="*/ 1327355 h 1779639"/>
                <a:gd name="connsiteX3" fmla="*/ 314632 w 619432"/>
                <a:gd name="connsiteY3" fmla="*/ 1268361 h 1779639"/>
                <a:gd name="connsiteX4" fmla="*/ 186813 w 619432"/>
                <a:gd name="connsiteY4" fmla="*/ 1779639 h 1779639"/>
                <a:gd name="connsiteX5" fmla="*/ 58993 w 619432"/>
                <a:gd name="connsiteY5" fmla="*/ 1504335 h 1779639"/>
                <a:gd name="connsiteX6" fmla="*/ 0 w 619432"/>
                <a:gd name="connsiteY6" fmla="*/ 245806 h 1779639"/>
                <a:gd name="connsiteX7" fmla="*/ 167148 w 619432"/>
                <a:gd name="connsiteY7" fmla="*/ 383458 h 1779639"/>
                <a:gd name="connsiteX8" fmla="*/ 255638 w 619432"/>
                <a:gd name="connsiteY8" fmla="*/ 0 h 1779639"/>
                <a:gd name="connsiteX9" fmla="*/ 619432 w 619432"/>
                <a:gd name="connsiteY9" fmla="*/ 196645 h 177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32" h="1779639">
                  <a:moveTo>
                    <a:pt x="619432" y="196645"/>
                  </a:moveTo>
                  <a:lnTo>
                    <a:pt x="452284" y="589935"/>
                  </a:lnTo>
                  <a:lnTo>
                    <a:pt x="521109" y="1327355"/>
                  </a:lnTo>
                  <a:lnTo>
                    <a:pt x="314632" y="1268361"/>
                  </a:lnTo>
                  <a:lnTo>
                    <a:pt x="186813" y="1779639"/>
                  </a:lnTo>
                  <a:lnTo>
                    <a:pt x="58993" y="1504335"/>
                  </a:lnTo>
                  <a:lnTo>
                    <a:pt x="0" y="245806"/>
                  </a:lnTo>
                  <a:lnTo>
                    <a:pt x="167148" y="383458"/>
                  </a:lnTo>
                  <a:lnTo>
                    <a:pt x="255638" y="0"/>
                  </a:lnTo>
                  <a:lnTo>
                    <a:pt x="619432" y="196645"/>
                  </a:lnTo>
                  <a:close/>
                </a:path>
              </a:pathLst>
            </a:custGeom>
            <a:solidFill>
              <a:srgbClr val="2F9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C0B22E-9E21-42BC-9B0F-6D883104B671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242628-12A8-4467-980B-2859BAFB9ABC}"/>
              </a:ext>
            </a:extLst>
          </p:cNvPr>
          <p:cNvGrpSpPr/>
          <p:nvPr/>
        </p:nvGrpSpPr>
        <p:grpSpPr>
          <a:xfrm>
            <a:off x="6119650" y="222482"/>
            <a:ext cx="446405" cy="840021"/>
            <a:chOff x="6647147" y="333214"/>
            <a:chExt cx="487329" cy="91703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476C75-0F2B-48D4-91BC-132F9419FC6F}"/>
                </a:ext>
              </a:extLst>
            </p:cNvPr>
            <p:cNvGrpSpPr/>
            <p:nvPr/>
          </p:nvGrpSpPr>
          <p:grpSpPr>
            <a:xfrm>
              <a:off x="6647147" y="522806"/>
              <a:ext cx="344498" cy="727438"/>
              <a:chOff x="10672013" y="-1620872"/>
              <a:chExt cx="3257243" cy="6877971"/>
            </a:xfrm>
            <a:solidFill>
              <a:schemeClr val="tx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7CDD9AA-A65A-4A6B-B61E-007795EA09B9}"/>
                  </a:ext>
                </a:extLst>
              </p:cNvPr>
              <p:cNvSpPr/>
              <p:nvPr/>
            </p:nvSpPr>
            <p:spPr>
              <a:xfrm>
                <a:off x="11743944" y="-989780"/>
                <a:ext cx="1199075" cy="1199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9E90AC-C988-430E-86D5-CB5A64E0150A}"/>
                  </a:ext>
                </a:extLst>
              </p:cNvPr>
              <p:cNvSpPr/>
              <p:nvPr/>
            </p:nvSpPr>
            <p:spPr>
              <a:xfrm>
                <a:off x="10672013" y="-1620872"/>
                <a:ext cx="3257243" cy="6877971"/>
              </a:xfrm>
              <a:custGeom>
                <a:avLst/>
                <a:gdLst>
                  <a:gd name="connsiteX0" fmla="*/ 2297373 w 3075295"/>
                  <a:gd name="connsiteY0" fmla="*/ 13648 h 1587690"/>
                  <a:gd name="connsiteX1" fmla="*/ 2215486 w 3075295"/>
                  <a:gd name="connsiteY1" fmla="*/ 468573 h 1587690"/>
                  <a:gd name="connsiteX2" fmla="*/ 2624919 w 3075295"/>
                  <a:gd name="connsiteY2" fmla="*/ 755176 h 1587690"/>
                  <a:gd name="connsiteX3" fmla="*/ 2210937 w 3075295"/>
                  <a:gd name="connsiteY3" fmla="*/ 914400 h 1587690"/>
                  <a:gd name="connsiteX4" fmla="*/ 941695 w 3075295"/>
                  <a:gd name="connsiteY4" fmla="*/ 909851 h 1587690"/>
                  <a:gd name="connsiteX5" fmla="*/ 473122 w 3075295"/>
                  <a:gd name="connsiteY5" fmla="*/ 759725 h 1587690"/>
                  <a:gd name="connsiteX6" fmla="*/ 900752 w 3075295"/>
                  <a:gd name="connsiteY6" fmla="*/ 445827 h 1587690"/>
                  <a:gd name="connsiteX7" fmla="*/ 782471 w 3075295"/>
                  <a:gd name="connsiteY7" fmla="*/ 0 h 1587690"/>
                  <a:gd name="connsiteX8" fmla="*/ 0 w 3075295"/>
                  <a:gd name="connsiteY8" fmla="*/ 605051 h 1587690"/>
                  <a:gd name="connsiteX9" fmla="*/ 4549 w 3075295"/>
                  <a:gd name="connsiteY9" fmla="*/ 937146 h 1587690"/>
                  <a:gd name="connsiteX10" fmla="*/ 791570 w 3075295"/>
                  <a:gd name="connsiteY10" fmla="*/ 1337481 h 1587690"/>
                  <a:gd name="connsiteX11" fmla="*/ 791570 w 3075295"/>
                  <a:gd name="connsiteY11" fmla="*/ 1583140 h 1587690"/>
                  <a:gd name="connsiteX12" fmla="*/ 2306471 w 3075295"/>
                  <a:gd name="connsiteY12" fmla="*/ 1587690 h 1587690"/>
                  <a:gd name="connsiteX13" fmla="*/ 2297373 w 3075295"/>
                  <a:gd name="connsiteY13" fmla="*/ 1342030 h 1587690"/>
                  <a:gd name="connsiteX14" fmla="*/ 3075295 w 3075295"/>
                  <a:gd name="connsiteY14" fmla="*/ 941696 h 1587690"/>
                  <a:gd name="connsiteX15" fmla="*/ 3070746 w 3075295"/>
                  <a:gd name="connsiteY15" fmla="*/ 573206 h 1587690"/>
                  <a:gd name="connsiteX16" fmla="*/ 2297373 w 3075295"/>
                  <a:gd name="connsiteY16" fmla="*/ 13648 h 1587690"/>
                  <a:gd name="connsiteX0" fmla="*/ 2297373 w 3075295"/>
                  <a:gd name="connsiteY0" fmla="*/ 13648 h 3334602"/>
                  <a:gd name="connsiteX1" fmla="*/ 2215486 w 3075295"/>
                  <a:gd name="connsiteY1" fmla="*/ 468573 h 3334602"/>
                  <a:gd name="connsiteX2" fmla="*/ 2624919 w 3075295"/>
                  <a:gd name="connsiteY2" fmla="*/ 755176 h 3334602"/>
                  <a:gd name="connsiteX3" fmla="*/ 2210937 w 3075295"/>
                  <a:gd name="connsiteY3" fmla="*/ 914400 h 3334602"/>
                  <a:gd name="connsiteX4" fmla="*/ 941695 w 3075295"/>
                  <a:gd name="connsiteY4" fmla="*/ 909851 h 3334602"/>
                  <a:gd name="connsiteX5" fmla="*/ 473122 w 3075295"/>
                  <a:gd name="connsiteY5" fmla="*/ 759725 h 3334602"/>
                  <a:gd name="connsiteX6" fmla="*/ 900752 w 3075295"/>
                  <a:gd name="connsiteY6" fmla="*/ 445827 h 3334602"/>
                  <a:gd name="connsiteX7" fmla="*/ 782471 w 3075295"/>
                  <a:gd name="connsiteY7" fmla="*/ 0 h 3334602"/>
                  <a:gd name="connsiteX8" fmla="*/ 0 w 3075295"/>
                  <a:gd name="connsiteY8" fmla="*/ 605051 h 3334602"/>
                  <a:gd name="connsiteX9" fmla="*/ 4549 w 3075295"/>
                  <a:gd name="connsiteY9" fmla="*/ 937146 h 3334602"/>
                  <a:gd name="connsiteX10" fmla="*/ 791570 w 3075295"/>
                  <a:gd name="connsiteY10" fmla="*/ 1337481 h 3334602"/>
                  <a:gd name="connsiteX11" fmla="*/ 787021 w 3075295"/>
                  <a:gd name="connsiteY11" fmla="*/ 3334602 h 3334602"/>
                  <a:gd name="connsiteX12" fmla="*/ 2306471 w 3075295"/>
                  <a:gd name="connsiteY12" fmla="*/ 1587690 h 3334602"/>
                  <a:gd name="connsiteX13" fmla="*/ 2297373 w 3075295"/>
                  <a:gd name="connsiteY13" fmla="*/ 1342030 h 3334602"/>
                  <a:gd name="connsiteX14" fmla="*/ 3075295 w 3075295"/>
                  <a:gd name="connsiteY14" fmla="*/ 941696 h 3334602"/>
                  <a:gd name="connsiteX15" fmla="*/ 3070746 w 3075295"/>
                  <a:gd name="connsiteY15" fmla="*/ 573206 h 3334602"/>
                  <a:gd name="connsiteX16" fmla="*/ 2297373 w 3075295"/>
                  <a:gd name="connsiteY16" fmla="*/ 13648 h 3334602"/>
                  <a:gd name="connsiteX0" fmla="*/ 2297373 w 3075295"/>
                  <a:gd name="connsiteY0" fmla="*/ 13648 h 3334602"/>
                  <a:gd name="connsiteX1" fmla="*/ 2215486 w 3075295"/>
                  <a:gd name="connsiteY1" fmla="*/ 468573 h 3334602"/>
                  <a:gd name="connsiteX2" fmla="*/ 2624919 w 3075295"/>
                  <a:gd name="connsiteY2" fmla="*/ 755176 h 3334602"/>
                  <a:gd name="connsiteX3" fmla="*/ 2210937 w 3075295"/>
                  <a:gd name="connsiteY3" fmla="*/ 914400 h 3334602"/>
                  <a:gd name="connsiteX4" fmla="*/ 941695 w 3075295"/>
                  <a:gd name="connsiteY4" fmla="*/ 909851 h 3334602"/>
                  <a:gd name="connsiteX5" fmla="*/ 473122 w 3075295"/>
                  <a:gd name="connsiteY5" fmla="*/ 759725 h 3334602"/>
                  <a:gd name="connsiteX6" fmla="*/ 900752 w 3075295"/>
                  <a:gd name="connsiteY6" fmla="*/ 445827 h 3334602"/>
                  <a:gd name="connsiteX7" fmla="*/ 782471 w 3075295"/>
                  <a:gd name="connsiteY7" fmla="*/ 0 h 3334602"/>
                  <a:gd name="connsiteX8" fmla="*/ 0 w 3075295"/>
                  <a:gd name="connsiteY8" fmla="*/ 605051 h 3334602"/>
                  <a:gd name="connsiteX9" fmla="*/ 4549 w 3075295"/>
                  <a:gd name="connsiteY9" fmla="*/ 937146 h 3334602"/>
                  <a:gd name="connsiteX10" fmla="*/ 791570 w 3075295"/>
                  <a:gd name="connsiteY10" fmla="*/ 1337481 h 3334602"/>
                  <a:gd name="connsiteX11" fmla="*/ 787021 w 3075295"/>
                  <a:gd name="connsiteY11" fmla="*/ 3334602 h 3334602"/>
                  <a:gd name="connsiteX12" fmla="*/ 2301922 w 3075295"/>
                  <a:gd name="connsiteY12" fmla="*/ 3298209 h 3334602"/>
                  <a:gd name="connsiteX13" fmla="*/ 2297373 w 3075295"/>
                  <a:gd name="connsiteY13" fmla="*/ 1342030 h 3334602"/>
                  <a:gd name="connsiteX14" fmla="*/ 3075295 w 3075295"/>
                  <a:gd name="connsiteY14" fmla="*/ 941696 h 3334602"/>
                  <a:gd name="connsiteX15" fmla="*/ 3070746 w 3075295"/>
                  <a:gd name="connsiteY15" fmla="*/ 573206 h 3334602"/>
                  <a:gd name="connsiteX16" fmla="*/ 2297373 w 3075295"/>
                  <a:gd name="connsiteY16" fmla="*/ 13648 h 3334602"/>
                  <a:gd name="connsiteX0" fmla="*/ 2297373 w 3075295"/>
                  <a:gd name="connsiteY0" fmla="*/ 13648 h 3334602"/>
                  <a:gd name="connsiteX1" fmla="*/ 2215486 w 3075295"/>
                  <a:gd name="connsiteY1" fmla="*/ 468573 h 3334602"/>
                  <a:gd name="connsiteX2" fmla="*/ 2624919 w 3075295"/>
                  <a:gd name="connsiteY2" fmla="*/ 755176 h 3334602"/>
                  <a:gd name="connsiteX3" fmla="*/ 2210937 w 3075295"/>
                  <a:gd name="connsiteY3" fmla="*/ 914400 h 3334602"/>
                  <a:gd name="connsiteX4" fmla="*/ 941695 w 3075295"/>
                  <a:gd name="connsiteY4" fmla="*/ 909851 h 3334602"/>
                  <a:gd name="connsiteX5" fmla="*/ 473122 w 3075295"/>
                  <a:gd name="connsiteY5" fmla="*/ 759725 h 3334602"/>
                  <a:gd name="connsiteX6" fmla="*/ 900752 w 3075295"/>
                  <a:gd name="connsiteY6" fmla="*/ 445827 h 3334602"/>
                  <a:gd name="connsiteX7" fmla="*/ 782471 w 3075295"/>
                  <a:gd name="connsiteY7" fmla="*/ 0 h 3334602"/>
                  <a:gd name="connsiteX8" fmla="*/ 0 w 3075295"/>
                  <a:gd name="connsiteY8" fmla="*/ 605051 h 3334602"/>
                  <a:gd name="connsiteX9" fmla="*/ 4549 w 3075295"/>
                  <a:gd name="connsiteY9" fmla="*/ 937146 h 3334602"/>
                  <a:gd name="connsiteX10" fmla="*/ 791570 w 3075295"/>
                  <a:gd name="connsiteY10" fmla="*/ 1337481 h 3334602"/>
                  <a:gd name="connsiteX11" fmla="*/ 787021 w 3075295"/>
                  <a:gd name="connsiteY11" fmla="*/ 3334602 h 3334602"/>
                  <a:gd name="connsiteX12" fmla="*/ 1537647 w 3075295"/>
                  <a:gd name="connsiteY12" fmla="*/ 3220872 h 3334602"/>
                  <a:gd name="connsiteX13" fmla="*/ 2301922 w 3075295"/>
                  <a:gd name="connsiteY13" fmla="*/ 3298209 h 3334602"/>
                  <a:gd name="connsiteX14" fmla="*/ 2297373 w 3075295"/>
                  <a:gd name="connsiteY14" fmla="*/ 1342030 h 3334602"/>
                  <a:gd name="connsiteX15" fmla="*/ 3075295 w 3075295"/>
                  <a:gd name="connsiteY15" fmla="*/ 941696 h 3334602"/>
                  <a:gd name="connsiteX16" fmla="*/ 3070746 w 3075295"/>
                  <a:gd name="connsiteY16" fmla="*/ 573206 h 3334602"/>
                  <a:gd name="connsiteX17" fmla="*/ 2297373 w 3075295"/>
                  <a:gd name="connsiteY17" fmla="*/ 13648 h 3334602"/>
                  <a:gd name="connsiteX0" fmla="*/ 2297373 w 3075295"/>
                  <a:gd name="connsiteY0" fmla="*/ 13648 h 3334602"/>
                  <a:gd name="connsiteX1" fmla="*/ 2215486 w 3075295"/>
                  <a:gd name="connsiteY1" fmla="*/ 468573 h 3334602"/>
                  <a:gd name="connsiteX2" fmla="*/ 2624919 w 3075295"/>
                  <a:gd name="connsiteY2" fmla="*/ 755176 h 3334602"/>
                  <a:gd name="connsiteX3" fmla="*/ 2210937 w 3075295"/>
                  <a:gd name="connsiteY3" fmla="*/ 914400 h 3334602"/>
                  <a:gd name="connsiteX4" fmla="*/ 941695 w 3075295"/>
                  <a:gd name="connsiteY4" fmla="*/ 909851 h 3334602"/>
                  <a:gd name="connsiteX5" fmla="*/ 473122 w 3075295"/>
                  <a:gd name="connsiteY5" fmla="*/ 759725 h 3334602"/>
                  <a:gd name="connsiteX6" fmla="*/ 900752 w 3075295"/>
                  <a:gd name="connsiteY6" fmla="*/ 445827 h 3334602"/>
                  <a:gd name="connsiteX7" fmla="*/ 782471 w 3075295"/>
                  <a:gd name="connsiteY7" fmla="*/ 0 h 3334602"/>
                  <a:gd name="connsiteX8" fmla="*/ 0 w 3075295"/>
                  <a:gd name="connsiteY8" fmla="*/ 605051 h 3334602"/>
                  <a:gd name="connsiteX9" fmla="*/ 4549 w 3075295"/>
                  <a:gd name="connsiteY9" fmla="*/ 937146 h 3334602"/>
                  <a:gd name="connsiteX10" fmla="*/ 791570 w 3075295"/>
                  <a:gd name="connsiteY10" fmla="*/ 1337481 h 3334602"/>
                  <a:gd name="connsiteX11" fmla="*/ 787021 w 3075295"/>
                  <a:gd name="connsiteY11" fmla="*/ 3334602 h 3334602"/>
                  <a:gd name="connsiteX12" fmla="*/ 1542196 w 3075295"/>
                  <a:gd name="connsiteY12" fmla="*/ 3198126 h 3334602"/>
                  <a:gd name="connsiteX13" fmla="*/ 2301922 w 3075295"/>
                  <a:gd name="connsiteY13" fmla="*/ 3298209 h 3334602"/>
                  <a:gd name="connsiteX14" fmla="*/ 2297373 w 3075295"/>
                  <a:gd name="connsiteY14" fmla="*/ 1342030 h 3334602"/>
                  <a:gd name="connsiteX15" fmla="*/ 3075295 w 3075295"/>
                  <a:gd name="connsiteY15" fmla="*/ 941696 h 3334602"/>
                  <a:gd name="connsiteX16" fmla="*/ 3070746 w 3075295"/>
                  <a:gd name="connsiteY16" fmla="*/ 573206 h 3334602"/>
                  <a:gd name="connsiteX17" fmla="*/ 2297373 w 3075295"/>
                  <a:gd name="connsiteY17" fmla="*/ 13648 h 3334602"/>
                  <a:gd name="connsiteX0" fmla="*/ 2297373 w 3075295"/>
                  <a:gd name="connsiteY0" fmla="*/ 13648 h 3334602"/>
                  <a:gd name="connsiteX1" fmla="*/ 2215486 w 3075295"/>
                  <a:gd name="connsiteY1" fmla="*/ 468573 h 3334602"/>
                  <a:gd name="connsiteX2" fmla="*/ 2624919 w 3075295"/>
                  <a:gd name="connsiteY2" fmla="*/ 755176 h 3334602"/>
                  <a:gd name="connsiteX3" fmla="*/ 2210937 w 3075295"/>
                  <a:gd name="connsiteY3" fmla="*/ 914400 h 3334602"/>
                  <a:gd name="connsiteX4" fmla="*/ 941695 w 3075295"/>
                  <a:gd name="connsiteY4" fmla="*/ 909851 h 3334602"/>
                  <a:gd name="connsiteX5" fmla="*/ 473122 w 3075295"/>
                  <a:gd name="connsiteY5" fmla="*/ 759725 h 3334602"/>
                  <a:gd name="connsiteX6" fmla="*/ 900752 w 3075295"/>
                  <a:gd name="connsiteY6" fmla="*/ 445827 h 3334602"/>
                  <a:gd name="connsiteX7" fmla="*/ 782471 w 3075295"/>
                  <a:gd name="connsiteY7" fmla="*/ 0 h 3334602"/>
                  <a:gd name="connsiteX8" fmla="*/ 0 w 3075295"/>
                  <a:gd name="connsiteY8" fmla="*/ 605051 h 3334602"/>
                  <a:gd name="connsiteX9" fmla="*/ 4549 w 3075295"/>
                  <a:gd name="connsiteY9" fmla="*/ 937146 h 3334602"/>
                  <a:gd name="connsiteX10" fmla="*/ 791570 w 3075295"/>
                  <a:gd name="connsiteY10" fmla="*/ 1337481 h 3334602"/>
                  <a:gd name="connsiteX11" fmla="*/ 787021 w 3075295"/>
                  <a:gd name="connsiteY11" fmla="*/ 3334602 h 3334602"/>
                  <a:gd name="connsiteX12" fmla="*/ 1542196 w 3075295"/>
                  <a:gd name="connsiteY12" fmla="*/ 3198126 h 3334602"/>
                  <a:gd name="connsiteX13" fmla="*/ 1623849 w 3075295"/>
                  <a:gd name="connsiteY13" fmla="*/ 3211374 h 3334602"/>
                  <a:gd name="connsiteX14" fmla="*/ 2301922 w 3075295"/>
                  <a:gd name="connsiteY14" fmla="*/ 3298209 h 3334602"/>
                  <a:gd name="connsiteX15" fmla="*/ 2297373 w 3075295"/>
                  <a:gd name="connsiteY15" fmla="*/ 1342030 h 3334602"/>
                  <a:gd name="connsiteX16" fmla="*/ 3075295 w 3075295"/>
                  <a:gd name="connsiteY16" fmla="*/ 941696 h 3334602"/>
                  <a:gd name="connsiteX17" fmla="*/ 3070746 w 3075295"/>
                  <a:gd name="connsiteY17" fmla="*/ 573206 h 3334602"/>
                  <a:gd name="connsiteX18" fmla="*/ 2297373 w 3075295"/>
                  <a:gd name="connsiteY18" fmla="*/ 13648 h 3334602"/>
                  <a:gd name="connsiteX0" fmla="*/ 2297373 w 3075295"/>
                  <a:gd name="connsiteY0" fmla="*/ 13648 h 3449629"/>
                  <a:gd name="connsiteX1" fmla="*/ 2215486 w 3075295"/>
                  <a:gd name="connsiteY1" fmla="*/ 468573 h 3449629"/>
                  <a:gd name="connsiteX2" fmla="*/ 2624919 w 3075295"/>
                  <a:gd name="connsiteY2" fmla="*/ 755176 h 3449629"/>
                  <a:gd name="connsiteX3" fmla="*/ 2210937 w 3075295"/>
                  <a:gd name="connsiteY3" fmla="*/ 914400 h 3449629"/>
                  <a:gd name="connsiteX4" fmla="*/ 941695 w 3075295"/>
                  <a:gd name="connsiteY4" fmla="*/ 909851 h 3449629"/>
                  <a:gd name="connsiteX5" fmla="*/ 473122 w 3075295"/>
                  <a:gd name="connsiteY5" fmla="*/ 759725 h 3449629"/>
                  <a:gd name="connsiteX6" fmla="*/ 900752 w 3075295"/>
                  <a:gd name="connsiteY6" fmla="*/ 445827 h 3449629"/>
                  <a:gd name="connsiteX7" fmla="*/ 782471 w 3075295"/>
                  <a:gd name="connsiteY7" fmla="*/ 0 h 3449629"/>
                  <a:gd name="connsiteX8" fmla="*/ 0 w 3075295"/>
                  <a:gd name="connsiteY8" fmla="*/ 605051 h 3449629"/>
                  <a:gd name="connsiteX9" fmla="*/ 4549 w 3075295"/>
                  <a:gd name="connsiteY9" fmla="*/ 937146 h 3449629"/>
                  <a:gd name="connsiteX10" fmla="*/ 791570 w 3075295"/>
                  <a:gd name="connsiteY10" fmla="*/ 1337481 h 3449629"/>
                  <a:gd name="connsiteX11" fmla="*/ 787021 w 3075295"/>
                  <a:gd name="connsiteY11" fmla="*/ 3334602 h 3449629"/>
                  <a:gd name="connsiteX12" fmla="*/ 1463305 w 3075295"/>
                  <a:gd name="connsiteY12" fmla="*/ 3206139 h 3449629"/>
                  <a:gd name="connsiteX13" fmla="*/ 1542196 w 3075295"/>
                  <a:gd name="connsiteY13" fmla="*/ 3198126 h 3449629"/>
                  <a:gd name="connsiteX14" fmla="*/ 1623849 w 3075295"/>
                  <a:gd name="connsiteY14" fmla="*/ 3211374 h 3449629"/>
                  <a:gd name="connsiteX15" fmla="*/ 2301922 w 3075295"/>
                  <a:gd name="connsiteY15" fmla="*/ 3298209 h 3449629"/>
                  <a:gd name="connsiteX16" fmla="*/ 2297373 w 3075295"/>
                  <a:gd name="connsiteY16" fmla="*/ 1342030 h 3449629"/>
                  <a:gd name="connsiteX17" fmla="*/ 3075295 w 3075295"/>
                  <a:gd name="connsiteY17" fmla="*/ 941696 h 3449629"/>
                  <a:gd name="connsiteX18" fmla="*/ 3070746 w 3075295"/>
                  <a:gd name="connsiteY18" fmla="*/ 573206 h 3449629"/>
                  <a:gd name="connsiteX19" fmla="*/ 2297373 w 3075295"/>
                  <a:gd name="connsiteY19" fmla="*/ 13648 h 3449629"/>
                  <a:gd name="connsiteX0" fmla="*/ 2297373 w 3075295"/>
                  <a:gd name="connsiteY0" fmla="*/ 13648 h 4131038"/>
                  <a:gd name="connsiteX1" fmla="*/ 2215486 w 3075295"/>
                  <a:gd name="connsiteY1" fmla="*/ 468573 h 4131038"/>
                  <a:gd name="connsiteX2" fmla="*/ 2624919 w 3075295"/>
                  <a:gd name="connsiteY2" fmla="*/ 755176 h 4131038"/>
                  <a:gd name="connsiteX3" fmla="*/ 2210937 w 3075295"/>
                  <a:gd name="connsiteY3" fmla="*/ 914400 h 4131038"/>
                  <a:gd name="connsiteX4" fmla="*/ 941695 w 3075295"/>
                  <a:gd name="connsiteY4" fmla="*/ 909851 h 4131038"/>
                  <a:gd name="connsiteX5" fmla="*/ 473122 w 3075295"/>
                  <a:gd name="connsiteY5" fmla="*/ 759725 h 4131038"/>
                  <a:gd name="connsiteX6" fmla="*/ 900752 w 3075295"/>
                  <a:gd name="connsiteY6" fmla="*/ 445827 h 4131038"/>
                  <a:gd name="connsiteX7" fmla="*/ 782471 w 3075295"/>
                  <a:gd name="connsiteY7" fmla="*/ 0 h 4131038"/>
                  <a:gd name="connsiteX8" fmla="*/ 0 w 3075295"/>
                  <a:gd name="connsiteY8" fmla="*/ 605051 h 4131038"/>
                  <a:gd name="connsiteX9" fmla="*/ 4549 w 3075295"/>
                  <a:gd name="connsiteY9" fmla="*/ 937146 h 4131038"/>
                  <a:gd name="connsiteX10" fmla="*/ 791570 w 3075295"/>
                  <a:gd name="connsiteY10" fmla="*/ 1337481 h 4131038"/>
                  <a:gd name="connsiteX11" fmla="*/ 794002 w 3075295"/>
                  <a:gd name="connsiteY11" fmla="*/ 4077988 h 4131038"/>
                  <a:gd name="connsiteX12" fmla="*/ 1463305 w 3075295"/>
                  <a:gd name="connsiteY12" fmla="*/ 3206139 h 4131038"/>
                  <a:gd name="connsiteX13" fmla="*/ 1542196 w 3075295"/>
                  <a:gd name="connsiteY13" fmla="*/ 3198126 h 4131038"/>
                  <a:gd name="connsiteX14" fmla="*/ 1623849 w 3075295"/>
                  <a:gd name="connsiteY14" fmla="*/ 3211374 h 4131038"/>
                  <a:gd name="connsiteX15" fmla="*/ 2301922 w 3075295"/>
                  <a:gd name="connsiteY15" fmla="*/ 3298209 h 4131038"/>
                  <a:gd name="connsiteX16" fmla="*/ 2297373 w 3075295"/>
                  <a:gd name="connsiteY16" fmla="*/ 1342030 h 4131038"/>
                  <a:gd name="connsiteX17" fmla="*/ 3075295 w 3075295"/>
                  <a:gd name="connsiteY17" fmla="*/ 941696 h 4131038"/>
                  <a:gd name="connsiteX18" fmla="*/ 3070746 w 3075295"/>
                  <a:gd name="connsiteY18" fmla="*/ 573206 h 4131038"/>
                  <a:gd name="connsiteX19" fmla="*/ 2297373 w 3075295"/>
                  <a:gd name="connsiteY19" fmla="*/ 13648 h 4131038"/>
                  <a:gd name="connsiteX0" fmla="*/ 2297373 w 3075295"/>
                  <a:gd name="connsiteY0" fmla="*/ 13648 h 4165493"/>
                  <a:gd name="connsiteX1" fmla="*/ 2215486 w 3075295"/>
                  <a:gd name="connsiteY1" fmla="*/ 468573 h 4165493"/>
                  <a:gd name="connsiteX2" fmla="*/ 2624919 w 3075295"/>
                  <a:gd name="connsiteY2" fmla="*/ 755176 h 4165493"/>
                  <a:gd name="connsiteX3" fmla="*/ 2210937 w 3075295"/>
                  <a:gd name="connsiteY3" fmla="*/ 914400 h 4165493"/>
                  <a:gd name="connsiteX4" fmla="*/ 941695 w 3075295"/>
                  <a:gd name="connsiteY4" fmla="*/ 909851 h 4165493"/>
                  <a:gd name="connsiteX5" fmla="*/ 473122 w 3075295"/>
                  <a:gd name="connsiteY5" fmla="*/ 759725 h 4165493"/>
                  <a:gd name="connsiteX6" fmla="*/ 900752 w 3075295"/>
                  <a:gd name="connsiteY6" fmla="*/ 445827 h 4165493"/>
                  <a:gd name="connsiteX7" fmla="*/ 782471 w 3075295"/>
                  <a:gd name="connsiteY7" fmla="*/ 0 h 4165493"/>
                  <a:gd name="connsiteX8" fmla="*/ 0 w 3075295"/>
                  <a:gd name="connsiteY8" fmla="*/ 605051 h 4165493"/>
                  <a:gd name="connsiteX9" fmla="*/ 4549 w 3075295"/>
                  <a:gd name="connsiteY9" fmla="*/ 937146 h 4165493"/>
                  <a:gd name="connsiteX10" fmla="*/ 791570 w 3075295"/>
                  <a:gd name="connsiteY10" fmla="*/ 1337481 h 4165493"/>
                  <a:gd name="connsiteX11" fmla="*/ 794002 w 3075295"/>
                  <a:gd name="connsiteY11" fmla="*/ 4077988 h 4165493"/>
                  <a:gd name="connsiteX12" fmla="*/ 1463305 w 3075295"/>
                  <a:gd name="connsiteY12" fmla="*/ 3206139 h 4165493"/>
                  <a:gd name="connsiteX13" fmla="*/ 1542196 w 3075295"/>
                  <a:gd name="connsiteY13" fmla="*/ 3198126 h 4165493"/>
                  <a:gd name="connsiteX14" fmla="*/ 1623849 w 3075295"/>
                  <a:gd name="connsiteY14" fmla="*/ 3211374 h 4165493"/>
                  <a:gd name="connsiteX15" fmla="*/ 2321117 w 3075295"/>
                  <a:gd name="connsiteY15" fmla="*/ 4165493 h 4165493"/>
                  <a:gd name="connsiteX16" fmla="*/ 2297373 w 3075295"/>
                  <a:gd name="connsiteY16" fmla="*/ 1342030 h 4165493"/>
                  <a:gd name="connsiteX17" fmla="*/ 3075295 w 3075295"/>
                  <a:gd name="connsiteY17" fmla="*/ 941696 h 4165493"/>
                  <a:gd name="connsiteX18" fmla="*/ 3070746 w 3075295"/>
                  <a:gd name="connsiteY18" fmla="*/ 573206 h 4165493"/>
                  <a:gd name="connsiteX19" fmla="*/ 2297373 w 3075295"/>
                  <a:gd name="connsiteY19" fmla="*/ 13648 h 4165493"/>
                  <a:gd name="connsiteX0" fmla="*/ 2297373 w 3075295"/>
                  <a:gd name="connsiteY0" fmla="*/ 13648 h 4273392"/>
                  <a:gd name="connsiteX1" fmla="*/ 2215486 w 3075295"/>
                  <a:gd name="connsiteY1" fmla="*/ 468573 h 4273392"/>
                  <a:gd name="connsiteX2" fmla="*/ 2624919 w 3075295"/>
                  <a:gd name="connsiteY2" fmla="*/ 755176 h 4273392"/>
                  <a:gd name="connsiteX3" fmla="*/ 2210937 w 3075295"/>
                  <a:gd name="connsiteY3" fmla="*/ 914400 h 4273392"/>
                  <a:gd name="connsiteX4" fmla="*/ 941695 w 3075295"/>
                  <a:gd name="connsiteY4" fmla="*/ 909851 h 4273392"/>
                  <a:gd name="connsiteX5" fmla="*/ 473122 w 3075295"/>
                  <a:gd name="connsiteY5" fmla="*/ 759725 h 4273392"/>
                  <a:gd name="connsiteX6" fmla="*/ 900752 w 3075295"/>
                  <a:gd name="connsiteY6" fmla="*/ 445827 h 4273392"/>
                  <a:gd name="connsiteX7" fmla="*/ 782471 w 3075295"/>
                  <a:gd name="connsiteY7" fmla="*/ 0 h 4273392"/>
                  <a:gd name="connsiteX8" fmla="*/ 0 w 3075295"/>
                  <a:gd name="connsiteY8" fmla="*/ 605051 h 4273392"/>
                  <a:gd name="connsiteX9" fmla="*/ 4549 w 3075295"/>
                  <a:gd name="connsiteY9" fmla="*/ 937146 h 4273392"/>
                  <a:gd name="connsiteX10" fmla="*/ 791570 w 3075295"/>
                  <a:gd name="connsiteY10" fmla="*/ 1337481 h 4273392"/>
                  <a:gd name="connsiteX11" fmla="*/ 794002 w 3075295"/>
                  <a:gd name="connsiteY11" fmla="*/ 4077988 h 4273392"/>
                  <a:gd name="connsiteX12" fmla="*/ 1468540 w 3075295"/>
                  <a:gd name="connsiteY12" fmla="*/ 4003620 h 4273392"/>
                  <a:gd name="connsiteX13" fmla="*/ 1463305 w 3075295"/>
                  <a:gd name="connsiteY13" fmla="*/ 3206139 h 4273392"/>
                  <a:gd name="connsiteX14" fmla="*/ 1542196 w 3075295"/>
                  <a:gd name="connsiteY14" fmla="*/ 3198126 h 4273392"/>
                  <a:gd name="connsiteX15" fmla="*/ 1623849 w 3075295"/>
                  <a:gd name="connsiteY15" fmla="*/ 3211374 h 4273392"/>
                  <a:gd name="connsiteX16" fmla="*/ 2321117 w 3075295"/>
                  <a:gd name="connsiteY16" fmla="*/ 4165493 h 4273392"/>
                  <a:gd name="connsiteX17" fmla="*/ 2297373 w 3075295"/>
                  <a:gd name="connsiteY17" fmla="*/ 1342030 h 4273392"/>
                  <a:gd name="connsiteX18" fmla="*/ 3075295 w 3075295"/>
                  <a:gd name="connsiteY18" fmla="*/ 941696 h 4273392"/>
                  <a:gd name="connsiteX19" fmla="*/ 3070746 w 3075295"/>
                  <a:gd name="connsiteY19" fmla="*/ 573206 h 4273392"/>
                  <a:gd name="connsiteX20" fmla="*/ 2297373 w 3075295"/>
                  <a:gd name="connsiteY20" fmla="*/ 13648 h 4273392"/>
                  <a:gd name="connsiteX0" fmla="*/ 2297373 w 3075295"/>
                  <a:gd name="connsiteY0" fmla="*/ 13648 h 4273392"/>
                  <a:gd name="connsiteX1" fmla="*/ 2215486 w 3075295"/>
                  <a:gd name="connsiteY1" fmla="*/ 468573 h 4273392"/>
                  <a:gd name="connsiteX2" fmla="*/ 2624919 w 3075295"/>
                  <a:gd name="connsiteY2" fmla="*/ 755176 h 4273392"/>
                  <a:gd name="connsiteX3" fmla="*/ 2210937 w 3075295"/>
                  <a:gd name="connsiteY3" fmla="*/ 914400 h 4273392"/>
                  <a:gd name="connsiteX4" fmla="*/ 941695 w 3075295"/>
                  <a:gd name="connsiteY4" fmla="*/ 909851 h 4273392"/>
                  <a:gd name="connsiteX5" fmla="*/ 473122 w 3075295"/>
                  <a:gd name="connsiteY5" fmla="*/ 759725 h 4273392"/>
                  <a:gd name="connsiteX6" fmla="*/ 900752 w 3075295"/>
                  <a:gd name="connsiteY6" fmla="*/ 445827 h 4273392"/>
                  <a:gd name="connsiteX7" fmla="*/ 782471 w 3075295"/>
                  <a:gd name="connsiteY7" fmla="*/ 0 h 4273392"/>
                  <a:gd name="connsiteX8" fmla="*/ 0 w 3075295"/>
                  <a:gd name="connsiteY8" fmla="*/ 605051 h 4273392"/>
                  <a:gd name="connsiteX9" fmla="*/ 4549 w 3075295"/>
                  <a:gd name="connsiteY9" fmla="*/ 937146 h 4273392"/>
                  <a:gd name="connsiteX10" fmla="*/ 791570 w 3075295"/>
                  <a:gd name="connsiteY10" fmla="*/ 1337481 h 4273392"/>
                  <a:gd name="connsiteX11" fmla="*/ 794002 w 3075295"/>
                  <a:gd name="connsiteY11" fmla="*/ 4077988 h 4273392"/>
                  <a:gd name="connsiteX12" fmla="*/ 1468540 w 3075295"/>
                  <a:gd name="connsiteY12" fmla="*/ 4003620 h 4273392"/>
                  <a:gd name="connsiteX13" fmla="*/ 1463305 w 3075295"/>
                  <a:gd name="connsiteY13" fmla="*/ 3206139 h 4273392"/>
                  <a:gd name="connsiteX14" fmla="*/ 1542196 w 3075295"/>
                  <a:gd name="connsiteY14" fmla="*/ 3198126 h 4273392"/>
                  <a:gd name="connsiteX15" fmla="*/ 1623849 w 3075295"/>
                  <a:gd name="connsiteY15" fmla="*/ 3211374 h 4273392"/>
                  <a:gd name="connsiteX16" fmla="*/ 2321117 w 3075295"/>
                  <a:gd name="connsiteY16" fmla="*/ 4165493 h 4273392"/>
                  <a:gd name="connsiteX17" fmla="*/ 2297373 w 3075295"/>
                  <a:gd name="connsiteY17" fmla="*/ 1342030 h 4273392"/>
                  <a:gd name="connsiteX18" fmla="*/ 3075295 w 3075295"/>
                  <a:gd name="connsiteY18" fmla="*/ 941696 h 4273392"/>
                  <a:gd name="connsiteX19" fmla="*/ 3070746 w 3075295"/>
                  <a:gd name="connsiteY19" fmla="*/ 573206 h 4273392"/>
                  <a:gd name="connsiteX20" fmla="*/ 2297373 w 3075295"/>
                  <a:gd name="connsiteY20" fmla="*/ 13648 h 4273392"/>
                  <a:gd name="connsiteX0" fmla="*/ 2297373 w 3075295"/>
                  <a:gd name="connsiteY0" fmla="*/ 13648 h 4273392"/>
                  <a:gd name="connsiteX1" fmla="*/ 2215486 w 3075295"/>
                  <a:gd name="connsiteY1" fmla="*/ 468573 h 4273392"/>
                  <a:gd name="connsiteX2" fmla="*/ 2624919 w 3075295"/>
                  <a:gd name="connsiteY2" fmla="*/ 755176 h 4273392"/>
                  <a:gd name="connsiteX3" fmla="*/ 2210937 w 3075295"/>
                  <a:gd name="connsiteY3" fmla="*/ 914400 h 4273392"/>
                  <a:gd name="connsiteX4" fmla="*/ 941695 w 3075295"/>
                  <a:gd name="connsiteY4" fmla="*/ 909851 h 4273392"/>
                  <a:gd name="connsiteX5" fmla="*/ 473122 w 3075295"/>
                  <a:gd name="connsiteY5" fmla="*/ 759725 h 4273392"/>
                  <a:gd name="connsiteX6" fmla="*/ 900752 w 3075295"/>
                  <a:gd name="connsiteY6" fmla="*/ 445827 h 4273392"/>
                  <a:gd name="connsiteX7" fmla="*/ 782471 w 3075295"/>
                  <a:gd name="connsiteY7" fmla="*/ 0 h 4273392"/>
                  <a:gd name="connsiteX8" fmla="*/ 0 w 3075295"/>
                  <a:gd name="connsiteY8" fmla="*/ 605051 h 4273392"/>
                  <a:gd name="connsiteX9" fmla="*/ 4549 w 3075295"/>
                  <a:gd name="connsiteY9" fmla="*/ 937146 h 4273392"/>
                  <a:gd name="connsiteX10" fmla="*/ 791570 w 3075295"/>
                  <a:gd name="connsiteY10" fmla="*/ 1337481 h 4273392"/>
                  <a:gd name="connsiteX11" fmla="*/ 794002 w 3075295"/>
                  <a:gd name="connsiteY11" fmla="*/ 4077988 h 4273392"/>
                  <a:gd name="connsiteX12" fmla="*/ 1468540 w 3075295"/>
                  <a:gd name="connsiteY12" fmla="*/ 4003620 h 4273392"/>
                  <a:gd name="connsiteX13" fmla="*/ 1463305 w 3075295"/>
                  <a:gd name="connsiteY13" fmla="*/ 3206139 h 4273392"/>
                  <a:gd name="connsiteX14" fmla="*/ 1542196 w 3075295"/>
                  <a:gd name="connsiteY14" fmla="*/ 3198126 h 4273392"/>
                  <a:gd name="connsiteX15" fmla="*/ 1623849 w 3075295"/>
                  <a:gd name="connsiteY15" fmla="*/ 3211374 h 4273392"/>
                  <a:gd name="connsiteX16" fmla="*/ 2321117 w 3075295"/>
                  <a:gd name="connsiteY16" fmla="*/ 4165493 h 4273392"/>
                  <a:gd name="connsiteX17" fmla="*/ 2297373 w 3075295"/>
                  <a:gd name="connsiteY17" fmla="*/ 1342030 h 4273392"/>
                  <a:gd name="connsiteX18" fmla="*/ 3075295 w 3075295"/>
                  <a:gd name="connsiteY18" fmla="*/ 941696 h 4273392"/>
                  <a:gd name="connsiteX19" fmla="*/ 3070746 w 3075295"/>
                  <a:gd name="connsiteY19" fmla="*/ 573206 h 4273392"/>
                  <a:gd name="connsiteX20" fmla="*/ 2297373 w 3075295"/>
                  <a:gd name="connsiteY20" fmla="*/ 13648 h 4273392"/>
                  <a:gd name="connsiteX0" fmla="*/ 2297373 w 3075295"/>
                  <a:gd name="connsiteY0" fmla="*/ 13648 h 4273392"/>
                  <a:gd name="connsiteX1" fmla="*/ 2215486 w 3075295"/>
                  <a:gd name="connsiteY1" fmla="*/ 468573 h 4273392"/>
                  <a:gd name="connsiteX2" fmla="*/ 2624919 w 3075295"/>
                  <a:gd name="connsiteY2" fmla="*/ 755176 h 4273392"/>
                  <a:gd name="connsiteX3" fmla="*/ 2210937 w 3075295"/>
                  <a:gd name="connsiteY3" fmla="*/ 914400 h 4273392"/>
                  <a:gd name="connsiteX4" fmla="*/ 941695 w 3075295"/>
                  <a:gd name="connsiteY4" fmla="*/ 909851 h 4273392"/>
                  <a:gd name="connsiteX5" fmla="*/ 473122 w 3075295"/>
                  <a:gd name="connsiteY5" fmla="*/ 759725 h 4273392"/>
                  <a:gd name="connsiteX6" fmla="*/ 900752 w 3075295"/>
                  <a:gd name="connsiteY6" fmla="*/ 445827 h 4273392"/>
                  <a:gd name="connsiteX7" fmla="*/ 782471 w 3075295"/>
                  <a:gd name="connsiteY7" fmla="*/ 0 h 4273392"/>
                  <a:gd name="connsiteX8" fmla="*/ 0 w 3075295"/>
                  <a:gd name="connsiteY8" fmla="*/ 605051 h 4273392"/>
                  <a:gd name="connsiteX9" fmla="*/ 4549 w 3075295"/>
                  <a:gd name="connsiteY9" fmla="*/ 937146 h 4273392"/>
                  <a:gd name="connsiteX10" fmla="*/ 791570 w 3075295"/>
                  <a:gd name="connsiteY10" fmla="*/ 1337481 h 4273392"/>
                  <a:gd name="connsiteX11" fmla="*/ 794002 w 3075295"/>
                  <a:gd name="connsiteY11" fmla="*/ 4077988 h 4273392"/>
                  <a:gd name="connsiteX12" fmla="*/ 1468540 w 3075295"/>
                  <a:gd name="connsiteY12" fmla="*/ 4003620 h 4273392"/>
                  <a:gd name="connsiteX13" fmla="*/ 1463305 w 3075295"/>
                  <a:gd name="connsiteY13" fmla="*/ 3206139 h 4273392"/>
                  <a:gd name="connsiteX14" fmla="*/ 1542196 w 3075295"/>
                  <a:gd name="connsiteY14" fmla="*/ 3198126 h 4273392"/>
                  <a:gd name="connsiteX15" fmla="*/ 1623849 w 3075295"/>
                  <a:gd name="connsiteY15" fmla="*/ 3211374 h 4273392"/>
                  <a:gd name="connsiteX16" fmla="*/ 1662240 w 3075295"/>
                  <a:gd name="connsiteY16" fmla="*/ 4071676 h 4273392"/>
                  <a:gd name="connsiteX17" fmla="*/ 2321117 w 3075295"/>
                  <a:gd name="connsiteY17" fmla="*/ 4165493 h 4273392"/>
                  <a:gd name="connsiteX18" fmla="*/ 2297373 w 3075295"/>
                  <a:gd name="connsiteY18" fmla="*/ 1342030 h 4273392"/>
                  <a:gd name="connsiteX19" fmla="*/ 3075295 w 3075295"/>
                  <a:gd name="connsiteY19" fmla="*/ 941696 h 4273392"/>
                  <a:gd name="connsiteX20" fmla="*/ 3070746 w 3075295"/>
                  <a:gd name="connsiteY20" fmla="*/ 573206 h 4273392"/>
                  <a:gd name="connsiteX21" fmla="*/ 2297373 w 3075295"/>
                  <a:gd name="connsiteY21" fmla="*/ 13648 h 4273392"/>
                  <a:gd name="connsiteX0" fmla="*/ 2297373 w 3075295"/>
                  <a:gd name="connsiteY0" fmla="*/ 13648 h 4273392"/>
                  <a:gd name="connsiteX1" fmla="*/ 2215486 w 3075295"/>
                  <a:gd name="connsiteY1" fmla="*/ 468573 h 4273392"/>
                  <a:gd name="connsiteX2" fmla="*/ 2624919 w 3075295"/>
                  <a:gd name="connsiteY2" fmla="*/ 755176 h 4273392"/>
                  <a:gd name="connsiteX3" fmla="*/ 2210937 w 3075295"/>
                  <a:gd name="connsiteY3" fmla="*/ 914400 h 4273392"/>
                  <a:gd name="connsiteX4" fmla="*/ 941695 w 3075295"/>
                  <a:gd name="connsiteY4" fmla="*/ 909851 h 4273392"/>
                  <a:gd name="connsiteX5" fmla="*/ 473122 w 3075295"/>
                  <a:gd name="connsiteY5" fmla="*/ 759725 h 4273392"/>
                  <a:gd name="connsiteX6" fmla="*/ 900752 w 3075295"/>
                  <a:gd name="connsiteY6" fmla="*/ 445827 h 4273392"/>
                  <a:gd name="connsiteX7" fmla="*/ 782471 w 3075295"/>
                  <a:gd name="connsiteY7" fmla="*/ 0 h 4273392"/>
                  <a:gd name="connsiteX8" fmla="*/ 0 w 3075295"/>
                  <a:gd name="connsiteY8" fmla="*/ 605051 h 4273392"/>
                  <a:gd name="connsiteX9" fmla="*/ 4549 w 3075295"/>
                  <a:gd name="connsiteY9" fmla="*/ 937146 h 4273392"/>
                  <a:gd name="connsiteX10" fmla="*/ 791570 w 3075295"/>
                  <a:gd name="connsiteY10" fmla="*/ 1337481 h 4273392"/>
                  <a:gd name="connsiteX11" fmla="*/ 794002 w 3075295"/>
                  <a:gd name="connsiteY11" fmla="*/ 4077988 h 4273392"/>
                  <a:gd name="connsiteX12" fmla="*/ 1468540 w 3075295"/>
                  <a:gd name="connsiteY12" fmla="*/ 4003620 h 4273392"/>
                  <a:gd name="connsiteX13" fmla="*/ 1463305 w 3075295"/>
                  <a:gd name="connsiteY13" fmla="*/ 3206139 h 4273392"/>
                  <a:gd name="connsiteX14" fmla="*/ 1542196 w 3075295"/>
                  <a:gd name="connsiteY14" fmla="*/ 3198126 h 4273392"/>
                  <a:gd name="connsiteX15" fmla="*/ 1623849 w 3075295"/>
                  <a:gd name="connsiteY15" fmla="*/ 3211374 h 4273392"/>
                  <a:gd name="connsiteX16" fmla="*/ 1662240 w 3075295"/>
                  <a:gd name="connsiteY16" fmla="*/ 4071676 h 4273392"/>
                  <a:gd name="connsiteX17" fmla="*/ 2321117 w 3075295"/>
                  <a:gd name="connsiteY17" fmla="*/ 4165493 h 4273392"/>
                  <a:gd name="connsiteX18" fmla="*/ 2297373 w 3075295"/>
                  <a:gd name="connsiteY18" fmla="*/ 1342030 h 4273392"/>
                  <a:gd name="connsiteX19" fmla="*/ 3075295 w 3075295"/>
                  <a:gd name="connsiteY19" fmla="*/ 941696 h 4273392"/>
                  <a:gd name="connsiteX20" fmla="*/ 3070746 w 3075295"/>
                  <a:gd name="connsiteY20" fmla="*/ 573206 h 4273392"/>
                  <a:gd name="connsiteX21" fmla="*/ 2297373 w 3075295"/>
                  <a:gd name="connsiteY21" fmla="*/ 13648 h 4273392"/>
                  <a:gd name="connsiteX0" fmla="*/ 2297373 w 3075295"/>
                  <a:gd name="connsiteY0" fmla="*/ 13648 h 4949015"/>
                  <a:gd name="connsiteX1" fmla="*/ 2215486 w 3075295"/>
                  <a:gd name="connsiteY1" fmla="*/ 468573 h 4949015"/>
                  <a:gd name="connsiteX2" fmla="*/ 2624919 w 3075295"/>
                  <a:gd name="connsiteY2" fmla="*/ 755176 h 4949015"/>
                  <a:gd name="connsiteX3" fmla="*/ 2210937 w 3075295"/>
                  <a:gd name="connsiteY3" fmla="*/ 914400 h 4949015"/>
                  <a:gd name="connsiteX4" fmla="*/ 941695 w 3075295"/>
                  <a:gd name="connsiteY4" fmla="*/ 909851 h 4949015"/>
                  <a:gd name="connsiteX5" fmla="*/ 473122 w 3075295"/>
                  <a:gd name="connsiteY5" fmla="*/ 759725 h 4949015"/>
                  <a:gd name="connsiteX6" fmla="*/ 900752 w 3075295"/>
                  <a:gd name="connsiteY6" fmla="*/ 445827 h 4949015"/>
                  <a:gd name="connsiteX7" fmla="*/ 782471 w 3075295"/>
                  <a:gd name="connsiteY7" fmla="*/ 0 h 4949015"/>
                  <a:gd name="connsiteX8" fmla="*/ 0 w 3075295"/>
                  <a:gd name="connsiteY8" fmla="*/ 605051 h 4949015"/>
                  <a:gd name="connsiteX9" fmla="*/ 4549 w 3075295"/>
                  <a:gd name="connsiteY9" fmla="*/ 937146 h 4949015"/>
                  <a:gd name="connsiteX10" fmla="*/ 791570 w 3075295"/>
                  <a:gd name="connsiteY10" fmla="*/ 1337481 h 4949015"/>
                  <a:gd name="connsiteX11" fmla="*/ 794002 w 3075295"/>
                  <a:gd name="connsiteY11" fmla="*/ 4077988 h 4949015"/>
                  <a:gd name="connsiteX12" fmla="*/ 1468540 w 3075295"/>
                  <a:gd name="connsiteY12" fmla="*/ 4003620 h 4949015"/>
                  <a:gd name="connsiteX13" fmla="*/ 1463305 w 3075295"/>
                  <a:gd name="connsiteY13" fmla="*/ 3206139 h 4949015"/>
                  <a:gd name="connsiteX14" fmla="*/ 1542196 w 3075295"/>
                  <a:gd name="connsiteY14" fmla="*/ 3198126 h 4949015"/>
                  <a:gd name="connsiteX15" fmla="*/ 1623849 w 3075295"/>
                  <a:gd name="connsiteY15" fmla="*/ 3211374 h 4949015"/>
                  <a:gd name="connsiteX16" fmla="*/ 1662240 w 3075295"/>
                  <a:gd name="connsiteY16" fmla="*/ 4071676 h 4949015"/>
                  <a:gd name="connsiteX17" fmla="*/ 2303667 w 3075295"/>
                  <a:gd name="connsiteY17" fmla="*/ 4949015 h 4949015"/>
                  <a:gd name="connsiteX18" fmla="*/ 2297373 w 3075295"/>
                  <a:gd name="connsiteY18" fmla="*/ 1342030 h 4949015"/>
                  <a:gd name="connsiteX19" fmla="*/ 3075295 w 3075295"/>
                  <a:gd name="connsiteY19" fmla="*/ 941696 h 4949015"/>
                  <a:gd name="connsiteX20" fmla="*/ 3070746 w 3075295"/>
                  <a:gd name="connsiteY20" fmla="*/ 573206 h 4949015"/>
                  <a:gd name="connsiteX21" fmla="*/ 2297373 w 3075295"/>
                  <a:gd name="connsiteY21" fmla="*/ 13648 h 4949015"/>
                  <a:gd name="connsiteX0" fmla="*/ 2297373 w 3075295"/>
                  <a:gd name="connsiteY0" fmla="*/ 13648 h 4963390"/>
                  <a:gd name="connsiteX1" fmla="*/ 2215486 w 3075295"/>
                  <a:gd name="connsiteY1" fmla="*/ 468573 h 4963390"/>
                  <a:gd name="connsiteX2" fmla="*/ 2624919 w 3075295"/>
                  <a:gd name="connsiteY2" fmla="*/ 755176 h 4963390"/>
                  <a:gd name="connsiteX3" fmla="*/ 2210937 w 3075295"/>
                  <a:gd name="connsiteY3" fmla="*/ 914400 h 4963390"/>
                  <a:gd name="connsiteX4" fmla="*/ 941695 w 3075295"/>
                  <a:gd name="connsiteY4" fmla="*/ 909851 h 4963390"/>
                  <a:gd name="connsiteX5" fmla="*/ 473122 w 3075295"/>
                  <a:gd name="connsiteY5" fmla="*/ 759725 h 4963390"/>
                  <a:gd name="connsiteX6" fmla="*/ 900752 w 3075295"/>
                  <a:gd name="connsiteY6" fmla="*/ 445827 h 4963390"/>
                  <a:gd name="connsiteX7" fmla="*/ 782471 w 3075295"/>
                  <a:gd name="connsiteY7" fmla="*/ 0 h 4963390"/>
                  <a:gd name="connsiteX8" fmla="*/ 0 w 3075295"/>
                  <a:gd name="connsiteY8" fmla="*/ 605051 h 4963390"/>
                  <a:gd name="connsiteX9" fmla="*/ 4549 w 3075295"/>
                  <a:gd name="connsiteY9" fmla="*/ 937146 h 4963390"/>
                  <a:gd name="connsiteX10" fmla="*/ 791570 w 3075295"/>
                  <a:gd name="connsiteY10" fmla="*/ 1337481 h 4963390"/>
                  <a:gd name="connsiteX11" fmla="*/ 794002 w 3075295"/>
                  <a:gd name="connsiteY11" fmla="*/ 4077988 h 4963390"/>
                  <a:gd name="connsiteX12" fmla="*/ 1468540 w 3075295"/>
                  <a:gd name="connsiteY12" fmla="*/ 4003620 h 4963390"/>
                  <a:gd name="connsiteX13" fmla="*/ 1463305 w 3075295"/>
                  <a:gd name="connsiteY13" fmla="*/ 3206139 h 4963390"/>
                  <a:gd name="connsiteX14" fmla="*/ 1542196 w 3075295"/>
                  <a:gd name="connsiteY14" fmla="*/ 3198126 h 4963390"/>
                  <a:gd name="connsiteX15" fmla="*/ 1623849 w 3075295"/>
                  <a:gd name="connsiteY15" fmla="*/ 3211374 h 4963390"/>
                  <a:gd name="connsiteX16" fmla="*/ 1639554 w 3075295"/>
                  <a:gd name="connsiteY16" fmla="*/ 4963390 h 4963390"/>
                  <a:gd name="connsiteX17" fmla="*/ 2303667 w 3075295"/>
                  <a:gd name="connsiteY17" fmla="*/ 4949015 h 4963390"/>
                  <a:gd name="connsiteX18" fmla="*/ 2297373 w 3075295"/>
                  <a:gd name="connsiteY18" fmla="*/ 1342030 h 4963390"/>
                  <a:gd name="connsiteX19" fmla="*/ 3075295 w 3075295"/>
                  <a:gd name="connsiteY19" fmla="*/ 941696 h 4963390"/>
                  <a:gd name="connsiteX20" fmla="*/ 3070746 w 3075295"/>
                  <a:gd name="connsiteY20" fmla="*/ 573206 h 4963390"/>
                  <a:gd name="connsiteX21" fmla="*/ 2297373 w 3075295"/>
                  <a:gd name="connsiteY21" fmla="*/ 13648 h 4963390"/>
                  <a:gd name="connsiteX0" fmla="*/ 2297373 w 3075295"/>
                  <a:gd name="connsiteY0" fmla="*/ 13648 h 5016496"/>
                  <a:gd name="connsiteX1" fmla="*/ 2215486 w 3075295"/>
                  <a:gd name="connsiteY1" fmla="*/ 468573 h 5016496"/>
                  <a:gd name="connsiteX2" fmla="*/ 2624919 w 3075295"/>
                  <a:gd name="connsiteY2" fmla="*/ 755176 h 5016496"/>
                  <a:gd name="connsiteX3" fmla="*/ 2210937 w 3075295"/>
                  <a:gd name="connsiteY3" fmla="*/ 914400 h 5016496"/>
                  <a:gd name="connsiteX4" fmla="*/ 941695 w 3075295"/>
                  <a:gd name="connsiteY4" fmla="*/ 909851 h 5016496"/>
                  <a:gd name="connsiteX5" fmla="*/ 473122 w 3075295"/>
                  <a:gd name="connsiteY5" fmla="*/ 759725 h 5016496"/>
                  <a:gd name="connsiteX6" fmla="*/ 900752 w 3075295"/>
                  <a:gd name="connsiteY6" fmla="*/ 445827 h 5016496"/>
                  <a:gd name="connsiteX7" fmla="*/ 782471 w 3075295"/>
                  <a:gd name="connsiteY7" fmla="*/ 0 h 5016496"/>
                  <a:gd name="connsiteX8" fmla="*/ 0 w 3075295"/>
                  <a:gd name="connsiteY8" fmla="*/ 605051 h 5016496"/>
                  <a:gd name="connsiteX9" fmla="*/ 4549 w 3075295"/>
                  <a:gd name="connsiteY9" fmla="*/ 937146 h 5016496"/>
                  <a:gd name="connsiteX10" fmla="*/ 791570 w 3075295"/>
                  <a:gd name="connsiteY10" fmla="*/ 1337481 h 5016496"/>
                  <a:gd name="connsiteX11" fmla="*/ 807962 w 3075295"/>
                  <a:gd name="connsiteY11" fmla="*/ 4931312 h 5016496"/>
                  <a:gd name="connsiteX12" fmla="*/ 1468540 w 3075295"/>
                  <a:gd name="connsiteY12" fmla="*/ 4003620 h 5016496"/>
                  <a:gd name="connsiteX13" fmla="*/ 1463305 w 3075295"/>
                  <a:gd name="connsiteY13" fmla="*/ 3206139 h 5016496"/>
                  <a:gd name="connsiteX14" fmla="*/ 1542196 w 3075295"/>
                  <a:gd name="connsiteY14" fmla="*/ 3198126 h 5016496"/>
                  <a:gd name="connsiteX15" fmla="*/ 1623849 w 3075295"/>
                  <a:gd name="connsiteY15" fmla="*/ 3211374 h 5016496"/>
                  <a:gd name="connsiteX16" fmla="*/ 1639554 w 3075295"/>
                  <a:gd name="connsiteY16" fmla="*/ 4963390 h 5016496"/>
                  <a:gd name="connsiteX17" fmla="*/ 2303667 w 3075295"/>
                  <a:gd name="connsiteY17" fmla="*/ 4949015 h 5016496"/>
                  <a:gd name="connsiteX18" fmla="*/ 2297373 w 3075295"/>
                  <a:gd name="connsiteY18" fmla="*/ 1342030 h 5016496"/>
                  <a:gd name="connsiteX19" fmla="*/ 3075295 w 3075295"/>
                  <a:gd name="connsiteY19" fmla="*/ 941696 h 5016496"/>
                  <a:gd name="connsiteX20" fmla="*/ 3070746 w 3075295"/>
                  <a:gd name="connsiteY20" fmla="*/ 573206 h 5016496"/>
                  <a:gd name="connsiteX21" fmla="*/ 2297373 w 3075295"/>
                  <a:gd name="connsiteY21" fmla="*/ 13648 h 5016496"/>
                  <a:gd name="connsiteX0" fmla="*/ 2297373 w 3075295"/>
                  <a:gd name="connsiteY0" fmla="*/ 13648 h 5150899"/>
                  <a:gd name="connsiteX1" fmla="*/ 2215486 w 3075295"/>
                  <a:gd name="connsiteY1" fmla="*/ 468573 h 5150899"/>
                  <a:gd name="connsiteX2" fmla="*/ 2624919 w 3075295"/>
                  <a:gd name="connsiteY2" fmla="*/ 755176 h 5150899"/>
                  <a:gd name="connsiteX3" fmla="*/ 2210937 w 3075295"/>
                  <a:gd name="connsiteY3" fmla="*/ 914400 h 5150899"/>
                  <a:gd name="connsiteX4" fmla="*/ 941695 w 3075295"/>
                  <a:gd name="connsiteY4" fmla="*/ 909851 h 5150899"/>
                  <a:gd name="connsiteX5" fmla="*/ 473122 w 3075295"/>
                  <a:gd name="connsiteY5" fmla="*/ 759725 h 5150899"/>
                  <a:gd name="connsiteX6" fmla="*/ 900752 w 3075295"/>
                  <a:gd name="connsiteY6" fmla="*/ 445827 h 5150899"/>
                  <a:gd name="connsiteX7" fmla="*/ 782471 w 3075295"/>
                  <a:gd name="connsiteY7" fmla="*/ 0 h 5150899"/>
                  <a:gd name="connsiteX8" fmla="*/ 0 w 3075295"/>
                  <a:gd name="connsiteY8" fmla="*/ 605051 h 5150899"/>
                  <a:gd name="connsiteX9" fmla="*/ 4549 w 3075295"/>
                  <a:gd name="connsiteY9" fmla="*/ 937146 h 5150899"/>
                  <a:gd name="connsiteX10" fmla="*/ 791570 w 3075295"/>
                  <a:gd name="connsiteY10" fmla="*/ 1337481 h 5150899"/>
                  <a:gd name="connsiteX11" fmla="*/ 807962 w 3075295"/>
                  <a:gd name="connsiteY11" fmla="*/ 4931312 h 5150899"/>
                  <a:gd name="connsiteX12" fmla="*/ 1470286 w 3075295"/>
                  <a:gd name="connsiteY12" fmla="*/ 4933725 h 5150899"/>
                  <a:gd name="connsiteX13" fmla="*/ 1463305 w 3075295"/>
                  <a:gd name="connsiteY13" fmla="*/ 3206139 h 5150899"/>
                  <a:gd name="connsiteX14" fmla="*/ 1542196 w 3075295"/>
                  <a:gd name="connsiteY14" fmla="*/ 3198126 h 5150899"/>
                  <a:gd name="connsiteX15" fmla="*/ 1623849 w 3075295"/>
                  <a:gd name="connsiteY15" fmla="*/ 3211374 h 5150899"/>
                  <a:gd name="connsiteX16" fmla="*/ 1639554 w 3075295"/>
                  <a:gd name="connsiteY16" fmla="*/ 4963390 h 5150899"/>
                  <a:gd name="connsiteX17" fmla="*/ 2303667 w 3075295"/>
                  <a:gd name="connsiteY17" fmla="*/ 4949015 h 5150899"/>
                  <a:gd name="connsiteX18" fmla="*/ 2297373 w 3075295"/>
                  <a:gd name="connsiteY18" fmla="*/ 1342030 h 5150899"/>
                  <a:gd name="connsiteX19" fmla="*/ 3075295 w 3075295"/>
                  <a:gd name="connsiteY19" fmla="*/ 941696 h 5150899"/>
                  <a:gd name="connsiteX20" fmla="*/ 3070746 w 3075295"/>
                  <a:gd name="connsiteY20" fmla="*/ 573206 h 5150899"/>
                  <a:gd name="connsiteX21" fmla="*/ 2297373 w 3075295"/>
                  <a:gd name="connsiteY21" fmla="*/ 13648 h 5150899"/>
                  <a:gd name="connsiteX0" fmla="*/ 2297373 w 3075295"/>
                  <a:gd name="connsiteY0" fmla="*/ 13648 h 5593706"/>
                  <a:gd name="connsiteX1" fmla="*/ 2215486 w 3075295"/>
                  <a:gd name="connsiteY1" fmla="*/ 468573 h 5593706"/>
                  <a:gd name="connsiteX2" fmla="*/ 2624919 w 3075295"/>
                  <a:gd name="connsiteY2" fmla="*/ 755176 h 5593706"/>
                  <a:gd name="connsiteX3" fmla="*/ 2210937 w 3075295"/>
                  <a:gd name="connsiteY3" fmla="*/ 914400 h 5593706"/>
                  <a:gd name="connsiteX4" fmla="*/ 941695 w 3075295"/>
                  <a:gd name="connsiteY4" fmla="*/ 909851 h 5593706"/>
                  <a:gd name="connsiteX5" fmla="*/ 473122 w 3075295"/>
                  <a:gd name="connsiteY5" fmla="*/ 759725 h 5593706"/>
                  <a:gd name="connsiteX6" fmla="*/ 900752 w 3075295"/>
                  <a:gd name="connsiteY6" fmla="*/ 445827 h 5593706"/>
                  <a:gd name="connsiteX7" fmla="*/ 782471 w 3075295"/>
                  <a:gd name="connsiteY7" fmla="*/ 0 h 5593706"/>
                  <a:gd name="connsiteX8" fmla="*/ 0 w 3075295"/>
                  <a:gd name="connsiteY8" fmla="*/ 605051 h 5593706"/>
                  <a:gd name="connsiteX9" fmla="*/ 4549 w 3075295"/>
                  <a:gd name="connsiteY9" fmla="*/ 937146 h 5593706"/>
                  <a:gd name="connsiteX10" fmla="*/ 791570 w 3075295"/>
                  <a:gd name="connsiteY10" fmla="*/ 1337481 h 5593706"/>
                  <a:gd name="connsiteX11" fmla="*/ 794002 w 3075295"/>
                  <a:gd name="connsiteY11" fmla="*/ 5479254 h 5593706"/>
                  <a:gd name="connsiteX12" fmla="*/ 1470286 w 3075295"/>
                  <a:gd name="connsiteY12" fmla="*/ 4933725 h 5593706"/>
                  <a:gd name="connsiteX13" fmla="*/ 1463305 w 3075295"/>
                  <a:gd name="connsiteY13" fmla="*/ 3206139 h 5593706"/>
                  <a:gd name="connsiteX14" fmla="*/ 1542196 w 3075295"/>
                  <a:gd name="connsiteY14" fmla="*/ 3198126 h 5593706"/>
                  <a:gd name="connsiteX15" fmla="*/ 1623849 w 3075295"/>
                  <a:gd name="connsiteY15" fmla="*/ 3211374 h 5593706"/>
                  <a:gd name="connsiteX16" fmla="*/ 1639554 w 3075295"/>
                  <a:gd name="connsiteY16" fmla="*/ 4963390 h 5593706"/>
                  <a:gd name="connsiteX17" fmla="*/ 2303667 w 3075295"/>
                  <a:gd name="connsiteY17" fmla="*/ 4949015 h 5593706"/>
                  <a:gd name="connsiteX18" fmla="*/ 2297373 w 3075295"/>
                  <a:gd name="connsiteY18" fmla="*/ 1342030 h 5593706"/>
                  <a:gd name="connsiteX19" fmla="*/ 3075295 w 3075295"/>
                  <a:gd name="connsiteY19" fmla="*/ 941696 h 5593706"/>
                  <a:gd name="connsiteX20" fmla="*/ 3070746 w 3075295"/>
                  <a:gd name="connsiteY20" fmla="*/ 573206 h 5593706"/>
                  <a:gd name="connsiteX21" fmla="*/ 2297373 w 3075295"/>
                  <a:gd name="connsiteY21" fmla="*/ 13648 h 5593706"/>
                  <a:gd name="connsiteX0" fmla="*/ 2297373 w 3075295"/>
                  <a:gd name="connsiteY0" fmla="*/ 13648 h 5694061"/>
                  <a:gd name="connsiteX1" fmla="*/ 2215486 w 3075295"/>
                  <a:gd name="connsiteY1" fmla="*/ 468573 h 5694061"/>
                  <a:gd name="connsiteX2" fmla="*/ 2624919 w 3075295"/>
                  <a:gd name="connsiteY2" fmla="*/ 755176 h 5694061"/>
                  <a:gd name="connsiteX3" fmla="*/ 2210937 w 3075295"/>
                  <a:gd name="connsiteY3" fmla="*/ 914400 h 5694061"/>
                  <a:gd name="connsiteX4" fmla="*/ 941695 w 3075295"/>
                  <a:gd name="connsiteY4" fmla="*/ 909851 h 5694061"/>
                  <a:gd name="connsiteX5" fmla="*/ 473122 w 3075295"/>
                  <a:gd name="connsiteY5" fmla="*/ 759725 h 5694061"/>
                  <a:gd name="connsiteX6" fmla="*/ 900752 w 3075295"/>
                  <a:gd name="connsiteY6" fmla="*/ 445827 h 5694061"/>
                  <a:gd name="connsiteX7" fmla="*/ 782471 w 3075295"/>
                  <a:gd name="connsiteY7" fmla="*/ 0 h 5694061"/>
                  <a:gd name="connsiteX8" fmla="*/ 0 w 3075295"/>
                  <a:gd name="connsiteY8" fmla="*/ 605051 h 5694061"/>
                  <a:gd name="connsiteX9" fmla="*/ 4549 w 3075295"/>
                  <a:gd name="connsiteY9" fmla="*/ 937146 h 5694061"/>
                  <a:gd name="connsiteX10" fmla="*/ 791570 w 3075295"/>
                  <a:gd name="connsiteY10" fmla="*/ 1337481 h 5694061"/>
                  <a:gd name="connsiteX11" fmla="*/ 794002 w 3075295"/>
                  <a:gd name="connsiteY11" fmla="*/ 5479254 h 5694061"/>
                  <a:gd name="connsiteX12" fmla="*/ 1473776 w 3075295"/>
                  <a:gd name="connsiteY12" fmla="*/ 5467706 h 5694061"/>
                  <a:gd name="connsiteX13" fmla="*/ 1463305 w 3075295"/>
                  <a:gd name="connsiteY13" fmla="*/ 3206139 h 5694061"/>
                  <a:gd name="connsiteX14" fmla="*/ 1542196 w 3075295"/>
                  <a:gd name="connsiteY14" fmla="*/ 3198126 h 5694061"/>
                  <a:gd name="connsiteX15" fmla="*/ 1623849 w 3075295"/>
                  <a:gd name="connsiteY15" fmla="*/ 3211374 h 5694061"/>
                  <a:gd name="connsiteX16" fmla="*/ 1639554 w 3075295"/>
                  <a:gd name="connsiteY16" fmla="*/ 4963390 h 5694061"/>
                  <a:gd name="connsiteX17" fmla="*/ 2303667 w 3075295"/>
                  <a:gd name="connsiteY17" fmla="*/ 4949015 h 5694061"/>
                  <a:gd name="connsiteX18" fmla="*/ 2297373 w 3075295"/>
                  <a:gd name="connsiteY18" fmla="*/ 1342030 h 5694061"/>
                  <a:gd name="connsiteX19" fmla="*/ 3075295 w 3075295"/>
                  <a:gd name="connsiteY19" fmla="*/ 941696 h 5694061"/>
                  <a:gd name="connsiteX20" fmla="*/ 3070746 w 3075295"/>
                  <a:gd name="connsiteY20" fmla="*/ 573206 h 5694061"/>
                  <a:gd name="connsiteX21" fmla="*/ 2297373 w 3075295"/>
                  <a:gd name="connsiteY21" fmla="*/ 13648 h 5694061"/>
                  <a:gd name="connsiteX0" fmla="*/ 2297373 w 3075295"/>
                  <a:gd name="connsiteY0" fmla="*/ 13648 h 5694061"/>
                  <a:gd name="connsiteX1" fmla="*/ 2215486 w 3075295"/>
                  <a:gd name="connsiteY1" fmla="*/ 468573 h 5694061"/>
                  <a:gd name="connsiteX2" fmla="*/ 2624919 w 3075295"/>
                  <a:gd name="connsiteY2" fmla="*/ 755176 h 5694061"/>
                  <a:gd name="connsiteX3" fmla="*/ 2210937 w 3075295"/>
                  <a:gd name="connsiteY3" fmla="*/ 914400 h 5694061"/>
                  <a:gd name="connsiteX4" fmla="*/ 941695 w 3075295"/>
                  <a:gd name="connsiteY4" fmla="*/ 909851 h 5694061"/>
                  <a:gd name="connsiteX5" fmla="*/ 473122 w 3075295"/>
                  <a:gd name="connsiteY5" fmla="*/ 759725 h 5694061"/>
                  <a:gd name="connsiteX6" fmla="*/ 900752 w 3075295"/>
                  <a:gd name="connsiteY6" fmla="*/ 445827 h 5694061"/>
                  <a:gd name="connsiteX7" fmla="*/ 782471 w 3075295"/>
                  <a:gd name="connsiteY7" fmla="*/ 0 h 5694061"/>
                  <a:gd name="connsiteX8" fmla="*/ 0 w 3075295"/>
                  <a:gd name="connsiteY8" fmla="*/ 605051 h 5694061"/>
                  <a:gd name="connsiteX9" fmla="*/ 4549 w 3075295"/>
                  <a:gd name="connsiteY9" fmla="*/ 937146 h 5694061"/>
                  <a:gd name="connsiteX10" fmla="*/ 791570 w 3075295"/>
                  <a:gd name="connsiteY10" fmla="*/ 1337481 h 5694061"/>
                  <a:gd name="connsiteX11" fmla="*/ 794002 w 3075295"/>
                  <a:gd name="connsiteY11" fmla="*/ 5479254 h 5694061"/>
                  <a:gd name="connsiteX12" fmla="*/ 1473776 w 3075295"/>
                  <a:gd name="connsiteY12" fmla="*/ 5467706 h 5694061"/>
                  <a:gd name="connsiteX13" fmla="*/ 1463305 w 3075295"/>
                  <a:gd name="connsiteY13" fmla="*/ 3206139 h 5694061"/>
                  <a:gd name="connsiteX14" fmla="*/ 1542196 w 3075295"/>
                  <a:gd name="connsiteY14" fmla="*/ 3198126 h 5694061"/>
                  <a:gd name="connsiteX15" fmla="*/ 1623849 w 3075295"/>
                  <a:gd name="connsiteY15" fmla="*/ 3211374 h 5694061"/>
                  <a:gd name="connsiteX16" fmla="*/ 1629084 w 3075295"/>
                  <a:gd name="connsiteY16" fmla="*/ 5464216 h 5694061"/>
                  <a:gd name="connsiteX17" fmla="*/ 2303667 w 3075295"/>
                  <a:gd name="connsiteY17" fmla="*/ 4949015 h 5694061"/>
                  <a:gd name="connsiteX18" fmla="*/ 2297373 w 3075295"/>
                  <a:gd name="connsiteY18" fmla="*/ 1342030 h 5694061"/>
                  <a:gd name="connsiteX19" fmla="*/ 3075295 w 3075295"/>
                  <a:gd name="connsiteY19" fmla="*/ 941696 h 5694061"/>
                  <a:gd name="connsiteX20" fmla="*/ 3070746 w 3075295"/>
                  <a:gd name="connsiteY20" fmla="*/ 573206 h 5694061"/>
                  <a:gd name="connsiteX21" fmla="*/ 2297373 w 3075295"/>
                  <a:gd name="connsiteY21" fmla="*/ 13648 h 5694061"/>
                  <a:gd name="connsiteX0" fmla="*/ 2297373 w 3075295"/>
                  <a:gd name="connsiteY0" fmla="*/ 13648 h 5694061"/>
                  <a:gd name="connsiteX1" fmla="*/ 2215486 w 3075295"/>
                  <a:gd name="connsiteY1" fmla="*/ 468573 h 5694061"/>
                  <a:gd name="connsiteX2" fmla="*/ 2624919 w 3075295"/>
                  <a:gd name="connsiteY2" fmla="*/ 755176 h 5694061"/>
                  <a:gd name="connsiteX3" fmla="*/ 2210937 w 3075295"/>
                  <a:gd name="connsiteY3" fmla="*/ 914400 h 5694061"/>
                  <a:gd name="connsiteX4" fmla="*/ 941695 w 3075295"/>
                  <a:gd name="connsiteY4" fmla="*/ 909851 h 5694061"/>
                  <a:gd name="connsiteX5" fmla="*/ 473122 w 3075295"/>
                  <a:gd name="connsiteY5" fmla="*/ 759725 h 5694061"/>
                  <a:gd name="connsiteX6" fmla="*/ 900752 w 3075295"/>
                  <a:gd name="connsiteY6" fmla="*/ 445827 h 5694061"/>
                  <a:gd name="connsiteX7" fmla="*/ 782471 w 3075295"/>
                  <a:gd name="connsiteY7" fmla="*/ 0 h 5694061"/>
                  <a:gd name="connsiteX8" fmla="*/ 0 w 3075295"/>
                  <a:gd name="connsiteY8" fmla="*/ 605051 h 5694061"/>
                  <a:gd name="connsiteX9" fmla="*/ 4549 w 3075295"/>
                  <a:gd name="connsiteY9" fmla="*/ 937146 h 5694061"/>
                  <a:gd name="connsiteX10" fmla="*/ 791570 w 3075295"/>
                  <a:gd name="connsiteY10" fmla="*/ 1337481 h 5694061"/>
                  <a:gd name="connsiteX11" fmla="*/ 794002 w 3075295"/>
                  <a:gd name="connsiteY11" fmla="*/ 5479254 h 5694061"/>
                  <a:gd name="connsiteX12" fmla="*/ 1473776 w 3075295"/>
                  <a:gd name="connsiteY12" fmla="*/ 5467706 h 5694061"/>
                  <a:gd name="connsiteX13" fmla="*/ 1463305 w 3075295"/>
                  <a:gd name="connsiteY13" fmla="*/ 3206139 h 5694061"/>
                  <a:gd name="connsiteX14" fmla="*/ 1542196 w 3075295"/>
                  <a:gd name="connsiteY14" fmla="*/ 3198126 h 5694061"/>
                  <a:gd name="connsiteX15" fmla="*/ 1623849 w 3075295"/>
                  <a:gd name="connsiteY15" fmla="*/ 3211374 h 5694061"/>
                  <a:gd name="connsiteX16" fmla="*/ 1629084 w 3075295"/>
                  <a:gd name="connsiteY16" fmla="*/ 5464216 h 5694061"/>
                  <a:gd name="connsiteX17" fmla="*/ 2300177 w 3075295"/>
                  <a:gd name="connsiteY17" fmla="*/ 5469036 h 5694061"/>
                  <a:gd name="connsiteX18" fmla="*/ 2297373 w 3075295"/>
                  <a:gd name="connsiteY18" fmla="*/ 1342030 h 5694061"/>
                  <a:gd name="connsiteX19" fmla="*/ 3075295 w 3075295"/>
                  <a:gd name="connsiteY19" fmla="*/ 941696 h 5694061"/>
                  <a:gd name="connsiteX20" fmla="*/ 3070746 w 3075295"/>
                  <a:gd name="connsiteY20" fmla="*/ 573206 h 5694061"/>
                  <a:gd name="connsiteX21" fmla="*/ 2297373 w 3075295"/>
                  <a:gd name="connsiteY21" fmla="*/ 13648 h 5694061"/>
                  <a:gd name="connsiteX0" fmla="*/ 2297373 w 3075295"/>
                  <a:gd name="connsiteY0" fmla="*/ 13648 h 5694061"/>
                  <a:gd name="connsiteX1" fmla="*/ 2215486 w 3075295"/>
                  <a:gd name="connsiteY1" fmla="*/ 468573 h 5694061"/>
                  <a:gd name="connsiteX2" fmla="*/ 2624919 w 3075295"/>
                  <a:gd name="connsiteY2" fmla="*/ 755176 h 5694061"/>
                  <a:gd name="connsiteX3" fmla="*/ 2210937 w 3075295"/>
                  <a:gd name="connsiteY3" fmla="*/ 914400 h 5694061"/>
                  <a:gd name="connsiteX4" fmla="*/ 941695 w 3075295"/>
                  <a:gd name="connsiteY4" fmla="*/ 909851 h 5694061"/>
                  <a:gd name="connsiteX5" fmla="*/ 473122 w 3075295"/>
                  <a:gd name="connsiteY5" fmla="*/ 759725 h 5694061"/>
                  <a:gd name="connsiteX6" fmla="*/ 900752 w 3075295"/>
                  <a:gd name="connsiteY6" fmla="*/ 445827 h 5694061"/>
                  <a:gd name="connsiteX7" fmla="*/ 782471 w 3075295"/>
                  <a:gd name="connsiteY7" fmla="*/ 0 h 5694061"/>
                  <a:gd name="connsiteX8" fmla="*/ 0 w 3075295"/>
                  <a:gd name="connsiteY8" fmla="*/ 605051 h 5694061"/>
                  <a:gd name="connsiteX9" fmla="*/ 4549 w 3075295"/>
                  <a:gd name="connsiteY9" fmla="*/ 937146 h 5694061"/>
                  <a:gd name="connsiteX10" fmla="*/ 791570 w 3075295"/>
                  <a:gd name="connsiteY10" fmla="*/ 1337481 h 5694061"/>
                  <a:gd name="connsiteX11" fmla="*/ 794002 w 3075295"/>
                  <a:gd name="connsiteY11" fmla="*/ 5479254 h 5694061"/>
                  <a:gd name="connsiteX12" fmla="*/ 1473776 w 3075295"/>
                  <a:gd name="connsiteY12" fmla="*/ 5467706 h 5694061"/>
                  <a:gd name="connsiteX13" fmla="*/ 1463305 w 3075295"/>
                  <a:gd name="connsiteY13" fmla="*/ 3206139 h 5694061"/>
                  <a:gd name="connsiteX14" fmla="*/ 1542196 w 3075295"/>
                  <a:gd name="connsiteY14" fmla="*/ 3198126 h 5694061"/>
                  <a:gd name="connsiteX15" fmla="*/ 1623849 w 3075295"/>
                  <a:gd name="connsiteY15" fmla="*/ 3211374 h 5694061"/>
                  <a:gd name="connsiteX16" fmla="*/ 1629084 w 3075295"/>
                  <a:gd name="connsiteY16" fmla="*/ 5464216 h 5694061"/>
                  <a:gd name="connsiteX17" fmla="*/ 2300177 w 3075295"/>
                  <a:gd name="connsiteY17" fmla="*/ 5469036 h 5694061"/>
                  <a:gd name="connsiteX18" fmla="*/ 2297373 w 3075295"/>
                  <a:gd name="connsiteY18" fmla="*/ 1342030 h 5694061"/>
                  <a:gd name="connsiteX19" fmla="*/ 3075295 w 3075295"/>
                  <a:gd name="connsiteY19" fmla="*/ 941696 h 5694061"/>
                  <a:gd name="connsiteX20" fmla="*/ 3070746 w 3075295"/>
                  <a:gd name="connsiteY20" fmla="*/ 573206 h 5694061"/>
                  <a:gd name="connsiteX21" fmla="*/ 2297373 w 3075295"/>
                  <a:gd name="connsiteY21" fmla="*/ 13648 h 5694061"/>
                  <a:gd name="connsiteX0" fmla="*/ 2297373 w 3075295"/>
                  <a:gd name="connsiteY0" fmla="*/ 13648 h 5730455"/>
                  <a:gd name="connsiteX1" fmla="*/ 2215486 w 3075295"/>
                  <a:gd name="connsiteY1" fmla="*/ 468573 h 5730455"/>
                  <a:gd name="connsiteX2" fmla="*/ 2624919 w 3075295"/>
                  <a:gd name="connsiteY2" fmla="*/ 755176 h 5730455"/>
                  <a:gd name="connsiteX3" fmla="*/ 2210937 w 3075295"/>
                  <a:gd name="connsiteY3" fmla="*/ 914400 h 5730455"/>
                  <a:gd name="connsiteX4" fmla="*/ 941695 w 3075295"/>
                  <a:gd name="connsiteY4" fmla="*/ 909851 h 5730455"/>
                  <a:gd name="connsiteX5" fmla="*/ 473122 w 3075295"/>
                  <a:gd name="connsiteY5" fmla="*/ 759725 h 5730455"/>
                  <a:gd name="connsiteX6" fmla="*/ 900752 w 3075295"/>
                  <a:gd name="connsiteY6" fmla="*/ 445827 h 5730455"/>
                  <a:gd name="connsiteX7" fmla="*/ 782471 w 3075295"/>
                  <a:gd name="connsiteY7" fmla="*/ 0 h 5730455"/>
                  <a:gd name="connsiteX8" fmla="*/ 0 w 3075295"/>
                  <a:gd name="connsiteY8" fmla="*/ 605051 h 5730455"/>
                  <a:gd name="connsiteX9" fmla="*/ 4549 w 3075295"/>
                  <a:gd name="connsiteY9" fmla="*/ 937146 h 5730455"/>
                  <a:gd name="connsiteX10" fmla="*/ 791570 w 3075295"/>
                  <a:gd name="connsiteY10" fmla="*/ 1337481 h 5730455"/>
                  <a:gd name="connsiteX11" fmla="*/ 794002 w 3075295"/>
                  <a:gd name="connsiteY11" fmla="*/ 5479254 h 5730455"/>
                  <a:gd name="connsiteX12" fmla="*/ 1473776 w 3075295"/>
                  <a:gd name="connsiteY12" fmla="*/ 5467706 h 5730455"/>
                  <a:gd name="connsiteX13" fmla="*/ 1463305 w 3075295"/>
                  <a:gd name="connsiteY13" fmla="*/ 3206139 h 5730455"/>
                  <a:gd name="connsiteX14" fmla="*/ 1542196 w 3075295"/>
                  <a:gd name="connsiteY14" fmla="*/ 3198126 h 5730455"/>
                  <a:gd name="connsiteX15" fmla="*/ 1623849 w 3075295"/>
                  <a:gd name="connsiteY15" fmla="*/ 3211374 h 5730455"/>
                  <a:gd name="connsiteX16" fmla="*/ 1629084 w 3075295"/>
                  <a:gd name="connsiteY16" fmla="*/ 5464216 h 5730455"/>
                  <a:gd name="connsiteX17" fmla="*/ 2300177 w 3075295"/>
                  <a:gd name="connsiteY17" fmla="*/ 5469036 h 5730455"/>
                  <a:gd name="connsiteX18" fmla="*/ 2297373 w 3075295"/>
                  <a:gd name="connsiteY18" fmla="*/ 1342030 h 5730455"/>
                  <a:gd name="connsiteX19" fmla="*/ 3075295 w 3075295"/>
                  <a:gd name="connsiteY19" fmla="*/ 941696 h 5730455"/>
                  <a:gd name="connsiteX20" fmla="*/ 3070746 w 3075295"/>
                  <a:gd name="connsiteY20" fmla="*/ 573206 h 5730455"/>
                  <a:gd name="connsiteX21" fmla="*/ 2297373 w 3075295"/>
                  <a:gd name="connsiteY21" fmla="*/ 13648 h 5730455"/>
                  <a:gd name="connsiteX0" fmla="*/ 2297373 w 3075295"/>
                  <a:gd name="connsiteY0" fmla="*/ 13648 h 5730455"/>
                  <a:gd name="connsiteX1" fmla="*/ 2215486 w 3075295"/>
                  <a:gd name="connsiteY1" fmla="*/ 468573 h 5730455"/>
                  <a:gd name="connsiteX2" fmla="*/ 2624919 w 3075295"/>
                  <a:gd name="connsiteY2" fmla="*/ 755176 h 5730455"/>
                  <a:gd name="connsiteX3" fmla="*/ 2210937 w 3075295"/>
                  <a:gd name="connsiteY3" fmla="*/ 914400 h 5730455"/>
                  <a:gd name="connsiteX4" fmla="*/ 941695 w 3075295"/>
                  <a:gd name="connsiteY4" fmla="*/ 909851 h 5730455"/>
                  <a:gd name="connsiteX5" fmla="*/ 473122 w 3075295"/>
                  <a:gd name="connsiteY5" fmla="*/ 759725 h 5730455"/>
                  <a:gd name="connsiteX6" fmla="*/ 900752 w 3075295"/>
                  <a:gd name="connsiteY6" fmla="*/ 445827 h 5730455"/>
                  <a:gd name="connsiteX7" fmla="*/ 782471 w 3075295"/>
                  <a:gd name="connsiteY7" fmla="*/ 0 h 5730455"/>
                  <a:gd name="connsiteX8" fmla="*/ 0 w 3075295"/>
                  <a:gd name="connsiteY8" fmla="*/ 605051 h 5730455"/>
                  <a:gd name="connsiteX9" fmla="*/ 4549 w 3075295"/>
                  <a:gd name="connsiteY9" fmla="*/ 937146 h 5730455"/>
                  <a:gd name="connsiteX10" fmla="*/ 791570 w 3075295"/>
                  <a:gd name="connsiteY10" fmla="*/ 1337481 h 5730455"/>
                  <a:gd name="connsiteX11" fmla="*/ 794002 w 3075295"/>
                  <a:gd name="connsiteY11" fmla="*/ 5479254 h 5730455"/>
                  <a:gd name="connsiteX12" fmla="*/ 1473776 w 3075295"/>
                  <a:gd name="connsiteY12" fmla="*/ 5467706 h 5730455"/>
                  <a:gd name="connsiteX13" fmla="*/ 1463305 w 3075295"/>
                  <a:gd name="connsiteY13" fmla="*/ 3206139 h 5730455"/>
                  <a:gd name="connsiteX14" fmla="*/ 1542196 w 3075295"/>
                  <a:gd name="connsiteY14" fmla="*/ 3198126 h 5730455"/>
                  <a:gd name="connsiteX15" fmla="*/ 1623849 w 3075295"/>
                  <a:gd name="connsiteY15" fmla="*/ 3211374 h 5730455"/>
                  <a:gd name="connsiteX16" fmla="*/ 1629084 w 3075295"/>
                  <a:gd name="connsiteY16" fmla="*/ 5464216 h 5730455"/>
                  <a:gd name="connsiteX17" fmla="*/ 2300177 w 3075295"/>
                  <a:gd name="connsiteY17" fmla="*/ 5469036 h 5730455"/>
                  <a:gd name="connsiteX18" fmla="*/ 2297373 w 3075295"/>
                  <a:gd name="connsiteY18" fmla="*/ 1342030 h 5730455"/>
                  <a:gd name="connsiteX19" fmla="*/ 3075295 w 3075295"/>
                  <a:gd name="connsiteY19" fmla="*/ 941696 h 5730455"/>
                  <a:gd name="connsiteX20" fmla="*/ 3070746 w 3075295"/>
                  <a:gd name="connsiteY20" fmla="*/ 573206 h 5730455"/>
                  <a:gd name="connsiteX21" fmla="*/ 2297373 w 3075295"/>
                  <a:gd name="connsiteY21" fmla="*/ 13648 h 5730455"/>
                  <a:gd name="connsiteX0" fmla="*/ 2297373 w 3075295"/>
                  <a:gd name="connsiteY0" fmla="*/ 13648 h 5747732"/>
                  <a:gd name="connsiteX1" fmla="*/ 2215486 w 3075295"/>
                  <a:gd name="connsiteY1" fmla="*/ 468573 h 5747732"/>
                  <a:gd name="connsiteX2" fmla="*/ 2624919 w 3075295"/>
                  <a:gd name="connsiteY2" fmla="*/ 755176 h 5747732"/>
                  <a:gd name="connsiteX3" fmla="*/ 2210937 w 3075295"/>
                  <a:gd name="connsiteY3" fmla="*/ 914400 h 5747732"/>
                  <a:gd name="connsiteX4" fmla="*/ 941695 w 3075295"/>
                  <a:gd name="connsiteY4" fmla="*/ 909851 h 5747732"/>
                  <a:gd name="connsiteX5" fmla="*/ 473122 w 3075295"/>
                  <a:gd name="connsiteY5" fmla="*/ 759725 h 5747732"/>
                  <a:gd name="connsiteX6" fmla="*/ 900752 w 3075295"/>
                  <a:gd name="connsiteY6" fmla="*/ 445827 h 5747732"/>
                  <a:gd name="connsiteX7" fmla="*/ 782471 w 3075295"/>
                  <a:gd name="connsiteY7" fmla="*/ 0 h 5747732"/>
                  <a:gd name="connsiteX8" fmla="*/ 0 w 3075295"/>
                  <a:gd name="connsiteY8" fmla="*/ 605051 h 5747732"/>
                  <a:gd name="connsiteX9" fmla="*/ 4549 w 3075295"/>
                  <a:gd name="connsiteY9" fmla="*/ 937146 h 5747732"/>
                  <a:gd name="connsiteX10" fmla="*/ 791570 w 3075295"/>
                  <a:gd name="connsiteY10" fmla="*/ 1337481 h 5747732"/>
                  <a:gd name="connsiteX11" fmla="*/ 794002 w 3075295"/>
                  <a:gd name="connsiteY11" fmla="*/ 5479254 h 5747732"/>
                  <a:gd name="connsiteX12" fmla="*/ 1473776 w 3075295"/>
                  <a:gd name="connsiteY12" fmla="*/ 5467706 h 5747732"/>
                  <a:gd name="connsiteX13" fmla="*/ 1463305 w 3075295"/>
                  <a:gd name="connsiteY13" fmla="*/ 3206139 h 5747732"/>
                  <a:gd name="connsiteX14" fmla="*/ 1542196 w 3075295"/>
                  <a:gd name="connsiteY14" fmla="*/ 3198126 h 5747732"/>
                  <a:gd name="connsiteX15" fmla="*/ 1623849 w 3075295"/>
                  <a:gd name="connsiteY15" fmla="*/ 3211374 h 5747732"/>
                  <a:gd name="connsiteX16" fmla="*/ 1629084 w 3075295"/>
                  <a:gd name="connsiteY16" fmla="*/ 5464216 h 5747732"/>
                  <a:gd name="connsiteX17" fmla="*/ 2300177 w 3075295"/>
                  <a:gd name="connsiteY17" fmla="*/ 5469036 h 5747732"/>
                  <a:gd name="connsiteX18" fmla="*/ 2297373 w 3075295"/>
                  <a:gd name="connsiteY18" fmla="*/ 1342030 h 5747732"/>
                  <a:gd name="connsiteX19" fmla="*/ 3075295 w 3075295"/>
                  <a:gd name="connsiteY19" fmla="*/ 941696 h 5747732"/>
                  <a:gd name="connsiteX20" fmla="*/ 3070746 w 3075295"/>
                  <a:gd name="connsiteY20" fmla="*/ 573206 h 5747732"/>
                  <a:gd name="connsiteX21" fmla="*/ 2297373 w 3075295"/>
                  <a:gd name="connsiteY21" fmla="*/ 13648 h 5747732"/>
                  <a:gd name="connsiteX0" fmla="*/ 2297373 w 3075295"/>
                  <a:gd name="connsiteY0" fmla="*/ 13648 h 5754631"/>
                  <a:gd name="connsiteX1" fmla="*/ 2215486 w 3075295"/>
                  <a:gd name="connsiteY1" fmla="*/ 468573 h 5754631"/>
                  <a:gd name="connsiteX2" fmla="*/ 2624919 w 3075295"/>
                  <a:gd name="connsiteY2" fmla="*/ 755176 h 5754631"/>
                  <a:gd name="connsiteX3" fmla="*/ 2210937 w 3075295"/>
                  <a:gd name="connsiteY3" fmla="*/ 914400 h 5754631"/>
                  <a:gd name="connsiteX4" fmla="*/ 941695 w 3075295"/>
                  <a:gd name="connsiteY4" fmla="*/ 909851 h 5754631"/>
                  <a:gd name="connsiteX5" fmla="*/ 473122 w 3075295"/>
                  <a:gd name="connsiteY5" fmla="*/ 759725 h 5754631"/>
                  <a:gd name="connsiteX6" fmla="*/ 900752 w 3075295"/>
                  <a:gd name="connsiteY6" fmla="*/ 445827 h 5754631"/>
                  <a:gd name="connsiteX7" fmla="*/ 782471 w 3075295"/>
                  <a:gd name="connsiteY7" fmla="*/ 0 h 5754631"/>
                  <a:gd name="connsiteX8" fmla="*/ 0 w 3075295"/>
                  <a:gd name="connsiteY8" fmla="*/ 605051 h 5754631"/>
                  <a:gd name="connsiteX9" fmla="*/ 4549 w 3075295"/>
                  <a:gd name="connsiteY9" fmla="*/ 937146 h 5754631"/>
                  <a:gd name="connsiteX10" fmla="*/ 791570 w 3075295"/>
                  <a:gd name="connsiteY10" fmla="*/ 1337481 h 5754631"/>
                  <a:gd name="connsiteX11" fmla="*/ 794002 w 3075295"/>
                  <a:gd name="connsiteY11" fmla="*/ 5479254 h 5754631"/>
                  <a:gd name="connsiteX12" fmla="*/ 1473776 w 3075295"/>
                  <a:gd name="connsiteY12" fmla="*/ 5467706 h 5754631"/>
                  <a:gd name="connsiteX13" fmla="*/ 1463305 w 3075295"/>
                  <a:gd name="connsiteY13" fmla="*/ 3206139 h 5754631"/>
                  <a:gd name="connsiteX14" fmla="*/ 1542196 w 3075295"/>
                  <a:gd name="connsiteY14" fmla="*/ 3198126 h 5754631"/>
                  <a:gd name="connsiteX15" fmla="*/ 1623849 w 3075295"/>
                  <a:gd name="connsiteY15" fmla="*/ 3211374 h 5754631"/>
                  <a:gd name="connsiteX16" fmla="*/ 1629084 w 3075295"/>
                  <a:gd name="connsiteY16" fmla="*/ 5464216 h 5754631"/>
                  <a:gd name="connsiteX17" fmla="*/ 2300177 w 3075295"/>
                  <a:gd name="connsiteY17" fmla="*/ 5469036 h 5754631"/>
                  <a:gd name="connsiteX18" fmla="*/ 2297373 w 3075295"/>
                  <a:gd name="connsiteY18" fmla="*/ 1342030 h 5754631"/>
                  <a:gd name="connsiteX19" fmla="*/ 3075295 w 3075295"/>
                  <a:gd name="connsiteY19" fmla="*/ 941696 h 5754631"/>
                  <a:gd name="connsiteX20" fmla="*/ 3070746 w 3075295"/>
                  <a:gd name="connsiteY20" fmla="*/ 573206 h 5754631"/>
                  <a:gd name="connsiteX21" fmla="*/ 2297373 w 3075295"/>
                  <a:gd name="connsiteY21" fmla="*/ 13648 h 5754631"/>
                  <a:gd name="connsiteX0" fmla="*/ 2297373 w 3075295"/>
                  <a:gd name="connsiteY0" fmla="*/ 13648 h 5747732"/>
                  <a:gd name="connsiteX1" fmla="*/ 2215486 w 3075295"/>
                  <a:gd name="connsiteY1" fmla="*/ 468573 h 5747732"/>
                  <a:gd name="connsiteX2" fmla="*/ 2624919 w 3075295"/>
                  <a:gd name="connsiteY2" fmla="*/ 755176 h 5747732"/>
                  <a:gd name="connsiteX3" fmla="*/ 2210937 w 3075295"/>
                  <a:gd name="connsiteY3" fmla="*/ 914400 h 5747732"/>
                  <a:gd name="connsiteX4" fmla="*/ 941695 w 3075295"/>
                  <a:gd name="connsiteY4" fmla="*/ 909851 h 5747732"/>
                  <a:gd name="connsiteX5" fmla="*/ 473122 w 3075295"/>
                  <a:gd name="connsiteY5" fmla="*/ 759725 h 5747732"/>
                  <a:gd name="connsiteX6" fmla="*/ 900752 w 3075295"/>
                  <a:gd name="connsiteY6" fmla="*/ 445827 h 5747732"/>
                  <a:gd name="connsiteX7" fmla="*/ 782471 w 3075295"/>
                  <a:gd name="connsiteY7" fmla="*/ 0 h 5747732"/>
                  <a:gd name="connsiteX8" fmla="*/ 0 w 3075295"/>
                  <a:gd name="connsiteY8" fmla="*/ 605051 h 5747732"/>
                  <a:gd name="connsiteX9" fmla="*/ 4549 w 3075295"/>
                  <a:gd name="connsiteY9" fmla="*/ 937146 h 5747732"/>
                  <a:gd name="connsiteX10" fmla="*/ 791570 w 3075295"/>
                  <a:gd name="connsiteY10" fmla="*/ 1337481 h 5747732"/>
                  <a:gd name="connsiteX11" fmla="*/ 795747 w 3075295"/>
                  <a:gd name="connsiteY11" fmla="*/ 5456569 h 5747732"/>
                  <a:gd name="connsiteX12" fmla="*/ 1473776 w 3075295"/>
                  <a:gd name="connsiteY12" fmla="*/ 5467706 h 5747732"/>
                  <a:gd name="connsiteX13" fmla="*/ 1463305 w 3075295"/>
                  <a:gd name="connsiteY13" fmla="*/ 3206139 h 5747732"/>
                  <a:gd name="connsiteX14" fmla="*/ 1542196 w 3075295"/>
                  <a:gd name="connsiteY14" fmla="*/ 3198126 h 5747732"/>
                  <a:gd name="connsiteX15" fmla="*/ 1623849 w 3075295"/>
                  <a:gd name="connsiteY15" fmla="*/ 3211374 h 5747732"/>
                  <a:gd name="connsiteX16" fmla="*/ 1629084 w 3075295"/>
                  <a:gd name="connsiteY16" fmla="*/ 5464216 h 5747732"/>
                  <a:gd name="connsiteX17" fmla="*/ 2300177 w 3075295"/>
                  <a:gd name="connsiteY17" fmla="*/ 5469036 h 5747732"/>
                  <a:gd name="connsiteX18" fmla="*/ 2297373 w 3075295"/>
                  <a:gd name="connsiteY18" fmla="*/ 1342030 h 5747732"/>
                  <a:gd name="connsiteX19" fmla="*/ 3075295 w 3075295"/>
                  <a:gd name="connsiteY19" fmla="*/ 941696 h 5747732"/>
                  <a:gd name="connsiteX20" fmla="*/ 3070746 w 3075295"/>
                  <a:gd name="connsiteY20" fmla="*/ 573206 h 5747732"/>
                  <a:gd name="connsiteX21" fmla="*/ 2297373 w 3075295"/>
                  <a:gd name="connsiteY21" fmla="*/ 13648 h 5747732"/>
                  <a:gd name="connsiteX0" fmla="*/ 2297373 w 3075295"/>
                  <a:gd name="connsiteY0" fmla="*/ 13648 h 5751302"/>
                  <a:gd name="connsiteX1" fmla="*/ 2215486 w 3075295"/>
                  <a:gd name="connsiteY1" fmla="*/ 468573 h 5751302"/>
                  <a:gd name="connsiteX2" fmla="*/ 2624919 w 3075295"/>
                  <a:gd name="connsiteY2" fmla="*/ 755176 h 5751302"/>
                  <a:gd name="connsiteX3" fmla="*/ 2210937 w 3075295"/>
                  <a:gd name="connsiteY3" fmla="*/ 914400 h 5751302"/>
                  <a:gd name="connsiteX4" fmla="*/ 941695 w 3075295"/>
                  <a:gd name="connsiteY4" fmla="*/ 909851 h 5751302"/>
                  <a:gd name="connsiteX5" fmla="*/ 473122 w 3075295"/>
                  <a:gd name="connsiteY5" fmla="*/ 759725 h 5751302"/>
                  <a:gd name="connsiteX6" fmla="*/ 900752 w 3075295"/>
                  <a:gd name="connsiteY6" fmla="*/ 445827 h 5751302"/>
                  <a:gd name="connsiteX7" fmla="*/ 782471 w 3075295"/>
                  <a:gd name="connsiteY7" fmla="*/ 0 h 5751302"/>
                  <a:gd name="connsiteX8" fmla="*/ 0 w 3075295"/>
                  <a:gd name="connsiteY8" fmla="*/ 605051 h 5751302"/>
                  <a:gd name="connsiteX9" fmla="*/ 4549 w 3075295"/>
                  <a:gd name="connsiteY9" fmla="*/ 937146 h 5751302"/>
                  <a:gd name="connsiteX10" fmla="*/ 791570 w 3075295"/>
                  <a:gd name="connsiteY10" fmla="*/ 1337481 h 5751302"/>
                  <a:gd name="connsiteX11" fmla="*/ 795747 w 3075295"/>
                  <a:gd name="connsiteY11" fmla="*/ 5456569 h 5751302"/>
                  <a:gd name="connsiteX12" fmla="*/ 1473776 w 3075295"/>
                  <a:gd name="connsiteY12" fmla="*/ 5467706 h 5751302"/>
                  <a:gd name="connsiteX13" fmla="*/ 1463305 w 3075295"/>
                  <a:gd name="connsiteY13" fmla="*/ 3206139 h 5751302"/>
                  <a:gd name="connsiteX14" fmla="*/ 1542196 w 3075295"/>
                  <a:gd name="connsiteY14" fmla="*/ 3198126 h 5751302"/>
                  <a:gd name="connsiteX15" fmla="*/ 1623849 w 3075295"/>
                  <a:gd name="connsiteY15" fmla="*/ 3211374 h 5751302"/>
                  <a:gd name="connsiteX16" fmla="*/ 1629084 w 3075295"/>
                  <a:gd name="connsiteY16" fmla="*/ 5464216 h 5751302"/>
                  <a:gd name="connsiteX17" fmla="*/ 2300177 w 3075295"/>
                  <a:gd name="connsiteY17" fmla="*/ 5469036 h 5751302"/>
                  <a:gd name="connsiteX18" fmla="*/ 2297373 w 3075295"/>
                  <a:gd name="connsiteY18" fmla="*/ 1342030 h 5751302"/>
                  <a:gd name="connsiteX19" fmla="*/ 3075295 w 3075295"/>
                  <a:gd name="connsiteY19" fmla="*/ 941696 h 5751302"/>
                  <a:gd name="connsiteX20" fmla="*/ 3070746 w 3075295"/>
                  <a:gd name="connsiteY20" fmla="*/ 573206 h 5751302"/>
                  <a:gd name="connsiteX21" fmla="*/ 2297373 w 3075295"/>
                  <a:gd name="connsiteY21" fmla="*/ 13648 h 5751302"/>
                  <a:gd name="connsiteX0" fmla="*/ 2297373 w 3075295"/>
                  <a:gd name="connsiteY0" fmla="*/ 13648 h 5751302"/>
                  <a:gd name="connsiteX1" fmla="*/ 2215486 w 3075295"/>
                  <a:gd name="connsiteY1" fmla="*/ 468573 h 5751302"/>
                  <a:gd name="connsiteX2" fmla="*/ 2624919 w 3075295"/>
                  <a:gd name="connsiteY2" fmla="*/ 755176 h 5751302"/>
                  <a:gd name="connsiteX3" fmla="*/ 2210937 w 3075295"/>
                  <a:gd name="connsiteY3" fmla="*/ 914400 h 5751302"/>
                  <a:gd name="connsiteX4" fmla="*/ 941695 w 3075295"/>
                  <a:gd name="connsiteY4" fmla="*/ 909851 h 5751302"/>
                  <a:gd name="connsiteX5" fmla="*/ 473122 w 3075295"/>
                  <a:gd name="connsiteY5" fmla="*/ 759725 h 5751302"/>
                  <a:gd name="connsiteX6" fmla="*/ 900752 w 3075295"/>
                  <a:gd name="connsiteY6" fmla="*/ 445827 h 5751302"/>
                  <a:gd name="connsiteX7" fmla="*/ 782471 w 3075295"/>
                  <a:gd name="connsiteY7" fmla="*/ 0 h 5751302"/>
                  <a:gd name="connsiteX8" fmla="*/ 0 w 3075295"/>
                  <a:gd name="connsiteY8" fmla="*/ 605051 h 5751302"/>
                  <a:gd name="connsiteX9" fmla="*/ 4549 w 3075295"/>
                  <a:gd name="connsiteY9" fmla="*/ 937146 h 5751302"/>
                  <a:gd name="connsiteX10" fmla="*/ 789676 w 3075295"/>
                  <a:gd name="connsiteY10" fmla="*/ 1310977 h 5751302"/>
                  <a:gd name="connsiteX11" fmla="*/ 795747 w 3075295"/>
                  <a:gd name="connsiteY11" fmla="*/ 5456569 h 5751302"/>
                  <a:gd name="connsiteX12" fmla="*/ 1473776 w 3075295"/>
                  <a:gd name="connsiteY12" fmla="*/ 5467706 h 5751302"/>
                  <a:gd name="connsiteX13" fmla="*/ 1463305 w 3075295"/>
                  <a:gd name="connsiteY13" fmla="*/ 3206139 h 5751302"/>
                  <a:gd name="connsiteX14" fmla="*/ 1542196 w 3075295"/>
                  <a:gd name="connsiteY14" fmla="*/ 3198126 h 5751302"/>
                  <a:gd name="connsiteX15" fmla="*/ 1623849 w 3075295"/>
                  <a:gd name="connsiteY15" fmla="*/ 3211374 h 5751302"/>
                  <a:gd name="connsiteX16" fmla="*/ 1629084 w 3075295"/>
                  <a:gd name="connsiteY16" fmla="*/ 5464216 h 5751302"/>
                  <a:gd name="connsiteX17" fmla="*/ 2300177 w 3075295"/>
                  <a:gd name="connsiteY17" fmla="*/ 5469036 h 5751302"/>
                  <a:gd name="connsiteX18" fmla="*/ 2297373 w 3075295"/>
                  <a:gd name="connsiteY18" fmla="*/ 1342030 h 5751302"/>
                  <a:gd name="connsiteX19" fmla="*/ 3075295 w 3075295"/>
                  <a:gd name="connsiteY19" fmla="*/ 941696 h 5751302"/>
                  <a:gd name="connsiteX20" fmla="*/ 3070746 w 3075295"/>
                  <a:gd name="connsiteY20" fmla="*/ 573206 h 5751302"/>
                  <a:gd name="connsiteX21" fmla="*/ 2297373 w 3075295"/>
                  <a:gd name="connsiteY21" fmla="*/ 13648 h 5751302"/>
                  <a:gd name="connsiteX0" fmla="*/ 2297373 w 3075295"/>
                  <a:gd name="connsiteY0" fmla="*/ 13648 h 5751302"/>
                  <a:gd name="connsiteX1" fmla="*/ 2215486 w 3075295"/>
                  <a:gd name="connsiteY1" fmla="*/ 468573 h 5751302"/>
                  <a:gd name="connsiteX2" fmla="*/ 2624919 w 3075295"/>
                  <a:gd name="connsiteY2" fmla="*/ 755176 h 5751302"/>
                  <a:gd name="connsiteX3" fmla="*/ 2210937 w 3075295"/>
                  <a:gd name="connsiteY3" fmla="*/ 914400 h 5751302"/>
                  <a:gd name="connsiteX4" fmla="*/ 941695 w 3075295"/>
                  <a:gd name="connsiteY4" fmla="*/ 909851 h 5751302"/>
                  <a:gd name="connsiteX5" fmla="*/ 473122 w 3075295"/>
                  <a:gd name="connsiteY5" fmla="*/ 759725 h 5751302"/>
                  <a:gd name="connsiteX6" fmla="*/ 900752 w 3075295"/>
                  <a:gd name="connsiteY6" fmla="*/ 445827 h 5751302"/>
                  <a:gd name="connsiteX7" fmla="*/ 782471 w 3075295"/>
                  <a:gd name="connsiteY7" fmla="*/ 0 h 5751302"/>
                  <a:gd name="connsiteX8" fmla="*/ 0 w 3075295"/>
                  <a:gd name="connsiteY8" fmla="*/ 605051 h 5751302"/>
                  <a:gd name="connsiteX9" fmla="*/ 4549 w 3075295"/>
                  <a:gd name="connsiteY9" fmla="*/ 937146 h 5751302"/>
                  <a:gd name="connsiteX10" fmla="*/ 789676 w 3075295"/>
                  <a:gd name="connsiteY10" fmla="*/ 1310977 h 5751302"/>
                  <a:gd name="connsiteX11" fmla="*/ 795747 w 3075295"/>
                  <a:gd name="connsiteY11" fmla="*/ 5456569 h 5751302"/>
                  <a:gd name="connsiteX12" fmla="*/ 1473776 w 3075295"/>
                  <a:gd name="connsiteY12" fmla="*/ 5467706 h 5751302"/>
                  <a:gd name="connsiteX13" fmla="*/ 1463305 w 3075295"/>
                  <a:gd name="connsiteY13" fmla="*/ 3206139 h 5751302"/>
                  <a:gd name="connsiteX14" fmla="*/ 1542196 w 3075295"/>
                  <a:gd name="connsiteY14" fmla="*/ 3198126 h 5751302"/>
                  <a:gd name="connsiteX15" fmla="*/ 1623849 w 3075295"/>
                  <a:gd name="connsiteY15" fmla="*/ 3211374 h 5751302"/>
                  <a:gd name="connsiteX16" fmla="*/ 1629084 w 3075295"/>
                  <a:gd name="connsiteY16" fmla="*/ 5464216 h 5751302"/>
                  <a:gd name="connsiteX17" fmla="*/ 2300177 w 3075295"/>
                  <a:gd name="connsiteY17" fmla="*/ 5469036 h 5751302"/>
                  <a:gd name="connsiteX18" fmla="*/ 2297373 w 3075295"/>
                  <a:gd name="connsiteY18" fmla="*/ 1342030 h 5751302"/>
                  <a:gd name="connsiteX19" fmla="*/ 3075295 w 3075295"/>
                  <a:gd name="connsiteY19" fmla="*/ 941696 h 5751302"/>
                  <a:gd name="connsiteX20" fmla="*/ 3070746 w 3075295"/>
                  <a:gd name="connsiteY20" fmla="*/ 573206 h 5751302"/>
                  <a:gd name="connsiteX21" fmla="*/ 2297373 w 3075295"/>
                  <a:gd name="connsiteY21" fmla="*/ 13648 h 5751302"/>
                  <a:gd name="connsiteX0" fmla="*/ 2297373 w 3075295"/>
                  <a:gd name="connsiteY0" fmla="*/ 13648 h 5751302"/>
                  <a:gd name="connsiteX1" fmla="*/ 2215486 w 3075295"/>
                  <a:gd name="connsiteY1" fmla="*/ 468573 h 5751302"/>
                  <a:gd name="connsiteX2" fmla="*/ 2624919 w 3075295"/>
                  <a:gd name="connsiteY2" fmla="*/ 755176 h 5751302"/>
                  <a:gd name="connsiteX3" fmla="*/ 2210937 w 3075295"/>
                  <a:gd name="connsiteY3" fmla="*/ 914400 h 5751302"/>
                  <a:gd name="connsiteX4" fmla="*/ 941695 w 3075295"/>
                  <a:gd name="connsiteY4" fmla="*/ 909851 h 5751302"/>
                  <a:gd name="connsiteX5" fmla="*/ 473122 w 3075295"/>
                  <a:gd name="connsiteY5" fmla="*/ 759725 h 5751302"/>
                  <a:gd name="connsiteX6" fmla="*/ 900752 w 3075295"/>
                  <a:gd name="connsiteY6" fmla="*/ 445827 h 5751302"/>
                  <a:gd name="connsiteX7" fmla="*/ 782471 w 3075295"/>
                  <a:gd name="connsiteY7" fmla="*/ 0 h 5751302"/>
                  <a:gd name="connsiteX8" fmla="*/ 0 w 3075295"/>
                  <a:gd name="connsiteY8" fmla="*/ 605051 h 5751302"/>
                  <a:gd name="connsiteX9" fmla="*/ 4549 w 3075295"/>
                  <a:gd name="connsiteY9" fmla="*/ 937146 h 5751302"/>
                  <a:gd name="connsiteX10" fmla="*/ 789676 w 3075295"/>
                  <a:gd name="connsiteY10" fmla="*/ 1310977 h 5751302"/>
                  <a:gd name="connsiteX11" fmla="*/ 795747 w 3075295"/>
                  <a:gd name="connsiteY11" fmla="*/ 5456569 h 5751302"/>
                  <a:gd name="connsiteX12" fmla="*/ 1473776 w 3075295"/>
                  <a:gd name="connsiteY12" fmla="*/ 5467706 h 5751302"/>
                  <a:gd name="connsiteX13" fmla="*/ 1463305 w 3075295"/>
                  <a:gd name="connsiteY13" fmla="*/ 3206139 h 5751302"/>
                  <a:gd name="connsiteX14" fmla="*/ 1542196 w 3075295"/>
                  <a:gd name="connsiteY14" fmla="*/ 3198126 h 5751302"/>
                  <a:gd name="connsiteX15" fmla="*/ 1623849 w 3075295"/>
                  <a:gd name="connsiteY15" fmla="*/ 3211374 h 5751302"/>
                  <a:gd name="connsiteX16" fmla="*/ 1629084 w 3075295"/>
                  <a:gd name="connsiteY16" fmla="*/ 5464216 h 5751302"/>
                  <a:gd name="connsiteX17" fmla="*/ 2300177 w 3075295"/>
                  <a:gd name="connsiteY17" fmla="*/ 5469036 h 5751302"/>
                  <a:gd name="connsiteX18" fmla="*/ 2297373 w 3075295"/>
                  <a:gd name="connsiteY18" fmla="*/ 1342030 h 5751302"/>
                  <a:gd name="connsiteX19" fmla="*/ 3075295 w 3075295"/>
                  <a:gd name="connsiteY19" fmla="*/ 941696 h 5751302"/>
                  <a:gd name="connsiteX20" fmla="*/ 3070746 w 3075295"/>
                  <a:gd name="connsiteY20" fmla="*/ 573206 h 5751302"/>
                  <a:gd name="connsiteX21" fmla="*/ 2297373 w 3075295"/>
                  <a:gd name="connsiteY21" fmla="*/ 13648 h 5751302"/>
                  <a:gd name="connsiteX0" fmla="*/ 2308699 w 3086621"/>
                  <a:gd name="connsiteY0" fmla="*/ 13648 h 5751302"/>
                  <a:gd name="connsiteX1" fmla="*/ 2226812 w 3086621"/>
                  <a:gd name="connsiteY1" fmla="*/ 468573 h 5751302"/>
                  <a:gd name="connsiteX2" fmla="*/ 2636245 w 3086621"/>
                  <a:gd name="connsiteY2" fmla="*/ 755176 h 5751302"/>
                  <a:gd name="connsiteX3" fmla="*/ 2222263 w 3086621"/>
                  <a:gd name="connsiteY3" fmla="*/ 914400 h 5751302"/>
                  <a:gd name="connsiteX4" fmla="*/ 953021 w 3086621"/>
                  <a:gd name="connsiteY4" fmla="*/ 909851 h 5751302"/>
                  <a:gd name="connsiteX5" fmla="*/ 484448 w 3086621"/>
                  <a:gd name="connsiteY5" fmla="*/ 759725 h 5751302"/>
                  <a:gd name="connsiteX6" fmla="*/ 912078 w 3086621"/>
                  <a:gd name="connsiteY6" fmla="*/ 445827 h 5751302"/>
                  <a:gd name="connsiteX7" fmla="*/ 793797 w 3086621"/>
                  <a:gd name="connsiteY7" fmla="*/ 0 h 5751302"/>
                  <a:gd name="connsiteX8" fmla="*/ 11326 w 3086621"/>
                  <a:gd name="connsiteY8" fmla="*/ 605051 h 5751302"/>
                  <a:gd name="connsiteX9" fmla="*/ 15875 w 3086621"/>
                  <a:gd name="connsiteY9" fmla="*/ 937146 h 5751302"/>
                  <a:gd name="connsiteX10" fmla="*/ 801002 w 3086621"/>
                  <a:gd name="connsiteY10" fmla="*/ 1310977 h 5751302"/>
                  <a:gd name="connsiteX11" fmla="*/ 807073 w 3086621"/>
                  <a:gd name="connsiteY11" fmla="*/ 5456569 h 5751302"/>
                  <a:gd name="connsiteX12" fmla="*/ 1485102 w 3086621"/>
                  <a:gd name="connsiteY12" fmla="*/ 5467706 h 5751302"/>
                  <a:gd name="connsiteX13" fmla="*/ 1474631 w 3086621"/>
                  <a:gd name="connsiteY13" fmla="*/ 3206139 h 5751302"/>
                  <a:gd name="connsiteX14" fmla="*/ 1553522 w 3086621"/>
                  <a:gd name="connsiteY14" fmla="*/ 3198126 h 5751302"/>
                  <a:gd name="connsiteX15" fmla="*/ 1635175 w 3086621"/>
                  <a:gd name="connsiteY15" fmla="*/ 3211374 h 5751302"/>
                  <a:gd name="connsiteX16" fmla="*/ 1640410 w 3086621"/>
                  <a:gd name="connsiteY16" fmla="*/ 5464216 h 5751302"/>
                  <a:gd name="connsiteX17" fmla="*/ 2311503 w 3086621"/>
                  <a:gd name="connsiteY17" fmla="*/ 5469036 h 5751302"/>
                  <a:gd name="connsiteX18" fmla="*/ 2308699 w 3086621"/>
                  <a:gd name="connsiteY18" fmla="*/ 1342030 h 5751302"/>
                  <a:gd name="connsiteX19" fmla="*/ 3086621 w 3086621"/>
                  <a:gd name="connsiteY19" fmla="*/ 941696 h 5751302"/>
                  <a:gd name="connsiteX20" fmla="*/ 3082072 w 3086621"/>
                  <a:gd name="connsiteY20" fmla="*/ 573206 h 5751302"/>
                  <a:gd name="connsiteX21" fmla="*/ 2308699 w 3086621"/>
                  <a:gd name="connsiteY21" fmla="*/ 13648 h 5751302"/>
                  <a:gd name="connsiteX0" fmla="*/ 2304584 w 3082506"/>
                  <a:gd name="connsiteY0" fmla="*/ 13648 h 5751302"/>
                  <a:gd name="connsiteX1" fmla="*/ 2222697 w 3082506"/>
                  <a:gd name="connsiteY1" fmla="*/ 468573 h 5751302"/>
                  <a:gd name="connsiteX2" fmla="*/ 2632130 w 3082506"/>
                  <a:gd name="connsiteY2" fmla="*/ 755176 h 5751302"/>
                  <a:gd name="connsiteX3" fmla="*/ 2218148 w 3082506"/>
                  <a:gd name="connsiteY3" fmla="*/ 914400 h 5751302"/>
                  <a:gd name="connsiteX4" fmla="*/ 948906 w 3082506"/>
                  <a:gd name="connsiteY4" fmla="*/ 909851 h 5751302"/>
                  <a:gd name="connsiteX5" fmla="*/ 480333 w 3082506"/>
                  <a:gd name="connsiteY5" fmla="*/ 759725 h 5751302"/>
                  <a:gd name="connsiteX6" fmla="*/ 907963 w 3082506"/>
                  <a:gd name="connsiteY6" fmla="*/ 445827 h 5751302"/>
                  <a:gd name="connsiteX7" fmla="*/ 789682 w 3082506"/>
                  <a:gd name="connsiteY7" fmla="*/ 0 h 5751302"/>
                  <a:gd name="connsiteX8" fmla="*/ 26143 w 3082506"/>
                  <a:gd name="connsiteY8" fmla="*/ 584227 h 5751302"/>
                  <a:gd name="connsiteX9" fmla="*/ 11760 w 3082506"/>
                  <a:gd name="connsiteY9" fmla="*/ 937146 h 5751302"/>
                  <a:gd name="connsiteX10" fmla="*/ 796887 w 3082506"/>
                  <a:gd name="connsiteY10" fmla="*/ 1310977 h 5751302"/>
                  <a:gd name="connsiteX11" fmla="*/ 802958 w 3082506"/>
                  <a:gd name="connsiteY11" fmla="*/ 5456569 h 5751302"/>
                  <a:gd name="connsiteX12" fmla="*/ 1480987 w 3082506"/>
                  <a:gd name="connsiteY12" fmla="*/ 5467706 h 5751302"/>
                  <a:gd name="connsiteX13" fmla="*/ 1470516 w 3082506"/>
                  <a:gd name="connsiteY13" fmla="*/ 3206139 h 5751302"/>
                  <a:gd name="connsiteX14" fmla="*/ 1549407 w 3082506"/>
                  <a:gd name="connsiteY14" fmla="*/ 3198126 h 5751302"/>
                  <a:gd name="connsiteX15" fmla="*/ 1631060 w 3082506"/>
                  <a:gd name="connsiteY15" fmla="*/ 3211374 h 5751302"/>
                  <a:gd name="connsiteX16" fmla="*/ 1636295 w 3082506"/>
                  <a:gd name="connsiteY16" fmla="*/ 5464216 h 5751302"/>
                  <a:gd name="connsiteX17" fmla="*/ 2307388 w 3082506"/>
                  <a:gd name="connsiteY17" fmla="*/ 5469036 h 5751302"/>
                  <a:gd name="connsiteX18" fmla="*/ 2304584 w 3082506"/>
                  <a:gd name="connsiteY18" fmla="*/ 1342030 h 5751302"/>
                  <a:gd name="connsiteX19" fmla="*/ 3082506 w 3082506"/>
                  <a:gd name="connsiteY19" fmla="*/ 941696 h 5751302"/>
                  <a:gd name="connsiteX20" fmla="*/ 3077957 w 3082506"/>
                  <a:gd name="connsiteY20" fmla="*/ 573206 h 5751302"/>
                  <a:gd name="connsiteX21" fmla="*/ 2304584 w 3082506"/>
                  <a:gd name="connsiteY21" fmla="*/ 13648 h 5751302"/>
                  <a:gd name="connsiteX0" fmla="*/ 2321839 w 3099761"/>
                  <a:gd name="connsiteY0" fmla="*/ 13648 h 5751302"/>
                  <a:gd name="connsiteX1" fmla="*/ 2239952 w 3099761"/>
                  <a:gd name="connsiteY1" fmla="*/ 468573 h 5751302"/>
                  <a:gd name="connsiteX2" fmla="*/ 2649385 w 3099761"/>
                  <a:gd name="connsiteY2" fmla="*/ 755176 h 5751302"/>
                  <a:gd name="connsiteX3" fmla="*/ 2235403 w 3099761"/>
                  <a:gd name="connsiteY3" fmla="*/ 914400 h 5751302"/>
                  <a:gd name="connsiteX4" fmla="*/ 966161 w 3099761"/>
                  <a:gd name="connsiteY4" fmla="*/ 909851 h 5751302"/>
                  <a:gd name="connsiteX5" fmla="*/ 497588 w 3099761"/>
                  <a:gd name="connsiteY5" fmla="*/ 759725 h 5751302"/>
                  <a:gd name="connsiteX6" fmla="*/ 925218 w 3099761"/>
                  <a:gd name="connsiteY6" fmla="*/ 445827 h 5751302"/>
                  <a:gd name="connsiteX7" fmla="*/ 806937 w 3099761"/>
                  <a:gd name="connsiteY7" fmla="*/ 0 h 5751302"/>
                  <a:gd name="connsiteX8" fmla="*/ 43398 w 3099761"/>
                  <a:gd name="connsiteY8" fmla="*/ 584227 h 5751302"/>
                  <a:gd name="connsiteX9" fmla="*/ 29015 w 3099761"/>
                  <a:gd name="connsiteY9" fmla="*/ 937146 h 5751302"/>
                  <a:gd name="connsiteX10" fmla="*/ 814142 w 3099761"/>
                  <a:gd name="connsiteY10" fmla="*/ 1310977 h 5751302"/>
                  <a:gd name="connsiteX11" fmla="*/ 820213 w 3099761"/>
                  <a:gd name="connsiteY11" fmla="*/ 5456569 h 5751302"/>
                  <a:gd name="connsiteX12" fmla="*/ 1498242 w 3099761"/>
                  <a:gd name="connsiteY12" fmla="*/ 5467706 h 5751302"/>
                  <a:gd name="connsiteX13" fmla="*/ 1487771 w 3099761"/>
                  <a:gd name="connsiteY13" fmla="*/ 3206139 h 5751302"/>
                  <a:gd name="connsiteX14" fmla="*/ 1566662 w 3099761"/>
                  <a:gd name="connsiteY14" fmla="*/ 3198126 h 5751302"/>
                  <a:gd name="connsiteX15" fmla="*/ 1648315 w 3099761"/>
                  <a:gd name="connsiteY15" fmla="*/ 3211374 h 5751302"/>
                  <a:gd name="connsiteX16" fmla="*/ 1653550 w 3099761"/>
                  <a:gd name="connsiteY16" fmla="*/ 5464216 h 5751302"/>
                  <a:gd name="connsiteX17" fmla="*/ 2324643 w 3099761"/>
                  <a:gd name="connsiteY17" fmla="*/ 5469036 h 5751302"/>
                  <a:gd name="connsiteX18" fmla="*/ 2321839 w 3099761"/>
                  <a:gd name="connsiteY18" fmla="*/ 1342030 h 5751302"/>
                  <a:gd name="connsiteX19" fmla="*/ 3099761 w 3099761"/>
                  <a:gd name="connsiteY19" fmla="*/ 941696 h 5751302"/>
                  <a:gd name="connsiteX20" fmla="*/ 3095212 w 3099761"/>
                  <a:gd name="connsiteY20" fmla="*/ 573206 h 5751302"/>
                  <a:gd name="connsiteX21" fmla="*/ 2321839 w 3099761"/>
                  <a:gd name="connsiteY21" fmla="*/ 13648 h 5751302"/>
                  <a:gd name="connsiteX0" fmla="*/ 2321839 w 3099761"/>
                  <a:gd name="connsiteY0" fmla="*/ 13648 h 5751302"/>
                  <a:gd name="connsiteX1" fmla="*/ 2239952 w 3099761"/>
                  <a:gd name="connsiteY1" fmla="*/ 468573 h 5751302"/>
                  <a:gd name="connsiteX2" fmla="*/ 2649385 w 3099761"/>
                  <a:gd name="connsiteY2" fmla="*/ 755176 h 5751302"/>
                  <a:gd name="connsiteX3" fmla="*/ 2235403 w 3099761"/>
                  <a:gd name="connsiteY3" fmla="*/ 914400 h 5751302"/>
                  <a:gd name="connsiteX4" fmla="*/ 966161 w 3099761"/>
                  <a:gd name="connsiteY4" fmla="*/ 909851 h 5751302"/>
                  <a:gd name="connsiteX5" fmla="*/ 497588 w 3099761"/>
                  <a:gd name="connsiteY5" fmla="*/ 759725 h 5751302"/>
                  <a:gd name="connsiteX6" fmla="*/ 925218 w 3099761"/>
                  <a:gd name="connsiteY6" fmla="*/ 445827 h 5751302"/>
                  <a:gd name="connsiteX7" fmla="*/ 806937 w 3099761"/>
                  <a:gd name="connsiteY7" fmla="*/ 0 h 5751302"/>
                  <a:gd name="connsiteX8" fmla="*/ 43398 w 3099761"/>
                  <a:gd name="connsiteY8" fmla="*/ 584227 h 5751302"/>
                  <a:gd name="connsiteX9" fmla="*/ 29015 w 3099761"/>
                  <a:gd name="connsiteY9" fmla="*/ 937146 h 5751302"/>
                  <a:gd name="connsiteX10" fmla="*/ 814142 w 3099761"/>
                  <a:gd name="connsiteY10" fmla="*/ 1310977 h 5751302"/>
                  <a:gd name="connsiteX11" fmla="*/ 820213 w 3099761"/>
                  <a:gd name="connsiteY11" fmla="*/ 5456569 h 5751302"/>
                  <a:gd name="connsiteX12" fmla="*/ 1498242 w 3099761"/>
                  <a:gd name="connsiteY12" fmla="*/ 5467706 h 5751302"/>
                  <a:gd name="connsiteX13" fmla="*/ 1487771 w 3099761"/>
                  <a:gd name="connsiteY13" fmla="*/ 3206139 h 5751302"/>
                  <a:gd name="connsiteX14" fmla="*/ 1566662 w 3099761"/>
                  <a:gd name="connsiteY14" fmla="*/ 3198126 h 5751302"/>
                  <a:gd name="connsiteX15" fmla="*/ 1648315 w 3099761"/>
                  <a:gd name="connsiteY15" fmla="*/ 3211374 h 5751302"/>
                  <a:gd name="connsiteX16" fmla="*/ 1653550 w 3099761"/>
                  <a:gd name="connsiteY16" fmla="*/ 5464216 h 5751302"/>
                  <a:gd name="connsiteX17" fmla="*/ 2324643 w 3099761"/>
                  <a:gd name="connsiteY17" fmla="*/ 5469036 h 5751302"/>
                  <a:gd name="connsiteX18" fmla="*/ 2321839 w 3099761"/>
                  <a:gd name="connsiteY18" fmla="*/ 1342030 h 5751302"/>
                  <a:gd name="connsiteX19" fmla="*/ 3099761 w 3099761"/>
                  <a:gd name="connsiteY19" fmla="*/ 941696 h 5751302"/>
                  <a:gd name="connsiteX20" fmla="*/ 3095212 w 3099761"/>
                  <a:gd name="connsiteY20" fmla="*/ 573206 h 5751302"/>
                  <a:gd name="connsiteX21" fmla="*/ 2321839 w 3099761"/>
                  <a:gd name="connsiteY21" fmla="*/ 13648 h 5751302"/>
                  <a:gd name="connsiteX0" fmla="*/ 2321839 w 3099761"/>
                  <a:gd name="connsiteY0" fmla="*/ 13648 h 5751302"/>
                  <a:gd name="connsiteX1" fmla="*/ 2239952 w 3099761"/>
                  <a:gd name="connsiteY1" fmla="*/ 468573 h 5751302"/>
                  <a:gd name="connsiteX2" fmla="*/ 2649385 w 3099761"/>
                  <a:gd name="connsiteY2" fmla="*/ 755176 h 5751302"/>
                  <a:gd name="connsiteX3" fmla="*/ 2235403 w 3099761"/>
                  <a:gd name="connsiteY3" fmla="*/ 914400 h 5751302"/>
                  <a:gd name="connsiteX4" fmla="*/ 966161 w 3099761"/>
                  <a:gd name="connsiteY4" fmla="*/ 909851 h 5751302"/>
                  <a:gd name="connsiteX5" fmla="*/ 497588 w 3099761"/>
                  <a:gd name="connsiteY5" fmla="*/ 759725 h 5751302"/>
                  <a:gd name="connsiteX6" fmla="*/ 925218 w 3099761"/>
                  <a:gd name="connsiteY6" fmla="*/ 445827 h 5751302"/>
                  <a:gd name="connsiteX7" fmla="*/ 806937 w 3099761"/>
                  <a:gd name="connsiteY7" fmla="*/ 0 h 5751302"/>
                  <a:gd name="connsiteX8" fmla="*/ 43398 w 3099761"/>
                  <a:gd name="connsiteY8" fmla="*/ 584227 h 5751302"/>
                  <a:gd name="connsiteX9" fmla="*/ 29015 w 3099761"/>
                  <a:gd name="connsiteY9" fmla="*/ 937146 h 5751302"/>
                  <a:gd name="connsiteX10" fmla="*/ 814142 w 3099761"/>
                  <a:gd name="connsiteY10" fmla="*/ 1310977 h 5751302"/>
                  <a:gd name="connsiteX11" fmla="*/ 820213 w 3099761"/>
                  <a:gd name="connsiteY11" fmla="*/ 5456569 h 5751302"/>
                  <a:gd name="connsiteX12" fmla="*/ 1498242 w 3099761"/>
                  <a:gd name="connsiteY12" fmla="*/ 5467706 h 5751302"/>
                  <a:gd name="connsiteX13" fmla="*/ 1487771 w 3099761"/>
                  <a:gd name="connsiteY13" fmla="*/ 3206139 h 5751302"/>
                  <a:gd name="connsiteX14" fmla="*/ 1566662 w 3099761"/>
                  <a:gd name="connsiteY14" fmla="*/ 3198126 h 5751302"/>
                  <a:gd name="connsiteX15" fmla="*/ 1648315 w 3099761"/>
                  <a:gd name="connsiteY15" fmla="*/ 3211374 h 5751302"/>
                  <a:gd name="connsiteX16" fmla="*/ 1653550 w 3099761"/>
                  <a:gd name="connsiteY16" fmla="*/ 5464216 h 5751302"/>
                  <a:gd name="connsiteX17" fmla="*/ 2324643 w 3099761"/>
                  <a:gd name="connsiteY17" fmla="*/ 5469036 h 5751302"/>
                  <a:gd name="connsiteX18" fmla="*/ 2321839 w 3099761"/>
                  <a:gd name="connsiteY18" fmla="*/ 1342030 h 5751302"/>
                  <a:gd name="connsiteX19" fmla="*/ 3099761 w 3099761"/>
                  <a:gd name="connsiteY19" fmla="*/ 941696 h 5751302"/>
                  <a:gd name="connsiteX20" fmla="*/ 3095212 w 3099761"/>
                  <a:gd name="connsiteY20" fmla="*/ 573206 h 5751302"/>
                  <a:gd name="connsiteX21" fmla="*/ 2321839 w 3099761"/>
                  <a:gd name="connsiteY21" fmla="*/ 13648 h 5751302"/>
                  <a:gd name="connsiteX0" fmla="*/ 2321839 w 3099761"/>
                  <a:gd name="connsiteY0" fmla="*/ 13648 h 5751302"/>
                  <a:gd name="connsiteX1" fmla="*/ 2239952 w 3099761"/>
                  <a:gd name="connsiteY1" fmla="*/ 468573 h 5751302"/>
                  <a:gd name="connsiteX2" fmla="*/ 2649385 w 3099761"/>
                  <a:gd name="connsiteY2" fmla="*/ 755176 h 5751302"/>
                  <a:gd name="connsiteX3" fmla="*/ 2235403 w 3099761"/>
                  <a:gd name="connsiteY3" fmla="*/ 914400 h 5751302"/>
                  <a:gd name="connsiteX4" fmla="*/ 966161 w 3099761"/>
                  <a:gd name="connsiteY4" fmla="*/ 909851 h 5751302"/>
                  <a:gd name="connsiteX5" fmla="*/ 497588 w 3099761"/>
                  <a:gd name="connsiteY5" fmla="*/ 759725 h 5751302"/>
                  <a:gd name="connsiteX6" fmla="*/ 925218 w 3099761"/>
                  <a:gd name="connsiteY6" fmla="*/ 445827 h 5751302"/>
                  <a:gd name="connsiteX7" fmla="*/ 806937 w 3099761"/>
                  <a:gd name="connsiteY7" fmla="*/ 0 h 5751302"/>
                  <a:gd name="connsiteX8" fmla="*/ 43398 w 3099761"/>
                  <a:gd name="connsiteY8" fmla="*/ 584227 h 5751302"/>
                  <a:gd name="connsiteX9" fmla="*/ 29015 w 3099761"/>
                  <a:gd name="connsiteY9" fmla="*/ 937146 h 5751302"/>
                  <a:gd name="connsiteX10" fmla="*/ 814142 w 3099761"/>
                  <a:gd name="connsiteY10" fmla="*/ 1310977 h 5751302"/>
                  <a:gd name="connsiteX11" fmla="*/ 820213 w 3099761"/>
                  <a:gd name="connsiteY11" fmla="*/ 5456569 h 5751302"/>
                  <a:gd name="connsiteX12" fmla="*/ 1498242 w 3099761"/>
                  <a:gd name="connsiteY12" fmla="*/ 5467706 h 5751302"/>
                  <a:gd name="connsiteX13" fmla="*/ 1487771 w 3099761"/>
                  <a:gd name="connsiteY13" fmla="*/ 3206139 h 5751302"/>
                  <a:gd name="connsiteX14" fmla="*/ 1566662 w 3099761"/>
                  <a:gd name="connsiteY14" fmla="*/ 3198126 h 5751302"/>
                  <a:gd name="connsiteX15" fmla="*/ 1648315 w 3099761"/>
                  <a:gd name="connsiteY15" fmla="*/ 3211374 h 5751302"/>
                  <a:gd name="connsiteX16" fmla="*/ 1653550 w 3099761"/>
                  <a:gd name="connsiteY16" fmla="*/ 5464216 h 5751302"/>
                  <a:gd name="connsiteX17" fmla="*/ 2324643 w 3099761"/>
                  <a:gd name="connsiteY17" fmla="*/ 5469036 h 5751302"/>
                  <a:gd name="connsiteX18" fmla="*/ 2321839 w 3099761"/>
                  <a:gd name="connsiteY18" fmla="*/ 1342030 h 5751302"/>
                  <a:gd name="connsiteX19" fmla="*/ 3099761 w 3099761"/>
                  <a:gd name="connsiteY19" fmla="*/ 941696 h 5751302"/>
                  <a:gd name="connsiteX20" fmla="*/ 3095212 w 3099761"/>
                  <a:gd name="connsiteY20" fmla="*/ 573206 h 5751302"/>
                  <a:gd name="connsiteX21" fmla="*/ 2321839 w 3099761"/>
                  <a:gd name="connsiteY21" fmla="*/ 13648 h 5751302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25218 w 3099761"/>
                  <a:gd name="connsiteY6" fmla="*/ 432179 h 5737654"/>
                  <a:gd name="connsiteX7" fmla="*/ 700919 w 3099761"/>
                  <a:gd name="connsiteY7" fmla="*/ 46934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25218 w 3099761"/>
                  <a:gd name="connsiteY6" fmla="*/ 432179 h 5737654"/>
                  <a:gd name="connsiteX7" fmla="*/ 700919 w 3099761"/>
                  <a:gd name="connsiteY7" fmla="*/ 46934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700919 w 3099761"/>
                  <a:gd name="connsiteY7" fmla="*/ 46934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700919 w 3099761"/>
                  <a:gd name="connsiteY7" fmla="*/ 46934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66161 w 3099761"/>
                  <a:gd name="connsiteY4" fmla="*/ 896203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35403 w 3099761"/>
                  <a:gd name="connsiteY3" fmla="*/ 900752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39952 w 3099761"/>
                  <a:gd name="connsiteY1" fmla="*/ 454925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41846 w 3099761"/>
                  <a:gd name="connsiteY1" fmla="*/ 445459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41846 w 3099761"/>
                  <a:gd name="connsiteY1" fmla="*/ 445459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321839 w 3099761"/>
                  <a:gd name="connsiteY0" fmla="*/ 0 h 5737654"/>
                  <a:gd name="connsiteX1" fmla="*/ 2241846 w 3099761"/>
                  <a:gd name="connsiteY1" fmla="*/ 445459 h 5737654"/>
                  <a:gd name="connsiteX2" fmla="*/ 2649385 w 3099761"/>
                  <a:gd name="connsiteY2" fmla="*/ 741528 h 5737654"/>
                  <a:gd name="connsiteX3" fmla="*/ 2220257 w 3099761"/>
                  <a:gd name="connsiteY3" fmla="*/ 929150 h 5737654"/>
                  <a:gd name="connsiteX4" fmla="*/ 947229 w 3099761"/>
                  <a:gd name="connsiteY4" fmla="*/ 920814 h 5737654"/>
                  <a:gd name="connsiteX5" fmla="*/ 497588 w 3099761"/>
                  <a:gd name="connsiteY5" fmla="*/ 746077 h 5737654"/>
                  <a:gd name="connsiteX6" fmla="*/ 913859 w 3099761"/>
                  <a:gd name="connsiteY6" fmla="*/ 411354 h 5737654"/>
                  <a:gd name="connsiteX7" fmla="*/ 638445 w 3099761"/>
                  <a:gd name="connsiteY7" fmla="*/ 81011 h 5737654"/>
                  <a:gd name="connsiteX8" fmla="*/ 43398 w 3099761"/>
                  <a:gd name="connsiteY8" fmla="*/ 570579 h 5737654"/>
                  <a:gd name="connsiteX9" fmla="*/ 29015 w 3099761"/>
                  <a:gd name="connsiteY9" fmla="*/ 923498 h 5737654"/>
                  <a:gd name="connsiteX10" fmla="*/ 814142 w 3099761"/>
                  <a:gd name="connsiteY10" fmla="*/ 1297329 h 5737654"/>
                  <a:gd name="connsiteX11" fmla="*/ 820213 w 3099761"/>
                  <a:gd name="connsiteY11" fmla="*/ 5442921 h 5737654"/>
                  <a:gd name="connsiteX12" fmla="*/ 1498242 w 3099761"/>
                  <a:gd name="connsiteY12" fmla="*/ 5454058 h 5737654"/>
                  <a:gd name="connsiteX13" fmla="*/ 1487771 w 3099761"/>
                  <a:gd name="connsiteY13" fmla="*/ 3192491 h 5737654"/>
                  <a:gd name="connsiteX14" fmla="*/ 1566662 w 3099761"/>
                  <a:gd name="connsiteY14" fmla="*/ 3184478 h 5737654"/>
                  <a:gd name="connsiteX15" fmla="*/ 1648315 w 3099761"/>
                  <a:gd name="connsiteY15" fmla="*/ 3197726 h 5737654"/>
                  <a:gd name="connsiteX16" fmla="*/ 1653550 w 3099761"/>
                  <a:gd name="connsiteY16" fmla="*/ 5450568 h 5737654"/>
                  <a:gd name="connsiteX17" fmla="*/ 2324643 w 3099761"/>
                  <a:gd name="connsiteY17" fmla="*/ 5455388 h 5737654"/>
                  <a:gd name="connsiteX18" fmla="*/ 2321839 w 3099761"/>
                  <a:gd name="connsiteY18" fmla="*/ 1328382 h 5737654"/>
                  <a:gd name="connsiteX19" fmla="*/ 3099761 w 3099761"/>
                  <a:gd name="connsiteY19" fmla="*/ 928048 h 5737654"/>
                  <a:gd name="connsiteX20" fmla="*/ 3095212 w 3099761"/>
                  <a:gd name="connsiteY20" fmla="*/ 559558 h 5737654"/>
                  <a:gd name="connsiteX21" fmla="*/ 2321839 w 3099761"/>
                  <a:gd name="connsiteY21" fmla="*/ 0 h 5737654"/>
                  <a:gd name="connsiteX0" fmla="*/ 2405138 w 3099761"/>
                  <a:gd name="connsiteY0" fmla="*/ 0 h 5682752"/>
                  <a:gd name="connsiteX1" fmla="*/ 2241846 w 3099761"/>
                  <a:gd name="connsiteY1" fmla="*/ 390557 h 5682752"/>
                  <a:gd name="connsiteX2" fmla="*/ 2649385 w 3099761"/>
                  <a:gd name="connsiteY2" fmla="*/ 686626 h 5682752"/>
                  <a:gd name="connsiteX3" fmla="*/ 2220257 w 3099761"/>
                  <a:gd name="connsiteY3" fmla="*/ 874248 h 5682752"/>
                  <a:gd name="connsiteX4" fmla="*/ 947229 w 3099761"/>
                  <a:gd name="connsiteY4" fmla="*/ 865912 h 5682752"/>
                  <a:gd name="connsiteX5" fmla="*/ 497588 w 3099761"/>
                  <a:gd name="connsiteY5" fmla="*/ 691175 h 5682752"/>
                  <a:gd name="connsiteX6" fmla="*/ 913859 w 3099761"/>
                  <a:gd name="connsiteY6" fmla="*/ 356452 h 5682752"/>
                  <a:gd name="connsiteX7" fmla="*/ 638445 w 3099761"/>
                  <a:gd name="connsiteY7" fmla="*/ 26109 h 5682752"/>
                  <a:gd name="connsiteX8" fmla="*/ 43398 w 3099761"/>
                  <a:gd name="connsiteY8" fmla="*/ 515677 h 5682752"/>
                  <a:gd name="connsiteX9" fmla="*/ 29015 w 3099761"/>
                  <a:gd name="connsiteY9" fmla="*/ 868596 h 5682752"/>
                  <a:gd name="connsiteX10" fmla="*/ 814142 w 3099761"/>
                  <a:gd name="connsiteY10" fmla="*/ 1242427 h 5682752"/>
                  <a:gd name="connsiteX11" fmla="*/ 820213 w 3099761"/>
                  <a:gd name="connsiteY11" fmla="*/ 5388019 h 5682752"/>
                  <a:gd name="connsiteX12" fmla="*/ 1498242 w 3099761"/>
                  <a:gd name="connsiteY12" fmla="*/ 5399156 h 5682752"/>
                  <a:gd name="connsiteX13" fmla="*/ 1487771 w 3099761"/>
                  <a:gd name="connsiteY13" fmla="*/ 3137589 h 5682752"/>
                  <a:gd name="connsiteX14" fmla="*/ 1566662 w 3099761"/>
                  <a:gd name="connsiteY14" fmla="*/ 3129576 h 5682752"/>
                  <a:gd name="connsiteX15" fmla="*/ 1648315 w 3099761"/>
                  <a:gd name="connsiteY15" fmla="*/ 3142824 h 5682752"/>
                  <a:gd name="connsiteX16" fmla="*/ 1653550 w 3099761"/>
                  <a:gd name="connsiteY16" fmla="*/ 5395666 h 5682752"/>
                  <a:gd name="connsiteX17" fmla="*/ 2324643 w 3099761"/>
                  <a:gd name="connsiteY17" fmla="*/ 5400486 h 5682752"/>
                  <a:gd name="connsiteX18" fmla="*/ 2321839 w 3099761"/>
                  <a:gd name="connsiteY18" fmla="*/ 1273480 h 5682752"/>
                  <a:gd name="connsiteX19" fmla="*/ 3099761 w 3099761"/>
                  <a:gd name="connsiteY19" fmla="*/ 873146 h 5682752"/>
                  <a:gd name="connsiteX20" fmla="*/ 3095212 w 3099761"/>
                  <a:gd name="connsiteY20" fmla="*/ 504656 h 5682752"/>
                  <a:gd name="connsiteX21" fmla="*/ 2405138 w 3099761"/>
                  <a:gd name="connsiteY21" fmla="*/ 0 h 5682752"/>
                  <a:gd name="connsiteX0" fmla="*/ 2405138 w 3099761"/>
                  <a:gd name="connsiteY0" fmla="*/ 0 h 5682752"/>
                  <a:gd name="connsiteX1" fmla="*/ 2241846 w 3099761"/>
                  <a:gd name="connsiteY1" fmla="*/ 390557 h 5682752"/>
                  <a:gd name="connsiteX2" fmla="*/ 2649385 w 3099761"/>
                  <a:gd name="connsiteY2" fmla="*/ 686626 h 5682752"/>
                  <a:gd name="connsiteX3" fmla="*/ 2220257 w 3099761"/>
                  <a:gd name="connsiteY3" fmla="*/ 874248 h 5682752"/>
                  <a:gd name="connsiteX4" fmla="*/ 947229 w 3099761"/>
                  <a:gd name="connsiteY4" fmla="*/ 865912 h 5682752"/>
                  <a:gd name="connsiteX5" fmla="*/ 497588 w 3099761"/>
                  <a:gd name="connsiteY5" fmla="*/ 691175 h 5682752"/>
                  <a:gd name="connsiteX6" fmla="*/ 913859 w 3099761"/>
                  <a:gd name="connsiteY6" fmla="*/ 356452 h 5682752"/>
                  <a:gd name="connsiteX7" fmla="*/ 638445 w 3099761"/>
                  <a:gd name="connsiteY7" fmla="*/ 26109 h 5682752"/>
                  <a:gd name="connsiteX8" fmla="*/ 43398 w 3099761"/>
                  <a:gd name="connsiteY8" fmla="*/ 515677 h 5682752"/>
                  <a:gd name="connsiteX9" fmla="*/ 29015 w 3099761"/>
                  <a:gd name="connsiteY9" fmla="*/ 868596 h 5682752"/>
                  <a:gd name="connsiteX10" fmla="*/ 814142 w 3099761"/>
                  <a:gd name="connsiteY10" fmla="*/ 1242427 h 5682752"/>
                  <a:gd name="connsiteX11" fmla="*/ 820213 w 3099761"/>
                  <a:gd name="connsiteY11" fmla="*/ 5388019 h 5682752"/>
                  <a:gd name="connsiteX12" fmla="*/ 1498242 w 3099761"/>
                  <a:gd name="connsiteY12" fmla="*/ 5399156 h 5682752"/>
                  <a:gd name="connsiteX13" fmla="*/ 1487771 w 3099761"/>
                  <a:gd name="connsiteY13" fmla="*/ 3137589 h 5682752"/>
                  <a:gd name="connsiteX14" fmla="*/ 1566662 w 3099761"/>
                  <a:gd name="connsiteY14" fmla="*/ 3129576 h 5682752"/>
                  <a:gd name="connsiteX15" fmla="*/ 1648315 w 3099761"/>
                  <a:gd name="connsiteY15" fmla="*/ 3142824 h 5682752"/>
                  <a:gd name="connsiteX16" fmla="*/ 1653550 w 3099761"/>
                  <a:gd name="connsiteY16" fmla="*/ 5395666 h 5682752"/>
                  <a:gd name="connsiteX17" fmla="*/ 2324643 w 3099761"/>
                  <a:gd name="connsiteY17" fmla="*/ 5400486 h 5682752"/>
                  <a:gd name="connsiteX18" fmla="*/ 2321839 w 3099761"/>
                  <a:gd name="connsiteY18" fmla="*/ 1273480 h 5682752"/>
                  <a:gd name="connsiteX19" fmla="*/ 3099761 w 3099761"/>
                  <a:gd name="connsiteY19" fmla="*/ 873146 h 5682752"/>
                  <a:gd name="connsiteX20" fmla="*/ 3095212 w 3099761"/>
                  <a:gd name="connsiteY20" fmla="*/ 504656 h 5682752"/>
                  <a:gd name="connsiteX21" fmla="*/ 2405138 w 3099761"/>
                  <a:gd name="connsiteY21" fmla="*/ 0 h 5682752"/>
                  <a:gd name="connsiteX0" fmla="*/ 2414604 w 3099761"/>
                  <a:gd name="connsiteY0" fmla="*/ 6929 h 5663176"/>
                  <a:gd name="connsiteX1" fmla="*/ 2241846 w 3099761"/>
                  <a:gd name="connsiteY1" fmla="*/ 370981 h 5663176"/>
                  <a:gd name="connsiteX2" fmla="*/ 2649385 w 3099761"/>
                  <a:gd name="connsiteY2" fmla="*/ 667050 h 5663176"/>
                  <a:gd name="connsiteX3" fmla="*/ 2220257 w 3099761"/>
                  <a:gd name="connsiteY3" fmla="*/ 854672 h 5663176"/>
                  <a:gd name="connsiteX4" fmla="*/ 947229 w 3099761"/>
                  <a:gd name="connsiteY4" fmla="*/ 846336 h 5663176"/>
                  <a:gd name="connsiteX5" fmla="*/ 497588 w 3099761"/>
                  <a:gd name="connsiteY5" fmla="*/ 671599 h 5663176"/>
                  <a:gd name="connsiteX6" fmla="*/ 913859 w 3099761"/>
                  <a:gd name="connsiteY6" fmla="*/ 336876 h 5663176"/>
                  <a:gd name="connsiteX7" fmla="*/ 638445 w 3099761"/>
                  <a:gd name="connsiteY7" fmla="*/ 6533 h 5663176"/>
                  <a:gd name="connsiteX8" fmla="*/ 43398 w 3099761"/>
                  <a:gd name="connsiteY8" fmla="*/ 496101 h 5663176"/>
                  <a:gd name="connsiteX9" fmla="*/ 29015 w 3099761"/>
                  <a:gd name="connsiteY9" fmla="*/ 849020 h 5663176"/>
                  <a:gd name="connsiteX10" fmla="*/ 814142 w 3099761"/>
                  <a:gd name="connsiteY10" fmla="*/ 1222851 h 5663176"/>
                  <a:gd name="connsiteX11" fmla="*/ 820213 w 3099761"/>
                  <a:gd name="connsiteY11" fmla="*/ 5368443 h 5663176"/>
                  <a:gd name="connsiteX12" fmla="*/ 1498242 w 3099761"/>
                  <a:gd name="connsiteY12" fmla="*/ 5379580 h 5663176"/>
                  <a:gd name="connsiteX13" fmla="*/ 1487771 w 3099761"/>
                  <a:gd name="connsiteY13" fmla="*/ 3118013 h 5663176"/>
                  <a:gd name="connsiteX14" fmla="*/ 1566662 w 3099761"/>
                  <a:gd name="connsiteY14" fmla="*/ 3110000 h 5663176"/>
                  <a:gd name="connsiteX15" fmla="*/ 1648315 w 3099761"/>
                  <a:gd name="connsiteY15" fmla="*/ 3123248 h 5663176"/>
                  <a:gd name="connsiteX16" fmla="*/ 1653550 w 3099761"/>
                  <a:gd name="connsiteY16" fmla="*/ 5376090 h 5663176"/>
                  <a:gd name="connsiteX17" fmla="*/ 2324643 w 3099761"/>
                  <a:gd name="connsiteY17" fmla="*/ 5380910 h 5663176"/>
                  <a:gd name="connsiteX18" fmla="*/ 2321839 w 3099761"/>
                  <a:gd name="connsiteY18" fmla="*/ 1253904 h 5663176"/>
                  <a:gd name="connsiteX19" fmla="*/ 3099761 w 3099761"/>
                  <a:gd name="connsiteY19" fmla="*/ 853570 h 5663176"/>
                  <a:gd name="connsiteX20" fmla="*/ 3095212 w 3099761"/>
                  <a:gd name="connsiteY20" fmla="*/ 485080 h 5663176"/>
                  <a:gd name="connsiteX21" fmla="*/ 2414604 w 3099761"/>
                  <a:gd name="connsiteY21" fmla="*/ 6929 h 5663176"/>
                  <a:gd name="connsiteX0" fmla="*/ 2414604 w 3099761"/>
                  <a:gd name="connsiteY0" fmla="*/ 6929 h 5663176"/>
                  <a:gd name="connsiteX1" fmla="*/ 2241846 w 3099761"/>
                  <a:gd name="connsiteY1" fmla="*/ 370981 h 5663176"/>
                  <a:gd name="connsiteX2" fmla="*/ 2649385 w 3099761"/>
                  <a:gd name="connsiteY2" fmla="*/ 667050 h 5663176"/>
                  <a:gd name="connsiteX3" fmla="*/ 2220257 w 3099761"/>
                  <a:gd name="connsiteY3" fmla="*/ 854672 h 5663176"/>
                  <a:gd name="connsiteX4" fmla="*/ 947229 w 3099761"/>
                  <a:gd name="connsiteY4" fmla="*/ 846336 h 5663176"/>
                  <a:gd name="connsiteX5" fmla="*/ 497588 w 3099761"/>
                  <a:gd name="connsiteY5" fmla="*/ 671599 h 5663176"/>
                  <a:gd name="connsiteX6" fmla="*/ 913859 w 3099761"/>
                  <a:gd name="connsiteY6" fmla="*/ 336876 h 5663176"/>
                  <a:gd name="connsiteX7" fmla="*/ 638445 w 3099761"/>
                  <a:gd name="connsiteY7" fmla="*/ 6533 h 5663176"/>
                  <a:gd name="connsiteX8" fmla="*/ 43398 w 3099761"/>
                  <a:gd name="connsiteY8" fmla="*/ 496101 h 5663176"/>
                  <a:gd name="connsiteX9" fmla="*/ 29015 w 3099761"/>
                  <a:gd name="connsiteY9" fmla="*/ 849020 h 5663176"/>
                  <a:gd name="connsiteX10" fmla="*/ 814142 w 3099761"/>
                  <a:gd name="connsiteY10" fmla="*/ 1222851 h 5663176"/>
                  <a:gd name="connsiteX11" fmla="*/ 820213 w 3099761"/>
                  <a:gd name="connsiteY11" fmla="*/ 5368443 h 5663176"/>
                  <a:gd name="connsiteX12" fmla="*/ 1498242 w 3099761"/>
                  <a:gd name="connsiteY12" fmla="*/ 5379580 h 5663176"/>
                  <a:gd name="connsiteX13" fmla="*/ 1487771 w 3099761"/>
                  <a:gd name="connsiteY13" fmla="*/ 3118013 h 5663176"/>
                  <a:gd name="connsiteX14" fmla="*/ 1566662 w 3099761"/>
                  <a:gd name="connsiteY14" fmla="*/ 3110000 h 5663176"/>
                  <a:gd name="connsiteX15" fmla="*/ 1648315 w 3099761"/>
                  <a:gd name="connsiteY15" fmla="*/ 3123248 h 5663176"/>
                  <a:gd name="connsiteX16" fmla="*/ 1653550 w 3099761"/>
                  <a:gd name="connsiteY16" fmla="*/ 5376090 h 5663176"/>
                  <a:gd name="connsiteX17" fmla="*/ 2324643 w 3099761"/>
                  <a:gd name="connsiteY17" fmla="*/ 5380910 h 5663176"/>
                  <a:gd name="connsiteX18" fmla="*/ 2321839 w 3099761"/>
                  <a:gd name="connsiteY18" fmla="*/ 1253904 h 5663176"/>
                  <a:gd name="connsiteX19" fmla="*/ 3099761 w 3099761"/>
                  <a:gd name="connsiteY19" fmla="*/ 853570 h 5663176"/>
                  <a:gd name="connsiteX20" fmla="*/ 3095212 w 3099761"/>
                  <a:gd name="connsiteY20" fmla="*/ 485080 h 5663176"/>
                  <a:gd name="connsiteX21" fmla="*/ 2414604 w 3099761"/>
                  <a:gd name="connsiteY21" fmla="*/ 6929 h 5663176"/>
                  <a:gd name="connsiteX0" fmla="*/ 2414604 w 3099761"/>
                  <a:gd name="connsiteY0" fmla="*/ 6929 h 5663176"/>
                  <a:gd name="connsiteX1" fmla="*/ 2241846 w 3099761"/>
                  <a:gd name="connsiteY1" fmla="*/ 370981 h 5663176"/>
                  <a:gd name="connsiteX2" fmla="*/ 2649385 w 3099761"/>
                  <a:gd name="connsiteY2" fmla="*/ 667050 h 5663176"/>
                  <a:gd name="connsiteX3" fmla="*/ 2220257 w 3099761"/>
                  <a:gd name="connsiteY3" fmla="*/ 854672 h 5663176"/>
                  <a:gd name="connsiteX4" fmla="*/ 947229 w 3099761"/>
                  <a:gd name="connsiteY4" fmla="*/ 846336 h 5663176"/>
                  <a:gd name="connsiteX5" fmla="*/ 497588 w 3099761"/>
                  <a:gd name="connsiteY5" fmla="*/ 671599 h 5663176"/>
                  <a:gd name="connsiteX6" fmla="*/ 913859 w 3099761"/>
                  <a:gd name="connsiteY6" fmla="*/ 336876 h 5663176"/>
                  <a:gd name="connsiteX7" fmla="*/ 638445 w 3099761"/>
                  <a:gd name="connsiteY7" fmla="*/ 6533 h 5663176"/>
                  <a:gd name="connsiteX8" fmla="*/ 43398 w 3099761"/>
                  <a:gd name="connsiteY8" fmla="*/ 496101 h 5663176"/>
                  <a:gd name="connsiteX9" fmla="*/ 29015 w 3099761"/>
                  <a:gd name="connsiteY9" fmla="*/ 849020 h 5663176"/>
                  <a:gd name="connsiteX10" fmla="*/ 814142 w 3099761"/>
                  <a:gd name="connsiteY10" fmla="*/ 1222851 h 5663176"/>
                  <a:gd name="connsiteX11" fmla="*/ 820213 w 3099761"/>
                  <a:gd name="connsiteY11" fmla="*/ 5368443 h 5663176"/>
                  <a:gd name="connsiteX12" fmla="*/ 1498242 w 3099761"/>
                  <a:gd name="connsiteY12" fmla="*/ 5379580 h 5663176"/>
                  <a:gd name="connsiteX13" fmla="*/ 1487771 w 3099761"/>
                  <a:gd name="connsiteY13" fmla="*/ 3118013 h 5663176"/>
                  <a:gd name="connsiteX14" fmla="*/ 1566662 w 3099761"/>
                  <a:gd name="connsiteY14" fmla="*/ 3110000 h 5663176"/>
                  <a:gd name="connsiteX15" fmla="*/ 1648315 w 3099761"/>
                  <a:gd name="connsiteY15" fmla="*/ 3123248 h 5663176"/>
                  <a:gd name="connsiteX16" fmla="*/ 1653550 w 3099761"/>
                  <a:gd name="connsiteY16" fmla="*/ 5376090 h 5663176"/>
                  <a:gd name="connsiteX17" fmla="*/ 2324643 w 3099761"/>
                  <a:gd name="connsiteY17" fmla="*/ 5380910 h 5663176"/>
                  <a:gd name="connsiteX18" fmla="*/ 2321839 w 3099761"/>
                  <a:gd name="connsiteY18" fmla="*/ 1253904 h 5663176"/>
                  <a:gd name="connsiteX19" fmla="*/ 3099761 w 3099761"/>
                  <a:gd name="connsiteY19" fmla="*/ 853570 h 5663176"/>
                  <a:gd name="connsiteX20" fmla="*/ 3095212 w 3099761"/>
                  <a:gd name="connsiteY20" fmla="*/ 485080 h 5663176"/>
                  <a:gd name="connsiteX21" fmla="*/ 2414604 w 3099761"/>
                  <a:gd name="connsiteY21" fmla="*/ 6929 h 5663176"/>
                  <a:gd name="connsiteX0" fmla="*/ 2414604 w 3116960"/>
                  <a:gd name="connsiteY0" fmla="*/ 6929 h 5663176"/>
                  <a:gd name="connsiteX1" fmla="*/ 2241846 w 3116960"/>
                  <a:gd name="connsiteY1" fmla="*/ 370981 h 5663176"/>
                  <a:gd name="connsiteX2" fmla="*/ 2649385 w 3116960"/>
                  <a:gd name="connsiteY2" fmla="*/ 667050 h 5663176"/>
                  <a:gd name="connsiteX3" fmla="*/ 2220257 w 3116960"/>
                  <a:gd name="connsiteY3" fmla="*/ 854672 h 5663176"/>
                  <a:gd name="connsiteX4" fmla="*/ 947229 w 3116960"/>
                  <a:gd name="connsiteY4" fmla="*/ 846336 h 5663176"/>
                  <a:gd name="connsiteX5" fmla="*/ 497588 w 3116960"/>
                  <a:gd name="connsiteY5" fmla="*/ 671599 h 5663176"/>
                  <a:gd name="connsiteX6" fmla="*/ 913859 w 3116960"/>
                  <a:gd name="connsiteY6" fmla="*/ 336876 h 5663176"/>
                  <a:gd name="connsiteX7" fmla="*/ 638445 w 3116960"/>
                  <a:gd name="connsiteY7" fmla="*/ 6533 h 5663176"/>
                  <a:gd name="connsiteX8" fmla="*/ 43398 w 3116960"/>
                  <a:gd name="connsiteY8" fmla="*/ 496101 h 5663176"/>
                  <a:gd name="connsiteX9" fmla="*/ 29015 w 3116960"/>
                  <a:gd name="connsiteY9" fmla="*/ 849020 h 5663176"/>
                  <a:gd name="connsiteX10" fmla="*/ 814142 w 3116960"/>
                  <a:gd name="connsiteY10" fmla="*/ 1222851 h 5663176"/>
                  <a:gd name="connsiteX11" fmla="*/ 820213 w 3116960"/>
                  <a:gd name="connsiteY11" fmla="*/ 5368443 h 5663176"/>
                  <a:gd name="connsiteX12" fmla="*/ 1498242 w 3116960"/>
                  <a:gd name="connsiteY12" fmla="*/ 5379580 h 5663176"/>
                  <a:gd name="connsiteX13" fmla="*/ 1487771 w 3116960"/>
                  <a:gd name="connsiteY13" fmla="*/ 3118013 h 5663176"/>
                  <a:gd name="connsiteX14" fmla="*/ 1566662 w 3116960"/>
                  <a:gd name="connsiteY14" fmla="*/ 3110000 h 5663176"/>
                  <a:gd name="connsiteX15" fmla="*/ 1648315 w 3116960"/>
                  <a:gd name="connsiteY15" fmla="*/ 3123248 h 5663176"/>
                  <a:gd name="connsiteX16" fmla="*/ 1653550 w 3116960"/>
                  <a:gd name="connsiteY16" fmla="*/ 5376090 h 5663176"/>
                  <a:gd name="connsiteX17" fmla="*/ 2324643 w 3116960"/>
                  <a:gd name="connsiteY17" fmla="*/ 5380910 h 5663176"/>
                  <a:gd name="connsiteX18" fmla="*/ 2321839 w 3116960"/>
                  <a:gd name="connsiteY18" fmla="*/ 1253904 h 5663176"/>
                  <a:gd name="connsiteX19" fmla="*/ 3099761 w 3116960"/>
                  <a:gd name="connsiteY19" fmla="*/ 853570 h 5663176"/>
                  <a:gd name="connsiteX20" fmla="*/ 3095212 w 3116960"/>
                  <a:gd name="connsiteY20" fmla="*/ 485080 h 5663176"/>
                  <a:gd name="connsiteX21" fmla="*/ 2414604 w 3116960"/>
                  <a:gd name="connsiteY21" fmla="*/ 6929 h 5663176"/>
                  <a:gd name="connsiteX0" fmla="*/ 2414604 w 3116960"/>
                  <a:gd name="connsiteY0" fmla="*/ 6929 h 5663176"/>
                  <a:gd name="connsiteX1" fmla="*/ 2241846 w 3116960"/>
                  <a:gd name="connsiteY1" fmla="*/ 370981 h 5663176"/>
                  <a:gd name="connsiteX2" fmla="*/ 2649385 w 3116960"/>
                  <a:gd name="connsiteY2" fmla="*/ 667050 h 5663176"/>
                  <a:gd name="connsiteX3" fmla="*/ 2220257 w 3116960"/>
                  <a:gd name="connsiteY3" fmla="*/ 854672 h 5663176"/>
                  <a:gd name="connsiteX4" fmla="*/ 947229 w 3116960"/>
                  <a:gd name="connsiteY4" fmla="*/ 846336 h 5663176"/>
                  <a:gd name="connsiteX5" fmla="*/ 497588 w 3116960"/>
                  <a:gd name="connsiteY5" fmla="*/ 671599 h 5663176"/>
                  <a:gd name="connsiteX6" fmla="*/ 913859 w 3116960"/>
                  <a:gd name="connsiteY6" fmla="*/ 336876 h 5663176"/>
                  <a:gd name="connsiteX7" fmla="*/ 638445 w 3116960"/>
                  <a:gd name="connsiteY7" fmla="*/ 6533 h 5663176"/>
                  <a:gd name="connsiteX8" fmla="*/ 43398 w 3116960"/>
                  <a:gd name="connsiteY8" fmla="*/ 496101 h 5663176"/>
                  <a:gd name="connsiteX9" fmla="*/ 29015 w 3116960"/>
                  <a:gd name="connsiteY9" fmla="*/ 849020 h 5663176"/>
                  <a:gd name="connsiteX10" fmla="*/ 814142 w 3116960"/>
                  <a:gd name="connsiteY10" fmla="*/ 1222851 h 5663176"/>
                  <a:gd name="connsiteX11" fmla="*/ 820213 w 3116960"/>
                  <a:gd name="connsiteY11" fmla="*/ 5368443 h 5663176"/>
                  <a:gd name="connsiteX12" fmla="*/ 1498242 w 3116960"/>
                  <a:gd name="connsiteY12" fmla="*/ 5379580 h 5663176"/>
                  <a:gd name="connsiteX13" fmla="*/ 1487771 w 3116960"/>
                  <a:gd name="connsiteY13" fmla="*/ 3118013 h 5663176"/>
                  <a:gd name="connsiteX14" fmla="*/ 1566662 w 3116960"/>
                  <a:gd name="connsiteY14" fmla="*/ 3110000 h 5663176"/>
                  <a:gd name="connsiteX15" fmla="*/ 1648315 w 3116960"/>
                  <a:gd name="connsiteY15" fmla="*/ 3123248 h 5663176"/>
                  <a:gd name="connsiteX16" fmla="*/ 1653550 w 3116960"/>
                  <a:gd name="connsiteY16" fmla="*/ 5376090 h 5663176"/>
                  <a:gd name="connsiteX17" fmla="*/ 2324643 w 3116960"/>
                  <a:gd name="connsiteY17" fmla="*/ 5380910 h 5663176"/>
                  <a:gd name="connsiteX18" fmla="*/ 2321839 w 3116960"/>
                  <a:gd name="connsiteY18" fmla="*/ 1253904 h 5663176"/>
                  <a:gd name="connsiteX19" fmla="*/ 3099761 w 3116960"/>
                  <a:gd name="connsiteY19" fmla="*/ 853570 h 5663176"/>
                  <a:gd name="connsiteX20" fmla="*/ 3095212 w 3116960"/>
                  <a:gd name="connsiteY20" fmla="*/ 485080 h 5663176"/>
                  <a:gd name="connsiteX21" fmla="*/ 2414604 w 3116960"/>
                  <a:gd name="connsiteY21" fmla="*/ 6929 h 5663176"/>
                  <a:gd name="connsiteX0" fmla="*/ 2414604 w 3130871"/>
                  <a:gd name="connsiteY0" fmla="*/ 6929 h 5663176"/>
                  <a:gd name="connsiteX1" fmla="*/ 2241846 w 3130871"/>
                  <a:gd name="connsiteY1" fmla="*/ 370981 h 5663176"/>
                  <a:gd name="connsiteX2" fmla="*/ 2649385 w 3130871"/>
                  <a:gd name="connsiteY2" fmla="*/ 667050 h 5663176"/>
                  <a:gd name="connsiteX3" fmla="*/ 2220257 w 3130871"/>
                  <a:gd name="connsiteY3" fmla="*/ 854672 h 5663176"/>
                  <a:gd name="connsiteX4" fmla="*/ 947229 w 3130871"/>
                  <a:gd name="connsiteY4" fmla="*/ 846336 h 5663176"/>
                  <a:gd name="connsiteX5" fmla="*/ 497588 w 3130871"/>
                  <a:gd name="connsiteY5" fmla="*/ 671599 h 5663176"/>
                  <a:gd name="connsiteX6" fmla="*/ 913859 w 3130871"/>
                  <a:gd name="connsiteY6" fmla="*/ 336876 h 5663176"/>
                  <a:gd name="connsiteX7" fmla="*/ 638445 w 3130871"/>
                  <a:gd name="connsiteY7" fmla="*/ 6533 h 5663176"/>
                  <a:gd name="connsiteX8" fmla="*/ 43398 w 3130871"/>
                  <a:gd name="connsiteY8" fmla="*/ 496101 h 5663176"/>
                  <a:gd name="connsiteX9" fmla="*/ 29015 w 3130871"/>
                  <a:gd name="connsiteY9" fmla="*/ 849020 h 5663176"/>
                  <a:gd name="connsiteX10" fmla="*/ 814142 w 3130871"/>
                  <a:gd name="connsiteY10" fmla="*/ 1222851 h 5663176"/>
                  <a:gd name="connsiteX11" fmla="*/ 820213 w 3130871"/>
                  <a:gd name="connsiteY11" fmla="*/ 5368443 h 5663176"/>
                  <a:gd name="connsiteX12" fmla="*/ 1498242 w 3130871"/>
                  <a:gd name="connsiteY12" fmla="*/ 5379580 h 5663176"/>
                  <a:gd name="connsiteX13" fmla="*/ 1487771 w 3130871"/>
                  <a:gd name="connsiteY13" fmla="*/ 3118013 h 5663176"/>
                  <a:gd name="connsiteX14" fmla="*/ 1566662 w 3130871"/>
                  <a:gd name="connsiteY14" fmla="*/ 3110000 h 5663176"/>
                  <a:gd name="connsiteX15" fmla="*/ 1648315 w 3130871"/>
                  <a:gd name="connsiteY15" fmla="*/ 3123248 h 5663176"/>
                  <a:gd name="connsiteX16" fmla="*/ 1653550 w 3130871"/>
                  <a:gd name="connsiteY16" fmla="*/ 5376090 h 5663176"/>
                  <a:gd name="connsiteX17" fmla="*/ 2324643 w 3130871"/>
                  <a:gd name="connsiteY17" fmla="*/ 5380910 h 5663176"/>
                  <a:gd name="connsiteX18" fmla="*/ 2321839 w 3130871"/>
                  <a:gd name="connsiteY18" fmla="*/ 1253904 h 5663176"/>
                  <a:gd name="connsiteX19" fmla="*/ 3099761 w 3130871"/>
                  <a:gd name="connsiteY19" fmla="*/ 853570 h 5663176"/>
                  <a:gd name="connsiteX20" fmla="*/ 3095212 w 3130871"/>
                  <a:gd name="connsiteY20" fmla="*/ 485080 h 5663176"/>
                  <a:gd name="connsiteX21" fmla="*/ 2414604 w 3130871"/>
                  <a:gd name="connsiteY21" fmla="*/ 6929 h 5663176"/>
                  <a:gd name="connsiteX0" fmla="*/ 2414604 w 3130871"/>
                  <a:gd name="connsiteY0" fmla="*/ 6929 h 5663176"/>
                  <a:gd name="connsiteX1" fmla="*/ 2241846 w 3130871"/>
                  <a:gd name="connsiteY1" fmla="*/ 370981 h 5663176"/>
                  <a:gd name="connsiteX2" fmla="*/ 2649385 w 3130871"/>
                  <a:gd name="connsiteY2" fmla="*/ 667050 h 5663176"/>
                  <a:gd name="connsiteX3" fmla="*/ 2220257 w 3130871"/>
                  <a:gd name="connsiteY3" fmla="*/ 854672 h 5663176"/>
                  <a:gd name="connsiteX4" fmla="*/ 947229 w 3130871"/>
                  <a:gd name="connsiteY4" fmla="*/ 846336 h 5663176"/>
                  <a:gd name="connsiteX5" fmla="*/ 497588 w 3130871"/>
                  <a:gd name="connsiteY5" fmla="*/ 671599 h 5663176"/>
                  <a:gd name="connsiteX6" fmla="*/ 913859 w 3130871"/>
                  <a:gd name="connsiteY6" fmla="*/ 336876 h 5663176"/>
                  <a:gd name="connsiteX7" fmla="*/ 638445 w 3130871"/>
                  <a:gd name="connsiteY7" fmla="*/ 6533 h 5663176"/>
                  <a:gd name="connsiteX8" fmla="*/ 43398 w 3130871"/>
                  <a:gd name="connsiteY8" fmla="*/ 496101 h 5663176"/>
                  <a:gd name="connsiteX9" fmla="*/ 29015 w 3130871"/>
                  <a:gd name="connsiteY9" fmla="*/ 849020 h 5663176"/>
                  <a:gd name="connsiteX10" fmla="*/ 814142 w 3130871"/>
                  <a:gd name="connsiteY10" fmla="*/ 1222851 h 5663176"/>
                  <a:gd name="connsiteX11" fmla="*/ 820213 w 3130871"/>
                  <a:gd name="connsiteY11" fmla="*/ 5368443 h 5663176"/>
                  <a:gd name="connsiteX12" fmla="*/ 1498242 w 3130871"/>
                  <a:gd name="connsiteY12" fmla="*/ 5379580 h 5663176"/>
                  <a:gd name="connsiteX13" fmla="*/ 1487771 w 3130871"/>
                  <a:gd name="connsiteY13" fmla="*/ 3118013 h 5663176"/>
                  <a:gd name="connsiteX14" fmla="*/ 1566662 w 3130871"/>
                  <a:gd name="connsiteY14" fmla="*/ 3110000 h 5663176"/>
                  <a:gd name="connsiteX15" fmla="*/ 1648315 w 3130871"/>
                  <a:gd name="connsiteY15" fmla="*/ 3123248 h 5663176"/>
                  <a:gd name="connsiteX16" fmla="*/ 1653550 w 3130871"/>
                  <a:gd name="connsiteY16" fmla="*/ 5376090 h 5663176"/>
                  <a:gd name="connsiteX17" fmla="*/ 2324643 w 3130871"/>
                  <a:gd name="connsiteY17" fmla="*/ 5380910 h 5663176"/>
                  <a:gd name="connsiteX18" fmla="*/ 2321839 w 3130871"/>
                  <a:gd name="connsiteY18" fmla="*/ 1253904 h 5663176"/>
                  <a:gd name="connsiteX19" fmla="*/ 3099761 w 3130871"/>
                  <a:gd name="connsiteY19" fmla="*/ 853570 h 5663176"/>
                  <a:gd name="connsiteX20" fmla="*/ 3095212 w 3130871"/>
                  <a:gd name="connsiteY20" fmla="*/ 485080 h 5663176"/>
                  <a:gd name="connsiteX21" fmla="*/ 2414604 w 3130871"/>
                  <a:gd name="connsiteY21" fmla="*/ 6929 h 5663176"/>
                  <a:gd name="connsiteX0" fmla="*/ 2414604 w 3130871"/>
                  <a:gd name="connsiteY0" fmla="*/ 6929 h 5663176"/>
                  <a:gd name="connsiteX1" fmla="*/ 2241846 w 3130871"/>
                  <a:gd name="connsiteY1" fmla="*/ 370981 h 5663176"/>
                  <a:gd name="connsiteX2" fmla="*/ 2649385 w 3130871"/>
                  <a:gd name="connsiteY2" fmla="*/ 667050 h 5663176"/>
                  <a:gd name="connsiteX3" fmla="*/ 2220257 w 3130871"/>
                  <a:gd name="connsiteY3" fmla="*/ 854672 h 5663176"/>
                  <a:gd name="connsiteX4" fmla="*/ 947229 w 3130871"/>
                  <a:gd name="connsiteY4" fmla="*/ 846336 h 5663176"/>
                  <a:gd name="connsiteX5" fmla="*/ 497588 w 3130871"/>
                  <a:gd name="connsiteY5" fmla="*/ 671599 h 5663176"/>
                  <a:gd name="connsiteX6" fmla="*/ 913859 w 3130871"/>
                  <a:gd name="connsiteY6" fmla="*/ 336876 h 5663176"/>
                  <a:gd name="connsiteX7" fmla="*/ 638445 w 3130871"/>
                  <a:gd name="connsiteY7" fmla="*/ 6533 h 5663176"/>
                  <a:gd name="connsiteX8" fmla="*/ 43398 w 3130871"/>
                  <a:gd name="connsiteY8" fmla="*/ 496101 h 5663176"/>
                  <a:gd name="connsiteX9" fmla="*/ 29015 w 3130871"/>
                  <a:gd name="connsiteY9" fmla="*/ 849020 h 5663176"/>
                  <a:gd name="connsiteX10" fmla="*/ 814142 w 3130871"/>
                  <a:gd name="connsiteY10" fmla="*/ 1222851 h 5663176"/>
                  <a:gd name="connsiteX11" fmla="*/ 820213 w 3130871"/>
                  <a:gd name="connsiteY11" fmla="*/ 5368443 h 5663176"/>
                  <a:gd name="connsiteX12" fmla="*/ 1498242 w 3130871"/>
                  <a:gd name="connsiteY12" fmla="*/ 5379580 h 5663176"/>
                  <a:gd name="connsiteX13" fmla="*/ 1487771 w 3130871"/>
                  <a:gd name="connsiteY13" fmla="*/ 3118013 h 5663176"/>
                  <a:gd name="connsiteX14" fmla="*/ 1566662 w 3130871"/>
                  <a:gd name="connsiteY14" fmla="*/ 3110000 h 5663176"/>
                  <a:gd name="connsiteX15" fmla="*/ 1648315 w 3130871"/>
                  <a:gd name="connsiteY15" fmla="*/ 3123248 h 5663176"/>
                  <a:gd name="connsiteX16" fmla="*/ 1653550 w 3130871"/>
                  <a:gd name="connsiteY16" fmla="*/ 5376090 h 5663176"/>
                  <a:gd name="connsiteX17" fmla="*/ 2324643 w 3130871"/>
                  <a:gd name="connsiteY17" fmla="*/ 5380910 h 5663176"/>
                  <a:gd name="connsiteX18" fmla="*/ 2321839 w 3130871"/>
                  <a:gd name="connsiteY18" fmla="*/ 1253904 h 5663176"/>
                  <a:gd name="connsiteX19" fmla="*/ 3099761 w 3130871"/>
                  <a:gd name="connsiteY19" fmla="*/ 853570 h 5663176"/>
                  <a:gd name="connsiteX20" fmla="*/ 3095212 w 3130871"/>
                  <a:gd name="connsiteY20" fmla="*/ 485080 h 5663176"/>
                  <a:gd name="connsiteX21" fmla="*/ 2414604 w 3130871"/>
                  <a:gd name="connsiteY21" fmla="*/ 6929 h 5663176"/>
                  <a:gd name="connsiteX0" fmla="*/ 2273288 w 3130871"/>
                  <a:gd name="connsiteY0" fmla="*/ 0 h 5938879"/>
                  <a:gd name="connsiteX1" fmla="*/ 2241846 w 3130871"/>
                  <a:gd name="connsiteY1" fmla="*/ 646684 h 5938879"/>
                  <a:gd name="connsiteX2" fmla="*/ 2649385 w 3130871"/>
                  <a:gd name="connsiteY2" fmla="*/ 942753 h 5938879"/>
                  <a:gd name="connsiteX3" fmla="*/ 2220257 w 3130871"/>
                  <a:gd name="connsiteY3" fmla="*/ 1130375 h 5938879"/>
                  <a:gd name="connsiteX4" fmla="*/ 947229 w 3130871"/>
                  <a:gd name="connsiteY4" fmla="*/ 1122039 h 5938879"/>
                  <a:gd name="connsiteX5" fmla="*/ 497588 w 3130871"/>
                  <a:gd name="connsiteY5" fmla="*/ 947302 h 5938879"/>
                  <a:gd name="connsiteX6" fmla="*/ 913859 w 3130871"/>
                  <a:gd name="connsiteY6" fmla="*/ 612579 h 5938879"/>
                  <a:gd name="connsiteX7" fmla="*/ 638445 w 3130871"/>
                  <a:gd name="connsiteY7" fmla="*/ 282236 h 5938879"/>
                  <a:gd name="connsiteX8" fmla="*/ 43398 w 3130871"/>
                  <a:gd name="connsiteY8" fmla="*/ 771804 h 5938879"/>
                  <a:gd name="connsiteX9" fmla="*/ 29015 w 3130871"/>
                  <a:gd name="connsiteY9" fmla="*/ 1124723 h 5938879"/>
                  <a:gd name="connsiteX10" fmla="*/ 814142 w 3130871"/>
                  <a:gd name="connsiteY10" fmla="*/ 1498554 h 5938879"/>
                  <a:gd name="connsiteX11" fmla="*/ 820213 w 3130871"/>
                  <a:gd name="connsiteY11" fmla="*/ 5644146 h 5938879"/>
                  <a:gd name="connsiteX12" fmla="*/ 1498242 w 3130871"/>
                  <a:gd name="connsiteY12" fmla="*/ 5655283 h 5938879"/>
                  <a:gd name="connsiteX13" fmla="*/ 1487771 w 3130871"/>
                  <a:gd name="connsiteY13" fmla="*/ 3393716 h 5938879"/>
                  <a:gd name="connsiteX14" fmla="*/ 1566662 w 3130871"/>
                  <a:gd name="connsiteY14" fmla="*/ 3385703 h 5938879"/>
                  <a:gd name="connsiteX15" fmla="*/ 1648315 w 3130871"/>
                  <a:gd name="connsiteY15" fmla="*/ 3398951 h 5938879"/>
                  <a:gd name="connsiteX16" fmla="*/ 1653550 w 3130871"/>
                  <a:gd name="connsiteY16" fmla="*/ 5651793 h 5938879"/>
                  <a:gd name="connsiteX17" fmla="*/ 2324643 w 3130871"/>
                  <a:gd name="connsiteY17" fmla="*/ 5656613 h 5938879"/>
                  <a:gd name="connsiteX18" fmla="*/ 2321839 w 3130871"/>
                  <a:gd name="connsiteY18" fmla="*/ 1529607 h 5938879"/>
                  <a:gd name="connsiteX19" fmla="*/ 3099761 w 3130871"/>
                  <a:gd name="connsiteY19" fmla="*/ 1129273 h 5938879"/>
                  <a:gd name="connsiteX20" fmla="*/ 3095212 w 3130871"/>
                  <a:gd name="connsiteY20" fmla="*/ 760783 h 5938879"/>
                  <a:gd name="connsiteX21" fmla="*/ 2273288 w 3130871"/>
                  <a:gd name="connsiteY21" fmla="*/ 0 h 5938879"/>
                  <a:gd name="connsiteX0" fmla="*/ 2273288 w 3123985"/>
                  <a:gd name="connsiteY0" fmla="*/ 0 h 5938879"/>
                  <a:gd name="connsiteX1" fmla="*/ 2241846 w 3123985"/>
                  <a:gd name="connsiteY1" fmla="*/ 646684 h 5938879"/>
                  <a:gd name="connsiteX2" fmla="*/ 2649385 w 3123985"/>
                  <a:gd name="connsiteY2" fmla="*/ 942753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129273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241846 w 3123985"/>
                  <a:gd name="connsiteY1" fmla="*/ 646684 h 5938879"/>
                  <a:gd name="connsiteX2" fmla="*/ 2649385 w 3123985"/>
                  <a:gd name="connsiteY2" fmla="*/ 942753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241846 w 3123985"/>
                  <a:gd name="connsiteY1" fmla="*/ 646684 h 5938879"/>
                  <a:gd name="connsiteX2" fmla="*/ 2715886 w 3123985"/>
                  <a:gd name="connsiteY2" fmla="*/ 843000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308348 w 3123985"/>
                  <a:gd name="connsiteY1" fmla="*/ 455491 h 5938879"/>
                  <a:gd name="connsiteX2" fmla="*/ 2715886 w 3123985"/>
                  <a:gd name="connsiteY2" fmla="*/ 843000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256801 w 3123985"/>
                  <a:gd name="connsiteY1" fmla="*/ 370326 h 5938879"/>
                  <a:gd name="connsiteX2" fmla="*/ 2715886 w 3123985"/>
                  <a:gd name="connsiteY2" fmla="*/ 843000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256801 w 3123985"/>
                  <a:gd name="connsiteY1" fmla="*/ 370326 h 5938879"/>
                  <a:gd name="connsiteX2" fmla="*/ 2715886 w 3123985"/>
                  <a:gd name="connsiteY2" fmla="*/ 786971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3985"/>
                  <a:gd name="connsiteY0" fmla="*/ 0 h 5938879"/>
                  <a:gd name="connsiteX1" fmla="*/ 2256801 w 3123985"/>
                  <a:gd name="connsiteY1" fmla="*/ 370326 h 5938879"/>
                  <a:gd name="connsiteX2" fmla="*/ 2715886 w 3123985"/>
                  <a:gd name="connsiteY2" fmla="*/ 786971 h 5938879"/>
                  <a:gd name="connsiteX3" fmla="*/ 2220257 w 3123985"/>
                  <a:gd name="connsiteY3" fmla="*/ 1130375 h 5938879"/>
                  <a:gd name="connsiteX4" fmla="*/ 947229 w 3123985"/>
                  <a:gd name="connsiteY4" fmla="*/ 1122039 h 5938879"/>
                  <a:gd name="connsiteX5" fmla="*/ 497588 w 3123985"/>
                  <a:gd name="connsiteY5" fmla="*/ 947302 h 5938879"/>
                  <a:gd name="connsiteX6" fmla="*/ 913859 w 3123985"/>
                  <a:gd name="connsiteY6" fmla="*/ 612579 h 5938879"/>
                  <a:gd name="connsiteX7" fmla="*/ 638445 w 3123985"/>
                  <a:gd name="connsiteY7" fmla="*/ 282236 h 5938879"/>
                  <a:gd name="connsiteX8" fmla="*/ 43398 w 3123985"/>
                  <a:gd name="connsiteY8" fmla="*/ 771804 h 5938879"/>
                  <a:gd name="connsiteX9" fmla="*/ 29015 w 3123985"/>
                  <a:gd name="connsiteY9" fmla="*/ 1124723 h 5938879"/>
                  <a:gd name="connsiteX10" fmla="*/ 814142 w 3123985"/>
                  <a:gd name="connsiteY10" fmla="*/ 1498554 h 5938879"/>
                  <a:gd name="connsiteX11" fmla="*/ 820213 w 3123985"/>
                  <a:gd name="connsiteY11" fmla="*/ 5644146 h 5938879"/>
                  <a:gd name="connsiteX12" fmla="*/ 1498242 w 3123985"/>
                  <a:gd name="connsiteY12" fmla="*/ 5655283 h 5938879"/>
                  <a:gd name="connsiteX13" fmla="*/ 1487771 w 3123985"/>
                  <a:gd name="connsiteY13" fmla="*/ 3393716 h 5938879"/>
                  <a:gd name="connsiteX14" fmla="*/ 1566662 w 3123985"/>
                  <a:gd name="connsiteY14" fmla="*/ 3385703 h 5938879"/>
                  <a:gd name="connsiteX15" fmla="*/ 1648315 w 3123985"/>
                  <a:gd name="connsiteY15" fmla="*/ 3398951 h 5938879"/>
                  <a:gd name="connsiteX16" fmla="*/ 1653550 w 3123985"/>
                  <a:gd name="connsiteY16" fmla="*/ 5651793 h 5938879"/>
                  <a:gd name="connsiteX17" fmla="*/ 2324643 w 3123985"/>
                  <a:gd name="connsiteY17" fmla="*/ 5656613 h 5938879"/>
                  <a:gd name="connsiteX18" fmla="*/ 2321839 w 3123985"/>
                  <a:gd name="connsiteY18" fmla="*/ 1529607 h 5938879"/>
                  <a:gd name="connsiteX19" fmla="*/ 3099761 w 3123985"/>
                  <a:gd name="connsiteY19" fmla="*/ 1029520 h 5938879"/>
                  <a:gd name="connsiteX20" fmla="*/ 3078586 w 3123985"/>
                  <a:gd name="connsiteY20" fmla="*/ 627780 h 5938879"/>
                  <a:gd name="connsiteX21" fmla="*/ 2273288 w 3123985"/>
                  <a:gd name="connsiteY21" fmla="*/ 0 h 5938879"/>
                  <a:gd name="connsiteX0" fmla="*/ 2273288 w 3122491"/>
                  <a:gd name="connsiteY0" fmla="*/ 0 h 5938879"/>
                  <a:gd name="connsiteX1" fmla="*/ 2256801 w 3122491"/>
                  <a:gd name="connsiteY1" fmla="*/ 370326 h 5938879"/>
                  <a:gd name="connsiteX2" fmla="*/ 2715886 w 3122491"/>
                  <a:gd name="connsiteY2" fmla="*/ 786971 h 5938879"/>
                  <a:gd name="connsiteX3" fmla="*/ 2220257 w 3122491"/>
                  <a:gd name="connsiteY3" fmla="*/ 1130375 h 5938879"/>
                  <a:gd name="connsiteX4" fmla="*/ 947229 w 3122491"/>
                  <a:gd name="connsiteY4" fmla="*/ 1122039 h 5938879"/>
                  <a:gd name="connsiteX5" fmla="*/ 497588 w 3122491"/>
                  <a:gd name="connsiteY5" fmla="*/ 947302 h 5938879"/>
                  <a:gd name="connsiteX6" fmla="*/ 913859 w 3122491"/>
                  <a:gd name="connsiteY6" fmla="*/ 612579 h 5938879"/>
                  <a:gd name="connsiteX7" fmla="*/ 638445 w 3122491"/>
                  <a:gd name="connsiteY7" fmla="*/ 282236 h 5938879"/>
                  <a:gd name="connsiteX8" fmla="*/ 43398 w 3122491"/>
                  <a:gd name="connsiteY8" fmla="*/ 771804 h 5938879"/>
                  <a:gd name="connsiteX9" fmla="*/ 29015 w 3122491"/>
                  <a:gd name="connsiteY9" fmla="*/ 1124723 h 5938879"/>
                  <a:gd name="connsiteX10" fmla="*/ 814142 w 3122491"/>
                  <a:gd name="connsiteY10" fmla="*/ 1498554 h 5938879"/>
                  <a:gd name="connsiteX11" fmla="*/ 820213 w 3122491"/>
                  <a:gd name="connsiteY11" fmla="*/ 5644146 h 5938879"/>
                  <a:gd name="connsiteX12" fmla="*/ 1498242 w 3122491"/>
                  <a:gd name="connsiteY12" fmla="*/ 5655283 h 5938879"/>
                  <a:gd name="connsiteX13" fmla="*/ 1487771 w 3122491"/>
                  <a:gd name="connsiteY13" fmla="*/ 3393716 h 5938879"/>
                  <a:gd name="connsiteX14" fmla="*/ 1566662 w 3122491"/>
                  <a:gd name="connsiteY14" fmla="*/ 3385703 h 5938879"/>
                  <a:gd name="connsiteX15" fmla="*/ 1648315 w 3122491"/>
                  <a:gd name="connsiteY15" fmla="*/ 3398951 h 5938879"/>
                  <a:gd name="connsiteX16" fmla="*/ 1653550 w 3122491"/>
                  <a:gd name="connsiteY16" fmla="*/ 5651793 h 5938879"/>
                  <a:gd name="connsiteX17" fmla="*/ 2324643 w 3122491"/>
                  <a:gd name="connsiteY17" fmla="*/ 5656613 h 5938879"/>
                  <a:gd name="connsiteX18" fmla="*/ 2321839 w 3122491"/>
                  <a:gd name="connsiteY18" fmla="*/ 1529607 h 5938879"/>
                  <a:gd name="connsiteX19" fmla="*/ 3099761 w 3122491"/>
                  <a:gd name="connsiteY19" fmla="*/ 1029520 h 5938879"/>
                  <a:gd name="connsiteX20" fmla="*/ 3074104 w 3122491"/>
                  <a:gd name="connsiteY20" fmla="*/ 580716 h 5938879"/>
                  <a:gd name="connsiteX21" fmla="*/ 2273288 w 3122491"/>
                  <a:gd name="connsiteY21" fmla="*/ 0 h 5938879"/>
                  <a:gd name="connsiteX0" fmla="*/ 2273288 w 3133940"/>
                  <a:gd name="connsiteY0" fmla="*/ 0 h 5938879"/>
                  <a:gd name="connsiteX1" fmla="*/ 2256801 w 3133940"/>
                  <a:gd name="connsiteY1" fmla="*/ 370326 h 5938879"/>
                  <a:gd name="connsiteX2" fmla="*/ 2715886 w 3133940"/>
                  <a:gd name="connsiteY2" fmla="*/ 786971 h 5938879"/>
                  <a:gd name="connsiteX3" fmla="*/ 2220257 w 3133940"/>
                  <a:gd name="connsiteY3" fmla="*/ 1130375 h 5938879"/>
                  <a:gd name="connsiteX4" fmla="*/ 947229 w 3133940"/>
                  <a:gd name="connsiteY4" fmla="*/ 1122039 h 5938879"/>
                  <a:gd name="connsiteX5" fmla="*/ 497588 w 3133940"/>
                  <a:gd name="connsiteY5" fmla="*/ 947302 h 5938879"/>
                  <a:gd name="connsiteX6" fmla="*/ 913859 w 3133940"/>
                  <a:gd name="connsiteY6" fmla="*/ 612579 h 5938879"/>
                  <a:gd name="connsiteX7" fmla="*/ 638445 w 3133940"/>
                  <a:gd name="connsiteY7" fmla="*/ 282236 h 5938879"/>
                  <a:gd name="connsiteX8" fmla="*/ 43398 w 3133940"/>
                  <a:gd name="connsiteY8" fmla="*/ 771804 h 5938879"/>
                  <a:gd name="connsiteX9" fmla="*/ 29015 w 3133940"/>
                  <a:gd name="connsiteY9" fmla="*/ 1124723 h 5938879"/>
                  <a:gd name="connsiteX10" fmla="*/ 814142 w 3133940"/>
                  <a:gd name="connsiteY10" fmla="*/ 1498554 h 5938879"/>
                  <a:gd name="connsiteX11" fmla="*/ 820213 w 3133940"/>
                  <a:gd name="connsiteY11" fmla="*/ 5644146 h 5938879"/>
                  <a:gd name="connsiteX12" fmla="*/ 1498242 w 3133940"/>
                  <a:gd name="connsiteY12" fmla="*/ 5655283 h 5938879"/>
                  <a:gd name="connsiteX13" fmla="*/ 1487771 w 3133940"/>
                  <a:gd name="connsiteY13" fmla="*/ 3393716 h 5938879"/>
                  <a:gd name="connsiteX14" fmla="*/ 1566662 w 3133940"/>
                  <a:gd name="connsiteY14" fmla="*/ 3385703 h 5938879"/>
                  <a:gd name="connsiteX15" fmla="*/ 1648315 w 3133940"/>
                  <a:gd name="connsiteY15" fmla="*/ 3398951 h 5938879"/>
                  <a:gd name="connsiteX16" fmla="*/ 1653550 w 3133940"/>
                  <a:gd name="connsiteY16" fmla="*/ 5651793 h 5938879"/>
                  <a:gd name="connsiteX17" fmla="*/ 2324643 w 3133940"/>
                  <a:gd name="connsiteY17" fmla="*/ 5656613 h 5938879"/>
                  <a:gd name="connsiteX18" fmla="*/ 2321839 w 3133940"/>
                  <a:gd name="connsiteY18" fmla="*/ 1529607 h 5938879"/>
                  <a:gd name="connsiteX19" fmla="*/ 3115449 w 3133940"/>
                  <a:gd name="connsiteY19" fmla="*/ 955561 h 5938879"/>
                  <a:gd name="connsiteX20" fmla="*/ 3074104 w 3133940"/>
                  <a:gd name="connsiteY20" fmla="*/ 580716 h 5938879"/>
                  <a:gd name="connsiteX21" fmla="*/ 2273288 w 3133940"/>
                  <a:gd name="connsiteY21" fmla="*/ 0 h 5938879"/>
                  <a:gd name="connsiteX0" fmla="*/ 2273288 w 3131957"/>
                  <a:gd name="connsiteY0" fmla="*/ 0 h 5938879"/>
                  <a:gd name="connsiteX1" fmla="*/ 2256801 w 3131957"/>
                  <a:gd name="connsiteY1" fmla="*/ 370326 h 5938879"/>
                  <a:gd name="connsiteX2" fmla="*/ 2715886 w 3131957"/>
                  <a:gd name="connsiteY2" fmla="*/ 786971 h 5938879"/>
                  <a:gd name="connsiteX3" fmla="*/ 2220257 w 3131957"/>
                  <a:gd name="connsiteY3" fmla="*/ 1130375 h 5938879"/>
                  <a:gd name="connsiteX4" fmla="*/ 947229 w 3131957"/>
                  <a:gd name="connsiteY4" fmla="*/ 1122039 h 5938879"/>
                  <a:gd name="connsiteX5" fmla="*/ 497588 w 3131957"/>
                  <a:gd name="connsiteY5" fmla="*/ 947302 h 5938879"/>
                  <a:gd name="connsiteX6" fmla="*/ 913859 w 3131957"/>
                  <a:gd name="connsiteY6" fmla="*/ 612579 h 5938879"/>
                  <a:gd name="connsiteX7" fmla="*/ 638445 w 3131957"/>
                  <a:gd name="connsiteY7" fmla="*/ 282236 h 5938879"/>
                  <a:gd name="connsiteX8" fmla="*/ 43398 w 3131957"/>
                  <a:gd name="connsiteY8" fmla="*/ 771804 h 5938879"/>
                  <a:gd name="connsiteX9" fmla="*/ 29015 w 3131957"/>
                  <a:gd name="connsiteY9" fmla="*/ 1124723 h 5938879"/>
                  <a:gd name="connsiteX10" fmla="*/ 814142 w 3131957"/>
                  <a:gd name="connsiteY10" fmla="*/ 1498554 h 5938879"/>
                  <a:gd name="connsiteX11" fmla="*/ 820213 w 3131957"/>
                  <a:gd name="connsiteY11" fmla="*/ 5644146 h 5938879"/>
                  <a:gd name="connsiteX12" fmla="*/ 1498242 w 3131957"/>
                  <a:gd name="connsiteY12" fmla="*/ 5655283 h 5938879"/>
                  <a:gd name="connsiteX13" fmla="*/ 1487771 w 3131957"/>
                  <a:gd name="connsiteY13" fmla="*/ 3393716 h 5938879"/>
                  <a:gd name="connsiteX14" fmla="*/ 1566662 w 3131957"/>
                  <a:gd name="connsiteY14" fmla="*/ 3385703 h 5938879"/>
                  <a:gd name="connsiteX15" fmla="*/ 1648315 w 3131957"/>
                  <a:gd name="connsiteY15" fmla="*/ 3398951 h 5938879"/>
                  <a:gd name="connsiteX16" fmla="*/ 1653550 w 3131957"/>
                  <a:gd name="connsiteY16" fmla="*/ 5651793 h 5938879"/>
                  <a:gd name="connsiteX17" fmla="*/ 2324643 w 3131957"/>
                  <a:gd name="connsiteY17" fmla="*/ 5656613 h 5938879"/>
                  <a:gd name="connsiteX18" fmla="*/ 2321839 w 3131957"/>
                  <a:gd name="connsiteY18" fmla="*/ 1529607 h 5938879"/>
                  <a:gd name="connsiteX19" fmla="*/ 3115449 w 3131957"/>
                  <a:gd name="connsiteY19" fmla="*/ 955561 h 5938879"/>
                  <a:gd name="connsiteX20" fmla="*/ 3074104 w 3131957"/>
                  <a:gd name="connsiteY20" fmla="*/ 580716 h 5938879"/>
                  <a:gd name="connsiteX21" fmla="*/ 2273288 w 3131957"/>
                  <a:gd name="connsiteY21" fmla="*/ 0 h 5938879"/>
                  <a:gd name="connsiteX0" fmla="*/ 2273288 w 3137739"/>
                  <a:gd name="connsiteY0" fmla="*/ 0 h 5938879"/>
                  <a:gd name="connsiteX1" fmla="*/ 2256801 w 3137739"/>
                  <a:gd name="connsiteY1" fmla="*/ 370326 h 5938879"/>
                  <a:gd name="connsiteX2" fmla="*/ 2715886 w 3137739"/>
                  <a:gd name="connsiteY2" fmla="*/ 786971 h 5938879"/>
                  <a:gd name="connsiteX3" fmla="*/ 2220257 w 3137739"/>
                  <a:gd name="connsiteY3" fmla="*/ 1130375 h 5938879"/>
                  <a:gd name="connsiteX4" fmla="*/ 947229 w 3137739"/>
                  <a:gd name="connsiteY4" fmla="*/ 1122039 h 5938879"/>
                  <a:gd name="connsiteX5" fmla="*/ 497588 w 3137739"/>
                  <a:gd name="connsiteY5" fmla="*/ 947302 h 5938879"/>
                  <a:gd name="connsiteX6" fmla="*/ 913859 w 3137739"/>
                  <a:gd name="connsiteY6" fmla="*/ 612579 h 5938879"/>
                  <a:gd name="connsiteX7" fmla="*/ 638445 w 3137739"/>
                  <a:gd name="connsiteY7" fmla="*/ 282236 h 5938879"/>
                  <a:gd name="connsiteX8" fmla="*/ 43398 w 3137739"/>
                  <a:gd name="connsiteY8" fmla="*/ 771804 h 5938879"/>
                  <a:gd name="connsiteX9" fmla="*/ 29015 w 3137739"/>
                  <a:gd name="connsiteY9" fmla="*/ 1124723 h 5938879"/>
                  <a:gd name="connsiteX10" fmla="*/ 814142 w 3137739"/>
                  <a:gd name="connsiteY10" fmla="*/ 1498554 h 5938879"/>
                  <a:gd name="connsiteX11" fmla="*/ 820213 w 3137739"/>
                  <a:gd name="connsiteY11" fmla="*/ 5644146 h 5938879"/>
                  <a:gd name="connsiteX12" fmla="*/ 1498242 w 3137739"/>
                  <a:gd name="connsiteY12" fmla="*/ 5655283 h 5938879"/>
                  <a:gd name="connsiteX13" fmla="*/ 1487771 w 3137739"/>
                  <a:gd name="connsiteY13" fmla="*/ 3393716 h 5938879"/>
                  <a:gd name="connsiteX14" fmla="*/ 1566662 w 3137739"/>
                  <a:gd name="connsiteY14" fmla="*/ 3385703 h 5938879"/>
                  <a:gd name="connsiteX15" fmla="*/ 1648315 w 3137739"/>
                  <a:gd name="connsiteY15" fmla="*/ 3398951 h 5938879"/>
                  <a:gd name="connsiteX16" fmla="*/ 1653550 w 3137739"/>
                  <a:gd name="connsiteY16" fmla="*/ 5651793 h 5938879"/>
                  <a:gd name="connsiteX17" fmla="*/ 2324643 w 3137739"/>
                  <a:gd name="connsiteY17" fmla="*/ 5656613 h 5938879"/>
                  <a:gd name="connsiteX18" fmla="*/ 2321839 w 3137739"/>
                  <a:gd name="connsiteY18" fmla="*/ 1529607 h 5938879"/>
                  <a:gd name="connsiteX19" fmla="*/ 3115449 w 3137739"/>
                  <a:gd name="connsiteY19" fmla="*/ 955561 h 5938879"/>
                  <a:gd name="connsiteX20" fmla="*/ 3094275 w 3137739"/>
                  <a:gd name="connsiteY20" fmla="*/ 565027 h 5938879"/>
                  <a:gd name="connsiteX21" fmla="*/ 2273288 w 3137739"/>
                  <a:gd name="connsiteY21" fmla="*/ 0 h 5938879"/>
                  <a:gd name="connsiteX0" fmla="*/ 2273288 w 3147485"/>
                  <a:gd name="connsiteY0" fmla="*/ 0 h 5938879"/>
                  <a:gd name="connsiteX1" fmla="*/ 2256801 w 3147485"/>
                  <a:gd name="connsiteY1" fmla="*/ 370326 h 5938879"/>
                  <a:gd name="connsiteX2" fmla="*/ 2715886 w 3147485"/>
                  <a:gd name="connsiteY2" fmla="*/ 786971 h 5938879"/>
                  <a:gd name="connsiteX3" fmla="*/ 2220257 w 3147485"/>
                  <a:gd name="connsiteY3" fmla="*/ 1130375 h 5938879"/>
                  <a:gd name="connsiteX4" fmla="*/ 947229 w 3147485"/>
                  <a:gd name="connsiteY4" fmla="*/ 1122039 h 5938879"/>
                  <a:gd name="connsiteX5" fmla="*/ 497588 w 3147485"/>
                  <a:gd name="connsiteY5" fmla="*/ 947302 h 5938879"/>
                  <a:gd name="connsiteX6" fmla="*/ 913859 w 3147485"/>
                  <a:gd name="connsiteY6" fmla="*/ 612579 h 5938879"/>
                  <a:gd name="connsiteX7" fmla="*/ 638445 w 3147485"/>
                  <a:gd name="connsiteY7" fmla="*/ 282236 h 5938879"/>
                  <a:gd name="connsiteX8" fmla="*/ 43398 w 3147485"/>
                  <a:gd name="connsiteY8" fmla="*/ 771804 h 5938879"/>
                  <a:gd name="connsiteX9" fmla="*/ 29015 w 3147485"/>
                  <a:gd name="connsiteY9" fmla="*/ 1124723 h 5938879"/>
                  <a:gd name="connsiteX10" fmla="*/ 814142 w 3147485"/>
                  <a:gd name="connsiteY10" fmla="*/ 1498554 h 5938879"/>
                  <a:gd name="connsiteX11" fmla="*/ 820213 w 3147485"/>
                  <a:gd name="connsiteY11" fmla="*/ 5644146 h 5938879"/>
                  <a:gd name="connsiteX12" fmla="*/ 1498242 w 3147485"/>
                  <a:gd name="connsiteY12" fmla="*/ 5655283 h 5938879"/>
                  <a:gd name="connsiteX13" fmla="*/ 1487771 w 3147485"/>
                  <a:gd name="connsiteY13" fmla="*/ 3393716 h 5938879"/>
                  <a:gd name="connsiteX14" fmla="*/ 1566662 w 3147485"/>
                  <a:gd name="connsiteY14" fmla="*/ 3385703 h 5938879"/>
                  <a:gd name="connsiteX15" fmla="*/ 1648315 w 3147485"/>
                  <a:gd name="connsiteY15" fmla="*/ 3398951 h 5938879"/>
                  <a:gd name="connsiteX16" fmla="*/ 1653550 w 3147485"/>
                  <a:gd name="connsiteY16" fmla="*/ 5651793 h 5938879"/>
                  <a:gd name="connsiteX17" fmla="*/ 2324643 w 3147485"/>
                  <a:gd name="connsiteY17" fmla="*/ 5656613 h 5938879"/>
                  <a:gd name="connsiteX18" fmla="*/ 2321839 w 3147485"/>
                  <a:gd name="connsiteY18" fmla="*/ 1529607 h 5938879"/>
                  <a:gd name="connsiteX19" fmla="*/ 3115449 w 3147485"/>
                  <a:gd name="connsiteY19" fmla="*/ 955561 h 5938879"/>
                  <a:gd name="connsiteX20" fmla="*/ 3094275 w 3147485"/>
                  <a:gd name="connsiteY20" fmla="*/ 565027 h 5938879"/>
                  <a:gd name="connsiteX21" fmla="*/ 2273288 w 3147485"/>
                  <a:gd name="connsiteY21" fmla="*/ 0 h 5938879"/>
                  <a:gd name="connsiteX0" fmla="*/ 2291218 w 3147485"/>
                  <a:gd name="connsiteY0" fmla="*/ 0 h 5959050"/>
                  <a:gd name="connsiteX1" fmla="*/ 2256801 w 3147485"/>
                  <a:gd name="connsiteY1" fmla="*/ 390497 h 5959050"/>
                  <a:gd name="connsiteX2" fmla="*/ 2715886 w 3147485"/>
                  <a:gd name="connsiteY2" fmla="*/ 807142 h 5959050"/>
                  <a:gd name="connsiteX3" fmla="*/ 2220257 w 3147485"/>
                  <a:gd name="connsiteY3" fmla="*/ 1150546 h 5959050"/>
                  <a:gd name="connsiteX4" fmla="*/ 947229 w 3147485"/>
                  <a:gd name="connsiteY4" fmla="*/ 1142210 h 5959050"/>
                  <a:gd name="connsiteX5" fmla="*/ 497588 w 3147485"/>
                  <a:gd name="connsiteY5" fmla="*/ 967473 h 5959050"/>
                  <a:gd name="connsiteX6" fmla="*/ 913859 w 3147485"/>
                  <a:gd name="connsiteY6" fmla="*/ 632750 h 5959050"/>
                  <a:gd name="connsiteX7" fmla="*/ 638445 w 3147485"/>
                  <a:gd name="connsiteY7" fmla="*/ 302407 h 5959050"/>
                  <a:gd name="connsiteX8" fmla="*/ 43398 w 3147485"/>
                  <a:gd name="connsiteY8" fmla="*/ 791975 h 5959050"/>
                  <a:gd name="connsiteX9" fmla="*/ 29015 w 3147485"/>
                  <a:gd name="connsiteY9" fmla="*/ 1144894 h 5959050"/>
                  <a:gd name="connsiteX10" fmla="*/ 814142 w 3147485"/>
                  <a:gd name="connsiteY10" fmla="*/ 1518725 h 5959050"/>
                  <a:gd name="connsiteX11" fmla="*/ 820213 w 3147485"/>
                  <a:gd name="connsiteY11" fmla="*/ 5664317 h 5959050"/>
                  <a:gd name="connsiteX12" fmla="*/ 1498242 w 3147485"/>
                  <a:gd name="connsiteY12" fmla="*/ 5675454 h 5959050"/>
                  <a:gd name="connsiteX13" fmla="*/ 1487771 w 3147485"/>
                  <a:gd name="connsiteY13" fmla="*/ 3413887 h 5959050"/>
                  <a:gd name="connsiteX14" fmla="*/ 1566662 w 3147485"/>
                  <a:gd name="connsiteY14" fmla="*/ 3405874 h 5959050"/>
                  <a:gd name="connsiteX15" fmla="*/ 1648315 w 3147485"/>
                  <a:gd name="connsiteY15" fmla="*/ 3419122 h 5959050"/>
                  <a:gd name="connsiteX16" fmla="*/ 1653550 w 3147485"/>
                  <a:gd name="connsiteY16" fmla="*/ 5671964 h 5959050"/>
                  <a:gd name="connsiteX17" fmla="*/ 2324643 w 3147485"/>
                  <a:gd name="connsiteY17" fmla="*/ 5676784 h 5959050"/>
                  <a:gd name="connsiteX18" fmla="*/ 2321839 w 3147485"/>
                  <a:gd name="connsiteY18" fmla="*/ 1549778 h 5959050"/>
                  <a:gd name="connsiteX19" fmla="*/ 3115449 w 3147485"/>
                  <a:gd name="connsiteY19" fmla="*/ 975732 h 5959050"/>
                  <a:gd name="connsiteX20" fmla="*/ 3094275 w 3147485"/>
                  <a:gd name="connsiteY20" fmla="*/ 585198 h 5959050"/>
                  <a:gd name="connsiteX21" fmla="*/ 2291218 w 3147485"/>
                  <a:gd name="connsiteY21" fmla="*/ 0 h 5959050"/>
                  <a:gd name="connsiteX0" fmla="*/ 2291218 w 3147485"/>
                  <a:gd name="connsiteY0" fmla="*/ 0 h 5959050"/>
                  <a:gd name="connsiteX1" fmla="*/ 2256801 w 3147485"/>
                  <a:gd name="connsiteY1" fmla="*/ 390497 h 5959050"/>
                  <a:gd name="connsiteX2" fmla="*/ 2715886 w 3147485"/>
                  <a:gd name="connsiteY2" fmla="*/ 807142 h 5959050"/>
                  <a:gd name="connsiteX3" fmla="*/ 2220257 w 3147485"/>
                  <a:gd name="connsiteY3" fmla="*/ 1150546 h 5959050"/>
                  <a:gd name="connsiteX4" fmla="*/ 947229 w 3147485"/>
                  <a:gd name="connsiteY4" fmla="*/ 1142210 h 5959050"/>
                  <a:gd name="connsiteX5" fmla="*/ 497588 w 3147485"/>
                  <a:gd name="connsiteY5" fmla="*/ 967473 h 5959050"/>
                  <a:gd name="connsiteX6" fmla="*/ 913859 w 3147485"/>
                  <a:gd name="connsiteY6" fmla="*/ 632750 h 5959050"/>
                  <a:gd name="connsiteX7" fmla="*/ 638445 w 3147485"/>
                  <a:gd name="connsiteY7" fmla="*/ 302407 h 5959050"/>
                  <a:gd name="connsiteX8" fmla="*/ 43398 w 3147485"/>
                  <a:gd name="connsiteY8" fmla="*/ 791975 h 5959050"/>
                  <a:gd name="connsiteX9" fmla="*/ 29015 w 3147485"/>
                  <a:gd name="connsiteY9" fmla="*/ 1144894 h 5959050"/>
                  <a:gd name="connsiteX10" fmla="*/ 814142 w 3147485"/>
                  <a:gd name="connsiteY10" fmla="*/ 1518725 h 5959050"/>
                  <a:gd name="connsiteX11" fmla="*/ 820213 w 3147485"/>
                  <a:gd name="connsiteY11" fmla="*/ 5664317 h 5959050"/>
                  <a:gd name="connsiteX12" fmla="*/ 1498242 w 3147485"/>
                  <a:gd name="connsiteY12" fmla="*/ 5675454 h 5959050"/>
                  <a:gd name="connsiteX13" fmla="*/ 1487771 w 3147485"/>
                  <a:gd name="connsiteY13" fmla="*/ 3413887 h 5959050"/>
                  <a:gd name="connsiteX14" fmla="*/ 1566662 w 3147485"/>
                  <a:gd name="connsiteY14" fmla="*/ 3405874 h 5959050"/>
                  <a:gd name="connsiteX15" fmla="*/ 1648315 w 3147485"/>
                  <a:gd name="connsiteY15" fmla="*/ 3419122 h 5959050"/>
                  <a:gd name="connsiteX16" fmla="*/ 1653550 w 3147485"/>
                  <a:gd name="connsiteY16" fmla="*/ 5671964 h 5959050"/>
                  <a:gd name="connsiteX17" fmla="*/ 2324643 w 3147485"/>
                  <a:gd name="connsiteY17" fmla="*/ 5676784 h 5959050"/>
                  <a:gd name="connsiteX18" fmla="*/ 2321839 w 3147485"/>
                  <a:gd name="connsiteY18" fmla="*/ 1549778 h 5959050"/>
                  <a:gd name="connsiteX19" fmla="*/ 3115449 w 3147485"/>
                  <a:gd name="connsiteY19" fmla="*/ 975732 h 5959050"/>
                  <a:gd name="connsiteX20" fmla="*/ 3094275 w 3147485"/>
                  <a:gd name="connsiteY20" fmla="*/ 585198 h 5959050"/>
                  <a:gd name="connsiteX21" fmla="*/ 2291218 w 3147485"/>
                  <a:gd name="connsiteY21" fmla="*/ 0 h 5959050"/>
                  <a:gd name="connsiteX0" fmla="*/ 2244153 w 3147485"/>
                  <a:gd name="connsiteY0" fmla="*/ 0 h 5968015"/>
                  <a:gd name="connsiteX1" fmla="*/ 2256801 w 3147485"/>
                  <a:gd name="connsiteY1" fmla="*/ 399462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1839 w 3147485"/>
                  <a:gd name="connsiteY18" fmla="*/ 1558743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244153 w 3147485"/>
                  <a:gd name="connsiteY0" fmla="*/ 0 h 5968015"/>
                  <a:gd name="connsiteX1" fmla="*/ 2294901 w 3147485"/>
                  <a:gd name="connsiteY1" fmla="*/ 433080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1839 w 3147485"/>
                  <a:gd name="connsiteY18" fmla="*/ 1558743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244153 w 3147485"/>
                  <a:gd name="connsiteY0" fmla="*/ 0 h 5968015"/>
                  <a:gd name="connsiteX1" fmla="*/ 2294901 w 3147485"/>
                  <a:gd name="connsiteY1" fmla="*/ 433080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1839 w 3147485"/>
                  <a:gd name="connsiteY18" fmla="*/ 1558743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244153 w 3147485"/>
                  <a:gd name="connsiteY0" fmla="*/ 0 h 5968015"/>
                  <a:gd name="connsiteX1" fmla="*/ 2294901 w 3147485"/>
                  <a:gd name="connsiteY1" fmla="*/ 433080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1839 w 3147485"/>
                  <a:gd name="connsiteY18" fmla="*/ 1558743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244153 w 3147485"/>
                  <a:gd name="connsiteY0" fmla="*/ 0 h 5968015"/>
                  <a:gd name="connsiteX1" fmla="*/ 2294901 w 3147485"/>
                  <a:gd name="connsiteY1" fmla="*/ 433080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6321 w 3147485"/>
                  <a:gd name="connsiteY18" fmla="*/ 1608049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244153 w 3147485"/>
                  <a:gd name="connsiteY0" fmla="*/ 0 h 5968015"/>
                  <a:gd name="connsiteX1" fmla="*/ 2294901 w 3147485"/>
                  <a:gd name="connsiteY1" fmla="*/ 433080 h 5968015"/>
                  <a:gd name="connsiteX2" fmla="*/ 2715886 w 3147485"/>
                  <a:gd name="connsiteY2" fmla="*/ 816107 h 5968015"/>
                  <a:gd name="connsiteX3" fmla="*/ 2220257 w 3147485"/>
                  <a:gd name="connsiteY3" fmla="*/ 1159511 h 5968015"/>
                  <a:gd name="connsiteX4" fmla="*/ 947229 w 3147485"/>
                  <a:gd name="connsiteY4" fmla="*/ 1151175 h 5968015"/>
                  <a:gd name="connsiteX5" fmla="*/ 497588 w 3147485"/>
                  <a:gd name="connsiteY5" fmla="*/ 976438 h 5968015"/>
                  <a:gd name="connsiteX6" fmla="*/ 913859 w 3147485"/>
                  <a:gd name="connsiteY6" fmla="*/ 641715 h 5968015"/>
                  <a:gd name="connsiteX7" fmla="*/ 638445 w 3147485"/>
                  <a:gd name="connsiteY7" fmla="*/ 311372 h 5968015"/>
                  <a:gd name="connsiteX8" fmla="*/ 43398 w 3147485"/>
                  <a:gd name="connsiteY8" fmla="*/ 800940 h 5968015"/>
                  <a:gd name="connsiteX9" fmla="*/ 29015 w 3147485"/>
                  <a:gd name="connsiteY9" fmla="*/ 1153859 h 5968015"/>
                  <a:gd name="connsiteX10" fmla="*/ 814142 w 3147485"/>
                  <a:gd name="connsiteY10" fmla="*/ 1527690 h 5968015"/>
                  <a:gd name="connsiteX11" fmla="*/ 820213 w 3147485"/>
                  <a:gd name="connsiteY11" fmla="*/ 5673282 h 5968015"/>
                  <a:gd name="connsiteX12" fmla="*/ 1498242 w 3147485"/>
                  <a:gd name="connsiteY12" fmla="*/ 5684419 h 5968015"/>
                  <a:gd name="connsiteX13" fmla="*/ 1487771 w 3147485"/>
                  <a:gd name="connsiteY13" fmla="*/ 3422852 h 5968015"/>
                  <a:gd name="connsiteX14" fmla="*/ 1566662 w 3147485"/>
                  <a:gd name="connsiteY14" fmla="*/ 3414839 h 5968015"/>
                  <a:gd name="connsiteX15" fmla="*/ 1648315 w 3147485"/>
                  <a:gd name="connsiteY15" fmla="*/ 3428087 h 5968015"/>
                  <a:gd name="connsiteX16" fmla="*/ 1653550 w 3147485"/>
                  <a:gd name="connsiteY16" fmla="*/ 5680929 h 5968015"/>
                  <a:gd name="connsiteX17" fmla="*/ 2324643 w 3147485"/>
                  <a:gd name="connsiteY17" fmla="*/ 5685749 h 5968015"/>
                  <a:gd name="connsiteX18" fmla="*/ 2326321 w 3147485"/>
                  <a:gd name="connsiteY18" fmla="*/ 1608049 h 5968015"/>
                  <a:gd name="connsiteX19" fmla="*/ 3115449 w 3147485"/>
                  <a:gd name="connsiteY19" fmla="*/ 984697 h 5968015"/>
                  <a:gd name="connsiteX20" fmla="*/ 3094275 w 3147485"/>
                  <a:gd name="connsiteY20" fmla="*/ 594163 h 5968015"/>
                  <a:gd name="connsiteX21" fmla="*/ 2244153 w 3147485"/>
                  <a:gd name="connsiteY21" fmla="*/ 0 h 5968015"/>
                  <a:gd name="connsiteX0" fmla="*/ 2362013 w 3265345"/>
                  <a:gd name="connsiteY0" fmla="*/ 0 h 5968015"/>
                  <a:gd name="connsiteX1" fmla="*/ 2412761 w 3265345"/>
                  <a:gd name="connsiteY1" fmla="*/ 433080 h 5968015"/>
                  <a:gd name="connsiteX2" fmla="*/ 2833746 w 3265345"/>
                  <a:gd name="connsiteY2" fmla="*/ 816107 h 5968015"/>
                  <a:gd name="connsiteX3" fmla="*/ 2338117 w 3265345"/>
                  <a:gd name="connsiteY3" fmla="*/ 1159511 h 5968015"/>
                  <a:gd name="connsiteX4" fmla="*/ 1065089 w 3265345"/>
                  <a:gd name="connsiteY4" fmla="*/ 1151175 h 5968015"/>
                  <a:gd name="connsiteX5" fmla="*/ 615448 w 3265345"/>
                  <a:gd name="connsiteY5" fmla="*/ 976438 h 5968015"/>
                  <a:gd name="connsiteX6" fmla="*/ 1031719 w 3265345"/>
                  <a:gd name="connsiteY6" fmla="*/ 641715 h 5968015"/>
                  <a:gd name="connsiteX7" fmla="*/ 92917 w 3265345"/>
                  <a:gd name="connsiteY7" fmla="*/ 1557466 h 5968015"/>
                  <a:gd name="connsiteX8" fmla="*/ 161258 w 3265345"/>
                  <a:gd name="connsiteY8" fmla="*/ 800940 h 5968015"/>
                  <a:gd name="connsiteX9" fmla="*/ 146875 w 3265345"/>
                  <a:gd name="connsiteY9" fmla="*/ 1153859 h 5968015"/>
                  <a:gd name="connsiteX10" fmla="*/ 932002 w 3265345"/>
                  <a:gd name="connsiteY10" fmla="*/ 1527690 h 5968015"/>
                  <a:gd name="connsiteX11" fmla="*/ 938073 w 3265345"/>
                  <a:gd name="connsiteY11" fmla="*/ 5673282 h 5968015"/>
                  <a:gd name="connsiteX12" fmla="*/ 1616102 w 3265345"/>
                  <a:gd name="connsiteY12" fmla="*/ 5684419 h 5968015"/>
                  <a:gd name="connsiteX13" fmla="*/ 1605631 w 3265345"/>
                  <a:gd name="connsiteY13" fmla="*/ 3422852 h 5968015"/>
                  <a:gd name="connsiteX14" fmla="*/ 1684522 w 3265345"/>
                  <a:gd name="connsiteY14" fmla="*/ 3414839 h 5968015"/>
                  <a:gd name="connsiteX15" fmla="*/ 1766175 w 3265345"/>
                  <a:gd name="connsiteY15" fmla="*/ 3428087 h 5968015"/>
                  <a:gd name="connsiteX16" fmla="*/ 1771410 w 3265345"/>
                  <a:gd name="connsiteY16" fmla="*/ 5680929 h 5968015"/>
                  <a:gd name="connsiteX17" fmla="*/ 2442503 w 3265345"/>
                  <a:gd name="connsiteY17" fmla="*/ 5685749 h 5968015"/>
                  <a:gd name="connsiteX18" fmla="*/ 2444181 w 3265345"/>
                  <a:gd name="connsiteY18" fmla="*/ 1608049 h 5968015"/>
                  <a:gd name="connsiteX19" fmla="*/ 3233309 w 3265345"/>
                  <a:gd name="connsiteY19" fmla="*/ 984697 h 5968015"/>
                  <a:gd name="connsiteX20" fmla="*/ 3212135 w 3265345"/>
                  <a:gd name="connsiteY20" fmla="*/ 594163 h 5968015"/>
                  <a:gd name="connsiteX21" fmla="*/ 2362013 w 3265345"/>
                  <a:gd name="connsiteY21" fmla="*/ 0 h 5968015"/>
                  <a:gd name="connsiteX0" fmla="*/ 2362013 w 3265345"/>
                  <a:gd name="connsiteY0" fmla="*/ 0 h 5968015"/>
                  <a:gd name="connsiteX1" fmla="*/ 2412761 w 3265345"/>
                  <a:gd name="connsiteY1" fmla="*/ 433080 h 5968015"/>
                  <a:gd name="connsiteX2" fmla="*/ 2833746 w 3265345"/>
                  <a:gd name="connsiteY2" fmla="*/ 816107 h 5968015"/>
                  <a:gd name="connsiteX3" fmla="*/ 2338117 w 3265345"/>
                  <a:gd name="connsiteY3" fmla="*/ 1159511 h 5968015"/>
                  <a:gd name="connsiteX4" fmla="*/ 1065089 w 3265345"/>
                  <a:gd name="connsiteY4" fmla="*/ 1151175 h 5968015"/>
                  <a:gd name="connsiteX5" fmla="*/ 615448 w 3265345"/>
                  <a:gd name="connsiteY5" fmla="*/ 976438 h 5968015"/>
                  <a:gd name="connsiteX6" fmla="*/ 381778 w 3265345"/>
                  <a:gd name="connsiteY6" fmla="*/ 1612145 h 5968015"/>
                  <a:gd name="connsiteX7" fmla="*/ 92917 w 3265345"/>
                  <a:gd name="connsiteY7" fmla="*/ 1557466 h 5968015"/>
                  <a:gd name="connsiteX8" fmla="*/ 161258 w 3265345"/>
                  <a:gd name="connsiteY8" fmla="*/ 800940 h 5968015"/>
                  <a:gd name="connsiteX9" fmla="*/ 146875 w 3265345"/>
                  <a:gd name="connsiteY9" fmla="*/ 1153859 h 5968015"/>
                  <a:gd name="connsiteX10" fmla="*/ 932002 w 3265345"/>
                  <a:gd name="connsiteY10" fmla="*/ 1527690 h 5968015"/>
                  <a:gd name="connsiteX11" fmla="*/ 938073 w 3265345"/>
                  <a:gd name="connsiteY11" fmla="*/ 5673282 h 5968015"/>
                  <a:gd name="connsiteX12" fmla="*/ 1616102 w 3265345"/>
                  <a:gd name="connsiteY12" fmla="*/ 5684419 h 5968015"/>
                  <a:gd name="connsiteX13" fmla="*/ 1605631 w 3265345"/>
                  <a:gd name="connsiteY13" fmla="*/ 3422852 h 5968015"/>
                  <a:gd name="connsiteX14" fmla="*/ 1684522 w 3265345"/>
                  <a:gd name="connsiteY14" fmla="*/ 3414839 h 5968015"/>
                  <a:gd name="connsiteX15" fmla="*/ 1766175 w 3265345"/>
                  <a:gd name="connsiteY15" fmla="*/ 3428087 h 5968015"/>
                  <a:gd name="connsiteX16" fmla="*/ 1771410 w 3265345"/>
                  <a:gd name="connsiteY16" fmla="*/ 5680929 h 5968015"/>
                  <a:gd name="connsiteX17" fmla="*/ 2442503 w 3265345"/>
                  <a:gd name="connsiteY17" fmla="*/ 5685749 h 5968015"/>
                  <a:gd name="connsiteX18" fmla="*/ 2444181 w 3265345"/>
                  <a:gd name="connsiteY18" fmla="*/ 1608049 h 5968015"/>
                  <a:gd name="connsiteX19" fmla="*/ 3233309 w 3265345"/>
                  <a:gd name="connsiteY19" fmla="*/ 984697 h 5968015"/>
                  <a:gd name="connsiteX20" fmla="*/ 3212135 w 3265345"/>
                  <a:gd name="connsiteY20" fmla="*/ 594163 h 5968015"/>
                  <a:gd name="connsiteX21" fmla="*/ 2362013 w 3265345"/>
                  <a:gd name="connsiteY21" fmla="*/ 0 h 5968015"/>
                  <a:gd name="connsiteX0" fmla="*/ 2362013 w 3265345"/>
                  <a:gd name="connsiteY0" fmla="*/ 0 h 5968015"/>
                  <a:gd name="connsiteX1" fmla="*/ 2412761 w 3265345"/>
                  <a:gd name="connsiteY1" fmla="*/ 433080 h 5968015"/>
                  <a:gd name="connsiteX2" fmla="*/ 2833746 w 3265345"/>
                  <a:gd name="connsiteY2" fmla="*/ 816107 h 5968015"/>
                  <a:gd name="connsiteX3" fmla="*/ 2338117 w 3265345"/>
                  <a:gd name="connsiteY3" fmla="*/ 1159511 h 5968015"/>
                  <a:gd name="connsiteX4" fmla="*/ 1065089 w 3265345"/>
                  <a:gd name="connsiteY4" fmla="*/ 1151175 h 5968015"/>
                  <a:gd name="connsiteX5" fmla="*/ 615448 w 3265345"/>
                  <a:gd name="connsiteY5" fmla="*/ 976438 h 5968015"/>
                  <a:gd name="connsiteX6" fmla="*/ 381778 w 3265345"/>
                  <a:gd name="connsiteY6" fmla="*/ 1612145 h 5968015"/>
                  <a:gd name="connsiteX7" fmla="*/ 92917 w 3265345"/>
                  <a:gd name="connsiteY7" fmla="*/ 1557466 h 5968015"/>
                  <a:gd name="connsiteX8" fmla="*/ 161258 w 3265345"/>
                  <a:gd name="connsiteY8" fmla="*/ 800940 h 5968015"/>
                  <a:gd name="connsiteX9" fmla="*/ 146875 w 3265345"/>
                  <a:gd name="connsiteY9" fmla="*/ 1153859 h 5968015"/>
                  <a:gd name="connsiteX10" fmla="*/ 932002 w 3265345"/>
                  <a:gd name="connsiteY10" fmla="*/ 1527690 h 5968015"/>
                  <a:gd name="connsiteX11" fmla="*/ 938073 w 3265345"/>
                  <a:gd name="connsiteY11" fmla="*/ 5673282 h 5968015"/>
                  <a:gd name="connsiteX12" fmla="*/ 1616102 w 3265345"/>
                  <a:gd name="connsiteY12" fmla="*/ 5684419 h 5968015"/>
                  <a:gd name="connsiteX13" fmla="*/ 1605631 w 3265345"/>
                  <a:gd name="connsiteY13" fmla="*/ 3422852 h 5968015"/>
                  <a:gd name="connsiteX14" fmla="*/ 1684522 w 3265345"/>
                  <a:gd name="connsiteY14" fmla="*/ 3414839 h 5968015"/>
                  <a:gd name="connsiteX15" fmla="*/ 1766175 w 3265345"/>
                  <a:gd name="connsiteY15" fmla="*/ 3428087 h 5968015"/>
                  <a:gd name="connsiteX16" fmla="*/ 1771410 w 3265345"/>
                  <a:gd name="connsiteY16" fmla="*/ 5680929 h 5968015"/>
                  <a:gd name="connsiteX17" fmla="*/ 2442503 w 3265345"/>
                  <a:gd name="connsiteY17" fmla="*/ 5685749 h 5968015"/>
                  <a:gd name="connsiteX18" fmla="*/ 2444181 w 3265345"/>
                  <a:gd name="connsiteY18" fmla="*/ 1608049 h 5968015"/>
                  <a:gd name="connsiteX19" fmla="*/ 3233309 w 3265345"/>
                  <a:gd name="connsiteY19" fmla="*/ 984697 h 5968015"/>
                  <a:gd name="connsiteX20" fmla="*/ 3212135 w 3265345"/>
                  <a:gd name="connsiteY20" fmla="*/ 594163 h 5968015"/>
                  <a:gd name="connsiteX21" fmla="*/ 2362013 w 3265345"/>
                  <a:gd name="connsiteY21" fmla="*/ 0 h 5968015"/>
                  <a:gd name="connsiteX0" fmla="*/ 2362013 w 3265345"/>
                  <a:gd name="connsiteY0" fmla="*/ 0 h 5968015"/>
                  <a:gd name="connsiteX1" fmla="*/ 2412761 w 3265345"/>
                  <a:gd name="connsiteY1" fmla="*/ 433080 h 5968015"/>
                  <a:gd name="connsiteX2" fmla="*/ 2833746 w 3265345"/>
                  <a:gd name="connsiteY2" fmla="*/ 816107 h 5968015"/>
                  <a:gd name="connsiteX3" fmla="*/ 2338117 w 3265345"/>
                  <a:gd name="connsiteY3" fmla="*/ 1159511 h 5968015"/>
                  <a:gd name="connsiteX4" fmla="*/ 1065089 w 3265345"/>
                  <a:gd name="connsiteY4" fmla="*/ 1151175 h 5968015"/>
                  <a:gd name="connsiteX5" fmla="*/ 615448 w 3265345"/>
                  <a:gd name="connsiteY5" fmla="*/ 976438 h 5968015"/>
                  <a:gd name="connsiteX6" fmla="*/ 381778 w 3265345"/>
                  <a:gd name="connsiteY6" fmla="*/ 1612145 h 5968015"/>
                  <a:gd name="connsiteX7" fmla="*/ 92917 w 3265345"/>
                  <a:gd name="connsiteY7" fmla="*/ 1557466 h 5968015"/>
                  <a:gd name="connsiteX8" fmla="*/ 161258 w 3265345"/>
                  <a:gd name="connsiteY8" fmla="*/ 800940 h 5968015"/>
                  <a:gd name="connsiteX9" fmla="*/ 146875 w 3265345"/>
                  <a:gd name="connsiteY9" fmla="*/ 1153859 h 5968015"/>
                  <a:gd name="connsiteX10" fmla="*/ 932002 w 3265345"/>
                  <a:gd name="connsiteY10" fmla="*/ 1527690 h 5968015"/>
                  <a:gd name="connsiteX11" fmla="*/ 938073 w 3265345"/>
                  <a:gd name="connsiteY11" fmla="*/ 5673282 h 5968015"/>
                  <a:gd name="connsiteX12" fmla="*/ 1616102 w 3265345"/>
                  <a:gd name="connsiteY12" fmla="*/ 5684419 h 5968015"/>
                  <a:gd name="connsiteX13" fmla="*/ 1605631 w 3265345"/>
                  <a:gd name="connsiteY13" fmla="*/ 3422852 h 5968015"/>
                  <a:gd name="connsiteX14" fmla="*/ 1684522 w 3265345"/>
                  <a:gd name="connsiteY14" fmla="*/ 3414839 h 5968015"/>
                  <a:gd name="connsiteX15" fmla="*/ 1766175 w 3265345"/>
                  <a:gd name="connsiteY15" fmla="*/ 3428087 h 5968015"/>
                  <a:gd name="connsiteX16" fmla="*/ 1771410 w 3265345"/>
                  <a:gd name="connsiteY16" fmla="*/ 5680929 h 5968015"/>
                  <a:gd name="connsiteX17" fmla="*/ 2442503 w 3265345"/>
                  <a:gd name="connsiteY17" fmla="*/ 5685749 h 5968015"/>
                  <a:gd name="connsiteX18" fmla="*/ 2444181 w 3265345"/>
                  <a:gd name="connsiteY18" fmla="*/ 1608049 h 5968015"/>
                  <a:gd name="connsiteX19" fmla="*/ 3233309 w 3265345"/>
                  <a:gd name="connsiteY19" fmla="*/ 984697 h 5968015"/>
                  <a:gd name="connsiteX20" fmla="*/ 3212135 w 3265345"/>
                  <a:gd name="connsiteY20" fmla="*/ 594163 h 5968015"/>
                  <a:gd name="connsiteX21" fmla="*/ 2362013 w 3265345"/>
                  <a:gd name="connsiteY21" fmla="*/ 0 h 5968015"/>
                  <a:gd name="connsiteX0" fmla="*/ 2493308 w 3396640"/>
                  <a:gd name="connsiteY0" fmla="*/ 0 h 5968015"/>
                  <a:gd name="connsiteX1" fmla="*/ 2544056 w 3396640"/>
                  <a:gd name="connsiteY1" fmla="*/ 433080 h 5968015"/>
                  <a:gd name="connsiteX2" fmla="*/ 2965041 w 3396640"/>
                  <a:gd name="connsiteY2" fmla="*/ 816107 h 5968015"/>
                  <a:gd name="connsiteX3" fmla="*/ 2469412 w 3396640"/>
                  <a:gd name="connsiteY3" fmla="*/ 1159511 h 5968015"/>
                  <a:gd name="connsiteX4" fmla="*/ 1196384 w 3396640"/>
                  <a:gd name="connsiteY4" fmla="*/ 1151175 h 5968015"/>
                  <a:gd name="connsiteX5" fmla="*/ 746743 w 3396640"/>
                  <a:gd name="connsiteY5" fmla="*/ 976438 h 5968015"/>
                  <a:gd name="connsiteX6" fmla="*/ 513073 w 3396640"/>
                  <a:gd name="connsiteY6" fmla="*/ 1612145 h 5968015"/>
                  <a:gd name="connsiteX7" fmla="*/ 224212 w 3396640"/>
                  <a:gd name="connsiteY7" fmla="*/ 1557466 h 5968015"/>
                  <a:gd name="connsiteX8" fmla="*/ 292553 w 3396640"/>
                  <a:gd name="connsiteY8" fmla="*/ 800940 h 5968015"/>
                  <a:gd name="connsiteX9" fmla="*/ 278170 w 3396640"/>
                  <a:gd name="connsiteY9" fmla="*/ 1153859 h 5968015"/>
                  <a:gd name="connsiteX10" fmla="*/ 1063297 w 3396640"/>
                  <a:gd name="connsiteY10" fmla="*/ 1527690 h 5968015"/>
                  <a:gd name="connsiteX11" fmla="*/ 1069368 w 3396640"/>
                  <a:gd name="connsiteY11" fmla="*/ 5673282 h 5968015"/>
                  <a:gd name="connsiteX12" fmla="*/ 1747397 w 3396640"/>
                  <a:gd name="connsiteY12" fmla="*/ 5684419 h 5968015"/>
                  <a:gd name="connsiteX13" fmla="*/ 1736926 w 3396640"/>
                  <a:gd name="connsiteY13" fmla="*/ 3422852 h 5968015"/>
                  <a:gd name="connsiteX14" fmla="*/ 1815817 w 3396640"/>
                  <a:gd name="connsiteY14" fmla="*/ 3414839 h 5968015"/>
                  <a:gd name="connsiteX15" fmla="*/ 1897470 w 3396640"/>
                  <a:gd name="connsiteY15" fmla="*/ 3428087 h 5968015"/>
                  <a:gd name="connsiteX16" fmla="*/ 1902705 w 3396640"/>
                  <a:gd name="connsiteY16" fmla="*/ 5680929 h 5968015"/>
                  <a:gd name="connsiteX17" fmla="*/ 2573798 w 3396640"/>
                  <a:gd name="connsiteY17" fmla="*/ 5685749 h 5968015"/>
                  <a:gd name="connsiteX18" fmla="*/ 2575476 w 3396640"/>
                  <a:gd name="connsiteY18" fmla="*/ 1608049 h 5968015"/>
                  <a:gd name="connsiteX19" fmla="*/ 3364604 w 3396640"/>
                  <a:gd name="connsiteY19" fmla="*/ 984697 h 5968015"/>
                  <a:gd name="connsiteX20" fmla="*/ 3343430 w 3396640"/>
                  <a:gd name="connsiteY20" fmla="*/ 594163 h 5968015"/>
                  <a:gd name="connsiteX21" fmla="*/ 2493308 w 3396640"/>
                  <a:gd name="connsiteY21" fmla="*/ 0 h 5968015"/>
                  <a:gd name="connsiteX0" fmla="*/ 2544851 w 3448183"/>
                  <a:gd name="connsiteY0" fmla="*/ 0 h 5968015"/>
                  <a:gd name="connsiteX1" fmla="*/ 2595599 w 3448183"/>
                  <a:gd name="connsiteY1" fmla="*/ 433080 h 5968015"/>
                  <a:gd name="connsiteX2" fmla="*/ 3016584 w 3448183"/>
                  <a:gd name="connsiteY2" fmla="*/ 816107 h 5968015"/>
                  <a:gd name="connsiteX3" fmla="*/ 2520955 w 3448183"/>
                  <a:gd name="connsiteY3" fmla="*/ 1159511 h 5968015"/>
                  <a:gd name="connsiteX4" fmla="*/ 1247927 w 3448183"/>
                  <a:gd name="connsiteY4" fmla="*/ 1151175 h 5968015"/>
                  <a:gd name="connsiteX5" fmla="*/ 798286 w 3448183"/>
                  <a:gd name="connsiteY5" fmla="*/ 976438 h 5968015"/>
                  <a:gd name="connsiteX6" fmla="*/ 564616 w 3448183"/>
                  <a:gd name="connsiteY6" fmla="*/ 1612145 h 5968015"/>
                  <a:gd name="connsiteX7" fmla="*/ 275755 w 3448183"/>
                  <a:gd name="connsiteY7" fmla="*/ 1557466 h 5968015"/>
                  <a:gd name="connsiteX8" fmla="*/ 243243 w 3448183"/>
                  <a:gd name="connsiteY8" fmla="*/ 1672757 h 5968015"/>
                  <a:gd name="connsiteX9" fmla="*/ 329713 w 3448183"/>
                  <a:gd name="connsiteY9" fmla="*/ 1153859 h 5968015"/>
                  <a:gd name="connsiteX10" fmla="*/ 1114840 w 3448183"/>
                  <a:gd name="connsiteY10" fmla="*/ 1527690 h 5968015"/>
                  <a:gd name="connsiteX11" fmla="*/ 1120911 w 3448183"/>
                  <a:gd name="connsiteY11" fmla="*/ 5673282 h 5968015"/>
                  <a:gd name="connsiteX12" fmla="*/ 1798940 w 3448183"/>
                  <a:gd name="connsiteY12" fmla="*/ 5684419 h 5968015"/>
                  <a:gd name="connsiteX13" fmla="*/ 1788469 w 3448183"/>
                  <a:gd name="connsiteY13" fmla="*/ 3422852 h 5968015"/>
                  <a:gd name="connsiteX14" fmla="*/ 1867360 w 3448183"/>
                  <a:gd name="connsiteY14" fmla="*/ 3414839 h 5968015"/>
                  <a:gd name="connsiteX15" fmla="*/ 1949013 w 3448183"/>
                  <a:gd name="connsiteY15" fmla="*/ 3428087 h 5968015"/>
                  <a:gd name="connsiteX16" fmla="*/ 1954248 w 3448183"/>
                  <a:gd name="connsiteY16" fmla="*/ 5680929 h 5968015"/>
                  <a:gd name="connsiteX17" fmla="*/ 2625341 w 3448183"/>
                  <a:gd name="connsiteY17" fmla="*/ 5685749 h 5968015"/>
                  <a:gd name="connsiteX18" fmla="*/ 2627019 w 3448183"/>
                  <a:gd name="connsiteY18" fmla="*/ 1608049 h 5968015"/>
                  <a:gd name="connsiteX19" fmla="*/ 3416147 w 3448183"/>
                  <a:gd name="connsiteY19" fmla="*/ 984697 h 5968015"/>
                  <a:gd name="connsiteX20" fmla="*/ 3394973 w 3448183"/>
                  <a:gd name="connsiteY20" fmla="*/ 594163 h 5968015"/>
                  <a:gd name="connsiteX21" fmla="*/ 2544851 w 3448183"/>
                  <a:gd name="connsiteY21" fmla="*/ 0 h 5968015"/>
                  <a:gd name="connsiteX0" fmla="*/ 2309269 w 3212601"/>
                  <a:gd name="connsiteY0" fmla="*/ 0 h 5968015"/>
                  <a:gd name="connsiteX1" fmla="*/ 2360017 w 3212601"/>
                  <a:gd name="connsiteY1" fmla="*/ 433080 h 5968015"/>
                  <a:gd name="connsiteX2" fmla="*/ 2781002 w 3212601"/>
                  <a:gd name="connsiteY2" fmla="*/ 816107 h 5968015"/>
                  <a:gd name="connsiteX3" fmla="*/ 2285373 w 3212601"/>
                  <a:gd name="connsiteY3" fmla="*/ 1159511 h 5968015"/>
                  <a:gd name="connsiteX4" fmla="*/ 1012345 w 3212601"/>
                  <a:gd name="connsiteY4" fmla="*/ 1151175 h 5968015"/>
                  <a:gd name="connsiteX5" fmla="*/ 562704 w 3212601"/>
                  <a:gd name="connsiteY5" fmla="*/ 976438 h 5968015"/>
                  <a:gd name="connsiteX6" fmla="*/ 329034 w 3212601"/>
                  <a:gd name="connsiteY6" fmla="*/ 1612145 h 5968015"/>
                  <a:gd name="connsiteX7" fmla="*/ 40173 w 3212601"/>
                  <a:gd name="connsiteY7" fmla="*/ 1557466 h 5968015"/>
                  <a:gd name="connsiteX8" fmla="*/ 94131 w 3212601"/>
                  <a:gd name="connsiteY8" fmla="*/ 1153859 h 5968015"/>
                  <a:gd name="connsiteX9" fmla="*/ 879258 w 3212601"/>
                  <a:gd name="connsiteY9" fmla="*/ 1527690 h 5968015"/>
                  <a:gd name="connsiteX10" fmla="*/ 885329 w 3212601"/>
                  <a:gd name="connsiteY10" fmla="*/ 5673282 h 5968015"/>
                  <a:gd name="connsiteX11" fmla="*/ 1563358 w 3212601"/>
                  <a:gd name="connsiteY11" fmla="*/ 5684419 h 5968015"/>
                  <a:gd name="connsiteX12" fmla="*/ 1552887 w 3212601"/>
                  <a:gd name="connsiteY12" fmla="*/ 3422852 h 5968015"/>
                  <a:gd name="connsiteX13" fmla="*/ 1631778 w 3212601"/>
                  <a:gd name="connsiteY13" fmla="*/ 3414839 h 5968015"/>
                  <a:gd name="connsiteX14" fmla="*/ 1713431 w 3212601"/>
                  <a:gd name="connsiteY14" fmla="*/ 3428087 h 5968015"/>
                  <a:gd name="connsiteX15" fmla="*/ 1718666 w 3212601"/>
                  <a:gd name="connsiteY15" fmla="*/ 5680929 h 5968015"/>
                  <a:gd name="connsiteX16" fmla="*/ 2389759 w 3212601"/>
                  <a:gd name="connsiteY16" fmla="*/ 5685749 h 5968015"/>
                  <a:gd name="connsiteX17" fmla="*/ 2391437 w 3212601"/>
                  <a:gd name="connsiteY17" fmla="*/ 1608049 h 5968015"/>
                  <a:gd name="connsiteX18" fmla="*/ 3180565 w 3212601"/>
                  <a:gd name="connsiteY18" fmla="*/ 984697 h 5968015"/>
                  <a:gd name="connsiteX19" fmla="*/ 3159391 w 3212601"/>
                  <a:gd name="connsiteY19" fmla="*/ 594163 h 5968015"/>
                  <a:gd name="connsiteX20" fmla="*/ 2309269 w 3212601"/>
                  <a:gd name="connsiteY20" fmla="*/ 0 h 5968015"/>
                  <a:gd name="connsiteX0" fmla="*/ 2235168 w 3138500"/>
                  <a:gd name="connsiteY0" fmla="*/ 0 h 5968015"/>
                  <a:gd name="connsiteX1" fmla="*/ 2285916 w 3138500"/>
                  <a:gd name="connsiteY1" fmla="*/ 433080 h 5968015"/>
                  <a:gd name="connsiteX2" fmla="*/ 2706901 w 3138500"/>
                  <a:gd name="connsiteY2" fmla="*/ 816107 h 5968015"/>
                  <a:gd name="connsiteX3" fmla="*/ 2211272 w 3138500"/>
                  <a:gd name="connsiteY3" fmla="*/ 1159511 h 5968015"/>
                  <a:gd name="connsiteX4" fmla="*/ 938244 w 3138500"/>
                  <a:gd name="connsiteY4" fmla="*/ 1151175 h 5968015"/>
                  <a:gd name="connsiteX5" fmla="*/ 488603 w 3138500"/>
                  <a:gd name="connsiteY5" fmla="*/ 976438 h 5968015"/>
                  <a:gd name="connsiteX6" fmla="*/ 254933 w 3138500"/>
                  <a:gd name="connsiteY6" fmla="*/ 1612145 h 5968015"/>
                  <a:gd name="connsiteX7" fmla="*/ 20030 w 3138500"/>
                  <a:gd name="connsiteY7" fmla="*/ 1153859 h 5968015"/>
                  <a:gd name="connsiteX8" fmla="*/ 805157 w 3138500"/>
                  <a:gd name="connsiteY8" fmla="*/ 1527690 h 5968015"/>
                  <a:gd name="connsiteX9" fmla="*/ 811228 w 3138500"/>
                  <a:gd name="connsiteY9" fmla="*/ 5673282 h 5968015"/>
                  <a:gd name="connsiteX10" fmla="*/ 1489257 w 3138500"/>
                  <a:gd name="connsiteY10" fmla="*/ 5684419 h 5968015"/>
                  <a:gd name="connsiteX11" fmla="*/ 1478786 w 3138500"/>
                  <a:gd name="connsiteY11" fmla="*/ 3422852 h 5968015"/>
                  <a:gd name="connsiteX12" fmla="*/ 1557677 w 3138500"/>
                  <a:gd name="connsiteY12" fmla="*/ 3414839 h 5968015"/>
                  <a:gd name="connsiteX13" fmla="*/ 1639330 w 3138500"/>
                  <a:gd name="connsiteY13" fmla="*/ 3428087 h 5968015"/>
                  <a:gd name="connsiteX14" fmla="*/ 1644565 w 3138500"/>
                  <a:gd name="connsiteY14" fmla="*/ 5680929 h 5968015"/>
                  <a:gd name="connsiteX15" fmla="*/ 2315658 w 3138500"/>
                  <a:gd name="connsiteY15" fmla="*/ 5685749 h 5968015"/>
                  <a:gd name="connsiteX16" fmla="*/ 2317336 w 3138500"/>
                  <a:gd name="connsiteY16" fmla="*/ 1608049 h 5968015"/>
                  <a:gd name="connsiteX17" fmla="*/ 3106464 w 3138500"/>
                  <a:gd name="connsiteY17" fmla="*/ 984697 h 5968015"/>
                  <a:gd name="connsiteX18" fmla="*/ 3085290 w 3138500"/>
                  <a:gd name="connsiteY18" fmla="*/ 594163 h 5968015"/>
                  <a:gd name="connsiteX19" fmla="*/ 2235168 w 3138500"/>
                  <a:gd name="connsiteY19" fmla="*/ 0 h 5968015"/>
                  <a:gd name="connsiteX0" fmla="*/ 1980235 w 2883567"/>
                  <a:gd name="connsiteY0" fmla="*/ 0 h 5968015"/>
                  <a:gd name="connsiteX1" fmla="*/ 2030983 w 2883567"/>
                  <a:gd name="connsiteY1" fmla="*/ 433080 h 5968015"/>
                  <a:gd name="connsiteX2" fmla="*/ 2451968 w 2883567"/>
                  <a:gd name="connsiteY2" fmla="*/ 816107 h 5968015"/>
                  <a:gd name="connsiteX3" fmla="*/ 1956339 w 2883567"/>
                  <a:gd name="connsiteY3" fmla="*/ 1159511 h 5968015"/>
                  <a:gd name="connsiteX4" fmla="*/ 683311 w 2883567"/>
                  <a:gd name="connsiteY4" fmla="*/ 1151175 h 5968015"/>
                  <a:gd name="connsiteX5" fmla="*/ 233670 w 2883567"/>
                  <a:gd name="connsiteY5" fmla="*/ 976438 h 5968015"/>
                  <a:gd name="connsiteX6" fmla="*/ 0 w 2883567"/>
                  <a:gd name="connsiteY6" fmla="*/ 1612145 h 5968015"/>
                  <a:gd name="connsiteX7" fmla="*/ 550224 w 2883567"/>
                  <a:gd name="connsiteY7" fmla="*/ 1527690 h 5968015"/>
                  <a:gd name="connsiteX8" fmla="*/ 556295 w 2883567"/>
                  <a:gd name="connsiteY8" fmla="*/ 5673282 h 5968015"/>
                  <a:gd name="connsiteX9" fmla="*/ 1234324 w 2883567"/>
                  <a:gd name="connsiteY9" fmla="*/ 5684419 h 5968015"/>
                  <a:gd name="connsiteX10" fmla="*/ 1223853 w 2883567"/>
                  <a:gd name="connsiteY10" fmla="*/ 3422852 h 5968015"/>
                  <a:gd name="connsiteX11" fmla="*/ 1302744 w 2883567"/>
                  <a:gd name="connsiteY11" fmla="*/ 3414839 h 5968015"/>
                  <a:gd name="connsiteX12" fmla="*/ 1384397 w 2883567"/>
                  <a:gd name="connsiteY12" fmla="*/ 3428087 h 5968015"/>
                  <a:gd name="connsiteX13" fmla="*/ 1389632 w 2883567"/>
                  <a:gd name="connsiteY13" fmla="*/ 5680929 h 5968015"/>
                  <a:gd name="connsiteX14" fmla="*/ 2060725 w 2883567"/>
                  <a:gd name="connsiteY14" fmla="*/ 5685749 h 5968015"/>
                  <a:gd name="connsiteX15" fmla="*/ 2062403 w 2883567"/>
                  <a:gd name="connsiteY15" fmla="*/ 1608049 h 5968015"/>
                  <a:gd name="connsiteX16" fmla="*/ 2851531 w 2883567"/>
                  <a:gd name="connsiteY16" fmla="*/ 984697 h 5968015"/>
                  <a:gd name="connsiteX17" fmla="*/ 2830357 w 2883567"/>
                  <a:gd name="connsiteY17" fmla="*/ 594163 h 5968015"/>
                  <a:gd name="connsiteX18" fmla="*/ 1980235 w 2883567"/>
                  <a:gd name="connsiteY18" fmla="*/ 0 h 5968015"/>
                  <a:gd name="connsiteX0" fmla="*/ 1980235 w 2883567"/>
                  <a:gd name="connsiteY0" fmla="*/ 0 h 5968015"/>
                  <a:gd name="connsiteX1" fmla="*/ 2030983 w 2883567"/>
                  <a:gd name="connsiteY1" fmla="*/ 433080 h 5968015"/>
                  <a:gd name="connsiteX2" fmla="*/ 2451968 w 2883567"/>
                  <a:gd name="connsiteY2" fmla="*/ 816107 h 5968015"/>
                  <a:gd name="connsiteX3" fmla="*/ 1956339 w 2883567"/>
                  <a:gd name="connsiteY3" fmla="*/ 1159511 h 5968015"/>
                  <a:gd name="connsiteX4" fmla="*/ 683311 w 2883567"/>
                  <a:gd name="connsiteY4" fmla="*/ 1151175 h 5968015"/>
                  <a:gd name="connsiteX5" fmla="*/ 0 w 2883567"/>
                  <a:gd name="connsiteY5" fmla="*/ 1612145 h 5968015"/>
                  <a:gd name="connsiteX6" fmla="*/ 550224 w 2883567"/>
                  <a:gd name="connsiteY6" fmla="*/ 1527690 h 5968015"/>
                  <a:gd name="connsiteX7" fmla="*/ 556295 w 2883567"/>
                  <a:gd name="connsiteY7" fmla="*/ 5673282 h 5968015"/>
                  <a:gd name="connsiteX8" fmla="*/ 1234324 w 2883567"/>
                  <a:gd name="connsiteY8" fmla="*/ 5684419 h 5968015"/>
                  <a:gd name="connsiteX9" fmla="*/ 1223853 w 2883567"/>
                  <a:gd name="connsiteY9" fmla="*/ 3422852 h 5968015"/>
                  <a:gd name="connsiteX10" fmla="*/ 1302744 w 2883567"/>
                  <a:gd name="connsiteY10" fmla="*/ 3414839 h 5968015"/>
                  <a:gd name="connsiteX11" fmla="*/ 1384397 w 2883567"/>
                  <a:gd name="connsiteY11" fmla="*/ 3428087 h 5968015"/>
                  <a:gd name="connsiteX12" fmla="*/ 1389632 w 2883567"/>
                  <a:gd name="connsiteY12" fmla="*/ 5680929 h 5968015"/>
                  <a:gd name="connsiteX13" fmla="*/ 2060725 w 2883567"/>
                  <a:gd name="connsiteY13" fmla="*/ 5685749 h 5968015"/>
                  <a:gd name="connsiteX14" fmla="*/ 2062403 w 2883567"/>
                  <a:gd name="connsiteY14" fmla="*/ 1608049 h 5968015"/>
                  <a:gd name="connsiteX15" fmla="*/ 2851531 w 2883567"/>
                  <a:gd name="connsiteY15" fmla="*/ 984697 h 5968015"/>
                  <a:gd name="connsiteX16" fmla="*/ 2830357 w 2883567"/>
                  <a:gd name="connsiteY16" fmla="*/ 594163 h 5968015"/>
                  <a:gd name="connsiteX17" fmla="*/ 1980235 w 2883567"/>
                  <a:gd name="connsiteY17" fmla="*/ 0 h 5968015"/>
                  <a:gd name="connsiteX0" fmla="*/ 1443463 w 2346795"/>
                  <a:gd name="connsiteY0" fmla="*/ 0 h 5968015"/>
                  <a:gd name="connsiteX1" fmla="*/ 1494211 w 2346795"/>
                  <a:gd name="connsiteY1" fmla="*/ 433080 h 5968015"/>
                  <a:gd name="connsiteX2" fmla="*/ 1915196 w 2346795"/>
                  <a:gd name="connsiteY2" fmla="*/ 816107 h 5968015"/>
                  <a:gd name="connsiteX3" fmla="*/ 1419567 w 2346795"/>
                  <a:gd name="connsiteY3" fmla="*/ 1159511 h 5968015"/>
                  <a:gd name="connsiteX4" fmla="*/ 146539 w 2346795"/>
                  <a:gd name="connsiteY4" fmla="*/ 1151175 h 5968015"/>
                  <a:gd name="connsiteX5" fmla="*/ 13452 w 2346795"/>
                  <a:gd name="connsiteY5" fmla="*/ 1527690 h 5968015"/>
                  <a:gd name="connsiteX6" fmla="*/ 19523 w 2346795"/>
                  <a:gd name="connsiteY6" fmla="*/ 5673282 h 5968015"/>
                  <a:gd name="connsiteX7" fmla="*/ 697552 w 2346795"/>
                  <a:gd name="connsiteY7" fmla="*/ 5684419 h 5968015"/>
                  <a:gd name="connsiteX8" fmla="*/ 687081 w 2346795"/>
                  <a:gd name="connsiteY8" fmla="*/ 3422852 h 5968015"/>
                  <a:gd name="connsiteX9" fmla="*/ 765972 w 2346795"/>
                  <a:gd name="connsiteY9" fmla="*/ 3414839 h 5968015"/>
                  <a:gd name="connsiteX10" fmla="*/ 847625 w 2346795"/>
                  <a:gd name="connsiteY10" fmla="*/ 3428087 h 5968015"/>
                  <a:gd name="connsiteX11" fmla="*/ 852860 w 2346795"/>
                  <a:gd name="connsiteY11" fmla="*/ 5680929 h 5968015"/>
                  <a:gd name="connsiteX12" fmla="*/ 1523953 w 2346795"/>
                  <a:gd name="connsiteY12" fmla="*/ 5685749 h 5968015"/>
                  <a:gd name="connsiteX13" fmla="*/ 1525631 w 2346795"/>
                  <a:gd name="connsiteY13" fmla="*/ 1608049 h 5968015"/>
                  <a:gd name="connsiteX14" fmla="*/ 2314759 w 2346795"/>
                  <a:gd name="connsiteY14" fmla="*/ 984697 h 5968015"/>
                  <a:gd name="connsiteX15" fmla="*/ 2293585 w 2346795"/>
                  <a:gd name="connsiteY15" fmla="*/ 594163 h 5968015"/>
                  <a:gd name="connsiteX16" fmla="*/ 1443463 w 2346795"/>
                  <a:gd name="connsiteY16" fmla="*/ 0 h 5968015"/>
                  <a:gd name="connsiteX0" fmla="*/ 1441172 w 2344504"/>
                  <a:gd name="connsiteY0" fmla="*/ 0 h 5968015"/>
                  <a:gd name="connsiteX1" fmla="*/ 1491920 w 2344504"/>
                  <a:gd name="connsiteY1" fmla="*/ 433080 h 5968015"/>
                  <a:gd name="connsiteX2" fmla="*/ 1912905 w 2344504"/>
                  <a:gd name="connsiteY2" fmla="*/ 816107 h 5968015"/>
                  <a:gd name="connsiteX3" fmla="*/ 1417276 w 2344504"/>
                  <a:gd name="connsiteY3" fmla="*/ 1159511 h 5968015"/>
                  <a:gd name="connsiteX4" fmla="*/ 144248 w 2344504"/>
                  <a:gd name="connsiteY4" fmla="*/ 1151175 h 5968015"/>
                  <a:gd name="connsiteX5" fmla="*/ 15643 w 2344504"/>
                  <a:gd name="connsiteY5" fmla="*/ 1520966 h 5968015"/>
                  <a:gd name="connsiteX6" fmla="*/ 17232 w 2344504"/>
                  <a:gd name="connsiteY6" fmla="*/ 5673282 h 5968015"/>
                  <a:gd name="connsiteX7" fmla="*/ 695261 w 2344504"/>
                  <a:gd name="connsiteY7" fmla="*/ 5684419 h 5968015"/>
                  <a:gd name="connsiteX8" fmla="*/ 684790 w 2344504"/>
                  <a:gd name="connsiteY8" fmla="*/ 3422852 h 5968015"/>
                  <a:gd name="connsiteX9" fmla="*/ 763681 w 2344504"/>
                  <a:gd name="connsiteY9" fmla="*/ 3414839 h 5968015"/>
                  <a:gd name="connsiteX10" fmla="*/ 845334 w 2344504"/>
                  <a:gd name="connsiteY10" fmla="*/ 3428087 h 5968015"/>
                  <a:gd name="connsiteX11" fmla="*/ 850569 w 2344504"/>
                  <a:gd name="connsiteY11" fmla="*/ 5680929 h 5968015"/>
                  <a:gd name="connsiteX12" fmla="*/ 1521662 w 2344504"/>
                  <a:gd name="connsiteY12" fmla="*/ 5685749 h 5968015"/>
                  <a:gd name="connsiteX13" fmla="*/ 1523340 w 2344504"/>
                  <a:gd name="connsiteY13" fmla="*/ 1608049 h 5968015"/>
                  <a:gd name="connsiteX14" fmla="*/ 2312468 w 2344504"/>
                  <a:gd name="connsiteY14" fmla="*/ 984697 h 5968015"/>
                  <a:gd name="connsiteX15" fmla="*/ 2291294 w 2344504"/>
                  <a:gd name="connsiteY15" fmla="*/ 594163 h 5968015"/>
                  <a:gd name="connsiteX16" fmla="*/ 1441172 w 2344504"/>
                  <a:gd name="connsiteY16" fmla="*/ 0 h 5968015"/>
                  <a:gd name="connsiteX0" fmla="*/ 1699359 w 2602691"/>
                  <a:gd name="connsiteY0" fmla="*/ 0 h 5968015"/>
                  <a:gd name="connsiteX1" fmla="*/ 1750107 w 2602691"/>
                  <a:gd name="connsiteY1" fmla="*/ 433080 h 5968015"/>
                  <a:gd name="connsiteX2" fmla="*/ 2171092 w 2602691"/>
                  <a:gd name="connsiteY2" fmla="*/ 816107 h 5968015"/>
                  <a:gd name="connsiteX3" fmla="*/ 1675463 w 2602691"/>
                  <a:gd name="connsiteY3" fmla="*/ 1159511 h 5968015"/>
                  <a:gd name="connsiteX4" fmla="*/ 402435 w 2602691"/>
                  <a:gd name="connsiteY4" fmla="*/ 1151175 h 5968015"/>
                  <a:gd name="connsiteX5" fmla="*/ 273830 w 2602691"/>
                  <a:gd name="connsiteY5" fmla="*/ 1520966 h 5968015"/>
                  <a:gd name="connsiteX6" fmla="*/ 275419 w 2602691"/>
                  <a:gd name="connsiteY6" fmla="*/ 5673282 h 5968015"/>
                  <a:gd name="connsiteX7" fmla="*/ 953448 w 2602691"/>
                  <a:gd name="connsiteY7" fmla="*/ 5684419 h 5968015"/>
                  <a:gd name="connsiteX8" fmla="*/ 942977 w 2602691"/>
                  <a:gd name="connsiteY8" fmla="*/ 3422852 h 5968015"/>
                  <a:gd name="connsiteX9" fmla="*/ 1021868 w 2602691"/>
                  <a:gd name="connsiteY9" fmla="*/ 3414839 h 5968015"/>
                  <a:gd name="connsiteX10" fmla="*/ 1103521 w 2602691"/>
                  <a:gd name="connsiteY10" fmla="*/ 3428087 h 5968015"/>
                  <a:gd name="connsiteX11" fmla="*/ 1108756 w 2602691"/>
                  <a:gd name="connsiteY11" fmla="*/ 5680929 h 5968015"/>
                  <a:gd name="connsiteX12" fmla="*/ 1779849 w 2602691"/>
                  <a:gd name="connsiteY12" fmla="*/ 5685749 h 5968015"/>
                  <a:gd name="connsiteX13" fmla="*/ 1781527 w 2602691"/>
                  <a:gd name="connsiteY13" fmla="*/ 1608049 h 5968015"/>
                  <a:gd name="connsiteX14" fmla="*/ 2570655 w 2602691"/>
                  <a:gd name="connsiteY14" fmla="*/ 984697 h 5968015"/>
                  <a:gd name="connsiteX15" fmla="*/ 2549481 w 2602691"/>
                  <a:gd name="connsiteY15" fmla="*/ 594163 h 5968015"/>
                  <a:gd name="connsiteX16" fmla="*/ 1699359 w 2602691"/>
                  <a:gd name="connsiteY16" fmla="*/ 0 h 5968015"/>
                  <a:gd name="connsiteX0" fmla="*/ 1746894 w 2650226"/>
                  <a:gd name="connsiteY0" fmla="*/ 0 h 5968015"/>
                  <a:gd name="connsiteX1" fmla="*/ 1797642 w 2650226"/>
                  <a:gd name="connsiteY1" fmla="*/ 433080 h 5968015"/>
                  <a:gd name="connsiteX2" fmla="*/ 2218627 w 2650226"/>
                  <a:gd name="connsiteY2" fmla="*/ 816107 h 5968015"/>
                  <a:gd name="connsiteX3" fmla="*/ 1722998 w 2650226"/>
                  <a:gd name="connsiteY3" fmla="*/ 1159511 h 5968015"/>
                  <a:gd name="connsiteX4" fmla="*/ 449970 w 2650226"/>
                  <a:gd name="connsiteY4" fmla="*/ 1151175 h 5968015"/>
                  <a:gd name="connsiteX5" fmla="*/ 1020 w 2650226"/>
                  <a:gd name="connsiteY5" fmla="*/ 1261267 h 5968015"/>
                  <a:gd name="connsiteX6" fmla="*/ 321365 w 2650226"/>
                  <a:gd name="connsiteY6" fmla="*/ 1520966 h 5968015"/>
                  <a:gd name="connsiteX7" fmla="*/ 322954 w 2650226"/>
                  <a:gd name="connsiteY7" fmla="*/ 5673282 h 5968015"/>
                  <a:gd name="connsiteX8" fmla="*/ 1000983 w 2650226"/>
                  <a:gd name="connsiteY8" fmla="*/ 5684419 h 5968015"/>
                  <a:gd name="connsiteX9" fmla="*/ 990512 w 2650226"/>
                  <a:gd name="connsiteY9" fmla="*/ 3422852 h 5968015"/>
                  <a:gd name="connsiteX10" fmla="*/ 1069403 w 2650226"/>
                  <a:gd name="connsiteY10" fmla="*/ 3414839 h 5968015"/>
                  <a:gd name="connsiteX11" fmla="*/ 1151056 w 2650226"/>
                  <a:gd name="connsiteY11" fmla="*/ 3428087 h 5968015"/>
                  <a:gd name="connsiteX12" fmla="*/ 1156291 w 2650226"/>
                  <a:gd name="connsiteY12" fmla="*/ 5680929 h 5968015"/>
                  <a:gd name="connsiteX13" fmla="*/ 1827384 w 2650226"/>
                  <a:gd name="connsiteY13" fmla="*/ 5685749 h 5968015"/>
                  <a:gd name="connsiteX14" fmla="*/ 1829062 w 2650226"/>
                  <a:gd name="connsiteY14" fmla="*/ 1608049 h 5968015"/>
                  <a:gd name="connsiteX15" fmla="*/ 2618190 w 2650226"/>
                  <a:gd name="connsiteY15" fmla="*/ 984697 h 5968015"/>
                  <a:gd name="connsiteX16" fmla="*/ 2597016 w 2650226"/>
                  <a:gd name="connsiteY16" fmla="*/ 594163 h 5968015"/>
                  <a:gd name="connsiteX17" fmla="*/ 1746894 w 2650226"/>
                  <a:gd name="connsiteY17" fmla="*/ 0 h 5968015"/>
                  <a:gd name="connsiteX0" fmla="*/ 1746894 w 2650226"/>
                  <a:gd name="connsiteY0" fmla="*/ 0 h 5968015"/>
                  <a:gd name="connsiteX1" fmla="*/ 1797642 w 2650226"/>
                  <a:gd name="connsiteY1" fmla="*/ 433080 h 5968015"/>
                  <a:gd name="connsiteX2" fmla="*/ 2218627 w 2650226"/>
                  <a:gd name="connsiteY2" fmla="*/ 816107 h 5968015"/>
                  <a:gd name="connsiteX3" fmla="*/ 1722998 w 2650226"/>
                  <a:gd name="connsiteY3" fmla="*/ 1159511 h 5968015"/>
                  <a:gd name="connsiteX4" fmla="*/ 449970 w 2650226"/>
                  <a:gd name="connsiteY4" fmla="*/ 1151175 h 5968015"/>
                  <a:gd name="connsiteX5" fmla="*/ 1020 w 2650226"/>
                  <a:gd name="connsiteY5" fmla="*/ 1261267 h 5968015"/>
                  <a:gd name="connsiteX6" fmla="*/ 321365 w 2650226"/>
                  <a:gd name="connsiteY6" fmla="*/ 1520966 h 5968015"/>
                  <a:gd name="connsiteX7" fmla="*/ 322954 w 2650226"/>
                  <a:gd name="connsiteY7" fmla="*/ 5673282 h 5968015"/>
                  <a:gd name="connsiteX8" fmla="*/ 1000983 w 2650226"/>
                  <a:gd name="connsiteY8" fmla="*/ 5684419 h 5968015"/>
                  <a:gd name="connsiteX9" fmla="*/ 990512 w 2650226"/>
                  <a:gd name="connsiteY9" fmla="*/ 3422852 h 5968015"/>
                  <a:gd name="connsiteX10" fmla="*/ 1069403 w 2650226"/>
                  <a:gd name="connsiteY10" fmla="*/ 3414839 h 5968015"/>
                  <a:gd name="connsiteX11" fmla="*/ 1151056 w 2650226"/>
                  <a:gd name="connsiteY11" fmla="*/ 3428087 h 5968015"/>
                  <a:gd name="connsiteX12" fmla="*/ 1156291 w 2650226"/>
                  <a:gd name="connsiteY12" fmla="*/ 5680929 h 5968015"/>
                  <a:gd name="connsiteX13" fmla="*/ 1827384 w 2650226"/>
                  <a:gd name="connsiteY13" fmla="*/ 5685749 h 5968015"/>
                  <a:gd name="connsiteX14" fmla="*/ 1829062 w 2650226"/>
                  <a:gd name="connsiteY14" fmla="*/ 1608049 h 5968015"/>
                  <a:gd name="connsiteX15" fmla="*/ 2618190 w 2650226"/>
                  <a:gd name="connsiteY15" fmla="*/ 984697 h 5968015"/>
                  <a:gd name="connsiteX16" fmla="*/ 2597016 w 2650226"/>
                  <a:gd name="connsiteY16" fmla="*/ 594163 h 5968015"/>
                  <a:gd name="connsiteX17" fmla="*/ 1746894 w 2650226"/>
                  <a:gd name="connsiteY17" fmla="*/ 0 h 5968015"/>
                  <a:gd name="connsiteX0" fmla="*/ 1746744 w 2650076"/>
                  <a:gd name="connsiteY0" fmla="*/ 0 h 5968015"/>
                  <a:gd name="connsiteX1" fmla="*/ 1797492 w 2650076"/>
                  <a:gd name="connsiteY1" fmla="*/ 433080 h 5968015"/>
                  <a:gd name="connsiteX2" fmla="*/ 2218477 w 2650076"/>
                  <a:gd name="connsiteY2" fmla="*/ 816107 h 5968015"/>
                  <a:gd name="connsiteX3" fmla="*/ 1722848 w 2650076"/>
                  <a:gd name="connsiteY3" fmla="*/ 1159511 h 5968015"/>
                  <a:gd name="connsiteX4" fmla="*/ 449820 w 2650076"/>
                  <a:gd name="connsiteY4" fmla="*/ 1151175 h 5968015"/>
                  <a:gd name="connsiteX5" fmla="*/ 870 w 2650076"/>
                  <a:gd name="connsiteY5" fmla="*/ 1261267 h 5968015"/>
                  <a:gd name="connsiteX6" fmla="*/ 321215 w 2650076"/>
                  <a:gd name="connsiteY6" fmla="*/ 1520966 h 5968015"/>
                  <a:gd name="connsiteX7" fmla="*/ 322804 w 2650076"/>
                  <a:gd name="connsiteY7" fmla="*/ 5673282 h 5968015"/>
                  <a:gd name="connsiteX8" fmla="*/ 1000833 w 2650076"/>
                  <a:gd name="connsiteY8" fmla="*/ 5684419 h 5968015"/>
                  <a:gd name="connsiteX9" fmla="*/ 990362 w 2650076"/>
                  <a:gd name="connsiteY9" fmla="*/ 3422852 h 5968015"/>
                  <a:gd name="connsiteX10" fmla="*/ 1069253 w 2650076"/>
                  <a:gd name="connsiteY10" fmla="*/ 3414839 h 5968015"/>
                  <a:gd name="connsiteX11" fmla="*/ 1150906 w 2650076"/>
                  <a:gd name="connsiteY11" fmla="*/ 3428087 h 5968015"/>
                  <a:gd name="connsiteX12" fmla="*/ 1156141 w 2650076"/>
                  <a:gd name="connsiteY12" fmla="*/ 5680929 h 5968015"/>
                  <a:gd name="connsiteX13" fmla="*/ 1827234 w 2650076"/>
                  <a:gd name="connsiteY13" fmla="*/ 5685749 h 5968015"/>
                  <a:gd name="connsiteX14" fmla="*/ 1828912 w 2650076"/>
                  <a:gd name="connsiteY14" fmla="*/ 1608049 h 5968015"/>
                  <a:gd name="connsiteX15" fmla="*/ 2618040 w 2650076"/>
                  <a:gd name="connsiteY15" fmla="*/ 984697 h 5968015"/>
                  <a:gd name="connsiteX16" fmla="*/ 2596866 w 2650076"/>
                  <a:gd name="connsiteY16" fmla="*/ 594163 h 5968015"/>
                  <a:gd name="connsiteX17" fmla="*/ 1746744 w 2650076"/>
                  <a:gd name="connsiteY17" fmla="*/ 0 h 5968015"/>
                  <a:gd name="connsiteX0" fmla="*/ 1759365 w 2662697"/>
                  <a:gd name="connsiteY0" fmla="*/ 0 h 5968015"/>
                  <a:gd name="connsiteX1" fmla="*/ 1810113 w 2662697"/>
                  <a:gd name="connsiteY1" fmla="*/ 433080 h 5968015"/>
                  <a:gd name="connsiteX2" fmla="*/ 2231098 w 2662697"/>
                  <a:gd name="connsiteY2" fmla="*/ 816107 h 5968015"/>
                  <a:gd name="connsiteX3" fmla="*/ 1735469 w 2662697"/>
                  <a:gd name="connsiteY3" fmla="*/ 1159511 h 5968015"/>
                  <a:gd name="connsiteX4" fmla="*/ 462441 w 2662697"/>
                  <a:gd name="connsiteY4" fmla="*/ 1151175 h 5968015"/>
                  <a:gd name="connsiteX5" fmla="*/ 13491 w 2662697"/>
                  <a:gd name="connsiteY5" fmla="*/ 1261267 h 5968015"/>
                  <a:gd name="connsiteX6" fmla="*/ 105104 w 2662697"/>
                  <a:gd name="connsiteY6" fmla="*/ 1579319 h 5968015"/>
                  <a:gd name="connsiteX7" fmla="*/ 333836 w 2662697"/>
                  <a:gd name="connsiteY7" fmla="*/ 1520966 h 5968015"/>
                  <a:gd name="connsiteX8" fmla="*/ 335425 w 2662697"/>
                  <a:gd name="connsiteY8" fmla="*/ 5673282 h 5968015"/>
                  <a:gd name="connsiteX9" fmla="*/ 1013454 w 2662697"/>
                  <a:gd name="connsiteY9" fmla="*/ 5684419 h 5968015"/>
                  <a:gd name="connsiteX10" fmla="*/ 1002983 w 2662697"/>
                  <a:gd name="connsiteY10" fmla="*/ 3422852 h 5968015"/>
                  <a:gd name="connsiteX11" fmla="*/ 1081874 w 2662697"/>
                  <a:gd name="connsiteY11" fmla="*/ 3414839 h 5968015"/>
                  <a:gd name="connsiteX12" fmla="*/ 1163527 w 2662697"/>
                  <a:gd name="connsiteY12" fmla="*/ 3428087 h 5968015"/>
                  <a:gd name="connsiteX13" fmla="*/ 1168762 w 2662697"/>
                  <a:gd name="connsiteY13" fmla="*/ 5680929 h 5968015"/>
                  <a:gd name="connsiteX14" fmla="*/ 1839855 w 2662697"/>
                  <a:gd name="connsiteY14" fmla="*/ 5685749 h 5968015"/>
                  <a:gd name="connsiteX15" fmla="*/ 1841533 w 2662697"/>
                  <a:gd name="connsiteY15" fmla="*/ 1608049 h 5968015"/>
                  <a:gd name="connsiteX16" fmla="*/ 2630661 w 2662697"/>
                  <a:gd name="connsiteY16" fmla="*/ 984697 h 5968015"/>
                  <a:gd name="connsiteX17" fmla="*/ 2609487 w 2662697"/>
                  <a:gd name="connsiteY17" fmla="*/ 594163 h 5968015"/>
                  <a:gd name="connsiteX18" fmla="*/ 1759365 w 2662697"/>
                  <a:gd name="connsiteY18" fmla="*/ 0 h 5968015"/>
                  <a:gd name="connsiteX0" fmla="*/ 1759365 w 2662697"/>
                  <a:gd name="connsiteY0" fmla="*/ 0 h 5968015"/>
                  <a:gd name="connsiteX1" fmla="*/ 1810113 w 2662697"/>
                  <a:gd name="connsiteY1" fmla="*/ 433080 h 5968015"/>
                  <a:gd name="connsiteX2" fmla="*/ 2231098 w 2662697"/>
                  <a:gd name="connsiteY2" fmla="*/ 816107 h 5968015"/>
                  <a:gd name="connsiteX3" fmla="*/ 1735469 w 2662697"/>
                  <a:gd name="connsiteY3" fmla="*/ 1159511 h 5968015"/>
                  <a:gd name="connsiteX4" fmla="*/ 462441 w 2662697"/>
                  <a:gd name="connsiteY4" fmla="*/ 1151175 h 5968015"/>
                  <a:gd name="connsiteX5" fmla="*/ 13491 w 2662697"/>
                  <a:gd name="connsiteY5" fmla="*/ 1261267 h 5968015"/>
                  <a:gd name="connsiteX6" fmla="*/ 105104 w 2662697"/>
                  <a:gd name="connsiteY6" fmla="*/ 1579319 h 5968015"/>
                  <a:gd name="connsiteX7" fmla="*/ 333836 w 2662697"/>
                  <a:gd name="connsiteY7" fmla="*/ 1520966 h 5968015"/>
                  <a:gd name="connsiteX8" fmla="*/ 335425 w 2662697"/>
                  <a:gd name="connsiteY8" fmla="*/ 5673282 h 5968015"/>
                  <a:gd name="connsiteX9" fmla="*/ 1013454 w 2662697"/>
                  <a:gd name="connsiteY9" fmla="*/ 5684419 h 5968015"/>
                  <a:gd name="connsiteX10" fmla="*/ 1002983 w 2662697"/>
                  <a:gd name="connsiteY10" fmla="*/ 3422852 h 5968015"/>
                  <a:gd name="connsiteX11" fmla="*/ 1081874 w 2662697"/>
                  <a:gd name="connsiteY11" fmla="*/ 3414839 h 5968015"/>
                  <a:gd name="connsiteX12" fmla="*/ 1163527 w 2662697"/>
                  <a:gd name="connsiteY12" fmla="*/ 3428087 h 5968015"/>
                  <a:gd name="connsiteX13" fmla="*/ 1168762 w 2662697"/>
                  <a:gd name="connsiteY13" fmla="*/ 5680929 h 5968015"/>
                  <a:gd name="connsiteX14" fmla="*/ 1839855 w 2662697"/>
                  <a:gd name="connsiteY14" fmla="*/ 5685749 h 5968015"/>
                  <a:gd name="connsiteX15" fmla="*/ 1841533 w 2662697"/>
                  <a:gd name="connsiteY15" fmla="*/ 1608049 h 5968015"/>
                  <a:gd name="connsiteX16" fmla="*/ 2630661 w 2662697"/>
                  <a:gd name="connsiteY16" fmla="*/ 984697 h 5968015"/>
                  <a:gd name="connsiteX17" fmla="*/ 2609487 w 2662697"/>
                  <a:gd name="connsiteY17" fmla="*/ 594163 h 5968015"/>
                  <a:gd name="connsiteX18" fmla="*/ 1759365 w 2662697"/>
                  <a:gd name="connsiteY18" fmla="*/ 0 h 5968015"/>
                  <a:gd name="connsiteX0" fmla="*/ 1841381 w 2744713"/>
                  <a:gd name="connsiteY0" fmla="*/ 0 h 5968015"/>
                  <a:gd name="connsiteX1" fmla="*/ 1892129 w 2744713"/>
                  <a:gd name="connsiteY1" fmla="*/ 433080 h 5968015"/>
                  <a:gd name="connsiteX2" fmla="*/ 2313114 w 2744713"/>
                  <a:gd name="connsiteY2" fmla="*/ 816107 h 5968015"/>
                  <a:gd name="connsiteX3" fmla="*/ 1817485 w 2744713"/>
                  <a:gd name="connsiteY3" fmla="*/ 1159511 h 5968015"/>
                  <a:gd name="connsiteX4" fmla="*/ 544457 w 2744713"/>
                  <a:gd name="connsiteY4" fmla="*/ 1151175 h 5968015"/>
                  <a:gd name="connsiteX5" fmla="*/ 95507 w 2744713"/>
                  <a:gd name="connsiteY5" fmla="*/ 1261267 h 5968015"/>
                  <a:gd name="connsiteX6" fmla="*/ 187120 w 2744713"/>
                  <a:gd name="connsiteY6" fmla="*/ 1579319 h 5968015"/>
                  <a:gd name="connsiteX7" fmla="*/ 415852 w 2744713"/>
                  <a:gd name="connsiteY7" fmla="*/ 1520966 h 5968015"/>
                  <a:gd name="connsiteX8" fmla="*/ 417441 w 2744713"/>
                  <a:gd name="connsiteY8" fmla="*/ 5673282 h 5968015"/>
                  <a:gd name="connsiteX9" fmla="*/ 1095470 w 2744713"/>
                  <a:gd name="connsiteY9" fmla="*/ 5684419 h 5968015"/>
                  <a:gd name="connsiteX10" fmla="*/ 1084999 w 2744713"/>
                  <a:gd name="connsiteY10" fmla="*/ 3422852 h 5968015"/>
                  <a:gd name="connsiteX11" fmla="*/ 1163890 w 2744713"/>
                  <a:gd name="connsiteY11" fmla="*/ 3414839 h 5968015"/>
                  <a:gd name="connsiteX12" fmla="*/ 1245543 w 2744713"/>
                  <a:gd name="connsiteY12" fmla="*/ 3428087 h 5968015"/>
                  <a:gd name="connsiteX13" fmla="*/ 1250778 w 2744713"/>
                  <a:gd name="connsiteY13" fmla="*/ 5680929 h 5968015"/>
                  <a:gd name="connsiteX14" fmla="*/ 1921871 w 2744713"/>
                  <a:gd name="connsiteY14" fmla="*/ 5685749 h 5968015"/>
                  <a:gd name="connsiteX15" fmla="*/ 1923549 w 2744713"/>
                  <a:gd name="connsiteY15" fmla="*/ 1608049 h 5968015"/>
                  <a:gd name="connsiteX16" fmla="*/ 2712677 w 2744713"/>
                  <a:gd name="connsiteY16" fmla="*/ 984697 h 5968015"/>
                  <a:gd name="connsiteX17" fmla="*/ 2691503 w 2744713"/>
                  <a:gd name="connsiteY17" fmla="*/ 594163 h 5968015"/>
                  <a:gd name="connsiteX18" fmla="*/ 1841381 w 2744713"/>
                  <a:gd name="connsiteY18" fmla="*/ 0 h 5968015"/>
                  <a:gd name="connsiteX0" fmla="*/ 1912014 w 2815346"/>
                  <a:gd name="connsiteY0" fmla="*/ 0 h 5968015"/>
                  <a:gd name="connsiteX1" fmla="*/ 1962762 w 2815346"/>
                  <a:gd name="connsiteY1" fmla="*/ 433080 h 5968015"/>
                  <a:gd name="connsiteX2" fmla="*/ 2383747 w 2815346"/>
                  <a:gd name="connsiteY2" fmla="*/ 816107 h 5968015"/>
                  <a:gd name="connsiteX3" fmla="*/ 1888118 w 2815346"/>
                  <a:gd name="connsiteY3" fmla="*/ 1159511 h 5968015"/>
                  <a:gd name="connsiteX4" fmla="*/ 615090 w 2815346"/>
                  <a:gd name="connsiteY4" fmla="*/ 1151175 h 5968015"/>
                  <a:gd name="connsiteX5" fmla="*/ 166140 w 2815346"/>
                  <a:gd name="connsiteY5" fmla="*/ 1261267 h 5968015"/>
                  <a:gd name="connsiteX6" fmla="*/ 53785 w 2815346"/>
                  <a:gd name="connsiteY6" fmla="*/ 1774644 h 5968015"/>
                  <a:gd name="connsiteX7" fmla="*/ 486485 w 2815346"/>
                  <a:gd name="connsiteY7" fmla="*/ 1520966 h 5968015"/>
                  <a:gd name="connsiteX8" fmla="*/ 488074 w 2815346"/>
                  <a:gd name="connsiteY8" fmla="*/ 5673282 h 5968015"/>
                  <a:gd name="connsiteX9" fmla="*/ 1166103 w 2815346"/>
                  <a:gd name="connsiteY9" fmla="*/ 5684419 h 5968015"/>
                  <a:gd name="connsiteX10" fmla="*/ 1155632 w 2815346"/>
                  <a:gd name="connsiteY10" fmla="*/ 3422852 h 5968015"/>
                  <a:gd name="connsiteX11" fmla="*/ 1234523 w 2815346"/>
                  <a:gd name="connsiteY11" fmla="*/ 3414839 h 5968015"/>
                  <a:gd name="connsiteX12" fmla="*/ 1316176 w 2815346"/>
                  <a:gd name="connsiteY12" fmla="*/ 3428087 h 5968015"/>
                  <a:gd name="connsiteX13" fmla="*/ 1321411 w 2815346"/>
                  <a:gd name="connsiteY13" fmla="*/ 5680929 h 5968015"/>
                  <a:gd name="connsiteX14" fmla="*/ 1992504 w 2815346"/>
                  <a:gd name="connsiteY14" fmla="*/ 5685749 h 5968015"/>
                  <a:gd name="connsiteX15" fmla="*/ 1994182 w 2815346"/>
                  <a:gd name="connsiteY15" fmla="*/ 1608049 h 5968015"/>
                  <a:gd name="connsiteX16" fmla="*/ 2783310 w 2815346"/>
                  <a:gd name="connsiteY16" fmla="*/ 984697 h 5968015"/>
                  <a:gd name="connsiteX17" fmla="*/ 2762136 w 2815346"/>
                  <a:gd name="connsiteY17" fmla="*/ 594163 h 5968015"/>
                  <a:gd name="connsiteX18" fmla="*/ 1912014 w 2815346"/>
                  <a:gd name="connsiteY18" fmla="*/ 0 h 5968015"/>
                  <a:gd name="connsiteX0" fmla="*/ 1974736 w 2878068"/>
                  <a:gd name="connsiteY0" fmla="*/ 0 h 5968015"/>
                  <a:gd name="connsiteX1" fmla="*/ 2025484 w 2878068"/>
                  <a:gd name="connsiteY1" fmla="*/ 433080 h 5968015"/>
                  <a:gd name="connsiteX2" fmla="*/ 2446469 w 2878068"/>
                  <a:gd name="connsiteY2" fmla="*/ 816107 h 5968015"/>
                  <a:gd name="connsiteX3" fmla="*/ 1950840 w 2878068"/>
                  <a:gd name="connsiteY3" fmla="*/ 1159511 h 5968015"/>
                  <a:gd name="connsiteX4" fmla="*/ 677812 w 2878068"/>
                  <a:gd name="connsiteY4" fmla="*/ 1151175 h 5968015"/>
                  <a:gd name="connsiteX5" fmla="*/ 119964 w 2878068"/>
                  <a:gd name="connsiteY5" fmla="*/ 1408193 h 5968015"/>
                  <a:gd name="connsiteX6" fmla="*/ 116507 w 2878068"/>
                  <a:gd name="connsiteY6" fmla="*/ 1774644 h 5968015"/>
                  <a:gd name="connsiteX7" fmla="*/ 549207 w 2878068"/>
                  <a:gd name="connsiteY7" fmla="*/ 1520966 h 5968015"/>
                  <a:gd name="connsiteX8" fmla="*/ 550796 w 2878068"/>
                  <a:gd name="connsiteY8" fmla="*/ 5673282 h 5968015"/>
                  <a:gd name="connsiteX9" fmla="*/ 1228825 w 2878068"/>
                  <a:gd name="connsiteY9" fmla="*/ 5684419 h 5968015"/>
                  <a:gd name="connsiteX10" fmla="*/ 1218354 w 2878068"/>
                  <a:gd name="connsiteY10" fmla="*/ 3422852 h 5968015"/>
                  <a:gd name="connsiteX11" fmla="*/ 1297245 w 2878068"/>
                  <a:gd name="connsiteY11" fmla="*/ 3414839 h 5968015"/>
                  <a:gd name="connsiteX12" fmla="*/ 1378898 w 2878068"/>
                  <a:gd name="connsiteY12" fmla="*/ 3428087 h 5968015"/>
                  <a:gd name="connsiteX13" fmla="*/ 1384133 w 2878068"/>
                  <a:gd name="connsiteY13" fmla="*/ 5680929 h 5968015"/>
                  <a:gd name="connsiteX14" fmla="*/ 2055226 w 2878068"/>
                  <a:gd name="connsiteY14" fmla="*/ 5685749 h 5968015"/>
                  <a:gd name="connsiteX15" fmla="*/ 2056904 w 2878068"/>
                  <a:gd name="connsiteY15" fmla="*/ 1608049 h 5968015"/>
                  <a:gd name="connsiteX16" fmla="*/ 2846032 w 2878068"/>
                  <a:gd name="connsiteY16" fmla="*/ 984697 h 5968015"/>
                  <a:gd name="connsiteX17" fmla="*/ 2824858 w 2878068"/>
                  <a:gd name="connsiteY17" fmla="*/ 594163 h 5968015"/>
                  <a:gd name="connsiteX18" fmla="*/ 1974736 w 2878068"/>
                  <a:gd name="connsiteY18" fmla="*/ 0 h 5968015"/>
                  <a:gd name="connsiteX0" fmla="*/ 1974736 w 2878068"/>
                  <a:gd name="connsiteY0" fmla="*/ 0 h 5968015"/>
                  <a:gd name="connsiteX1" fmla="*/ 2025484 w 2878068"/>
                  <a:gd name="connsiteY1" fmla="*/ 433080 h 5968015"/>
                  <a:gd name="connsiteX2" fmla="*/ 2446469 w 2878068"/>
                  <a:gd name="connsiteY2" fmla="*/ 816107 h 5968015"/>
                  <a:gd name="connsiteX3" fmla="*/ 1950840 w 2878068"/>
                  <a:gd name="connsiteY3" fmla="*/ 1159511 h 5968015"/>
                  <a:gd name="connsiteX4" fmla="*/ 677812 w 2878068"/>
                  <a:gd name="connsiteY4" fmla="*/ 1151175 h 5968015"/>
                  <a:gd name="connsiteX5" fmla="*/ 119964 w 2878068"/>
                  <a:gd name="connsiteY5" fmla="*/ 1408193 h 5968015"/>
                  <a:gd name="connsiteX6" fmla="*/ 116507 w 2878068"/>
                  <a:gd name="connsiteY6" fmla="*/ 1774644 h 5968015"/>
                  <a:gd name="connsiteX7" fmla="*/ 549207 w 2878068"/>
                  <a:gd name="connsiteY7" fmla="*/ 1520966 h 5968015"/>
                  <a:gd name="connsiteX8" fmla="*/ 550796 w 2878068"/>
                  <a:gd name="connsiteY8" fmla="*/ 5673282 h 5968015"/>
                  <a:gd name="connsiteX9" fmla="*/ 1228825 w 2878068"/>
                  <a:gd name="connsiteY9" fmla="*/ 5684419 h 5968015"/>
                  <a:gd name="connsiteX10" fmla="*/ 1218354 w 2878068"/>
                  <a:gd name="connsiteY10" fmla="*/ 3422852 h 5968015"/>
                  <a:gd name="connsiteX11" fmla="*/ 1297245 w 2878068"/>
                  <a:gd name="connsiteY11" fmla="*/ 3414839 h 5968015"/>
                  <a:gd name="connsiteX12" fmla="*/ 1378898 w 2878068"/>
                  <a:gd name="connsiteY12" fmla="*/ 3428087 h 5968015"/>
                  <a:gd name="connsiteX13" fmla="*/ 1384133 w 2878068"/>
                  <a:gd name="connsiteY13" fmla="*/ 5680929 h 5968015"/>
                  <a:gd name="connsiteX14" fmla="*/ 2055226 w 2878068"/>
                  <a:gd name="connsiteY14" fmla="*/ 5685749 h 5968015"/>
                  <a:gd name="connsiteX15" fmla="*/ 2056904 w 2878068"/>
                  <a:gd name="connsiteY15" fmla="*/ 1608049 h 5968015"/>
                  <a:gd name="connsiteX16" fmla="*/ 2846032 w 2878068"/>
                  <a:gd name="connsiteY16" fmla="*/ 984697 h 5968015"/>
                  <a:gd name="connsiteX17" fmla="*/ 2824858 w 2878068"/>
                  <a:gd name="connsiteY17" fmla="*/ 594163 h 5968015"/>
                  <a:gd name="connsiteX18" fmla="*/ 1974736 w 2878068"/>
                  <a:gd name="connsiteY18" fmla="*/ 0 h 5968015"/>
                  <a:gd name="connsiteX0" fmla="*/ 1974736 w 2878068"/>
                  <a:gd name="connsiteY0" fmla="*/ 0 h 5968015"/>
                  <a:gd name="connsiteX1" fmla="*/ 2025484 w 2878068"/>
                  <a:gd name="connsiteY1" fmla="*/ 433080 h 5968015"/>
                  <a:gd name="connsiteX2" fmla="*/ 2446469 w 2878068"/>
                  <a:gd name="connsiteY2" fmla="*/ 816107 h 5968015"/>
                  <a:gd name="connsiteX3" fmla="*/ 1950840 w 2878068"/>
                  <a:gd name="connsiteY3" fmla="*/ 1159511 h 5968015"/>
                  <a:gd name="connsiteX4" fmla="*/ 677812 w 2878068"/>
                  <a:gd name="connsiteY4" fmla="*/ 1151175 h 5968015"/>
                  <a:gd name="connsiteX5" fmla="*/ 119964 w 2878068"/>
                  <a:gd name="connsiteY5" fmla="*/ 1408193 h 5968015"/>
                  <a:gd name="connsiteX6" fmla="*/ 116507 w 2878068"/>
                  <a:gd name="connsiteY6" fmla="*/ 1774644 h 5968015"/>
                  <a:gd name="connsiteX7" fmla="*/ 549207 w 2878068"/>
                  <a:gd name="connsiteY7" fmla="*/ 1520966 h 5968015"/>
                  <a:gd name="connsiteX8" fmla="*/ 550796 w 2878068"/>
                  <a:gd name="connsiteY8" fmla="*/ 5673282 h 5968015"/>
                  <a:gd name="connsiteX9" fmla="*/ 1228825 w 2878068"/>
                  <a:gd name="connsiteY9" fmla="*/ 5684419 h 5968015"/>
                  <a:gd name="connsiteX10" fmla="*/ 1218354 w 2878068"/>
                  <a:gd name="connsiteY10" fmla="*/ 3422852 h 5968015"/>
                  <a:gd name="connsiteX11" fmla="*/ 1297245 w 2878068"/>
                  <a:gd name="connsiteY11" fmla="*/ 3414839 h 5968015"/>
                  <a:gd name="connsiteX12" fmla="*/ 1378898 w 2878068"/>
                  <a:gd name="connsiteY12" fmla="*/ 3428087 h 5968015"/>
                  <a:gd name="connsiteX13" fmla="*/ 1384133 w 2878068"/>
                  <a:gd name="connsiteY13" fmla="*/ 5680929 h 5968015"/>
                  <a:gd name="connsiteX14" fmla="*/ 2055226 w 2878068"/>
                  <a:gd name="connsiteY14" fmla="*/ 5685749 h 5968015"/>
                  <a:gd name="connsiteX15" fmla="*/ 2056904 w 2878068"/>
                  <a:gd name="connsiteY15" fmla="*/ 1608049 h 5968015"/>
                  <a:gd name="connsiteX16" fmla="*/ 2846032 w 2878068"/>
                  <a:gd name="connsiteY16" fmla="*/ 984697 h 5968015"/>
                  <a:gd name="connsiteX17" fmla="*/ 2824858 w 2878068"/>
                  <a:gd name="connsiteY17" fmla="*/ 594163 h 5968015"/>
                  <a:gd name="connsiteX18" fmla="*/ 1974736 w 2878068"/>
                  <a:gd name="connsiteY18" fmla="*/ 0 h 5968015"/>
                  <a:gd name="connsiteX0" fmla="*/ 1974736 w 2878068"/>
                  <a:gd name="connsiteY0" fmla="*/ 0 h 5968015"/>
                  <a:gd name="connsiteX1" fmla="*/ 2025484 w 2878068"/>
                  <a:gd name="connsiteY1" fmla="*/ 433080 h 5968015"/>
                  <a:gd name="connsiteX2" fmla="*/ 2446469 w 2878068"/>
                  <a:gd name="connsiteY2" fmla="*/ 816107 h 5968015"/>
                  <a:gd name="connsiteX3" fmla="*/ 1950840 w 2878068"/>
                  <a:gd name="connsiteY3" fmla="*/ 1159511 h 5968015"/>
                  <a:gd name="connsiteX4" fmla="*/ 677812 w 2878068"/>
                  <a:gd name="connsiteY4" fmla="*/ 1151175 h 5968015"/>
                  <a:gd name="connsiteX5" fmla="*/ 119964 w 2878068"/>
                  <a:gd name="connsiteY5" fmla="*/ 1408193 h 5968015"/>
                  <a:gd name="connsiteX6" fmla="*/ 116507 w 2878068"/>
                  <a:gd name="connsiteY6" fmla="*/ 1774644 h 5968015"/>
                  <a:gd name="connsiteX7" fmla="*/ 549207 w 2878068"/>
                  <a:gd name="connsiteY7" fmla="*/ 1520966 h 5968015"/>
                  <a:gd name="connsiteX8" fmla="*/ 550796 w 2878068"/>
                  <a:gd name="connsiteY8" fmla="*/ 5673282 h 5968015"/>
                  <a:gd name="connsiteX9" fmla="*/ 1228825 w 2878068"/>
                  <a:gd name="connsiteY9" fmla="*/ 5684419 h 5968015"/>
                  <a:gd name="connsiteX10" fmla="*/ 1218354 w 2878068"/>
                  <a:gd name="connsiteY10" fmla="*/ 3422852 h 5968015"/>
                  <a:gd name="connsiteX11" fmla="*/ 1297245 w 2878068"/>
                  <a:gd name="connsiteY11" fmla="*/ 3414839 h 5968015"/>
                  <a:gd name="connsiteX12" fmla="*/ 1378898 w 2878068"/>
                  <a:gd name="connsiteY12" fmla="*/ 3428087 h 5968015"/>
                  <a:gd name="connsiteX13" fmla="*/ 1384133 w 2878068"/>
                  <a:gd name="connsiteY13" fmla="*/ 5680929 h 5968015"/>
                  <a:gd name="connsiteX14" fmla="*/ 2055226 w 2878068"/>
                  <a:gd name="connsiteY14" fmla="*/ 5685749 h 5968015"/>
                  <a:gd name="connsiteX15" fmla="*/ 2056904 w 2878068"/>
                  <a:gd name="connsiteY15" fmla="*/ 1608049 h 5968015"/>
                  <a:gd name="connsiteX16" fmla="*/ 2846032 w 2878068"/>
                  <a:gd name="connsiteY16" fmla="*/ 984697 h 5968015"/>
                  <a:gd name="connsiteX17" fmla="*/ 2824858 w 2878068"/>
                  <a:gd name="connsiteY17" fmla="*/ 594163 h 5968015"/>
                  <a:gd name="connsiteX18" fmla="*/ 1974736 w 2878068"/>
                  <a:gd name="connsiteY18" fmla="*/ 0 h 5968015"/>
                  <a:gd name="connsiteX0" fmla="*/ 1973646 w 2876978"/>
                  <a:gd name="connsiteY0" fmla="*/ 0 h 5968015"/>
                  <a:gd name="connsiteX1" fmla="*/ 2024394 w 2876978"/>
                  <a:gd name="connsiteY1" fmla="*/ 433080 h 5968015"/>
                  <a:gd name="connsiteX2" fmla="*/ 2445379 w 2876978"/>
                  <a:gd name="connsiteY2" fmla="*/ 816107 h 5968015"/>
                  <a:gd name="connsiteX3" fmla="*/ 1949750 w 2876978"/>
                  <a:gd name="connsiteY3" fmla="*/ 1159511 h 5968015"/>
                  <a:gd name="connsiteX4" fmla="*/ 676722 w 2876978"/>
                  <a:gd name="connsiteY4" fmla="*/ 1151175 h 5968015"/>
                  <a:gd name="connsiteX5" fmla="*/ 118874 w 2876978"/>
                  <a:gd name="connsiteY5" fmla="*/ 1408193 h 5968015"/>
                  <a:gd name="connsiteX6" fmla="*/ 118874 w 2876978"/>
                  <a:gd name="connsiteY6" fmla="*/ 1769459 h 5968015"/>
                  <a:gd name="connsiteX7" fmla="*/ 548117 w 2876978"/>
                  <a:gd name="connsiteY7" fmla="*/ 1520966 h 5968015"/>
                  <a:gd name="connsiteX8" fmla="*/ 549706 w 2876978"/>
                  <a:gd name="connsiteY8" fmla="*/ 5673282 h 5968015"/>
                  <a:gd name="connsiteX9" fmla="*/ 1227735 w 2876978"/>
                  <a:gd name="connsiteY9" fmla="*/ 5684419 h 5968015"/>
                  <a:gd name="connsiteX10" fmla="*/ 1217264 w 2876978"/>
                  <a:gd name="connsiteY10" fmla="*/ 3422852 h 5968015"/>
                  <a:gd name="connsiteX11" fmla="*/ 1296155 w 2876978"/>
                  <a:gd name="connsiteY11" fmla="*/ 3414839 h 5968015"/>
                  <a:gd name="connsiteX12" fmla="*/ 1377808 w 2876978"/>
                  <a:gd name="connsiteY12" fmla="*/ 3428087 h 5968015"/>
                  <a:gd name="connsiteX13" fmla="*/ 1383043 w 2876978"/>
                  <a:gd name="connsiteY13" fmla="*/ 5680929 h 5968015"/>
                  <a:gd name="connsiteX14" fmla="*/ 2054136 w 2876978"/>
                  <a:gd name="connsiteY14" fmla="*/ 5685749 h 5968015"/>
                  <a:gd name="connsiteX15" fmla="*/ 2055814 w 2876978"/>
                  <a:gd name="connsiteY15" fmla="*/ 1608049 h 5968015"/>
                  <a:gd name="connsiteX16" fmla="*/ 2844942 w 2876978"/>
                  <a:gd name="connsiteY16" fmla="*/ 984697 h 5968015"/>
                  <a:gd name="connsiteX17" fmla="*/ 2823768 w 2876978"/>
                  <a:gd name="connsiteY17" fmla="*/ 594163 h 5968015"/>
                  <a:gd name="connsiteX18" fmla="*/ 1973646 w 2876978"/>
                  <a:gd name="connsiteY18" fmla="*/ 0 h 5968015"/>
                  <a:gd name="connsiteX0" fmla="*/ 1962312 w 2865644"/>
                  <a:gd name="connsiteY0" fmla="*/ 0 h 5968015"/>
                  <a:gd name="connsiteX1" fmla="*/ 2013060 w 2865644"/>
                  <a:gd name="connsiteY1" fmla="*/ 433080 h 5968015"/>
                  <a:gd name="connsiteX2" fmla="*/ 2434045 w 2865644"/>
                  <a:gd name="connsiteY2" fmla="*/ 816107 h 5968015"/>
                  <a:gd name="connsiteX3" fmla="*/ 1938416 w 2865644"/>
                  <a:gd name="connsiteY3" fmla="*/ 1159511 h 5968015"/>
                  <a:gd name="connsiteX4" fmla="*/ 665388 w 2865644"/>
                  <a:gd name="connsiteY4" fmla="*/ 1151175 h 5968015"/>
                  <a:gd name="connsiteX5" fmla="*/ 107540 w 2865644"/>
                  <a:gd name="connsiteY5" fmla="*/ 1408193 h 5968015"/>
                  <a:gd name="connsiteX6" fmla="*/ 147297 w 2865644"/>
                  <a:gd name="connsiteY6" fmla="*/ 2058126 h 5968015"/>
                  <a:gd name="connsiteX7" fmla="*/ 536783 w 2865644"/>
                  <a:gd name="connsiteY7" fmla="*/ 1520966 h 5968015"/>
                  <a:gd name="connsiteX8" fmla="*/ 538372 w 2865644"/>
                  <a:gd name="connsiteY8" fmla="*/ 5673282 h 5968015"/>
                  <a:gd name="connsiteX9" fmla="*/ 1216401 w 2865644"/>
                  <a:gd name="connsiteY9" fmla="*/ 5684419 h 5968015"/>
                  <a:gd name="connsiteX10" fmla="*/ 1205930 w 2865644"/>
                  <a:gd name="connsiteY10" fmla="*/ 3422852 h 5968015"/>
                  <a:gd name="connsiteX11" fmla="*/ 1284821 w 2865644"/>
                  <a:gd name="connsiteY11" fmla="*/ 3414839 h 5968015"/>
                  <a:gd name="connsiteX12" fmla="*/ 1366474 w 2865644"/>
                  <a:gd name="connsiteY12" fmla="*/ 3428087 h 5968015"/>
                  <a:gd name="connsiteX13" fmla="*/ 1371709 w 2865644"/>
                  <a:gd name="connsiteY13" fmla="*/ 5680929 h 5968015"/>
                  <a:gd name="connsiteX14" fmla="*/ 2042802 w 2865644"/>
                  <a:gd name="connsiteY14" fmla="*/ 5685749 h 5968015"/>
                  <a:gd name="connsiteX15" fmla="*/ 2044480 w 2865644"/>
                  <a:gd name="connsiteY15" fmla="*/ 1608049 h 5968015"/>
                  <a:gd name="connsiteX16" fmla="*/ 2833608 w 2865644"/>
                  <a:gd name="connsiteY16" fmla="*/ 984697 h 5968015"/>
                  <a:gd name="connsiteX17" fmla="*/ 2812434 w 2865644"/>
                  <a:gd name="connsiteY17" fmla="*/ 594163 h 5968015"/>
                  <a:gd name="connsiteX18" fmla="*/ 1962312 w 2865644"/>
                  <a:gd name="connsiteY18" fmla="*/ 0 h 5968015"/>
                  <a:gd name="connsiteX0" fmla="*/ 1962312 w 2865644"/>
                  <a:gd name="connsiteY0" fmla="*/ 0 h 5968015"/>
                  <a:gd name="connsiteX1" fmla="*/ 2013060 w 2865644"/>
                  <a:gd name="connsiteY1" fmla="*/ 433080 h 5968015"/>
                  <a:gd name="connsiteX2" fmla="*/ 2434045 w 2865644"/>
                  <a:gd name="connsiteY2" fmla="*/ 816107 h 5968015"/>
                  <a:gd name="connsiteX3" fmla="*/ 1938416 w 2865644"/>
                  <a:gd name="connsiteY3" fmla="*/ 1159511 h 5968015"/>
                  <a:gd name="connsiteX4" fmla="*/ 665388 w 2865644"/>
                  <a:gd name="connsiteY4" fmla="*/ 1151175 h 5968015"/>
                  <a:gd name="connsiteX5" fmla="*/ 107540 w 2865644"/>
                  <a:gd name="connsiteY5" fmla="*/ 1408193 h 5968015"/>
                  <a:gd name="connsiteX6" fmla="*/ 147297 w 2865644"/>
                  <a:gd name="connsiteY6" fmla="*/ 2058126 h 5968015"/>
                  <a:gd name="connsiteX7" fmla="*/ 536783 w 2865644"/>
                  <a:gd name="connsiteY7" fmla="*/ 1520966 h 5968015"/>
                  <a:gd name="connsiteX8" fmla="*/ 538372 w 2865644"/>
                  <a:gd name="connsiteY8" fmla="*/ 5673282 h 5968015"/>
                  <a:gd name="connsiteX9" fmla="*/ 1216401 w 2865644"/>
                  <a:gd name="connsiteY9" fmla="*/ 5684419 h 5968015"/>
                  <a:gd name="connsiteX10" fmla="*/ 1205930 w 2865644"/>
                  <a:gd name="connsiteY10" fmla="*/ 3422852 h 5968015"/>
                  <a:gd name="connsiteX11" fmla="*/ 1284821 w 2865644"/>
                  <a:gd name="connsiteY11" fmla="*/ 3414839 h 5968015"/>
                  <a:gd name="connsiteX12" fmla="*/ 1366474 w 2865644"/>
                  <a:gd name="connsiteY12" fmla="*/ 3428087 h 5968015"/>
                  <a:gd name="connsiteX13" fmla="*/ 1371709 w 2865644"/>
                  <a:gd name="connsiteY13" fmla="*/ 5680929 h 5968015"/>
                  <a:gd name="connsiteX14" fmla="*/ 2042802 w 2865644"/>
                  <a:gd name="connsiteY14" fmla="*/ 5685749 h 5968015"/>
                  <a:gd name="connsiteX15" fmla="*/ 2044480 w 2865644"/>
                  <a:gd name="connsiteY15" fmla="*/ 1608049 h 5968015"/>
                  <a:gd name="connsiteX16" fmla="*/ 2833608 w 2865644"/>
                  <a:gd name="connsiteY16" fmla="*/ 984697 h 5968015"/>
                  <a:gd name="connsiteX17" fmla="*/ 2812434 w 2865644"/>
                  <a:gd name="connsiteY17" fmla="*/ 594163 h 5968015"/>
                  <a:gd name="connsiteX18" fmla="*/ 1962312 w 2865644"/>
                  <a:gd name="connsiteY18" fmla="*/ 0 h 5968015"/>
                  <a:gd name="connsiteX0" fmla="*/ 1934358 w 2837690"/>
                  <a:gd name="connsiteY0" fmla="*/ 0 h 5968015"/>
                  <a:gd name="connsiteX1" fmla="*/ 1985106 w 2837690"/>
                  <a:gd name="connsiteY1" fmla="*/ 433080 h 5968015"/>
                  <a:gd name="connsiteX2" fmla="*/ 2406091 w 2837690"/>
                  <a:gd name="connsiteY2" fmla="*/ 816107 h 5968015"/>
                  <a:gd name="connsiteX3" fmla="*/ 1910462 w 2837690"/>
                  <a:gd name="connsiteY3" fmla="*/ 1159511 h 5968015"/>
                  <a:gd name="connsiteX4" fmla="*/ 637434 w 2837690"/>
                  <a:gd name="connsiteY4" fmla="*/ 1151175 h 5968015"/>
                  <a:gd name="connsiteX5" fmla="*/ 79586 w 2837690"/>
                  <a:gd name="connsiteY5" fmla="*/ 1408193 h 5968015"/>
                  <a:gd name="connsiteX6" fmla="*/ 262812 w 2837690"/>
                  <a:gd name="connsiteY6" fmla="*/ 2130724 h 5968015"/>
                  <a:gd name="connsiteX7" fmla="*/ 508829 w 2837690"/>
                  <a:gd name="connsiteY7" fmla="*/ 1520966 h 5968015"/>
                  <a:gd name="connsiteX8" fmla="*/ 510418 w 2837690"/>
                  <a:gd name="connsiteY8" fmla="*/ 5673282 h 5968015"/>
                  <a:gd name="connsiteX9" fmla="*/ 1188447 w 2837690"/>
                  <a:gd name="connsiteY9" fmla="*/ 5684419 h 5968015"/>
                  <a:gd name="connsiteX10" fmla="*/ 1177976 w 2837690"/>
                  <a:gd name="connsiteY10" fmla="*/ 3422852 h 5968015"/>
                  <a:gd name="connsiteX11" fmla="*/ 1256867 w 2837690"/>
                  <a:gd name="connsiteY11" fmla="*/ 3414839 h 5968015"/>
                  <a:gd name="connsiteX12" fmla="*/ 1338520 w 2837690"/>
                  <a:gd name="connsiteY12" fmla="*/ 3428087 h 5968015"/>
                  <a:gd name="connsiteX13" fmla="*/ 1343755 w 2837690"/>
                  <a:gd name="connsiteY13" fmla="*/ 5680929 h 5968015"/>
                  <a:gd name="connsiteX14" fmla="*/ 2014848 w 2837690"/>
                  <a:gd name="connsiteY14" fmla="*/ 5685749 h 5968015"/>
                  <a:gd name="connsiteX15" fmla="*/ 2016526 w 2837690"/>
                  <a:gd name="connsiteY15" fmla="*/ 1608049 h 5968015"/>
                  <a:gd name="connsiteX16" fmla="*/ 2805654 w 2837690"/>
                  <a:gd name="connsiteY16" fmla="*/ 984697 h 5968015"/>
                  <a:gd name="connsiteX17" fmla="*/ 2784480 w 2837690"/>
                  <a:gd name="connsiteY17" fmla="*/ 594163 h 5968015"/>
                  <a:gd name="connsiteX18" fmla="*/ 1934358 w 2837690"/>
                  <a:gd name="connsiteY18" fmla="*/ 0 h 5968015"/>
                  <a:gd name="connsiteX0" fmla="*/ 1934358 w 2837690"/>
                  <a:gd name="connsiteY0" fmla="*/ 0 h 5968015"/>
                  <a:gd name="connsiteX1" fmla="*/ 1985106 w 2837690"/>
                  <a:gd name="connsiteY1" fmla="*/ 433080 h 5968015"/>
                  <a:gd name="connsiteX2" fmla="*/ 2406091 w 2837690"/>
                  <a:gd name="connsiteY2" fmla="*/ 816107 h 5968015"/>
                  <a:gd name="connsiteX3" fmla="*/ 1910462 w 2837690"/>
                  <a:gd name="connsiteY3" fmla="*/ 1159511 h 5968015"/>
                  <a:gd name="connsiteX4" fmla="*/ 637434 w 2837690"/>
                  <a:gd name="connsiteY4" fmla="*/ 1151175 h 5968015"/>
                  <a:gd name="connsiteX5" fmla="*/ 79586 w 2837690"/>
                  <a:gd name="connsiteY5" fmla="*/ 1408193 h 5968015"/>
                  <a:gd name="connsiteX6" fmla="*/ 262812 w 2837690"/>
                  <a:gd name="connsiteY6" fmla="*/ 2130724 h 5968015"/>
                  <a:gd name="connsiteX7" fmla="*/ 508829 w 2837690"/>
                  <a:gd name="connsiteY7" fmla="*/ 1520966 h 5968015"/>
                  <a:gd name="connsiteX8" fmla="*/ 510418 w 2837690"/>
                  <a:gd name="connsiteY8" fmla="*/ 5673282 h 5968015"/>
                  <a:gd name="connsiteX9" fmla="*/ 1188447 w 2837690"/>
                  <a:gd name="connsiteY9" fmla="*/ 5684419 h 5968015"/>
                  <a:gd name="connsiteX10" fmla="*/ 1177976 w 2837690"/>
                  <a:gd name="connsiteY10" fmla="*/ 3422852 h 5968015"/>
                  <a:gd name="connsiteX11" fmla="*/ 1256867 w 2837690"/>
                  <a:gd name="connsiteY11" fmla="*/ 3414839 h 5968015"/>
                  <a:gd name="connsiteX12" fmla="*/ 1338520 w 2837690"/>
                  <a:gd name="connsiteY12" fmla="*/ 3428087 h 5968015"/>
                  <a:gd name="connsiteX13" fmla="*/ 1343755 w 2837690"/>
                  <a:gd name="connsiteY13" fmla="*/ 5680929 h 5968015"/>
                  <a:gd name="connsiteX14" fmla="*/ 2014848 w 2837690"/>
                  <a:gd name="connsiteY14" fmla="*/ 5685749 h 5968015"/>
                  <a:gd name="connsiteX15" fmla="*/ 2016526 w 2837690"/>
                  <a:gd name="connsiteY15" fmla="*/ 1608049 h 5968015"/>
                  <a:gd name="connsiteX16" fmla="*/ 2805654 w 2837690"/>
                  <a:gd name="connsiteY16" fmla="*/ 984697 h 5968015"/>
                  <a:gd name="connsiteX17" fmla="*/ 2784480 w 2837690"/>
                  <a:gd name="connsiteY17" fmla="*/ 594163 h 5968015"/>
                  <a:gd name="connsiteX18" fmla="*/ 1934358 w 2837690"/>
                  <a:gd name="connsiteY18" fmla="*/ 0 h 5968015"/>
                  <a:gd name="connsiteX0" fmla="*/ 1934358 w 2837690"/>
                  <a:gd name="connsiteY0" fmla="*/ 0 h 5968015"/>
                  <a:gd name="connsiteX1" fmla="*/ 1985106 w 2837690"/>
                  <a:gd name="connsiteY1" fmla="*/ 433080 h 5968015"/>
                  <a:gd name="connsiteX2" fmla="*/ 2406091 w 2837690"/>
                  <a:gd name="connsiteY2" fmla="*/ 816107 h 5968015"/>
                  <a:gd name="connsiteX3" fmla="*/ 1910462 w 2837690"/>
                  <a:gd name="connsiteY3" fmla="*/ 1159511 h 5968015"/>
                  <a:gd name="connsiteX4" fmla="*/ 637434 w 2837690"/>
                  <a:gd name="connsiteY4" fmla="*/ 1151175 h 5968015"/>
                  <a:gd name="connsiteX5" fmla="*/ 79586 w 2837690"/>
                  <a:gd name="connsiteY5" fmla="*/ 1408193 h 5968015"/>
                  <a:gd name="connsiteX6" fmla="*/ 262812 w 2837690"/>
                  <a:gd name="connsiteY6" fmla="*/ 2130724 h 5968015"/>
                  <a:gd name="connsiteX7" fmla="*/ 491790 w 2837690"/>
                  <a:gd name="connsiteY7" fmla="*/ 1708390 h 5968015"/>
                  <a:gd name="connsiteX8" fmla="*/ 510418 w 2837690"/>
                  <a:gd name="connsiteY8" fmla="*/ 5673282 h 5968015"/>
                  <a:gd name="connsiteX9" fmla="*/ 1188447 w 2837690"/>
                  <a:gd name="connsiteY9" fmla="*/ 5684419 h 5968015"/>
                  <a:gd name="connsiteX10" fmla="*/ 1177976 w 2837690"/>
                  <a:gd name="connsiteY10" fmla="*/ 3422852 h 5968015"/>
                  <a:gd name="connsiteX11" fmla="*/ 1256867 w 2837690"/>
                  <a:gd name="connsiteY11" fmla="*/ 3414839 h 5968015"/>
                  <a:gd name="connsiteX12" fmla="*/ 1338520 w 2837690"/>
                  <a:gd name="connsiteY12" fmla="*/ 3428087 h 5968015"/>
                  <a:gd name="connsiteX13" fmla="*/ 1343755 w 2837690"/>
                  <a:gd name="connsiteY13" fmla="*/ 5680929 h 5968015"/>
                  <a:gd name="connsiteX14" fmla="*/ 2014848 w 2837690"/>
                  <a:gd name="connsiteY14" fmla="*/ 5685749 h 5968015"/>
                  <a:gd name="connsiteX15" fmla="*/ 2016526 w 2837690"/>
                  <a:gd name="connsiteY15" fmla="*/ 1608049 h 5968015"/>
                  <a:gd name="connsiteX16" fmla="*/ 2805654 w 2837690"/>
                  <a:gd name="connsiteY16" fmla="*/ 984697 h 5968015"/>
                  <a:gd name="connsiteX17" fmla="*/ 2784480 w 2837690"/>
                  <a:gd name="connsiteY17" fmla="*/ 594163 h 5968015"/>
                  <a:gd name="connsiteX18" fmla="*/ 1934358 w 2837690"/>
                  <a:gd name="connsiteY18" fmla="*/ 0 h 5968015"/>
                  <a:gd name="connsiteX0" fmla="*/ 1915853 w 2819185"/>
                  <a:gd name="connsiteY0" fmla="*/ 0 h 5968015"/>
                  <a:gd name="connsiteX1" fmla="*/ 1966601 w 2819185"/>
                  <a:gd name="connsiteY1" fmla="*/ 433080 h 5968015"/>
                  <a:gd name="connsiteX2" fmla="*/ 2387586 w 2819185"/>
                  <a:gd name="connsiteY2" fmla="*/ 816107 h 5968015"/>
                  <a:gd name="connsiteX3" fmla="*/ 1891957 w 2819185"/>
                  <a:gd name="connsiteY3" fmla="*/ 1159511 h 5968015"/>
                  <a:gd name="connsiteX4" fmla="*/ 618929 w 2819185"/>
                  <a:gd name="connsiteY4" fmla="*/ 1151175 h 5968015"/>
                  <a:gd name="connsiteX5" fmla="*/ 61081 w 2819185"/>
                  <a:gd name="connsiteY5" fmla="*/ 1408193 h 5968015"/>
                  <a:gd name="connsiteX6" fmla="*/ 409013 w 2819185"/>
                  <a:gd name="connsiteY6" fmla="*/ 3601715 h 5968015"/>
                  <a:gd name="connsiteX7" fmla="*/ 473285 w 2819185"/>
                  <a:gd name="connsiteY7" fmla="*/ 1708390 h 5968015"/>
                  <a:gd name="connsiteX8" fmla="*/ 491913 w 2819185"/>
                  <a:gd name="connsiteY8" fmla="*/ 5673282 h 5968015"/>
                  <a:gd name="connsiteX9" fmla="*/ 1169942 w 2819185"/>
                  <a:gd name="connsiteY9" fmla="*/ 5684419 h 5968015"/>
                  <a:gd name="connsiteX10" fmla="*/ 1159471 w 2819185"/>
                  <a:gd name="connsiteY10" fmla="*/ 3422852 h 5968015"/>
                  <a:gd name="connsiteX11" fmla="*/ 1238362 w 2819185"/>
                  <a:gd name="connsiteY11" fmla="*/ 3414839 h 5968015"/>
                  <a:gd name="connsiteX12" fmla="*/ 1320015 w 2819185"/>
                  <a:gd name="connsiteY12" fmla="*/ 3428087 h 5968015"/>
                  <a:gd name="connsiteX13" fmla="*/ 1325250 w 2819185"/>
                  <a:gd name="connsiteY13" fmla="*/ 5680929 h 5968015"/>
                  <a:gd name="connsiteX14" fmla="*/ 1996343 w 2819185"/>
                  <a:gd name="connsiteY14" fmla="*/ 5685749 h 5968015"/>
                  <a:gd name="connsiteX15" fmla="*/ 1998021 w 2819185"/>
                  <a:gd name="connsiteY15" fmla="*/ 1608049 h 5968015"/>
                  <a:gd name="connsiteX16" fmla="*/ 2787149 w 2819185"/>
                  <a:gd name="connsiteY16" fmla="*/ 984697 h 5968015"/>
                  <a:gd name="connsiteX17" fmla="*/ 2765975 w 2819185"/>
                  <a:gd name="connsiteY17" fmla="*/ 594163 h 5968015"/>
                  <a:gd name="connsiteX18" fmla="*/ 1915853 w 2819185"/>
                  <a:gd name="connsiteY18" fmla="*/ 0 h 5968015"/>
                  <a:gd name="connsiteX0" fmla="*/ 1915853 w 2819185"/>
                  <a:gd name="connsiteY0" fmla="*/ 0 h 5968015"/>
                  <a:gd name="connsiteX1" fmla="*/ 1966601 w 2819185"/>
                  <a:gd name="connsiteY1" fmla="*/ 433080 h 5968015"/>
                  <a:gd name="connsiteX2" fmla="*/ 2387586 w 2819185"/>
                  <a:gd name="connsiteY2" fmla="*/ 816107 h 5968015"/>
                  <a:gd name="connsiteX3" fmla="*/ 1891957 w 2819185"/>
                  <a:gd name="connsiteY3" fmla="*/ 1159511 h 5968015"/>
                  <a:gd name="connsiteX4" fmla="*/ 618929 w 2819185"/>
                  <a:gd name="connsiteY4" fmla="*/ 1151175 h 5968015"/>
                  <a:gd name="connsiteX5" fmla="*/ 61081 w 2819185"/>
                  <a:gd name="connsiteY5" fmla="*/ 1408193 h 5968015"/>
                  <a:gd name="connsiteX6" fmla="*/ 409013 w 2819185"/>
                  <a:gd name="connsiteY6" fmla="*/ 3601715 h 5968015"/>
                  <a:gd name="connsiteX7" fmla="*/ 473285 w 2819185"/>
                  <a:gd name="connsiteY7" fmla="*/ 1708390 h 5968015"/>
                  <a:gd name="connsiteX8" fmla="*/ 491913 w 2819185"/>
                  <a:gd name="connsiteY8" fmla="*/ 5673282 h 5968015"/>
                  <a:gd name="connsiteX9" fmla="*/ 1169942 w 2819185"/>
                  <a:gd name="connsiteY9" fmla="*/ 5684419 h 5968015"/>
                  <a:gd name="connsiteX10" fmla="*/ 1159471 w 2819185"/>
                  <a:gd name="connsiteY10" fmla="*/ 3422852 h 5968015"/>
                  <a:gd name="connsiteX11" fmla="*/ 1238362 w 2819185"/>
                  <a:gd name="connsiteY11" fmla="*/ 3414839 h 5968015"/>
                  <a:gd name="connsiteX12" fmla="*/ 1320015 w 2819185"/>
                  <a:gd name="connsiteY12" fmla="*/ 3428087 h 5968015"/>
                  <a:gd name="connsiteX13" fmla="*/ 1325250 w 2819185"/>
                  <a:gd name="connsiteY13" fmla="*/ 5680929 h 5968015"/>
                  <a:gd name="connsiteX14" fmla="*/ 1996343 w 2819185"/>
                  <a:gd name="connsiteY14" fmla="*/ 5685749 h 5968015"/>
                  <a:gd name="connsiteX15" fmla="*/ 1998021 w 2819185"/>
                  <a:gd name="connsiteY15" fmla="*/ 1608049 h 5968015"/>
                  <a:gd name="connsiteX16" fmla="*/ 2787149 w 2819185"/>
                  <a:gd name="connsiteY16" fmla="*/ 984697 h 5968015"/>
                  <a:gd name="connsiteX17" fmla="*/ 2765975 w 2819185"/>
                  <a:gd name="connsiteY17" fmla="*/ 594163 h 5968015"/>
                  <a:gd name="connsiteX18" fmla="*/ 1915853 w 2819185"/>
                  <a:gd name="connsiteY18" fmla="*/ 0 h 5968015"/>
                  <a:gd name="connsiteX0" fmla="*/ 1915853 w 2819185"/>
                  <a:gd name="connsiteY0" fmla="*/ 0 h 5968015"/>
                  <a:gd name="connsiteX1" fmla="*/ 1966601 w 2819185"/>
                  <a:gd name="connsiteY1" fmla="*/ 433080 h 5968015"/>
                  <a:gd name="connsiteX2" fmla="*/ 2387586 w 2819185"/>
                  <a:gd name="connsiteY2" fmla="*/ 816107 h 5968015"/>
                  <a:gd name="connsiteX3" fmla="*/ 1891957 w 2819185"/>
                  <a:gd name="connsiteY3" fmla="*/ 1159511 h 5968015"/>
                  <a:gd name="connsiteX4" fmla="*/ 618929 w 2819185"/>
                  <a:gd name="connsiteY4" fmla="*/ 1151175 h 5968015"/>
                  <a:gd name="connsiteX5" fmla="*/ 61081 w 2819185"/>
                  <a:gd name="connsiteY5" fmla="*/ 1408193 h 5968015"/>
                  <a:gd name="connsiteX6" fmla="*/ 409013 w 2819185"/>
                  <a:gd name="connsiteY6" fmla="*/ 3601715 h 5968015"/>
                  <a:gd name="connsiteX7" fmla="*/ 473285 w 2819185"/>
                  <a:gd name="connsiteY7" fmla="*/ 1708390 h 5968015"/>
                  <a:gd name="connsiteX8" fmla="*/ 491913 w 2819185"/>
                  <a:gd name="connsiteY8" fmla="*/ 5673282 h 5968015"/>
                  <a:gd name="connsiteX9" fmla="*/ 1169942 w 2819185"/>
                  <a:gd name="connsiteY9" fmla="*/ 5684419 h 5968015"/>
                  <a:gd name="connsiteX10" fmla="*/ 1159471 w 2819185"/>
                  <a:gd name="connsiteY10" fmla="*/ 3422852 h 5968015"/>
                  <a:gd name="connsiteX11" fmla="*/ 1238362 w 2819185"/>
                  <a:gd name="connsiteY11" fmla="*/ 3414839 h 5968015"/>
                  <a:gd name="connsiteX12" fmla="*/ 1320015 w 2819185"/>
                  <a:gd name="connsiteY12" fmla="*/ 3428087 h 5968015"/>
                  <a:gd name="connsiteX13" fmla="*/ 1325250 w 2819185"/>
                  <a:gd name="connsiteY13" fmla="*/ 5680929 h 5968015"/>
                  <a:gd name="connsiteX14" fmla="*/ 1996343 w 2819185"/>
                  <a:gd name="connsiteY14" fmla="*/ 5685749 h 5968015"/>
                  <a:gd name="connsiteX15" fmla="*/ 1998021 w 2819185"/>
                  <a:gd name="connsiteY15" fmla="*/ 1608049 h 5968015"/>
                  <a:gd name="connsiteX16" fmla="*/ 2787149 w 2819185"/>
                  <a:gd name="connsiteY16" fmla="*/ 984697 h 5968015"/>
                  <a:gd name="connsiteX17" fmla="*/ 2765975 w 2819185"/>
                  <a:gd name="connsiteY17" fmla="*/ 594163 h 5968015"/>
                  <a:gd name="connsiteX18" fmla="*/ 1915853 w 2819185"/>
                  <a:gd name="connsiteY18" fmla="*/ 0 h 5968015"/>
                  <a:gd name="connsiteX0" fmla="*/ 1921044 w 2824376"/>
                  <a:gd name="connsiteY0" fmla="*/ 0 h 5968015"/>
                  <a:gd name="connsiteX1" fmla="*/ 1971792 w 2824376"/>
                  <a:gd name="connsiteY1" fmla="*/ 433080 h 5968015"/>
                  <a:gd name="connsiteX2" fmla="*/ 2392777 w 2824376"/>
                  <a:gd name="connsiteY2" fmla="*/ 816107 h 5968015"/>
                  <a:gd name="connsiteX3" fmla="*/ 1897148 w 2824376"/>
                  <a:gd name="connsiteY3" fmla="*/ 1159511 h 5968015"/>
                  <a:gd name="connsiteX4" fmla="*/ 624120 w 2824376"/>
                  <a:gd name="connsiteY4" fmla="*/ 1151175 h 5968015"/>
                  <a:gd name="connsiteX5" fmla="*/ 60593 w 2824376"/>
                  <a:gd name="connsiteY5" fmla="*/ 1499065 h 5968015"/>
                  <a:gd name="connsiteX6" fmla="*/ 414204 w 2824376"/>
                  <a:gd name="connsiteY6" fmla="*/ 3601715 h 5968015"/>
                  <a:gd name="connsiteX7" fmla="*/ 478476 w 2824376"/>
                  <a:gd name="connsiteY7" fmla="*/ 1708390 h 5968015"/>
                  <a:gd name="connsiteX8" fmla="*/ 497104 w 2824376"/>
                  <a:gd name="connsiteY8" fmla="*/ 5673282 h 5968015"/>
                  <a:gd name="connsiteX9" fmla="*/ 1175133 w 2824376"/>
                  <a:gd name="connsiteY9" fmla="*/ 5684419 h 5968015"/>
                  <a:gd name="connsiteX10" fmla="*/ 1164662 w 2824376"/>
                  <a:gd name="connsiteY10" fmla="*/ 3422852 h 5968015"/>
                  <a:gd name="connsiteX11" fmla="*/ 1243553 w 2824376"/>
                  <a:gd name="connsiteY11" fmla="*/ 3414839 h 5968015"/>
                  <a:gd name="connsiteX12" fmla="*/ 1325206 w 2824376"/>
                  <a:gd name="connsiteY12" fmla="*/ 3428087 h 5968015"/>
                  <a:gd name="connsiteX13" fmla="*/ 1330441 w 2824376"/>
                  <a:gd name="connsiteY13" fmla="*/ 5680929 h 5968015"/>
                  <a:gd name="connsiteX14" fmla="*/ 2001534 w 2824376"/>
                  <a:gd name="connsiteY14" fmla="*/ 5685749 h 5968015"/>
                  <a:gd name="connsiteX15" fmla="*/ 2003212 w 2824376"/>
                  <a:gd name="connsiteY15" fmla="*/ 1608049 h 5968015"/>
                  <a:gd name="connsiteX16" fmla="*/ 2792340 w 2824376"/>
                  <a:gd name="connsiteY16" fmla="*/ 984697 h 5968015"/>
                  <a:gd name="connsiteX17" fmla="*/ 2771166 w 2824376"/>
                  <a:gd name="connsiteY17" fmla="*/ 594163 h 5968015"/>
                  <a:gd name="connsiteX18" fmla="*/ 1921044 w 2824376"/>
                  <a:gd name="connsiteY18" fmla="*/ 0 h 5968015"/>
                  <a:gd name="connsiteX0" fmla="*/ 1921044 w 2824376"/>
                  <a:gd name="connsiteY0" fmla="*/ 0 h 5968015"/>
                  <a:gd name="connsiteX1" fmla="*/ 1971792 w 2824376"/>
                  <a:gd name="connsiteY1" fmla="*/ 433080 h 5968015"/>
                  <a:gd name="connsiteX2" fmla="*/ 2392777 w 2824376"/>
                  <a:gd name="connsiteY2" fmla="*/ 816107 h 5968015"/>
                  <a:gd name="connsiteX3" fmla="*/ 1897148 w 2824376"/>
                  <a:gd name="connsiteY3" fmla="*/ 1159511 h 5968015"/>
                  <a:gd name="connsiteX4" fmla="*/ 624120 w 2824376"/>
                  <a:gd name="connsiteY4" fmla="*/ 1151175 h 5968015"/>
                  <a:gd name="connsiteX5" fmla="*/ 60593 w 2824376"/>
                  <a:gd name="connsiteY5" fmla="*/ 1499065 h 5968015"/>
                  <a:gd name="connsiteX6" fmla="*/ 414204 w 2824376"/>
                  <a:gd name="connsiteY6" fmla="*/ 3601715 h 5968015"/>
                  <a:gd name="connsiteX7" fmla="*/ 478476 w 2824376"/>
                  <a:gd name="connsiteY7" fmla="*/ 1708390 h 5968015"/>
                  <a:gd name="connsiteX8" fmla="*/ 497104 w 2824376"/>
                  <a:gd name="connsiteY8" fmla="*/ 5673282 h 5968015"/>
                  <a:gd name="connsiteX9" fmla="*/ 1175133 w 2824376"/>
                  <a:gd name="connsiteY9" fmla="*/ 5684419 h 5968015"/>
                  <a:gd name="connsiteX10" fmla="*/ 1164662 w 2824376"/>
                  <a:gd name="connsiteY10" fmla="*/ 3422852 h 5968015"/>
                  <a:gd name="connsiteX11" fmla="*/ 1243553 w 2824376"/>
                  <a:gd name="connsiteY11" fmla="*/ 3414839 h 5968015"/>
                  <a:gd name="connsiteX12" fmla="*/ 1325206 w 2824376"/>
                  <a:gd name="connsiteY12" fmla="*/ 3428087 h 5968015"/>
                  <a:gd name="connsiteX13" fmla="*/ 1330441 w 2824376"/>
                  <a:gd name="connsiteY13" fmla="*/ 5680929 h 5968015"/>
                  <a:gd name="connsiteX14" fmla="*/ 2001534 w 2824376"/>
                  <a:gd name="connsiteY14" fmla="*/ 5685749 h 5968015"/>
                  <a:gd name="connsiteX15" fmla="*/ 2003212 w 2824376"/>
                  <a:gd name="connsiteY15" fmla="*/ 1608049 h 5968015"/>
                  <a:gd name="connsiteX16" fmla="*/ 2792340 w 2824376"/>
                  <a:gd name="connsiteY16" fmla="*/ 984697 h 5968015"/>
                  <a:gd name="connsiteX17" fmla="*/ 2771166 w 2824376"/>
                  <a:gd name="connsiteY17" fmla="*/ 594163 h 5968015"/>
                  <a:gd name="connsiteX18" fmla="*/ 1921044 w 2824376"/>
                  <a:gd name="connsiteY18" fmla="*/ 0 h 5968015"/>
                  <a:gd name="connsiteX0" fmla="*/ 1951815 w 2855147"/>
                  <a:gd name="connsiteY0" fmla="*/ 0 h 5968015"/>
                  <a:gd name="connsiteX1" fmla="*/ 2002563 w 2855147"/>
                  <a:gd name="connsiteY1" fmla="*/ 433080 h 5968015"/>
                  <a:gd name="connsiteX2" fmla="*/ 2423548 w 2855147"/>
                  <a:gd name="connsiteY2" fmla="*/ 816107 h 5968015"/>
                  <a:gd name="connsiteX3" fmla="*/ 1927919 w 2855147"/>
                  <a:gd name="connsiteY3" fmla="*/ 1159511 h 5968015"/>
                  <a:gd name="connsiteX4" fmla="*/ 654891 w 2855147"/>
                  <a:gd name="connsiteY4" fmla="*/ 1151175 h 5968015"/>
                  <a:gd name="connsiteX5" fmla="*/ 91364 w 2855147"/>
                  <a:gd name="connsiteY5" fmla="*/ 1499065 h 5968015"/>
                  <a:gd name="connsiteX6" fmla="*/ 32347 w 2855147"/>
                  <a:gd name="connsiteY6" fmla="*/ 3458247 h 5968015"/>
                  <a:gd name="connsiteX7" fmla="*/ 444975 w 2855147"/>
                  <a:gd name="connsiteY7" fmla="*/ 3601715 h 5968015"/>
                  <a:gd name="connsiteX8" fmla="*/ 509247 w 2855147"/>
                  <a:gd name="connsiteY8" fmla="*/ 1708390 h 5968015"/>
                  <a:gd name="connsiteX9" fmla="*/ 527875 w 2855147"/>
                  <a:gd name="connsiteY9" fmla="*/ 5673282 h 5968015"/>
                  <a:gd name="connsiteX10" fmla="*/ 1205904 w 2855147"/>
                  <a:gd name="connsiteY10" fmla="*/ 5684419 h 5968015"/>
                  <a:gd name="connsiteX11" fmla="*/ 1195433 w 2855147"/>
                  <a:gd name="connsiteY11" fmla="*/ 3422852 h 5968015"/>
                  <a:gd name="connsiteX12" fmla="*/ 1274324 w 2855147"/>
                  <a:gd name="connsiteY12" fmla="*/ 3414839 h 5968015"/>
                  <a:gd name="connsiteX13" fmla="*/ 1355977 w 2855147"/>
                  <a:gd name="connsiteY13" fmla="*/ 3428087 h 5968015"/>
                  <a:gd name="connsiteX14" fmla="*/ 1361212 w 2855147"/>
                  <a:gd name="connsiteY14" fmla="*/ 5680929 h 5968015"/>
                  <a:gd name="connsiteX15" fmla="*/ 2032305 w 2855147"/>
                  <a:gd name="connsiteY15" fmla="*/ 5685749 h 5968015"/>
                  <a:gd name="connsiteX16" fmla="*/ 2033983 w 2855147"/>
                  <a:gd name="connsiteY16" fmla="*/ 1608049 h 5968015"/>
                  <a:gd name="connsiteX17" fmla="*/ 2823111 w 2855147"/>
                  <a:gd name="connsiteY17" fmla="*/ 984697 h 5968015"/>
                  <a:gd name="connsiteX18" fmla="*/ 2801937 w 2855147"/>
                  <a:gd name="connsiteY18" fmla="*/ 594163 h 5968015"/>
                  <a:gd name="connsiteX19" fmla="*/ 1951815 w 2855147"/>
                  <a:gd name="connsiteY19" fmla="*/ 0 h 5968015"/>
                  <a:gd name="connsiteX0" fmla="*/ 2032388 w 2935720"/>
                  <a:gd name="connsiteY0" fmla="*/ 0 h 5968015"/>
                  <a:gd name="connsiteX1" fmla="*/ 2083136 w 2935720"/>
                  <a:gd name="connsiteY1" fmla="*/ 433080 h 5968015"/>
                  <a:gd name="connsiteX2" fmla="*/ 2504121 w 2935720"/>
                  <a:gd name="connsiteY2" fmla="*/ 816107 h 5968015"/>
                  <a:gd name="connsiteX3" fmla="*/ 2008492 w 2935720"/>
                  <a:gd name="connsiteY3" fmla="*/ 1159511 h 5968015"/>
                  <a:gd name="connsiteX4" fmla="*/ 735464 w 2935720"/>
                  <a:gd name="connsiteY4" fmla="*/ 1151175 h 5968015"/>
                  <a:gd name="connsiteX5" fmla="*/ 171937 w 2935720"/>
                  <a:gd name="connsiteY5" fmla="*/ 1499065 h 5968015"/>
                  <a:gd name="connsiteX6" fmla="*/ 112920 w 2935720"/>
                  <a:gd name="connsiteY6" fmla="*/ 3458247 h 5968015"/>
                  <a:gd name="connsiteX7" fmla="*/ 525548 w 2935720"/>
                  <a:gd name="connsiteY7" fmla="*/ 3601715 h 5968015"/>
                  <a:gd name="connsiteX8" fmla="*/ 589820 w 2935720"/>
                  <a:gd name="connsiteY8" fmla="*/ 1708390 h 5968015"/>
                  <a:gd name="connsiteX9" fmla="*/ 608448 w 2935720"/>
                  <a:gd name="connsiteY9" fmla="*/ 5673282 h 5968015"/>
                  <a:gd name="connsiteX10" fmla="*/ 1286477 w 2935720"/>
                  <a:gd name="connsiteY10" fmla="*/ 5684419 h 5968015"/>
                  <a:gd name="connsiteX11" fmla="*/ 1276006 w 2935720"/>
                  <a:gd name="connsiteY11" fmla="*/ 3422852 h 5968015"/>
                  <a:gd name="connsiteX12" fmla="*/ 1354897 w 2935720"/>
                  <a:gd name="connsiteY12" fmla="*/ 3414839 h 5968015"/>
                  <a:gd name="connsiteX13" fmla="*/ 1436550 w 2935720"/>
                  <a:gd name="connsiteY13" fmla="*/ 3428087 h 5968015"/>
                  <a:gd name="connsiteX14" fmla="*/ 1441785 w 2935720"/>
                  <a:gd name="connsiteY14" fmla="*/ 5680929 h 5968015"/>
                  <a:gd name="connsiteX15" fmla="*/ 2112878 w 2935720"/>
                  <a:gd name="connsiteY15" fmla="*/ 5685749 h 5968015"/>
                  <a:gd name="connsiteX16" fmla="*/ 2114556 w 2935720"/>
                  <a:gd name="connsiteY16" fmla="*/ 1608049 h 5968015"/>
                  <a:gd name="connsiteX17" fmla="*/ 2903684 w 2935720"/>
                  <a:gd name="connsiteY17" fmla="*/ 984697 h 5968015"/>
                  <a:gd name="connsiteX18" fmla="*/ 2882510 w 2935720"/>
                  <a:gd name="connsiteY18" fmla="*/ 594163 h 5968015"/>
                  <a:gd name="connsiteX19" fmla="*/ 2032388 w 2935720"/>
                  <a:gd name="connsiteY19" fmla="*/ 0 h 5968015"/>
                  <a:gd name="connsiteX0" fmla="*/ 2080322 w 2983654"/>
                  <a:gd name="connsiteY0" fmla="*/ 0 h 5968015"/>
                  <a:gd name="connsiteX1" fmla="*/ 2131070 w 2983654"/>
                  <a:gd name="connsiteY1" fmla="*/ 433080 h 5968015"/>
                  <a:gd name="connsiteX2" fmla="*/ 2552055 w 2983654"/>
                  <a:gd name="connsiteY2" fmla="*/ 816107 h 5968015"/>
                  <a:gd name="connsiteX3" fmla="*/ 2056426 w 2983654"/>
                  <a:gd name="connsiteY3" fmla="*/ 1159511 h 5968015"/>
                  <a:gd name="connsiteX4" fmla="*/ 783398 w 2983654"/>
                  <a:gd name="connsiteY4" fmla="*/ 1151175 h 5968015"/>
                  <a:gd name="connsiteX5" fmla="*/ 219871 w 2983654"/>
                  <a:gd name="connsiteY5" fmla="*/ 1499065 h 5968015"/>
                  <a:gd name="connsiteX6" fmla="*/ 160854 w 2983654"/>
                  <a:gd name="connsiteY6" fmla="*/ 3458247 h 5968015"/>
                  <a:gd name="connsiteX7" fmla="*/ 573482 w 2983654"/>
                  <a:gd name="connsiteY7" fmla="*/ 3601715 h 5968015"/>
                  <a:gd name="connsiteX8" fmla="*/ 637754 w 2983654"/>
                  <a:gd name="connsiteY8" fmla="*/ 1708390 h 5968015"/>
                  <a:gd name="connsiteX9" fmla="*/ 656382 w 2983654"/>
                  <a:gd name="connsiteY9" fmla="*/ 5673282 h 5968015"/>
                  <a:gd name="connsiteX10" fmla="*/ 1334411 w 2983654"/>
                  <a:gd name="connsiteY10" fmla="*/ 5684419 h 5968015"/>
                  <a:gd name="connsiteX11" fmla="*/ 1323940 w 2983654"/>
                  <a:gd name="connsiteY11" fmla="*/ 3422852 h 5968015"/>
                  <a:gd name="connsiteX12" fmla="*/ 1402831 w 2983654"/>
                  <a:gd name="connsiteY12" fmla="*/ 3414839 h 5968015"/>
                  <a:gd name="connsiteX13" fmla="*/ 1484484 w 2983654"/>
                  <a:gd name="connsiteY13" fmla="*/ 3428087 h 5968015"/>
                  <a:gd name="connsiteX14" fmla="*/ 1489719 w 2983654"/>
                  <a:gd name="connsiteY14" fmla="*/ 5680929 h 5968015"/>
                  <a:gd name="connsiteX15" fmla="*/ 2160812 w 2983654"/>
                  <a:gd name="connsiteY15" fmla="*/ 5685749 h 5968015"/>
                  <a:gd name="connsiteX16" fmla="*/ 2162490 w 2983654"/>
                  <a:gd name="connsiteY16" fmla="*/ 1608049 h 5968015"/>
                  <a:gd name="connsiteX17" fmla="*/ 2951618 w 2983654"/>
                  <a:gd name="connsiteY17" fmla="*/ 984697 h 5968015"/>
                  <a:gd name="connsiteX18" fmla="*/ 2930444 w 2983654"/>
                  <a:gd name="connsiteY18" fmla="*/ 594163 h 5968015"/>
                  <a:gd name="connsiteX19" fmla="*/ 2080322 w 2983654"/>
                  <a:gd name="connsiteY19" fmla="*/ 0 h 5968015"/>
                  <a:gd name="connsiteX0" fmla="*/ 2051976 w 2955308"/>
                  <a:gd name="connsiteY0" fmla="*/ 0 h 5968015"/>
                  <a:gd name="connsiteX1" fmla="*/ 2102724 w 2955308"/>
                  <a:gd name="connsiteY1" fmla="*/ 433080 h 5968015"/>
                  <a:gd name="connsiteX2" fmla="*/ 2523709 w 2955308"/>
                  <a:gd name="connsiteY2" fmla="*/ 816107 h 5968015"/>
                  <a:gd name="connsiteX3" fmla="*/ 2028080 w 2955308"/>
                  <a:gd name="connsiteY3" fmla="*/ 1159511 h 5968015"/>
                  <a:gd name="connsiteX4" fmla="*/ 755052 w 2955308"/>
                  <a:gd name="connsiteY4" fmla="*/ 1151175 h 5968015"/>
                  <a:gd name="connsiteX5" fmla="*/ 191525 w 2955308"/>
                  <a:gd name="connsiteY5" fmla="*/ 1499065 h 5968015"/>
                  <a:gd name="connsiteX6" fmla="*/ 172264 w 2955308"/>
                  <a:gd name="connsiteY6" fmla="*/ 3674068 h 5968015"/>
                  <a:gd name="connsiteX7" fmla="*/ 545136 w 2955308"/>
                  <a:gd name="connsiteY7" fmla="*/ 3601715 h 5968015"/>
                  <a:gd name="connsiteX8" fmla="*/ 609408 w 2955308"/>
                  <a:gd name="connsiteY8" fmla="*/ 1708390 h 5968015"/>
                  <a:gd name="connsiteX9" fmla="*/ 628036 w 2955308"/>
                  <a:gd name="connsiteY9" fmla="*/ 5673282 h 5968015"/>
                  <a:gd name="connsiteX10" fmla="*/ 1306065 w 2955308"/>
                  <a:gd name="connsiteY10" fmla="*/ 5684419 h 5968015"/>
                  <a:gd name="connsiteX11" fmla="*/ 1295594 w 2955308"/>
                  <a:gd name="connsiteY11" fmla="*/ 3422852 h 5968015"/>
                  <a:gd name="connsiteX12" fmla="*/ 1374485 w 2955308"/>
                  <a:gd name="connsiteY12" fmla="*/ 3414839 h 5968015"/>
                  <a:gd name="connsiteX13" fmla="*/ 1456138 w 2955308"/>
                  <a:gd name="connsiteY13" fmla="*/ 3428087 h 5968015"/>
                  <a:gd name="connsiteX14" fmla="*/ 1461373 w 2955308"/>
                  <a:gd name="connsiteY14" fmla="*/ 5680929 h 5968015"/>
                  <a:gd name="connsiteX15" fmla="*/ 2132466 w 2955308"/>
                  <a:gd name="connsiteY15" fmla="*/ 5685749 h 5968015"/>
                  <a:gd name="connsiteX16" fmla="*/ 2134144 w 2955308"/>
                  <a:gd name="connsiteY16" fmla="*/ 1608049 h 5968015"/>
                  <a:gd name="connsiteX17" fmla="*/ 2923272 w 2955308"/>
                  <a:gd name="connsiteY17" fmla="*/ 984697 h 5968015"/>
                  <a:gd name="connsiteX18" fmla="*/ 2902098 w 2955308"/>
                  <a:gd name="connsiteY18" fmla="*/ 594163 h 5968015"/>
                  <a:gd name="connsiteX19" fmla="*/ 2051976 w 2955308"/>
                  <a:gd name="connsiteY19" fmla="*/ 0 h 5968015"/>
                  <a:gd name="connsiteX0" fmla="*/ 2051976 w 2955308"/>
                  <a:gd name="connsiteY0" fmla="*/ 0 h 5968015"/>
                  <a:gd name="connsiteX1" fmla="*/ 2102724 w 2955308"/>
                  <a:gd name="connsiteY1" fmla="*/ 433080 h 5968015"/>
                  <a:gd name="connsiteX2" fmla="*/ 2523709 w 2955308"/>
                  <a:gd name="connsiteY2" fmla="*/ 816107 h 5968015"/>
                  <a:gd name="connsiteX3" fmla="*/ 2028080 w 2955308"/>
                  <a:gd name="connsiteY3" fmla="*/ 1159511 h 5968015"/>
                  <a:gd name="connsiteX4" fmla="*/ 755052 w 2955308"/>
                  <a:gd name="connsiteY4" fmla="*/ 1151175 h 5968015"/>
                  <a:gd name="connsiteX5" fmla="*/ 191525 w 2955308"/>
                  <a:gd name="connsiteY5" fmla="*/ 1499065 h 5968015"/>
                  <a:gd name="connsiteX6" fmla="*/ 172264 w 2955308"/>
                  <a:gd name="connsiteY6" fmla="*/ 3674068 h 5968015"/>
                  <a:gd name="connsiteX7" fmla="*/ 545136 w 2955308"/>
                  <a:gd name="connsiteY7" fmla="*/ 3601715 h 5968015"/>
                  <a:gd name="connsiteX8" fmla="*/ 609408 w 2955308"/>
                  <a:gd name="connsiteY8" fmla="*/ 1708390 h 5968015"/>
                  <a:gd name="connsiteX9" fmla="*/ 628036 w 2955308"/>
                  <a:gd name="connsiteY9" fmla="*/ 5673282 h 5968015"/>
                  <a:gd name="connsiteX10" fmla="*/ 1306065 w 2955308"/>
                  <a:gd name="connsiteY10" fmla="*/ 5684419 h 5968015"/>
                  <a:gd name="connsiteX11" fmla="*/ 1295594 w 2955308"/>
                  <a:gd name="connsiteY11" fmla="*/ 3422852 h 5968015"/>
                  <a:gd name="connsiteX12" fmla="*/ 1374485 w 2955308"/>
                  <a:gd name="connsiteY12" fmla="*/ 3414839 h 5968015"/>
                  <a:gd name="connsiteX13" fmla="*/ 1456138 w 2955308"/>
                  <a:gd name="connsiteY13" fmla="*/ 3428087 h 5968015"/>
                  <a:gd name="connsiteX14" fmla="*/ 1461373 w 2955308"/>
                  <a:gd name="connsiteY14" fmla="*/ 5680929 h 5968015"/>
                  <a:gd name="connsiteX15" fmla="*/ 2132466 w 2955308"/>
                  <a:gd name="connsiteY15" fmla="*/ 5685749 h 5968015"/>
                  <a:gd name="connsiteX16" fmla="*/ 2134144 w 2955308"/>
                  <a:gd name="connsiteY16" fmla="*/ 1608049 h 5968015"/>
                  <a:gd name="connsiteX17" fmla="*/ 2923272 w 2955308"/>
                  <a:gd name="connsiteY17" fmla="*/ 984697 h 5968015"/>
                  <a:gd name="connsiteX18" fmla="*/ 2902098 w 2955308"/>
                  <a:gd name="connsiteY18" fmla="*/ 594163 h 5968015"/>
                  <a:gd name="connsiteX19" fmla="*/ 2051976 w 2955308"/>
                  <a:gd name="connsiteY19" fmla="*/ 0 h 5968015"/>
                  <a:gd name="connsiteX0" fmla="*/ 2051976 w 2955308"/>
                  <a:gd name="connsiteY0" fmla="*/ 0 h 5968015"/>
                  <a:gd name="connsiteX1" fmla="*/ 2102724 w 2955308"/>
                  <a:gd name="connsiteY1" fmla="*/ 433080 h 5968015"/>
                  <a:gd name="connsiteX2" fmla="*/ 2523709 w 2955308"/>
                  <a:gd name="connsiteY2" fmla="*/ 816107 h 5968015"/>
                  <a:gd name="connsiteX3" fmla="*/ 2028080 w 2955308"/>
                  <a:gd name="connsiteY3" fmla="*/ 1159511 h 5968015"/>
                  <a:gd name="connsiteX4" fmla="*/ 755052 w 2955308"/>
                  <a:gd name="connsiteY4" fmla="*/ 1151175 h 5968015"/>
                  <a:gd name="connsiteX5" fmla="*/ 191525 w 2955308"/>
                  <a:gd name="connsiteY5" fmla="*/ 1499065 h 5968015"/>
                  <a:gd name="connsiteX6" fmla="*/ 172264 w 2955308"/>
                  <a:gd name="connsiteY6" fmla="*/ 3674068 h 5968015"/>
                  <a:gd name="connsiteX7" fmla="*/ 545136 w 2955308"/>
                  <a:gd name="connsiteY7" fmla="*/ 3601715 h 5968015"/>
                  <a:gd name="connsiteX8" fmla="*/ 609408 w 2955308"/>
                  <a:gd name="connsiteY8" fmla="*/ 1708390 h 5968015"/>
                  <a:gd name="connsiteX9" fmla="*/ 628036 w 2955308"/>
                  <a:gd name="connsiteY9" fmla="*/ 5673282 h 5968015"/>
                  <a:gd name="connsiteX10" fmla="*/ 1306065 w 2955308"/>
                  <a:gd name="connsiteY10" fmla="*/ 5684419 h 5968015"/>
                  <a:gd name="connsiteX11" fmla="*/ 1295594 w 2955308"/>
                  <a:gd name="connsiteY11" fmla="*/ 3422852 h 5968015"/>
                  <a:gd name="connsiteX12" fmla="*/ 1374485 w 2955308"/>
                  <a:gd name="connsiteY12" fmla="*/ 3414839 h 5968015"/>
                  <a:gd name="connsiteX13" fmla="*/ 1456138 w 2955308"/>
                  <a:gd name="connsiteY13" fmla="*/ 3428087 h 5968015"/>
                  <a:gd name="connsiteX14" fmla="*/ 1461373 w 2955308"/>
                  <a:gd name="connsiteY14" fmla="*/ 5680929 h 5968015"/>
                  <a:gd name="connsiteX15" fmla="*/ 2132466 w 2955308"/>
                  <a:gd name="connsiteY15" fmla="*/ 5685749 h 5968015"/>
                  <a:gd name="connsiteX16" fmla="*/ 2134144 w 2955308"/>
                  <a:gd name="connsiteY16" fmla="*/ 1608049 h 5968015"/>
                  <a:gd name="connsiteX17" fmla="*/ 2923272 w 2955308"/>
                  <a:gd name="connsiteY17" fmla="*/ 984697 h 5968015"/>
                  <a:gd name="connsiteX18" fmla="*/ 2902098 w 2955308"/>
                  <a:gd name="connsiteY18" fmla="*/ 594163 h 5968015"/>
                  <a:gd name="connsiteX19" fmla="*/ 2051976 w 2955308"/>
                  <a:gd name="connsiteY19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621379 w 2967279"/>
                  <a:gd name="connsiteY8" fmla="*/ 1708390 h 5968015"/>
                  <a:gd name="connsiteX9" fmla="*/ 640007 w 2967279"/>
                  <a:gd name="connsiteY9" fmla="*/ 5673282 h 5968015"/>
                  <a:gd name="connsiteX10" fmla="*/ 1318036 w 2967279"/>
                  <a:gd name="connsiteY10" fmla="*/ 5684419 h 5968015"/>
                  <a:gd name="connsiteX11" fmla="*/ 1307565 w 2967279"/>
                  <a:gd name="connsiteY11" fmla="*/ 3422852 h 5968015"/>
                  <a:gd name="connsiteX12" fmla="*/ 1386456 w 2967279"/>
                  <a:gd name="connsiteY12" fmla="*/ 3414839 h 5968015"/>
                  <a:gd name="connsiteX13" fmla="*/ 1468109 w 2967279"/>
                  <a:gd name="connsiteY13" fmla="*/ 3428087 h 5968015"/>
                  <a:gd name="connsiteX14" fmla="*/ 1473344 w 2967279"/>
                  <a:gd name="connsiteY14" fmla="*/ 5680929 h 5968015"/>
                  <a:gd name="connsiteX15" fmla="*/ 2144437 w 2967279"/>
                  <a:gd name="connsiteY15" fmla="*/ 5685749 h 5968015"/>
                  <a:gd name="connsiteX16" fmla="*/ 2146115 w 2967279"/>
                  <a:gd name="connsiteY16" fmla="*/ 1608049 h 5968015"/>
                  <a:gd name="connsiteX17" fmla="*/ 2935243 w 2967279"/>
                  <a:gd name="connsiteY17" fmla="*/ 984697 h 5968015"/>
                  <a:gd name="connsiteX18" fmla="*/ 2914069 w 2967279"/>
                  <a:gd name="connsiteY18" fmla="*/ 594163 h 5968015"/>
                  <a:gd name="connsiteX19" fmla="*/ 2063947 w 2967279"/>
                  <a:gd name="connsiteY19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621379 w 2967279"/>
                  <a:gd name="connsiteY8" fmla="*/ 1708390 h 5968015"/>
                  <a:gd name="connsiteX9" fmla="*/ 640007 w 2967279"/>
                  <a:gd name="connsiteY9" fmla="*/ 5673282 h 5968015"/>
                  <a:gd name="connsiteX10" fmla="*/ 1318036 w 2967279"/>
                  <a:gd name="connsiteY10" fmla="*/ 5684419 h 5968015"/>
                  <a:gd name="connsiteX11" fmla="*/ 1307565 w 2967279"/>
                  <a:gd name="connsiteY11" fmla="*/ 3422852 h 5968015"/>
                  <a:gd name="connsiteX12" fmla="*/ 1386456 w 2967279"/>
                  <a:gd name="connsiteY12" fmla="*/ 3414839 h 5968015"/>
                  <a:gd name="connsiteX13" fmla="*/ 1468109 w 2967279"/>
                  <a:gd name="connsiteY13" fmla="*/ 3428087 h 5968015"/>
                  <a:gd name="connsiteX14" fmla="*/ 1473344 w 2967279"/>
                  <a:gd name="connsiteY14" fmla="*/ 5680929 h 5968015"/>
                  <a:gd name="connsiteX15" fmla="*/ 2144437 w 2967279"/>
                  <a:gd name="connsiteY15" fmla="*/ 5685749 h 5968015"/>
                  <a:gd name="connsiteX16" fmla="*/ 2146115 w 2967279"/>
                  <a:gd name="connsiteY16" fmla="*/ 1608049 h 5968015"/>
                  <a:gd name="connsiteX17" fmla="*/ 2935243 w 2967279"/>
                  <a:gd name="connsiteY17" fmla="*/ 984697 h 5968015"/>
                  <a:gd name="connsiteX18" fmla="*/ 2914069 w 2967279"/>
                  <a:gd name="connsiteY18" fmla="*/ 594163 h 5968015"/>
                  <a:gd name="connsiteX19" fmla="*/ 2063947 w 2967279"/>
                  <a:gd name="connsiteY19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621379 w 2967279"/>
                  <a:gd name="connsiteY8" fmla="*/ 1708390 h 5968015"/>
                  <a:gd name="connsiteX9" fmla="*/ 640007 w 2967279"/>
                  <a:gd name="connsiteY9" fmla="*/ 5673282 h 5968015"/>
                  <a:gd name="connsiteX10" fmla="*/ 1318036 w 2967279"/>
                  <a:gd name="connsiteY10" fmla="*/ 5684419 h 5968015"/>
                  <a:gd name="connsiteX11" fmla="*/ 1307565 w 2967279"/>
                  <a:gd name="connsiteY11" fmla="*/ 3422852 h 5968015"/>
                  <a:gd name="connsiteX12" fmla="*/ 1386456 w 2967279"/>
                  <a:gd name="connsiteY12" fmla="*/ 3414839 h 5968015"/>
                  <a:gd name="connsiteX13" fmla="*/ 1468109 w 2967279"/>
                  <a:gd name="connsiteY13" fmla="*/ 3428087 h 5968015"/>
                  <a:gd name="connsiteX14" fmla="*/ 1473344 w 2967279"/>
                  <a:gd name="connsiteY14" fmla="*/ 5680929 h 5968015"/>
                  <a:gd name="connsiteX15" fmla="*/ 2144437 w 2967279"/>
                  <a:gd name="connsiteY15" fmla="*/ 5685749 h 5968015"/>
                  <a:gd name="connsiteX16" fmla="*/ 2146115 w 2967279"/>
                  <a:gd name="connsiteY16" fmla="*/ 1608049 h 5968015"/>
                  <a:gd name="connsiteX17" fmla="*/ 2935243 w 2967279"/>
                  <a:gd name="connsiteY17" fmla="*/ 984697 h 5968015"/>
                  <a:gd name="connsiteX18" fmla="*/ 2914069 w 2967279"/>
                  <a:gd name="connsiteY18" fmla="*/ 594163 h 5968015"/>
                  <a:gd name="connsiteX19" fmla="*/ 2063947 w 2967279"/>
                  <a:gd name="connsiteY19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621379 w 2967279"/>
                  <a:gd name="connsiteY8" fmla="*/ 1708390 h 5968015"/>
                  <a:gd name="connsiteX9" fmla="*/ 640007 w 2967279"/>
                  <a:gd name="connsiteY9" fmla="*/ 5673282 h 5968015"/>
                  <a:gd name="connsiteX10" fmla="*/ 1318036 w 2967279"/>
                  <a:gd name="connsiteY10" fmla="*/ 5684419 h 5968015"/>
                  <a:gd name="connsiteX11" fmla="*/ 1307565 w 2967279"/>
                  <a:gd name="connsiteY11" fmla="*/ 3422852 h 5968015"/>
                  <a:gd name="connsiteX12" fmla="*/ 1386456 w 2967279"/>
                  <a:gd name="connsiteY12" fmla="*/ 3414839 h 5968015"/>
                  <a:gd name="connsiteX13" fmla="*/ 1468109 w 2967279"/>
                  <a:gd name="connsiteY13" fmla="*/ 3428087 h 5968015"/>
                  <a:gd name="connsiteX14" fmla="*/ 1473344 w 2967279"/>
                  <a:gd name="connsiteY14" fmla="*/ 5680929 h 5968015"/>
                  <a:gd name="connsiteX15" fmla="*/ 2144437 w 2967279"/>
                  <a:gd name="connsiteY15" fmla="*/ 5685749 h 5968015"/>
                  <a:gd name="connsiteX16" fmla="*/ 2146115 w 2967279"/>
                  <a:gd name="connsiteY16" fmla="*/ 1608049 h 5968015"/>
                  <a:gd name="connsiteX17" fmla="*/ 2935243 w 2967279"/>
                  <a:gd name="connsiteY17" fmla="*/ 984697 h 5968015"/>
                  <a:gd name="connsiteX18" fmla="*/ 2914069 w 2967279"/>
                  <a:gd name="connsiteY18" fmla="*/ 594163 h 5968015"/>
                  <a:gd name="connsiteX19" fmla="*/ 2063947 w 2967279"/>
                  <a:gd name="connsiteY19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377340 w 2967279"/>
                  <a:gd name="connsiteY8" fmla="*/ 2691514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63947 w 2967279"/>
                  <a:gd name="connsiteY0" fmla="*/ 0 h 5968015"/>
                  <a:gd name="connsiteX1" fmla="*/ 2114695 w 2967279"/>
                  <a:gd name="connsiteY1" fmla="*/ 433080 h 5968015"/>
                  <a:gd name="connsiteX2" fmla="*/ 2535680 w 2967279"/>
                  <a:gd name="connsiteY2" fmla="*/ 816107 h 5968015"/>
                  <a:gd name="connsiteX3" fmla="*/ 2040051 w 2967279"/>
                  <a:gd name="connsiteY3" fmla="*/ 1159511 h 5968015"/>
                  <a:gd name="connsiteX4" fmla="*/ 767023 w 2967279"/>
                  <a:gd name="connsiteY4" fmla="*/ 1151175 h 5968015"/>
                  <a:gd name="connsiteX5" fmla="*/ 203496 w 2967279"/>
                  <a:gd name="connsiteY5" fmla="*/ 1499065 h 5968015"/>
                  <a:gd name="connsiteX6" fmla="*/ 167197 w 2967279"/>
                  <a:gd name="connsiteY6" fmla="*/ 3657029 h 5968015"/>
                  <a:gd name="connsiteX7" fmla="*/ 557107 w 2967279"/>
                  <a:gd name="connsiteY7" fmla="*/ 3601715 h 5968015"/>
                  <a:gd name="connsiteX8" fmla="*/ 400058 w 2967279"/>
                  <a:gd name="connsiteY8" fmla="*/ 2629039 h 5968015"/>
                  <a:gd name="connsiteX9" fmla="*/ 621379 w 2967279"/>
                  <a:gd name="connsiteY9" fmla="*/ 1708390 h 5968015"/>
                  <a:gd name="connsiteX10" fmla="*/ 640007 w 2967279"/>
                  <a:gd name="connsiteY10" fmla="*/ 5673282 h 5968015"/>
                  <a:gd name="connsiteX11" fmla="*/ 1318036 w 2967279"/>
                  <a:gd name="connsiteY11" fmla="*/ 5684419 h 5968015"/>
                  <a:gd name="connsiteX12" fmla="*/ 1307565 w 2967279"/>
                  <a:gd name="connsiteY12" fmla="*/ 3422852 h 5968015"/>
                  <a:gd name="connsiteX13" fmla="*/ 1386456 w 2967279"/>
                  <a:gd name="connsiteY13" fmla="*/ 3414839 h 5968015"/>
                  <a:gd name="connsiteX14" fmla="*/ 1468109 w 2967279"/>
                  <a:gd name="connsiteY14" fmla="*/ 3428087 h 5968015"/>
                  <a:gd name="connsiteX15" fmla="*/ 1473344 w 2967279"/>
                  <a:gd name="connsiteY15" fmla="*/ 5680929 h 5968015"/>
                  <a:gd name="connsiteX16" fmla="*/ 2144437 w 2967279"/>
                  <a:gd name="connsiteY16" fmla="*/ 5685749 h 5968015"/>
                  <a:gd name="connsiteX17" fmla="*/ 2146115 w 2967279"/>
                  <a:gd name="connsiteY17" fmla="*/ 1608049 h 5968015"/>
                  <a:gd name="connsiteX18" fmla="*/ 2935243 w 2967279"/>
                  <a:gd name="connsiteY18" fmla="*/ 984697 h 5968015"/>
                  <a:gd name="connsiteX19" fmla="*/ 2914069 w 2967279"/>
                  <a:gd name="connsiteY19" fmla="*/ 594163 h 5968015"/>
                  <a:gd name="connsiteX20" fmla="*/ 2063947 w 2967279"/>
                  <a:gd name="connsiteY20" fmla="*/ 0 h 5968015"/>
                  <a:gd name="connsiteX0" fmla="*/ 2092367 w 2995699"/>
                  <a:gd name="connsiteY0" fmla="*/ 0 h 5968015"/>
                  <a:gd name="connsiteX1" fmla="*/ 2143115 w 2995699"/>
                  <a:gd name="connsiteY1" fmla="*/ 433080 h 5968015"/>
                  <a:gd name="connsiteX2" fmla="*/ 2564100 w 2995699"/>
                  <a:gd name="connsiteY2" fmla="*/ 816107 h 5968015"/>
                  <a:gd name="connsiteX3" fmla="*/ 2068471 w 2995699"/>
                  <a:gd name="connsiteY3" fmla="*/ 1159511 h 5968015"/>
                  <a:gd name="connsiteX4" fmla="*/ 795443 w 2995699"/>
                  <a:gd name="connsiteY4" fmla="*/ 1151175 h 5968015"/>
                  <a:gd name="connsiteX5" fmla="*/ 146724 w 2995699"/>
                  <a:gd name="connsiteY5" fmla="*/ 2021580 h 5968015"/>
                  <a:gd name="connsiteX6" fmla="*/ 195617 w 2995699"/>
                  <a:gd name="connsiteY6" fmla="*/ 3657029 h 5968015"/>
                  <a:gd name="connsiteX7" fmla="*/ 585527 w 2995699"/>
                  <a:gd name="connsiteY7" fmla="*/ 3601715 h 5968015"/>
                  <a:gd name="connsiteX8" fmla="*/ 428478 w 2995699"/>
                  <a:gd name="connsiteY8" fmla="*/ 2629039 h 5968015"/>
                  <a:gd name="connsiteX9" fmla="*/ 649799 w 2995699"/>
                  <a:gd name="connsiteY9" fmla="*/ 1708390 h 5968015"/>
                  <a:gd name="connsiteX10" fmla="*/ 668427 w 2995699"/>
                  <a:gd name="connsiteY10" fmla="*/ 5673282 h 5968015"/>
                  <a:gd name="connsiteX11" fmla="*/ 1346456 w 2995699"/>
                  <a:gd name="connsiteY11" fmla="*/ 5684419 h 5968015"/>
                  <a:gd name="connsiteX12" fmla="*/ 1335985 w 2995699"/>
                  <a:gd name="connsiteY12" fmla="*/ 3422852 h 5968015"/>
                  <a:gd name="connsiteX13" fmla="*/ 1414876 w 2995699"/>
                  <a:gd name="connsiteY13" fmla="*/ 3414839 h 5968015"/>
                  <a:gd name="connsiteX14" fmla="*/ 1496529 w 2995699"/>
                  <a:gd name="connsiteY14" fmla="*/ 3428087 h 5968015"/>
                  <a:gd name="connsiteX15" fmla="*/ 1501764 w 2995699"/>
                  <a:gd name="connsiteY15" fmla="*/ 5680929 h 5968015"/>
                  <a:gd name="connsiteX16" fmla="*/ 2172857 w 2995699"/>
                  <a:gd name="connsiteY16" fmla="*/ 5685749 h 5968015"/>
                  <a:gd name="connsiteX17" fmla="*/ 2174535 w 2995699"/>
                  <a:gd name="connsiteY17" fmla="*/ 1608049 h 5968015"/>
                  <a:gd name="connsiteX18" fmla="*/ 2963663 w 2995699"/>
                  <a:gd name="connsiteY18" fmla="*/ 984697 h 5968015"/>
                  <a:gd name="connsiteX19" fmla="*/ 2942489 w 2995699"/>
                  <a:gd name="connsiteY19" fmla="*/ 594163 h 5968015"/>
                  <a:gd name="connsiteX20" fmla="*/ 2092367 w 2995699"/>
                  <a:gd name="connsiteY20" fmla="*/ 0 h 5968015"/>
                  <a:gd name="connsiteX0" fmla="*/ 2092367 w 2995699"/>
                  <a:gd name="connsiteY0" fmla="*/ 0 h 5968015"/>
                  <a:gd name="connsiteX1" fmla="*/ 2143115 w 2995699"/>
                  <a:gd name="connsiteY1" fmla="*/ 433080 h 5968015"/>
                  <a:gd name="connsiteX2" fmla="*/ 2564100 w 2995699"/>
                  <a:gd name="connsiteY2" fmla="*/ 816107 h 5968015"/>
                  <a:gd name="connsiteX3" fmla="*/ 2068471 w 2995699"/>
                  <a:gd name="connsiteY3" fmla="*/ 1159511 h 5968015"/>
                  <a:gd name="connsiteX4" fmla="*/ 795443 w 2995699"/>
                  <a:gd name="connsiteY4" fmla="*/ 1151175 h 5968015"/>
                  <a:gd name="connsiteX5" fmla="*/ 146724 w 2995699"/>
                  <a:gd name="connsiteY5" fmla="*/ 2021580 h 5968015"/>
                  <a:gd name="connsiteX6" fmla="*/ 195617 w 2995699"/>
                  <a:gd name="connsiteY6" fmla="*/ 3657029 h 5968015"/>
                  <a:gd name="connsiteX7" fmla="*/ 585527 w 2995699"/>
                  <a:gd name="connsiteY7" fmla="*/ 3601715 h 5968015"/>
                  <a:gd name="connsiteX8" fmla="*/ 428478 w 2995699"/>
                  <a:gd name="connsiteY8" fmla="*/ 2629039 h 5968015"/>
                  <a:gd name="connsiteX9" fmla="*/ 649799 w 2995699"/>
                  <a:gd name="connsiteY9" fmla="*/ 1708390 h 5968015"/>
                  <a:gd name="connsiteX10" fmla="*/ 668427 w 2995699"/>
                  <a:gd name="connsiteY10" fmla="*/ 5673282 h 5968015"/>
                  <a:gd name="connsiteX11" fmla="*/ 1346456 w 2995699"/>
                  <a:gd name="connsiteY11" fmla="*/ 5684419 h 5968015"/>
                  <a:gd name="connsiteX12" fmla="*/ 1335985 w 2995699"/>
                  <a:gd name="connsiteY12" fmla="*/ 3422852 h 5968015"/>
                  <a:gd name="connsiteX13" fmla="*/ 1414876 w 2995699"/>
                  <a:gd name="connsiteY13" fmla="*/ 3414839 h 5968015"/>
                  <a:gd name="connsiteX14" fmla="*/ 1496529 w 2995699"/>
                  <a:gd name="connsiteY14" fmla="*/ 3428087 h 5968015"/>
                  <a:gd name="connsiteX15" fmla="*/ 1501764 w 2995699"/>
                  <a:gd name="connsiteY15" fmla="*/ 5680929 h 5968015"/>
                  <a:gd name="connsiteX16" fmla="*/ 2172857 w 2995699"/>
                  <a:gd name="connsiteY16" fmla="*/ 5685749 h 5968015"/>
                  <a:gd name="connsiteX17" fmla="*/ 2174535 w 2995699"/>
                  <a:gd name="connsiteY17" fmla="*/ 1608049 h 5968015"/>
                  <a:gd name="connsiteX18" fmla="*/ 2963663 w 2995699"/>
                  <a:gd name="connsiteY18" fmla="*/ 984697 h 5968015"/>
                  <a:gd name="connsiteX19" fmla="*/ 2942489 w 2995699"/>
                  <a:gd name="connsiteY19" fmla="*/ 594163 h 5968015"/>
                  <a:gd name="connsiteX20" fmla="*/ 2092367 w 2995699"/>
                  <a:gd name="connsiteY20" fmla="*/ 0 h 5968015"/>
                  <a:gd name="connsiteX0" fmla="*/ 2092367 w 2995699"/>
                  <a:gd name="connsiteY0" fmla="*/ 0 h 5968015"/>
                  <a:gd name="connsiteX1" fmla="*/ 2143115 w 2995699"/>
                  <a:gd name="connsiteY1" fmla="*/ 433080 h 5968015"/>
                  <a:gd name="connsiteX2" fmla="*/ 2564100 w 2995699"/>
                  <a:gd name="connsiteY2" fmla="*/ 816107 h 5968015"/>
                  <a:gd name="connsiteX3" fmla="*/ 2068471 w 2995699"/>
                  <a:gd name="connsiteY3" fmla="*/ 1159511 h 5968015"/>
                  <a:gd name="connsiteX4" fmla="*/ 795443 w 2995699"/>
                  <a:gd name="connsiteY4" fmla="*/ 1151175 h 5968015"/>
                  <a:gd name="connsiteX5" fmla="*/ 146724 w 2995699"/>
                  <a:gd name="connsiteY5" fmla="*/ 2021580 h 5968015"/>
                  <a:gd name="connsiteX6" fmla="*/ 195617 w 2995699"/>
                  <a:gd name="connsiteY6" fmla="*/ 3657029 h 5968015"/>
                  <a:gd name="connsiteX7" fmla="*/ 585527 w 2995699"/>
                  <a:gd name="connsiteY7" fmla="*/ 3601715 h 5968015"/>
                  <a:gd name="connsiteX8" fmla="*/ 428478 w 2995699"/>
                  <a:gd name="connsiteY8" fmla="*/ 2629039 h 5968015"/>
                  <a:gd name="connsiteX9" fmla="*/ 649799 w 2995699"/>
                  <a:gd name="connsiteY9" fmla="*/ 1708390 h 5968015"/>
                  <a:gd name="connsiteX10" fmla="*/ 668427 w 2995699"/>
                  <a:gd name="connsiteY10" fmla="*/ 5673282 h 5968015"/>
                  <a:gd name="connsiteX11" fmla="*/ 1346456 w 2995699"/>
                  <a:gd name="connsiteY11" fmla="*/ 5684419 h 5968015"/>
                  <a:gd name="connsiteX12" fmla="*/ 1335985 w 2995699"/>
                  <a:gd name="connsiteY12" fmla="*/ 3422852 h 5968015"/>
                  <a:gd name="connsiteX13" fmla="*/ 1414876 w 2995699"/>
                  <a:gd name="connsiteY13" fmla="*/ 3414839 h 5968015"/>
                  <a:gd name="connsiteX14" fmla="*/ 1496529 w 2995699"/>
                  <a:gd name="connsiteY14" fmla="*/ 3428087 h 5968015"/>
                  <a:gd name="connsiteX15" fmla="*/ 1501764 w 2995699"/>
                  <a:gd name="connsiteY15" fmla="*/ 5680929 h 5968015"/>
                  <a:gd name="connsiteX16" fmla="*/ 2172857 w 2995699"/>
                  <a:gd name="connsiteY16" fmla="*/ 5685749 h 5968015"/>
                  <a:gd name="connsiteX17" fmla="*/ 2174535 w 2995699"/>
                  <a:gd name="connsiteY17" fmla="*/ 1608049 h 5968015"/>
                  <a:gd name="connsiteX18" fmla="*/ 2963663 w 2995699"/>
                  <a:gd name="connsiteY18" fmla="*/ 984697 h 5968015"/>
                  <a:gd name="connsiteX19" fmla="*/ 2942489 w 2995699"/>
                  <a:gd name="connsiteY19" fmla="*/ 594163 h 5968015"/>
                  <a:gd name="connsiteX20" fmla="*/ 2092367 w 2995699"/>
                  <a:gd name="connsiteY20" fmla="*/ 0 h 5968015"/>
                  <a:gd name="connsiteX0" fmla="*/ 2097697 w 3001029"/>
                  <a:gd name="connsiteY0" fmla="*/ 0 h 5968015"/>
                  <a:gd name="connsiteX1" fmla="*/ 2148445 w 3001029"/>
                  <a:gd name="connsiteY1" fmla="*/ 433080 h 5968015"/>
                  <a:gd name="connsiteX2" fmla="*/ 2569430 w 3001029"/>
                  <a:gd name="connsiteY2" fmla="*/ 816107 h 5968015"/>
                  <a:gd name="connsiteX3" fmla="*/ 2073801 w 3001029"/>
                  <a:gd name="connsiteY3" fmla="*/ 1159511 h 5968015"/>
                  <a:gd name="connsiteX4" fmla="*/ 800773 w 3001029"/>
                  <a:gd name="connsiteY4" fmla="*/ 1151175 h 5968015"/>
                  <a:gd name="connsiteX5" fmla="*/ 152054 w 3001029"/>
                  <a:gd name="connsiteY5" fmla="*/ 2021580 h 5968015"/>
                  <a:gd name="connsiteX6" fmla="*/ 200947 w 3001029"/>
                  <a:gd name="connsiteY6" fmla="*/ 3657029 h 5968015"/>
                  <a:gd name="connsiteX7" fmla="*/ 590857 w 3001029"/>
                  <a:gd name="connsiteY7" fmla="*/ 3601715 h 5968015"/>
                  <a:gd name="connsiteX8" fmla="*/ 433808 w 3001029"/>
                  <a:gd name="connsiteY8" fmla="*/ 2629039 h 5968015"/>
                  <a:gd name="connsiteX9" fmla="*/ 655129 w 3001029"/>
                  <a:gd name="connsiteY9" fmla="*/ 1708390 h 5968015"/>
                  <a:gd name="connsiteX10" fmla="*/ 673757 w 3001029"/>
                  <a:gd name="connsiteY10" fmla="*/ 5673282 h 5968015"/>
                  <a:gd name="connsiteX11" fmla="*/ 1351786 w 3001029"/>
                  <a:gd name="connsiteY11" fmla="*/ 5684419 h 5968015"/>
                  <a:gd name="connsiteX12" fmla="*/ 1341315 w 3001029"/>
                  <a:gd name="connsiteY12" fmla="*/ 3422852 h 5968015"/>
                  <a:gd name="connsiteX13" fmla="*/ 1420206 w 3001029"/>
                  <a:gd name="connsiteY13" fmla="*/ 3414839 h 5968015"/>
                  <a:gd name="connsiteX14" fmla="*/ 1501859 w 3001029"/>
                  <a:gd name="connsiteY14" fmla="*/ 3428087 h 5968015"/>
                  <a:gd name="connsiteX15" fmla="*/ 1507094 w 3001029"/>
                  <a:gd name="connsiteY15" fmla="*/ 5680929 h 5968015"/>
                  <a:gd name="connsiteX16" fmla="*/ 2178187 w 3001029"/>
                  <a:gd name="connsiteY16" fmla="*/ 5685749 h 5968015"/>
                  <a:gd name="connsiteX17" fmla="*/ 2179865 w 3001029"/>
                  <a:gd name="connsiteY17" fmla="*/ 1608049 h 5968015"/>
                  <a:gd name="connsiteX18" fmla="*/ 2968993 w 3001029"/>
                  <a:gd name="connsiteY18" fmla="*/ 984697 h 5968015"/>
                  <a:gd name="connsiteX19" fmla="*/ 2947819 w 3001029"/>
                  <a:gd name="connsiteY19" fmla="*/ 594163 h 5968015"/>
                  <a:gd name="connsiteX20" fmla="*/ 2097697 w 3001029"/>
                  <a:gd name="connsiteY20" fmla="*/ 0 h 5968015"/>
                  <a:gd name="connsiteX0" fmla="*/ 2152460 w 3055792"/>
                  <a:gd name="connsiteY0" fmla="*/ 0 h 5968015"/>
                  <a:gd name="connsiteX1" fmla="*/ 2203208 w 3055792"/>
                  <a:gd name="connsiteY1" fmla="*/ 433080 h 5968015"/>
                  <a:gd name="connsiteX2" fmla="*/ 2624193 w 3055792"/>
                  <a:gd name="connsiteY2" fmla="*/ 816107 h 5968015"/>
                  <a:gd name="connsiteX3" fmla="*/ 2128564 w 3055792"/>
                  <a:gd name="connsiteY3" fmla="*/ 1159511 h 5968015"/>
                  <a:gd name="connsiteX4" fmla="*/ 855536 w 3055792"/>
                  <a:gd name="connsiteY4" fmla="*/ 1151175 h 5968015"/>
                  <a:gd name="connsiteX5" fmla="*/ 93227 w 3055792"/>
                  <a:gd name="connsiteY5" fmla="*/ 2447542 h 5968015"/>
                  <a:gd name="connsiteX6" fmla="*/ 255710 w 3055792"/>
                  <a:gd name="connsiteY6" fmla="*/ 3657029 h 5968015"/>
                  <a:gd name="connsiteX7" fmla="*/ 645620 w 3055792"/>
                  <a:gd name="connsiteY7" fmla="*/ 3601715 h 5968015"/>
                  <a:gd name="connsiteX8" fmla="*/ 488571 w 3055792"/>
                  <a:gd name="connsiteY8" fmla="*/ 2629039 h 5968015"/>
                  <a:gd name="connsiteX9" fmla="*/ 709892 w 3055792"/>
                  <a:gd name="connsiteY9" fmla="*/ 1708390 h 5968015"/>
                  <a:gd name="connsiteX10" fmla="*/ 728520 w 3055792"/>
                  <a:gd name="connsiteY10" fmla="*/ 5673282 h 5968015"/>
                  <a:gd name="connsiteX11" fmla="*/ 1406549 w 3055792"/>
                  <a:gd name="connsiteY11" fmla="*/ 5684419 h 5968015"/>
                  <a:gd name="connsiteX12" fmla="*/ 1396078 w 3055792"/>
                  <a:gd name="connsiteY12" fmla="*/ 3422852 h 5968015"/>
                  <a:gd name="connsiteX13" fmla="*/ 1474969 w 3055792"/>
                  <a:gd name="connsiteY13" fmla="*/ 3414839 h 5968015"/>
                  <a:gd name="connsiteX14" fmla="*/ 1556622 w 3055792"/>
                  <a:gd name="connsiteY14" fmla="*/ 3428087 h 5968015"/>
                  <a:gd name="connsiteX15" fmla="*/ 1561857 w 3055792"/>
                  <a:gd name="connsiteY15" fmla="*/ 5680929 h 5968015"/>
                  <a:gd name="connsiteX16" fmla="*/ 2232950 w 3055792"/>
                  <a:gd name="connsiteY16" fmla="*/ 5685749 h 5968015"/>
                  <a:gd name="connsiteX17" fmla="*/ 2234628 w 3055792"/>
                  <a:gd name="connsiteY17" fmla="*/ 1608049 h 5968015"/>
                  <a:gd name="connsiteX18" fmla="*/ 3023756 w 3055792"/>
                  <a:gd name="connsiteY18" fmla="*/ 984697 h 5968015"/>
                  <a:gd name="connsiteX19" fmla="*/ 3002582 w 3055792"/>
                  <a:gd name="connsiteY19" fmla="*/ 594163 h 5968015"/>
                  <a:gd name="connsiteX20" fmla="*/ 2152460 w 3055792"/>
                  <a:gd name="connsiteY20" fmla="*/ 0 h 5968015"/>
                  <a:gd name="connsiteX0" fmla="*/ 2134209 w 3037541"/>
                  <a:gd name="connsiteY0" fmla="*/ 0 h 5968015"/>
                  <a:gd name="connsiteX1" fmla="*/ 2184957 w 3037541"/>
                  <a:gd name="connsiteY1" fmla="*/ 433080 h 5968015"/>
                  <a:gd name="connsiteX2" fmla="*/ 2605942 w 3037541"/>
                  <a:gd name="connsiteY2" fmla="*/ 816107 h 5968015"/>
                  <a:gd name="connsiteX3" fmla="*/ 2110313 w 3037541"/>
                  <a:gd name="connsiteY3" fmla="*/ 1159511 h 5968015"/>
                  <a:gd name="connsiteX4" fmla="*/ 837285 w 3037541"/>
                  <a:gd name="connsiteY4" fmla="*/ 1151175 h 5968015"/>
                  <a:gd name="connsiteX5" fmla="*/ 74976 w 3037541"/>
                  <a:gd name="connsiteY5" fmla="*/ 2447542 h 5968015"/>
                  <a:gd name="connsiteX6" fmla="*/ 237459 w 3037541"/>
                  <a:gd name="connsiteY6" fmla="*/ 3657029 h 5968015"/>
                  <a:gd name="connsiteX7" fmla="*/ 627369 w 3037541"/>
                  <a:gd name="connsiteY7" fmla="*/ 3601715 h 5968015"/>
                  <a:gd name="connsiteX8" fmla="*/ 470320 w 3037541"/>
                  <a:gd name="connsiteY8" fmla="*/ 2629039 h 5968015"/>
                  <a:gd name="connsiteX9" fmla="*/ 691641 w 3037541"/>
                  <a:gd name="connsiteY9" fmla="*/ 1708390 h 5968015"/>
                  <a:gd name="connsiteX10" fmla="*/ 710269 w 3037541"/>
                  <a:gd name="connsiteY10" fmla="*/ 5673282 h 5968015"/>
                  <a:gd name="connsiteX11" fmla="*/ 1388298 w 3037541"/>
                  <a:gd name="connsiteY11" fmla="*/ 5684419 h 5968015"/>
                  <a:gd name="connsiteX12" fmla="*/ 1377827 w 3037541"/>
                  <a:gd name="connsiteY12" fmla="*/ 3422852 h 5968015"/>
                  <a:gd name="connsiteX13" fmla="*/ 1456718 w 3037541"/>
                  <a:gd name="connsiteY13" fmla="*/ 3414839 h 5968015"/>
                  <a:gd name="connsiteX14" fmla="*/ 1538371 w 3037541"/>
                  <a:gd name="connsiteY14" fmla="*/ 3428087 h 5968015"/>
                  <a:gd name="connsiteX15" fmla="*/ 1543606 w 3037541"/>
                  <a:gd name="connsiteY15" fmla="*/ 5680929 h 5968015"/>
                  <a:gd name="connsiteX16" fmla="*/ 2214699 w 3037541"/>
                  <a:gd name="connsiteY16" fmla="*/ 5685749 h 5968015"/>
                  <a:gd name="connsiteX17" fmla="*/ 2216377 w 3037541"/>
                  <a:gd name="connsiteY17" fmla="*/ 1608049 h 5968015"/>
                  <a:gd name="connsiteX18" fmla="*/ 3005505 w 3037541"/>
                  <a:gd name="connsiteY18" fmla="*/ 984697 h 5968015"/>
                  <a:gd name="connsiteX19" fmla="*/ 2984331 w 3037541"/>
                  <a:gd name="connsiteY19" fmla="*/ 594163 h 5968015"/>
                  <a:gd name="connsiteX20" fmla="*/ 2134209 w 3037541"/>
                  <a:gd name="connsiteY20" fmla="*/ 0 h 5968015"/>
                  <a:gd name="connsiteX0" fmla="*/ 2147454 w 3050786"/>
                  <a:gd name="connsiteY0" fmla="*/ 0 h 5968015"/>
                  <a:gd name="connsiteX1" fmla="*/ 2198202 w 3050786"/>
                  <a:gd name="connsiteY1" fmla="*/ 433080 h 5968015"/>
                  <a:gd name="connsiteX2" fmla="*/ 2619187 w 3050786"/>
                  <a:gd name="connsiteY2" fmla="*/ 816107 h 5968015"/>
                  <a:gd name="connsiteX3" fmla="*/ 2123558 w 3050786"/>
                  <a:gd name="connsiteY3" fmla="*/ 1159511 h 5968015"/>
                  <a:gd name="connsiteX4" fmla="*/ 850530 w 3050786"/>
                  <a:gd name="connsiteY4" fmla="*/ 1151175 h 5968015"/>
                  <a:gd name="connsiteX5" fmla="*/ 88221 w 3050786"/>
                  <a:gd name="connsiteY5" fmla="*/ 2447542 h 5968015"/>
                  <a:gd name="connsiteX6" fmla="*/ 250704 w 3050786"/>
                  <a:gd name="connsiteY6" fmla="*/ 3657029 h 5968015"/>
                  <a:gd name="connsiteX7" fmla="*/ 640614 w 3050786"/>
                  <a:gd name="connsiteY7" fmla="*/ 3601715 h 5968015"/>
                  <a:gd name="connsiteX8" fmla="*/ 483565 w 3050786"/>
                  <a:gd name="connsiteY8" fmla="*/ 2629039 h 5968015"/>
                  <a:gd name="connsiteX9" fmla="*/ 704886 w 3050786"/>
                  <a:gd name="connsiteY9" fmla="*/ 1708390 h 5968015"/>
                  <a:gd name="connsiteX10" fmla="*/ 723514 w 3050786"/>
                  <a:gd name="connsiteY10" fmla="*/ 5673282 h 5968015"/>
                  <a:gd name="connsiteX11" fmla="*/ 1401543 w 3050786"/>
                  <a:gd name="connsiteY11" fmla="*/ 5684419 h 5968015"/>
                  <a:gd name="connsiteX12" fmla="*/ 1391072 w 3050786"/>
                  <a:gd name="connsiteY12" fmla="*/ 3422852 h 5968015"/>
                  <a:gd name="connsiteX13" fmla="*/ 1469963 w 3050786"/>
                  <a:gd name="connsiteY13" fmla="*/ 3414839 h 5968015"/>
                  <a:gd name="connsiteX14" fmla="*/ 1551616 w 3050786"/>
                  <a:gd name="connsiteY14" fmla="*/ 3428087 h 5968015"/>
                  <a:gd name="connsiteX15" fmla="*/ 1556851 w 3050786"/>
                  <a:gd name="connsiteY15" fmla="*/ 5680929 h 5968015"/>
                  <a:gd name="connsiteX16" fmla="*/ 2227944 w 3050786"/>
                  <a:gd name="connsiteY16" fmla="*/ 5685749 h 5968015"/>
                  <a:gd name="connsiteX17" fmla="*/ 2229622 w 3050786"/>
                  <a:gd name="connsiteY17" fmla="*/ 1608049 h 5968015"/>
                  <a:gd name="connsiteX18" fmla="*/ 3018750 w 3050786"/>
                  <a:gd name="connsiteY18" fmla="*/ 984697 h 5968015"/>
                  <a:gd name="connsiteX19" fmla="*/ 2997576 w 3050786"/>
                  <a:gd name="connsiteY19" fmla="*/ 594163 h 5968015"/>
                  <a:gd name="connsiteX20" fmla="*/ 2147454 w 3050786"/>
                  <a:gd name="connsiteY20" fmla="*/ 0 h 5968015"/>
                  <a:gd name="connsiteX0" fmla="*/ 2086940 w 2990272"/>
                  <a:gd name="connsiteY0" fmla="*/ 0 h 5968015"/>
                  <a:gd name="connsiteX1" fmla="*/ 2137688 w 2990272"/>
                  <a:gd name="connsiteY1" fmla="*/ 433080 h 5968015"/>
                  <a:gd name="connsiteX2" fmla="*/ 2558673 w 2990272"/>
                  <a:gd name="connsiteY2" fmla="*/ 816107 h 5968015"/>
                  <a:gd name="connsiteX3" fmla="*/ 2063044 w 2990272"/>
                  <a:gd name="connsiteY3" fmla="*/ 1159511 h 5968015"/>
                  <a:gd name="connsiteX4" fmla="*/ 790016 w 2990272"/>
                  <a:gd name="connsiteY4" fmla="*/ 1151175 h 5968015"/>
                  <a:gd name="connsiteX5" fmla="*/ 27707 w 2990272"/>
                  <a:gd name="connsiteY5" fmla="*/ 2447542 h 5968015"/>
                  <a:gd name="connsiteX6" fmla="*/ 190190 w 2990272"/>
                  <a:gd name="connsiteY6" fmla="*/ 3657029 h 5968015"/>
                  <a:gd name="connsiteX7" fmla="*/ 580100 w 2990272"/>
                  <a:gd name="connsiteY7" fmla="*/ 3601715 h 5968015"/>
                  <a:gd name="connsiteX8" fmla="*/ 423051 w 2990272"/>
                  <a:gd name="connsiteY8" fmla="*/ 2629039 h 5968015"/>
                  <a:gd name="connsiteX9" fmla="*/ 644372 w 2990272"/>
                  <a:gd name="connsiteY9" fmla="*/ 1708390 h 5968015"/>
                  <a:gd name="connsiteX10" fmla="*/ 663000 w 2990272"/>
                  <a:gd name="connsiteY10" fmla="*/ 5673282 h 5968015"/>
                  <a:gd name="connsiteX11" fmla="*/ 1341029 w 2990272"/>
                  <a:gd name="connsiteY11" fmla="*/ 5684419 h 5968015"/>
                  <a:gd name="connsiteX12" fmla="*/ 1330558 w 2990272"/>
                  <a:gd name="connsiteY12" fmla="*/ 3422852 h 5968015"/>
                  <a:gd name="connsiteX13" fmla="*/ 1409449 w 2990272"/>
                  <a:gd name="connsiteY13" fmla="*/ 3414839 h 5968015"/>
                  <a:gd name="connsiteX14" fmla="*/ 1491102 w 2990272"/>
                  <a:gd name="connsiteY14" fmla="*/ 3428087 h 5968015"/>
                  <a:gd name="connsiteX15" fmla="*/ 1496337 w 2990272"/>
                  <a:gd name="connsiteY15" fmla="*/ 5680929 h 5968015"/>
                  <a:gd name="connsiteX16" fmla="*/ 2167430 w 2990272"/>
                  <a:gd name="connsiteY16" fmla="*/ 5685749 h 5968015"/>
                  <a:gd name="connsiteX17" fmla="*/ 2169108 w 2990272"/>
                  <a:gd name="connsiteY17" fmla="*/ 1608049 h 5968015"/>
                  <a:gd name="connsiteX18" fmla="*/ 2958236 w 2990272"/>
                  <a:gd name="connsiteY18" fmla="*/ 984697 h 5968015"/>
                  <a:gd name="connsiteX19" fmla="*/ 2937062 w 2990272"/>
                  <a:gd name="connsiteY19" fmla="*/ 594163 h 5968015"/>
                  <a:gd name="connsiteX20" fmla="*/ 2086940 w 2990272"/>
                  <a:gd name="connsiteY20" fmla="*/ 0 h 5968015"/>
                  <a:gd name="connsiteX0" fmla="*/ 2102374 w 3005706"/>
                  <a:gd name="connsiteY0" fmla="*/ 0 h 5968015"/>
                  <a:gd name="connsiteX1" fmla="*/ 2153122 w 3005706"/>
                  <a:gd name="connsiteY1" fmla="*/ 433080 h 5968015"/>
                  <a:gd name="connsiteX2" fmla="*/ 2574107 w 3005706"/>
                  <a:gd name="connsiteY2" fmla="*/ 816107 h 5968015"/>
                  <a:gd name="connsiteX3" fmla="*/ 2078478 w 3005706"/>
                  <a:gd name="connsiteY3" fmla="*/ 1159511 h 5968015"/>
                  <a:gd name="connsiteX4" fmla="*/ 805450 w 3005706"/>
                  <a:gd name="connsiteY4" fmla="*/ 1151175 h 5968015"/>
                  <a:gd name="connsiteX5" fmla="*/ 26102 w 3005706"/>
                  <a:gd name="connsiteY5" fmla="*/ 2458901 h 5968015"/>
                  <a:gd name="connsiteX6" fmla="*/ 205624 w 3005706"/>
                  <a:gd name="connsiteY6" fmla="*/ 3657029 h 5968015"/>
                  <a:gd name="connsiteX7" fmla="*/ 595534 w 3005706"/>
                  <a:gd name="connsiteY7" fmla="*/ 3601715 h 5968015"/>
                  <a:gd name="connsiteX8" fmla="*/ 438485 w 3005706"/>
                  <a:gd name="connsiteY8" fmla="*/ 2629039 h 5968015"/>
                  <a:gd name="connsiteX9" fmla="*/ 659806 w 3005706"/>
                  <a:gd name="connsiteY9" fmla="*/ 1708390 h 5968015"/>
                  <a:gd name="connsiteX10" fmla="*/ 678434 w 3005706"/>
                  <a:gd name="connsiteY10" fmla="*/ 5673282 h 5968015"/>
                  <a:gd name="connsiteX11" fmla="*/ 1356463 w 3005706"/>
                  <a:gd name="connsiteY11" fmla="*/ 5684419 h 5968015"/>
                  <a:gd name="connsiteX12" fmla="*/ 1345992 w 3005706"/>
                  <a:gd name="connsiteY12" fmla="*/ 3422852 h 5968015"/>
                  <a:gd name="connsiteX13" fmla="*/ 1424883 w 3005706"/>
                  <a:gd name="connsiteY13" fmla="*/ 3414839 h 5968015"/>
                  <a:gd name="connsiteX14" fmla="*/ 1506536 w 3005706"/>
                  <a:gd name="connsiteY14" fmla="*/ 3428087 h 5968015"/>
                  <a:gd name="connsiteX15" fmla="*/ 1511771 w 3005706"/>
                  <a:gd name="connsiteY15" fmla="*/ 5680929 h 5968015"/>
                  <a:gd name="connsiteX16" fmla="*/ 2182864 w 3005706"/>
                  <a:gd name="connsiteY16" fmla="*/ 5685749 h 5968015"/>
                  <a:gd name="connsiteX17" fmla="*/ 2184542 w 3005706"/>
                  <a:gd name="connsiteY17" fmla="*/ 1608049 h 5968015"/>
                  <a:gd name="connsiteX18" fmla="*/ 2973670 w 3005706"/>
                  <a:gd name="connsiteY18" fmla="*/ 984697 h 5968015"/>
                  <a:gd name="connsiteX19" fmla="*/ 2952496 w 3005706"/>
                  <a:gd name="connsiteY19" fmla="*/ 594163 h 5968015"/>
                  <a:gd name="connsiteX20" fmla="*/ 2102374 w 3005706"/>
                  <a:gd name="connsiteY20" fmla="*/ 0 h 5968015"/>
                  <a:gd name="connsiteX0" fmla="*/ 2102374 w 3005706"/>
                  <a:gd name="connsiteY0" fmla="*/ 0 h 5968015"/>
                  <a:gd name="connsiteX1" fmla="*/ 2153122 w 3005706"/>
                  <a:gd name="connsiteY1" fmla="*/ 433080 h 5968015"/>
                  <a:gd name="connsiteX2" fmla="*/ 2574107 w 3005706"/>
                  <a:gd name="connsiteY2" fmla="*/ 816107 h 5968015"/>
                  <a:gd name="connsiteX3" fmla="*/ 2078478 w 3005706"/>
                  <a:gd name="connsiteY3" fmla="*/ 1159511 h 5968015"/>
                  <a:gd name="connsiteX4" fmla="*/ 805450 w 3005706"/>
                  <a:gd name="connsiteY4" fmla="*/ 1151175 h 5968015"/>
                  <a:gd name="connsiteX5" fmla="*/ 26102 w 3005706"/>
                  <a:gd name="connsiteY5" fmla="*/ 2458901 h 5968015"/>
                  <a:gd name="connsiteX6" fmla="*/ 205624 w 3005706"/>
                  <a:gd name="connsiteY6" fmla="*/ 3657029 h 5968015"/>
                  <a:gd name="connsiteX7" fmla="*/ 595534 w 3005706"/>
                  <a:gd name="connsiteY7" fmla="*/ 3601715 h 5968015"/>
                  <a:gd name="connsiteX8" fmla="*/ 438485 w 3005706"/>
                  <a:gd name="connsiteY8" fmla="*/ 2629039 h 5968015"/>
                  <a:gd name="connsiteX9" fmla="*/ 659806 w 3005706"/>
                  <a:gd name="connsiteY9" fmla="*/ 1708390 h 5968015"/>
                  <a:gd name="connsiteX10" fmla="*/ 678434 w 3005706"/>
                  <a:gd name="connsiteY10" fmla="*/ 5673282 h 5968015"/>
                  <a:gd name="connsiteX11" fmla="*/ 1356463 w 3005706"/>
                  <a:gd name="connsiteY11" fmla="*/ 5684419 h 5968015"/>
                  <a:gd name="connsiteX12" fmla="*/ 1345992 w 3005706"/>
                  <a:gd name="connsiteY12" fmla="*/ 3422852 h 5968015"/>
                  <a:gd name="connsiteX13" fmla="*/ 1424883 w 3005706"/>
                  <a:gd name="connsiteY13" fmla="*/ 3414839 h 5968015"/>
                  <a:gd name="connsiteX14" fmla="*/ 1506536 w 3005706"/>
                  <a:gd name="connsiteY14" fmla="*/ 3428087 h 5968015"/>
                  <a:gd name="connsiteX15" fmla="*/ 1511771 w 3005706"/>
                  <a:gd name="connsiteY15" fmla="*/ 5680929 h 5968015"/>
                  <a:gd name="connsiteX16" fmla="*/ 2182864 w 3005706"/>
                  <a:gd name="connsiteY16" fmla="*/ 5685749 h 5968015"/>
                  <a:gd name="connsiteX17" fmla="*/ 2184542 w 3005706"/>
                  <a:gd name="connsiteY17" fmla="*/ 1608049 h 5968015"/>
                  <a:gd name="connsiteX18" fmla="*/ 2973670 w 3005706"/>
                  <a:gd name="connsiteY18" fmla="*/ 984697 h 5968015"/>
                  <a:gd name="connsiteX19" fmla="*/ 2952496 w 3005706"/>
                  <a:gd name="connsiteY19" fmla="*/ 594163 h 5968015"/>
                  <a:gd name="connsiteX20" fmla="*/ 2102374 w 3005706"/>
                  <a:gd name="connsiteY20" fmla="*/ 0 h 5968015"/>
                  <a:gd name="connsiteX0" fmla="*/ 2102374 w 3005706"/>
                  <a:gd name="connsiteY0" fmla="*/ 0 h 5968015"/>
                  <a:gd name="connsiteX1" fmla="*/ 2153122 w 3005706"/>
                  <a:gd name="connsiteY1" fmla="*/ 433080 h 5968015"/>
                  <a:gd name="connsiteX2" fmla="*/ 2574107 w 3005706"/>
                  <a:gd name="connsiteY2" fmla="*/ 816107 h 5968015"/>
                  <a:gd name="connsiteX3" fmla="*/ 2078478 w 3005706"/>
                  <a:gd name="connsiteY3" fmla="*/ 1159511 h 5968015"/>
                  <a:gd name="connsiteX4" fmla="*/ 805450 w 3005706"/>
                  <a:gd name="connsiteY4" fmla="*/ 1151175 h 5968015"/>
                  <a:gd name="connsiteX5" fmla="*/ 26102 w 3005706"/>
                  <a:gd name="connsiteY5" fmla="*/ 2458901 h 5968015"/>
                  <a:gd name="connsiteX6" fmla="*/ 205624 w 3005706"/>
                  <a:gd name="connsiteY6" fmla="*/ 3657029 h 5968015"/>
                  <a:gd name="connsiteX7" fmla="*/ 595534 w 3005706"/>
                  <a:gd name="connsiteY7" fmla="*/ 3601715 h 5968015"/>
                  <a:gd name="connsiteX8" fmla="*/ 438485 w 3005706"/>
                  <a:gd name="connsiteY8" fmla="*/ 2629039 h 5968015"/>
                  <a:gd name="connsiteX9" fmla="*/ 659806 w 3005706"/>
                  <a:gd name="connsiteY9" fmla="*/ 1708390 h 5968015"/>
                  <a:gd name="connsiteX10" fmla="*/ 678434 w 3005706"/>
                  <a:gd name="connsiteY10" fmla="*/ 5673282 h 5968015"/>
                  <a:gd name="connsiteX11" fmla="*/ 1356463 w 3005706"/>
                  <a:gd name="connsiteY11" fmla="*/ 5684419 h 5968015"/>
                  <a:gd name="connsiteX12" fmla="*/ 1345992 w 3005706"/>
                  <a:gd name="connsiteY12" fmla="*/ 3422852 h 5968015"/>
                  <a:gd name="connsiteX13" fmla="*/ 1424883 w 3005706"/>
                  <a:gd name="connsiteY13" fmla="*/ 3414839 h 5968015"/>
                  <a:gd name="connsiteX14" fmla="*/ 1506536 w 3005706"/>
                  <a:gd name="connsiteY14" fmla="*/ 3428087 h 5968015"/>
                  <a:gd name="connsiteX15" fmla="*/ 1511771 w 3005706"/>
                  <a:gd name="connsiteY15" fmla="*/ 5680929 h 5968015"/>
                  <a:gd name="connsiteX16" fmla="*/ 2182864 w 3005706"/>
                  <a:gd name="connsiteY16" fmla="*/ 5685749 h 5968015"/>
                  <a:gd name="connsiteX17" fmla="*/ 2184542 w 3005706"/>
                  <a:gd name="connsiteY17" fmla="*/ 1608049 h 5968015"/>
                  <a:gd name="connsiteX18" fmla="*/ 2973670 w 3005706"/>
                  <a:gd name="connsiteY18" fmla="*/ 984697 h 5968015"/>
                  <a:gd name="connsiteX19" fmla="*/ 2952496 w 3005706"/>
                  <a:gd name="connsiteY19" fmla="*/ 594163 h 5968015"/>
                  <a:gd name="connsiteX20" fmla="*/ 2102374 w 3005706"/>
                  <a:gd name="connsiteY20" fmla="*/ 0 h 5968015"/>
                  <a:gd name="connsiteX0" fmla="*/ 2095705 w 2999037"/>
                  <a:gd name="connsiteY0" fmla="*/ 0 h 5968015"/>
                  <a:gd name="connsiteX1" fmla="*/ 2146453 w 2999037"/>
                  <a:gd name="connsiteY1" fmla="*/ 433080 h 5968015"/>
                  <a:gd name="connsiteX2" fmla="*/ 2567438 w 2999037"/>
                  <a:gd name="connsiteY2" fmla="*/ 816107 h 5968015"/>
                  <a:gd name="connsiteX3" fmla="*/ 2071809 w 2999037"/>
                  <a:gd name="connsiteY3" fmla="*/ 1159511 h 5968015"/>
                  <a:gd name="connsiteX4" fmla="*/ 798781 w 2999037"/>
                  <a:gd name="connsiteY4" fmla="*/ 1151175 h 5968015"/>
                  <a:gd name="connsiteX5" fmla="*/ 19433 w 2999037"/>
                  <a:gd name="connsiteY5" fmla="*/ 2458901 h 5968015"/>
                  <a:gd name="connsiteX6" fmla="*/ 250071 w 2999037"/>
                  <a:gd name="connsiteY6" fmla="*/ 3770619 h 5968015"/>
                  <a:gd name="connsiteX7" fmla="*/ 588865 w 2999037"/>
                  <a:gd name="connsiteY7" fmla="*/ 3601715 h 5968015"/>
                  <a:gd name="connsiteX8" fmla="*/ 431816 w 2999037"/>
                  <a:gd name="connsiteY8" fmla="*/ 2629039 h 5968015"/>
                  <a:gd name="connsiteX9" fmla="*/ 653137 w 2999037"/>
                  <a:gd name="connsiteY9" fmla="*/ 1708390 h 5968015"/>
                  <a:gd name="connsiteX10" fmla="*/ 671765 w 2999037"/>
                  <a:gd name="connsiteY10" fmla="*/ 5673282 h 5968015"/>
                  <a:gd name="connsiteX11" fmla="*/ 1349794 w 2999037"/>
                  <a:gd name="connsiteY11" fmla="*/ 5684419 h 5968015"/>
                  <a:gd name="connsiteX12" fmla="*/ 1339323 w 2999037"/>
                  <a:gd name="connsiteY12" fmla="*/ 3422852 h 5968015"/>
                  <a:gd name="connsiteX13" fmla="*/ 1418214 w 2999037"/>
                  <a:gd name="connsiteY13" fmla="*/ 3414839 h 5968015"/>
                  <a:gd name="connsiteX14" fmla="*/ 1499867 w 2999037"/>
                  <a:gd name="connsiteY14" fmla="*/ 3428087 h 5968015"/>
                  <a:gd name="connsiteX15" fmla="*/ 1505102 w 2999037"/>
                  <a:gd name="connsiteY15" fmla="*/ 5680929 h 5968015"/>
                  <a:gd name="connsiteX16" fmla="*/ 2176195 w 2999037"/>
                  <a:gd name="connsiteY16" fmla="*/ 5685749 h 5968015"/>
                  <a:gd name="connsiteX17" fmla="*/ 2177873 w 2999037"/>
                  <a:gd name="connsiteY17" fmla="*/ 1608049 h 5968015"/>
                  <a:gd name="connsiteX18" fmla="*/ 2967001 w 2999037"/>
                  <a:gd name="connsiteY18" fmla="*/ 984697 h 5968015"/>
                  <a:gd name="connsiteX19" fmla="*/ 2945827 w 2999037"/>
                  <a:gd name="connsiteY19" fmla="*/ 594163 h 5968015"/>
                  <a:gd name="connsiteX20" fmla="*/ 2095705 w 2999037"/>
                  <a:gd name="connsiteY20" fmla="*/ 0 h 5968015"/>
                  <a:gd name="connsiteX0" fmla="*/ 2106014 w 3009346"/>
                  <a:gd name="connsiteY0" fmla="*/ 0 h 5968015"/>
                  <a:gd name="connsiteX1" fmla="*/ 2156762 w 3009346"/>
                  <a:gd name="connsiteY1" fmla="*/ 433080 h 5968015"/>
                  <a:gd name="connsiteX2" fmla="*/ 2577747 w 3009346"/>
                  <a:gd name="connsiteY2" fmla="*/ 816107 h 5968015"/>
                  <a:gd name="connsiteX3" fmla="*/ 2082118 w 3009346"/>
                  <a:gd name="connsiteY3" fmla="*/ 1159511 h 5968015"/>
                  <a:gd name="connsiteX4" fmla="*/ 809090 w 3009346"/>
                  <a:gd name="connsiteY4" fmla="*/ 1151175 h 5968015"/>
                  <a:gd name="connsiteX5" fmla="*/ 29742 w 3009346"/>
                  <a:gd name="connsiteY5" fmla="*/ 2458901 h 5968015"/>
                  <a:gd name="connsiteX6" fmla="*/ 186547 w 3009346"/>
                  <a:gd name="connsiteY6" fmla="*/ 3753581 h 5968015"/>
                  <a:gd name="connsiteX7" fmla="*/ 599174 w 3009346"/>
                  <a:gd name="connsiteY7" fmla="*/ 3601715 h 5968015"/>
                  <a:gd name="connsiteX8" fmla="*/ 442125 w 3009346"/>
                  <a:gd name="connsiteY8" fmla="*/ 2629039 h 5968015"/>
                  <a:gd name="connsiteX9" fmla="*/ 663446 w 3009346"/>
                  <a:gd name="connsiteY9" fmla="*/ 1708390 h 5968015"/>
                  <a:gd name="connsiteX10" fmla="*/ 682074 w 3009346"/>
                  <a:gd name="connsiteY10" fmla="*/ 5673282 h 5968015"/>
                  <a:gd name="connsiteX11" fmla="*/ 1360103 w 3009346"/>
                  <a:gd name="connsiteY11" fmla="*/ 5684419 h 5968015"/>
                  <a:gd name="connsiteX12" fmla="*/ 1349632 w 3009346"/>
                  <a:gd name="connsiteY12" fmla="*/ 3422852 h 5968015"/>
                  <a:gd name="connsiteX13" fmla="*/ 1428523 w 3009346"/>
                  <a:gd name="connsiteY13" fmla="*/ 3414839 h 5968015"/>
                  <a:gd name="connsiteX14" fmla="*/ 1510176 w 3009346"/>
                  <a:gd name="connsiteY14" fmla="*/ 3428087 h 5968015"/>
                  <a:gd name="connsiteX15" fmla="*/ 1515411 w 3009346"/>
                  <a:gd name="connsiteY15" fmla="*/ 5680929 h 5968015"/>
                  <a:gd name="connsiteX16" fmla="*/ 2186504 w 3009346"/>
                  <a:gd name="connsiteY16" fmla="*/ 5685749 h 5968015"/>
                  <a:gd name="connsiteX17" fmla="*/ 2188182 w 3009346"/>
                  <a:gd name="connsiteY17" fmla="*/ 1608049 h 5968015"/>
                  <a:gd name="connsiteX18" fmla="*/ 2977310 w 3009346"/>
                  <a:gd name="connsiteY18" fmla="*/ 984697 h 5968015"/>
                  <a:gd name="connsiteX19" fmla="*/ 2956136 w 3009346"/>
                  <a:gd name="connsiteY19" fmla="*/ 594163 h 5968015"/>
                  <a:gd name="connsiteX20" fmla="*/ 2106014 w 3009346"/>
                  <a:gd name="connsiteY20" fmla="*/ 0 h 5968015"/>
                  <a:gd name="connsiteX0" fmla="*/ 2113416 w 3016748"/>
                  <a:gd name="connsiteY0" fmla="*/ 0 h 5968015"/>
                  <a:gd name="connsiteX1" fmla="*/ 2164164 w 3016748"/>
                  <a:gd name="connsiteY1" fmla="*/ 433080 h 5968015"/>
                  <a:gd name="connsiteX2" fmla="*/ 2585149 w 3016748"/>
                  <a:gd name="connsiteY2" fmla="*/ 816107 h 5968015"/>
                  <a:gd name="connsiteX3" fmla="*/ 2089520 w 3016748"/>
                  <a:gd name="connsiteY3" fmla="*/ 1159511 h 5968015"/>
                  <a:gd name="connsiteX4" fmla="*/ 816492 w 3016748"/>
                  <a:gd name="connsiteY4" fmla="*/ 1151175 h 5968015"/>
                  <a:gd name="connsiteX5" fmla="*/ 37144 w 3016748"/>
                  <a:gd name="connsiteY5" fmla="*/ 2458901 h 5968015"/>
                  <a:gd name="connsiteX6" fmla="*/ 193949 w 3016748"/>
                  <a:gd name="connsiteY6" fmla="*/ 3753581 h 5968015"/>
                  <a:gd name="connsiteX7" fmla="*/ 606576 w 3016748"/>
                  <a:gd name="connsiteY7" fmla="*/ 3601715 h 5968015"/>
                  <a:gd name="connsiteX8" fmla="*/ 449527 w 3016748"/>
                  <a:gd name="connsiteY8" fmla="*/ 2629039 h 5968015"/>
                  <a:gd name="connsiteX9" fmla="*/ 670848 w 3016748"/>
                  <a:gd name="connsiteY9" fmla="*/ 1708390 h 5968015"/>
                  <a:gd name="connsiteX10" fmla="*/ 689476 w 3016748"/>
                  <a:gd name="connsiteY10" fmla="*/ 5673282 h 5968015"/>
                  <a:gd name="connsiteX11" fmla="*/ 1367505 w 3016748"/>
                  <a:gd name="connsiteY11" fmla="*/ 5684419 h 5968015"/>
                  <a:gd name="connsiteX12" fmla="*/ 1357034 w 3016748"/>
                  <a:gd name="connsiteY12" fmla="*/ 3422852 h 5968015"/>
                  <a:gd name="connsiteX13" fmla="*/ 1435925 w 3016748"/>
                  <a:gd name="connsiteY13" fmla="*/ 3414839 h 5968015"/>
                  <a:gd name="connsiteX14" fmla="*/ 1517578 w 3016748"/>
                  <a:gd name="connsiteY14" fmla="*/ 3428087 h 5968015"/>
                  <a:gd name="connsiteX15" fmla="*/ 1522813 w 3016748"/>
                  <a:gd name="connsiteY15" fmla="*/ 5680929 h 5968015"/>
                  <a:gd name="connsiteX16" fmla="*/ 2193906 w 3016748"/>
                  <a:gd name="connsiteY16" fmla="*/ 5685749 h 5968015"/>
                  <a:gd name="connsiteX17" fmla="*/ 2195584 w 3016748"/>
                  <a:gd name="connsiteY17" fmla="*/ 1608049 h 5968015"/>
                  <a:gd name="connsiteX18" fmla="*/ 2984712 w 3016748"/>
                  <a:gd name="connsiteY18" fmla="*/ 984697 h 5968015"/>
                  <a:gd name="connsiteX19" fmla="*/ 2963538 w 3016748"/>
                  <a:gd name="connsiteY19" fmla="*/ 594163 h 5968015"/>
                  <a:gd name="connsiteX20" fmla="*/ 2113416 w 3016748"/>
                  <a:gd name="connsiteY20" fmla="*/ 0 h 5968015"/>
                  <a:gd name="connsiteX0" fmla="*/ 2110524 w 3013856"/>
                  <a:gd name="connsiteY0" fmla="*/ 0 h 5968015"/>
                  <a:gd name="connsiteX1" fmla="*/ 2161272 w 3013856"/>
                  <a:gd name="connsiteY1" fmla="*/ 433080 h 5968015"/>
                  <a:gd name="connsiteX2" fmla="*/ 2582257 w 3013856"/>
                  <a:gd name="connsiteY2" fmla="*/ 816107 h 5968015"/>
                  <a:gd name="connsiteX3" fmla="*/ 2086628 w 3013856"/>
                  <a:gd name="connsiteY3" fmla="*/ 1159511 h 5968015"/>
                  <a:gd name="connsiteX4" fmla="*/ 813600 w 3013856"/>
                  <a:gd name="connsiteY4" fmla="*/ 1151175 h 5968015"/>
                  <a:gd name="connsiteX5" fmla="*/ 34252 w 3013856"/>
                  <a:gd name="connsiteY5" fmla="*/ 2458901 h 5968015"/>
                  <a:gd name="connsiteX6" fmla="*/ 191057 w 3013856"/>
                  <a:gd name="connsiteY6" fmla="*/ 3753581 h 5968015"/>
                  <a:gd name="connsiteX7" fmla="*/ 666158 w 3013856"/>
                  <a:gd name="connsiteY7" fmla="*/ 3596036 h 5968015"/>
                  <a:gd name="connsiteX8" fmla="*/ 446635 w 3013856"/>
                  <a:gd name="connsiteY8" fmla="*/ 2629039 h 5968015"/>
                  <a:gd name="connsiteX9" fmla="*/ 667956 w 3013856"/>
                  <a:gd name="connsiteY9" fmla="*/ 1708390 h 5968015"/>
                  <a:gd name="connsiteX10" fmla="*/ 686584 w 3013856"/>
                  <a:gd name="connsiteY10" fmla="*/ 5673282 h 5968015"/>
                  <a:gd name="connsiteX11" fmla="*/ 1364613 w 3013856"/>
                  <a:gd name="connsiteY11" fmla="*/ 5684419 h 5968015"/>
                  <a:gd name="connsiteX12" fmla="*/ 1354142 w 3013856"/>
                  <a:gd name="connsiteY12" fmla="*/ 3422852 h 5968015"/>
                  <a:gd name="connsiteX13" fmla="*/ 1433033 w 3013856"/>
                  <a:gd name="connsiteY13" fmla="*/ 3414839 h 5968015"/>
                  <a:gd name="connsiteX14" fmla="*/ 1514686 w 3013856"/>
                  <a:gd name="connsiteY14" fmla="*/ 3428087 h 5968015"/>
                  <a:gd name="connsiteX15" fmla="*/ 1519921 w 3013856"/>
                  <a:gd name="connsiteY15" fmla="*/ 5680929 h 5968015"/>
                  <a:gd name="connsiteX16" fmla="*/ 2191014 w 3013856"/>
                  <a:gd name="connsiteY16" fmla="*/ 5685749 h 5968015"/>
                  <a:gd name="connsiteX17" fmla="*/ 2192692 w 3013856"/>
                  <a:gd name="connsiteY17" fmla="*/ 1608049 h 5968015"/>
                  <a:gd name="connsiteX18" fmla="*/ 2981820 w 3013856"/>
                  <a:gd name="connsiteY18" fmla="*/ 984697 h 5968015"/>
                  <a:gd name="connsiteX19" fmla="*/ 2960646 w 3013856"/>
                  <a:gd name="connsiteY19" fmla="*/ 594163 h 5968015"/>
                  <a:gd name="connsiteX20" fmla="*/ 2110524 w 3013856"/>
                  <a:gd name="connsiteY20" fmla="*/ 0 h 5968015"/>
                  <a:gd name="connsiteX0" fmla="*/ 2110524 w 3013856"/>
                  <a:gd name="connsiteY0" fmla="*/ 0 h 5968015"/>
                  <a:gd name="connsiteX1" fmla="*/ 2161272 w 3013856"/>
                  <a:gd name="connsiteY1" fmla="*/ 433080 h 5968015"/>
                  <a:gd name="connsiteX2" fmla="*/ 2582257 w 3013856"/>
                  <a:gd name="connsiteY2" fmla="*/ 816107 h 5968015"/>
                  <a:gd name="connsiteX3" fmla="*/ 2086628 w 3013856"/>
                  <a:gd name="connsiteY3" fmla="*/ 1159511 h 5968015"/>
                  <a:gd name="connsiteX4" fmla="*/ 813600 w 3013856"/>
                  <a:gd name="connsiteY4" fmla="*/ 1151175 h 5968015"/>
                  <a:gd name="connsiteX5" fmla="*/ 34252 w 3013856"/>
                  <a:gd name="connsiteY5" fmla="*/ 2458901 h 5968015"/>
                  <a:gd name="connsiteX6" fmla="*/ 191057 w 3013856"/>
                  <a:gd name="connsiteY6" fmla="*/ 3753581 h 5968015"/>
                  <a:gd name="connsiteX7" fmla="*/ 666158 w 3013856"/>
                  <a:gd name="connsiteY7" fmla="*/ 3596036 h 5968015"/>
                  <a:gd name="connsiteX8" fmla="*/ 446635 w 3013856"/>
                  <a:gd name="connsiteY8" fmla="*/ 2629039 h 5968015"/>
                  <a:gd name="connsiteX9" fmla="*/ 667956 w 3013856"/>
                  <a:gd name="connsiteY9" fmla="*/ 1708390 h 5968015"/>
                  <a:gd name="connsiteX10" fmla="*/ 686584 w 3013856"/>
                  <a:gd name="connsiteY10" fmla="*/ 5673282 h 5968015"/>
                  <a:gd name="connsiteX11" fmla="*/ 1364613 w 3013856"/>
                  <a:gd name="connsiteY11" fmla="*/ 5684419 h 5968015"/>
                  <a:gd name="connsiteX12" fmla="*/ 1354142 w 3013856"/>
                  <a:gd name="connsiteY12" fmla="*/ 3422852 h 5968015"/>
                  <a:gd name="connsiteX13" fmla="*/ 1433033 w 3013856"/>
                  <a:gd name="connsiteY13" fmla="*/ 3414839 h 5968015"/>
                  <a:gd name="connsiteX14" fmla="*/ 1514686 w 3013856"/>
                  <a:gd name="connsiteY14" fmla="*/ 3428087 h 5968015"/>
                  <a:gd name="connsiteX15" fmla="*/ 1519921 w 3013856"/>
                  <a:gd name="connsiteY15" fmla="*/ 5680929 h 5968015"/>
                  <a:gd name="connsiteX16" fmla="*/ 2191014 w 3013856"/>
                  <a:gd name="connsiteY16" fmla="*/ 5685749 h 5968015"/>
                  <a:gd name="connsiteX17" fmla="*/ 2192692 w 3013856"/>
                  <a:gd name="connsiteY17" fmla="*/ 1608049 h 5968015"/>
                  <a:gd name="connsiteX18" fmla="*/ 2981820 w 3013856"/>
                  <a:gd name="connsiteY18" fmla="*/ 984697 h 5968015"/>
                  <a:gd name="connsiteX19" fmla="*/ 2960646 w 3013856"/>
                  <a:gd name="connsiteY19" fmla="*/ 594163 h 5968015"/>
                  <a:gd name="connsiteX20" fmla="*/ 2110524 w 3013856"/>
                  <a:gd name="connsiteY20" fmla="*/ 0 h 5968015"/>
                  <a:gd name="connsiteX0" fmla="*/ 2108720 w 3012052"/>
                  <a:gd name="connsiteY0" fmla="*/ 0 h 5968015"/>
                  <a:gd name="connsiteX1" fmla="*/ 2159468 w 3012052"/>
                  <a:gd name="connsiteY1" fmla="*/ 433080 h 5968015"/>
                  <a:gd name="connsiteX2" fmla="*/ 2580453 w 3012052"/>
                  <a:gd name="connsiteY2" fmla="*/ 816107 h 5968015"/>
                  <a:gd name="connsiteX3" fmla="*/ 2084824 w 3012052"/>
                  <a:gd name="connsiteY3" fmla="*/ 1159511 h 5968015"/>
                  <a:gd name="connsiteX4" fmla="*/ 811796 w 3012052"/>
                  <a:gd name="connsiteY4" fmla="*/ 1151175 h 5968015"/>
                  <a:gd name="connsiteX5" fmla="*/ 32448 w 3012052"/>
                  <a:gd name="connsiteY5" fmla="*/ 2458901 h 5968015"/>
                  <a:gd name="connsiteX6" fmla="*/ 189253 w 3012052"/>
                  <a:gd name="connsiteY6" fmla="*/ 3753581 h 5968015"/>
                  <a:gd name="connsiteX7" fmla="*/ 573481 w 3012052"/>
                  <a:gd name="connsiteY7" fmla="*/ 3686908 h 5968015"/>
                  <a:gd name="connsiteX8" fmla="*/ 444831 w 3012052"/>
                  <a:gd name="connsiteY8" fmla="*/ 2629039 h 5968015"/>
                  <a:gd name="connsiteX9" fmla="*/ 666152 w 3012052"/>
                  <a:gd name="connsiteY9" fmla="*/ 1708390 h 5968015"/>
                  <a:gd name="connsiteX10" fmla="*/ 684780 w 3012052"/>
                  <a:gd name="connsiteY10" fmla="*/ 5673282 h 5968015"/>
                  <a:gd name="connsiteX11" fmla="*/ 1362809 w 3012052"/>
                  <a:gd name="connsiteY11" fmla="*/ 5684419 h 5968015"/>
                  <a:gd name="connsiteX12" fmla="*/ 1352338 w 3012052"/>
                  <a:gd name="connsiteY12" fmla="*/ 3422852 h 5968015"/>
                  <a:gd name="connsiteX13" fmla="*/ 1431229 w 3012052"/>
                  <a:gd name="connsiteY13" fmla="*/ 3414839 h 5968015"/>
                  <a:gd name="connsiteX14" fmla="*/ 1512882 w 3012052"/>
                  <a:gd name="connsiteY14" fmla="*/ 3428087 h 5968015"/>
                  <a:gd name="connsiteX15" fmla="*/ 1518117 w 3012052"/>
                  <a:gd name="connsiteY15" fmla="*/ 5680929 h 5968015"/>
                  <a:gd name="connsiteX16" fmla="*/ 2189210 w 3012052"/>
                  <a:gd name="connsiteY16" fmla="*/ 5685749 h 5968015"/>
                  <a:gd name="connsiteX17" fmla="*/ 2190888 w 3012052"/>
                  <a:gd name="connsiteY17" fmla="*/ 1608049 h 5968015"/>
                  <a:gd name="connsiteX18" fmla="*/ 2980016 w 3012052"/>
                  <a:gd name="connsiteY18" fmla="*/ 984697 h 5968015"/>
                  <a:gd name="connsiteX19" fmla="*/ 2958842 w 3012052"/>
                  <a:gd name="connsiteY19" fmla="*/ 594163 h 5968015"/>
                  <a:gd name="connsiteX20" fmla="*/ 2108720 w 3012052"/>
                  <a:gd name="connsiteY20" fmla="*/ 0 h 5968015"/>
                  <a:gd name="connsiteX0" fmla="*/ 2108720 w 3012052"/>
                  <a:gd name="connsiteY0" fmla="*/ 0 h 5968015"/>
                  <a:gd name="connsiteX1" fmla="*/ 2159468 w 3012052"/>
                  <a:gd name="connsiteY1" fmla="*/ 433080 h 5968015"/>
                  <a:gd name="connsiteX2" fmla="*/ 2580453 w 3012052"/>
                  <a:gd name="connsiteY2" fmla="*/ 816107 h 5968015"/>
                  <a:gd name="connsiteX3" fmla="*/ 2084824 w 3012052"/>
                  <a:gd name="connsiteY3" fmla="*/ 1159511 h 5968015"/>
                  <a:gd name="connsiteX4" fmla="*/ 811796 w 3012052"/>
                  <a:gd name="connsiteY4" fmla="*/ 1151175 h 5968015"/>
                  <a:gd name="connsiteX5" fmla="*/ 32448 w 3012052"/>
                  <a:gd name="connsiteY5" fmla="*/ 2458901 h 5968015"/>
                  <a:gd name="connsiteX6" fmla="*/ 189253 w 3012052"/>
                  <a:gd name="connsiteY6" fmla="*/ 3753581 h 5968015"/>
                  <a:gd name="connsiteX7" fmla="*/ 573481 w 3012052"/>
                  <a:gd name="connsiteY7" fmla="*/ 3686908 h 5968015"/>
                  <a:gd name="connsiteX8" fmla="*/ 444831 w 3012052"/>
                  <a:gd name="connsiteY8" fmla="*/ 2629039 h 5968015"/>
                  <a:gd name="connsiteX9" fmla="*/ 660472 w 3012052"/>
                  <a:gd name="connsiteY9" fmla="*/ 1799262 h 5968015"/>
                  <a:gd name="connsiteX10" fmla="*/ 684780 w 3012052"/>
                  <a:gd name="connsiteY10" fmla="*/ 5673282 h 5968015"/>
                  <a:gd name="connsiteX11" fmla="*/ 1362809 w 3012052"/>
                  <a:gd name="connsiteY11" fmla="*/ 5684419 h 5968015"/>
                  <a:gd name="connsiteX12" fmla="*/ 1352338 w 3012052"/>
                  <a:gd name="connsiteY12" fmla="*/ 3422852 h 5968015"/>
                  <a:gd name="connsiteX13" fmla="*/ 1431229 w 3012052"/>
                  <a:gd name="connsiteY13" fmla="*/ 3414839 h 5968015"/>
                  <a:gd name="connsiteX14" fmla="*/ 1512882 w 3012052"/>
                  <a:gd name="connsiteY14" fmla="*/ 3428087 h 5968015"/>
                  <a:gd name="connsiteX15" fmla="*/ 1518117 w 3012052"/>
                  <a:gd name="connsiteY15" fmla="*/ 5680929 h 5968015"/>
                  <a:gd name="connsiteX16" fmla="*/ 2189210 w 3012052"/>
                  <a:gd name="connsiteY16" fmla="*/ 5685749 h 5968015"/>
                  <a:gd name="connsiteX17" fmla="*/ 2190888 w 3012052"/>
                  <a:gd name="connsiteY17" fmla="*/ 1608049 h 5968015"/>
                  <a:gd name="connsiteX18" fmla="*/ 2980016 w 3012052"/>
                  <a:gd name="connsiteY18" fmla="*/ 984697 h 5968015"/>
                  <a:gd name="connsiteX19" fmla="*/ 2958842 w 3012052"/>
                  <a:gd name="connsiteY19" fmla="*/ 594163 h 5968015"/>
                  <a:gd name="connsiteX20" fmla="*/ 2108720 w 3012052"/>
                  <a:gd name="connsiteY20" fmla="*/ 0 h 5968015"/>
                  <a:gd name="connsiteX0" fmla="*/ 2108720 w 3012052"/>
                  <a:gd name="connsiteY0" fmla="*/ 0 h 5968015"/>
                  <a:gd name="connsiteX1" fmla="*/ 2159468 w 3012052"/>
                  <a:gd name="connsiteY1" fmla="*/ 433080 h 5968015"/>
                  <a:gd name="connsiteX2" fmla="*/ 2580453 w 3012052"/>
                  <a:gd name="connsiteY2" fmla="*/ 816107 h 5968015"/>
                  <a:gd name="connsiteX3" fmla="*/ 2084824 w 3012052"/>
                  <a:gd name="connsiteY3" fmla="*/ 1159511 h 5968015"/>
                  <a:gd name="connsiteX4" fmla="*/ 811796 w 3012052"/>
                  <a:gd name="connsiteY4" fmla="*/ 1151175 h 5968015"/>
                  <a:gd name="connsiteX5" fmla="*/ 32448 w 3012052"/>
                  <a:gd name="connsiteY5" fmla="*/ 2458901 h 5968015"/>
                  <a:gd name="connsiteX6" fmla="*/ 189253 w 3012052"/>
                  <a:gd name="connsiteY6" fmla="*/ 3753581 h 5968015"/>
                  <a:gd name="connsiteX7" fmla="*/ 573481 w 3012052"/>
                  <a:gd name="connsiteY7" fmla="*/ 3686908 h 5968015"/>
                  <a:gd name="connsiteX8" fmla="*/ 444831 w 3012052"/>
                  <a:gd name="connsiteY8" fmla="*/ 2629039 h 5968015"/>
                  <a:gd name="connsiteX9" fmla="*/ 660472 w 3012052"/>
                  <a:gd name="connsiteY9" fmla="*/ 1799262 h 5968015"/>
                  <a:gd name="connsiteX10" fmla="*/ 684780 w 3012052"/>
                  <a:gd name="connsiteY10" fmla="*/ 5673282 h 5968015"/>
                  <a:gd name="connsiteX11" fmla="*/ 1362809 w 3012052"/>
                  <a:gd name="connsiteY11" fmla="*/ 5684419 h 5968015"/>
                  <a:gd name="connsiteX12" fmla="*/ 1352338 w 3012052"/>
                  <a:gd name="connsiteY12" fmla="*/ 3422852 h 5968015"/>
                  <a:gd name="connsiteX13" fmla="*/ 1431229 w 3012052"/>
                  <a:gd name="connsiteY13" fmla="*/ 3414839 h 5968015"/>
                  <a:gd name="connsiteX14" fmla="*/ 1512882 w 3012052"/>
                  <a:gd name="connsiteY14" fmla="*/ 3428087 h 5968015"/>
                  <a:gd name="connsiteX15" fmla="*/ 1518117 w 3012052"/>
                  <a:gd name="connsiteY15" fmla="*/ 5680929 h 5968015"/>
                  <a:gd name="connsiteX16" fmla="*/ 2189210 w 3012052"/>
                  <a:gd name="connsiteY16" fmla="*/ 5685749 h 5968015"/>
                  <a:gd name="connsiteX17" fmla="*/ 2190888 w 3012052"/>
                  <a:gd name="connsiteY17" fmla="*/ 1608049 h 5968015"/>
                  <a:gd name="connsiteX18" fmla="*/ 2980016 w 3012052"/>
                  <a:gd name="connsiteY18" fmla="*/ 984697 h 5968015"/>
                  <a:gd name="connsiteX19" fmla="*/ 2958842 w 3012052"/>
                  <a:gd name="connsiteY19" fmla="*/ 594163 h 5968015"/>
                  <a:gd name="connsiteX20" fmla="*/ 2108720 w 3012052"/>
                  <a:gd name="connsiteY20" fmla="*/ 0 h 5968015"/>
                  <a:gd name="connsiteX0" fmla="*/ 2108720 w 3012052"/>
                  <a:gd name="connsiteY0" fmla="*/ 0 h 5968015"/>
                  <a:gd name="connsiteX1" fmla="*/ 2159468 w 3012052"/>
                  <a:gd name="connsiteY1" fmla="*/ 433080 h 5968015"/>
                  <a:gd name="connsiteX2" fmla="*/ 2580453 w 3012052"/>
                  <a:gd name="connsiteY2" fmla="*/ 816107 h 5968015"/>
                  <a:gd name="connsiteX3" fmla="*/ 2084824 w 3012052"/>
                  <a:gd name="connsiteY3" fmla="*/ 1159511 h 5968015"/>
                  <a:gd name="connsiteX4" fmla="*/ 811796 w 3012052"/>
                  <a:gd name="connsiteY4" fmla="*/ 1151175 h 5968015"/>
                  <a:gd name="connsiteX5" fmla="*/ 32448 w 3012052"/>
                  <a:gd name="connsiteY5" fmla="*/ 2458901 h 5968015"/>
                  <a:gd name="connsiteX6" fmla="*/ 189253 w 3012052"/>
                  <a:gd name="connsiteY6" fmla="*/ 3753581 h 5968015"/>
                  <a:gd name="connsiteX7" fmla="*/ 573481 w 3012052"/>
                  <a:gd name="connsiteY7" fmla="*/ 3686908 h 5968015"/>
                  <a:gd name="connsiteX8" fmla="*/ 444831 w 3012052"/>
                  <a:gd name="connsiteY8" fmla="*/ 2629039 h 5968015"/>
                  <a:gd name="connsiteX9" fmla="*/ 660472 w 3012052"/>
                  <a:gd name="connsiteY9" fmla="*/ 1799262 h 5968015"/>
                  <a:gd name="connsiteX10" fmla="*/ 684780 w 3012052"/>
                  <a:gd name="connsiteY10" fmla="*/ 5673282 h 5968015"/>
                  <a:gd name="connsiteX11" fmla="*/ 1362809 w 3012052"/>
                  <a:gd name="connsiteY11" fmla="*/ 5684419 h 5968015"/>
                  <a:gd name="connsiteX12" fmla="*/ 1352338 w 3012052"/>
                  <a:gd name="connsiteY12" fmla="*/ 3422852 h 5968015"/>
                  <a:gd name="connsiteX13" fmla="*/ 1431229 w 3012052"/>
                  <a:gd name="connsiteY13" fmla="*/ 3414839 h 5968015"/>
                  <a:gd name="connsiteX14" fmla="*/ 1512882 w 3012052"/>
                  <a:gd name="connsiteY14" fmla="*/ 3428087 h 5968015"/>
                  <a:gd name="connsiteX15" fmla="*/ 1518117 w 3012052"/>
                  <a:gd name="connsiteY15" fmla="*/ 5680929 h 5968015"/>
                  <a:gd name="connsiteX16" fmla="*/ 2189210 w 3012052"/>
                  <a:gd name="connsiteY16" fmla="*/ 5685749 h 5968015"/>
                  <a:gd name="connsiteX17" fmla="*/ 2190888 w 3012052"/>
                  <a:gd name="connsiteY17" fmla="*/ 1608049 h 5968015"/>
                  <a:gd name="connsiteX18" fmla="*/ 2980016 w 3012052"/>
                  <a:gd name="connsiteY18" fmla="*/ 984697 h 5968015"/>
                  <a:gd name="connsiteX19" fmla="*/ 2958842 w 3012052"/>
                  <a:gd name="connsiteY19" fmla="*/ 594163 h 5968015"/>
                  <a:gd name="connsiteX20" fmla="*/ 2108720 w 3012052"/>
                  <a:gd name="connsiteY20" fmla="*/ 0 h 5968015"/>
                  <a:gd name="connsiteX0" fmla="*/ 2091225 w 2994557"/>
                  <a:gd name="connsiteY0" fmla="*/ 0 h 5968015"/>
                  <a:gd name="connsiteX1" fmla="*/ 2141973 w 2994557"/>
                  <a:gd name="connsiteY1" fmla="*/ 433080 h 5968015"/>
                  <a:gd name="connsiteX2" fmla="*/ 2562958 w 2994557"/>
                  <a:gd name="connsiteY2" fmla="*/ 816107 h 5968015"/>
                  <a:gd name="connsiteX3" fmla="*/ 2067329 w 2994557"/>
                  <a:gd name="connsiteY3" fmla="*/ 1159511 h 5968015"/>
                  <a:gd name="connsiteX4" fmla="*/ 794301 w 2994557"/>
                  <a:gd name="connsiteY4" fmla="*/ 1151175 h 5968015"/>
                  <a:gd name="connsiteX5" fmla="*/ 14953 w 2994557"/>
                  <a:gd name="connsiteY5" fmla="*/ 2458901 h 5968015"/>
                  <a:gd name="connsiteX6" fmla="*/ 171758 w 2994557"/>
                  <a:gd name="connsiteY6" fmla="*/ 3753581 h 5968015"/>
                  <a:gd name="connsiteX7" fmla="*/ 555986 w 2994557"/>
                  <a:gd name="connsiteY7" fmla="*/ 3686908 h 5968015"/>
                  <a:gd name="connsiteX8" fmla="*/ 427336 w 2994557"/>
                  <a:gd name="connsiteY8" fmla="*/ 2629039 h 5968015"/>
                  <a:gd name="connsiteX9" fmla="*/ 642977 w 2994557"/>
                  <a:gd name="connsiteY9" fmla="*/ 1799262 h 5968015"/>
                  <a:gd name="connsiteX10" fmla="*/ 667285 w 2994557"/>
                  <a:gd name="connsiteY10" fmla="*/ 5673282 h 5968015"/>
                  <a:gd name="connsiteX11" fmla="*/ 1345314 w 2994557"/>
                  <a:gd name="connsiteY11" fmla="*/ 5684419 h 5968015"/>
                  <a:gd name="connsiteX12" fmla="*/ 1334843 w 2994557"/>
                  <a:gd name="connsiteY12" fmla="*/ 3422852 h 5968015"/>
                  <a:gd name="connsiteX13" fmla="*/ 1413734 w 2994557"/>
                  <a:gd name="connsiteY13" fmla="*/ 3414839 h 5968015"/>
                  <a:gd name="connsiteX14" fmla="*/ 1495387 w 2994557"/>
                  <a:gd name="connsiteY14" fmla="*/ 3428087 h 5968015"/>
                  <a:gd name="connsiteX15" fmla="*/ 1500622 w 2994557"/>
                  <a:gd name="connsiteY15" fmla="*/ 5680929 h 5968015"/>
                  <a:gd name="connsiteX16" fmla="*/ 2171715 w 2994557"/>
                  <a:gd name="connsiteY16" fmla="*/ 5685749 h 5968015"/>
                  <a:gd name="connsiteX17" fmla="*/ 2173393 w 2994557"/>
                  <a:gd name="connsiteY17" fmla="*/ 1608049 h 5968015"/>
                  <a:gd name="connsiteX18" fmla="*/ 2962521 w 2994557"/>
                  <a:gd name="connsiteY18" fmla="*/ 984697 h 5968015"/>
                  <a:gd name="connsiteX19" fmla="*/ 2941347 w 2994557"/>
                  <a:gd name="connsiteY19" fmla="*/ 594163 h 5968015"/>
                  <a:gd name="connsiteX20" fmla="*/ 2091225 w 2994557"/>
                  <a:gd name="connsiteY20" fmla="*/ 0 h 5968015"/>
                  <a:gd name="connsiteX0" fmla="*/ 2091225 w 2994557"/>
                  <a:gd name="connsiteY0" fmla="*/ 0 h 5968015"/>
                  <a:gd name="connsiteX1" fmla="*/ 2141973 w 2994557"/>
                  <a:gd name="connsiteY1" fmla="*/ 433080 h 5968015"/>
                  <a:gd name="connsiteX2" fmla="*/ 2562958 w 2994557"/>
                  <a:gd name="connsiteY2" fmla="*/ 816107 h 5968015"/>
                  <a:gd name="connsiteX3" fmla="*/ 2067329 w 2994557"/>
                  <a:gd name="connsiteY3" fmla="*/ 1159511 h 5968015"/>
                  <a:gd name="connsiteX4" fmla="*/ 794301 w 2994557"/>
                  <a:gd name="connsiteY4" fmla="*/ 1151175 h 5968015"/>
                  <a:gd name="connsiteX5" fmla="*/ 14953 w 2994557"/>
                  <a:gd name="connsiteY5" fmla="*/ 2458901 h 5968015"/>
                  <a:gd name="connsiteX6" fmla="*/ 171758 w 2994557"/>
                  <a:gd name="connsiteY6" fmla="*/ 3753581 h 5968015"/>
                  <a:gd name="connsiteX7" fmla="*/ 555986 w 2994557"/>
                  <a:gd name="connsiteY7" fmla="*/ 3686908 h 5968015"/>
                  <a:gd name="connsiteX8" fmla="*/ 427336 w 2994557"/>
                  <a:gd name="connsiteY8" fmla="*/ 2521128 h 5968015"/>
                  <a:gd name="connsiteX9" fmla="*/ 642977 w 2994557"/>
                  <a:gd name="connsiteY9" fmla="*/ 1799262 h 5968015"/>
                  <a:gd name="connsiteX10" fmla="*/ 667285 w 2994557"/>
                  <a:gd name="connsiteY10" fmla="*/ 5673282 h 5968015"/>
                  <a:gd name="connsiteX11" fmla="*/ 1345314 w 2994557"/>
                  <a:gd name="connsiteY11" fmla="*/ 5684419 h 5968015"/>
                  <a:gd name="connsiteX12" fmla="*/ 1334843 w 2994557"/>
                  <a:gd name="connsiteY12" fmla="*/ 3422852 h 5968015"/>
                  <a:gd name="connsiteX13" fmla="*/ 1413734 w 2994557"/>
                  <a:gd name="connsiteY13" fmla="*/ 3414839 h 5968015"/>
                  <a:gd name="connsiteX14" fmla="*/ 1495387 w 2994557"/>
                  <a:gd name="connsiteY14" fmla="*/ 3428087 h 5968015"/>
                  <a:gd name="connsiteX15" fmla="*/ 1500622 w 2994557"/>
                  <a:gd name="connsiteY15" fmla="*/ 5680929 h 5968015"/>
                  <a:gd name="connsiteX16" fmla="*/ 2171715 w 2994557"/>
                  <a:gd name="connsiteY16" fmla="*/ 5685749 h 5968015"/>
                  <a:gd name="connsiteX17" fmla="*/ 2173393 w 2994557"/>
                  <a:gd name="connsiteY17" fmla="*/ 1608049 h 5968015"/>
                  <a:gd name="connsiteX18" fmla="*/ 2962521 w 2994557"/>
                  <a:gd name="connsiteY18" fmla="*/ 984697 h 5968015"/>
                  <a:gd name="connsiteX19" fmla="*/ 2941347 w 2994557"/>
                  <a:gd name="connsiteY19" fmla="*/ 594163 h 5968015"/>
                  <a:gd name="connsiteX20" fmla="*/ 2091225 w 2994557"/>
                  <a:gd name="connsiteY20" fmla="*/ 0 h 5968015"/>
                  <a:gd name="connsiteX0" fmla="*/ 2107144 w 3010476"/>
                  <a:gd name="connsiteY0" fmla="*/ 0 h 5968015"/>
                  <a:gd name="connsiteX1" fmla="*/ 2157892 w 3010476"/>
                  <a:gd name="connsiteY1" fmla="*/ 433080 h 5968015"/>
                  <a:gd name="connsiteX2" fmla="*/ 2578877 w 3010476"/>
                  <a:gd name="connsiteY2" fmla="*/ 816107 h 5968015"/>
                  <a:gd name="connsiteX3" fmla="*/ 2083248 w 3010476"/>
                  <a:gd name="connsiteY3" fmla="*/ 1159511 h 5968015"/>
                  <a:gd name="connsiteX4" fmla="*/ 810220 w 3010476"/>
                  <a:gd name="connsiteY4" fmla="*/ 1151175 h 5968015"/>
                  <a:gd name="connsiteX5" fmla="*/ 13834 w 3010476"/>
                  <a:gd name="connsiteY5" fmla="*/ 2464581 h 5968015"/>
                  <a:gd name="connsiteX6" fmla="*/ 187677 w 3010476"/>
                  <a:gd name="connsiteY6" fmla="*/ 3753581 h 5968015"/>
                  <a:gd name="connsiteX7" fmla="*/ 571905 w 3010476"/>
                  <a:gd name="connsiteY7" fmla="*/ 3686908 h 5968015"/>
                  <a:gd name="connsiteX8" fmla="*/ 443255 w 3010476"/>
                  <a:gd name="connsiteY8" fmla="*/ 2521128 h 5968015"/>
                  <a:gd name="connsiteX9" fmla="*/ 658896 w 3010476"/>
                  <a:gd name="connsiteY9" fmla="*/ 1799262 h 5968015"/>
                  <a:gd name="connsiteX10" fmla="*/ 683204 w 3010476"/>
                  <a:gd name="connsiteY10" fmla="*/ 5673282 h 5968015"/>
                  <a:gd name="connsiteX11" fmla="*/ 1361233 w 3010476"/>
                  <a:gd name="connsiteY11" fmla="*/ 5684419 h 5968015"/>
                  <a:gd name="connsiteX12" fmla="*/ 1350762 w 3010476"/>
                  <a:gd name="connsiteY12" fmla="*/ 3422852 h 5968015"/>
                  <a:gd name="connsiteX13" fmla="*/ 1429653 w 3010476"/>
                  <a:gd name="connsiteY13" fmla="*/ 3414839 h 5968015"/>
                  <a:gd name="connsiteX14" fmla="*/ 1511306 w 3010476"/>
                  <a:gd name="connsiteY14" fmla="*/ 3428087 h 5968015"/>
                  <a:gd name="connsiteX15" fmla="*/ 1516541 w 3010476"/>
                  <a:gd name="connsiteY15" fmla="*/ 5680929 h 5968015"/>
                  <a:gd name="connsiteX16" fmla="*/ 2187634 w 3010476"/>
                  <a:gd name="connsiteY16" fmla="*/ 5685749 h 5968015"/>
                  <a:gd name="connsiteX17" fmla="*/ 2189312 w 3010476"/>
                  <a:gd name="connsiteY17" fmla="*/ 1608049 h 5968015"/>
                  <a:gd name="connsiteX18" fmla="*/ 2978440 w 3010476"/>
                  <a:gd name="connsiteY18" fmla="*/ 984697 h 5968015"/>
                  <a:gd name="connsiteX19" fmla="*/ 2957266 w 3010476"/>
                  <a:gd name="connsiteY19" fmla="*/ 594163 h 5968015"/>
                  <a:gd name="connsiteX20" fmla="*/ 2107144 w 3010476"/>
                  <a:gd name="connsiteY20" fmla="*/ 0 h 5968015"/>
                  <a:gd name="connsiteX0" fmla="*/ 2103358 w 3006690"/>
                  <a:gd name="connsiteY0" fmla="*/ 0 h 5968015"/>
                  <a:gd name="connsiteX1" fmla="*/ 2154106 w 3006690"/>
                  <a:gd name="connsiteY1" fmla="*/ 433080 h 5968015"/>
                  <a:gd name="connsiteX2" fmla="*/ 2575091 w 3006690"/>
                  <a:gd name="connsiteY2" fmla="*/ 816107 h 5968015"/>
                  <a:gd name="connsiteX3" fmla="*/ 2079462 w 3006690"/>
                  <a:gd name="connsiteY3" fmla="*/ 1159511 h 5968015"/>
                  <a:gd name="connsiteX4" fmla="*/ 806434 w 3006690"/>
                  <a:gd name="connsiteY4" fmla="*/ 1151175 h 5968015"/>
                  <a:gd name="connsiteX5" fmla="*/ 10048 w 3006690"/>
                  <a:gd name="connsiteY5" fmla="*/ 2464581 h 5968015"/>
                  <a:gd name="connsiteX6" fmla="*/ 183891 w 3006690"/>
                  <a:gd name="connsiteY6" fmla="*/ 3753581 h 5968015"/>
                  <a:gd name="connsiteX7" fmla="*/ 568119 w 3006690"/>
                  <a:gd name="connsiteY7" fmla="*/ 3686908 h 5968015"/>
                  <a:gd name="connsiteX8" fmla="*/ 439469 w 3006690"/>
                  <a:gd name="connsiteY8" fmla="*/ 2521128 h 5968015"/>
                  <a:gd name="connsiteX9" fmla="*/ 655110 w 3006690"/>
                  <a:gd name="connsiteY9" fmla="*/ 1799262 h 5968015"/>
                  <a:gd name="connsiteX10" fmla="*/ 679418 w 3006690"/>
                  <a:gd name="connsiteY10" fmla="*/ 5673282 h 5968015"/>
                  <a:gd name="connsiteX11" fmla="*/ 1357447 w 3006690"/>
                  <a:gd name="connsiteY11" fmla="*/ 5684419 h 5968015"/>
                  <a:gd name="connsiteX12" fmla="*/ 1346976 w 3006690"/>
                  <a:gd name="connsiteY12" fmla="*/ 3422852 h 5968015"/>
                  <a:gd name="connsiteX13" fmla="*/ 1425867 w 3006690"/>
                  <a:gd name="connsiteY13" fmla="*/ 3414839 h 5968015"/>
                  <a:gd name="connsiteX14" fmla="*/ 1507520 w 3006690"/>
                  <a:gd name="connsiteY14" fmla="*/ 3428087 h 5968015"/>
                  <a:gd name="connsiteX15" fmla="*/ 1512755 w 3006690"/>
                  <a:gd name="connsiteY15" fmla="*/ 5680929 h 5968015"/>
                  <a:gd name="connsiteX16" fmla="*/ 2183848 w 3006690"/>
                  <a:gd name="connsiteY16" fmla="*/ 5685749 h 5968015"/>
                  <a:gd name="connsiteX17" fmla="*/ 2185526 w 3006690"/>
                  <a:gd name="connsiteY17" fmla="*/ 1608049 h 5968015"/>
                  <a:gd name="connsiteX18" fmla="*/ 2974654 w 3006690"/>
                  <a:gd name="connsiteY18" fmla="*/ 984697 h 5968015"/>
                  <a:gd name="connsiteX19" fmla="*/ 2953480 w 3006690"/>
                  <a:gd name="connsiteY19" fmla="*/ 594163 h 5968015"/>
                  <a:gd name="connsiteX20" fmla="*/ 2103358 w 3006690"/>
                  <a:gd name="connsiteY20" fmla="*/ 0 h 5968015"/>
                  <a:gd name="connsiteX0" fmla="*/ 2103358 w 3006690"/>
                  <a:gd name="connsiteY0" fmla="*/ 0 h 5968015"/>
                  <a:gd name="connsiteX1" fmla="*/ 2154106 w 3006690"/>
                  <a:gd name="connsiteY1" fmla="*/ 433080 h 5968015"/>
                  <a:gd name="connsiteX2" fmla="*/ 2575091 w 3006690"/>
                  <a:gd name="connsiteY2" fmla="*/ 816107 h 5968015"/>
                  <a:gd name="connsiteX3" fmla="*/ 2079462 w 3006690"/>
                  <a:gd name="connsiteY3" fmla="*/ 1159511 h 5968015"/>
                  <a:gd name="connsiteX4" fmla="*/ 806434 w 3006690"/>
                  <a:gd name="connsiteY4" fmla="*/ 1151175 h 5968015"/>
                  <a:gd name="connsiteX5" fmla="*/ 10048 w 3006690"/>
                  <a:gd name="connsiteY5" fmla="*/ 2464581 h 5968015"/>
                  <a:gd name="connsiteX6" fmla="*/ 183891 w 3006690"/>
                  <a:gd name="connsiteY6" fmla="*/ 3753581 h 5968015"/>
                  <a:gd name="connsiteX7" fmla="*/ 568119 w 3006690"/>
                  <a:gd name="connsiteY7" fmla="*/ 3686908 h 5968015"/>
                  <a:gd name="connsiteX8" fmla="*/ 439469 w 3006690"/>
                  <a:gd name="connsiteY8" fmla="*/ 2521128 h 5968015"/>
                  <a:gd name="connsiteX9" fmla="*/ 655110 w 3006690"/>
                  <a:gd name="connsiteY9" fmla="*/ 1799262 h 5968015"/>
                  <a:gd name="connsiteX10" fmla="*/ 679418 w 3006690"/>
                  <a:gd name="connsiteY10" fmla="*/ 5673282 h 5968015"/>
                  <a:gd name="connsiteX11" fmla="*/ 1357447 w 3006690"/>
                  <a:gd name="connsiteY11" fmla="*/ 5684419 h 5968015"/>
                  <a:gd name="connsiteX12" fmla="*/ 1346976 w 3006690"/>
                  <a:gd name="connsiteY12" fmla="*/ 3422852 h 5968015"/>
                  <a:gd name="connsiteX13" fmla="*/ 1425867 w 3006690"/>
                  <a:gd name="connsiteY13" fmla="*/ 3414839 h 5968015"/>
                  <a:gd name="connsiteX14" fmla="*/ 1507520 w 3006690"/>
                  <a:gd name="connsiteY14" fmla="*/ 3428087 h 5968015"/>
                  <a:gd name="connsiteX15" fmla="*/ 1512755 w 3006690"/>
                  <a:gd name="connsiteY15" fmla="*/ 5680929 h 5968015"/>
                  <a:gd name="connsiteX16" fmla="*/ 2183848 w 3006690"/>
                  <a:gd name="connsiteY16" fmla="*/ 5685749 h 5968015"/>
                  <a:gd name="connsiteX17" fmla="*/ 2185526 w 3006690"/>
                  <a:gd name="connsiteY17" fmla="*/ 1608049 h 5968015"/>
                  <a:gd name="connsiteX18" fmla="*/ 2974654 w 3006690"/>
                  <a:gd name="connsiteY18" fmla="*/ 984697 h 5968015"/>
                  <a:gd name="connsiteX19" fmla="*/ 2953480 w 3006690"/>
                  <a:gd name="connsiteY19" fmla="*/ 594163 h 5968015"/>
                  <a:gd name="connsiteX20" fmla="*/ 2103358 w 3006690"/>
                  <a:gd name="connsiteY20" fmla="*/ 0 h 5968015"/>
                  <a:gd name="connsiteX0" fmla="*/ 2103358 w 3006690"/>
                  <a:gd name="connsiteY0" fmla="*/ 0 h 5968015"/>
                  <a:gd name="connsiteX1" fmla="*/ 2154106 w 3006690"/>
                  <a:gd name="connsiteY1" fmla="*/ 433080 h 5968015"/>
                  <a:gd name="connsiteX2" fmla="*/ 2575091 w 3006690"/>
                  <a:gd name="connsiteY2" fmla="*/ 816107 h 5968015"/>
                  <a:gd name="connsiteX3" fmla="*/ 2079462 w 3006690"/>
                  <a:gd name="connsiteY3" fmla="*/ 1159511 h 5968015"/>
                  <a:gd name="connsiteX4" fmla="*/ 806434 w 3006690"/>
                  <a:gd name="connsiteY4" fmla="*/ 1151175 h 5968015"/>
                  <a:gd name="connsiteX5" fmla="*/ 10048 w 3006690"/>
                  <a:gd name="connsiteY5" fmla="*/ 2464581 h 5968015"/>
                  <a:gd name="connsiteX6" fmla="*/ 183891 w 3006690"/>
                  <a:gd name="connsiteY6" fmla="*/ 3753581 h 5968015"/>
                  <a:gd name="connsiteX7" fmla="*/ 568119 w 3006690"/>
                  <a:gd name="connsiteY7" fmla="*/ 3686908 h 5968015"/>
                  <a:gd name="connsiteX8" fmla="*/ 439469 w 3006690"/>
                  <a:gd name="connsiteY8" fmla="*/ 2521128 h 5968015"/>
                  <a:gd name="connsiteX9" fmla="*/ 655110 w 3006690"/>
                  <a:gd name="connsiteY9" fmla="*/ 1799262 h 5968015"/>
                  <a:gd name="connsiteX10" fmla="*/ 679418 w 3006690"/>
                  <a:gd name="connsiteY10" fmla="*/ 5673282 h 5968015"/>
                  <a:gd name="connsiteX11" fmla="*/ 1357447 w 3006690"/>
                  <a:gd name="connsiteY11" fmla="*/ 5684419 h 5968015"/>
                  <a:gd name="connsiteX12" fmla="*/ 1346976 w 3006690"/>
                  <a:gd name="connsiteY12" fmla="*/ 3422852 h 5968015"/>
                  <a:gd name="connsiteX13" fmla="*/ 1425867 w 3006690"/>
                  <a:gd name="connsiteY13" fmla="*/ 3414839 h 5968015"/>
                  <a:gd name="connsiteX14" fmla="*/ 1507520 w 3006690"/>
                  <a:gd name="connsiteY14" fmla="*/ 3428087 h 5968015"/>
                  <a:gd name="connsiteX15" fmla="*/ 1512755 w 3006690"/>
                  <a:gd name="connsiteY15" fmla="*/ 5680929 h 5968015"/>
                  <a:gd name="connsiteX16" fmla="*/ 2183848 w 3006690"/>
                  <a:gd name="connsiteY16" fmla="*/ 5685749 h 5968015"/>
                  <a:gd name="connsiteX17" fmla="*/ 2185526 w 3006690"/>
                  <a:gd name="connsiteY17" fmla="*/ 1608049 h 5968015"/>
                  <a:gd name="connsiteX18" fmla="*/ 2974654 w 3006690"/>
                  <a:gd name="connsiteY18" fmla="*/ 984697 h 5968015"/>
                  <a:gd name="connsiteX19" fmla="*/ 2953480 w 3006690"/>
                  <a:gd name="connsiteY19" fmla="*/ 594163 h 5968015"/>
                  <a:gd name="connsiteX20" fmla="*/ 2103358 w 3006690"/>
                  <a:gd name="connsiteY20" fmla="*/ 0 h 5968015"/>
                  <a:gd name="connsiteX0" fmla="*/ 2103358 w 3006690"/>
                  <a:gd name="connsiteY0" fmla="*/ 0 h 5968015"/>
                  <a:gd name="connsiteX1" fmla="*/ 2154106 w 3006690"/>
                  <a:gd name="connsiteY1" fmla="*/ 433080 h 5968015"/>
                  <a:gd name="connsiteX2" fmla="*/ 2575091 w 3006690"/>
                  <a:gd name="connsiteY2" fmla="*/ 816107 h 5968015"/>
                  <a:gd name="connsiteX3" fmla="*/ 2079462 w 3006690"/>
                  <a:gd name="connsiteY3" fmla="*/ 1159511 h 5968015"/>
                  <a:gd name="connsiteX4" fmla="*/ 806434 w 3006690"/>
                  <a:gd name="connsiteY4" fmla="*/ 1151175 h 5968015"/>
                  <a:gd name="connsiteX5" fmla="*/ 10048 w 3006690"/>
                  <a:gd name="connsiteY5" fmla="*/ 2464581 h 5968015"/>
                  <a:gd name="connsiteX6" fmla="*/ 183891 w 3006690"/>
                  <a:gd name="connsiteY6" fmla="*/ 3753581 h 5968015"/>
                  <a:gd name="connsiteX7" fmla="*/ 568119 w 3006690"/>
                  <a:gd name="connsiteY7" fmla="*/ 3686908 h 5968015"/>
                  <a:gd name="connsiteX8" fmla="*/ 439469 w 3006690"/>
                  <a:gd name="connsiteY8" fmla="*/ 2521128 h 5968015"/>
                  <a:gd name="connsiteX9" fmla="*/ 655110 w 3006690"/>
                  <a:gd name="connsiteY9" fmla="*/ 1799262 h 5968015"/>
                  <a:gd name="connsiteX10" fmla="*/ 679418 w 3006690"/>
                  <a:gd name="connsiteY10" fmla="*/ 5673282 h 5968015"/>
                  <a:gd name="connsiteX11" fmla="*/ 1357447 w 3006690"/>
                  <a:gd name="connsiteY11" fmla="*/ 5684419 h 5968015"/>
                  <a:gd name="connsiteX12" fmla="*/ 1346976 w 3006690"/>
                  <a:gd name="connsiteY12" fmla="*/ 3422852 h 5968015"/>
                  <a:gd name="connsiteX13" fmla="*/ 1425867 w 3006690"/>
                  <a:gd name="connsiteY13" fmla="*/ 3414839 h 5968015"/>
                  <a:gd name="connsiteX14" fmla="*/ 1507520 w 3006690"/>
                  <a:gd name="connsiteY14" fmla="*/ 3428087 h 5968015"/>
                  <a:gd name="connsiteX15" fmla="*/ 1512755 w 3006690"/>
                  <a:gd name="connsiteY15" fmla="*/ 5680929 h 5968015"/>
                  <a:gd name="connsiteX16" fmla="*/ 2183848 w 3006690"/>
                  <a:gd name="connsiteY16" fmla="*/ 5685749 h 5968015"/>
                  <a:gd name="connsiteX17" fmla="*/ 2185526 w 3006690"/>
                  <a:gd name="connsiteY17" fmla="*/ 1608049 h 5968015"/>
                  <a:gd name="connsiteX18" fmla="*/ 2974654 w 3006690"/>
                  <a:gd name="connsiteY18" fmla="*/ 984697 h 5968015"/>
                  <a:gd name="connsiteX19" fmla="*/ 2953480 w 3006690"/>
                  <a:gd name="connsiteY19" fmla="*/ 594163 h 5968015"/>
                  <a:gd name="connsiteX20" fmla="*/ 2103358 w 3006690"/>
                  <a:gd name="connsiteY20" fmla="*/ 0 h 5968015"/>
                  <a:gd name="connsiteX0" fmla="*/ 2103358 w 3006690"/>
                  <a:gd name="connsiteY0" fmla="*/ 0 h 5968015"/>
                  <a:gd name="connsiteX1" fmla="*/ 2154106 w 3006690"/>
                  <a:gd name="connsiteY1" fmla="*/ 433080 h 5968015"/>
                  <a:gd name="connsiteX2" fmla="*/ 2575091 w 3006690"/>
                  <a:gd name="connsiteY2" fmla="*/ 816107 h 5968015"/>
                  <a:gd name="connsiteX3" fmla="*/ 2079462 w 3006690"/>
                  <a:gd name="connsiteY3" fmla="*/ 1159511 h 5968015"/>
                  <a:gd name="connsiteX4" fmla="*/ 806434 w 3006690"/>
                  <a:gd name="connsiteY4" fmla="*/ 1151175 h 5968015"/>
                  <a:gd name="connsiteX5" fmla="*/ 10048 w 3006690"/>
                  <a:gd name="connsiteY5" fmla="*/ 2464581 h 5968015"/>
                  <a:gd name="connsiteX6" fmla="*/ 183891 w 3006690"/>
                  <a:gd name="connsiteY6" fmla="*/ 3753581 h 5968015"/>
                  <a:gd name="connsiteX7" fmla="*/ 568119 w 3006690"/>
                  <a:gd name="connsiteY7" fmla="*/ 3686908 h 5968015"/>
                  <a:gd name="connsiteX8" fmla="*/ 439469 w 3006690"/>
                  <a:gd name="connsiteY8" fmla="*/ 2521128 h 5968015"/>
                  <a:gd name="connsiteX9" fmla="*/ 655110 w 3006690"/>
                  <a:gd name="connsiteY9" fmla="*/ 1799262 h 5968015"/>
                  <a:gd name="connsiteX10" fmla="*/ 679418 w 3006690"/>
                  <a:gd name="connsiteY10" fmla="*/ 5673282 h 5968015"/>
                  <a:gd name="connsiteX11" fmla="*/ 1357447 w 3006690"/>
                  <a:gd name="connsiteY11" fmla="*/ 5684419 h 5968015"/>
                  <a:gd name="connsiteX12" fmla="*/ 1346976 w 3006690"/>
                  <a:gd name="connsiteY12" fmla="*/ 3422852 h 5968015"/>
                  <a:gd name="connsiteX13" fmla="*/ 1425867 w 3006690"/>
                  <a:gd name="connsiteY13" fmla="*/ 3414839 h 5968015"/>
                  <a:gd name="connsiteX14" fmla="*/ 1507520 w 3006690"/>
                  <a:gd name="connsiteY14" fmla="*/ 3428087 h 5968015"/>
                  <a:gd name="connsiteX15" fmla="*/ 1512755 w 3006690"/>
                  <a:gd name="connsiteY15" fmla="*/ 5680929 h 5968015"/>
                  <a:gd name="connsiteX16" fmla="*/ 2183848 w 3006690"/>
                  <a:gd name="connsiteY16" fmla="*/ 5685749 h 5968015"/>
                  <a:gd name="connsiteX17" fmla="*/ 2185526 w 3006690"/>
                  <a:gd name="connsiteY17" fmla="*/ 1608049 h 5968015"/>
                  <a:gd name="connsiteX18" fmla="*/ 2974654 w 3006690"/>
                  <a:gd name="connsiteY18" fmla="*/ 984697 h 5968015"/>
                  <a:gd name="connsiteX19" fmla="*/ 2953480 w 3006690"/>
                  <a:gd name="connsiteY19" fmla="*/ 594163 h 5968015"/>
                  <a:gd name="connsiteX20" fmla="*/ 2103358 w 3006690"/>
                  <a:gd name="connsiteY20" fmla="*/ 0 h 5968015"/>
                  <a:gd name="connsiteX0" fmla="*/ 2122570 w 3025902"/>
                  <a:gd name="connsiteY0" fmla="*/ 0 h 5968015"/>
                  <a:gd name="connsiteX1" fmla="*/ 2173318 w 3025902"/>
                  <a:gd name="connsiteY1" fmla="*/ 433080 h 5968015"/>
                  <a:gd name="connsiteX2" fmla="*/ 2594303 w 3025902"/>
                  <a:gd name="connsiteY2" fmla="*/ 816107 h 5968015"/>
                  <a:gd name="connsiteX3" fmla="*/ 2098674 w 3025902"/>
                  <a:gd name="connsiteY3" fmla="*/ 1159511 h 5968015"/>
                  <a:gd name="connsiteX4" fmla="*/ 802941 w 3025902"/>
                  <a:gd name="connsiteY4" fmla="*/ 1159432 h 5968015"/>
                  <a:gd name="connsiteX5" fmla="*/ 29260 w 3025902"/>
                  <a:gd name="connsiteY5" fmla="*/ 2464581 h 5968015"/>
                  <a:gd name="connsiteX6" fmla="*/ 203103 w 3025902"/>
                  <a:gd name="connsiteY6" fmla="*/ 3753581 h 5968015"/>
                  <a:gd name="connsiteX7" fmla="*/ 587331 w 3025902"/>
                  <a:gd name="connsiteY7" fmla="*/ 3686908 h 5968015"/>
                  <a:gd name="connsiteX8" fmla="*/ 458681 w 3025902"/>
                  <a:gd name="connsiteY8" fmla="*/ 2521128 h 5968015"/>
                  <a:gd name="connsiteX9" fmla="*/ 674322 w 3025902"/>
                  <a:gd name="connsiteY9" fmla="*/ 1799262 h 5968015"/>
                  <a:gd name="connsiteX10" fmla="*/ 698630 w 3025902"/>
                  <a:gd name="connsiteY10" fmla="*/ 5673282 h 5968015"/>
                  <a:gd name="connsiteX11" fmla="*/ 1376659 w 3025902"/>
                  <a:gd name="connsiteY11" fmla="*/ 5684419 h 5968015"/>
                  <a:gd name="connsiteX12" fmla="*/ 1366188 w 3025902"/>
                  <a:gd name="connsiteY12" fmla="*/ 3422852 h 5968015"/>
                  <a:gd name="connsiteX13" fmla="*/ 1445079 w 3025902"/>
                  <a:gd name="connsiteY13" fmla="*/ 3414839 h 5968015"/>
                  <a:gd name="connsiteX14" fmla="*/ 1526732 w 3025902"/>
                  <a:gd name="connsiteY14" fmla="*/ 3428087 h 5968015"/>
                  <a:gd name="connsiteX15" fmla="*/ 1531967 w 3025902"/>
                  <a:gd name="connsiteY15" fmla="*/ 5680929 h 5968015"/>
                  <a:gd name="connsiteX16" fmla="*/ 2203060 w 3025902"/>
                  <a:gd name="connsiteY16" fmla="*/ 5685749 h 5968015"/>
                  <a:gd name="connsiteX17" fmla="*/ 2204738 w 3025902"/>
                  <a:gd name="connsiteY17" fmla="*/ 1608049 h 5968015"/>
                  <a:gd name="connsiteX18" fmla="*/ 2993866 w 3025902"/>
                  <a:gd name="connsiteY18" fmla="*/ 984697 h 5968015"/>
                  <a:gd name="connsiteX19" fmla="*/ 2972692 w 3025902"/>
                  <a:gd name="connsiteY19" fmla="*/ 594163 h 5968015"/>
                  <a:gd name="connsiteX20" fmla="*/ 2122570 w 3025902"/>
                  <a:gd name="connsiteY20" fmla="*/ 0 h 5968015"/>
                  <a:gd name="connsiteX0" fmla="*/ 2122570 w 3025902"/>
                  <a:gd name="connsiteY0" fmla="*/ 0 h 5968015"/>
                  <a:gd name="connsiteX1" fmla="*/ 2173318 w 3025902"/>
                  <a:gd name="connsiteY1" fmla="*/ 433080 h 5968015"/>
                  <a:gd name="connsiteX2" fmla="*/ 2594303 w 3025902"/>
                  <a:gd name="connsiteY2" fmla="*/ 816107 h 5968015"/>
                  <a:gd name="connsiteX3" fmla="*/ 2098674 w 3025902"/>
                  <a:gd name="connsiteY3" fmla="*/ 1159511 h 5968015"/>
                  <a:gd name="connsiteX4" fmla="*/ 802941 w 3025902"/>
                  <a:gd name="connsiteY4" fmla="*/ 1159432 h 5968015"/>
                  <a:gd name="connsiteX5" fmla="*/ 29260 w 3025902"/>
                  <a:gd name="connsiteY5" fmla="*/ 2464581 h 5968015"/>
                  <a:gd name="connsiteX6" fmla="*/ 203103 w 3025902"/>
                  <a:gd name="connsiteY6" fmla="*/ 3753581 h 5968015"/>
                  <a:gd name="connsiteX7" fmla="*/ 587331 w 3025902"/>
                  <a:gd name="connsiteY7" fmla="*/ 3686908 h 5968015"/>
                  <a:gd name="connsiteX8" fmla="*/ 458681 w 3025902"/>
                  <a:gd name="connsiteY8" fmla="*/ 2521128 h 5968015"/>
                  <a:gd name="connsiteX9" fmla="*/ 674322 w 3025902"/>
                  <a:gd name="connsiteY9" fmla="*/ 1799262 h 5968015"/>
                  <a:gd name="connsiteX10" fmla="*/ 698630 w 3025902"/>
                  <a:gd name="connsiteY10" fmla="*/ 5673282 h 5968015"/>
                  <a:gd name="connsiteX11" fmla="*/ 1376659 w 3025902"/>
                  <a:gd name="connsiteY11" fmla="*/ 5684419 h 5968015"/>
                  <a:gd name="connsiteX12" fmla="*/ 1366188 w 3025902"/>
                  <a:gd name="connsiteY12" fmla="*/ 3422852 h 5968015"/>
                  <a:gd name="connsiteX13" fmla="*/ 1445079 w 3025902"/>
                  <a:gd name="connsiteY13" fmla="*/ 3414839 h 5968015"/>
                  <a:gd name="connsiteX14" fmla="*/ 1526732 w 3025902"/>
                  <a:gd name="connsiteY14" fmla="*/ 3428087 h 5968015"/>
                  <a:gd name="connsiteX15" fmla="*/ 1531967 w 3025902"/>
                  <a:gd name="connsiteY15" fmla="*/ 5680929 h 5968015"/>
                  <a:gd name="connsiteX16" fmla="*/ 2203060 w 3025902"/>
                  <a:gd name="connsiteY16" fmla="*/ 5685749 h 5968015"/>
                  <a:gd name="connsiteX17" fmla="*/ 2204738 w 3025902"/>
                  <a:gd name="connsiteY17" fmla="*/ 1608049 h 5968015"/>
                  <a:gd name="connsiteX18" fmla="*/ 2993866 w 3025902"/>
                  <a:gd name="connsiteY18" fmla="*/ 984697 h 5968015"/>
                  <a:gd name="connsiteX19" fmla="*/ 2972692 w 3025902"/>
                  <a:gd name="connsiteY19" fmla="*/ 594163 h 5968015"/>
                  <a:gd name="connsiteX20" fmla="*/ 2122570 w 3025902"/>
                  <a:gd name="connsiteY20" fmla="*/ 0 h 5968015"/>
                  <a:gd name="connsiteX0" fmla="*/ 2135734 w 3039066"/>
                  <a:gd name="connsiteY0" fmla="*/ 0 h 5968015"/>
                  <a:gd name="connsiteX1" fmla="*/ 2186482 w 3039066"/>
                  <a:gd name="connsiteY1" fmla="*/ 433080 h 5968015"/>
                  <a:gd name="connsiteX2" fmla="*/ 2607467 w 3039066"/>
                  <a:gd name="connsiteY2" fmla="*/ 816107 h 5968015"/>
                  <a:gd name="connsiteX3" fmla="*/ 2111838 w 3039066"/>
                  <a:gd name="connsiteY3" fmla="*/ 1159511 h 5968015"/>
                  <a:gd name="connsiteX4" fmla="*/ 816105 w 3039066"/>
                  <a:gd name="connsiteY4" fmla="*/ 1159432 h 5968015"/>
                  <a:gd name="connsiteX5" fmla="*/ 27975 w 3039066"/>
                  <a:gd name="connsiteY5" fmla="*/ 2468709 h 5968015"/>
                  <a:gd name="connsiteX6" fmla="*/ 216267 w 3039066"/>
                  <a:gd name="connsiteY6" fmla="*/ 3753581 h 5968015"/>
                  <a:gd name="connsiteX7" fmla="*/ 600495 w 3039066"/>
                  <a:gd name="connsiteY7" fmla="*/ 3686908 h 5968015"/>
                  <a:gd name="connsiteX8" fmla="*/ 471845 w 3039066"/>
                  <a:gd name="connsiteY8" fmla="*/ 2521128 h 5968015"/>
                  <a:gd name="connsiteX9" fmla="*/ 687486 w 3039066"/>
                  <a:gd name="connsiteY9" fmla="*/ 1799262 h 5968015"/>
                  <a:gd name="connsiteX10" fmla="*/ 711794 w 3039066"/>
                  <a:gd name="connsiteY10" fmla="*/ 5673282 h 5968015"/>
                  <a:gd name="connsiteX11" fmla="*/ 1389823 w 3039066"/>
                  <a:gd name="connsiteY11" fmla="*/ 5684419 h 5968015"/>
                  <a:gd name="connsiteX12" fmla="*/ 1379352 w 3039066"/>
                  <a:gd name="connsiteY12" fmla="*/ 3422852 h 5968015"/>
                  <a:gd name="connsiteX13" fmla="*/ 1458243 w 3039066"/>
                  <a:gd name="connsiteY13" fmla="*/ 3414839 h 5968015"/>
                  <a:gd name="connsiteX14" fmla="*/ 1539896 w 3039066"/>
                  <a:gd name="connsiteY14" fmla="*/ 3428087 h 5968015"/>
                  <a:gd name="connsiteX15" fmla="*/ 1545131 w 3039066"/>
                  <a:gd name="connsiteY15" fmla="*/ 5680929 h 5968015"/>
                  <a:gd name="connsiteX16" fmla="*/ 2216224 w 3039066"/>
                  <a:gd name="connsiteY16" fmla="*/ 5685749 h 5968015"/>
                  <a:gd name="connsiteX17" fmla="*/ 2217902 w 3039066"/>
                  <a:gd name="connsiteY17" fmla="*/ 1608049 h 5968015"/>
                  <a:gd name="connsiteX18" fmla="*/ 3007030 w 3039066"/>
                  <a:gd name="connsiteY18" fmla="*/ 984697 h 5968015"/>
                  <a:gd name="connsiteX19" fmla="*/ 2985856 w 3039066"/>
                  <a:gd name="connsiteY19" fmla="*/ 594163 h 5968015"/>
                  <a:gd name="connsiteX20" fmla="*/ 2135734 w 3039066"/>
                  <a:gd name="connsiteY20" fmla="*/ 0 h 5968015"/>
                  <a:gd name="connsiteX0" fmla="*/ 2125851 w 3029183"/>
                  <a:gd name="connsiteY0" fmla="*/ 0 h 5968015"/>
                  <a:gd name="connsiteX1" fmla="*/ 2176599 w 3029183"/>
                  <a:gd name="connsiteY1" fmla="*/ 433080 h 5968015"/>
                  <a:gd name="connsiteX2" fmla="*/ 2597584 w 3029183"/>
                  <a:gd name="connsiteY2" fmla="*/ 816107 h 5968015"/>
                  <a:gd name="connsiteX3" fmla="*/ 2101955 w 3029183"/>
                  <a:gd name="connsiteY3" fmla="*/ 1159511 h 5968015"/>
                  <a:gd name="connsiteX4" fmla="*/ 806222 w 3029183"/>
                  <a:gd name="connsiteY4" fmla="*/ 1159432 h 5968015"/>
                  <a:gd name="connsiteX5" fmla="*/ 18092 w 3029183"/>
                  <a:gd name="connsiteY5" fmla="*/ 2468709 h 5968015"/>
                  <a:gd name="connsiteX6" fmla="*/ 206384 w 3029183"/>
                  <a:gd name="connsiteY6" fmla="*/ 3753581 h 5968015"/>
                  <a:gd name="connsiteX7" fmla="*/ 590612 w 3029183"/>
                  <a:gd name="connsiteY7" fmla="*/ 3686908 h 5968015"/>
                  <a:gd name="connsiteX8" fmla="*/ 461962 w 3029183"/>
                  <a:gd name="connsiteY8" fmla="*/ 2521128 h 5968015"/>
                  <a:gd name="connsiteX9" fmla="*/ 677603 w 3029183"/>
                  <a:gd name="connsiteY9" fmla="*/ 1799262 h 5968015"/>
                  <a:gd name="connsiteX10" fmla="*/ 701911 w 3029183"/>
                  <a:gd name="connsiteY10" fmla="*/ 5673282 h 5968015"/>
                  <a:gd name="connsiteX11" fmla="*/ 1379940 w 3029183"/>
                  <a:gd name="connsiteY11" fmla="*/ 5684419 h 5968015"/>
                  <a:gd name="connsiteX12" fmla="*/ 1369469 w 3029183"/>
                  <a:gd name="connsiteY12" fmla="*/ 3422852 h 5968015"/>
                  <a:gd name="connsiteX13" fmla="*/ 1448360 w 3029183"/>
                  <a:gd name="connsiteY13" fmla="*/ 3414839 h 5968015"/>
                  <a:gd name="connsiteX14" fmla="*/ 1530013 w 3029183"/>
                  <a:gd name="connsiteY14" fmla="*/ 3428087 h 5968015"/>
                  <a:gd name="connsiteX15" fmla="*/ 1535248 w 3029183"/>
                  <a:gd name="connsiteY15" fmla="*/ 5680929 h 5968015"/>
                  <a:gd name="connsiteX16" fmla="*/ 2206341 w 3029183"/>
                  <a:gd name="connsiteY16" fmla="*/ 5685749 h 5968015"/>
                  <a:gd name="connsiteX17" fmla="*/ 2208019 w 3029183"/>
                  <a:gd name="connsiteY17" fmla="*/ 1608049 h 5968015"/>
                  <a:gd name="connsiteX18" fmla="*/ 2997147 w 3029183"/>
                  <a:gd name="connsiteY18" fmla="*/ 984697 h 5968015"/>
                  <a:gd name="connsiteX19" fmla="*/ 2975973 w 3029183"/>
                  <a:gd name="connsiteY19" fmla="*/ 594163 h 5968015"/>
                  <a:gd name="connsiteX20" fmla="*/ 2125851 w 3029183"/>
                  <a:gd name="connsiteY20" fmla="*/ 0 h 5968015"/>
                  <a:gd name="connsiteX0" fmla="*/ 2113939 w 3017271"/>
                  <a:gd name="connsiteY0" fmla="*/ 0 h 5968015"/>
                  <a:gd name="connsiteX1" fmla="*/ 2164687 w 3017271"/>
                  <a:gd name="connsiteY1" fmla="*/ 433080 h 5968015"/>
                  <a:gd name="connsiteX2" fmla="*/ 2585672 w 3017271"/>
                  <a:gd name="connsiteY2" fmla="*/ 816107 h 5968015"/>
                  <a:gd name="connsiteX3" fmla="*/ 2090043 w 3017271"/>
                  <a:gd name="connsiteY3" fmla="*/ 1159511 h 5968015"/>
                  <a:gd name="connsiteX4" fmla="*/ 794310 w 3017271"/>
                  <a:gd name="connsiteY4" fmla="*/ 1159432 h 5968015"/>
                  <a:gd name="connsiteX5" fmla="*/ 6180 w 3017271"/>
                  <a:gd name="connsiteY5" fmla="*/ 2468709 h 5968015"/>
                  <a:gd name="connsiteX6" fmla="*/ 194472 w 3017271"/>
                  <a:gd name="connsiteY6" fmla="*/ 3753581 h 5968015"/>
                  <a:gd name="connsiteX7" fmla="*/ 578700 w 3017271"/>
                  <a:gd name="connsiteY7" fmla="*/ 3686908 h 5968015"/>
                  <a:gd name="connsiteX8" fmla="*/ 450050 w 3017271"/>
                  <a:gd name="connsiteY8" fmla="*/ 2521128 h 5968015"/>
                  <a:gd name="connsiteX9" fmla="*/ 665691 w 3017271"/>
                  <a:gd name="connsiteY9" fmla="*/ 1799262 h 5968015"/>
                  <a:gd name="connsiteX10" fmla="*/ 689999 w 3017271"/>
                  <a:gd name="connsiteY10" fmla="*/ 5673282 h 5968015"/>
                  <a:gd name="connsiteX11" fmla="*/ 1368028 w 3017271"/>
                  <a:gd name="connsiteY11" fmla="*/ 5684419 h 5968015"/>
                  <a:gd name="connsiteX12" fmla="*/ 1357557 w 3017271"/>
                  <a:gd name="connsiteY12" fmla="*/ 3422852 h 5968015"/>
                  <a:gd name="connsiteX13" fmla="*/ 1436448 w 3017271"/>
                  <a:gd name="connsiteY13" fmla="*/ 3414839 h 5968015"/>
                  <a:gd name="connsiteX14" fmla="*/ 1518101 w 3017271"/>
                  <a:gd name="connsiteY14" fmla="*/ 3428087 h 5968015"/>
                  <a:gd name="connsiteX15" fmla="*/ 1523336 w 3017271"/>
                  <a:gd name="connsiteY15" fmla="*/ 5680929 h 5968015"/>
                  <a:gd name="connsiteX16" fmla="*/ 2194429 w 3017271"/>
                  <a:gd name="connsiteY16" fmla="*/ 5685749 h 5968015"/>
                  <a:gd name="connsiteX17" fmla="*/ 2196107 w 3017271"/>
                  <a:gd name="connsiteY17" fmla="*/ 1608049 h 5968015"/>
                  <a:gd name="connsiteX18" fmla="*/ 2985235 w 3017271"/>
                  <a:gd name="connsiteY18" fmla="*/ 984697 h 5968015"/>
                  <a:gd name="connsiteX19" fmla="*/ 2964061 w 3017271"/>
                  <a:gd name="connsiteY19" fmla="*/ 594163 h 5968015"/>
                  <a:gd name="connsiteX20" fmla="*/ 2113939 w 3017271"/>
                  <a:gd name="connsiteY20" fmla="*/ 0 h 5968015"/>
                  <a:gd name="connsiteX0" fmla="*/ 2821972 w 3017271"/>
                  <a:gd name="connsiteY0" fmla="*/ 0 h 6762999"/>
                  <a:gd name="connsiteX1" fmla="*/ 2164687 w 3017271"/>
                  <a:gd name="connsiteY1" fmla="*/ 1228064 h 6762999"/>
                  <a:gd name="connsiteX2" fmla="*/ 2585672 w 3017271"/>
                  <a:gd name="connsiteY2" fmla="*/ 1611091 h 6762999"/>
                  <a:gd name="connsiteX3" fmla="*/ 2090043 w 3017271"/>
                  <a:gd name="connsiteY3" fmla="*/ 1954495 h 6762999"/>
                  <a:gd name="connsiteX4" fmla="*/ 794310 w 3017271"/>
                  <a:gd name="connsiteY4" fmla="*/ 1954416 h 6762999"/>
                  <a:gd name="connsiteX5" fmla="*/ 6180 w 3017271"/>
                  <a:gd name="connsiteY5" fmla="*/ 3263693 h 6762999"/>
                  <a:gd name="connsiteX6" fmla="*/ 194472 w 3017271"/>
                  <a:gd name="connsiteY6" fmla="*/ 4548565 h 6762999"/>
                  <a:gd name="connsiteX7" fmla="*/ 578700 w 3017271"/>
                  <a:gd name="connsiteY7" fmla="*/ 4481892 h 6762999"/>
                  <a:gd name="connsiteX8" fmla="*/ 450050 w 3017271"/>
                  <a:gd name="connsiteY8" fmla="*/ 3316112 h 6762999"/>
                  <a:gd name="connsiteX9" fmla="*/ 665691 w 3017271"/>
                  <a:gd name="connsiteY9" fmla="*/ 2594246 h 6762999"/>
                  <a:gd name="connsiteX10" fmla="*/ 689999 w 3017271"/>
                  <a:gd name="connsiteY10" fmla="*/ 6468266 h 6762999"/>
                  <a:gd name="connsiteX11" fmla="*/ 1368028 w 3017271"/>
                  <a:gd name="connsiteY11" fmla="*/ 6479403 h 6762999"/>
                  <a:gd name="connsiteX12" fmla="*/ 1357557 w 3017271"/>
                  <a:gd name="connsiteY12" fmla="*/ 4217836 h 6762999"/>
                  <a:gd name="connsiteX13" fmla="*/ 1436448 w 3017271"/>
                  <a:gd name="connsiteY13" fmla="*/ 4209823 h 6762999"/>
                  <a:gd name="connsiteX14" fmla="*/ 1518101 w 3017271"/>
                  <a:gd name="connsiteY14" fmla="*/ 4223071 h 6762999"/>
                  <a:gd name="connsiteX15" fmla="*/ 1523336 w 3017271"/>
                  <a:gd name="connsiteY15" fmla="*/ 6475913 h 6762999"/>
                  <a:gd name="connsiteX16" fmla="*/ 2194429 w 3017271"/>
                  <a:gd name="connsiteY16" fmla="*/ 6480733 h 6762999"/>
                  <a:gd name="connsiteX17" fmla="*/ 2196107 w 3017271"/>
                  <a:gd name="connsiteY17" fmla="*/ 2403033 h 6762999"/>
                  <a:gd name="connsiteX18" fmla="*/ 2985235 w 3017271"/>
                  <a:gd name="connsiteY18" fmla="*/ 1779681 h 6762999"/>
                  <a:gd name="connsiteX19" fmla="*/ 2964061 w 3017271"/>
                  <a:gd name="connsiteY19" fmla="*/ 1389147 h 6762999"/>
                  <a:gd name="connsiteX20" fmla="*/ 2821972 w 3017271"/>
                  <a:gd name="connsiteY20" fmla="*/ 0 h 6762999"/>
                  <a:gd name="connsiteX0" fmla="*/ 2821972 w 3121532"/>
                  <a:gd name="connsiteY0" fmla="*/ 0 h 6762999"/>
                  <a:gd name="connsiteX1" fmla="*/ 2164687 w 3121532"/>
                  <a:gd name="connsiteY1" fmla="*/ 1228064 h 6762999"/>
                  <a:gd name="connsiteX2" fmla="*/ 2585672 w 3121532"/>
                  <a:gd name="connsiteY2" fmla="*/ 1611091 h 6762999"/>
                  <a:gd name="connsiteX3" fmla="*/ 2090043 w 3121532"/>
                  <a:gd name="connsiteY3" fmla="*/ 1954495 h 6762999"/>
                  <a:gd name="connsiteX4" fmla="*/ 794310 w 3121532"/>
                  <a:gd name="connsiteY4" fmla="*/ 1954416 h 6762999"/>
                  <a:gd name="connsiteX5" fmla="*/ 6180 w 3121532"/>
                  <a:gd name="connsiteY5" fmla="*/ 3263693 h 6762999"/>
                  <a:gd name="connsiteX6" fmla="*/ 194472 w 3121532"/>
                  <a:gd name="connsiteY6" fmla="*/ 4548565 h 6762999"/>
                  <a:gd name="connsiteX7" fmla="*/ 578700 w 3121532"/>
                  <a:gd name="connsiteY7" fmla="*/ 4481892 h 6762999"/>
                  <a:gd name="connsiteX8" fmla="*/ 450050 w 3121532"/>
                  <a:gd name="connsiteY8" fmla="*/ 3316112 h 6762999"/>
                  <a:gd name="connsiteX9" fmla="*/ 665691 w 3121532"/>
                  <a:gd name="connsiteY9" fmla="*/ 2594246 h 6762999"/>
                  <a:gd name="connsiteX10" fmla="*/ 689999 w 3121532"/>
                  <a:gd name="connsiteY10" fmla="*/ 6468266 h 6762999"/>
                  <a:gd name="connsiteX11" fmla="*/ 1368028 w 3121532"/>
                  <a:gd name="connsiteY11" fmla="*/ 6479403 h 6762999"/>
                  <a:gd name="connsiteX12" fmla="*/ 1357557 w 3121532"/>
                  <a:gd name="connsiteY12" fmla="*/ 4217836 h 6762999"/>
                  <a:gd name="connsiteX13" fmla="*/ 1436448 w 3121532"/>
                  <a:gd name="connsiteY13" fmla="*/ 4209823 h 6762999"/>
                  <a:gd name="connsiteX14" fmla="*/ 1518101 w 3121532"/>
                  <a:gd name="connsiteY14" fmla="*/ 4223071 h 6762999"/>
                  <a:gd name="connsiteX15" fmla="*/ 1523336 w 3121532"/>
                  <a:gd name="connsiteY15" fmla="*/ 6475913 h 6762999"/>
                  <a:gd name="connsiteX16" fmla="*/ 2194429 w 3121532"/>
                  <a:gd name="connsiteY16" fmla="*/ 6480733 h 6762999"/>
                  <a:gd name="connsiteX17" fmla="*/ 2196107 w 3121532"/>
                  <a:gd name="connsiteY17" fmla="*/ 2403033 h 6762999"/>
                  <a:gd name="connsiteX18" fmla="*/ 2985235 w 3121532"/>
                  <a:gd name="connsiteY18" fmla="*/ 1779681 h 6762999"/>
                  <a:gd name="connsiteX19" fmla="*/ 3100699 w 3121532"/>
                  <a:gd name="connsiteY19" fmla="*/ 1202822 h 6762999"/>
                  <a:gd name="connsiteX20" fmla="*/ 2821972 w 3121532"/>
                  <a:gd name="connsiteY20" fmla="*/ 0 h 6762999"/>
                  <a:gd name="connsiteX0" fmla="*/ 2821972 w 3114868"/>
                  <a:gd name="connsiteY0" fmla="*/ 0 h 6762999"/>
                  <a:gd name="connsiteX1" fmla="*/ 2164687 w 3114868"/>
                  <a:gd name="connsiteY1" fmla="*/ 1228064 h 6762999"/>
                  <a:gd name="connsiteX2" fmla="*/ 2585672 w 3114868"/>
                  <a:gd name="connsiteY2" fmla="*/ 1611091 h 6762999"/>
                  <a:gd name="connsiteX3" fmla="*/ 2090043 w 3114868"/>
                  <a:gd name="connsiteY3" fmla="*/ 1954495 h 6762999"/>
                  <a:gd name="connsiteX4" fmla="*/ 794310 w 3114868"/>
                  <a:gd name="connsiteY4" fmla="*/ 1954416 h 6762999"/>
                  <a:gd name="connsiteX5" fmla="*/ 6180 w 3114868"/>
                  <a:gd name="connsiteY5" fmla="*/ 3263693 h 6762999"/>
                  <a:gd name="connsiteX6" fmla="*/ 194472 w 3114868"/>
                  <a:gd name="connsiteY6" fmla="*/ 4548565 h 6762999"/>
                  <a:gd name="connsiteX7" fmla="*/ 578700 w 3114868"/>
                  <a:gd name="connsiteY7" fmla="*/ 4481892 h 6762999"/>
                  <a:gd name="connsiteX8" fmla="*/ 450050 w 3114868"/>
                  <a:gd name="connsiteY8" fmla="*/ 3316112 h 6762999"/>
                  <a:gd name="connsiteX9" fmla="*/ 665691 w 3114868"/>
                  <a:gd name="connsiteY9" fmla="*/ 2594246 h 6762999"/>
                  <a:gd name="connsiteX10" fmla="*/ 689999 w 3114868"/>
                  <a:gd name="connsiteY10" fmla="*/ 6468266 h 6762999"/>
                  <a:gd name="connsiteX11" fmla="*/ 1368028 w 3114868"/>
                  <a:gd name="connsiteY11" fmla="*/ 6479403 h 6762999"/>
                  <a:gd name="connsiteX12" fmla="*/ 1357557 w 3114868"/>
                  <a:gd name="connsiteY12" fmla="*/ 4217836 h 6762999"/>
                  <a:gd name="connsiteX13" fmla="*/ 1436448 w 3114868"/>
                  <a:gd name="connsiteY13" fmla="*/ 4209823 h 6762999"/>
                  <a:gd name="connsiteX14" fmla="*/ 1518101 w 3114868"/>
                  <a:gd name="connsiteY14" fmla="*/ 4223071 h 6762999"/>
                  <a:gd name="connsiteX15" fmla="*/ 1523336 w 3114868"/>
                  <a:gd name="connsiteY15" fmla="*/ 6475913 h 6762999"/>
                  <a:gd name="connsiteX16" fmla="*/ 2194429 w 3114868"/>
                  <a:gd name="connsiteY16" fmla="*/ 6480733 h 6762999"/>
                  <a:gd name="connsiteX17" fmla="*/ 2196107 w 3114868"/>
                  <a:gd name="connsiteY17" fmla="*/ 2403033 h 6762999"/>
                  <a:gd name="connsiteX18" fmla="*/ 2885862 w 3114868"/>
                  <a:gd name="connsiteY18" fmla="*/ 1680308 h 6762999"/>
                  <a:gd name="connsiteX19" fmla="*/ 3100699 w 3114868"/>
                  <a:gd name="connsiteY19" fmla="*/ 1202822 h 6762999"/>
                  <a:gd name="connsiteX20" fmla="*/ 2821972 w 3114868"/>
                  <a:gd name="connsiteY20" fmla="*/ 0 h 6762999"/>
                  <a:gd name="connsiteX0" fmla="*/ 2821972 w 3114867"/>
                  <a:gd name="connsiteY0" fmla="*/ 0 h 6762999"/>
                  <a:gd name="connsiteX1" fmla="*/ 2164687 w 3114867"/>
                  <a:gd name="connsiteY1" fmla="*/ 1228064 h 6762999"/>
                  <a:gd name="connsiteX2" fmla="*/ 2511143 w 3114867"/>
                  <a:gd name="connsiteY2" fmla="*/ 1548983 h 6762999"/>
                  <a:gd name="connsiteX3" fmla="*/ 2090043 w 3114867"/>
                  <a:gd name="connsiteY3" fmla="*/ 1954495 h 6762999"/>
                  <a:gd name="connsiteX4" fmla="*/ 794310 w 3114867"/>
                  <a:gd name="connsiteY4" fmla="*/ 1954416 h 6762999"/>
                  <a:gd name="connsiteX5" fmla="*/ 6180 w 3114867"/>
                  <a:gd name="connsiteY5" fmla="*/ 3263693 h 6762999"/>
                  <a:gd name="connsiteX6" fmla="*/ 194472 w 3114867"/>
                  <a:gd name="connsiteY6" fmla="*/ 4548565 h 6762999"/>
                  <a:gd name="connsiteX7" fmla="*/ 578700 w 3114867"/>
                  <a:gd name="connsiteY7" fmla="*/ 4481892 h 6762999"/>
                  <a:gd name="connsiteX8" fmla="*/ 450050 w 3114867"/>
                  <a:gd name="connsiteY8" fmla="*/ 3316112 h 6762999"/>
                  <a:gd name="connsiteX9" fmla="*/ 665691 w 3114867"/>
                  <a:gd name="connsiteY9" fmla="*/ 2594246 h 6762999"/>
                  <a:gd name="connsiteX10" fmla="*/ 689999 w 3114867"/>
                  <a:gd name="connsiteY10" fmla="*/ 6468266 h 6762999"/>
                  <a:gd name="connsiteX11" fmla="*/ 1368028 w 3114867"/>
                  <a:gd name="connsiteY11" fmla="*/ 6479403 h 6762999"/>
                  <a:gd name="connsiteX12" fmla="*/ 1357557 w 3114867"/>
                  <a:gd name="connsiteY12" fmla="*/ 4217836 h 6762999"/>
                  <a:gd name="connsiteX13" fmla="*/ 1436448 w 3114867"/>
                  <a:gd name="connsiteY13" fmla="*/ 4209823 h 6762999"/>
                  <a:gd name="connsiteX14" fmla="*/ 1518101 w 3114867"/>
                  <a:gd name="connsiteY14" fmla="*/ 4223071 h 6762999"/>
                  <a:gd name="connsiteX15" fmla="*/ 1523336 w 3114867"/>
                  <a:gd name="connsiteY15" fmla="*/ 6475913 h 6762999"/>
                  <a:gd name="connsiteX16" fmla="*/ 2194429 w 3114867"/>
                  <a:gd name="connsiteY16" fmla="*/ 6480733 h 6762999"/>
                  <a:gd name="connsiteX17" fmla="*/ 2196107 w 3114867"/>
                  <a:gd name="connsiteY17" fmla="*/ 2403033 h 6762999"/>
                  <a:gd name="connsiteX18" fmla="*/ 2885862 w 3114867"/>
                  <a:gd name="connsiteY18" fmla="*/ 1680308 h 6762999"/>
                  <a:gd name="connsiteX19" fmla="*/ 3100699 w 3114867"/>
                  <a:gd name="connsiteY19" fmla="*/ 1202822 h 6762999"/>
                  <a:gd name="connsiteX20" fmla="*/ 2821972 w 3114867"/>
                  <a:gd name="connsiteY20" fmla="*/ 0 h 6762999"/>
                  <a:gd name="connsiteX0" fmla="*/ 2821972 w 3114867"/>
                  <a:gd name="connsiteY0" fmla="*/ 0 h 6762999"/>
                  <a:gd name="connsiteX1" fmla="*/ 2475228 w 3114867"/>
                  <a:gd name="connsiteY1" fmla="*/ 271599 h 6762999"/>
                  <a:gd name="connsiteX2" fmla="*/ 2511143 w 3114867"/>
                  <a:gd name="connsiteY2" fmla="*/ 1548983 h 6762999"/>
                  <a:gd name="connsiteX3" fmla="*/ 2090043 w 3114867"/>
                  <a:gd name="connsiteY3" fmla="*/ 1954495 h 6762999"/>
                  <a:gd name="connsiteX4" fmla="*/ 794310 w 3114867"/>
                  <a:gd name="connsiteY4" fmla="*/ 1954416 h 6762999"/>
                  <a:gd name="connsiteX5" fmla="*/ 6180 w 3114867"/>
                  <a:gd name="connsiteY5" fmla="*/ 3263693 h 6762999"/>
                  <a:gd name="connsiteX6" fmla="*/ 194472 w 3114867"/>
                  <a:gd name="connsiteY6" fmla="*/ 4548565 h 6762999"/>
                  <a:gd name="connsiteX7" fmla="*/ 578700 w 3114867"/>
                  <a:gd name="connsiteY7" fmla="*/ 4481892 h 6762999"/>
                  <a:gd name="connsiteX8" fmla="*/ 450050 w 3114867"/>
                  <a:gd name="connsiteY8" fmla="*/ 3316112 h 6762999"/>
                  <a:gd name="connsiteX9" fmla="*/ 665691 w 3114867"/>
                  <a:gd name="connsiteY9" fmla="*/ 2594246 h 6762999"/>
                  <a:gd name="connsiteX10" fmla="*/ 689999 w 3114867"/>
                  <a:gd name="connsiteY10" fmla="*/ 6468266 h 6762999"/>
                  <a:gd name="connsiteX11" fmla="*/ 1368028 w 3114867"/>
                  <a:gd name="connsiteY11" fmla="*/ 6479403 h 6762999"/>
                  <a:gd name="connsiteX12" fmla="*/ 1357557 w 3114867"/>
                  <a:gd name="connsiteY12" fmla="*/ 4217836 h 6762999"/>
                  <a:gd name="connsiteX13" fmla="*/ 1436448 w 3114867"/>
                  <a:gd name="connsiteY13" fmla="*/ 4209823 h 6762999"/>
                  <a:gd name="connsiteX14" fmla="*/ 1518101 w 3114867"/>
                  <a:gd name="connsiteY14" fmla="*/ 4223071 h 6762999"/>
                  <a:gd name="connsiteX15" fmla="*/ 1523336 w 3114867"/>
                  <a:gd name="connsiteY15" fmla="*/ 6475913 h 6762999"/>
                  <a:gd name="connsiteX16" fmla="*/ 2194429 w 3114867"/>
                  <a:gd name="connsiteY16" fmla="*/ 6480733 h 6762999"/>
                  <a:gd name="connsiteX17" fmla="*/ 2196107 w 3114867"/>
                  <a:gd name="connsiteY17" fmla="*/ 2403033 h 6762999"/>
                  <a:gd name="connsiteX18" fmla="*/ 2885862 w 3114867"/>
                  <a:gd name="connsiteY18" fmla="*/ 1680308 h 6762999"/>
                  <a:gd name="connsiteX19" fmla="*/ 3100699 w 3114867"/>
                  <a:gd name="connsiteY19" fmla="*/ 1202822 h 6762999"/>
                  <a:gd name="connsiteX20" fmla="*/ 2821972 w 3114867"/>
                  <a:gd name="connsiteY20" fmla="*/ 0 h 6762999"/>
                  <a:gd name="connsiteX0" fmla="*/ 2821972 w 3114867"/>
                  <a:gd name="connsiteY0" fmla="*/ 15081 h 6778080"/>
                  <a:gd name="connsiteX1" fmla="*/ 2475228 w 3114867"/>
                  <a:gd name="connsiteY1" fmla="*/ 286680 h 6778080"/>
                  <a:gd name="connsiteX2" fmla="*/ 2511143 w 3114867"/>
                  <a:gd name="connsiteY2" fmla="*/ 1564064 h 6778080"/>
                  <a:gd name="connsiteX3" fmla="*/ 2090043 w 3114867"/>
                  <a:gd name="connsiteY3" fmla="*/ 1969576 h 6778080"/>
                  <a:gd name="connsiteX4" fmla="*/ 794310 w 3114867"/>
                  <a:gd name="connsiteY4" fmla="*/ 1969497 h 6778080"/>
                  <a:gd name="connsiteX5" fmla="*/ 6180 w 3114867"/>
                  <a:gd name="connsiteY5" fmla="*/ 3278774 h 6778080"/>
                  <a:gd name="connsiteX6" fmla="*/ 194472 w 3114867"/>
                  <a:gd name="connsiteY6" fmla="*/ 4563646 h 6778080"/>
                  <a:gd name="connsiteX7" fmla="*/ 578700 w 3114867"/>
                  <a:gd name="connsiteY7" fmla="*/ 4496973 h 6778080"/>
                  <a:gd name="connsiteX8" fmla="*/ 450050 w 3114867"/>
                  <a:gd name="connsiteY8" fmla="*/ 3331193 h 6778080"/>
                  <a:gd name="connsiteX9" fmla="*/ 665691 w 3114867"/>
                  <a:gd name="connsiteY9" fmla="*/ 2609327 h 6778080"/>
                  <a:gd name="connsiteX10" fmla="*/ 689999 w 3114867"/>
                  <a:gd name="connsiteY10" fmla="*/ 6483347 h 6778080"/>
                  <a:gd name="connsiteX11" fmla="*/ 1368028 w 3114867"/>
                  <a:gd name="connsiteY11" fmla="*/ 6494484 h 6778080"/>
                  <a:gd name="connsiteX12" fmla="*/ 1357557 w 3114867"/>
                  <a:gd name="connsiteY12" fmla="*/ 4232917 h 6778080"/>
                  <a:gd name="connsiteX13" fmla="*/ 1436448 w 3114867"/>
                  <a:gd name="connsiteY13" fmla="*/ 4224904 h 6778080"/>
                  <a:gd name="connsiteX14" fmla="*/ 1518101 w 3114867"/>
                  <a:gd name="connsiteY14" fmla="*/ 4238152 h 6778080"/>
                  <a:gd name="connsiteX15" fmla="*/ 1523336 w 3114867"/>
                  <a:gd name="connsiteY15" fmla="*/ 6490994 h 6778080"/>
                  <a:gd name="connsiteX16" fmla="*/ 2194429 w 3114867"/>
                  <a:gd name="connsiteY16" fmla="*/ 6495814 h 6778080"/>
                  <a:gd name="connsiteX17" fmla="*/ 2196107 w 3114867"/>
                  <a:gd name="connsiteY17" fmla="*/ 2418114 h 6778080"/>
                  <a:gd name="connsiteX18" fmla="*/ 2885862 w 3114867"/>
                  <a:gd name="connsiteY18" fmla="*/ 1695389 h 6778080"/>
                  <a:gd name="connsiteX19" fmla="*/ 3100699 w 3114867"/>
                  <a:gd name="connsiteY19" fmla="*/ 1217903 h 6778080"/>
                  <a:gd name="connsiteX20" fmla="*/ 2821972 w 3114867"/>
                  <a:gd name="connsiteY20" fmla="*/ 15081 h 6778080"/>
                  <a:gd name="connsiteX0" fmla="*/ 2821972 w 3114867"/>
                  <a:gd name="connsiteY0" fmla="*/ 19238 h 6782237"/>
                  <a:gd name="connsiteX1" fmla="*/ 2436843 w 3114867"/>
                  <a:gd name="connsiteY1" fmla="*/ 247655 h 6782237"/>
                  <a:gd name="connsiteX2" fmla="*/ 2511143 w 3114867"/>
                  <a:gd name="connsiteY2" fmla="*/ 1568221 h 6782237"/>
                  <a:gd name="connsiteX3" fmla="*/ 2090043 w 3114867"/>
                  <a:gd name="connsiteY3" fmla="*/ 1973733 h 6782237"/>
                  <a:gd name="connsiteX4" fmla="*/ 794310 w 3114867"/>
                  <a:gd name="connsiteY4" fmla="*/ 1973654 h 6782237"/>
                  <a:gd name="connsiteX5" fmla="*/ 6180 w 3114867"/>
                  <a:gd name="connsiteY5" fmla="*/ 3282931 h 6782237"/>
                  <a:gd name="connsiteX6" fmla="*/ 194472 w 3114867"/>
                  <a:gd name="connsiteY6" fmla="*/ 4567803 h 6782237"/>
                  <a:gd name="connsiteX7" fmla="*/ 578700 w 3114867"/>
                  <a:gd name="connsiteY7" fmla="*/ 4501130 h 6782237"/>
                  <a:gd name="connsiteX8" fmla="*/ 450050 w 3114867"/>
                  <a:gd name="connsiteY8" fmla="*/ 3335350 h 6782237"/>
                  <a:gd name="connsiteX9" fmla="*/ 665691 w 3114867"/>
                  <a:gd name="connsiteY9" fmla="*/ 2613484 h 6782237"/>
                  <a:gd name="connsiteX10" fmla="*/ 689999 w 3114867"/>
                  <a:gd name="connsiteY10" fmla="*/ 6487504 h 6782237"/>
                  <a:gd name="connsiteX11" fmla="*/ 1368028 w 3114867"/>
                  <a:gd name="connsiteY11" fmla="*/ 6498641 h 6782237"/>
                  <a:gd name="connsiteX12" fmla="*/ 1357557 w 3114867"/>
                  <a:gd name="connsiteY12" fmla="*/ 4237074 h 6782237"/>
                  <a:gd name="connsiteX13" fmla="*/ 1436448 w 3114867"/>
                  <a:gd name="connsiteY13" fmla="*/ 4229061 h 6782237"/>
                  <a:gd name="connsiteX14" fmla="*/ 1518101 w 3114867"/>
                  <a:gd name="connsiteY14" fmla="*/ 4242309 h 6782237"/>
                  <a:gd name="connsiteX15" fmla="*/ 1523336 w 3114867"/>
                  <a:gd name="connsiteY15" fmla="*/ 6495151 h 6782237"/>
                  <a:gd name="connsiteX16" fmla="*/ 2194429 w 3114867"/>
                  <a:gd name="connsiteY16" fmla="*/ 6499971 h 6782237"/>
                  <a:gd name="connsiteX17" fmla="*/ 2196107 w 3114867"/>
                  <a:gd name="connsiteY17" fmla="*/ 2422271 h 6782237"/>
                  <a:gd name="connsiteX18" fmla="*/ 2885862 w 3114867"/>
                  <a:gd name="connsiteY18" fmla="*/ 1699546 h 6782237"/>
                  <a:gd name="connsiteX19" fmla="*/ 3100699 w 3114867"/>
                  <a:gd name="connsiteY19" fmla="*/ 1222060 h 6782237"/>
                  <a:gd name="connsiteX20" fmla="*/ 2821972 w 3114867"/>
                  <a:gd name="connsiteY20" fmla="*/ 19238 h 6782237"/>
                  <a:gd name="connsiteX0" fmla="*/ 2821972 w 3114867"/>
                  <a:gd name="connsiteY0" fmla="*/ 19238 h 6782237"/>
                  <a:gd name="connsiteX1" fmla="*/ 2436843 w 3114867"/>
                  <a:gd name="connsiteY1" fmla="*/ 247655 h 6782237"/>
                  <a:gd name="connsiteX2" fmla="*/ 2511143 w 3114867"/>
                  <a:gd name="connsiteY2" fmla="*/ 1568221 h 6782237"/>
                  <a:gd name="connsiteX3" fmla="*/ 2090043 w 3114867"/>
                  <a:gd name="connsiteY3" fmla="*/ 1973733 h 6782237"/>
                  <a:gd name="connsiteX4" fmla="*/ 794310 w 3114867"/>
                  <a:gd name="connsiteY4" fmla="*/ 1973654 h 6782237"/>
                  <a:gd name="connsiteX5" fmla="*/ 6180 w 3114867"/>
                  <a:gd name="connsiteY5" fmla="*/ 3282931 h 6782237"/>
                  <a:gd name="connsiteX6" fmla="*/ 194472 w 3114867"/>
                  <a:gd name="connsiteY6" fmla="*/ 4567803 h 6782237"/>
                  <a:gd name="connsiteX7" fmla="*/ 578700 w 3114867"/>
                  <a:gd name="connsiteY7" fmla="*/ 4501130 h 6782237"/>
                  <a:gd name="connsiteX8" fmla="*/ 450050 w 3114867"/>
                  <a:gd name="connsiteY8" fmla="*/ 3335350 h 6782237"/>
                  <a:gd name="connsiteX9" fmla="*/ 665691 w 3114867"/>
                  <a:gd name="connsiteY9" fmla="*/ 2613484 h 6782237"/>
                  <a:gd name="connsiteX10" fmla="*/ 689999 w 3114867"/>
                  <a:gd name="connsiteY10" fmla="*/ 6487504 h 6782237"/>
                  <a:gd name="connsiteX11" fmla="*/ 1368028 w 3114867"/>
                  <a:gd name="connsiteY11" fmla="*/ 6498641 h 6782237"/>
                  <a:gd name="connsiteX12" fmla="*/ 1357557 w 3114867"/>
                  <a:gd name="connsiteY12" fmla="*/ 4237074 h 6782237"/>
                  <a:gd name="connsiteX13" fmla="*/ 1436448 w 3114867"/>
                  <a:gd name="connsiteY13" fmla="*/ 4229061 h 6782237"/>
                  <a:gd name="connsiteX14" fmla="*/ 1518101 w 3114867"/>
                  <a:gd name="connsiteY14" fmla="*/ 4242309 h 6782237"/>
                  <a:gd name="connsiteX15" fmla="*/ 1523336 w 3114867"/>
                  <a:gd name="connsiteY15" fmla="*/ 6495151 h 6782237"/>
                  <a:gd name="connsiteX16" fmla="*/ 2194429 w 3114867"/>
                  <a:gd name="connsiteY16" fmla="*/ 6499971 h 6782237"/>
                  <a:gd name="connsiteX17" fmla="*/ 2196107 w 3114867"/>
                  <a:gd name="connsiteY17" fmla="*/ 2422271 h 6782237"/>
                  <a:gd name="connsiteX18" fmla="*/ 2885862 w 3114867"/>
                  <a:gd name="connsiteY18" fmla="*/ 1699546 h 6782237"/>
                  <a:gd name="connsiteX19" fmla="*/ 3100699 w 3114867"/>
                  <a:gd name="connsiteY19" fmla="*/ 1222060 h 6782237"/>
                  <a:gd name="connsiteX20" fmla="*/ 2821972 w 3114867"/>
                  <a:gd name="connsiteY20" fmla="*/ 19238 h 6782237"/>
                  <a:gd name="connsiteX0" fmla="*/ 2821972 w 3114867"/>
                  <a:gd name="connsiteY0" fmla="*/ 22132 h 6785131"/>
                  <a:gd name="connsiteX1" fmla="*/ 2436843 w 3114867"/>
                  <a:gd name="connsiteY1" fmla="*/ 250549 h 6785131"/>
                  <a:gd name="connsiteX2" fmla="*/ 2511143 w 3114867"/>
                  <a:gd name="connsiteY2" fmla="*/ 1571115 h 6785131"/>
                  <a:gd name="connsiteX3" fmla="*/ 2090043 w 3114867"/>
                  <a:gd name="connsiteY3" fmla="*/ 1976627 h 6785131"/>
                  <a:gd name="connsiteX4" fmla="*/ 794310 w 3114867"/>
                  <a:gd name="connsiteY4" fmla="*/ 1976548 h 6785131"/>
                  <a:gd name="connsiteX5" fmla="*/ 6180 w 3114867"/>
                  <a:gd name="connsiteY5" fmla="*/ 3285825 h 6785131"/>
                  <a:gd name="connsiteX6" fmla="*/ 194472 w 3114867"/>
                  <a:gd name="connsiteY6" fmla="*/ 4570697 h 6785131"/>
                  <a:gd name="connsiteX7" fmla="*/ 578700 w 3114867"/>
                  <a:gd name="connsiteY7" fmla="*/ 4504024 h 6785131"/>
                  <a:gd name="connsiteX8" fmla="*/ 450050 w 3114867"/>
                  <a:gd name="connsiteY8" fmla="*/ 3338244 h 6785131"/>
                  <a:gd name="connsiteX9" fmla="*/ 665691 w 3114867"/>
                  <a:gd name="connsiteY9" fmla="*/ 2616378 h 6785131"/>
                  <a:gd name="connsiteX10" fmla="*/ 689999 w 3114867"/>
                  <a:gd name="connsiteY10" fmla="*/ 6490398 h 6785131"/>
                  <a:gd name="connsiteX11" fmla="*/ 1368028 w 3114867"/>
                  <a:gd name="connsiteY11" fmla="*/ 6501535 h 6785131"/>
                  <a:gd name="connsiteX12" fmla="*/ 1357557 w 3114867"/>
                  <a:gd name="connsiteY12" fmla="*/ 4239968 h 6785131"/>
                  <a:gd name="connsiteX13" fmla="*/ 1436448 w 3114867"/>
                  <a:gd name="connsiteY13" fmla="*/ 4231955 h 6785131"/>
                  <a:gd name="connsiteX14" fmla="*/ 1518101 w 3114867"/>
                  <a:gd name="connsiteY14" fmla="*/ 4245203 h 6785131"/>
                  <a:gd name="connsiteX15" fmla="*/ 1523336 w 3114867"/>
                  <a:gd name="connsiteY15" fmla="*/ 6498045 h 6785131"/>
                  <a:gd name="connsiteX16" fmla="*/ 2194429 w 3114867"/>
                  <a:gd name="connsiteY16" fmla="*/ 6502865 h 6785131"/>
                  <a:gd name="connsiteX17" fmla="*/ 2196107 w 3114867"/>
                  <a:gd name="connsiteY17" fmla="*/ 2425165 h 6785131"/>
                  <a:gd name="connsiteX18" fmla="*/ 2885862 w 3114867"/>
                  <a:gd name="connsiteY18" fmla="*/ 1702440 h 6785131"/>
                  <a:gd name="connsiteX19" fmla="*/ 3100699 w 3114867"/>
                  <a:gd name="connsiteY19" fmla="*/ 1224954 h 6785131"/>
                  <a:gd name="connsiteX20" fmla="*/ 2821972 w 3114867"/>
                  <a:gd name="connsiteY20" fmla="*/ 22132 h 6785131"/>
                  <a:gd name="connsiteX0" fmla="*/ 2821972 w 3114867"/>
                  <a:gd name="connsiteY0" fmla="*/ 22132 h 6785131"/>
                  <a:gd name="connsiteX1" fmla="*/ 2436843 w 3114867"/>
                  <a:gd name="connsiteY1" fmla="*/ 250549 h 6785131"/>
                  <a:gd name="connsiteX2" fmla="*/ 2511143 w 3114867"/>
                  <a:gd name="connsiteY2" fmla="*/ 1571115 h 6785131"/>
                  <a:gd name="connsiteX3" fmla="*/ 2090043 w 3114867"/>
                  <a:gd name="connsiteY3" fmla="*/ 1976627 h 6785131"/>
                  <a:gd name="connsiteX4" fmla="*/ 794310 w 3114867"/>
                  <a:gd name="connsiteY4" fmla="*/ 1976548 h 6785131"/>
                  <a:gd name="connsiteX5" fmla="*/ 6180 w 3114867"/>
                  <a:gd name="connsiteY5" fmla="*/ 3285825 h 6785131"/>
                  <a:gd name="connsiteX6" fmla="*/ 194472 w 3114867"/>
                  <a:gd name="connsiteY6" fmla="*/ 4570697 h 6785131"/>
                  <a:gd name="connsiteX7" fmla="*/ 578700 w 3114867"/>
                  <a:gd name="connsiteY7" fmla="*/ 4504024 h 6785131"/>
                  <a:gd name="connsiteX8" fmla="*/ 450050 w 3114867"/>
                  <a:gd name="connsiteY8" fmla="*/ 3338244 h 6785131"/>
                  <a:gd name="connsiteX9" fmla="*/ 665691 w 3114867"/>
                  <a:gd name="connsiteY9" fmla="*/ 2616378 h 6785131"/>
                  <a:gd name="connsiteX10" fmla="*/ 689999 w 3114867"/>
                  <a:gd name="connsiteY10" fmla="*/ 6490398 h 6785131"/>
                  <a:gd name="connsiteX11" fmla="*/ 1368028 w 3114867"/>
                  <a:gd name="connsiteY11" fmla="*/ 6501535 h 6785131"/>
                  <a:gd name="connsiteX12" fmla="*/ 1357557 w 3114867"/>
                  <a:gd name="connsiteY12" fmla="*/ 4239968 h 6785131"/>
                  <a:gd name="connsiteX13" fmla="*/ 1436448 w 3114867"/>
                  <a:gd name="connsiteY13" fmla="*/ 4231955 h 6785131"/>
                  <a:gd name="connsiteX14" fmla="*/ 1518101 w 3114867"/>
                  <a:gd name="connsiteY14" fmla="*/ 4245203 h 6785131"/>
                  <a:gd name="connsiteX15" fmla="*/ 1523336 w 3114867"/>
                  <a:gd name="connsiteY15" fmla="*/ 6498045 h 6785131"/>
                  <a:gd name="connsiteX16" fmla="*/ 2194429 w 3114867"/>
                  <a:gd name="connsiteY16" fmla="*/ 6502865 h 6785131"/>
                  <a:gd name="connsiteX17" fmla="*/ 2196107 w 3114867"/>
                  <a:gd name="connsiteY17" fmla="*/ 2425165 h 6785131"/>
                  <a:gd name="connsiteX18" fmla="*/ 2885862 w 3114867"/>
                  <a:gd name="connsiteY18" fmla="*/ 1702440 h 6785131"/>
                  <a:gd name="connsiteX19" fmla="*/ 3100699 w 3114867"/>
                  <a:gd name="connsiteY19" fmla="*/ 1224954 h 6785131"/>
                  <a:gd name="connsiteX20" fmla="*/ 2821972 w 3114867"/>
                  <a:gd name="connsiteY20" fmla="*/ 22132 h 6785131"/>
                  <a:gd name="connsiteX0" fmla="*/ 2821972 w 3114867"/>
                  <a:gd name="connsiteY0" fmla="*/ 22132 h 6785131"/>
                  <a:gd name="connsiteX1" fmla="*/ 2436843 w 3114867"/>
                  <a:gd name="connsiteY1" fmla="*/ 250549 h 6785131"/>
                  <a:gd name="connsiteX2" fmla="*/ 2511143 w 3114867"/>
                  <a:gd name="connsiteY2" fmla="*/ 1571115 h 6785131"/>
                  <a:gd name="connsiteX3" fmla="*/ 2090043 w 3114867"/>
                  <a:gd name="connsiteY3" fmla="*/ 1976627 h 6785131"/>
                  <a:gd name="connsiteX4" fmla="*/ 794310 w 3114867"/>
                  <a:gd name="connsiteY4" fmla="*/ 1976548 h 6785131"/>
                  <a:gd name="connsiteX5" fmla="*/ 6180 w 3114867"/>
                  <a:gd name="connsiteY5" fmla="*/ 3285825 h 6785131"/>
                  <a:gd name="connsiteX6" fmla="*/ 194472 w 3114867"/>
                  <a:gd name="connsiteY6" fmla="*/ 4570697 h 6785131"/>
                  <a:gd name="connsiteX7" fmla="*/ 578700 w 3114867"/>
                  <a:gd name="connsiteY7" fmla="*/ 4504024 h 6785131"/>
                  <a:gd name="connsiteX8" fmla="*/ 450050 w 3114867"/>
                  <a:gd name="connsiteY8" fmla="*/ 3338244 h 6785131"/>
                  <a:gd name="connsiteX9" fmla="*/ 665691 w 3114867"/>
                  <a:gd name="connsiteY9" fmla="*/ 2616378 h 6785131"/>
                  <a:gd name="connsiteX10" fmla="*/ 689999 w 3114867"/>
                  <a:gd name="connsiteY10" fmla="*/ 6490398 h 6785131"/>
                  <a:gd name="connsiteX11" fmla="*/ 1368028 w 3114867"/>
                  <a:gd name="connsiteY11" fmla="*/ 6501535 h 6785131"/>
                  <a:gd name="connsiteX12" fmla="*/ 1357557 w 3114867"/>
                  <a:gd name="connsiteY12" fmla="*/ 4239968 h 6785131"/>
                  <a:gd name="connsiteX13" fmla="*/ 1436448 w 3114867"/>
                  <a:gd name="connsiteY13" fmla="*/ 4231955 h 6785131"/>
                  <a:gd name="connsiteX14" fmla="*/ 1518101 w 3114867"/>
                  <a:gd name="connsiteY14" fmla="*/ 4245203 h 6785131"/>
                  <a:gd name="connsiteX15" fmla="*/ 1523336 w 3114867"/>
                  <a:gd name="connsiteY15" fmla="*/ 6498045 h 6785131"/>
                  <a:gd name="connsiteX16" fmla="*/ 2194429 w 3114867"/>
                  <a:gd name="connsiteY16" fmla="*/ 6502865 h 6785131"/>
                  <a:gd name="connsiteX17" fmla="*/ 2196107 w 3114867"/>
                  <a:gd name="connsiteY17" fmla="*/ 2425165 h 6785131"/>
                  <a:gd name="connsiteX18" fmla="*/ 2885862 w 3114867"/>
                  <a:gd name="connsiteY18" fmla="*/ 1702440 h 6785131"/>
                  <a:gd name="connsiteX19" fmla="*/ 3100699 w 3114867"/>
                  <a:gd name="connsiteY19" fmla="*/ 1224954 h 6785131"/>
                  <a:gd name="connsiteX20" fmla="*/ 2821972 w 3114867"/>
                  <a:gd name="connsiteY20" fmla="*/ 22132 h 6785131"/>
                  <a:gd name="connsiteX0" fmla="*/ 3029000 w 3114867"/>
                  <a:gd name="connsiteY0" fmla="*/ 34977 h 6735868"/>
                  <a:gd name="connsiteX1" fmla="*/ 2436843 w 3114867"/>
                  <a:gd name="connsiteY1" fmla="*/ 201286 h 6735868"/>
                  <a:gd name="connsiteX2" fmla="*/ 2511143 w 3114867"/>
                  <a:gd name="connsiteY2" fmla="*/ 1521852 h 6735868"/>
                  <a:gd name="connsiteX3" fmla="*/ 2090043 w 3114867"/>
                  <a:gd name="connsiteY3" fmla="*/ 1927364 h 6735868"/>
                  <a:gd name="connsiteX4" fmla="*/ 794310 w 3114867"/>
                  <a:gd name="connsiteY4" fmla="*/ 1927285 h 6735868"/>
                  <a:gd name="connsiteX5" fmla="*/ 6180 w 3114867"/>
                  <a:gd name="connsiteY5" fmla="*/ 3236562 h 6735868"/>
                  <a:gd name="connsiteX6" fmla="*/ 194472 w 3114867"/>
                  <a:gd name="connsiteY6" fmla="*/ 4521434 h 6735868"/>
                  <a:gd name="connsiteX7" fmla="*/ 578700 w 3114867"/>
                  <a:gd name="connsiteY7" fmla="*/ 4454761 h 6735868"/>
                  <a:gd name="connsiteX8" fmla="*/ 450050 w 3114867"/>
                  <a:gd name="connsiteY8" fmla="*/ 3288981 h 6735868"/>
                  <a:gd name="connsiteX9" fmla="*/ 665691 w 3114867"/>
                  <a:gd name="connsiteY9" fmla="*/ 2567115 h 6735868"/>
                  <a:gd name="connsiteX10" fmla="*/ 689999 w 3114867"/>
                  <a:gd name="connsiteY10" fmla="*/ 6441135 h 6735868"/>
                  <a:gd name="connsiteX11" fmla="*/ 1368028 w 3114867"/>
                  <a:gd name="connsiteY11" fmla="*/ 6452272 h 6735868"/>
                  <a:gd name="connsiteX12" fmla="*/ 1357557 w 3114867"/>
                  <a:gd name="connsiteY12" fmla="*/ 4190705 h 6735868"/>
                  <a:gd name="connsiteX13" fmla="*/ 1436448 w 3114867"/>
                  <a:gd name="connsiteY13" fmla="*/ 4182692 h 6735868"/>
                  <a:gd name="connsiteX14" fmla="*/ 1518101 w 3114867"/>
                  <a:gd name="connsiteY14" fmla="*/ 4195940 h 6735868"/>
                  <a:gd name="connsiteX15" fmla="*/ 1523336 w 3114867"/>
                  <a:gd name="connsiteY15" fmla="*/ 6448782 h 6735868"/>
                  <a:gd name="connsiteX16" fmla="*/ 2194429 w 3114867"/>
                  <a:gd name="connsiteY16" fmla="*/ 6453602 h 6735868"/>
                  <a:gd name="connsiteX17" fmla="*/ 2196107 w 3114867"/>
                  <a:gd name="connsiteY17" fmla="*/ 2375902 h 6735868"/>
                  <a:gd name="connsiteX18" fmla="*/ 2885862 w 3114867"/>
                  <a:gd name="connsiteY18" fmla="*/ 1653177 h 6735868"/>
                  <a:gd name="connsiteX19" fmla="*/ 3100699 w 3114867"/>
                  <a:gd name="connsiteY19" fmla="*/ 1175691 h 6735868"/>
                  <a:gd name="connsiteX20" fmla="*/ 3029000 w 3114867"/>
                  <a:gd name="connsiteY20" fmla="*/ 34977 h 6735868"/>
                  <a:gd name="connsiteX0" fmla="*/ 3029000 w 3114867"/>
                  <a:gd name="connsiteY0" fmla="*/ 64892 h 6765783"/>
                  <a:gd name="connsiteX1" fmla="*/ 2571411 w 3114867"/>
                  <a:gd name="connsiteY1" fmla="*/ 153566 h 6765783"/>
                  <a:gd name="connsiteX2" fmla="*/ 2511143 w 3114867"/>
                  <a:gd name="connsiteY2" fmla="*/ 1551767 h 6765783"/>
                  <a:gd name="connsiteX3" fmla="*/ 2090043 w 3114867"/>
                  <a:gd name="connsiteY3" fmla="*/ 1957279 h 6765783"/>
                  <a:gd name="connsiteX4" fmla="*/ 794310 w 3114867"/>
                  <a:gd name="connsiteY4" fmla="*/ 1957200 h 6765783"/>
                  <a:gd name="connsiteX5" fmla="*/ 6180 w 3114867"/>
                  <a:gd name="connsiteY5" fmla="*/ 3266477 h 6765783"/>
                  <a:gd name="connsiteX6" fmla="*/ 194472 w 3114867"/>
                  <a:gd name="connsiteY6" fmla="*/ 4551349 h 6765783"/>
                  <a:gd name="connsiteX7" fmla="*/ 578700 w 3114867"/>
                  <a:gd name="connsiteY7" fmla="*/ 4484676 h 6765783"/>
                  <a:gd name="connsiteX8" fmla="*/ 450050 w 3114867"/>
                  <a:gd name="connsiteY8" fmla="*/ 3318896 h 6765783"/>
                  <a:gd name="connsiteX9" fmla="*/ 665691 w 3114867"/>
                  <a:gd name="connsiteY9" fmla="*/ 2597030 h 6765783"/>
                  <a:gd name="connsiteX10" fmla="*/ 689999 w 3114867"/>
                  <a:gd name="connsiteY10" fmla="*/ 6471050 h 6765783"/>
                  <a:gd name="connsiteX11" fmla="*/ 1368028 w 3114867"/>
                  <a:gd name="connsiteY11" fmla="*/ 6482187 h 6765783"/>
                  <a:gd name="connsiteX12" fmla="*/ 1357557 w 3114867"/>
                  <a:gd name="connsiteY12" fmla="*/ 4220620 h 6765783"/>
                  <a:gd name="connsiteX13" fmla="*/ 1436448 w 3114867"/>
                  <a:gd name="connsiteY13" fmla="*/ 4212607 h 6765783"/>
                  <a:gd name="connsiteX14" fmla="*/ 1518101 w 3114867"/>
                  <a:gd name="connsiteY14" fmla="*/ 4225855 h 6765783"/>
                  <a:gd name="connsiteX15" fmla="*/ 1523336 w 3114867"/>
                  <a:gd name="connsiteY15" fmla="*/ 6478697 h 6765783"/>
                  <a:gd name="connsiteX16" fmla="*/ 2194429 w 3114867"/>
                  <a:gd name="connsiteY16" fmla="*/ 6483517 h 6765783"/>
                  <a:gd name="connsiteX17" fmla="*/ 2196107 w 3114867"/>
                  <a:gd name="connsiteY17" fmla="*/ 2405817 h 6765783"/>
                  <a:gd name="connsiteX18" fmla="*/ 2885862 w 3114867"/>
                  <a:gd name="connsiteY18" fmla="*/ 1683092 h 6765783"/>
                  <a:gd name="connsiteX19" fmla="*/ 3100699 w 3114867"/>
                  <a:gd name="connsiteY19" fmla="*/ 1205606 h 6765783"/>
                  <a:gd name="connsiteX20" fmla="*/ 3029000 w 3114867"/>
                  <a:gd name="connsiteY20" fmla="*/ 64892 h 6765783"/>
                  <a:gd name="connsiteX0" fmla="*/ 3029000 w 3114867"/>
                  <a:gd name="connsiteY0" fmla="*/ 64892 h 6765783"/>
                  <a:gd name="connsiteX1" fmla="*/ 2571411 w 3114867"/>
                  <a:gd name="connsiteY1" fmla="*/ 153566 h 6765783"/>
                  <a:gd name="connsiteX2" fmla="*/ 2511143 w 3114867"/>
                  <a:gd name="connsiteY2" fmla="*/ 1551767 h 6765783"/>
                  <a:gd name="connsiteX3" fmla="*/ 2090043 w 3114867"/>
                  <a:gd name="connsiteY3" fmla="*/ 1957279 h 6765783"/>
                  <a:gd name="connsiteX4" fmla="*/ 794310 w 3114867"/>
                  <a:gd name="connsiteY4" fmla="*/ 1957200 h 6765783"/>
                  <a:gd name="connsiteX5" fmla="*/ 6180 w 3114867"/>
                  <a:gd name="connsiteY5" fmla="*/ 3266477 h 6765783"/>
                  <a:gd name="connsiteX6" fmla="*/ 194472 w 3114867"/>
                  <a:gd name="connsiteY6" fmla="*/ 4551349 h 6765783"/>
                  <a:gd name="connsiteX7" fmla="*/ 578700 w 3114867"/>
                  <a:gd name="connsiteY7" fmla="*/ 4484676 h 6765783"/>
                  <a:gd name="connsiteX8" fmla="*/ 450050 w 3114867"/>
                  <a:gd name="connsiteY8" fmla="*/ 3318896 h 6765783"/>
                  <a:gd name="connsiteX9" fmla="*/ 665691 w 3114867"/>
                  <a:gd name="connsiteY9" fmla="*/ 2597030 h 6765783"/>
                  <a:gd name="connsiteX10" fmla="*/ 689999 w 3114867"/>
                  <a:gd name="connsiteY10" fmla="*/ 6471050 h 6765783"/>
                  <a:gd name="connsiteX11" fmla="*/ 1368028 w 3114867"/>
                  <a:gd name="connsiteY11" fmla="*/ 6482187 h 6765783"/>
                  <a:gd name="connsiteX12" fmla="*/ 1357557 w 3114867"/>
                  <a:gd name="connsiteY12" fmla="*/ 4220620 h 6765783"/>
                  <a:gd name="connsiteX13" fmla="*/ 1436448 w 3114867"/>
                  <a:gd name="connsiteY13" fmla="*/ 4212607 h 6765783"/>
                  <a:gd name="connsiteX14" fmla="*/ 1518101 w 3114867"/>
                  <a:gd name="connsiteY14" fmla="*/ 4225855 h 6765783"/>
                  <a:gd name="connsiteX15" fmla="*/ 1523336 w 3114867"/>
                  <a:gd name="connsiteY15" fmla="*/ 6478697 h 6765783"/>
                  <a:gd name="connsiteX16" fmla="*/ 2194429 w 3114867"/>
                  <a:gd name="connsiteY16" fmla="*/ 6483517 h 6765783"/>
                  <a:gd name="connsiteX17" fmla="*/ 2196107 w 3114867"/>
                  <a:gd name="connsiteY17" fmla="*/ 2405817 h 6765783"/>
                  <a:gd name="connsiteX18" fmla="*/ 2885862 w 3114867"/>
                  <a:gd name="connsiteY18" fmla="*/ 1683092 h 6765783"/>
                  <a:gd name="connsiteX19" fmla="*/ 3100699 w 3114867"/>
                  <a:gd name="connsiteY19" fmla="*/ 1205606 h 6765783"/>
                  <a:gd name="connsiteX20" fmla="*/ 3029000 w 3114867"/>
                  <a:gd name="connsiteY20" fmla="*/ 64892 h 6765783"/>
                  <a:gd name="connsiteX0" fmla="*/ 3029000 w 3114867"/>
                  <a:gd name="connsiteY0" fmla="*/ 64892 h 6765783"/>
                  <a:gd name="connsiteX1" fmla="*/ 2571411 w 3114867"/>
                  <a:gd name="connsiteY1" fmla="*/ 153566 h 6765783"/>
                  <a:gd name="connsiteX2" fmla="*/ 2511143 w 3114867"/>
                  <a:gd name="connsiteY2" fmla="*/ 1551767 h 6765783"/>
                  <a:gd name="connsiteX3" fmla="*/ 2090043 w 3114867"/>
                  <a:gd name="connsiteY3" fmla="*/ 1957279 h 6765783"/>
                  <a:gd name="connsiteX4" fmla="*/ 794310 w 3114867"/>
                  <a:gd name="connsiteY4" fmla="*/ 1957200 h 6765783"/>
                  <a:gd name="connsiteX5" fmla="*/ 6180 w 3114867"/>
                  <a:gd name="connsiteY5" fmla="*/ 3266477 h 6765783"/>
                  <a:gd name="connsiteX6" fmla="*/ 194472 w 3114867"/>
                  <a:gd name="connsiteY6" fmla="*/ 4551349 h 6765783"/>
                  <a:gd name="connsiteX7" fmla="*/ 578700 w 3114867"/>
                  <a:gd name="connsiteY7" fmla="*/ 4484676 h 6765783"/>
                  <a:gd name="connsiteX8" fmla="*/ 450050 w 3114867"/>
                  <a:gd name="connsiteY8" fmla="*/ 3318896 h 6765783"/>
                  <a:gd name="connsiteX9" fmla="*/ 665691 w 3114867"/>
                  <a:gd name="connsiteY9" fmla="*/ 2597030 h 6765783"/>
                  <a:gd name="connsiteX10" fmla="*/ 689999 w 3114867"/>
                  <a:gd name="connsiteY10" fmla="*/ 6471050 h 6765783"/>
                  <a:gd name="connsiteX11" fmla="*/ 1368028 w 3114867"/>
                  <a:gd name="connsiteY11" fmla="*/ 6482187 h 6765783"/>
                  <a:gd name="connsiteX12" fmla="*/ 1357557 w 3114867"/>
                  <a:gd name="connsiteY12" fmla="*/ 4220620 h 6765783"/>
                  <a:gd name="connsiteX13" fmla="*/ 1436448 w 3114867"/>
                  <a:gd name="connsiteY13" fmla="*/ 4212607 h 6765783"/>
                  <a:gd name="connsiteX14" fmla="*/ 1518101 w 3114867"/>
                  <a:gd name="connsiteY14" fmla="*/ 4225855 h 6765783"/>
                  <a:gd name="connsiteX15" fmla="*/ 1523336 w 3114867"/>
                  <a:gd name="connsiteY15" fmla="*/ 6478697 h 6765783"/>
                  <a:gd name="connsiteX16" fmla="*/ 2194429 w 3114867"/>
                  <a:gd name="connsiteY16" fmla="*/ 6483517 h 6765783"/>
                  <a:gd name="connsiteX17" fmla="*/ 2196107 w 3114867"/>
                  <a:gd name="connsiteY17" fmla="*/ 2405817 h 6765783"/>
                  <a:gd name="connsiteX18" fmla="*/ 2885862 w 3114867"/>
                  <a:gd name="connsiteY18" fmla="*/ 1683092 h 6765783"/>
                  <a:gd name="connsiteX19" fmla="*/ 3100699 w 3114867"/>
                  <a:gd name="connsiteY19" fmla="*/ 1205606 h 6765783"/>
                  <a:gd name="connsiteX20" fmla="*/ 3029000 w 3114867"/>
                  <a:gd name="connsiteY20" fmla="*/ 64892 h 6765783"/>
                  <a:gd name="connsiteX0" fmla="*/ 3029000 w 3100700"/>
                  <a:gd name="connsiteY0" fmla="*/ 64892 h 6765783"/>
                  <a:gd name="connsiteX1" fmla="*/ 2571411 w 3100700"/>
                  <a:gd name="connsiteY1" fmla="*/ 153566 h 6765783"/>
                  <a:gd name="connsiteX2" fmla="*/ 2511143 w 3100700"/>
                  <a:gd name="connsiteY2" fmla="*/ 1551767 h 6765783"/>
                  <a:gd name="connsiteX3" fmla="*/ 2090043 w 3100700"/>
                  <a:gd name="connsiteY3" fmla="*/ 1957279 h 6765783"/>
                  <a:gd name="connsiteX4" fmla="*/ 794310 w 3100700"/>
                  <a:gd name="connsiteY4" fmla="*/ 1957200 h 6765783"/>
                  <a:gd name="connsiteX5" fmla="*/ 6180 w 3100700"/>
                  <a:gd name="connsiteY5" fmla="*/ 3266477 h 6765783"/>
                  <a:gd name="connsiteX6" fmla="*/ 194472 w 3100700"/>
                  <a:gd name="connsiteY6" fmla="*/ 4551349 h 6765783"/>
                  <a:gd name="connsiteX7" fmla="*/ 578700 w 3100700"/>
                  <a:gd name="connsiteY7" fmla="*/ 4484676 h 6765783"/>
                  <a:gd name="connsiteX8" fmla="*/ 450050 w 3100700"/>
                  <a:gd name="connsiteY8" fmla="*/ 3318896 h 6765783"/>
                  <a:gd name="connsiteX9" fmla="*/ 665691 w 3100700"/>
                  <a:gd name="connsiteY9" fmla="*/ 2597030 h 6765783"/>
                  <a:gd name="connsiteX10" fmla="*/ 689999 w 3100700"/>
                  <a:gd name="connsiteY10" fmla="*/ 6471050 h 6765783"/>
                  <a:gd name="connsiteX11" fmla="*/ 1368028 w 3100700"/>
                  <a:gd name="connsiteY11" fmla="*/ 6482187 h 6765783"/>
                  <a:gd name="connsiteX12" fmla="*/ 1357557 w 3100700"/>
                  <a:gd name="connsiteY12" fmla="*/ 4220620 h 6765783"/>
                  <a:gd name="connsiteX13" fmla="*/ 1436448 w 3100700"/>
                  <a:gd name="connsiteY13" fmla="*/ 4212607 h 6765783"/>
                  <a:gd name="connsiteX14" fmla="*/ 1518101 w 3100700"/>
                  <a:gd name="connsiteY14" fmla="*/ 4225855 h 6765783"/>
                  <a:gd name="connsiteX15" fmla="*/ 1523336 w 3100700"/>
                  <a:gd name="connsiteY15" fmla="*/ 6478697 h 6765783"/>
                  <a:gd name="connsiteX16" fmla="*/ 2194429 w 3100700"/>
                  <a:gd name="connsiteY16" fmla="*/ 6483517 h 6765783"/>
                  <a:gd name="connsiteX17" fmla="*/ 2196107 w 3100700"/>
                  <a:gd name="connsiteY17" fmla="*/ 2405817 h 6765783"/>
                  <a:gd name="connsiteX18" fmla="*/ 2885862 w 3100700"/>
                  <a:gd name="connsiteY18" fmla="*/ 1683092 h 6765783"/>
                  <a:gd name="connsiteX19" fmla="*/ 3100699 w 3100700"/>
                  <a:gd name="connsiteY19" fmla="*/ 1205606 h 6765783"/>
                  <a:gd name="connsiteX20" fmla="*/ 3029000 w 3100700"/>
                  <a:gd name="connsiteY20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2090043 w 3100699"/>
                  <a:gd name="connsiteY2" fmla="*/ 1957279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2885862 w 3100699"/>
                  <a:gd name="connsiteY17" fmla="*/ 1683092 h 6765783"/>
                  <a:gd name="connsiteX18" fmla="*/ 3100699 w 3100699"/>
                  <a:gd name="connsiteY18" fmla="*/ 1205606 h 6765783"/>
                  <a:gd name="connsiteX19" fmla="*/ 3029000 w 3100699"/>
                  <a:gd name="connsiteY19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2090043 w 3100699"/>
                  <a:gd name="connsiteY2" fmla="*/ 1957279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2090043 w 3100699"/>
                  <a:gd name="connsiteY2" fmla="*/ 1957279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1857138 w 3100699"/>
                  <a:gd name="connsiteY2" fmla="*/ 1931401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1857138 w 3100699"/>
                  <a:gd name="connsiteY2" fmla="*/ 1931401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1857138 w 3100699"/>
                  <a:gd name="connsiteY2" fmla="*/ 1931401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64892 h 6765783"/>
                  <a:gd name="connsiteX1" fmla="*/ 2571411 w 3100699"/>
                  <a:gd name="connsiteY1" fmla="*/ 153566 h 6765783"/>
                  <a:gd name="connsiteX2" fmla="*/ 1857138 w 3100699"/>
                  <a:gd name="connsiteY2" fmla="*/ 1931401 h 6765783"/>
                  <a:gd name="connsiteX3" fmla="*/ 794310 w 3100699"/>
                  <a:gd name="connsiteY3" fmla="*/ 1957200 h 6765783"/>
                  <a:gd name="connsiteX4" fmla="*/ 6180 w 3100699"/>
                  <a:gd name="connsiteY4" fmla="*/ 3266477 h 6765783"/>
                  <a:gd name="connsiteX5" fmla="*/ 194472 w 3100699"/>
                  <a:gd name="connsiteY5" fmla="*/ 4551349 h 6765783"/>
                  <a:gd name="connsiteX6" fmla="*/ 578700 w 3100699"/>
                  <a:gd name="connsiteY6" fmla="*/ 4484676 h 6765783"/>
                  <a:gd name="connsiteX7" fmla="*/ 450050 w 3100699"/>
                  <a:gd name="connsiteY7" fmla="*/ 3318896 h 6765783"/>
                  <a:gd name="connsiteX8" fmla="*/ 665691 w 3100699"/>
                  <a:gd name="connsiteY8" fmla="*/ 2597030 h 6765783"/>
                  <a:gd name="connsiteX9" fmla="*/ 689999 w 3100699"/>
                  <a:gd name="connsiteY9" fmla="*/ 6471050 h 6765783"/>
                  <a:gd name="connsiteX10" fmla="*/ 1368028 w 3100699"/>
                  <a:gd name="connsiteY10" fmla="*/ 6482187 h 6765783"/>
                  <a:gd name="connsiteX11" fmla="*/ 1357557 w 3100699"/>
                  <a:gd name="connsiteY11" fmla="*/ 4220620 h 6765783"/>
                  <a:gd name="connsiteX12" fmla="*/ 1436448 w 3100699"/>
                  <a:gd name="connsiteY12" fmla="*/ 4212607 h 6765783"/>
                  <a:gd name="connsiteX13" fmla="*/ 1518101 w 3100699"/>
                  <a:gd name="connsiteY13" fmla="*/ 4225855 h 6765783"/>
                  <a:gd name="connsiteX14" fmla="*/ 1523336 w 3100699"/>
                  <a:gd name="connsiteY14" fmla="*/ 6478697 h 6765783"/>
                  <a:gd name="connsiteX15" fmla="*/ 2194429 w 3100699"/>
                  <a:gd name="connsiteY15" fmla="*/ 6483517 h 6765783"/>
                  <a:gd name="connsiteX16" fmla="*/ 2196107 w 3100699"/>
                  <a:gd name="connsiteY16" fmla="*/ 2405817 h 6765783"/>
                  <a:gd name="connsiteX17" fmla="*/ 3100699 w 3100699"/>
                  <a:gd name="connsiteY17" fmla="*/ 1205606 h 6765783"/>
                  <a:gd name="connsiteX18" fmla="*/ 3029000 w 3100699"/>
                  <a:gd name="connsiteY18" fmla="*/ 64892 h 6765783"/>
                  <a:gd name="connsiteX0" fmla="*/ 3029000 w 3100699"/>
                  <a:gd name="connsiteY0" fmla="*/ 82084 h 6782975"/>
                  <a:gd name="connsiteX1" fmla="*/ 2571411 w 3100699"/>
                  <a:gd name="connsiteY1" fmla="*/ 170758 h 6782975"/>
                  <a:gd name="connsiteX2" fmla="*/ 1857138 w 3100699"/>
                  <a:gd name="connsiteY2" fmla="*/ 1948593 h 6782975"/>
                  <a:gd name="connsiteX3" fmla="*/ 794310 w 3100699"/>
                  <a:gd name="connsiteY3" fmla="*/ 1974392 h 6782975"/>
                  <a:gd name="connsiteX4" fmla="*/ 6180 w 3100699"/>
                  <a:gd name="connsiteY4" fmla="*/ 3283669 h 6782975"/>
                  <a:gd name="connsiteX5" fmla="*/ 194472 w 3100699"/>
                  <a:gd name="connsiteY5" fmla="*/ 4568541 h 6782975"/>
                  <a:gd name="connsiteX6" fmla="*/ 578700 w 3100699"/>
                  <a:gd name="connsiteY6" fmla="*/ 4501868 h 6782975"/>
                  <a:gd name="connsiteX7" fmla="*/ 450050 w 3100699"/>
                  <a:gd name="connsiteY7" fmla="*/ 3336088 h 6782975"/>
                  <a:gd name="connsiteX8" fmla="*/ 665691 w 3100699"/>
                  <a:gd name="connsiteY8" fmla="*/ 2614222 h 6782975"/>
                  <a:gd name="connsiteX9" fmla="*/ 689999 w 3100699"/>
                  <a:gd name="connsiteY9" fmla="*/ 6488242 h 6782975"/>
                  <a:gd name="connsiteX10" fmla="*/ 1368028 w 3100699"/>
                  <a:gd name="connsiteY10" fmla="*/ 6499379 h 6782975"/>
                  <a:gd name="connsiteX11" fmla="*/ 1357557 w 3100699"/>
                  <a:gd name="connsiteY11" fmla="*/ 4237812 h 6782975"/>
                  <a:gd name="connsiteX12" fmla="*/ 1436448 w 3100699"/>
                  <a:gd name="connsiteY12" fmla="*/ 4229799 h 6782975"/>
                  <a:gd name="connsiteX13" fmla="*/ 1518101 w 3100699"/>
                  <a:gd name="connsiteY13" fmla="*/ 4243047 h 6782975"/>
                  <a:gd name="connsiteX14" fmla="*/ 1523336 w 3100699"/>
                  <a:gd name="connsiteY14" fmla="*/ 6495889 h 6782975"/>
                  <a:gd name="connsiteX15" fmla="*/ 2194429 w 3100699"/>
                  <a:gd name="connsiteY15" fmla="*/ 6500709 h 6782975"/>
                  <a:gd name="connsiteX16" fmla="*/ 2196107 w 3100699"/>
                  <a:gd name="connsiteY16" fmla="*/ 2423009 h 6782975"/>
                  <a:gd name="connsiteX17" fmla="*/ 3100699 w 3100699"/>
                  <a:gd name="connsiteY17" fmla="*/ 1222798 h 6782975"/>
                  <a:gd name="connsiteX18" fmla="*/ 3029000 w 3100699"/>
                  <a:gd name="connsiteY18" fmla="*/ 82084 h 6782975"/>
                  <a:gd name="connsiteX0" fmla="*/ 3029000 w 3100699"/>
                  <a:gd name="connsiteY0" fmla="*/ 82084 h 6782975"/>
                  <a:gd name="connsiteX1" fmla="*/ 2571411 w 3100699"/>
                  <a:gd name="connsiteY1" fmla="*/ 170758 h 6782975"/>
                  <a:gd name="connsiteX2" fmla="*/ 1857138 w 3100699"/>
                  <a:gd name="connsiteY2" fmla="*/ 1948593 h 6782975"/>
                  <a:gd name="connsiteX3" fmla="*/ 794310 w 3100699"/>
                  <a:gd name="connsiteY3" fmla="*/ 1974392 h 6782975"/>
                  <a:gd name="connsiteX4" fmla="*/ 6180 w 3100699"/>
                  <a:gd name="connsiteY4" fmla="*/ 3283669 h 6782975"/>
                  <a:gd name="connsiteX5" fmla="*/ 194472 w 3100699"/>
                  <a:gd name="connsiteY5" fmla="*/ 4568541 h 6782975"/>
                  <a:gd name="connsiteX6" fmla="*/ 578700 w 3100699"/>
                  <a:gd name="connsiteY6" fmla="*/ 4501868 h 6782975"/>
                  <a:gd name="connsiteX7" fmla="*/ 450050 w 3100699"/>
                  <a:gd name="connsiteY7" fmla="*/ 3336088 h 6782975"/>
                  <a:gd name="connsiteX8" fmla="*/ 665691 w 3100699"/>
                  <a:gd name="connsiteY8" fmla="*/ 2614222 h 6782975"/>
                  <a:gd name="connsiteX9" fmla="*/ 689999 w 3100699"/>
                  <a:gd name="connsiteY9" fmla="*/ 6488242 h 6782975"/>
                  <a:gd name="connsiteX10" fmla="*/ 1368028 w 3100699"/>
                  <a:gd name="connsiteY10" fmla="*/ 6499379 h 6782975"/>
                  <a:gd name="connsiteX11" fmla="*/ 1357557 w 3100699"/>
                  <a:gd name="connsiteY11" fmla="*/ 4237812 h 6782975"/>
                  <a:gd name="connsiteX12" fmla="*/ 1436448 w 3100699"/>
                  <a:gd name="connsiteY12" fmla="*/ 4229799 h 6782975"/>
                  <a:gd name="connsiteX13" fmla="*/ 1518101 w 3100699"/>
                  <a:gd name="connsiteY13" fmla="*/ 4243047 h 6782975"/>
                  <a:gd name="connsiteX14" fmla="*/ 1523336 w 3100699"/>
                  <a:gd name="connsiteY14" fmla="*/ 6495889 h 6782975"/>
                  <a:gd name="connsiteX15" fmla="*/ 2194429 w 3100699"/>
                  <a:gd name="connsiteY15" fmla="*/ 6500709 h 6782975"/>
                  <a:gd name="connsiteX16" fmla="*/ 2196107 w 3100699"/>
                  <a:gd name="connsiteY16" fmla="*/ 2423009 h 6782975"/>
                  <a:gd name="connsiteX17" fmla="*/ 3100699 w 3100699"/>
                  <a:gd name="connsiteY17" fmla="*/ 1222798 h 6782975"/>
                  <a:gd name="connsiteX18" fmla="*/ 3029000 w 3100699"/>
                  <a:gd name="connsiteY18" fmla="*/ 82084 h 6782975"/>
                  <a:gd name="connsiteX0" fmla="*/ 3029000 w 3029000"/>
                  <a:gd name="connsiteY0" fmla="*/ 82084 h 6782975"/>
                  <a:gd name="connsiteX1" fmla="*/ 2571411 w 3029000"/>
                  <a:gd name="connsiteY1" fmla="*/ 170758 h 6782975"/>
                  <a:gd name="connsiteX2" fmla="*/ 1857138 w 3029000"/>
                  <a:gd name="connsiteY2" fmla="*/ 1948593 h 6782975"/>
                  <a:gd name="connsiteX3" fmla="*/ 794310 w 3029000"/>
                  <a:gd name="connsiteY3" fmla="*/ 1974392 h 6782975"/>
                  <a:gd name="connsiteX4" fmla="*/ 6180 w 3029000"/>
                  <a:gd name="connsiteY4" fmla="*/ 3283669 h 6782975"/>
                  <a:gd name="connsiteX5" fmla="*/ 194472 w 3029000"/>
                  <a:gd name="connsiteY5" fmla="*/ 4568541 h 6782975"/>
                  <a:gd name="connsiteX6" fmla="*/ 578700 w 3029000"/>
                  <a:gd name="connsiteY6" fmla="*/ 4501868 h 6782975"/>
                  <a:gd name="connsiteX7" fmla="*/ 450050 w 3029000"/>
                  <a:gd name="connsiteY7" fmla="*/ 3336088 h 6782975"/>
                  <a:gd name="connsiteX8" fmla="*/ 665691 w 3029000"/>
                  <a:gd name="connsiteY8" fmla="*/ 2614222 h 6782975"/>
                  <a:gd name="connsiteX9" fmla="*/ 689999 w 3029000"/>
                  <a:gd name="connsiteY9" fmla="*/ 6488242 h 6782975"/>
                  <a:gd name="connsiteX10" fmla="*/ 1368028 w 3029000"/>
                  <a:gd name="connsiteY10" fmla="*/ 6499379 h 6782975"/>
                  <a:gd name="connsiteX11" fmla="*/ 1357557 w 3029000"/>
                  <a:gd name="connsiteY11" fmla="*/ 4237812 h 6782975"/>
                  <a:gd name="connsiteX12" fmla="*/ 1436448 w 3029000"/>
                  <a:gd name="connsiteY12" fmla="*/ 4229799 h 6782975"/>
                  <a:gd name="connsiteX13" fmla="*/ 1518101 w 3029000"/>
                  <a:gd name="connsiteY13" fmla="*/ 4243047 h 6782975"/>
                  <a:gd name="connsiteX14" fmla="*/ 1523336 w 3029000"/>
                  <a:gd name="connsiteY14" fmla="*/ 6495889 h 6782975"/>
                  <a:gd name="connsiteX15" fmla="*/ 2194429 w 3029000"/>
                  <a:gd name="connsiteY15" fmla="*/ 6500709 h 6782975"/>
                  <a:gd name="connsiteX16" fmla="*/ 2196107 w 3029000"/>
                  <a:gd name="connsiteY16" fmla="*/ 2423009 h 6782975"/>
                  <a:gd name="connsiteX17" fmla="*/ 3029000 w 3029000"/>
                  <a:gd name="connsiteY17" fmla="*/ 82084 h 6782975"/>
                  <a:gd name="connsiteX0" fmla="*/ 3029000 w 3029000"/>
                  <a:gd name="connsiteY0" fmla="*/ 82084 h 6782975"/>
                  <a:gd name="connsiteX1" fmla="*/ 2571411 w 3029000"/>
                  <a:gd name="connsiteY1" fmla="*/ 170758 h 6782975"/>
                  <a:gd name="connsiteX2" fmla="*/ 1857138 w 3029000"/>
                  <a:gd name="connsiteY2" fmla="*/ 1948593 h 6782975"/>
                  <a:gd name="connsiteX3" fmla="*/ 794310 w 3029000"/>
                  <a:gd name="connsiteY3" fmla="*/ 1974392 h 6782975"/>
                  <a:gd name="connsiteX4" fmla="*/ 6180 w 3029000"/>
                  <a:gd name="connsiteY4" fmla="*/ 3283669 h 6782975"/>
                  <a:gd name="connsiteX5" fmla="*/ 194472 w 3029000"/>
                  <a:gd name="connsiteY5" fmla="*/ 4568541 h 6782975"/>
                  <a:gd name="connsiteX6" fmla="*/ 578700 w 3029000"/>
                  <a:gd name="connsiteY6" fmla="*/ 4501868 h 6782975"/>
                  <a:gd name="connsiteX7" fmla="*/ 450050 w 3029000"/>
                  <a:gd name="connsiteY7" fmla="*/ 3336088 h 6782975"/>
                  <a:gd name="connsiteX8" fmla="*/ 665691 w 3029000"/>
                  <a:gd name="connsiteY8" fmla="*/ 2614222 h 6782975"/>
                  <a:gd name="connsiteX9" fmla="*/ 689999 w 3029000"/>
                  <a:gd name="connsiteY9" fmla="*/ 6488242 h 6782975"/>
                  <a:gd name="connsiteX10" fmla="*/ 1368028 w 3029000"/>
                  <a:gd name="connsiteY10" fmla="*/ 6499379 h 6782975"/>
                  <a:gd name="connsiteX11" fmla="*/ 1357557 w 3029000"/>
                  <a:gd name="connsiteY11" fmla="*/ 4237812 h 6782975"/>
                  <a:gd name="connsiteX12" fmla="*/ 1436448 w 3029000"/>
                  <a:gd name="connsiteY12" fmla="*/ 4229799 h 6782975"/>
                  <a:gd name="connsiteX13" fmla="*/ 1518101 w 3029000"/>
                  <a:gd name="connsiteY13" fmla="*/ 4243047 h 6782975"/>
                  <a:gd name="connsiteX14" fmla="*/ 1523336 w 3029000"/>
                  <a:gd name="connsiteY14" fmla="*/ 6495889 h 6782975"/>
                  <a:gd name="connsiteX15" fmla="*/ 2194429 w 3029000"/>
                  <a:gd name="connsiteY15" fmla="*/ 6500709 h 6782975"/>
                  <a:gd name="connsiteX16" fmla="*/ 2196107 w 3029000"/>
                  <a:gd name="connsiteY16" fmla="*/ 2423009 h 6782975"/>
                  <a:gd name="connsiteX17" fmla="*/ 3029000 w 3029000"/>
                  <a:gd name="connsiteY17" fmla="*/ 82084 h 6782975"/>
                  <a:gd name="connsiteX0" fmla="*/ 3029000 w 3029000"/>
                  <a:gd name="connsiteY0" fmla="*/ 82084 h 6782975"/>
                  <a:gd name="connsiteX1" fmla="*/ 2571411 w 3029000"/>
                  <a:gd name="connsiteY1" fmla="*/ 170758 h 6782975"/>
                  <a:gd name="connsiteX2" fmla="*/ 1857138 w 3029000"/>
                  <a:gd name="connsiteY2" fmla="*/ 1948593 h 6782975"/>
                  <a:gd name="connsiteX3" fmla="*/ 794310 w 3029000"/>
                  <a:gd name="connsiteY3" fmla="*/ 1974392 h 6782975"/>
                  <a:gd name="connsiteX4" fmla="*/ 6180 w 3029000"/>
                  <a:gd name="connsiteY4" fmla="*/ 3283669 h 6782975"/>
                  <a:gd name="connsiteX5" fmla="*/ 194472 w 3029000"/>
                  <a:gd name="connsiteY5" fmla="*/ 4568541 h 6782975"/>
                  <a:gd name="connsiteX6" fmla="*/ 578700 w 3029000"/>
                  <a:gd name="connsiteY6" fmla="*/ 4501868 h 6782975"/>
                  <a:gd name="connsiteX7" fmla="*/ 450050 w 3029000"/>
                  <a:gd name="connsiteY7" fmla="*/ 3336088 h 6782975"/>
                  <a:gd name="connsiteX8" fmla="*/ 665691 w 3029000"/>
                  <a:gd name="connsiteY8" fmla="*/ 2614222 h 6782975"/>
                  <a:gd name="connsiteX9" fmla="*/ 689999 w 3029000"/>
                  <a:gd name="connsiteY9" fmla="*/ 6488242 h 6782975"/>
                  <a:gd name="connsiteX10" fmla="*/ 1368028 w 3029000"/>
                  <a:gd name="connsiteY10" fmla="*/ 6499379 h 6782975"/>
                  <a:gd name="connsiteX11" fmla="*/ 1357557 w 3029000"/>
                  <a:gd name="connsiteY11" fmla="*/ 4237812 h 6782975"/>
                  <a:gd name="connsiteX12" fmla="*/ 1436448 w 3029000"/>
                  <a:gd name="connsiteY12" fmla="*/ 4229799 h 6782975"/>
                  <a:gd name="connsiteX13" fmla="*/ 1518101 w 3029000"/>
                  <a:gd name="connsiteY13" fmla="*/ 4243047 h 6782975"/>
                  <a:gd name="connsiteX14" fmla="*/ 1523336 w 3029000"/>
                  <a:gd name="connsiteY14" fmla="*/ 6495889 h 6782975"/>
                  <a:gd name="connsiteX15" fmla="*/ 2194429 w 3029000"/>
                  <a:gd name="connsiteY15" fmla="*/ 6500709 h 6782975"/>
                  <a:gd name="connsiteX16" fmla="*/ 2196107 w 3029000"/>
                  <a:gd name="connsiteY16" fmla="*/ 2423009 h 6782975"/>
                  <a:gd name="connsiteX17" fmla="*/ 3029000 w 3029000"/>
                  <a:gd name="connsiteY17" fmla="*/ 82084 h 6782975"/>
                  <a:gd name="connsiteX0" fmla="*/ 3029000 w 3033234"/>
                  <a:gd name="connsiteY0" fmla="*/ 82084 h 6782975"/>
                  <a:gd name="connsiteX1" fmla="*/ 2571411 w 3033234"/>
                  <a:gd name="connsiteY1" fmla="*/ 170758 h 6782975"/>
                  <a:gd name="connsiteX2" fmla="*/ 1857138 w 3033234"/>
                  <a:gd name="connsiteY2" fmla="*/ 1948593 h 6782975"/>
                  <a:gd name="connsiteX3" fmla="*/ 794310 w 3033234"/>
                  <a:gd name="connsiteY3" fmla="*/ 1974392 h 6782975"/>
                  <a:gd name="connsiteX4" fmla="*/ 6180 w 3033234"/>
                  <a:gd name="connsiteY4" fmla="*/ 3283669 h 6782975"/>
                  <a:gd name="connsiteX5" fmla="*/ 194472 w 3033234"/>
                  <a:gd name="connsiteY5" fmla="*/ 4568541 h 6782975"/>
                  <a:gd name="connsiteX6" fmla="*/ 578700 w 3033234"/>
                  <a:gd name="connsiteY6" fmla="*/ 4501868 h 6782975"/>
                  <a:gd name="connsiteX7" fmla="*/ 450050 w 3033234"/>
                  <a:gd name="connsiteY7" fmla="*/ 3336088 h 6782975"/>
                  <a:gd name="connsiteX8" fmla="*/ 665691 w 3033234"/>
                  <a:gd name="connsiteY8" fmla="*/ 2614222 h 6782975"/>
                  <a:gd name="connsiteX9" fmla="*/ 689999 w 3033234"/>
                  <a:gd name="connsiteY9" fmla="*/ 6488242 h 6782975"/>
                  <a:gd name="connsiteX10" fmla="*/ 1368028 w 3033234"/>
                  <a:gd name="connsiteY10" fmla="*/ 6499379 h 6782975"/>
                  <a:gd name="connsiteX11" fmla="*/ 1357557 w 3033234"/>
                  <a:gd name="connsiteY11" fmla="*/ 4237812 h 6782975"/>
                  <a:gd name="connsiteX12" fmla="*/ 1436448 w 3033234"/>
                  <a:gd name="connsiteY12" fmla="*/ 4229799 h 6782975"/>
                  <a:gd name="connsiteX13" fmla="*/ 1518101 w 3033234"/>
                  <a:gd name="connsiteY13" fmla="*/ 4243047 h 6782975"/>
                  <a:gd name="connsiteX14" fmla="*/ 1523336 w 3033234"/>
                  <a:gd name="connsiteY14" fmla="*/ 6495889 h 6782975"/>
                  <a:gd name="connsiteX15" fmla="*/ 2194429 w 3033234"/>
                  <a:gd name="connsiteY15" fmla="*/ 6500709 h 6782975"/>
                  <a:gd name="connsiteX16" fmla="*/ 2196107 w 3033234"/>
                  <a:gd name="connsiteY16" fmla="*/ 2423009 h 6782975"/>
                  <a:gd name="connsiteX17" fmla="*/ 3029000 w 3033234"/>
                  <a:gd name="connsiteY17" fmla="*/ 82084 h 6782975"/>
                  <a:gd name="connsiteX0" fmla="*/ 3122830 w 3127064"/>
                  <a:gd name="connsiteY0" fmla="*/ 82084 h 6782975"/>
                  <a:gd name="connsiteX1" fmla="*/ 2665241 w 3127064"/>
                  <a:gd name="connsiteY1" fmla="*/ 170758 h 6782975"/>
                  <a:gd name="connsiteX2" fmla="*/ 1950968 w 3127064"/>
                  <a:gd name="connsiteY2" fmla="*/ 1948593 h 6782975"/>
                  <a:gd name="connsiteX3" fmla="*/ 888140 w 3127064"/>
                  <a:gd name="connsiteY3" fmla="*/ 1974392 h 6782975"/>
                  <a:gd name="connsiteX4" fmla="*/ 100010 w 3127064"/>
                  <a:gd name="connsiteY4" fmla="*/ 3283669 h 6782975"/>
                  <a:gd name="connsiteX5" fmla="*/ 73512 w 3127064"/>
                  <a:gd name="connsiteY5" fmla="*/ 4550426 h 6782975"/>
                  <a:gd name="connsiteX6" fmla="*/ 672530 w 3127064"/>
                  <a:gd name="connsiteY6" fmla="*/ 4501868 h 6782975"/>
                  <a:gd name="connsiteX7" fmla="*/ 543880 w 3127064"/>
                  <a:gd name="connsiteY7" fmla="*/ 3336088 h 6782975"/>
                  <a:gd name="connsiteX8" fmla="*/ 759521 w 3127064"/>
                  <a:gd name="connsiteY8" fmla="*/ 2614222 h 6782975"/>
                  <a:gd name="connsiteX9" fmla="*/ 783829 w 3127064"/>
                  <a:gd name="connsiteY9" fmla="*/ 6488242 h 6782975"/>
                  <a:gd name="connsiteX10" fmla="*/ 1461858 w 3127064"/>
                  <a:gd name="connsiteY10" fmla="*/ 6499379 h 6782975"/>
                  <a:gd name="connsiteX11" fmla="*/ 1451387 w 3127064"/>
                  <a:gd name="connsiteY11" fmla="*/ 4237812 h 6782975"/>
                  <a:gd name="connsiteX12" fmla="*/ 1530278 w 3127064"/>
                  <a:gd name="connsiteY12" fmla="*/ 4229799 h 6782975"/>
                  <a:gd name="connsiteX13" fmla="*/ 1611931 w 3127064"/>
                  <a:gd name="connsiteY13" fmla="*/ 4243047 h 6782975"/>
                  <a:gd name="connsiteX14" fmla="*/ 1617166 w 3127064"/>
                  <a:gd name="connsiteY14" fmla="*/ 6495889 h 6782975"/>
                  <a:gd name="connsiteX15" fmla="*/ 2288259 w 3127064"/>
                  <a:gd name="connsiteY15" fmla="*/ 6500709 h 6782975"/>
                  <a:gd name="connsiteX16" fmla="*/ 2289937 w 3127064"/>
                  <a:gd name="connsiteY16" fmla="*/ 2423009 h 6782975"/>
                  <a:gd name="connsiteX17" fmla="*/ 3122830 w 3127064"/>
                  <a:gd name="connsiteY17" fmla="*/ 82084 h 6782975"/>
                  <a:gd name="connsiteX0" fmla="*/ 3096730 w 3100964"/>
                  <a:gd name="connsiteY0" fmla="*/ 82084 h 6782975"/>
                  <a:gd name="connsiteX1" fmla="*/ 2639141 w 3100964"/>
                  <a:gd name="connsiteY1" fmla="*/ 170758 h 6782975"/>
                  <a:gd name="connsiteX2" fmla="*/ 1924868 w 3100964"/>
                  <a:gd name="connsiteY2" fmla="*/ 1948593 h 6782975"/>
                  <a:gd name="connsiteX3" fmla="*/ 862040 w 3100964"/>
                  <a:gd name="connsiteY3" fmla="*/ 1974392 h 6782975"/>
                  <a:gd name="connsiteX4" fmla="*/ 73910 w 3100964"/>
                  <a:gd name="connsiteY4" fmla="*/ 3283669 h 6782975"/>
                  <a:gd name="connsiteX5" fmla="*/ 47412 w 3100964"/>
                  <a:gd name="connsiteY5" fmla="*/ 4550426 h 6782975"/>
                  <a:gd name="connsiteX6" fmla="*/ 646430 w 3100964"/>
                  <a:gd name="connsiteY6" fmla="*/ 4501868 h 6782975"/>
                  <a:gd name="connsiteX7" fmla="*/ 517780 w 3100964"/>
                  <a:gd name="connsiteY7" fmla="*/ 3336088 h 6782975"/>
                  <a:gd name="connsiteX8" fmla="*/ 733421 w 3100964"/>
                  <a:gd name="connsiteY8" fmla="*/ 2614222 h 6782975"/>
                  <a:gd name="connsiteX9" fmla="*/ 757729 w 3100964"/>
                  <a:gd name="connsiteY9" fmla="*/ 6488242 h 6782975"/>
                  <a:gd name="connsiteX10" fmla="*/ 1435758 w 3100964"/>
                  <a:gd name="connsiteY10" fmla="*/ 6499379 h 6782975"/>
                  <a:gd name="connsiteX11" fmla="*/ 1425287 w 3100964"/>
                  <a:gd name="connsiteY11" fmla="*/ 4237812 h 6782975"/>
                  <a:gd name="connsiteX12" fmla="*/ 1504178 w 3100964"/>
                  <a:gd name="connsiteY12" fmla="*/ 4229799 h 6782975"/>
                  <a:gd name="connsiteX13" fmla="*/ 1585831 w 3100964"/>
                  <a:gd name="connsiteY13" fmla="*/ 4243047 h 6782975"/>
                  <a:gd name="connsiteX14" fmla="*/ 1591066 w 3100964"/>
                  <a:gd name="connsiteY14" fmla="*/ 6495889 h 6782975"/>
                  <a:gd name="connsiteX15" fmla="*/ 2262159 w 3100964"/>
                  <a:gd name="connsiteY15" fmla="*/ 6500709 h 6782975"/>
                  <a:gd name="connsiteX16" fmla="*/ 2263837 w 3100964"/>
                  <a:gd name="connsiteY16" fmla="*/ 2423009 h 6782975"/>
                  <a:gd name="connsiteX17" fmla="*/ 3096730 w 3100964"/>
                  <a:gd name="connsiteY17" fmla="*/ 82084 h 6782975"/>
                  <a:gd name="connsiteX0" fmla="*/ 3062555 w 3066789"/>
                  <a:gd name="connsiteY0" fmla="*/ 82084 h 6782975"/>
                  <a:gd name="connsiteX1" fmla="*/ 2604966 w 3066789"/>
                  <a:gd name="connsiteY1" fmla="*/ 170758 h 6782975"/>
                  <a:gd name="connsiteX2" fmla="*/ 1890693 w 3066789"/>
                  <a:gd name="connsiteY2" fmla="*/ 1948593 h 6782975"/>
                  <a:gd name="connsiteX3" fmla="*/ 827865 w 3066789"/>
                  <a:gd name="connsiteY3" fmla="*/ 1974392 h 6782975"/>
                  <a:gd name="connsiteX4" fmla="*/ 39735 w 3066789"/>
                  <a:gd name="connsiteY4" fmla="*/ 3283669 h 6782975"/>
                  <a:gd name="connsiteX5" fmla="*/ 13237 w 3066789"/>
                  <a:gd name="connsiteY5" fmla="*/ 4550426 h 6782975"/>
                  <a:gd name="connsiteX6" fmla="*/ 612255 w 3066789"/>
                  <a:gd name="connsiteY6" fmla="*/ 4501868 h 6782975"/>
                  <a:gd name="connsiteX7" fmla="*/ 483605 w 3066789"/>
                  <a:gd name="connsiteY7" fmla="*/ 3336088 h 6782975"/>
                  <a:gd name="connsiteX8" fmla="*/ 699246 w 3066789"/>
                  <a:gd name="connsiteY8" fmla="*/ 2614222 h 6782975"/>
                  <a:gd name="connsiteX9" fmla="*/ 723554 w 3066789"/>
                  <a:gd name="connsiteY9" fmla="*/ 6488242 h 6782975"/>
                  <a:gd name="connsiteX10" fmla="*/ 1401583 w 3066789"/>
                  <a:gd name="connsiteY10" fmla="*/ 6499379 h 6782975"/>
                  <a:gd name="connsiteX11" fmla="*/ 1391112 w 3066789"/>
                  <a:gd name="connsiteY11" fmla="*/ 4237812 h 6782975"/>
                  <a:gd name="connsiteX12" fmla="*/ 1470003 w 3066789"/>
                  <a:gd name="connsiteY12" fmla="*/ 4229799 h 6782975"/>
                  <a:gd name="connsiteX13" fmla="*/ 1551656 w 3066789"/>
                  <a:gd name="connsiteY13" fmla="*/ 4243047 h 6782975"/>
                  <a:gd name="connsiteX14" fmla="*/ 1556891 w 3066789"/>
                  <a:gd name="connsiteY14" fmla="*/ 6495889 h 6782975"/>
                  <a:gd name="connsiteX15" fmla="*/ 2227984 w 3066789"/>
                  <a:gd name="connsiteY15" fmla="*/ 6500709 h 6782975"/>
                  <a:gd name="connsiteX16" fmla="*/ 2229662 w 3066789"/>
                  <a:gd name="connsiteY16" fmla="*/ 2423009 h 6782975"/>
                  <a:gd name="connsiteX17" fmla="*/ 3062555 w 3066789"/>
                  <a:gd name="connsiteY17" fmla="*/ 82084 h 6782975"/>
                  <a:gd name="connsiteX0" fmla="*/ 3082615 w 3086849"/>
                  <a:gd name="connsiteY0" fmla="*/ 82084 h 6782975"/>
                  <a:gd name="connsiteX1" fmla="*/ 2625026 w 3086849"/>
                  <a:gd name="connsiteY1" fmla="*/ 170758 h 6782975"/>
                  <a:gd name="connsiteX2" fmla="*/ 1910753 w 3086849"/>
                  <a:gd name="connsiteY2" fmla="*/ 1948593 h 6782975"/>
                  <a:gd name="connsiteX3" fmla="*/ 847925 w 3086849"/>
                  <a:gd name="connsiteY3" fmla="*/ 1974392 h 6782975"/>
                  <a:gd name="connsiteX4" fmla="*/ 59795 w 3086849"/>
                  <a:gd name="connsiteY4" fmla="*/ 3283669 h 6782975"/>
                  <a:gd name="connsiteX5" fmla="*/ 33297 w 3086849"/>
                  <a:gd name="connsiteY5" fmla="*/ 4550426 h 6782975"/>
                  <a:gd name="connsiteX6" fmla="*/ 456343 w 3086849"/>
                  <a:gd name="connsiteY6" fmla="*/ 4530335 h 6782975"/>
                  <a:gd name="connsiteX7" fmla="*/ 503665 w 3086849"/>
                  <a:gd name="connsiteY7" fmla="*/ 3336088 h 6782975"/>
                  <a:gd name="connsiteX8" fmla="*/ 719306 w 3086849"/>
                  <a:gd name="connsiteY8" fmla="*/ 2614222 h 6782975"/>
                  <a:gd name="connsiteX9" fmla="*/ 743614 w 3086849"/>
                  <a:gd name="connsiteY9" fmla="*/ 6488242 h 6782975"/>
                  <a:gd name="connsiteX10" fmla="*/ 1421643 w 3086849"/>
                  <a:gd name="connsiteY10" fmla="*/ 6499379 h 6782975"/>
                  <a:gd name="connsiteX11" fmla="*/ 1411172 w 3086849"/>
                  <a:gd name="connsiteY11" fmla="*/ 4237812 h 6782975"/>
                  <a:gd name="connsiteX12" fmla="*/ 1490063 w 3086849"/>
                  <a:gd name="connsiteY12" fmla="*/ 4229799 h 6782975"/>
                  <a:gd name="connsiteX13" fmla="*/ 1571716 w 3086849"/>
                  <a:gd name="connsiteY13" fmla="*/ 4243047 h 6782975"/>
                  <a:gd name="connsiteX14" fmla="*/ 1576951 w 3086849"/>
                  <a:gd name="connsiteY14" fmla="*/ 6495889 h 6782975"/>
                  <a:gd name="connsiteX15" fmla="*/ 2248044 w 3086849"/>
                  <a:gd name="connsiteY15" fmla="*/ 6500709 h 6782975"/>
                  <a:gd name="connsiteX16" fmla="*/ 2249722 w 3086849"/>
                  <a:gd name="connsiteY16" fmla="*/ 2423009 h 6782975"/>
                  <a:gd name="connsiteX17" fmla="*/ 3082615 w 3086849"/>
                  <a:gd name="connsiteY17" fmla="*/ 82084 h 6782975"/>
                  <a:gd name="connsiteX0" fmla="*/ 3113288 w 3117522"/>
                  <a:gd name="connsiteY0" fmla="*/ 82084 h 6782975"/>
                  <a:gd name="connsiteX1" fmla="*/ 2655699 w 3117522"/>
                  <a:gd name="connsiteY1" fmla="*/ 170758 h 6782975"/>
                  <a:gd name="connsiteX2" fmla="*/ 1941426 w 3117522"/>
                  <a:gd name="connsiteY2" fmla="*/ 1948593 h 6782975"/>
                  <a:gd name="connsiteX3" fmla="*/ 878598 w 3117522"/>
                  <a:gd name="connsiteY3" fmla="*/ 1974392 h 6782975"/>
                  <a:gd name="connsiteX4" fmla="*/ 90468 w 3117522"/>
                  <a:gd name="connsiteY4" fmla="*/ 3283669 h 6782975"/>
                  <a:gd name="connsiteX5" fmla="*/ 61382 w 3117522"/>
                  <a:gd name="connsiteY5" fmla="*/ 4527136 h 6782975"/>
                  <a:gd name="connsiteX6" fmla="*/ 487016 w 3117522"/>
                  <a:gd name="connsiteY6" fmla="*/ 4530335 h 6782975"/>
                  <a:gd name="connsiteX7" fmla="*/ 534338 w 3117522"/>
                  <a:gd name="connsiteY7" fmla="*/ 3336088 h 6782975"/>
                  <a:gd name="connsiteX8" fmla="*/ 749979 w 3117522"/>
                  <a:gd name="connsiteY8" fmla="*/ 2614222 h 6782975"/>
                  <a:gd name="connsiteX9" fmla="*/ 774287 w 3117522"/>
                  <a:gd name="connsiteY9" fmla="*/ 6488242 h 6782975"/>
                  <a:gd name="connsiteX10" fmla="*/ 1452316 w 3117522"/>
                  <a:gd name="connsiteY10" fmla="*/ 6499379 h 6782975"/>
                  <a:gd name="connsiteX11" fmla="*/ 1441845 w 3117522"/>
                  <a:gd name="connsiteY11" fmla="*/ 4237812 h 6782975"/>
                  <a:gd name="connsiteX12" fmla="*/ 1520736 w 3117522"/>
                  <a:gd name="connsiteY12" fmla="*/ 4229799 h 6782975"/>
                  <a:gd name="connsiteX13" fmla="*/ 1602389 w 3117522"/>
                  <a:gd name="connsiteY13" fmla="*/ 4243047 h 6782975"/>
                  <a:gd name="connsiteX14" fmla="*/ 1607624 w 3117522"/>
                  <a:gd name="connsiteY14" fmla="*/ 6495889 h 6782975"/>
                  <a:gd name="connsiteX15" fmla="*/ 2278717 w 3117522"/>
                  <a:gd name="connsiteY15" fmla="*/ 6500709 h 6782975"/>
                  <a:gd name="connsiteX16" fmla="*/ 2280395 w 3117522"/>
                  <a:gd name="connsiteY16" fmla="*/ 2423009 h 6782975"/>
                  <a:gd name="connsiteX17" fmla="*/ 3113288 w 3117522"/>
                  <a:gd name="connsiteY17" fmla="*/ 82084 h 6782975"/>
                  <a:gd name="connsiteX0" fmla="*/ 3104247 w 3108481"/>
                  <a:gd name="connsiteY0" fmla="*/ 82084 h 6782975"/>
                  <a:gd name="connsiteX1" fmla="*/ 2646658 w 3108481"/>
                  <a:gd name="connsiteY1" fmla="*/ 170758 h 6782975"/>
                  <a:gd name="connsiteX2" fmla="*/ 1932385 w 3108481"/>
                  <a:gd name="connsiteY2" fmla="*/ 1948593 h 6782975"/>
                  <a:gd name="connsiteX3" fmla="*/ 869557 w 3108481"/>
                  <a:gd name="connsiteY3" fmla="*/ 1974392 h 6782975"/>
                  <a:gd name="connsiteX4" fmla="*/ 81427 w 3108481"/>
                  <a:gd name="connsiteY4" fmla="*/ 3283669 h 6782975"/>
                  <a:gd name="connsiteX5" fmla="*/ 52341 w 3108481"/>
                  <a:gd name="connsiteY5" fmla="*/ 4527136 h 6782975"/>
                  <a:gd name="connsiteX6" fmla="*/ 477975 w 3108481"/>
                  <a:gd name="connsiteY6" fmla="*/ 4530335 h 6782975"/>
                  <a:gd name="connsiteX7" fmla="*/ 525297 w 3108481"/>
                  <a:gd name="connsiteY7" fmla="*/ 3336088 h 6782975"/>
                  <a:gd name="connsiteX8" fmla="*/ 740938 w 3108481"/>
                  <a:gd name="connsiteY8" fmla="*/ 2614222 h 6782975"/>
                  <a:gd name="connsiteX9" fmla="*/ 765246 w 3108481"/>
                  <a:gd name="connsiteY9" fmla="*/ 6488242 h 6782975"/>
                  <a:gd name="connsiteX10" fmla="*/ 1443275 w 3108481"/>
                  <a:gd name="connsiteY10" fmla="*/ 6499379 h 6782975"/>
                  <a:gd name="connsiteX11" fmla="*/ 1432804 w 3108481"/>
                  <a:gd name="connsiteY11" fmla="*/ 4237812 h 6782975"/>
                  <a:gd name="connsiteX12" fmla="*/ 1511695 w 3108481"/>
                  <a:gd name="connsiteY12" fmla="*/ 4229799 h 6782975"/>
                  <a:gd name="connsiteX13" fmla="*/ 1593348 w 3108481"/>
                  <a:gd name="connsiteY13" fmla="*/ 4243047 h 6782975"/>
                  <a:gd name="connsiteX14" fmla="*/ 1598583 w 3108481"/>
                  <a:gd name="connsiteY14" fmla="*/ 6495889 h 6782975"/>
                  <a:gd name="connsiteX15" fmla="*/ 2269676 w 3108481"/>
                  <a:gd name="connsiteY15" fmla="*/ 6500709 h 6782975"/>
                  <a:gd name="connsiteX16" fmla="*/ 2271354 w 3108481"/>
                  <a:gd name="connsiteY16" fmla="*/ 2423009 h 6782975"/>
                  <a:gd name="connsiteX17" fmla="*/ 3104247 w 3108481"/>
                  <a:gd name="connsiteY17" fmla="*/ 82084 h 6782975"/>
                  <a:gd name="connsiteX0" fmla="*/ 3104247 w 3108481"/>
                  <a:gd name="connsiteY0" fmla="*/ 82084 h 6782975"/>
                  <a:gd name="connsiteX1" fmla="*/ 2646658 w 3108481"/>
                  <a:gd name="connsiteY1" fmla="*/ 170758 h 6782975"/>
                  <a:gd name="connsiteX2" fmla="*/ 1932385 w 3108481"/>
                  <a:gd name="connsiteY2" fmla="*/ 1948593 h 6782975"/>
                  <a:gd name="connsiteX3" fmla="*/ 869557 w 3108481"/>
                  <a:gd name="connsiteY3" fmla="*/ 1974392 h 6782975"/>
                  <a:gd name="connsiteX4" fmla="*/ 81427 w 3108481"/>
                  <a:gd name="connsiteY4" fmla="*/ 3283669 h 6782975"/>
                  <a:gd name="connsiteX5" fmla="*/ 52341 w 3108481"/>
                  <a:gd name="connsiteY5" fmla="*/ 4527136 h 6782975"/>
                  <a:gd name="connsiteX6" fmla="*/ 477975 w 3108481"/>
                  <a:gd name="connsiteY6" fmla="*/ 4530335 h 6782975"/>
                  <a:gd name="connsiteX7" fmla="*/ 525297 w 3108481"/>
                  <a:gd name="connsiteY7" fmla="*/ 3336088 h 6782975"/>
                  <a:gd name="connsiteX8" fmla="*/ 740938 w 3108481"/>
                  <a:gd name="connsiteY8" fmla="*/ 2614222 h 6782975"/>
                  <a:gd name="connsiteX9" fmla="*/ 765246 w 3108481"/>
                  <a:gd name="connsiteY9" fmla="*/ 6488242 h 6782975"/>
                  <a:gd name="connsiteX10" fmla="*/ 1443275 w 3108481"/>
                  <a:gd name="connsiteY10" fmla="*/ 6499379 h 6782975"/>
                  <a:gd name="connsiteX11" fmla="*/ 1432804 w 3108481"/>
                  <a:gd name="connsiteY11" fmla="*/ 4237812 h 6782975"/>
                  <a:gd name="connsiteX12" fmla="*/ 1511695 w 3108481"/>
                  <a:gd name="connsiteY12" fmla="*/ 4229799 h 6782975"/>
                  <a:gd name="connsiteX13" fmla="*/ 1593348 w 3108481"/>
                  <a:gd name="connsiteY13" fmla="*/ 4243047 h 6782975"/>
                  <a:gd name="connsiteX14" fmla="*/ 1598583 w 3108481"/>
                  <a:gd name="connsiteY14" fmla="*/ 6495889 h 6782975"/>
                  <a:gd name="connsiteX15" fmla="*/ 2269676 w 3108481"/>
                  <a:gd name="connsiteY15" fmla="*/ 6500709 h 6782975"/>
                  <a:gd name="connsiteX16" fmla="*/ 2271354 w 3108481"/>
                  <a:gd name="connsiteY16" fmla="*/ 2423009 h 6782975"/>
                  <a:gd name="connsiteX17" fmla="*/ 3104247 w 3108481"/>
                  <a:gd name="connsiteY17" fmla="*/ 82084 h 6782975"/>
                  <a:gd name="connsiteX0" fmla="*/ 3104247 w 3108481"/>
                  <a:gd name="connsiteY0" fmla="*/ 82084 h 6782975"/>
                  <a:gd name="connsiteX1" fmla="*/ 2646658 w 3108481"/>
                  <a:gd name="connsiteY1" fmla="*/ 170758 h 6782975"/>
                  <a:gd name="connsiteX2" fmla="*/ 1932385 w 3108481"/>
                  <a:gd name="connsiteY2" fmla="*/ 1948593 h 6782975"/>
                  <a:gd name="connsiteX3" fmla="*/ 869557 w 3108481"/>
                  <a:gd name="connsiteY3" fmla="*/ 1974392 h 6782975"/>
                  <a:gd name="connsiteX4" fmla="*/ 81427 w 3108481"/>
                  <a:gd name="connsiteY4" fmla="*/ 3283669 h 6782975"/>
                  <a:gd name="connsiteX5" fmla="*/ 52341 w 3108481"/>
                  <a:gd name="connsiteY5" fmla="*/ 4527136 h 6782975"/>
                  <a:gd name="connsiteX6" fmla="*/ 477975 w 3108481"/>
                  <a:gd name="connsiteY6" fmla="*/ 4530335 h 6782975"/>
                  <a:gd name="connsiteX7" fmla="*/ 525297 w 3108481"/>
                  <a:gd name="connsiteY7" fmla="*/ 3336088 h 6782975"/>
                  <a:gd name="connsiteX8" fmla="*/ 740938 w 3108481"/>
                  <a:gd name="connsiteY8" fmla="*/ 2614222 h 6782975"/>
                  <a:gd name="connsiteX9" fmla="*/ 765246 w 3108481"/>
                  <a:gd name="connsiteY9" fmla="*/ 6488242 h 6782975"/>
                  <a:gd name="connsiteX10" fmla="*/ 1443275 w 3108481"/>
                  <a:gd name="connsiteY10" fmla="*/ 6499379 h 6782975"/>
                  <a:gd name="connsiteX11" fmla="*/ 1432804 w 3108481"/>
                  <a:gd name="connsiteY11" fmla="*/ 4237812 h 6782975"/>
                  <a:gd name="connsiteX12" fmla="*/ 1511695 w 3108481"/>
                  <a:gd name="connsiteY12" fmla="*/ 4229799 h 6782975"/>
                  <a:gd name="connsiteX13" fmla="*/ 1593348 w 3108481"/>
                  <a:gd name="connsiteY13" fmla="*/ 4243047 h 6782975"/>
                  <a:gd name="connsiteX14" fmla="*/ 1598583 w 3108481"/>
                  <a:gd name="connsiteY14" fmla="*/ 6495889 h 6782975"/>
                  <a:gd name="connsiteX15" fmla="*/ 2269676 w 3108481"/>
                  <a:gd name="connsiteY15" fmla="*/ 6500709 h 6782975"/>
                  <a:gd name="connsiteX16" fmla="*/ 2271354 w 3108481"/>
                  <a:gd name="connsiteY16" fmla="*/ 2423009 h 6782975"/>
                  <a:gd name="connsiteX17" fmla="*/ 3104247 w 3108481"/>
                  <a:gd name="connsiteY17" fmla="*/ 82084 h 6782975"/>
                  <a:gd name="connsiteX0" fmla="*/ 3111885 w 3116119"/>
                  <a:gd name="connsiteY0" fmla="*/ 82084 h 6782975"/>
                  <a:gd name="connsiteX1" fmla="*/ 2654296 w 3116119"/>
                  <a:gd name="connsiteY1" fmla="*/ 170758 h 6782975"/>
                  <a:gd name="connsiteX2" fmla="*/ 1940023 w 3116119"/>
                  <a:gd name="connsiteY2" fmla="*/ 1948593 h 6782975"/>
                  <a:gd name="connsiteX3" fmla="*/ 877195 w 3116119"/>
                  <a:gd name="connsiteY3" fmla="*/ 1974392 h 6782975"/>
                  <a:gd name="connsiteX4" fmla="*/ 89065 w 3116119"/>
                  <a:gd name="connsiteY4" fmla="*/ 3283669 h 6782975"/>
                  <a:gd name="connsiteX5" fmla="*/ 59979 w 3116119"/>
                  <a:gd name="connsiteY5" fmla="*/ 4527136 h 6782975"/>
                  <a:gd name="connsiteX6" fmla="*/ 462322 w 3116119"/>
                  <a:gd name="connsiteY6" fmla="*/ 4320721 h 6782975"/>
                  <a:gd name="connsiteX7" fmla="*/ 532935 w 3116119"/>
                  <a:gd name="connsiteY7" fmla="*/ 3336088 h 6782975"/>
                  <a:gd name="connsiteX8" fmla="*/ 748576 w 3116119"/>
                  <a:gd name="connsiteY8" fmla="*/ 2614222 h 6782975"/>
                  <a:gd name="connsiteX9" fmla="*/ 772884 w 3116119"/>
                  <a:gd name="connsiteY9" fmla="*/ 6488242 h 6782975"/>
                  <a:gd name="connsiteX10" fmla="*/ 1450913 w 3116119"/>
                  <a:gd name="connsiteY10" fmla="*/ 6499379 h 6782975"/>
                  <a:gd name="connsiteX11" fmla="*/ 1440442 w 3116119"/>
                  <a:gd name="connsiteY11" fmla="*/ 4237812 h 6782975"/>
                  <a:gd name="connsiteX12" fmla="*/ 1519333 w 3116119"/>
                  <a:gd name="connsiteY12" fmla="*/ 4229799 h 6782975"/>
                  <a:gd name="connsiteX13" fmla="*/ 1600986 w 3116119"/>
                  <a:gd name="connsiteY13" fmla="*/ 4243047 h 6782975"/>
                  <a:gd name="connsiteX14" fmla="*/ 1606221 w 3116119"/>
                  <a:gd name="connsiteY14" fmla="*/ 6495889 h 6782975"/>
                  <a:gd name="connsiteX15" fmla="*/ 2277314 w 3116119"/>
                  <a:gd name="connsiteY15" fmla="*/ 6500709 h 6782975"/>
                  <a:gd name="connsiteX16" fmla="*/ 2278992 w 3116119"/>
                  <a:gd name="connsiteY16" fmla="*/ 2423009 h 6782975"/>
                  <a:gd name="connsiteX17" fmla="*/ 3111885 w 3116119"/>
                  <a:gd name="connsiteY17" fmla="*/ 82084 h 6782975"/>
                  <a:gd name="connsiteX0" fmla="*/ 3119074 w 3123308"/>
                  <a:gd name="connsiteY0" fmla="*/ 82084 h 6782975"/>
                  <a:gd name="connsiteX1" fmla="*/ 2661485 w 3123308"/>
                  <a:gd name="connsiteY1" fmla="*/ 170758 h 6782975"/>
                  <a:gd name="connsiteX2" fmla="*/ 1947212 w 3123308"/>
                  <a:gd name="connsiteY2" fmla="*/ 1948593 h 6782975"/>
                  <a:gd name="connsiteX3" fmla="*/ 884384 w 3123308"/>
                  <a:gd name="connsiteY3" fmla="*/ 1974392 h 6782975"/>
                  <a:gd name="connsiteX4" fmla="*/ 96254 w 3123308"/>
                  <a:gd name="connsiteY4" fmla="*/ 3283669 h 6782975"/>
                  <a:gd name="connsiteX5" fmla="*/ 54230 w 3123308"/>
                  <a:gd name="connsiteY5" fmla="*/ 4397745 h 6782975"/>
                  <a:gd name="connsiteX6" fmla="*/ 469511 w 3123308"/>
                  <a:gd name="connsiteY6" fmla="*/ 4320721 h 6782975"/>
                  <a:gd name="connsiteX7" fmla="*/ 540124 w 3123308"/>
                  <a:gd name="connsiteY7" fmla="*/ 3336088 h 6782975"/>
                  <a:gd name="connsiteX8" fmla="*/ 755765 w 3123308"/>
                  <a:gd name="connsiteY8" fmla="*/ 2614222 h 6782975"/>
                  <a:gd name="connsiteX9" fmla="*/ 780073 w 3123308"/>
                  <a:gd name="connsiteY9" fmla="*/ 6488242 h 6782975"/>
                  <a:gd name="connsiteX10" fmla="*/ 1458102 w 3123308"/>
                  <a:gd name="connsiteY10" fmla="*/ 6499379 h 6782975"/>
                  <a:gd name="connsiteX11" fmla="*/ 1447631 w 3123308"/>
                  <a:gd name="connsiteY11" fmla="*/ 4237812 h 6782975"/>
                  <a:gd name="connsiteX12" fmla="*/ 1526522 w 3123308"/>
                  <a:gd name="connsiteY12" fmla="*/ 4229799 h 6782975"/>
                  <a:gd name="connsiteX13" fmla="*/ 1608175 w 3123308"/>
                  <a:gd name="connsiteY13" fmla="*/ 4243047 h 6782975"/>
                  <a:gd name="connsiteX14" fmla="*/ 1613410 w 3123308"/>
                  <a:gd name="connsiteY14" fmla="*/ 6495889 h 6782975"/>
                  <a:gd name="connsiteX15" fmla="*/ 2284503 w 3123308"/>
                  <a:gd name="connsiteY15" fmla="*/ 6500709 h 6782975"/>
                  <a:gd name="connsiteX16" fmla="*/ 2286181 w 3123308"/>
                  <a:gd name="connsiteY16" fmla="*/ 2423009 h 6782975"/>
                  <a:gd name="connsiteX17" fmla="*/ 3119074 w 3123308"/>
                  <a:gd name="connsiteY17" fmla="*/ 82084 h 6782975"/>
                  <a:gd name="connsiteX0" fmla="*/ 3113252 w 3117486"/>
                  <a:gd name="connsiteY0" fmla="*/ 82084 h 6782975"/>
                  <a:gd name="connsiteX1" fmla="*/ 2655663 w 3117486"/>
                  <a:gd name="connsiteY1" fmla="*/ 170758 h 6782975"/>
                  <a:gd name="connsiteX2" fmla="*/ 1941390 w 3117486"/>
                  <a:gd name="connsiteY2" fmla="*/ 1948593 h 6782975"/>
                  <a:gd name="connsiteX3" fmla="*/ 878562 w 3117486"/>
                  <a:gd name="connsiteY3" fmla="*/ 1974392 h 6782975"/>
                  <a:gd name="connsiteX4" fmla="*/ 90432 w 3117486"/>
                  <a:gd name="connsiteY4" fmla="*/ 3283669 h 6782975"/>
                  <a:gd name="connsiteX5" fmla="*/ 48408 w 3117486"/>
                  <a:gd name="connsiteY5" fmla="*/ 4397745 h 6782975"/>
                  <a:gd name="connsiteX6" fmla="*/ 463689 w 3117486"/>
                  <a:gd name="connsiteY6" fmla="*/ 4320721 h 6782975"/>
                  <a:gd name="connsiteX7" fmla="*/ 534302 w 3117486"/>
                  <a:gd name="connsiteY7" fmla="*/ 3336088 h 6782975"/>
                  <a:gd name="connsiteX8" fmla="*/ 749943 w 3117486"/>
                  <a:gd name="connsiteY8" fmla="*/ 2614222 h 6782975"/>
                  <a:gd name="connsiteX9" fmla="*/ 774251 w 3117486"/>
                  <a:gd name="connsiteY9" fmla="*/ 6488242 h 6782975"/>
                  <a:gd name="connsiteX10" fmla="*/ 1452280 w 3117486"/>
                  <a:gd name="connsiteY10" fmla="*/ 6499379 h 6782975"/>
                  <a:gd name="connsiteX11" fmla="*/ 1441809 w 3117486"/>
                  <a:gd name="connsiteY11" fmla="*/ 4237812 h 6782975"/>
                  <a:gd name="connsiteX12" fmla="*/ 1520700 w 3117486"/>
                  <a:gd name="connsiteY12" fmla="*/ 4229799 h 6782975"/>
                  <a:gd name="connsiteX13" fmla="*/ 1602353 w 3117486"/>
                  <a:gd name="connsiteY13" fmla="*/ 4243047 h 6782975"/>
                  <a:gd name="connsiteX14" fmla="*/ 1607588 w 3117486"/>
                  <a:gd name="connsiteY14" fmla="*/ 6495889 h 6782975"/>
                  <a:gd name="connsiteX15" fmla="*/ 2278681 w 3117486"/>
                  <a:gd name="connsiteY15" fmla="*/ 6500709 h 6782975"/>
                  <a:gd name="connsiteX16" fmla="*/ 2280359 w 3117486"/>
                  <a:gd name="connsiteY16" fmla="*/ 2423009 h 6782975"/>
                  <a:gd name="connsiteX17" fmla="*/ 3113252 w 3117486"/>
                  <a:gd name="connsiteY17" fmla="*/ 82084 h 6782975"/>
                  <a:gd name="connsiteX0" fmla="*/ 3113252 w 3117486"/>
                  <a:gd name="connsiteY0" fmla="*/ 82084 h 6782975"/>
                  <a:gd name="connsiteX1" fmla="*/ 2655663 w 3117486"/>
                  <a:gd name="connsiteY1" fmla="*/ 170758 h 6782975"/>
                  <a:gd name="connsiteX2" fmla="*/ 1941390 w 3117486"/>
                  <a:gd name="connsiteY2" fmla="*/ 1948593 h 6782975"/>
                  <a:gd name="connsiteX3" fmla="*/ 878562 w 3117486"/>
                  <a:gd name="connsiteY3" fmla="*/ 1974392 h 6782975"/>
                  <a:gd name="connsiteX4" fmla="*/ 90432 w 3117486"/>
                  <a:gd name="connsiteY4" fmla="*/ 3283669 h 6782975"/>
                  <a:gd name="connsiteX5" fmla="*/ 48408 w 3117486"/>
                  <a:gd name="connsiteY5" fmla="*/ 4397745 h 6782975"/>
                  <a:gd name="connsiteX6" fmla="*/ 463689 w 3117486"/>
                  <a:gd name="connsiteY6" fmla="*/ 4320721 h 6782975"/>
                  <a:gd name="connsiteX7" fmla="*/ 534302 w 3117486"/>
                  <a:gd name="connsiteY7" fmla="*/ 3336088 h 6782975"/>
                  <a:gd name="connsiteX8" fmla="*/ 749943 w 3117486"/>
                  <a:gd name="connsiteY8" fmla="*/ 2614222 h 6782975"/>
                  <a:gd name="connsiteX9" fmla="*/ 774251 w 3117486"/>
                  <a:gd name="connsiteY9" fmla="*/ 6488242 h 6782975"/>
                  <a:gd name="connsiteX10" fmla="*/ 1452280 w 3117486"/>
                  <a:gd name="connsiteY10" fmla="*/ 6499379 h 6782975"/>
                  <a:gd name="connsiteX11" fmla="*/ 1441809 w 3117486"/>
                  <a:gd name="connsiteY11" fmla="*/ 4237812 h 6782975"/>
                  <a:gd name="connsiteX12" fmla="*/ 1520700 w 3117486"/>
                  <a:gd name="connsiteY12" fmla="*/ 4229799 h 6782975"/>
                  <a:gd name="connsiteX13" fmla="*/ 1602353 w 3117486"/>
                  <a:gd name="connsiteY13" fmla="*/ 4243047 h 6782975"/>
                  <a:gd name="connsiteX14" fmla="*/ 1607588 w 3117486"/>
                  <a:gd name="connsiteY14" fmla="*/ 6495889 h 6782975"/>
                  <a:gd name="connsiteX15" fmla="*/ 2278681 w 3117486"/>
                  <a:gd name="connsiteY15" fmla="*/ 6500709 h 6782975"/>
                  <a:gd name="connsiteX16" fmla="*/ 2280359 w 3117486"/>
                  <a:gd name="connsiteY16" fmla="*/ 2423009 h 6782975"/>
                  <a:gd name="connsiteX17" fmla="*/ 3113252 w 3117486"/>
                  <a:gd name="connsiteY17" fmla="*/ 82084 h 6782975"/>
                  <a:gd name="connsiteX0" fmla="*/ 3113252 w 3117486"/>
                  <a:gd name="connsiteY0" fmla="*/ 82084 h 6782975"/>
                  <a:gd name="connsiteX1" fmla="*/ 2655663 w 3117486"/>
                  <a:gd name="connsiteY1" fmla="*/ 170758 h 6782975"/>
                  <a:gd name="connsiteX2" fmla="*/ 1941390 w 3117486"/>
                  <a:gd name="connsiteY2" fmla="*/ 1948593 h 6782975"/>
                  <a:gd name="connsiteX3" fmla="*/ 878562 w 3117486"/>
                  <a:gd name="connsiteY3" fmla="*/ 1974392 h 6782975"/>
                  <a:gd name="connsiteX4" fmla="*/ 90432 w 3117486"/>
                  <a:gd name="connsiteY4" fmla="*/ 3283669 h 6782975"/>
                  <a:gd name="connsiteX5" fmla="*/ 48408 w 3117486"/>
                  <a:gd name="connsiteY5" fmla="*/ 4397745 h 6782975"/>
                  <a:gd name="connsiteX6" fmla="*/ 463689 w 3117486"/>
                  <a:gd name="connsiteY6" fmla="*/ 4320721 h 6782975"/>
                  <a:gd name="connsiteX7" fmla="*/ 534302 w 3117486"/>
                  <a:gd name="connsiteY7" fmla="*/ 3336088 h 6782975"/>
                  <a:gd name="connsiteX8" fmla="*/ 749943 w 3117486"/>
                  <a:gd name="connsiteY8" fmla="*/ 2614222 h 6782975"/>
                  <a:gd name="connsiteX9" fmla="*/ 774251 w 3117486"/>
                  <a:gd name="connsiteY9" fmla="*/ 6488242 h 6782975"/>
                  <a:gd name="connsiteX10" fmla="*/ 1452280 w 3117486"/>
                  <a:gd name="connsiteY10" fmla="*/ 6499379 h 6782975"/>
                  <a:gd name="connsiteX11" fmla="*/ 1441809 w 3117486"/>
                  <a:gd name="connsiteY11" fmla="*/ 4237812 h 6782975"/>
                  <a:gd name="connsiteX12" fmla="*/ 1520700 w 3117486"/>
                  <a:gd name="connsiteY12" fmla="*/ 4229799 h 6782975"/>
                  <a:gd name="connsiteX13" fmla="*/ 1602353 w 3117486"/>
                  <a:gd name="connsiteY13" fmla="*/ 4243047 h 6782975"/>
                  <a:gd name="connsiteX14" fmla="*/ 1607588 w 3117486"/>
                  <a:gd name="connsiteY14" fmla="*/ 6495889 h 6782975"/>
                  <a:gd name="connsiteX15" fmla="*/ 2278681 w 3117486"/>
                  <a:gd name="connsiteY15" fmla="*/ 6500709 h 6782975"/>
                  <a:gd name="connsiteX16" fmla="*/ 2280359 w 3117486"/>
                  <a:gd name="connsiteY16" fmla="*/ 2423009 h 6782975"/>
                  <a:gd name="connsiteX17" fmla="*/ 3113252 w 3117486"/>
                  <a:gd name="connsiteY17" fmla="*/ 82084 h 6782975"/>
                  <a:gd name="connsiteX0" fmla="*/ 3113252 w 3117486"/>
                  <a:gd name="connsiteY0" fmla="*/ 82084 h 6782975"/>
                  <a:gd name="connsiteX1" fmla="*/ 2655663 w 3117486"/>
                  <a:gd name="connsiteY1" fmla="*/ 170758 h 6782975"/>
                  <a:gd name="connsiteX2" fmla="*/ 1941390 w 3117486"/>
                  <a:gd name="connsiteY2" fmla="*/ 1948593 h 6782975"/>
                  <a:gd name="connsiteX3" fmla="*/ 878562 w 3117486"/>
                  <a:gd name="connsiteY3" fmla="*/ 1974392 h 6782975"/>
                  <a:gd name="connsiteX4" fmla="*/ 90432 w 3117486"/>
                  <a:gd name="connsiteY4" fmla="*/ 3283669 h 6782975"/>
                  <a:gd name="connsiteX5" fmla="*/ 48408 w 3117486"/>
                  <a:gd name="connsiteY5" fmla="*/ 4397745 h 6782975"/>
                  <a:gd name="connsiteX6" fmla="*/ 463689 w 3117486"/>
                  <a:gd name="connsiteY6" fmla="*/ 4320721 h 6782975"/>
                  <a:gd name="connsiteX7" fmla="*/ 451491 w 3117486"/>
                  <a:gd name="connsiteY7" fmla="*/ 3527588 h 6782975"/>
                  <a:gd name="connsiteX8" fmla="*/ 749943 w 3117486"/>
                  <a:gd name="connsiteY8" fmla="*/ 2614222 h 6782975"/>
                  <a:gd name="connsiteX9" fmla="*/ 774251 w 3117486"/>
                  <a:gd name="connsiteY9" fmla="*/ 6488242 h 6782975"/>
                  <a:gd name="connsiteX10" fmla="*/ 1452280 w 3117486"/>
                  <a:gd name="connsiteY10" fmla="*/ 6499379 h 6782975"/>
                  <a:gd name="connsiteX11" fmla="*/ 1441809 w 3117486"/>
                  <a:gd name="connsiteY11" fmla="*/ 4237812 h 6782975"/>
                  <a:gd name="connsiteX12" fmla="*/ 1520700 w 3117486"/>
                  <a:gd name="connsiteY12" fmla="*/ 4229799 h 6782975"/>
                  <a:gd name="connsiteX13" fmla="*/ 1602353 w 3117486"/>
                  <a:gd name="connsiteY13" fmla="*/ 4243047 h 6782975"/>
                  <a:gd name="connsiteX14" fmla="*/ 1607588 w 3117486"/>
                  <a:gd name="connsiteY14" fmla="*/ 6495889 h 6782975"/>
                  <a:gd name="connsiteX15" fmla="*/ 2278681 w 3117486"/>
                  <a:gd name="connsiteY15" fmla="*/ 6500709 h 6782975"/>
                  <a:gd name="connsiteX16" fmla="*/ 2280359 w 3117486"/>
                  <a:gd name="connsiteY16" fmla="*/ 2423009 h 6782975"/>
                  <a:gd name="connsiteX17" fmla="*/ 3113252 w 3117486"/>
                  <a:gd name="connsiteY17" fmla="*/ 82084 h 6782975"/>
                  <a:gd name="connsiteX0" fmla="*/ 3177599 w 3181833"/>
                  <a:gd name="connsiteY0" fmla="*/ 82084 h 6782975"/>
                  <a:gd name="connsiteX1" fmla="*/ 2720010 w 3181833"/>
                  <a:gd name="connsiteY1" fmla="*/ 170758 h 6782975"/>
                  <a:gd name="connsiteX2" fmla="*/ 2005737 w 3181833"/>
                  <a:gd name="connsiteY2" fmla="*/ 1948593 h 6782975"/>
                  <a:gd name="connsiteX3" fmla="*/ 942909 w 3181833"/>
                  <a:gd name="connsiteY3" fmla="*/ 1974392 h 6782975"/>
                  <a:gd name="connsiteX4" fmla="*/ 66792 w 3181833"/>
                  <a:gd name="connsiteY4" fmla="*/ 3451878 h 6782975"/>
                  <a:gd name="connsiteX5" fmla="*/ 112755 w 3181833"/>
                  <a:gd name="connsiteY5" fmla="*/ 4397745 h 6782975"/>
                  <a:gd name="connsiteX6" fmla="*/ 528036 w 3181833"/>
                  <a:gd name="connsiteY6" fmla="*/ 4320721 h 6782975"/>
                  <a:gd name="connsiteX7" fmla="*/ 515838 w 3181833"/>
                  <a:gd name="connsiteY7" fmla="*/ 3527588 h 6782975"/>
                  <a:gd name="connsiteX8" fmla="*/ 814290 w 3181833"/>
                  <a:gd name="connsiteY8" fmla="*/ 2614222 h 6782975"/>
                  <a:gd name="connsiteX9" fmla="*/ 838598 w 3181833"/>
                  <a:gd name="connsiteY9" fmla="*/ 6488242 h 6782975"/>
                  <a:gd name="connsiteX10" fmla="*/ 1516627 w 3181833"/>
                  <a:gd name="connsiteY10" fmla="*/ 6499379 h 6782975"/>
                  <a:gd name="connsiteX11" fmla="*/ 1506156 w 3181833"/>
                  <a:gd name="connsiteY11" fmla="*/ 4237812 h 6782975"/>
                  <a:gd name="connsiteX12" fmla="*/ 1585047 w 3181833"/>
                  <a:gd name="connsiteY12" fmla="*/ 4229799 h 6782975"/>
                  <a:gd name="connsiteX13" fmla="*/ 1666700 w 3181833"/>
                  <a:gd name="connsiteY13" fmla="*/ 4243047 h 6782975"/>
                  <a:gd name="connsiteX14" fmla="*/ 1671935 w 3181833"/>
                  <a:gd name="connsiteY14" fmla="*/ 6495889 h 6782975"/>
                  <a:gd name="connsiteX15" fmla="*/ 2343028 w 3181833"/>
                  <a:gd name="connsiteY15" fmla="*/ 6500709 h 6782975"/>
                  <a:gd name="connsiteX16" fmla="*/ 2344706 w 3181833"/>
                  <a:gd name="connsiteY16" fmla="*/ 2423009 h 6782975"/>
                  <a:gd name="connsiteX17" fmla="*/ 3177599 w 3181833"/>
                  <a:gd name="connsiteY17" fmla="*/ 82084 h 6782975"/>
                  <a:gd name="connsiteX0" fmla="*/ 3125115 w 3129349"/>
                  <a:gd name="connsiteY0" fmla="*/ 82084 h 6782975"/>
                  <a:gd name="connsiteX1" fmla="*/ 2667526 w 3129349"/>
                  <a:gd name="connsiteY1" fmla="*/ 170758 h 6782975"/>
                  <a:gd name="connsiteX2" fmla="*/ 1953253 w 3129349"/>
                  <a:gd name="connsiteY2" fmla="*/ 1948593 h 6782975"/>
                  <a:gd name="connsiteX3" fmla="*/ 890425 w 3129349"/>
                  <a:gd name="connsiteY3" fmla="*/ 1974392 h 6782975"/>
                  <a:gd name="connsiteX4" fmla="*/ 14308 w 3129349"/>
                  <a:gd name="connsiteY4" fmla="*/ 3451878 h 6782975"/>
                  <a:gd name="connsiteX5" fmla="*/ 60271 w 3129349"/>
                  <a:gd name="connsiteY5" fmla="*/ 4397745 h 6782975"/>
                  <a:gd name="connsiteX6" fmla="*/ 475552 w 3129349"/>
                  <a:gd name="connsiteY6" fmla="*/ 4320721 h 6782975"/>
                  <a:gd name="connsiteX7" fmla="*/ 463354 w 3129349"/>
                  <a:gd name="connsiteY7" fmla="*/ 3527588 h 6782975"/>
                  <a:gd name="connsiteX8" fmla="*/ 761806 w 3129349"/>
                  <a:gd name="connsiteY8" fmla="*/ 2614222 h 6782975"/>
                  <a:gd name="connsiteX9" fmla="*/ 786114 w 3129349"/>
                  <a:gd name="connsiteY9" fmla="*/ 6488242 h 6782975"/>
                  <a:gd name="connsiteX10" fmla="*/ 1464143 w 3129349"/>
                  <a:gd name="connsiteY10" fmla="*/ 6499379 h 6782975"/>
                  <a:gd name="connsiteX11" fmla="*/ 1453672 w 3129349"/>
                  <a:gd name="connsiteY11" fmla="*/ 4237812 h 6782975"/>
                  <a:gd name="connsiteX12" fmla="*/ 1532563 w 3129349"/>
                  <a:gd name="connsiteY12" fmla="*/ 4229799 h 6782975"/>
                  <a:gd name="connsiteX13" fmla="*/ 1614216 w 3129349"/>
                  <a:gd name="connsiteY13" fmla="*/ 4243047 h 6782975"/>
                  <a:gd name="connsiteX14" fmla="*/ 1619451 w 3129349"/>
                  <a:gd name="connsiteY14" fmla="*/ 6495889 h 6782975"/>
                  <a:gd name="connsiteX15" fmla="*/ 2290544 w 3129349"/>
                  <a:gd name="connsiteY15" fmla="*/ 6500709 h 6782975"/>
                  <a:gd name="connsiteX16" fmla="*/ 2292222 w 3129349"/>
                  <a:gd name="connsiteY16" fmla="*/ 2423009 h 6782975"/>
                  <a:gd name="connsiteX17" fmla="*/ 3125115 w 3129349"/>
                  <a:gd name="connsiteY17" fmla="*/ 82084 h 6782975"/>
                  <a:gd name="connsiteX0" fmla="*/ 3125115 w 3129349"/>
                  <a:gd name="connsiteY0" fmla="*/ 82084 h 6782975"/>
                  <a:gd name="connsiteX1" fmla="*/ 2667526 w 3129349"/>
                  <a:gd name="connsiteY1" fmla="*/ 170758 h 6782975"/>
                  <a:gd name="connsiteX2" fmla="*/ 1953253 w 3129349"/>
                  <a:gd name="connsiteY2" fmla="*/ 1948593 h 6782975"/>
                  <a:gd name="connsiteX3" fmla="*/ 890425 w 3129349"/>
                  <a:gd name="connsiteY3" fmla="*/ 1974392 h 6782975"/>
                  <a:gd name="connsiteX4" fmla="*/ 14308 w 3129349"/>
                  <a:gd name="connsiteY4" fmla="*/ 3451878 h 6782975"/>
                  <a:gd name="connsiteX5" fmla="*/ 60271 w 3129349"/>
                  <a:gd name="connsiteY5" fmla="*/ 4397745 h 6782975"/>
                  <a:gd name="connsiteX6" fmla="*/ 475552 w 3129349"/>
                  <a:gd name="connsiteY6" fmla="*/ 4320721 h 6782975"/>
                  <a:gd name="connsiteX7" fmla="*/ 463354 w 3129349"/>
                  <a:gd name="connsiteY7" fmla="*/ 3527588 h 6782975"/>
                  <a:gd name="connsiteX8" fmla="*/ 761806 w 3129349"/>
                  <a:gd name="connsiteY8" fmla="*/ 2614222 h 6782975"/>
                  <a:gd name="connsiteX9" fmla="*/ 786114 w 3129349"/>
                  <a:gd name="connsiteY9" fmla="*/ 6488242 h 6782975"/>
                  <a:gd name="connsiteX10" fmla="*/ 1464143 w 3129349"/>
                  <a:gd name="connsiteY10" fmla="*/ 6499379 h 6782975"/>
                  <a:gd name="connsiteX11" fmla="*/ 1453672 w 3129349"/>
                  <a:gd name="connsiteY11" fmla="*/ 4237812 h 6782975"/>
                  <a:gd name="connsiteX12" fmla="*/ 1532563 w 3129349"/>
                  <a:gd name="connsiteY12" fmla="*/ 4229799 h 6782975"/>
                  <a:gd name="connsiteX13" fmla="*/ 1614216 w 3129349"/>
                  <a:gd name="connsiteY13" fmla="*/ 4243047 h 6782975"/>
                  <a:gd name="connsiteX14" fmla="*/ 1619451 w 3129349"/>
                  <a:gd name="connsiteY14" fmla="*/ 6495889 h 6782975"/>
                  <a:gd name="connsiteX15" fmla="*/ 2290544 w 3129349"/>
                  <a:gd name="connsiteY15" fmla="*/ 6500709 h 6782975"/>
                  <a:gd name="connsiteX16" fmla="*/ 2292222 w 3129349"/>
                  <a:gd name="connsiteY16" fmla="*/ 2423009 h 6782975"/>
                  <a:gd name="connsiteX17" fmla="*/ 3125115 w 3129349"/>
                  <a:gd name="connsiteY17" fmla="*/ 82084 h 6782975"/>
                  <a:gd name="connsiteX0" fmla="*/ 3125115 w 3129349"/>
                  <a:gd name="connsiteY0" fmla="*/ 82084 h 6782975"/>
                  <a:gd name="connsiteX1" fmla="*/ 2667526 w 3129349"/>
                  <a:gd name="connsiteY1" fmla="*/ 170758 h 6782975"/>
                  <a:gd name="connsiteX2" fmla="*/ 1953253 w 3129349"/>
                  <a:gd name="connsiteY2" fmla="*/ 1948593 h 6782975"/>
                  <a:gd name="connsiteX3" fmla="*/ 890425 w 3129349"/>
                  <a:gd name="connsiteY3" fmla="*/ 1974392 h 6782975"/>
                  <a:gd name="connsiteX4" fmla="*/ 14308 w 3129349"/>
                  <a:gd name="connsiteY4" fmla="*/ 3451878 h 6782975"/>
                  <a:gd name="connsiteX5" fmla="*/ 60271 w 3129349"/>
                  <a:gd name="connsiteY5" fmla="*/ 4397745 h 6782975"/>
                  <a:gd name="connsiteX6" fmla="*/ 475552 w 3129349"/>
                  <a:gd name="connsiteY6" fmla="*/ 4320721 h 6782975"/>
                  <a:gd name="connsiteX7" fmla="*/ 463354 w 3129349"/>
                  <a:gd name="connsiteY7" fmla="*/ 3527588 h 6782975"/>
                  <a:gd name="connsiteX8" fmla="*/ 761806 w 3129349"/>
                  <a:gd name="connsiteY8" fmla="*/ 2614222 h 6782975"/>
                  <a:gd name="connsiteX9" fmla="*/ 786114 w 3129349"/>
                  <a:gd name="connsiteY9" fmla="*/ 6488242 h 6782975"/>
                  <a:gd name="connsiteX10" fmla="*/ 1464143 w 3129349"/>
                  <a:gd name="connsiteY10" fmla="*/ 6499379 h 6782975"/>
                  <a:gd name="connsiteX11" fmla="*/ 1453672 w 3129349"/>
                  <a:gd name="connsiteY11" fmla="*/ 4237812 h 6782975"/>
                  <a:gd name="connsiteX12" fmla="*/ 1532563 w 3129349"/>
                  <a:gd name="connsiteY12" fmla="*/ 4229799 h 6782975"/>
                  <a:gd name="connsiteX13" fmla="*/ 1614216 w 3129349"/>
                  <a:gd name="connsiteY13" fmla="*/ 4243047 h 6782975"/>
                  <a:gd name="connsiteX14" fmla="*/ 1619451 w 3129349"/>
                  <a:gd name="connsiteY14" fmla="*/ 6495889 h 6782975"/>
                  <a:gd name="connsiteX15" fmla="*/ 2290544 w 3129349"/>
                  <a:gd name="connsiteY15" fmla="*/ 6500709 h 6782975"/>
                  <a:gd name="connsiteX16" fmla="*/ 2292222 w 3129349"/>
                  <a:gd name="connsiteY16" fmla="*/ 2423009 h 6782975"/>
                  <a:gd name="connsiteX17" fmla="*/ 3125115 w 3129349"/>
                  <a:gd name="connsiteY17" fmla="*/ 82084 h 6782975"/>
                  <a:gd name="connsiteX0" fmla="*/ 3125115 w 3129349"/>
                  <a:gd name="connsiteY0" fmla="*/ 82084 h 6782975"/>
                  <a:gd name="connsiteX1" fmla="*/ 2667526 w 3129349"/>
                  <a:gd name="connsiteY1" fmla="*/ 170758 h 6782975"/>
                  <a:gd name="connsiteX2" fmla="*/ 1953253 w 3129349"/>
                  <a:gd name="connsiteY2" fmla="*/ 1948593 h 6782975"/>
                  <a:gd name="connsiteX3" fmla="*/ 890425 w 3129349"/>
                  <a:gd name="connsiteY3" fmla="*/ 1974392 h 6782975"/>
                  <a:gd name="connsiteX4" fmla="*/ 14308 w 3129349"/>
                  <a:gd name="connsiteY4" fmla="*/ 3451878 h 6782975"/>
                  <a:gd name="connsiteX5" fmla="*/ 60271 w 3129349"/>
                  <a:gd name="connsiteY5" fmla="*/ 4397745 h 6782975"/>
                  <a:gd name="connsiteX6" fmla="*/ 475552 w 3129349"/>
                  <a:gd name="connsiteY6" fmla="*/ 4320721 h 6782975"/>
                  <a:gd name="connsiteX7" fmla="*/ 463354 w 3129349"/>
                  <a:gd name="connsiteY7" fmla="*/ 3527588 h 6782975"/>
                  <a:gd name="connsiteX8" fmla="*/ 761806 w 3129349"/>
                  <a:gd name="connsiteY8" fmla="*/ 2614222 h 6782975"/>
                  <a:gd name="connsiteX9" fmla="*/ 786114 w 3129349"/>
                  <a:gd name="connsiteY9" fmla="*/ 6488242 h 6782975"/>
                  <a:gd name="connsiteX10" fmla="*/ 1464143 w 3129349"/>
                  <a:gd name="connsiteY10" fmla="*/ 6499379 h 6782975"/>
                  <a:gd name="connsiteX11" fmla="*/ 1453672 w 3129349"/>
                  <a:gd name="connsiteY11" fmla="*/ 4237812 h 6782975"/>
                  <a:gd name="connsiteX12" fmla="*/ 1532563 w 3129349"/>
                  <a:gd name="connsiteY12" fmla="*/ 4229799 h 6782975"/>
                  <a:gd name="connsiteX13" fmla="*/ 1614216 w 3129349"/>
                  <a:gd name="connsiteY13" fmla="*/ 4243047 h 6782975"/>
                  <a:gd name="connsiteX14" fmla="*/ 1619451 w 3129349"/>
                  <a:gd name="connsiteY14" fmla="*/ 6495889 h 6782975"/>
                  <a:gd name="connsiteX15" fmla="*/ 2290544 w 3129349"/>
                  <a:gd name="connsiteY15" fmla="*/ 6500709 h 6782975"/>
                  <a:gd name="connsiteX16" fmla="*/ 2292222 w 3129349"/>
                  <a:gd name="connsiteY16" fmla="*/ 2423009 h 6782975"/>
                  <a:gd name="connsiteX17" fmla="*/ 3125115 w 3129349"/>
                  <a:gd name="connsiteY17" fmla="*/ 82084 h 6782975"/>
                  <a:gd name="connsiteX0" fmla="*/ 3122648 w 3126882"/>
                  <a:gd name="connsiteY0" fmla="*/ 82084 h 6782975"/>
                  <a:gd name="connsiteX1" fmla="*/ 2665059 w 3126882"/>
                  <a:gd name="connsiteY1" fmla="*/ 170758 h 6782975"/>
                  <a:gd name="connsiteX2" fmla="*/ 1950786 w 3126882"/>
                  <a:gd name="connsiteY2" fmla="*/ 1948593 h 6782975"/>
                  <a:gd name="connsiteX3" fmla="*/ 887958 w 3126882"/>
                  <a:gd name="connsiteY3" fmla="*/ 1974392 h 6782975"/>
                  <a:gd name="connsiteX4" fmla="*/ 11841 w 3126882"/>
                  <a:gd name="connsiteY4" fmla="*/ 3451878 h 6782975"/>
                  <a:gd name="connsiteX5" fmla="*/ 57804 w 3126882"/>
                  <a:gd name="connsiteY5" fmla="*/ 4397745 h 6782975"/>
                  <a:gd name="connsiteX6" fmla="*/ 418740 w 3126882"/>
                  <a:gd name="connsiteY6" fmla="*/ 4393181 h 6782975"/>
                  <a:gd name="connsiteX7" fmla="*/ 460887 w 3126882"/>
                  <a:gd name="connsiteY7" fmla="*/ 3527588 h 6782975"/>
                  <a:gd name="connsiteX8" fmla="*/ 759339 w 3126882"/>
                  <a:gd name="connsiteY8" fmla="*/ 2614222 h 6782975"/>
                  <a:gd name="connsiteX9" fmla="*/ 783647 w 3126882"/>
                  <a:gd name="connsiteY9" fmla="*/ 6488242 h 6782975"/>
                  <a:gd name="connsiteX10" fmla="*/ 1461676 w 3126882"/>
                  <a:gd name="connsiteY10" fmla="*/ 6499379 h 6782975"/>
                  <a:gd name="connsiteX11" fmla="*/ 1451205 w 3126882"/>
                  <a:gd name="connsiteY11" fmla="*/ 4237812 h 6782975"/>
                  <a:gd name="connsiteX12" fmla="*/ 1530096 w 3126882"/>
                  <a:gd name="connsiteY12" fmla="*/ 4229799 h 6782975"/>
                  <a:gd name="connsiteX13" fmla="*/ 1611749 w 3126882"/>
                  <a:gd name="connsiteY13" fmla="*/ 4243047 h 6782975"/>
                  <a:gd name="connsiteX14" fmla="*/ 1616984 w 3126882"/>
                  <a:gd name="connsiteY14" fmla="*/ 6495889 h 6782975"/>
                  <a:gd name="connsiteX15" fmla="*/ 2288077 w 3126882"/>
                  <a:gd name="connsiteY15" fmla="*/ 6500709 h 6782975"/>
                  <a:gd name="connsiteX16" fmla="*/ 2289755 w 3126882"/>
                  <a:gd name="connsiteY16" fmla="*/ 2423009 h 6782975"/>
                  <a:gd name="connsiteX17" fmla="*/ 3122648 w 3126882"/>
                  <a:gd name="connsiteY17" fmla="*/ 82084 h 6782975"/>
                  <a:gd name="connsiteX0" fmla="*/ 3184023 w 3188257"/>
                  <a:gd name="connsiteY0" fmla="*/ 82084 h 6782975"/>
                  <a:gd name="connsiteX1" fmla="*/ 2726434 w 3188257"/>
                  <a:gd name="connsiteY1" fmla="*/ 170758 h 6782975"/>
                  <a:gd name="connsiteX2" fmla="*/ 2012161 w 3188257"/>
                  <a:gd name="connsiteY2" fmla="*/ 1948593 h 6782975"/>
                  <a:gd name="connsiteX3" fmla="*/ 949333 w 3188257"/>
                  <a:gd name="connsiteY3" fmla="*/ 1974392 h 6782975"/>
                  <a:gd name="connsiteX4" fmla="*/ 73216 w 3188257"/>
                  <a:gd name="connsiteY4" fmla="*/ 3451878 h 6782975"/>
                  <a:gd name="connsiteX5" fmla="*/ 95889 w 3188257"/>
                  <a:gd name="connsiteY5" fmla="*/ 4402920 h 6782975"/>
                  <a:gd name="connsiteX6" fmla="*/ 480115 w 3188257"/>
                  <a:gd name="connsiteY6" fmla="*/ 4393181 h 6782975"/>
                  <a:gd name="connsiteX7" fmla="*/ 522262 w 3188257"/>
                  <a:gd name="connsiteY7" fmla="*/ 3527588 h 6782975"/>
                  <a:gd name="connsiteX8" fmla="*/ 820714 w 3188257"/>
                  <a:gd name="connsiteY8" fmla="*/ 2614222 h 6782975"/>
                  <a:gd name="connsiteX9" fmla="*/ 845022 w 3188257"/>
                  <a:gd name="connsiteY9" fmla="*/ 6488242 h 6782975"/>
                  <a:gd name="connsiteX10" fmla="*/ 1523051 w 3188257"/>
                  <a:gd name="connsiteY10" fmla="*/ 6499379 h 6782975"/>
                  <a:gd name="connsiteX11" fmla="*/ 1512580 w 3188257"/>
                  <a:gd name="connsiteY11" fmla="*/ 4237812 h 6782975"/>
                  <a:gd name="connsiteX12" fmla="*/ 1591471 w 3188257"/>
                  <a:gd name="connsiteY12" fmla="*/ 4229799 h 6782975"/>
                  <a:gd name="connsiteX13" fmla="*/ 1673124 w 3188257"/>
                  <a:gd name="connsiteY13" fmla="*/ 4243047 h 6782975"/>
                  <a:gd name="connsiteX14" fmla="*/ 1678359 w 3188257"/>
                  <a:gd name="connsiteY14" fmla="*/ 6495889 h 6782975"/>
                  <a:gd name="connsiteX15" fmla="*/ 2349452 w 3188257"/>
                  <a:gd name="connsiteY15" fmla="*/ 6500709 h 6782975"/>
                  <a:gd name="connsiteX16" fmla="*/ 2351130 w 3188257"/>
                  <a:gd name="connsiteY16" fmla="*/ 2423009 h 6782975"/>
                  <a:gd name="connsiteX17" fmla="*/ 3184023 w 3188257"/>
                  <a:gd name="connsiteY17" fmla="*/ 82084 h 6782975"/>
                  <a:gd name="connsiteX0" fmla="*/ 3175750 w 3179984"/>
                  <a:gd name="connsiteY0" fmla="*/ 82084 h 6782975"/>
                  <a:gd name="connsiteX1" fmla="*/ 2718161 w 3179984"/>
                  <a:gd name="connsiteY1" fmla="*/ 170758 h 6782975"/>
                  <a:gd name="connsiteX2" fmla="*/ 2003888 w 3179984"/>
                  <a:gd name="connsiteY2" fmla="*/ 1948593 h 6782975"/>
                  <a:gd name="connsiteX3" fmla="*/ 941060 w 3179984"/>
                  <a:gd name="connsiteY3" fmla="*/ 1974392 h 6782975"/>
                  <a:gd name="connsiteX4" fmla="*/ 64943 w 3179984"/>
                  <a:gd name="connsiteY4" fmla="*/ 3451878 h 6782975"/>
                  <a:gd name="connsiteX5" fmla="*/ 87616 w 3179984"/>
                  <a:gd name="connsiteY5" fmla="*/ 4402920 h 6782975"/>
                  <a:gd name="connsiteX6" fmla="*/ 471842 w 3179984"/>
                  <a:gd name="connsiteY6" fmla="*/ 4393181 h 6782975"/>
                  <a:gd name="connsiteX7" fmla="*/ 513989 w 3179984"/>
                  <a:gd name="connsiteY7" fmla="*/ 3527588 h 6782975"/>
                  <a:gd name="connsiteX8" fmla="*/ 812441 w 3179984"/>
                  <a:gd name="connsiteY8" fmla="*/ 2614222 h 6782975"/>
                  <a:gd name="connsiteX9" fmla="*/ 836749 w 3179984"/>
                  <a:gd name="connsiteY9" fmla="*/ 6488242 h 6782975"/>
                  <a:gd name="connsiteX10" fmla="*/ 1514778 w 3179984"/>
                  <a:gd name="connsiteY10" fmla="*/ 6499379 h 6782975"/>
                  <a:gd name="connsiteX11" fmla="*/ 1504307 w 3179984"/>
                  <a:gd name="connsiteY11" fmla="*/ 4237812 h 6782975"/>
                  <a:gd name="connsiteX12" fmla="*/ 1583198 w 3179984"/>
                  <a:gd name="connsiteY12" fmla="*/ 4229799 h 6782975"/>
                  <a:gd name="connsiteX13" fmla="*/ 1664851 w 3179984"/>
                  <a:gd name="connsiteY13" fmla="*/ 4243047 h 6782975"/>
                  <a:gd name="connsiteX14" fmla="*/ 1670086 w 3179984"/>
                  <a:gd name="connsiteY14" fmla="*/ 6495889 h 6782975"/>
                  <a:gd name="connsiteX15" fmla="*/ 2341179 w 3179984"/>
                  <a:gd name="connsiteY15" fmla="*/ 6500709 h 6782975"/>
                  <a:gd name="connsiteX16" fmla="*/ 2342857 w 3179984"/>
                  <a:gd name="connsiteY16" fmla="*/ 2423009 h 6782975"/>
                  <a:gd name="connsiteX17" fmla="*/ 3175750 w 3179984"/>
                  <a:gd name="connsiteY17" fmla="*/ 82084 h 6782975"/>
                  <a:gd name="connsiteX0" fmla="*/ 3180312 w 3184546"/>
                  <a:gd name="connsiteY0" fmla="*/ 82084 h 6782975"/>
                  <a:gd name="connsiteX1" fmla="*/ 2722723 w 3184546"/>
                  <a:gd name="connsiteY1" fmla="*/ 170758 h 6782975"/>
                  <a:gd name="connsiteX2" fmla="*/ 2008450 w 3184546"/>
                  <a:gd name="connsiteY2" fmla="*/ 1948593 h 6782975"/>
                  <a:gd name="connsiteX3" fmla="*/ 945622 w 3184546"/>
                  <a:gd name="connsiteY3" fmla="*/ 1974392 h 6782975"/>
                  <a:gd name="connsiteX4" fmla="*/ 69505 w 3184546"/>
                  <a:gd name="connsiteY4" fmla="*/ 3451878 h 6782975"/>
                  <a:gd name="connsiteX5" fmla="*/ 79240 w 3184546"/>
                  <a:gd name="connsiteY5" fmla="*/ 4389981 h 6782975"/>
                  <a:gd name="connsiteX6" fmla="*/ 476404 w 3184546"/>
                  <a:gd name="connsiteY6" fmla="*/ 4393181 h 6782975"/>
                  <a:gd name="connsiteX7" fmla="*/ 518551 w 3184546"/>
                  <a:gd name="connsiteY7" fmla="*/ 3527588 h 6782975"/>
                  <a:gd name="connsiteX8" fmla="*/ 817003 w 3184546"/>
                  <a:gd name="connsiteY8" fmla="*/ 2614222 h 6782975"/>
                  <a:gd name="connsiteX9" fmla="*/ 841311 w 3184546"/>
                  <a:gd name="connsiteY9" fmla="*/ 6488242 h 6782975"/>
                  <a:gd name="connsiteX10" fmla="*/ 1519340 w 3184546"/>
                  <a:gd name="connsiteY10" fmla="*/ 6499379 h 6782975"/>
                  <a:gd name="connsiteX11" fmla="*/ 1508869 w 3184546"/>
                  <a:gd name="connsiteY11" fmla="*/ 4237812 h 6782975"/>
                  <a:gd name="connsiteX12" fmla="*/ 1587760 w 3184546"/>
                  <a:gd name="connsiteY12" fmla="*/ 4229799 h 6782975"/>
                  <a:gd name="connsiteX13" fmla="*/ 1669413 w 3184546"/>
                  <a:gd name="connsiteY13" fmla="*/ 4243047 h 6782975"/>
                  <a:gd name="connsiteX14" fmla="*/ 1674648 w 3184546"/>
                  <a:gd name="connsiteY14" fmla="*/ 6495889 h 6782975"/>
                  <a:gd name="connsiteX15" fmla="*/ 2345741 w 3184546"/>
                  <a:gd name="connsiteY15" fmla="*/ 6500709 h 6782975"/>
                  <a:gd name="connsiteX16" fmla="*/ 2347419 w 3184546"/>
                  <a:gd name="connsiteY16" fmla="*/ 2423009 h 6782975"/>
                  <a:gd name="connsiteX17" fmla="*/ 3180312 w 3184546"/>
                  <a:gd name="connsiteY17" fmla="*/ 82084 h 6782975"/>
                  <a:gd name="connsiteX0" fmla="*/ 3131641 w 3135875"/>
                  <a:gd name="connsiteY0" fmla="*/ 82084 h 6782975"/>
                  <a:gd name="connsiteX1" fmla="*/ 2674052 w 3135875"/>
                  <a:gd name="connsiteY1" fmla="*/ 170758 h 6782975"/>
                  <a:gd name="connsiteX2" fmla="*/ 1959779 w 3135875"/>
                  <a:gd name="connsiteY2" fmla="*/ 1948593 h 6782975"/>
                  <a:gd name="connsiteX3" fmla="*/ 896951 w 3135875"/>
                  <a:gd name="connsiteY3" fmla="*/ 1974392 h 6782975"/>
                  <a:gd name="connsiteX4" fmla="*/ 20834 w 3135875"/>
                  <a:gd name="connsiteY4" fmla="*/ 3451878 h 6782975"/>
                  <a:gd name="connsiteX5" fmla="*/ 30569 w 3135875"/>
                  <a:gd name="connsiteY5" fmla="*/ 4389981 h 6782975"/>
                  <a:gd name="connsiteX6" fmla="*/ 427733 w 3135875"/>
                  <a:gd name="connsiteY6" fmla="*/ 4393181 h 6782975"/>
                  <a:gd name="connsiteX7" fmla="*/ 469880 w 3135875"/>
                  <a:gd name="connsiteY7" fmla="*/ 3527588 h 6782975"/>
                  <a:gd name="connsiteX8" fmla="*/ 768332 w 3135875"/>
                  <a:gd name="connsiteY8" fmla="*/ 2614222 h 6782975"/>
                  <a:gd name="connsiteX9" fmla="*/ 792640 w 3135875"/>
                  <a:gd name="connsiteY9" fmla="*/ 6488242 h 6782975"/>
                  <a:gd name="connsiteX10" fmla="*/ 1470669 w 3135875"/>
                  <a:gd name="connsiteY10" fmla="*/ 6499379 h 6782975"/>
                  <a:gd name="connsiteX11" fmla="*/ 1460198 w 3135875"/>
                  <a:gd name="connsiteY11" fmla="*/ 4237812 h 6782975"/>
                  <a:gd name="connsiteX12" fmla="*/ 1539089 w 3135875"/>
                  <a:gd name="connsiteY12" fmla="*/ 4229799 h 6782975"/>
                  <a:gd name="connsiteX13" fmla="*/ 1620742 w 3135875"/>
                  <a:gd name="connsiteY13" fmla="*/ 4243047 h 6782975"/>
                  <a:gd name="connsiteX14" fmla="*/ 1625977 w 3135875"/>
                  <a:gd name="connsiteY14" fmla="*/ 6495889 h 6782975"/>
                  <a:gd name="connsiteX15" fmla="*/ 2297070 w 3135875"/>
                  <a:gd name="connsiteY15" fmla="*/ 6500709 h 6782975"/>
                  <a:gd name="connsiteX16" fmla="*/ 2298748 w 3135875"/>
                  <a:gd name="connsiteY16" fmla="*/ 2423009 h 6782975"/>
                  <a:gd name="connsiteX17" fmla="*/ 3131641 w 3135875"/>
                  <a:gd name="connsiteY17" fmla="*/ 82084 h 6782975"/>
                  <a:gd name="connsiteX0" fmla="*/ 3131641 w 3135875"/>
                  <a:gd name="connsiteY0" fmla="*/ 82084 h 6782975"/>
                  <a:gd name="connsiteX1" fmla="*/ 2674052 w 3135875"/>
                  <a:gd name="connsiteY1" fmla="*/ 170758 h 6782975"/>
                  <a:gd name="connsiteX2" fmla="*/ 1959779 w 3135875"/>
                  <a:gd name="connsiteY2" fmla="*/ 1948593 h 6782975"/>
                  <a:gd name="connsiteX3" fmla="*/ 896951 w 3135875"/>
                  <a:gd name="connsiteY3" fmla="*/ 1974392 h 6782975"/>
                  <a:gd name="connsiteX4" fmla="*/ 20834 w 3135875"/>
                  <a:gd name="connsiteY4" fmla="*/ 3451878 h 6782975"/>
                  <a:gd name="connsiteX5" fmla="*/ 30569 w 3135875"/>
                  <a:gd name="connsiteY5" fmla="*/ 4389981 h 6782975"/>
                  <a:gd name="connsiteX6" fmla="*/ 427733 w 3135875"/>
                  <a:gd name="connsiteY6" fmla="*/ 4393181 h 6782975"/>
                  <a:gd name="connsiteX7" fmla="*/ 469880 w 3135875"/>
                  <a:gd name="connsiteY7" fmla="*/ 3527588 h 6782975"/>
                  <a:gd name="connsiteX8" fmla="*/ 768332 w 3135875"/>
                  <a:gd name="connsiteY8" fmla="*/ 2614222 h 6782975"/>
                  <a:gd name="connsiteX9" fmla="*/ 792640 w 3135875"/>
                  <a:gd name="connsiteY9" fmla="*/ 6488242 h 6782975"/>
                  <a:gd name="connsiteX10" fmla="*/ 1470669 w 3135875"/>
                  <a:gd name="connsiteY10" fmla="*/ 6499379 h 6782975"/>
                  <a:gd name="connsiteX11" fmla="*/ 1460198 w 3135875"/>
                  <a:gd name="connsiteY11" fmla="*/ 4237812 h 6782975"/>
                  <a:gd name="connsiteX12" fmla="*/ 1539089 w 3135875"/>
                  <a:gd name="connsiteY12" fmla="*/ 4229799 h 6782975"/>
                  <a:gd name="connsiteX13" fmla="*/ 1620742 w 3135875"/>
                  <a:gd name="connsiteY13" fmla="*/ 4243047 h 6782975"/>
                  <a:gd name="connsiteX14" fmla="*/ 1625977 w 3135875"/>
                  <a:gd name="connsiteY14" fmla="*/ 6495889 h 6782975"/>
                  <a:gd name="connsiteX15" fmla="*/ 2297070 w 3135875"/>
                  <a:gd name="connsiteY15" fmla="*/ 6500709 h 6782975"/>
                  <a:gd name="connsiteX16" fmla="*/ 2298748 w 3135875"/>
                  <a:gd name="connsiteY16" fmla="*/ 2423009 h 6782975"/>
                  <a:gd name="connsiteX17" fmla="*/ 3131641 w 3135875"/>
                  <a:gd name="connsiteY17" fmla="*/ 82084 h 6782975"/>
                  <a:gd name="connsiteX0" fmla="*/ 3131641 w 3135875"/>
                  <a:gd name="connsiteY0" fmla="*/ 82084 h 6782975"/>
                  <a:gd name="connsiteX1" fmla="*/ 2674052 w 3135875"/>
                  <a:gd name="connsiteY1" fmla="*/ 170758 h 6782975"/>
                  <a:gd name="connsiteX2" fmla="*/ 1959779 w 3135875"/>
                  <a:gd name="connsiteY2" fmla="*/ 1948593 h 6782975"/>
                  <a:gd name="connsiteX3" fmla="*/ 896951 w 3135875"/>
                  <a:gd name="connsiteY3" fmla="*/ 1974392 h 6782975"/>
                  <a:gd name="connsiteX4" fmla="*/ 20834 w 3135875"/>
                  <a:gd name="connsiteY4" fmla="*/ 3451878 h 6782975"/>
                  <a:gd name="connsiteX5" fmla="*/ 30569 w 3135875"/>
                  <a:gd name="connsiteY5" fmla="*/ 4389981 h 6782975"/>
                  <a:gd name="connsiteX6" fmla="*/ 427733 w 3135875"/>
                  <a:gd name="connsiteY6" fmla="*/ 4393181 h 6782975"/>
                  <a:gd name="connsiteX7" fmla="*/ 469880 w 3135875"/>
                  <a:gd name="connsiteY7" fmla="*/ 3527588 h 6782975"/>
                  <a:gd name="connsiteX8" fmla="*/ 768332 w 3135875"/>
                  <a:gd name="connsiteY8" fmla="*/ 2614222 h 6782975"/>
                  <a:gd name="connsiteX9" fmla="*/ 792640 w 3135875"/>
                  <a:gd name="connsiteY9" fmla="*/ 6488242 h 6782975"/>
                  <a:gd name="connsiteX10" fmla="*/ 1470669 w 3135875"/>
                  <a:gd name="connsiteY10" fmla="*/ 6499379 h 6782975"/>
                  <a:gd name="connsiteX11" fmla="*/ 1460198 w 3135875"/>
                  <a:gd name="connsiteY11" fmla="*/ 4237812 h 6782975"/>
                  <a:gd name="connsiteX12" fmla="*/ 1539089 w 3135875"/>
                  <a:gd name="connsiteY12" fmla="*/ 4229799 h 6782975"/>
                  <a:gd name="connsiteX13" fmla="*/ 1620742 w 3135875"/>
                  <a:gd name="connsiteY13" fmla="*/ 4243047 h 6782975"/>
                  <a:gd name="connsiteX14" fmla="*/ 1625977 w 3135875"/>
                  <a:gd name="connsiteY14" fmla="*/ 6495889 h 6782975"/>
                  <a:gd name="connsiteX15" fmla="*/ 2297070 w 3135875"/>
                  <a:gd name="connsiteY15" fmla="*/ 6500709 h 6782975"/>
                  <a:gd name="connsiteX16" fmla="*/ 2298748 w 3135875"/>
                  <a:gd name="connsiteY16" fmla="*/ 2423009 h 6782975"/>
                  <a:gd name="connsiteX17" fmla="*/ 3131641 w 3135875"/>
                  <a:gd name="connsiteY17" fmla="*/ 82084 h 6782975"/>
                  <a:gd name="connsiteX0" fmla="*/ 3155908 w 3160142"/>
                  <a:gd name="connsiteY0" fmla="*/ 82084 h 6782975"/>
                  <a:gd name="connsiteX1" fmla="*/ 2698319 w 3160142"/>
                  <a:gd name="connsiteY1" fmla="*/ 170758 h 6782975"/>
                  <a:gd name="connsiteX2" fmla="*/ 1984046 w 3160142"/>
                  <a:gd name="connsiteY2" fmla="*/ 1948593 h 6782975"/>
                  <a:gd name="connsiteX3" fmla="*/ 921218 w 3160142"/>
                  <a:gd name="connsiteY3" fmla="*/ 1974392 h 6782975"/>
                  <a:gd name="connsiteX4" fmla="*/ 24399 w 3160142"/>
                  <a:gd name="connsiteY4" fmla="*/ 3488108 h 6782975"/>
                  <a:gd name="connsiteX5" fmla="*/ 54836 w 3160142"/>
                  <a:gd name="connsiteY5" fmla="*/ 4389981 h 6782975"/>
                  <a:gd name="connsiteX6" fmla="*/ 452000 w 3160142"/>
                  <a:gd name="connsiteY6" fmla="*/ 4393181 h 6782975"/>
                  <a:gd name="connsiteX7" fmla="*/ 494147 w 3160142"/>
                  <a:gd name="connsiteY7" fmla="*/ 3527588 h 6782975"/>
                  <a:gd name="connsiteX8" fmla="*/ 792599 w 3160142"/>
                  <a:gd name="connsiteY8" fmla="*/ 2614222 h 6782975"/>
                  <a:gd name="connsiteX9" fmla="*/ 816907 w 3160142"/>
                  <a:gd name="connsiteY9" fmla="*/ 6488242 h 6782975"/>
                  <a:gd name="connsiteX10" fmla="*/ 1494936 w 3160142"/>
                  <a:gd name="connsiteY10" fmla="*/ 6499379 h 6782975"/>
                  <a:gd name="connsiteX11" fmla="*/ 1484465 w 3160142"/>
                  <a:gd name="connsiteY11" fmla="*/ 4237812 h 6782975"/>
                  <a:gd name="connsiteX12" fmla="*/ 1563356 w 3160142"/>
                  <a:gd name="connsiteY12" fmla="*/ 4229799 h 6782975"/>
                  <a:gd name="connsiteX13" fmla="*/ 1645009 w 3160142"/>
                  <a:gd name="connsiteY13" fmla="*/ 4243047 h 6782975"/>
                  <a:gd name="connsiteX14" fmla="*/ 1650244 w 3160142"/>
                  <a:gd name="connsiteY14" fmla="*/ 6495889 h 6782975"/>
                  <a:gd name="connsiteX15" fmla="*/ 2321337 w 3160142"/>
                  <a:gd name="connsiteY15" fmla="*/ 6500709 h 6782975"/>
                  <a:gd name="connsiteX16" fmla="*/ 2323015 w 3160142"/>
                  <a:gd name="connsiteY16" fmla="*/ 2423009 h 6782975"/>
                  <a:gd name="connsiteX17" fmla="*/ 3155908 w 3160142"/>
                  <a:gd name="connsiteY17" fmla="*/ 82084 h 6782975"/>
                  <a:gd name="connsiteX0" fmla="*/ 3155486 w 3159720"/>
                  <a:gd name="connsiteY0" fmla="*/ 82084 h 6782975"/>
                  <a:gd name="connsiteX1" fmla="*/ 2697897 w 3159720"/>
                  <a:gd name="connsiteY1" fmla="*/ 170758 h 6782975"/>
                  <a:gd name="connsiteX2" fmla="*/ 1983624 w 3159720"/>
                  <a:gd name="connsiteY2" fmla="*/ 1948593 h 6782975"/>
                  <a:gd name="connsiteX3" fmla="*/ 920796 w 3159720"/>
                  <a:gd name="connsiteY3" fmla="*/ 1974392 h 6782975"/>
                  <a:gd name="connsiteX4" fmla="*/ 23977 w 3159720"/>
                  <a:gd name="connsiteY4" fmla="*/ 3488108 h 6782975"/>
                  <a:gd name="connsiteX5" fmla="*/ 54414 w 3159720"/>
                  <a:gd name="connsiteY5" fmla="*/ 4389981 h 6782975"/>
                  <a:gd name="connsiteX6" fmla="*/ 443814 w 3159720"/>
                  <a:gd name="connsiteY6" fmla="*/ 4434587 h 6782975"/>
                  <a:gd name="connsiteX7" fmla="*/ 493725 w 3159720"/>
                  <a:gd name="connsiteY7" fmla="*/ 3527588 h 6782975"/>
                  <a:gd name="connsiteX8" fmla="*/ 792177 w 3159720"/>
                  <a:gd name="connsiteY8" fmla="*/ 2614222 h 6782975"/>
                  <a:gd name="connsiteX9" fmla="*/ 816485 w 3159720"/>
                  <a:gd name="connsiteY9" fmla="*/ 6488242 h 6782975"/>
                  <a:gd name="connsiteX10" fmla="*/ 1494514 w 3159720"/>
                  <a:gd name="connsiteY10" fmla="*/ 6499379 h 6782975"/>
                  <a:gd name="connsiteX11" fmla="*/ 1484043 w 3159720"/>
                  <a:gd name="connsiteY11" fmla="*/ 4237812 h 6782975"/>
                  <a:gd name="connsiteX12" fmla="*/ 1562934 w 3159720"/>
                  <a:gd name="connsiteY12" fmla="*/ 4229799 h 6782975"/>
                  <a:gd name="connsiteX13" fmla="*/ 1644587 w 3159720"/>
                  <a:gd name="connsiteY13" fmla="*/ 4243047 h 6782975"/>
                  <a:gd name="connsiteX14" fmla="*/ 1649822 w 3159720"/>
                  <a:gd name="connsiteY14" fmla="*/ 6495889 h 6782975"/>
                  <a:gd name="connsiteX15" fmla="*/ 2320915 w 3159720"/>
                  <a:gd name="connsiteY15" fmla="*/ 6500709 h 6782975"/>
                  <a:gd name="connsiteX16" fmla="*/ 2322593 w 3159720"/>
                  <a:gd name="connsiteY16" fmla="*/ 2423009 h 6782975"/>
                  <a:gd name="connsiteX17" fmla="*/ 3155486 w 3159720"/>
                  <a:gd name="connsiteY17" fmla="*/ 82084 h 6782975"/>
                  <a:gd name="connsiteX0" fmla="*/ 3204802 w 3209036"/>
                  <a:gd name="connsiteY0" fmla="*/ 82084 h 6782975"/>
                  <a:gd name="connsiteX1" fmla="*/ 2747213 w 3209036"/>
                  <a:gd name="connsiteY1" fmla="*/ 170758 h 6782975"/>
                  <a:gd name="connsiteX2" fmla="*/ 2032940 w 3209036"/>
                  <a:gd name="connsiteY2" fmla="*/ 1948593 h 6782975"/>
                  <a:gd name="connsiteX3" fmla="*/ 970112 w 3209036"/>
                  <a:gd name="connsiteY3" fmla="*/ 1974392 h 6782975"/>
                  <a:gd name="connsiteX4" fmla="*/ 73293 w 3209036"/>
                  <a:gd name="connsiteY4" fmla="*/ 3488108 h 6782975"/>
                  <a:gd name="connsiteX5" fmla="*/ 101142 w 3209036"/>
                  <a:gd name="connsiteY5" fmla="*/ 4439149 h 6782975"/>
                  <a:gd name="connsiteX6" fmla="*/ 493130 w 3209036"/>
                  <a:gd name="connsiteY6" fmla="*/ 4434587 h 6782975"/>
                  <a:gd name="connsiteX7" fmla="*/ 543041 w 3209036"/>
                  <a:gd name="connsiteY7" fmla="*/ 3527588 h 6782975"/>
                  <a:gd name="connsiteX8" fmla="*/ 841493 w 3209036"/>
                  <a:gd name="connsiteY8" fmla="*/ 2614222 h 6782975"/>
                  <a:gd name="connsiteX9" fmla="*/ 865801 w 3209036"/>
                  <a:gd name="connsiteY9" fmla="*/ 6488242 h 6782975"/>
                  <a:gd name="connsiteX10" fmla="*/ 1543830 w 3209036"/>
                  <a:gd name="connsiteY10" fmla="*/ 6499379 h 6782975"/>
                  <a:gd name="connsiteX11" fmla="*/ 1533359 w 3209036"/>
                  <a:gd name="connsiteY11" fmla="*/ 4237812 h 6782975"/>
                  <a:gd name="connsiteX12" fmla="*/ 1612250 w 3209036"/>
                  <a:gd name="connsiteY12" fmla="*/ 4229799 h 6782975"/>
                  <a:gd name="connsiteX13" fmla="*/ 1693903 w 3209036"/>
                  <a:gd name="connsiteY13" fmla="*/ 4243047 h 6782975"/>
                  <a:gd name="connsiteX14" fmla="*/ 1699138 w 3209036"/>
                  <a:gd name="connsiteY14" fmla="*/ 6495889 h 6782975"/>
                  <a:gd name="connsiteX15" fmla="*/ 2370231 w 3209036"/>
                  <a:gd name="connsiteY15" fmla="*/ 6500709 h 6782975"/>
                  <a:gd name="connsiteX16" fmla="*/ 2371909 w 3209036"/>
                  <a:gd name="connsiteY16" fmla="*/ 2423009 h 6782975"/>
                  <a:gd name="connsiteX17" fmla="*/ 3204802 w 3209036"/>
                  <a:gd name="connsiteY17" fmla="*/ 82084 h 6782975"/>
                  <a:gd name="connsiteX0" fmla="*/ 3192375 w 3196609"/>
                  <a:gd name="connsiteY0" fmla="*/ 82084 h 6782975"/>
                  <a:gd name="connsiteX1" fmla="*/ 2734786 w 3196609"/>
                  <a:gd name="connsiteY1" fmla="*/ 170758 h 6782975"/>
                  <a:gd name="connsiteX2" fmla="*/ 2020513 w 3196609"/>
                  <a:gd name="connsiteY2" fmla="*/ 1948593 h 6782975"/>
                  <a:gd name="connsiteX3" fmla="*/ 957685 w 3196609"/>
                  <a:gd name="connsiteY3" fmla="*/ 1974392 h 6782975"/>
                  <a:gd name="connsiteX4" fmla="*/ 60866 w 3196609"/>
                  <a:gd name="connsiteY4" fmla="*/ 3488108 h 6782975"/>
                  <a:gd name="connsiteX5" fmla="*/ 88715 w 3196609"/>
                  <a:gd name="connsiteY5" fmla="*/ 4439149 h 6782975"/>
                  <a:gd name="connsiteX6" fmla="*/ 480703 w 3196609"/>
                  <a:gd name="connsiteY6" fmla="*/ 4434587 h 6782975"/>
                  <a:gd name="connsiteX7" fmla="*/ 530614 w 3196609"/>
                  <a:gd name="connsiteY7" fmla="*/ 3527588 h 6782975"/>
                  <a:gd name="connsiteX8" fmla="*/ 829066 w 3196609"/>
                  <a:gd name="connsiteY8" fmla="*/ 2614222 h 6782975"/>
                  <a:gd name="connsiteX9" fmla="*/ 853374 w 3196609"/>
                  <a:gd name="connsiteY9" fmla="*/ 6488242 h 6782975"/>
                  <a:gd name="connsiteX10" fmla="*/ 1531403 w 3196609"/>
                  <a:gd name="connsiteY10" fmla="*/ 6499379 h 6782975"/>
                  <a:gd name="connsiteX11" fmla="*/ 1520932 w 3196609"/>
                  <a:gd name="connsiteY11" fmla="*/ 4237812 h 6782975"/>
                  <a:gd name="connsiteX12" fmla="*/ 1599823 w 3196609"/>
                  <a:gd name="connsiteY12" fmla="*/ 4229799 h 6782975"/>
                  <a:gd name="connsiteX13" fmla="*/ 1681476 w 3196609"/>
                  <a:gd name="connsiteY13" fmla="*/ 4243047 h 6782975"/>
                  <a:gd name="connsiteX14" fmla="*/ 1686711 w 3196609"/>
                  <a:gd name="connsiteY14" fmla="*/ 6495889 h 6782975"/>
                  <a:gd name="connsiteX15" fmla="*/ 2357804 w 3196609"/>
                  <a:gd name="connsiteY15" fmla="*/ 6500709 h 6782975"/>
                  <a:gd name="connsiteX16" fmla="*/ 2359482 w 3196609"/>
                  <a:gd name="connsiteY16" fmla="*/ 2423009 h 6782975"/>
                  <a:gd name="connsiteX17" fmla="*/ 3192375 w 3196609"/>
                  <a:gd name="connsiteY17" fmla="*/ 82084 h 6782975"/>
                  <a:gd name="connsiteX0" fmla="*/ 3200851 w 3205085"/>
                  <a:gd name="connsiteY0" fmla="*/ 82084 h 6782975"/>
                  <a:gd name="connsiteX1" fmla="*/ 2743262 w 3205085"/>
                  <a:gd name="connsiteY1" fmla="*/ 170758 h 6782975"/>
                  <a:gd name="connsiteX2" fmla="*/ 2028989 w 3205085"/>
                  <a:gd name="connsiteY2" fmla="*/ 1948593 h 6782975"/>
                  <a:gd name="connsiteX3" fmla="*/ 966161 w 3205085"/>
                  <a:gd name="connsiteY3" fmla="*/ 1974392 h 6782975"/>
                  <a:gd name="connsiteX4" fmla="*/ 69342 w 3205085"/>
                  <a:gd name="connsiteY4" fmla="*/ 3488108 h 6782975"/>
                  <a:gd name="connsiteX5" fmla="*/ 71313 w 3205085"/>
                  <a:gd name="connsiteY5" fmla="*/ 4428798 h 6782975"/>
                  <a:gd name="connsiteX6" fmla="*/ 489179 w 3205085"/>
                  <a:gd name="connsiteY6" fmla="*/ 4434587 h 6782975"/>
                  <a:gd name="connsiteX7" fmla="*/ 539090 w 3205085"/>
                  <a:gd name="connsiteY7" fmla="*/ 3527588 h 6782975"/>
                  <a:gd name="connsiteX8" fmla="*/ 837542 w 3205085"/>
                  <a:gd name="connsiteY8" fmla="*/ 2614222 h 6782975"/>
                  <a:gd name="connsiteX9" fmla="*/ 861850 w 3205085"/>
                  <a:gd name="connsiteY9" fmla="*/ 6488242 h 6782975"/>
                  <a:gd name="connsiteX10" fmla="*/ 1539879 w 3205085"/>
                  <a:gd name="connsiteY10" fmla="*/ 6499379 h 6782975"/>
                  <a:gd name="connsiteX11" fmla="*/ 1529408 w 3205085"/>
                  <a:gd name="connsiteY11" fmla="*/ 4237812 h 6782975"/>
                  <a:gd name="connsiteX12" fmla="*/ 1608299 w 3205085"/>
                  <a:gd name="connsiteY12" fmla="*/ 4229799 h 6782975"/>
                  <a:gd name="connsiteX13" fmla="*/ 1689952 w 3205085"/>
                  <a:gd name="connsiteY13" fmla="*/ 4243047 h 6782975"/>
                  <a:gd name="connsiteX14" fmla="*/ 1695187 w 3205085"/>
                  <a:gd name="connsiteY14" fmla="*/ 6495889 h 6782975"/>
                  <a:gd name="connsiteX15" fmla="*/ 2366280 w 3205085"/>
                  <a:gd name="connsiteY15" fmla="*/ 6500709 h 6782975"/>
                  <a:gd name="connsiteX16" fmla="*/ 2367958 w 3205085"/>
                  <a:gd name="connsiteY16" fmla="*/ 2423009 h 6782975"/>
                  <a:gd name="connsiteX17" fmla="*/ 3200851 w 3205085"/>
                  <a:gd name="connsiteY17" fmla="*/ 82084 h 6782975"/>
                  <a:gd name="connsiteX0" fmla="*/ 3151680 w 3155914"/>
                  <a:gd name="connsiteY0" fmla="*/ 82084 h 6782975"/>
                  <a:gd name="connsiteX1" fmla="*/ 2694091 w 3155914"/>
                  <a:gd name="connsiteY1" fmla="*/ 170758 h 6782975"/>
                  <a:gd name="connsiteX2" fmla="*/ 1979818 w 3155914"/>
                  <a:gd name="connsiteY2" fmla="*/ 1948593 h 6782975"/>
                  <a:gd name="connsiteX3" fmla="*/ 916990 w 3155914"/>
                  <a:gd name="connsiteY3" fmla="*/ 1974392 h 6782975"/>
                  <a:gd name="connsiteX4" fmla="*/ 20171 w 3155914"/>
                  <a:gd name="connsiteY4" fmla="*/ 3488108 h 6782975"/>
                  <a:gd name="connsiteX5" fmla="*/ 22142 w 3155914"/>
                  <a:gd name="connsiteY5" fmla="*/ 4428798 h 6782975"/>
                  <a:gd name="connsiteX6" fmla="*/ 440008 w 3155914"/>
                  <a:gd name="connsiteY6" fmla="*/ 4434587 h 6782975"/>
                  <a:gd name="connsiteX7" fmla="*/ 489919 w 3155914"/>
                  <a:gd name="connsiteY7" fmla="*/ 3527588 h 6782975"/>
                  <a:gd name="connsiteX8" fmla="*/ 788371 w 3155914"/>
                  <a:gd name="connsiteY8" fmla="*/ 2614222 h 6782975"/>
                  <a:gd name="connsiteX9" fmla="*/ 812679 w 3155914"/>
                  <a:gd name="connsiteY9" fmla="*/ 6488242 h 6782975"/>
                  <a:gd name="connsiteX10" fmla="*/ 1490708 w 3155914"/>
                  <a:gd name="connsiteY10" fmla="*/ 6499379 h 6782975"/>
                  <a:gd name="connsiteX11" fmla="*/ 1480237 w 3155914"/>
                  <a:gd name="connsiteY11" fmla="*/ 4237812 h 6782975"/>
                  <a:gd name="connsiteX12" fmla="*/ 1559128 w 3155914"/>
                  <a:gd name="connsiteY12" fmla="*/ 4229799 h 6782975"/>
                  <a:gd name="connsiteX13" fmla="*/ 1640781 w 3155914"/>
                  <a:gd name="connsiteY13" fmla="*/ 4243047 h 6782975"/>
                  <a:gd name="connsiteX14" fmla="*/ 1646016 w 3155914"/>
                  <a:gd name="connsiteY14" fmla="*/ 6495889 h 6782975"/>
                  <a:gd name="connsiteX15" fmla="*/ 2317109 w 3155914"/>
                  <a:gd name="connsiteY15" fmla="*/ 6500709 h 6782975"/>
                  <a:gd name="connsiteX16" fmla="*/ 2318787 w 3155914"/>
                  <a:gd name="connsiteY16" fmla="*/ 2423009 h 6782975"/>
                  <a:gd name="connsiteX17" fmla="*/ 3151680 w 3155914"/>
                  <a:gd name="connsiteY17" fmla="*/ 82084 h 6782975"/>
                  <a:gd name="connsiteX0" fmla="*/ 3159327 w 3163561"/>
                  <a:gd name="connsiteY0" fmla="*/ 82084 h 6782975"/>
                  <a:gd name="connsiteX1" fmla="*/ 2701738 w 3163561"/>
                  <a:gd name="connsiteY1" fmla="*/ 170758 h 6782975"/>
                  <a:gd name="connsiteX2" fmla="*/ 1987465 w 3163561"/>
                  <a:gd name="connsiteY2" fmla="*/ 1948593 h 6782975"/>
                  <a:gd name="connsiteX3" fmla="*/ 924637 w 3163561"/>
                  <a:gd name="connsiteY3" fmla="*/ 1974392 h 6782975"/>
                  <a:gd name="connsiteX4" fmla="*/ 27818 w 3163561"/>
                  <a:gd name="connsiteY4" fmla="*/ 3488108 h 6782975"/>
                  <a:gd name="connsiteX5" fmla="*/ 29789 w 3163561"/>
                  <a:gd name="connsiteY5" fmla="*/ 4428798 h 6782975"/>
                  <a:gd name="connsiteX6" fmla="*/ 447655 w 3163561"/>
                  <a:gd name="connsiteY6" fmla="*/ 4434587 h 6782975"/>
                  <a:gd name="connsiteX7" fmla="*/ 497566 w 3163561"/>
                  <a:gd name="connsiteY7" fmla="*/ 3527588 h 6782975"/>
                  <a:gd name="connsiteX8" fmla="*/ 796018 w 3163561"/>
                  <a:gd name="connsiteY8" fmla="*/ 2614222 h 6782975"/>
                  <a:gd name="connsiteX9" fmla="*/ 820326 w 3163561"/>
                  <a:gd name="connsiteY9" fmla="*/ 6488242 h 6782975"/>
                  <a:gd name="connsiteX10" fmla="*/ 1498355 w 3163561"/>
                  <a:gd name="connsiteY10" fmla="*/ 6499379 h 6782975"/>
                  <a:gd name="connsiteX11" fmla="*/ 1487884 w 3163561"/>
                  <a:gd name="connsiteY11" fmla="*/ 4237812 h 6782975"/>
                  <a:gd name="connsiteX12" fmla="*/ 1566775 w 3163561"/>
                  <a:gd name="connsiteY12" fmla="*/ 4229799 h 6782975"/>
                  <a:gd name="connsiteX13" fmla="*/ 1648428 w 3163561"/>
                  <a:gd name="connsiteY13" fmla="*/ 4243047 h 6782975"/>
                  <a:gd name="connsiteX14" fmla="*/ 1653663 w 3163561"/>
                  <a:gd name="connsiteY14" fmla="*/ 6495889 h 6782975"/>
                  <a:gd name="connsiteX15" fmla="*/ 2324756 w 3163561"/>
                  <a:gd name="connsiteY15" fmla="*/ 6500709 h 6782975"/>
                  <a:gd name="connsiteX16" fmla="*/ 2326434 w 3163561"/>
                  <a:gd name="connsiteY16" fmla="*/ 2423009 h 6782975"/>
                  <a:gd name="connsiteX17" fmla="*/ 3159327 w 3163561"/>
                  <a:gd name="connsiteY17" fmla="*/ 82084 h 6782975"/>
                  <a:gd name="connsiteX0" fmla="*/ 3159327 w 3163561"/>
                  <a:gd name="connsiteY0" fmla="*/ 82084 h 6782975"/>
                  <a:gd name="connsiteX1" fmla="*/ 2701738 w 3163561"/>
                  <a:gd name="connsiteY1" fmla="*/ 170758 h 6782975"/>
                  <a:gd name="connsiteX2" fmla="*/ 1987465 w 3163561"/>
                  <a:gd name="connsiteY2" fmla="*/ 1948593 h 6782975"/>
                  <a:gd name="connsiteX3" fmla="*/ 924637 w 3163561"/>
                  <a:gd name="connsiteY3" fmla="*/ 1974392 h 6782975"/>
                  <a:gd name="connsiteX4" fmla="*/ 27818 w 3163561"/>
                  <a:gd name="connsiteY4" fmla="*/ 3488108 h 6782975"/>
                  <a:gd name="connsiteX5" fmla="*/ 29789 w 3163561"/>
                  <a:gd name="connsiteY5" fmla="*/ 4428798 h 6782975"/>
                  <a:gd name="connsiteX6" fmla="*/ 447655 w 3163561"/>
                  <a:gd name="connsiteY6" fmla="*/ 4434587 h 6782975"/>
                  <a:gd name="connsiteX7" fmla="*/ 497566 w 3163561"/>
                  <a:gd name="connsiteY7" fmla="*/ 3527588 h 6782975"/>
                  <a:gd name="connsiteX8" fmla="*/ 796018 w 3163561"/>
                  <a:gd name="connsiteY8" fmla="*/ 2614222 h 6782975"/>
                  <a:gd name="connsiteX9" fmla="*/ 820326 w 3163561"/>
                  <a:gd name="connsiteY9" fmla="*/ 6488242 h 6782975"/>
                  <a:gd name="connsiteX10" fmla="*/ 1498355 w 3163561"/>
                  <a:gd name="connsiteY10" fmla="*/ 6499379 h 6782975"/>
                  <a:gd name="connsiteX11" fmla="*/ 1487884 w 3163561"/>
                  <a:gd name="connsiteY11" fmla="*/ 4237812 h 6782975"/>
                  <a:gd name="connsiteX12" fmla="*/ 1566775 w 3163561"/>
                  <a:gd name="connsiteY12" fmla="*/ 4229799 h 6782975"/>
                  <a:gd name="connsiteX13" fmla="*/ 1648428 w 3163561"/>
                  <a:gd name="connsiteY13" fmla="*/ 4243047 h 6782975"/>
                  <a:gd name="connsiteX14" fmla="*/ 1653663 w 3163561"/>
                  <a:gd name="connsiteY14" fmla="*/ 6495889 h 6782975"/>
                  <a:gd name="connsiteX15" fmla="*/ 2324756 w 3163561"/>
                  <a:gd name="connsiteY15" fmla="*/ 6500709 h 6782975"/>
                  <a:gd name="connsiteX16" fmla="*/ 2326434 w 3163561"/>
                  <a:gd name="connsiteY16" fmla="*/ 2423009 h 6782975"/>
                  <a:gd name="connsiteX17" fmla="*/ 3159327 w 3163561"/>
                  <a:gd name="connsiteY17" fmla="*/ 82084 h 6782975"/>
                  <a:gd name="connsiteX0" fmla="*/ 3159327 w 3163561"/>
                  <a:gd name="connsiteY0" fmla="*/ 82084 h 6782975"/>
                  <a:gd name="connsiteX1" fmla="*/ 2701738 w 3163561"/>
                  <a:gd name="connsiteY1" fmla="*/ 170758 h 6782975"/>
                  <a:gd name="connsiteX2" fmla="*/ 1987465 w 3163561"/>
                  <a:gd name="connsiteY2" fmla="*/ 1948593 h 6782975"/>
                  <a:gd name="connsiteX3" fmla="*/ 924637 w 3163561"/>
                  <a:gd name="connsiteY3" fmla="*/ 1974392 h 6782975"/>
                  <a:gd name="connsiteX4" fmla="*/ 27818 w 3163561"/>
                  <a:gd name="connsiteY4" fmla="*/ 3488108 h 6782975"/>
                  <a:gd name="connsiteX5" fmla="*/ 29789 w 3163561"/>
                  <a:gd name="connsiteY5" fmla="*/ 4428798 h 6782975"/>
                  <a:gd name="connsiteX6" fmla="*/ 447655 w 3163561"/>
                  <a:gd name="connsiteY6" fmla="*/ 4434587 h 6782975"/>
                  <a:gd name="connsiteX7" fmla="*/ 448396 w 3163561"/>
                  <a:gd name="connsiteY7" fmla="*/ 3509474 h 6782975"/>
                  <a:gd name="connsiteX8" fmla="*/ 796018 w 3163561"/>
                  <a:gd name="connsiteY8" fmla="*/ 2614222 h 6782975"/>
                  <a:gd name="connsiteX9" fmla="*/ 820326 w 3163561"/>
                  <a:gd name="connsiteY9" fmla="*/ 6488242 h 6782975"/>
                  <a:gd name="connsiteX10" fmla="*/ 1498355 w 3163561"/>
                  <a:gd name="connsiteY10" fmla="*/ 6499379 h 6782975"/>
                  <a:gd name="connsiteX11" fmla="*/ 1487884 w 3163561"/>
                  <a:gd name="connsiteY11" fmla="*/ 4237812 h 6782975"/>
                  <a:gd name="connsiteX12" fmla="*/ 1566775 w 3163561"/>
                  <a:gd name="connsiteY12" fmla="*/ 4229799 h 6782975"/>
                  <a:gd name="connsiteX13" fmla="*/ 1648428 w 3163561"/>
                  <a:gd name="connsiteY13" fmla="*/ 4243047 h 6782975"/>
                  <a:gd name="connsiteX14" fmla="*/ 1653663 w 3163561"/>
                  <a:gd name="connsiteY14" fmla="*/ 6495889 h 6782975"/>
                  <a:gd name="connsiteX15" fmla="*/ 2324756 w 3163561"/>
                  <a:gd name="connsiteY15" fmla="*/ 6500709 h 6782975"/>
                  <a:gd name="connsiteX16" fmla="*/ 2326434 w 3163561"/>
                  <a:gd name="connsiteY16" fmla="*/ 2423009 h 6782975"/>
                  <a:gd name="connsiteX17" fmla="*/ 3159327 w 3163561"/>
                  <a:gd name="connsiteY17" fmla="*/ 82084 h 6782975"/>
                  <a:gd name="connsiteX0" fmla="*/ 3159327 w 3163561"/>
                  <a:gd name="connsiteY0" fmla="*/ 82084 h 6782975"/>
                  <a:gd name="connsiteX1" fmla="*/ 2701738 w 3163561"/>
                  <a:gd name="connsiteY1" fmla="*/ 170758 h 6782975"/>
                  <a:gd name="connsiteX2" fmla="*/ 1987465 w 3163561"/>
                  <a:gd name="connsiteY2" fmla="*/ 1948593 h 6782975"/>
                  <a:gd name="connsiteX3" fmla="*/ 924637 w 3163561"/>
                  <a:gd name="connsiteY3" fmla="*/ 1974392 h 6782975"/>
                  <a:gd name="connsiteX4" fmla="*/ 27818 w 3163561"/>
                  <a:gd name="connsiteY4" fmla="*/ 3488108 h 6782975"/>
                  <a:gd name="connsiteX5" fmla="*/ 29789 w 3163561"/>
                  <a:gd name="connsiteY5" fmla="*/ 4428798 h 6782975"/>
                  <a:gd name="connsiteX6" fmla="*/ 447655 w 3163561"/>
                  <a:gd name="connsiteY6" fmla="*/ 4434587 h 6782975"/>
                  <a:gd name="connsiteX7" fmla="*/ 448396 w 3163561"/>
                  <a:gd name="connsiteY7" fmla="*/ 3509474 h 6782975"/>
                  <a:gd name="connsiteX8" fmla="*/ 796018 w 3163561"/>
                  <a:gd name="connsiteY8" fmla="*/ 2614222 h 6782975"/>
                  <a:gd name="connsiteX9" fmla="*/ 820326 w 3163561"/>
                  <a:gd name="connsiteY9" fmla="*/ 6488242 h 6782975"/>
                  <a:gd name="connsiteX10" fmla="*/ 1498355 w 3163561"/>
                  <a:gd name="connsiteY10" fmla="*/ 6499379 h 6782975"/>
                  <a:gd name="connsiteX11" fmla="*/ 1487884 w 3163561"/>
                  <a:gd name="connsiteY11" fmla="*/ 4237812 h 6782975"/>
                  <a:gd name="connsiteX12" fmla="*/ 1566775 w 3163561"/>
                  <a:gd name="connsiteY12" fmla="*/ 4229799 h 6782975"/>
                  <a:gd name="connsiteX13" fmla="*/ 1648428 w 3163561"/>
                  <a:gd name="connsiteY13" fmla="*/ 4243047 h 6782975"/>
                  <a:gd name="connsiteX14" fmla="*/ 1653663 w 3163561"/>
                  <a:gd name="connsiteY14" fmla="*/ 6495889 h 6782975"/>
                  <a:gd name="connsiteX15" fmla="*/ 2324756 w 3163561"/>
                  <a:gd name="connsiteY15" fmla="*/ 6500709 h 6782975"/>
                  <a:gd name="connsiteX16" fmla="*/ 2326434 w 3163561"/>
                  <a:gd name="connsiteY16" fmla="*/ 2423009 h 6782975"/>
                  <a:gd name="connsiteX17" fmla="*/ 3159327 w 3163561"/>
                  <a:gd name="connsiteY17" fmla="*/ 82084 h 6782975"/>
                  <a:gd name="connsiteX0" fmla="*/ 3169846 w 3174080"/>
                  <a:gd name="connsiteY0" fmla="*/ 82084 h 6782975"/>
                  <a:gd name="connsiteX1" fmla="*/ 2712257 w 3174080"/>
                  <a:gd name="connsiteY1" fmla="*/ 170758 h 6782975"/>
                  <a:gd name="connsiteX2" fmla="*/ 1997984 w 3174080"/>
                  <a:gd name="connsiteY2" fmla="*/ 1948593 h 6782975"/>
                  <a:gd name="connsiteX3" fmla="*/ 935156 w 3174080"/>
                  <a:gd name="connsiteY3" fmla="*/ 1974392 h 6782975"/>
                  <a:gd name="connsiteX4" fmla="*/ 38337 w 3174080"/>
                  <a:gd name="connsiteY4" fmla="*/ 3488108 h 6782975"/>
                  <a:gd name="connsiteX5" fmla="*/ 40308 w 3174080"/>
                  <a:gd name="connsiteY5" fmla="*/ 4428798 h 6782975"/>
                  <a:gd name="connsiteX6" fmla="*/ 432297 w 3174080"/>
                  <a:gd name="connsiteY6" fmla="*/ 4455290 h 6782975"/>
                  <a:gd name="connsiteX7" fmla="*/ 458915 w 3174080"/>
                  <a:gd name="connsiteY7" fmla="*/ 3509474 h 6782975"/>
                  <a:gd name="connsiteX8" fmla="*/ 806537 w 3174080"/>
                  <a:gd name="connsiteY8" fmla="*/ 2614222 h 6782975"/>
                  <a:gd name="connsiteX9" fmla="*/ 830845 w 3174080"/>
                  <a:gd name="connsiteY9" fmla="*/ 6488242 h 6782975"/>
                  <a:gd name="connsiteX10" fmla="*/ 1508874 w 3174080"/>
                  <a:gd name="connsiteY10" fmla="*/ 6499379 h 6782975"/>
                  <a:gd name="connsiteX11" fmla="*/ 1498403 w 3174080"/>
                  <a:gd name="connsiteY11" fmla="*/ 4237812 h 6782975"/>
                  <a:gd name="connsiteX12" fmla="*/ 1577294 w 3174080"/>
                  <a:gd name="connsiteY12" fmla="*/ 4229799 h 6782975"/>
                  <a:gd name="connsiteX13" fmla="*/ 1658947 w 3174080"/>
                  <a:gd name="connsiteY13" fmla="*/ 4243047 h 6782975"/>
                  <a:gd name="connsiteX14" fmla="*/ 1664182 w 3174080"/>
                  <a:gd name="connsiteY14" fmla="*/ 6495889 h 6782975"/>
                  <a:gd name="connsiteX15" fmla="*/ 2335275 w 3174080"/>
                  <a:gd name="connsiteY15" fmla="*/ 6500709 h 6782975"/>
                  <a:gd name="connsiteX16" fmla="*/ 2336953 w 3174080"/>
                  <a:gd name="connsiteY16" fmla="*/ 2423009 h 6782975"/>
                  <a:gd name="connsiteX17" fmla="*/ 3169846 w 3174080"/>
                  <a:gd name="connsiteY17" fmla="*/ 82084 h 6782975"/>
                  <a:gd name="connsiteX0" fmla="*/ 3159647 w 3163881"/>
                  <a:gd name="connsiteY0" fmla="*/ 82084 h 6782975"/>
                  <a:gd name="connsiteX1" fmla="*/ 2702058 w 3163881"/>
                  <a:gd name="connsiteY1" fmla="*/ 170758 h 6782975"/>
                  <a:gd name="connsiteX2" fmla="*/ 1987785 w 3163881"/>
                  <a:gd name="connsiteY2" fmla="*/ 1948593 h 6782975"/>
                  <a:gd name="connsiteX3" fmla="*/ 924957 w 3163881"/>
                  <a:gd name="connsiteY3" fmla="*/ 1974392 h 6782975"/>
                  <a:gd name="connsiteX4" fmla="*/ 28138 w 3163881"/>
                  <a:gd name="connsiteY4" fmla="*/ 3488108 h 6782975"/>
                  <a:gd name="connsiteX5" fmla="*/ 30109 w 3163881"/>
                  <a:gd name="connsiteY5" fmla="*/ 4428798 h 6782975"/>
                  <a:gd name="connsiteX6" fmla="*/ 422098 w 3163881"/>
                  <a:gd name="connsiteY6" fmla="*/ 4455290 h 6782975"/>
                  <a:gd name="connsiteX7" fmla="*/ 448716 w 3163881"/>
                  <a:gd name="connsiteY7" fmla="*/ 3509474 h 6782975"/>
                  <a:gd name="connsiteX8" fmla="*/ 796338 w 3163881"/>
                  <a:gd name="connsiteY8" fmla="*/ 2614222 h 6782975"/>
                  <a:gd name="connsiteX9" fmla="*/ 820646 w 3163881"/>
                  <a:gd name="connsiteY9" fmla="*/ 6488242 h 6782975"/>
                  <a:gd name="connsiteX10" fmla="*/ 1498675 w 3163881"/>
                  <a:gd name="connsiteY10" fmla="*/ 6499379 h 6782975"/>
                  <a:gd name="connsiteX11" fmla="*/ 1488204 w 3163881"/>
                  <a:gd name="connsiteY11" fmla="*/ 4237812 h 6782975"/>
                  <a:gd name="connsiteX12" fmla="*/ 1567095 w 3163881"/>
                  <a:gd name="connsiteY12" fmla="*/ 4229799 h 6782975"/>
                  <a:gd name="connsiteX13" fmla="*/ 1648748 w 3163881"/>
                  <a:gd name="connsiteY13" fmla="*/ 4243047 h 6782975"/>
                  <a:gd name="connsiteX14" fmla="*/ 1653983 w 3163881"/>
                  <a:gd name="connsiteY14" fmla="*/ 6495889 h 6782975"/>
                  <a:gd name="connsiteX15" fmla="*/ 2325076 w 3163881"/>
                  <a:gd name="connsiteY15" fmla="*/ 6500709 h 6782975"/>
                  <a:gd name="connsiteX16" fmla="*/ 2326754 w 3163881"/>
                  <a:gd name="connsiteY16" fmla="*/ 2423009 h 6782975"/>
                  <a:gd name="connsiteX17" fmla="*/ 3159647 w 3163881"/>
                  <a:gd name="connsiteY17" fmla="*/ 82084 h 6782975"/>
                  <a:gd name="connsiteX0" fmla="*/ 3159647 w 3163881"/>
                  <a:gd name="connsiteY0" fmla="*/ 82084 h 6782975"/>
                  <a:gd name="connsiteX1" fmla="*/ 2702058 w 3163881"/>
                  <a:gd name="connsiteY1" fmla="*/ 170758 h 6782975"/>
                  <a:gd name="connsiteX2" fmla="*/ 1987785 w 3163881"/>
                  <a:gd name="connsiteY2" fmla="*/ 1948593 h 6782975"/>
                  <a:gd name="connsiteX3" fmla="*/ 924957 w 3163881"/>
                  <a:gd name="connsiteY3" fmla="*/ 1974392 h 6782975"/>
                  <a:gd name="connsiteX4" fmla="*/ 28138 w 3163881"/>
                  <a:gd name="connsiteY4" fmla="*/ 3488108 h 6782975"/>
                  <a:gd name="connsiteX5" fmla="*/ 30109 w 3163881"/>
                  <a:gd name="connsiteY5" fmla="*/ 4428798 h 6782975"/>
                  <a:gd name="connsiteX6" fmla="*/ 422098 w 3163881"/>
                  <a:gd name="connsiteY6" fmla="*/ 4455290 h 6782975"/>
                  <a:gd name="connsiteX7" fmla="*/ 448716 w 3163881"/>
                  <a:gd name="connsiteY7" fmla="*/ 3509474 h 6782975"/>
                  <a:gd name="connsiteX8" fmla="*/ 796338 w 3163881"/>
                  <a:gd name="connsiteY8" fmla="*/ 2614222 h 6782975"/>
                  <a:gd name="connsiteX9" fmla="*/ 820646 w 3163881"/>
                  <a:gd name="connsiteY9" fmla="*/ 6488242 h 6782975"/>
                  <a:gd name="connsiteX10" fmla="*/ 1498675 w 3163881"/>
                  <a:gd name="connsiteY10" fmla="*/ 6499379 h 6782975"/>
                  <a:gd name="connsiteX11" fmla="*/ 1488204 w 3163881"/>
                  <a:gd name="connsiteY11" fmla="*/ 4237812 h 6782975"/>
                  <a:gd name="connsiteX12" fmla="*/ 1567095 w 3163881"/>
                  <a:gd name="connsiteY12" fmla="*/ 4229799 h 6782975"/>
                  <a:gd name="connsiteX13" fmla="*/ 1648748 w 3163881"/>
                  <a:gd name="connsiteY13" fmla="*/ 4243047 h 6782975"/>
                  <a:gd name="connsiteX14" fmla="*/ 1653983 w 3163881"/>
                  <a:gd name="connsiteY14" fmla="*/ 6495889 h 6782975"/>
                  <a:gd name="connsiteX15" fmla="*/ 2325076 w 3163881"/>
                  <a:gd name="connsiteY15" fmla="*/ 6500709 h 6782975"/>
                  <a:gd name="connsiteX16" fmla="*/ 2326754 w 3163881"/>
                  <a:gd name="connsiteY16" fmla="*/ 2423009 h 6782975"/>
                  <a:gd name="connsiteX17" fmla="*/ 3159647 w 3163881"/>
                  <a:gd name="connsiteY17" fmla="*/ 82084 h 6782975"/>
                  <a:gd name="connsiteX0" fmla="*/ 3159647 w 3163881"/>
                  <a:gd name="connsiteY0" fmla="*/ 82084 h 6782975"/>
                  <a:gd name="connsiteX1" fmla="*/ 2702058 w 3163881"/>
                  <a:gd name="connsiteY1" fmla="*/ 170758 h 6782975"/>
                  <a:gd name="connsiteX2" fmla="*/ 1987785 w 3163881"/>
                  <a:gd name="connsiteY2" fmla="*/ 1948593 h 6782975"/>
                  <a:gd name="connsiteX3" fmla="*/ 924957 w 3163881"/>
                  <a:gd name="connsiteY3" fmla="*/ 1974392 h 6782975"/>
                  <a:gd name="connsiteX4" fmla="*/ 28138 w 3163881"/>
                  <a:gd name="connsiteY4" fmla="*/ 3488108 h 6782975"/>
                  <a:gd name="connsiteX5" fmla="*/ 30109 w 3163881"/>
                  <a:gd name="connsiteY5" fmla="*/ 4428798 h 6782975"/>
                  <a:gd name="connsiteX6" fmla="*/ 422098 w 3163881"/>
                  <a:gd name="connsiteY6" fmla="*/ 4455290 h 6782975"/>
                  <a:gd name="connsiteX7" fmla="*/ 448716 w 3163881"/>
                  <a:gd name="connsiteY7" fmla="*/ 3509474 h 6782975"/>
                  <a:gd name="connsiteX8" fmla="*/ 796338 w 3163881"/>
                  <a:gd name="connsiteY8" fmla="*/ 2614222 h 6782975"/>
                  <a:gd name="connsiteX9" fmla="*/ 820646 w 3163881"/>
                  <a:gd name="connsiteY9" fmla="*/ 6488242 h 6782975"/>
                  <a:gd name="connsiteX10" fmla="*/ 1498675 w 3163881"/>
                  <a:gd name="connsiteY10" fmla="*/ 6499379 h 6782975"/>
                  <a:gd name="connsiteX11" fmla="*/ 1488204 w 3163881"/>
                  <a:gd name="connsiteY11" fmla="*/ 4237812 h 6782975"/>
                  <a:gd name="connsiteX12" fmla="*/ 1567095 w 3163881"/>
                  <a:gd name="connsiteY12" fmla="*/ 4229799 h 6782975"/>
                  <a:gd name="connsiteX13" fmla="*/ 1648748 w 3163881"/>
                  <a:gd name="connsiteY13" fmla="*/ 4243047 h 6782975"/>
                  <a:gd name="connsiteX14" fmla="*/ 1653983 w 3163881"/>
                  <a:gd name="connsiteY14" fmla="*/ 6495889 h 6782975"/>
                  <a:gd name="connsiteX15" fmla="*/ 2325076 w 3163881"/>
                  <a:gd name="connsiteY15" fmla="*/ 6500709 h 6782975"/>
                  <a:gd name="connsiteX16" fmla="*/ 2326754 w 3163881"/>
                  <a:gd name="connsiteY16" fmla="*/ 2423009 h 6782975"/>
                  <a:gd name="connsiteX17" fmla="*/ 3159647 w 3163881"/>
                  <a:gd name="connsiteY17" fmla="*/ 82084 h 6782975"/>
                  <a:gd name="connsiteX0" fmla="*/ 3159647 w 3163881"/>
                  <a:gd name="connsiteY0" fmla="*/ 0 h 6700891"/>
                  <a:gd name="connsiteX1" fmla="*/ 2702058 w 3163881"/>
                  <a:gd name="connsiteY1" fmla="*/ 88674 h 6700891"/>
                  <a:gd name="connsiteX2" fmla="*/ 1987785 w 3163881"/>
                  <a:gd name="connsiteY2" fmla="*/ 1866509 h 6700891"/>
                  <a:gd name="connsiteX3" fmla="*/ 924957 w 3163881"/>
                  <a:gd name="connsiteY3" fmla="*/ 1892308 h 6700891"/>
                  <a:gd name="connsiteX4" fmla="*/ 28138 w 3163881"/>
                  <a:gd name="connsiteY4" fmla="*/ 3406024 h 6700891"/>
                  <a:gd name="connsiteX5" fmla="*/ 30109 w 3163881"/>
                  <a:gd name="connsiteY5" fmla="*/ 4346714 h 6700891"/>
                  <a:gd name="connsiteX6" fmla="*/ 422098 w 3163881"/>
                  <a:gd name="connsiteY6" fmla="*/ 4373206 h 6700891"/>
                  <a:gd name="connsiteX7" fmla="*/ 448716 w 3163881"/>
                  <a:gd name="connsiteY7" fmla="*/ 3427390 h 6700891"/>
                  <a:gd name="connsiteX8" fmla="*/ 796338 w 3163881"/>
                  <a:gd name="connsiteY8" fmla="*/ 2532138 h 6700891"/>
                  <a:gd name="connsiteX9" fmla="*/ 820646 w 3163881"/>
                  <a:gd name="connsiteY9" fmla="*/ 6406158 h 6700891"/>
                  <a:gd name="connsiteX10" fmla="*/ 1498675 w 3163881"/>
                  <a:gd name="connsiteY10" fmla="*/ 6417295 h 6700891"/>
                  <a:gd name="connsiteX11" fmla="*/ 1488204 w 3163881"/>
                  <a:gd name="connsiteY11" fmla="*/ 4155728 h 6700891"/>
                  <a:gd name="connsiteX12" fmla="*/ 1567095 w 3163881"/>
                  <a:gd name="connsiteY12" fmla="*/ 4147715 h 6700891"/>
                  <a:gd name="connsiteX13" fmla="*/ 1648748 w 3163881"/>
                  <a:gd name="connsiteY13" fmla="*/ 4160963 h 6700891"/>
                  <a:gd name="connsiteX14" fmla="*/ 1653983 w 3163881"/>
                  <a:gd name="connsiteY14" fmla="*/ 6413805 h 6700891"/>
                  <a:gd name="connsiteX15" fmla="*/ 2325076 w 3163881"/>
                  <a:gd name="connsiteY15" fmla="*/ 6418625 h 6700891"/>
                  <a:gd name="connsiteX16" fmla="*/ 2326754 w 3163881"/>
                  <a:gd name="connsiteY16" fmla="*/ 2340925 h 6700891"/>
                  <a:gd name="connsiteX17" fmla="*/ 3159647 w 3163881"/>
                  <a:gd name="connsiteY17" fmla="*/ 0 h 6700891"/>
                  <a:gd name="connsiteX0" fmla="*/ 3159647 w 3163881"/>
                  <a:gd name="connsiteY0" fmla="*/ 0 h 6700891"/>
                  <a:gd name="connsiteX1" fmla="*/ 2712410 w 3163881"/>
                  <a:gd name="connsiteY1" fmla="*/ 13626 h 6700891"/>
                  <a:gd name="connsiteX2" fmla="*/ 1987785 w 3163881"/>
                  <a:gd name="connsiteY2" fmla="*/ 1866509 h 6700891"/>
                  <a:gd name="connsiteX3" fmla="*/ 924957 w 3163881"/>
                  <a:gd name="connsiteY3" fmla="*/ 1892308 h 6700891"/>
                  <a:gd name="connsiteX4" fmla="*/ 28138 w 3163881"/>
                  <a:gd name="connsiteY4" fmla="*/ 3406024 h 6700891"/>
                  <a:gd name="connsiteX5" fmla="*/ 30109 w 3163881"/>
                  <a:gd name="connsiteY5" fmla="*/ 4346714 h 6700891"/>
                  <a:gd name="connsiteX6" fmla="*/ 422098 w 3163881"/>
                  <a:gd name="connsiteY6" fmla="*/ 4373206 h 6700891"/>
                  <a:gd name="connsiteX7" fmla="*/ 448716 w 3163881"/>
                  <a:gd name="connsiteY7" fmla="*/ 3427390 h 6700891"/>
                  <a:gd name="connsiteX8" fmla="*/ 796338 w 3163881"/>
                  <a:gd name="connsiteY8" fmla="*/ 2532138 h 6700891"/>
                  <a:gd name="connsiteX9" fmla="*/ 820646 w 3163881"/>
                  <a:gd name="connsiteY9" fmla="*/ 6406158 h 6700891"/>
                  <a:gd name="connsiteX10" fmla="*/ 1498675 w 3163881"/>
                  <a:gd name="connsiteY10" fmla="*/ 6417295 h 6700891"/>
                  <a:gd name="connsiteX11" fmla="*/ 1488204 w 3163881"/>
                  <a:gd name="connsiteY11" fmla="*/ 4155728 h 6700891"/>
                  <a:gd name="connsiteX12" fmla="*/ 1567095 w 3163881"/>
                  <a:gd name="connsiteY12" fmla="*/ 4147715 h 6700891"/>
                  <a:gd name="connsiteX13" fmla="*/ 1648748 w 3163881"/>
                  <a:gd name="connsiteY13" fmla="*/ 4160963 h 6700891"/>
                  <a:gd name="connsiteX14" fmla="*/ 1653983 w 3163881"/>
                  <a:gd name="connsiteY14" fmla="*/ 6413805 h 6700891"/>
                  <a:gd name="connsiteX15" fmla="*/ 2325076 w 3163881"/>
                  <a:gd name="connsiteY15" fmla="*/ 6418625 h 6700891"/>
                  <a:gd name="connsiteX16" fmla="*/ 2326754 w 3163881"/>
                  <a:gd name="connsiteY16" fmla="*/ 2340925 h 6700891"/>
                  <a:gd name="connsiteX17" fmla="*/ 3159647 w 3163881"/>
                  <a:gd name="connsiteY17" fmla="*/ 0 h 6700891"/>
                  <a:gd name="connsiteX0" fmla="*/ 3159647 w 3163881"/>
                  <a:gd name="connsiteY0" fmla="*/ 0 h 6700891"/>
                  <a:gd name="connsiteX1" fmla="*/ 2712410 w 3163881"/>
                  <a:gd name="connsiteY1" fmla="*/ 13626 h 6700891"/>
                  <a:gd name="connsiteX2" fmla="*/ 1987785 w 3163881"/>
                  <a:gd name="connsiteY2" fmla="*/ 1866509 h 6700891"/>
                  <a:gd name="connsiteX3" fmla="*/ 924957 w 3163881"/>
                  <a:gd name="connsiteY3" fmla="*/ 1892308 h 6700891"/>
                  <a:gd name="connsiteX4" fmla="*/ 28138 w 3163881"/>
                  <a:gd name="connsiteY4" fmla="*/ 3406024 h 6700891"/>
                  <a:gd name="connsiteX5" fmla="*/ 30109 w 3163881"/>
                  <a:gd name="connsiteY5" fmla="*/ 4346714 h 6700891"/>
                  <a:gd name="connsiteX6" fmla="*/ 422098 w 3163881"/>
                  <a:gd name="connsiteY6" fmla="*/ 4373206 h 6700891"/>
                  <a:gd name="connsiteX7" fmla="*/ 448716 w 3163881"/>
                  <a:gd name="connsiteY7" fmla="*/ 3427390 h 6700891"/>
                  <a:gd name="connsiteX8" fmla="*/ 796338 w 3163881"/>
                  <a:gd name="connsiteY8" fmla="*/ 2532138 h 6700891"/>
                  <a:gd name="connsiteX9" fmla="*/ 820646 w 3163881"/>
                  <a:gd name="connsiteY9" fmla="*/ 6406158 h 6700891"/>
                  <a:gd name="connsiteX10" fmla="*/ 1498675 w 3163881"/>
                  <a:gd name="connsiteY10" fmla="*/ 6417295 h 6700891"/>
                  <a:gd name="connsiteX11" fmla="*/ 1488204 w 3163881"/>
                  <a:gd name="connsiteY11" fmla="*/ 4155728 h 6700891"/>
                  <a:gd name="connsiteX12" fmla="*/ 1567095 w 3163881"/>
                  <a:gd name="connsiteY12" fmla="*/ 4147715 h 6700891"/>
                  <a:gd name="connsiteX13" fmla="*/ 1648748 w 3163881"/>
                  <a:gd name="connsiteY13" fmla="*/ 4160963 h 6700891"/>
                  <a:gd name="connsiteX14" fmla="*/ 1653983 w 3163881"/>
                  <a:gd name="connsiteY14" fmla="*/ 6413805 h 6700891"/>
                  <a:gd name="connsiteX15" fmla="*/ 2325076 w 3163881"/>
                  <a:gd name="connsiteY15" fmla="*/ 6418625 h 6700891"/>
                  <a:gd name="connsiteX16" fmla="*/ 2326754 w 3163881"/>
                  <a:gd name="connsiteY16" fmla="*/ 2340925 h 6700891"/>
                  <a:gd name="connsiteX17" fmla="*/ 3159647 w 3163881"/>
                  <a:gd name="connsiteY17" fmla="*/ 0 h 6700891"/>
                  <a:gd name="connsiteX0" fmla="*/ 3159647 w 3163881"/>
                  <a:gd name="connsiteY0" fmla="*/ 88750 h 6789641"/>
                  <a:gd name="connsiteX1" fmla="*/ 2712410 w 3163881"/>
                  <a:gd name="connsiteY1" fmla="*/ 102376 h 6789641"/>
                  <a:gd name="connsiteX2" fmla="*/ 1987785 w 3163881"/>
                  <a:gd name="connsiteY2" fmla="*/ 1955259 h 6789641"/>
                  <a:gd name="connsiteX3" fmla="*/ 924957 w 3163881"/>
                  <a:gd name="connsiteY3" fmla="*/ 1981058 h 6789641"/>
                  <a:gd name="connsiteX4" fmla="*/ 28138 w 3163881"/>
                  <a:gd name="connsiteY4" fmla="*/ 3494774 h 6789641"/>
                  <a:gd name="connsiteX5" fmla="*/ 30109 w 3163881"/>
                  <a:gd name="connsiteY5" fmla="*/ 4435464 h 6789641"/>
                  <a:gd name="connsiteX6" fmla="*/ 422098 w 3163881"/>
                  <a:gd name="connsiteY6" fmla="*/ 4461956 h 6789641"/>
                  <a:gd name="connsiteX7" fmla="*/ 448716 w 3163881"/>
                  <a:gd name="connsiteY7" fmla="*/ 3516140 h 6789641"/>
                  <a:gd name="connsiteX8" fmla="*/ 796338 w 3163881"/>
                  <a:gd name="connsiteY8" fmla="*/ 2620888 h 6789641"/>
                  <a:gd name="connsiteX9" fmla="*/ 820646 w 3163881"/>
                  <a:gd name="connsiteY9" fmla="*/ 6494908 h 6789641"/>
                  <a:gd name="connsiteX10" fmla="*/ 1498675 w 3163881"/>
                  <a:gd name="connsiteY10" fmla="*/ 6506045 h 6789641"/>
                  <a:gd name="connsiteX11" fmla="*/ 1488204 w 3163881"/>
                  <a:gd name="connsiteY11" fmla="*/ 4244478 h 6789641"/>
                  <a:gd name="connsiteX12" fmla="*/ 1567095 w 3163881"/>
                  <a:gd name="connsiteY12" fmla="*/ 4236465 h 6789641"/>
                  <a:gd name="connsiteX13" fmla="*/ 1648748 w 3163881"/>
                  <a:gd name="connsiteY13" fmla="*/ 4249713 h 6789641"/>
                  <a:gd name="connsiteX14" fmla="*/ 1653983 w 3163881"/>
                  <a:gd name="connsiteY14" fmla="*/ 6502555 h 6789641"/>
                  <a:gd name="connsiteX15" fmla="*/ 2325076 w 3163881"/>
                  <a:gd name="connsiteY15" fmla="*/ 6507375 h 6789641"/>
                  <a:gd name="connsiteX16" fmla="*/ 2326754 w 3163881"/>
                  <a:gd name="connsiteY16" fmla="*/ 2429675 h 6789641"/>
                  <a:gd name="connsiteX17" fmla="*/ 3159647 w 3163881"/>
                  <a:gd name="connsiteY17" fmla="*/ 88750 h 6789641"/>
                  <a:gd name="connsiteX0" fmla="*/ 3159647 w 3163881"/>
                  <a:gd name="connsiteY0" fmla="*/ 88750 h 6789641"/>
                  <a:gd name="connsiteX1" fmla="*/ 2712410 w 3163881"/>
                  <a:gd name="connsiteY1" fmla="*/ 102376 h 6789641"/>
                  <a:gd name="connsiteX2" fmla="*/ 1987785 w 3163881"/>
                  <a:gd name="connsiteY2" fmla="*/ 1955259 h 6789641"/>
                  <a:gd name="connsiteX3" fmla="*/ 924957 w 3163881"/>
                  <a:gd name="connsiteY3" fmla="*/ 1981058 h 6789641"/>
                  <a:gd name="connsiteX4" fmla="*/ 28138 w 3163881"/>
                  <a:gd name="connsiteY4" fmla="*/ 3494774 h 6789641"/>
                  <a:gd name="connsiteX5" fmla="*/ 30109 w 3163881"/>
                  <a:gd name="connsiteY5" fmla="*/ 4435464 h 6789641"/>
                  <a:gd name="connsiteX6" fmla="*/ 422098 w 3163881"/>
                  <a:gd name="connsiteY6" fmla="*/ 4461956 h 6789641"/>
                  <a:gd name="connsiteX7" fmla="*/ 448716 w 3163881"/>
                  <a:gd name="connsiteY7" fmla="*/ 3516140 h 6789641"/>
                  <a:gd name="connsiteX8" fmla="*/ 796338 w 3163881"/>
                  <a:gd name="connsiteY8" fmla="*/ 2620888 h 6789641"/>
                  <a:gd name="connsiteX9" fmla="*/ 820646 w 3163881"/>
                  <a:gd name="connsiteY9" fmla="*/ 6494908 h 6789641"/>
                  <a:gd name="connsiteX10" fmla="*/ 1498675 w 3163881"/>
                  <a:gd name="connsiteY10" fmla="*/ 6506045 h 6789641"/>
                  <a:gd name="connsiteX11" fmla="*/ 1488204 w 3163881"/>
                  <a:gd name="connsiteY11" fmla="*/ 4244478 h 6789641"/>
                  <a:gd name="connsiteX12" fmla="*/ 1567095 w 3163881"/>
                  <a:gd name="connsiteY12" fmla="*/ 4236465 h 6789641"/>
                  <a:gd name="connsiteX13" fmla="*/ 1648748 w 3163881"/>
                  <a:gd name="connsiteY13" fmla="*/ 4249713 h 6789641"/>
                  <a:gd name="connsiteX14" fmla="*/ 1653983 w 3163881"/>
                  <a:gd name="connsiteY14" fmla="*/ 6502555 h 6789641"/>
                  <a:gd name="connsiteX15" fmla="*/ 2325076 w 3163881"/>
                  <a:gd name="connsiteY15" fmla="*/ 6507375 h 6789641"/>
                  <a:gd name="connsiteX16" fmla="*/ 2326754 w 3163881"/>
                  <a:gd name="connsiteY16" fmla="*/ 2429675 h 6789641"/>
                  <a:gd name="connsiteX17" fmla="*/ 3159647 w 3163881"/>
                  <a:gd name="connsiteY17" fmla="*/ 88750 h 6789641"/>
                  <a:gd name="connsiteX0" fmla="*/ 3159647 w 3163881"/>
                  <a:gd name="connsiteY0" fmla="*/ 146555 h 6847446"/>
                  <a:gd name="connsiteX1" fmla="*/ 2712410 w 3163881"/>
                  <a:gd name="connsiteY1" fmla="*/ 160181 h 6847446"/>
                  <a:gd name="connsiteX2" fmla="*/ 1987785 w 3163881"/>
                  <a:gd name="connsiteY2" fmla="*/ 2013064 h 6847446"/>
                  <a:gd name="connsiteX3" fmla="*/ 924957 w 3163881"/>
                  <a:gd name="connsiteY3" fmla="*/ 2038863 h 6847446"/>
                  <a:gd name="connsiteX4" fmla="*/ 28138 w 3163881"/>
                  <a:gd name="connsiteY4" fmla="*/ 3552579 h 6847446"/>
                  <a:gd name="connsiteX5" fmla="*/ 30109 w 3163881"/>
                  <a:gd name="connsiteY5" fmla="*/ 4493269 h 6847446"/>
                  <a:gd name="connsiteX6" fmla="*/ 422098 w 3163881"/>
                  <a:gd name="connsiteY6" fmla="*/ 4519761 h 6847446"/>
                  <a:gd name="connsiteX7" fmla="*/ 448716 w 3163881"/>
                  <a:gd name="connsiteY7" fmla="*/ 3573945 h 6847446"/>
                  <a:gd name="connsiteX8" fmla="*/ 796338 w 3163881"/>
                  <a:gd name="connsiteY8" fmla="*/ 2678693 h 6847446"/>
                  <a:gd name="connsiteX9" fmla="*/ 820646 w 3163881"/>
                  <a:gd name="connsiteY9" fmla="*/ 6552713 h 6847446"/>
                  <a:gd name="connsiteX10" fmla="*/ 1498675 w 3163881"/>
                  <a:gd name="connsiteY10" fmla="*/ 6563850 h 6847446"/>
                  <a:gd name="connsiteX11" fmla="*/ 1488204 w 3163881"/>
                  <a:gd name="connsiteY11" fmla="*/ 4302283 h 6847446"/>
                  <a:gd name="connsiteX12" fmla="*/ 1567095 w 3163881"/>
                  <a:gd name="connsiteY12" fmla="*/ 4294270 h 6847446"/>
                  <a:gd name="connsiteX13" fmla="*/ 1648748 w 3163881"/>
                  <a:gd name="connsiteY13" fmla="*/ 4307518 h 6847446"/>
                  <a:gd name="connsiteX14" fmla="*/ 1653983 w 3163881"/>
                  <a:gd name="connsiteY14" fmla="*/ 6560360 h 6847446"/>
                  <a:gd name="connsiteX15" fmla="*/ 2325076 w 3163881"/>
                  <a:gd name="connsiteY15" fmla="*/ 6565180 h 6847446"/>
                  <a:gd name="connsiteX16" fmla="*/ 2326754 w 3163881"/>
                  <a:gd name="connsiteY16" fmla="*/ 2487480 h 6847446"/>
                  <a:gd name="connsiteX17" fmla="*/ 3159647 w 3163881"/>
                  <a:gd name="connsiteY17" fmla="*/ 146555 h 6847446"/>
                  <a:gd name="connsiteX0" fmla="*/ 3159647 w 3163881"/>
                  <a:gd name="connsiteY0" fmla="*/ 146555 h 6847446"/>
                  <a:gd name="connsiteX1" fmla="*/ 2712410 w 3163881"/>
                  <a:gd name="connsiteY1" fmla="*/ 160181 h 6847446"/>
                  <a:gd name="connsiteX2" fmla="*/ 1987785 w 3163881"/>
                  <a:gd name="connsiteY2" fmla="*/ 2013064 h 6847446"/>
                  <a:gd name="connsiteX3" fmla="*/ 924957 w 3163881"/>
                  <a:gd name="connsiteY3" fmla="*/ 2038863 h 6847446"/>
                  <a:gd name="connsiteX4" fmla="*/ 28138 w 3163881"/>
                  <a:gd name="connsiteY4" fmla="*/ 3552579 h 6847446"/>
                  <a:gd name="connsiteX5" fmla="*/ 30109 w 3163881"/>
                  <a:gd name="connsiteY5" fmla="*/ 4493269 h 6847446"/>
                  <a:gd name="connsiteX6" fmla="*/ 422098 w 3163881"/>
                  <a:gd name="connsiteY6" fmla="*/ 4519761 h 6847446"/>
                  <a:gd name="connsiteX7" fmla="*/ 796338 w 3163881"/>
                  <a:gd name="connsiteY7" fmla="*/ 2678693 h 6847446"/>
                  <a:gd name="connsiteX8" fmla="*/ 820646 w 3163881"/>
                  <a:gd name="connsiteY8" fmla="*/ 6552713 h 6847446"/>
                  <a:gd name="connsiteX9" fmla="*/ 1498675 w 3163881"/>
                  <a:gd name="connsiteY9" fmla="*/ 6563850 h 6847446"/>
                  <a:gd name="connsiteX10" fmla="*/ 1488204 w 3163881"/>
                  <a:gd name="connsiteY10" fmla="*/ 4302283 h 6847446"/>
                  <a:gd name="connsiteX11" fmla="*/ 1567095 w 3163881"/>
                  <a:gd name="connsiteY11" fmla="*/ 4294270 h 6847446"/>
                  <a:gd name="connsiteX12" fmla="*/ 1648748 w 3163881"/>
                  <a:gd name="connsiteY12" fmla="*/ 4307518 h 6847446"/>
                  <a:gd name="connsiteX13" fmla="*/ 1653983 w 3163881"/>
                  <a:gd name="connsiteY13" fmla="*/ 6560360 h 6847446"/>
                  <a:gd name="connsiteX14" fmla="*/ 2325076 w 3163881"/>
                  <a:gd name="connsiteY14" fmla="*/ 6565180 h 6847446"/>
                  <a:gd name="connsiteX15" fmla="*/ 2326754 w 3163881"/>
                  <a:gd name="connsiteY15" fmla="*/ 2487480 h 6847446"/>
                  <a:gd name="connsiteX16" fmla="*/ 3159647 w 3163881"/>
                  <a:gd name="connsiteY16" fmla="*/ 146555 h 6847446"/>
                  <a:gd name="connsiteX0" fmla="*/ 3142408 w 3146642"/>
                  <a:gd name="connsiteY0" fmla="*/ 146555 h 6847446"/>
                  <a:gd name="connsiteX1" fmla="*/ 2695171 w 3146642"/>
                  <a:gd name="connsiteY1" fmla="*/ 160181 h 6847446"/>
                  <a:gd name="connsiteX2" fmla="*/ 1970546 w 3146642"/>
                  <a:gd name="connsiteY2" fmla="*/ 2013064 h 6847446"/>
                  <a:gd name="connsiteX3" fmla="*/ 907718 w 3146642"/>
                  <a:gd name="connsiteY3" fmla="*/ 2038863 h 6847446"/>
                  <a:gd name="connsiteX4" fmla="*/ 12870 w 3146642"/>
                  <a:gd name="connsiteY4" fmla="*/ 4493269 h 6847446"/>
                  <a:gd name="connsiteX5" fmla="*/ 404859 w 3146642"/>
                  <a:gd name="connsiteY5" fmla="*/ 4519761 h 6847446"/>
                  <a:gd name="connsiteX6" fmla="*/ 779099 w 3146642"/>
                  <a:gd name="connsiteY6" fmla="*/ 2678693 h 6847446"/>
                  <a:gd name="connsiteX7" fmla="*/ 803407 w 3146642"/>
                  <a:gd name="connsiteY7" fmla="*/ 6552713 h 6847446"/>
                  <a:gd name="connsiteX8" fmla="*/ 1481436 w 3146642"/>
                  <a:gd name="connsiteY8" fmla="*/ 6563850 h 6847446"/>
                  <a:gd name="connsiteX9" fmla="*/ 1470965 w 3146642"/>
                  <a:gd name="connsiteY9" fmla="*/ 4302283 h 6847446"/>
                  <a:gd name="connsiteX10" fmla="*/ 1549856 w 3146642"/>
                  <a:gd name="connsiteY10" fmla="*/ 4294270 h 6847446"/>
                  <a:gd name="connsiteX11" fmla="*/ 1631509 w 3146642"/>
                  <a:gd name="connsiteY11" fmla="*/ 4307518 h 6847446"/>
                  <a:gd name="connsiteX12" fmla="*/ 1636744 w 3146642"/>
                  <a:gd name="connsiteY12" fmla="*/ 6560360 h 6847446"/>
                  <a:gd name="connsiteX13" fmla="*/ 2307837 w 3146642"/>
                  <a:gd name="connsiteY13" fmla="*/ 6565180 h 6847446"/>
                  <a:gd name="connsiteX14" fmla="*/ 2309515 w 3146642"/>
                  <a:gd name="connsiteY14" fmla="*/ 2487480 h 6847446"/>
                  <a:gd name="connsiteX15" fmla="*/ 3142408 w 3146642"/>
                  <a:gd name="connsiteY15" fmla="*/ 146555 h 6847446"/>
                  <a:gd name="connsiteX0" fmla="*/ 3192738 w 3196972"/>
                  <a:gd name="connsiteY0" fmla="*/ 146555 h 6847446"/>
                  <a:gd name="connsiteX1" fmla="*/ 2745501 w 3196972"/>
                  <a:gd name="connsiteY1" fmla="*/ 160181 h 6847446"/>
                  <a:gd name="connsiteX2" fmla="*/ 2020876 w 3196972"/>
                  <a:gd name="connsiteY2" fmla="*/ 2013064 h 6847446"/>
                  <a:gd name="connsiteX3" fmla="*/ 958048 w 3196972"/>
                  <a:gd name="connsiteY3" fmla="*/ 2038863 h 6847446"/>
                  <a:gd name="connsiteX4" fmla="*/ 11654 w 3196972"/>
                  <a:gd name="connsiteY4" fmla="*/ 150510 h 6847446"/>
                  <a:gd name="connsiteX5" fmla="*/ 455189 w 3196972"/>
                  <a:gd name="connsiteY5" fmla="*/ 4519761 h 6847446"/>
                  <a:gd name="connsiteX6" fmla="*/ 829429 w 3196972"/>
                  <a:gd name="connsiteY6" fmla="*/ 2678693 h 6847446"/>
                  <a:gd name="connsiteX7" fmla="*/ 853737 w 3196972"/>
                  <a:gd name="connsiteY7" fmla="*/ 6552713 h 6847446"/>
                  <a:gd name="connsiteX8" fmla="*/ 1531766 w 3196972"/>
                  <a:gd name="connsiteY8" fmla="*/ 6563850 h 6847446"/>
                  <a:gd name="connsiteX9" fmla="*/ 1521295 w 3196972"/>
                  <a:gd name="connsiteY9" fmla="*/ 4302283 h 6847446"/>
                  <a:gd name="connsiteX10" fmla="*/ 1600186 w 3196972"/>
                  <a:gd name="connsiteY10" fmla="*/ 4294270 h 6847446"/>
                  <a:gd name="connsiteX11" fmla="*/ 1681839 w 3196972"/>
                  <a:gd name="connsiteY11" fmla="*/ 4307518 h 6847446"/>
                  <a:gd name="connsiteX12" fmla="*/ 1687074 w 3196972"/>
                  <a:gd name="connsiteY12" fmla="*/ 6560360 h 6847446"/>
                  <a:gd name="connsiteX13" fmla="*/ 2358167 w 3196972"/>
                  <a:gd name="connsiteY13" fmla="*/ 6565180 h 6847446"/>
                  <a:gd name="connsiteX14" fmla="*/ 2359845 w 3196972"/>
                  <a:gd name="connsiteY14" fmla="*/ 2487480 h 6847446"/>
                  <a:gd name="connsiteX15" fmla="*/ 3192738 w 3196972"/>
                  <a:gd name="connsiteY15" fmla="*/ 146555 h 6847446"/>
                  <a:gd name="connsiteX0" fmla="*/ 3561045 w 3565279"/>
                  <a:gd name="connsiteY0" fmla="*/ 273073 h 6973964"/>
                  <a:gd name="connsiteX1" fmla="*/ 3113808 w 3565279"/>
                  <a:gd name="connsiteY1" fmla="*/ 286699 h 6973964"/>
                  <a:gd name="connsiteX2" fmla="*/ 2389183 w 3565279"/>
                  <a:gd name="connsiteY2" fmla="*/ 2139582 h 6973964"/>
                  <a:gd name="connsiteX3" fmla="*/ 1326355 w 3565279"/>
                  <a:gd name="connsiteY3" fmla="*/ 2165381 h 6973964"/>
                  <a:gd name="connsiteX4" fmla="*/ 379961 w 3565279"/>
                  <a:gd name="connsiteY4" fmla="*/ 277028 h 6973964"/>
                  <a:gd name="connsiteX5" fmla="*/ 37418 w 3565279"/>
                  <a:gd name="connsiteY5" fmla="*/ 277746 h 6973964"/>
                  <a:gd name="connsiteX6" fmla="*/ 1197736 w 3565279"/>
                  <a:gd name="connsiteY6" fmla="*/ 2805211 h 6973964"/>
                  <a:gd name="connsiteX7" fmla="*/ 1222044 w 3565279"/>
                  <a:gd name="connsiteY7" fmla="*/ 6679231 h 6973964"/>
                  <a:gd name="connsiteX8" fmla="*/ 1900073 w 3565279"/>
                  <a:gd name="connsiteY8" fmla="*/ 6690368 h 6973964"/>
                  <a:gd name="connsiteX9" fmla="*/ 1889602 w 3565279"/>
                  <a:gd name="connsiteY9" fmla="*/ 4428801 h 6973964"/>
                  <a:gd name="connsiteX10" fmla="*/ 1968493 w 3565279"/>
                  <a:gd name="connsiteY10" fmla="*/ 4420788 h 6973964"/>
                  <a:gd name="connsiteX11" fmla="*/ 2050146 w 3565279"/>
                  <a:gd name="connsiteY11" fmla="*/ 4434036 h 6973964"/>
                  <a:gd name="connsiteX12" fmla="*/ 2055381 w 3565279"/>
                  <a:gd name="connsiteY12" fmla="*/ 6686878 h 6973964"/>
                  <a:gd name="connsiteX13" fmla="*/ 2726474 w 3565279"/>
                  <a:gd name="connsiteY13" fmla="*/ 6691698 h 6973964"/>
                  <a:gd name="connsiteX14" fmla="*/ 2728152 w 3565279"/>
                  <a:gd name="connsiteY14" fmla="*/ 2613998 h 6973964"/>
                  <a:gd name="connsiteX15" fmla="*/ 3561045 w 3565279"/>
                  <a:gd name="connsiteY15" fmla="*/ 273073 h 6973964"/>
                  <a:gd name="connsiteX0" fmla="*/ 3561045 w 3565279"/>
                  <a:gd name="connsiteY0" fmla="*/ 273073 h 6973964"/>
                  <a:gd name="connsiteX1" fmla="*/ 3113808 w 3565279"/>
                  <a:gd name="connsiteY1" fmla="*/ 286699 h 6973964"/>
                  <a:gd name="connsiteX2" fmla="*/ 2389183 w 3565279"/>
                  <a:gd name="connsiteY2" fmla="*/ 2139582 h 6973964"/>
                  <a:gd name="connsiteX3" fmla="*/ 1326355 w 3565279"/>
                  <a:gd name="connsiteY3" fmla="*/ 2165381 h 6973964"/>
                  <a:gd name="connsiteX4" fmla="*/ 379961 w 3565279"/>
                  <a:gd name="connsiteY4" fmla="*/ 277028 h 6973964"/>
                  <a:gd name="connsiteX5" fmla="*/ 37418 w 3565279"/>
                  <a:gd name="connsiteY5" fmla="*/ 277746 h 6973964"/>
                  <a:gd name="connsiteX6" fmla="*/ 1197736 w 3565279"/>
                  <a:gd name="connsiteY6" fmla="*/ 2805211 h 6973964"/>
                  <a:gd name="connsiteX7" fmla="*/ 1222044 w 3565279"/>
                  <a:gd name="connsiteY7" fmla="*/ 6679231 h 6973964"/>
                  <a:gd name="connsiteX8" fmla="*/ 1900073 w 3565279"/>
                  <a:gd name="connsiteY8" fmla="*/ 6690368 h 6973964"/>
                  <a:gd name="connsiteX9" fmla="*/ 1889602 w 3565279"/>
                  <a:gd name="connsiteY9" fmla="*/ 4428801 h 6973964"/>
                  <a:gd name="connsiteX10" fmla="*/ 1968493 w 3565279"/>
                  <a:gd name="connsiteY10" fmla="*/ 4420788 h 6973964"/>
                  <a:gd name="connsiteX11" fmla="*/ 2050146 w 3565279"/>
                  <a:gd name="connsiteY11" fmla="*/ 4434036 h 6973964"/>
                  <a:gd name="connsiteX12" fmla="*/ 2055381 w 3565279"/>
                  <a:gd name="connsiteY12" fmla="*/ 6686878 h 6973964"/>
                  <a:gd name="connsiteX13" fmla="*/ 2726474 w 3565279"/>
                  <a:gd name="connsiteY13" fmla="*/ 6691698 h 6973964"/>
                  <a:gd name="connsiteX14" fmla="*/ 2728152 w 3565279"/>
                  <a:gd name="connsiteY14" fmla="*/ 2613998 h 6973964"/>
                  <a:gd name="connsiteX15" fmla="*/ 3561045 w 3565279"/>
                  <a:gd name="connsiteY15" fmla="*/ 273073 h 6973964"/>
                  <a:gd name="connsiteX0" fmla="*/ 3564081 w 3568315"/>
                  <a:gd name="connsiteY0" fmla="*/ 272330 h 6973221"/>
                  <a:gd name="connsiteX1" fmla="*/ 3116844 w 3568315"/>
                  <a:gd name="connsiteY1" fmla="*/ 285956 h 6973221"/>
                  <a:gd name="connsiteX2" fmla="*/ 2392219 w 3568315"/>
                  <a:gd name="connsiteY2" fmla="*/ 2138839 h 6973221"/>
                  <a:gd name="connsiteX3" fmla="*/ 1522688 w 3568315"/>
                  <a:gd name="connsiteY3" fmla="*/ 2151751 h 6973221"/>
                  <a:gd name="connsiteX4" fmla="*/ 382997 w 3568315"/>
                  <a:gd name="connsiteY4" fmla="*/ 276285 h 6973221"/>
                  <a:gd name="connsiteX5" fmla="*/ 40454 w 3568315"/>
                  <a:gd name="connsiteY5" fmla="*/ 277003 h 6973221"/>
                  <a:gd name="connsiteX6" fmla="*/ 1200772 w 3568315"/>
                  <a:gd name="connsiteY6" fmla="*/ 2804468 h 6973221"/>
                  <a:gd name="connsiteX7" fmla="*/ 1225080 w 3568315"/>
                  <a:gd name="connsiteY7" fmla="*/ 6678488 h 6973221"/>
                  <a:gd name="connsiteX8" fmla="*/ 1903109 w 3568315"/>
                  <a:gd name="connsiteY8" fmla="*/ 6689625 h 6973221"/>
                  <a:gd name="connsiteX9" fmla="*/ 1892638 w 3568315"/>
                  <a:gd name="connsiteY9" fmla="*/ 4428058 h 6973221"/>
                  <a:gd name="connsiteX10" fmla="*/ 1971529 w 3568315"/>
                  <a:gd name="connsiteY10" fmla="*/ 4420045 h 6973221"/>
                  <a:gd name="connsiteX11" fmla="*/ 2053182 w 3568315"/>
                  <a:gd name="connsiteY11" fmla="*/ 4433293 h 6973221"/>
                  <a:gd name="connsiteX12" fmla="*/ 2058417 w 3568315"/>
                  <a:gd name="connsiteY12" fmla="*/ 6686135 h 6973221"/>
                  <a:gd name="connsiteX13" fmla="*/ 2729510 w 3568315"/>
                  <a:gd name="connsiteY13" fmla="*/ 6690955 h 6973221"/>
                  <a:gd name="connsiteX14" fmla="*/ 2731188 w 3568315"/>
                  <a:gd name="connsiteY14" fmla="*/ 2613255 h 6973221"/>
                  <a:gd name="connsiteX15" fmla="*/ 3564081 w 3568315"/>
                  <a:gd name="connsiteY15" fmla="*/ 272330 h 6973221"/>
                  <a:gd name="connsiteX0" fmla="*/ 3564081 w 3568315"/>
                  <a:gd name="connsiteY0" fmla="*/ 272330 h 6973221"/>
                  <a:gd name="connsiteX1" fmla="*/ 3116844 w 3568315"/>
                  <a:gd name="connsiteY1" fmla="*/ 285956 h 6973221"/>
                  <a:gd name="connsiteX2" fmla="*/ 2392219 w 3568315"/>
                  <a:gd name="connsiteY2" fmla="*/ 2138839 h 6973221"/>
                  <a:gd name="connsiteX3" fmla="*/ 1522689 w 3568315"/>
                  <a:gd name="connsiteY3" fmla="*/ 2151751 h 6973221"/>
                  <a:gd name="connsiteX4" fmla="*/ 382997 w 3568315"/>
                  <a:gd name="connsiteY4" fmla="*/ 276285 h 6973221"/>
                  <a:gd name="connsiteX5" fmla="*/ 40454 w 3568315"/>
                  <a:gd name="connsiteY5" fmla="*/ 277003 h 6973221"/>
                  <a:gd name="connsiteX6" fmla="*/ 1200772 w 3568315"/>
                  <a:gd name="connsiteY6" fmla="*/ 2804468 h 6973221"/>
                  <a:gd name="connsiteX7" fmla="*/ 1225080 w 3568315"/>
                  <a:gd name="connsiteY7" fmla="*/ 6678488 h 6973221"/>
                  <a:gd name="connsiteX8" fmla="*/ 1903109 w 3568315"/>
                  <a:gd name="connsiteY8" fmla="*/ 6689625 h 6973221"/>
                  <a:gd name="connsiteX9" fmla="*/ 1892638 w 3568315"/>
                  <a:gd name="connsiteY9" fmla="*/ 4428058 h 6973221"/>
                  <a:gd name="connsiteX10" fmla="*/ 1971529 w 3568315"/>
                  <a:gd name="connsiteY10" fmla="*/ 4420045 h 6973221"/>
                  <a:gd name="connsiteX11" fmla="*/ 2053182 w 3568315"/>
                  <a:gd name="connsiteY11" fmla="*/ 4433293 h 6973221"/>
                  <a:gd name="connsiteX12" fmla="*/ 2058417 w 3568315"/>
                  <a:gd name="connsiteY12" fmla="*/ 6686135 h 6973221"/>
                  <a:gd name="connsiteX13" fmla="*/ 2729510 w 3568315"/>
                  <a:gd name="connsiteY13" fmla="*/ 6690955 h 6973221"/>
                  <a:gd name="connsiteX14" fmla="*/ 2731188 w 3568315"/>
                  <a:gd name="connsiteY14" fmla="*/ 2613255 h 6973221"/>
                  <a:gd name="connsiteX15" fmla="*/ 3564081 w 3568315"/>
                  <a:gd name="connsiteY15" fmla="*/ 272330 h 6973221"/>
                  <a:gd name="connsiteX0" fmla="*/ 3564040 w 3568274"/>
                  <a:gd name="connsiteY0" fmla="*/ 271884 h 6972775"/>
                  <a:gd name="connsiteX1" fmla="*/ 3116803 w 3568274"/>
                  <a:gd name="connsiteY1" fmla="*/ 285510 h 6972775"/>
                  <a:gd name="connsiteX2" fmla="*/ 2392178 w 3568274"/>
                  <a:gd name="connsiteY2" fmla="*/ 2138393 h 6972775"/>
                  <a:gd name="connsiteX3" fmla="*/ 1520071 w 3568274"/>
                  <a:gd name="connsiteY3" fmla="*/ 2143572 h 6972775"/>
                  <a:gd name="connsiteX4" fmla="*/ 382956 w 3568274"/>
                  <a:gd name="connsiteY4" fmla="*/ 275839 h 6972775"/>
                  <a:gd name="connsiteX5" fmla="*/ 40413 w 3568274"/>
                  <a:gd name="connsiteY5" fmla="*/ 276557 h 6972775"/>
                  <a:gd name="connsiteX6" fmla="*/ 1200731 w 3568274"/>
                  <a:gd name="connsiteY6" fmla="*/ 2804022 h 6972775"/>
                  <a:gd name="connsiteX7" fmla="*/ 1225039 w 3568274"/>
                  <a:gd name="connsiteY7" fmla="*/ 6678042 h 6972775"/>
                  <a:gd name="connsiteX8" fmla="*/ 1903068 w 3568274"/>
                  <a:gd name="connsiteY8" fmla="*/ 6689179 h 6972775"/>
                  <a:gd name="connsiteX9" fmla="*/ 1892597 w 3568274"/>
                  <a:gd name="connsiteY9" fmla="*/ 4427612 h 6972775"/>
                  <a:gd name="connsiteX10" fmla="*/ 1971488 w 3568274"/>
                  <a:gd name="connsiteY10" fmla="*/ 4419599 h 6972775"/>
                  <a:gd name="connsiteX11" fmla="*/ 2053141 w 3568274"/>
                  <a:gd name="connsiteY11" fmla="*/ 4432847 h 6972775"/>
                  <a:gd name="connsiteX12" fmla="*/ 2058376 w 3568274"/>
                  <a:gd name="connsiteY12" fmla="*/ 6685689 h 6972775"/>
                  <a:gd name="connsiteX13" fmla="*/ 2729469 w 3568274"/>
                  <a:gd name="connsiteY13" fmla="*/ 6690509 h 6972775"/>
                  <a:gd name="connsiteX14" fmla="*/ 2731147 w 3568274"/>
                  <a:gd name="connsiteY14" fmla="*/ 2612809 h 6972775"/>
                  <a:gd name="connsiteX15" fmla="*/ 3564040 w 3568274"/>
                  <a:gd name="connsiteY15" fmla="*/ 271884 h 6972775"/>
                  <a:gd name="connsiteX0" fmla="*/ 3564039 w 3568273"/>
                  <a:gd name="connsiteY0" fmla="*/ 271884 h 6972775"/>
                  <a:gd name="connsiteX1" fmla="*/ 3116802 w 3568273"/>
                  <a:gd name="connsiteY1" fmla="*/ 285510 h 6972775"/>
                  <a:gd name="connsiteX2" fmla="*/ 2392177 w 3568273"/>
                  <a:gd name="connsiteY2" fmla="*/ 2138393 h 6972775"/>
                  <a:gd name="connsiteX3" fmla="*/ 1520070 w 3568273"/>
                  <a:gd name="connsiteY3" fmla="*/ 2143572 h 6972775"/>
                  <a:gd name="connsiteX4" fmla="*/ 382955 w 3568273"/>
                  <a:gd name="connsiteY4" fmla="*/ 275839 h 6972775"/>
                  <a:gd name="connsiteX5" fmla="*/ 40412 w 3568273"/>
                  <a:gd name="connsiteY5" fmla="*/ 276557 h 6972775"/>
                  <a:gd name="connsiteX6" fmla="*/ 1200730 w 3568273"/>
                  <a:gd name="connsiteY6" fmla="*/ 2804022 h 6972775"/>
                  <a:gd name="connsiteX7" fmla="*/ 1225038 w 3568273"/>
                  <a:gd name="connsiteY7" fmla="*/ 6678042 h 6972775"/>
                  <a:gd name="connsiteX8" fmla="*/ 1903067 w 3568273"/>
                  <a:gd name="connsiteY8" fmla="*/ 6689179 h 6972775"/>
                  <a:gd name="connsiteX9" fmla="*/ 1892596 w 3568273"/>
                  <a:gd name="connsiteY9" fmla="*/ 4427612 h 6972775"/>
                  <a:gd name="connsiteX10" fmla="*/ 1971487 w 3568273"/>
                  <a:gd name="connsiteY10" fmla="*/ 4419599 h 6972775"/>
                  <a:gd name="connsiteX11" fmla="*/ 2053140 w 3568273"/>
                  <a:gd name="connsiteY11" fmla="*/ 4432847 h 6972775"/>
                  <a:gd name="connsiteX12" fmla="*/ 2058375 w 3568273"/>
                  <a:gd name="connsiteY12" fmla="*/ 6685689 h 6972775"/>
                  <a:gd name="connsiteX13" fmla="*/ 2729468 w 3568273"/>
                  <a:gd name="connsiteY13" fmla="*/ 6690509 h 6972775"/>
                  <a:gd name="connsiteX14" fmla="*/ 2731146 w 3568273"/>
                  <a:gd name="connsiteY14" fmla="*/ 2612809 h 6972775"/>
                  <a:gd name="connsiteX15" fmla="*/ 3564039 w 3568273"/>
                  <a:gd name="connsiteY15" fmla="*/ 271884 h 6972775"/>
                  <a:gd name="connsiteX0" fmla="*/ 3564039 w 3568273"/>
                  <a:gd name="connsiteY0" fmla="*/ 271884 h 6972775"/>
                  <a:gd name="connsiteX1" fmla="*/ 3116802 w 3568273"/>
                  <a:gd name="connsiteY1" fmla="*/ 285510 h 6972775"/>
                  <a:gd name="connsiteX2" fmla="*/ 2392177 w 3568273"/>
                  <a:gd name="connsiteY2" fmla="*/ 2138393 h 6972775"/>
                  <a:gd name="connsiteX3" fmla="*/ 1520070 w 3568273"/>
                  <a:gd name="connsiteY3" fmla="*/ 2143572 h 6972775"/>
                  <a:gd name="connsiteX4" fmla="*/ 382955 w 3568273"/>
                  <a:gd name="connsiteY4" fmla="*/ 275839 h 6972775"/>
                  <a:gd name="connsiteX5" fmla="*/ 40412 w 3568273"/>
                  <a:gd name="connsiteY5" fmla="*/ 276557 h 6972775"/>
                  <a:gd name="connsiteX6" fmla="*/ 1200730 w 3568273"/>
                  <a:gd name="connsiteY6" fmla="*/ 2804022 h 6972775"/>
                  <a:gd name="connsiteX7" fmla="*/ 1225038 w 3568273"/>
                  <a:gd name="connsiteY7" fmla="*/ 6678042 h 6972775"/>
                  <a:gd name="connsiteX8" fmla="*/ 1903067 w 3568273"/>
                  <a:gd name="connsiteY8" fmla="*/ 6689179 h 6972775"/>
                  <a:gd name="connsiteX9" fmla="*/ 1892596 w 3568273"/>
                  <a:gd name="connsiteY9" fmla="*/ 4427612 h 6972775"/>
                  <a:gd name="connsiteX10" fmla="*/ 1971487 w 3568273"/>
                  <a:gd name="connsiteY10" fmla="*/ 4419599 h 6972775"/>
                  <a:gd name="connsiteX11" fmla="*/ 2053140 w 3568273"/>
                  <a:gd name="connsiteY11" fmla="*/ 4432847 h 6972775"/>
                  <a:gd name="connsiteX12" fmla="*/ 2058375 w 3568273"/>
                  <a:gd name="connsiteY12" fmla="*/ 6685689 h 6972775"/>
                  <a:gd name="connsiteX13" fmla="*/ 2729468 w 3568273"/>
                  <a:gd name="connsiteY13" fmla="*/ 6690509 h 6972775"/>
                  <a:gd name="connsiteX14" fmla="*/ 2731146 w 3568273"/>
                  <a:gd name="connsiteY14" fmla="*/ 2612809 h 6972775"/>
                  <a:gd name="connsiteX15" fmla="*/ 3564039 w 3568273"/>
                  <a:gd name="connsiteY15" fmla="*/ 271884 h 6972775"/>
                  <a:gd name="connsiteX0" fmla="*/ 3564039 w 3568273"/>
                  <a:gd name="connsiteY0" fmla="*/ 271884 h 6972775"/>
                  <a:gd name="connsiteX1" fmla="*/ 3116802 w 3568273"/>
                  <a:gd name="connsiteY1" fmla="*/ 285510 h 6972775"/>
                  <a:gd name="connsiteX2" fmla="*/ 2392177 w 3568273"/>
                  <a:gd name="connsiteY2" fmla="*/ 2138393 h 6972775"/>
                  <a:gd name="connsiteX3" fmla="*/ 1520070 w 3568273"/>
                  <a:gd name="connsiteY3" fmla="*/ 2143572 h 6972775"/>
                  <a:gd name="connsiteX4" fmla="*/ 382955 w 3568273"/>
                  <a:gd name="connsiteY4" fmla="*/ 275839 h 6972775"/>
                  <a:gd name="connsiteX5" fmla="*/ 40412 w 3568273"/>
                  <a:gd name="connsiteY5" fmla="*/ 276557 h 6972775"/>
                  <a:gd name="connsiteX6" fmla="*/ 1200730 w 3568273"/>
                  <a:gd name="connsiteY6" fmla="*/ 2804022 h 6972775"/>
                  <a:gd name="connsiteX7" fmla="*/ 1225038 w 3568273"/>
                  <a:gd name="connsiteY7" fmla="*/ 6678042 h 6972775"/>
                  <a:gd name="connsiteX8" fmla="*/ 1903067 w 3568273"/>
                  <a:gd name="connsiteY8" fmla="*/ 6689179 h 6972775"/>
                  <a:gd name="connsiteX9" fmla="*/ 1892596 w 3568273"/>
                  <a:gd name="connsiteY9" fmla="*/ 4427612 h 6972775"/>
                  <a:gd name="connsiteX10" fmla="*/ 1971487 w 3568273"/>
                  <a:gd name="connsiteY10" fmla="*/ 4419599 h 6972775"/>
                  <a:gd name="connsiteX11" fmla="*/ 2053140 w 3568273"/>
                  <a:gd name="connsiteY11" fmla="*/ 4432847 h 6972775"/>
                  <a:gd name="connsiteX12" fmla="*/ 2058375 w 3568273"/>
                  <a:gd name="connsiteY12" fmla="*/ 6685689 h 6972775"/>
                  <a:gd name="connsiteX13" fmla="*/ 2729468 w 3568273"/>
                  <a:gd name="connsiteY13" fmla="*/ 6690509 h 6972775"/>
                  <a:gd name="connsiteX14" fmla="*/ 2731146 w 3568273"/>
                  <a:gd name="connsiteY14" fmla="*/ 2612809 h 6972775"/>
                  <a:gd name="connsiteX15" fmla="*/ 3564039 w 3568273"/>
                  <a:gd name="connsiteY15" fmla="*/ 271884 h 6972775"/>
                  <a:gd name="connsiteX0" fmla="*/ 3552706 w 3556940"/>
                  <a:gd name="connsiteY0" fmla="*/ 464661 h 7165552"/>
                  <a:gd name="connsiteX1" fmla="*/ 3105469 w 3556940"/>
                  <a:gd name="connsiteY1" fmla="*/ 478287 h 7165552"/>
                  <a:gd name="connsiteX2" fmla="*/ 2380844 w 3556940"/>
                  <a:gd name="connsiteY2" fmla="*/ 2331170 h 7165552"/>
                  <a:gd name="connsiteX3" fmla="*/ 1508737 w 3556940"/>
                  <a:gd name="connsiteY3" fmla="*/ 2336349 h 7165552"/>
                  <a:gd name="connsiteX4" fmla="*/ 371622 w 3556940"/>
                  <a:gd name="connsiteY4" fmla="*/ 468616 h 7165552"/>
                  <a:gd name="connsiteX5" fmla="*/ 29079 w 3556940"/>
                  <a:gd name="connsiteY5" fmla="*/ 469334 h 7165552"/>
                  <a:gd name="connsiteX6" fmla="*/ 1189397 w 3556940"/>
                  <a:gd name="connsiteY6" fmla="*/ 2996799 h 7165552"/>
                  <a:gd name="connsiteX7" fmla="*/ 1213705 w 3556940"/>
                  <a:gd name="connsiteY7" fmla="*/ 6870819 h 7165552"/>
                  <a:gd name="connsiteX8" fmla="*/ 1891734 w 3556940"/>
                  <a:gd name="connsiteY8" fmla="*/ 6881956 h 7165552"/>
                  <a:gd name="connsiteX9" fmla="*/ 1881263 w 3556940"/>
                  <a:gd name="connsiteY9" fmla="*/ 4620389 h 7165552"/>
                  <a:gd name="connsiteX10" fmla="*/ 1960154 w 3556940"/>
                  <a:gd name="connsiteY10" fmla="*/ 4612376 h 7165552"/>
                  <a:gd name="connsiteX11" fmla="*/ 2041807 w 3556940"/>
                  <a:gd name="connsiteY11" fmla="*/ 4625624 h 7165552"/>
                  <a:gd name="connsiteX12" fmla="*/ 2047042 w 3556940"/>
                  <a:gd name="connsiteY12" fmla="*/ 6878466 h 7165552"/>
                  <a:gd name="connsiteX13" fmla="*/ 2718135 w 3556940"/>
                  <a:gd name="connsiteY13" fmla="*/ 6883286 h 7165552"/>
                  <a:gd name="connsiteX14" fmla="*/ 2719813 w 3556940"/>
                  <a:gd name="connsiteY14" fmla="*/ 2805586 h 7165552"/>
                  <a:gd name="connsiteX15" fmla="*/ 3552706 w 3556940"/>
                  <a:gd name="connsiteY15" fmla="*/ 464661 h 7165552"/>
                  <a:gd name="connsiteX0" fmla="*/ 3552706 w 3556940"/>
                  <a:gd name="connsiteY0" fmla="*/ 464661 h 7165552"/>
                  <a:gd name="connsiteX1" fmla="*/ 3105469 w 3556940"/>
                  <a:gd name="connsiteY1" fmla="*/ 478287 h 7165552"/>
                  <a:gd name="connsiteX2" fmla="*/ 2380844 w 3556940"/>
                  <a:gd name="connsiteY2" fmla="*/ 2331170 h 7165552"/>
                  <a:gd name="connsiteX3" fmla="*/ 1508737 w 3556940"/>
                  <a:gd name="connsiteY3" fmla="*/ 2336349 h 7165552"/>
                  <a:gd name="connsiteX4" fmla="*/ 371622 w 3556940"/>
                  <a:gd name="connsiteY4" fmla="*/ 468616 h 7165552"/>
                  <a:gd name="connsiteX5" fmla="*/ 29079 w 3556940"/>
                  <a:gd name="connsiteY5" fmla="*/ 469334 h 7165552"/>
                  <a:gd name="connsiteX6" fmla="*/ 1189397 w 3556940"/>
                  <a:gd name="connsiteY6" fmla="*/ 2996799 h 7165552"/>
                  <a:gd name="connsiteX7" fmla="*/ 1213705 w 3556940"/>
                  <a:gd name="connsiteY7" fmla="*/ 6870819 h 7165552"/>
                  <a:gd name="connsiteX8" fmla="*/ 1891734 w 3556940"/>
                  <a:gd name="connsiteY8" fmla="*/ 6881956 h 7165552"/>
                  <a:gd name="connsiteX9" fmla="*/ 1881263 w 3556940"/>
                  <a:gd name="connsiteY9" fmla="*/ 4620389 h 7165552"/>
                  <a:gd name="connsiteX10" fmla="*/ 1960154 w 3556940"/>
                  <a:gd name="connsiteY10" fmla="*/ 4612376 h 7165552"/>
                  <a:gd name="connsiteX11" fmla="*/ 2041807 w 3556940"/>
                  <a:gd name="connsiteY11" fmla="*/ 4625624 h 7165552"/>
                  <a:gd name="connsiteX12" fmla="*/ 2047042 w 3556940"/>
                  <a:gd name="connsiteY12" fmla="*/ 6878466 h 7165552"/>
                  <a:gd name="connsiteX13" fmla="*/ 2718135 w 3556940"/>
                  <a:gd name="connsiteY13" fmla="*/ 6883286 h 7165552"/>
                  <a:gd name="connsiteX14" fmla="*/ 2719813 w 3556940"/>
                  <a:gd name="connsiteY14" fmla="*/ 2805586 h 7165552"/>
                  <a:gd name="connsiteX15" fmla="*/ 3552706 w 3556940"/>
                  <a:gd name="connsiteY15" fmla="*/ 464661 h 7165552"/>
                  <a:gd name="connsiteX0" fmla="*/ 3552706 w 3556940"/>
                  <a:gd name="connsiteY0" fmla="*/ 464661 h 7165552"/>
                  <a:gd name="connsiteX1" fmla="*/ 3105469 w 3556940"/>
                  <a:gd name="connsiteY1" fmla="*/ 478287 h 7165552"/>
                  <a:gd name="connsiteX2" fmla="*/ 2380844 w 3556940"/>
                  <a:gd name="connsiteY2" fmla="*/ 2331170 h 7165552"/>
                  <a:gd name="connsiteX3" fmla="*/ 1508737 w 3556940"/>
                  <a:gd name="connsiteY3" fmla="*/ 2336349 h 7165552"/>
                  <a:gd name="connsiteX4" fmla="*/ 371622 w 3556940"/>
                  <a:gd name="connsiteY4" fmla="*/ 468616 h 7165552"/>
                  <a:gd name="connsiteX5" fmla="*/ 29079 w 3556940"/>
                  <a:gd name="connsiteY5" fmla="*/ 469334 h 7165552"/>
                  <a:gd name="connsiteX6" fmla="*/ 1189397 w 3556940"/>
                  <a:gd name="connsiteY6" fmla="*/ 2996799 h 7165552"/>
                  <a:gd name="connsiteX7" fmla="*/ 1213705 w 3556940"/>
                  <a:gd name="connsiteY7" fmla="*/ 6870819 h 7165552"/>
                  <a:gd name="connsiteX8" fmla="*/ 1891734 w 3556940"/>
                  <a:gd name="connsiteY8" fmla="*/ 6881956 h 7165552"/>
                  <a:gd name="connsiteX9" fmla="*/ 1881263 w 3556940"/>
                  <a:gd name="connsiteY9" fmla="*/ 4620389 h 7165552"/>
                  <a:gd name="connsiteX10" fmla="*/ 1960154 w 3556940"/>
                  <a:gd name="connsiteY10" fmla="*/ 4612376 h 7165552"/>
                  <a:gd name="connsiteX11" fmla="*/ 2041807 w 3556940"/>
                  <a:gd name="connsiteY11" fmla="*/ 4625624 h 7165552"/>
                  <a:gd name="connsiteX12" fmla="*/ 2047042 w 3556940"/>
                  <a:gd name="connsiteY12" fmla="*/ 6878466 h 7165552"/>
                  <a:gd name="connsiteX13" fmla="*/ 2718135 w 3556940"/>
                  <a:gd name="connsiteY13" fmla="*/ 6883286 h 7165552"/>
                  <a:gd name="connsiteX14" fmla="*/ 2719813 w 3556940"/>
                  <a:gd name="connsiteY14" fmla="*/ 2805586 h 7165552"/>
                  <a:gd name="connsiteX15" fmla="*/ 3552706 w 3556940"/>
                  <a:gd name="connsiteY15" fmla="*/ 464661 h 7165552"/>
                  <a:gd name="connsiteX0" fmla="*/ 3531440 w 3535674"/>
                  <a:gd name="connsiteY0" fmla="*/ 468073 h 7168964"/>
                  <a:gd name="connsiteX1" fmla="*/ 3084203 w 3535674"/>
                  <a:gd name="connsiteY1" fmla="*/ 481699 h 7168964"/>
                  <a:gd name="connsiteX2" fmla="*/ 2359578 w 3535674"/>
                  <a:gd name="connsiteY2" fmla="*/ 2334582 h 7168964"/>
                  <a:gd name="connsiteX3" fmla="*/ 1487471 w 3535674"/>
                  <a:gd name="connsiteY3" fmla="*/ 2339761 h 7168964"/>
                  <a:gd name="connsiteX4" fmla="*/ 657055 w 3535674"/>
                  <a:gd name="connsiteY4" fmla="*/ 466873 h 7168964"/>
                  <a:gd name="connsiteX5" fmla="*/ 7813 w 3535674"/>
                  <a:gd name="connsiteY5" fmla="*/ 472746 h 7168964"/>
                  <a:gd name="connsiteX6" fmla="*/ 1168131 w 3535674"/>
                  <a:gd name="connsiteY6" fmla="*/ 3000211 h 7168964"/>
                  <a:gd name="connsiteX7" fmla="*/ 1192439 w 3535674"/>
                  <a:gd name="connsiteY7" fmla="*/ 6874231 h 7168964"/>
                  <a:gd name="connsiteX8" fmla="*/ 1870468 w 3535674"/>
                  <a:gd name="connsiteY8" fmla="*/ 6885368 h 7168964"/>
                  <a:gd name="connsiteX9" fmla="*/ 1859997 w 3535674"/>
                  <a:gd name="connsiteY9" fmla="*/ 4623801 h 7168964"/>
                  <a:gd name="connsiteX10" fmla="*/ 1938888 w 3535674"/>
                  <a:gd name="connsiteY10" fmla="*/ 4615788 h 7168964"/>
                  <a:gd name="connsiteX11" fmla="*/ 2020541 w 3535674"/>
                  <a:gd name="connsiteY11" fmla="*/ 4629036 h 7168964"/>
                  <a:gd name="connsiteX12" fmla="*/ 2025776 w 3535674"/>
                  <a:gd name="connsiteY12" fmla="*/ 6881878 h 7168964"/>
                  <a:gd name="connsiteX13" fmla="*/ 2696869 w 3535674"/>
                  <a:gd name="connsiteY13" fmla="*/ 6886698 h 7168964"/>
                  <a:gd name="connsiteX14" fmla="*/ 2698547 w 3535674"/>
                  <a:gd name="connsiteY14" fmla="*/ 2808998 h 7168964"/>
                  <a:gd name="connsiteX15" fmla="*/ 3531440 w 3535674"/>
                  <a:gd name="connsiteY15" fmla="*/ 468073 h 7168964"/>
                  <a:gd name="connsiteX0" fmla="*/ 3528548 w 3532782"/>
                  <a:gd name="connsiteY0" fmla="*/ 454492 h 7155383"/>
                  <a:gd name="connsiteX1" fmla="*/ 3081311 w 3532782"/>
                  <a:gd name="connsiteY1" fmla="*/ 468118 h 7155383"/>
                  <a:gd name="connsiteX2" fmla="*/ 2356686 w 3532782"/>
                  <a:gd name="connsiteY2" fmla="*/ 2321001 h 7155383"/>
                  <a:gd name="connsiteX3" fmla="*/ 1484579 w 3532782"/>
                  <a:gd name="connsiteY3" fmla="*/ 2326180 h 7155383"/>
                  <a:gd name="connsiteX4" fmla="*/ 741792 w 3532782"/>
                  <a:gd name="connsiteY4" fmla="*/ 473910 h 7155383"/>
                  <a:gd name="connsiteX5" fmla="*/ 4921 w 3532782"/>
                  <a:gd name="connsiteY5" fmla="*/ 459165 h 7155383"/>
                  <a:gd name="connsiteX6" fmla="*/ 1165239 w 3532782"/>
                  <a:gd name="connsiteY6" fmla="*/ 2986630 h 7155383"/>
                  <a:gd name="connsiteX7" fmla="*/ 1189547 w 3532782"/>
                  <a:gd name="connsiteY7" fmla="*/ 6860650 h 7155383"/>
                  <a:gd name="connsiteX8" fmla="*/ 1867576 w 3532782"/>
                  <a:gd name="connsiteY8" fmla="*/ 6871787 h 7155383"/>
                  <a:gd name="connsiteX9" fmla="*/ 1857105 w 3532782"/>
                  <a:gd name="connsiteY9" fmla="*/ 4610220 h 7155383"/>
                  <a:gd name="connsiteX10" fmla="*/ 1935996 w 3532782"/>
                  <a:gd name="connsiteY10" fmla="*/ 4602207 h 7155383"/>
                  <a:gd name="connsiteX11" fmla="*/ 2017649 w 3532782"/>
                  <a:gd name="connsiteY11" fmla="*/ 4615455 h 7155383"/>
                  <a:gd name="connsiteX12" fmla="*/ 2022884 w 3532782"/>
                  <a:gd name="connsiteY12" fmla="*/ 6868297 h 7155383"/>
                  <a:gd name="connsiteX13" fmla="*/ 2693977 w 3532782"/>
                  <a:gd name="connsiteY13" fmla="*/ 6873117 h 7155383"/>
                  <a:gd name="connsiteX14" fmla="*/ 2695655 w 3532782"/>
                  <a:gd name="connsiteY14" fmla="*/ 2795417 h 7155383"/>
                  <a:gd name="connsiteX15" fmla="*/ 3528548 w 3532782"/>
                  <a:gd name="connsiteY15" fmla="*/ 454492 h 7155383"/>
                  <a:gd name="connsiteX0" fmla="*/ 3528548 w 3532782"/>
                  <a:gd name="connsiteY0" fmla="*/ 454492 h 7155383"/>
                  <a:gd name="connsiteX1" fmla="*/ 3081311 w 3532782"/>
                  <a:gd name="connsiteY1" fmla="*/ 468118 h 7155383"/>
                  <a:gd name="connsiteX2" fmla="*/ 2356686 w 3532782"/>
                  <a:gd name="connsiteY2" fmla="*/ 2321001 h 7155383"/>
                  <a:gd name="connsiteX3" fmla="*/ 1484579 w 3532782"/>
                  <a:gd name="connsiteY3" fmla="*/ 2326180 h 7155383"/>
                  <a:gd name="connsiteX4" fmla="*/ 741792 w 3532782"/>
                  <a:gd name="connsiteY4" fmla="*/ 473910 h 7155383"/>
                  <a:gd name="connsiteX5" fmla="*/ 4921 w 3532782"/>
                  <a:gd name="connsiteY5" fmla="*/ 459165 h 7155383"/>
                  <a:gd name="connsiteX6" fmla="*/ 1165239 w 3532782"/>
                  <a:gd name="connsiteY6" fmla="*/ 2986630 h 7155383"/>
                  <a:gd name="connsiteX7" fmla="*/ 1189547 w 3532782"/>
                  <a:gd name="connsiteY7" fmla="*/ 6860650 h 7155383"/>
                  <a:gd name="connsiteX8" fmla="*/ 1867576 w 3532782"/>
                  <a:gd name="connsiteY8" fmla="*/ 6871787 h 7155383"/>
                  <a:gd name="connsiteX9" fmla="*/ 1857105 w 3532782"/>
                  <a:gd name="connsiteY9" fmla="*/ 4610220 h 7155383"/>
                  <a:gd name="connsiteX10" fmla="*/ 1935996 w 3532782"/>
                  <a:gd name="connsiteY10" fmla="*/ 4602207 h 7155383"/>
                  <a:gd name="connsiteX11" fmla="*/ 2017649 w 3532782"/>
                  <a:gd name="connsiteY11" fmla="*/ 4615455 h 7155383"/>
                  <a:gd name="connsiteX12" fmla="*/ 2022884 w 3532782"/>
                  <a:gd name="connsiteY12" fmla="*/ 6868297 h 7155383"/>
                  <a:gd name="connsiteX13" fmla="*/ 2693977 w 3532782"/>
                  <a:gd name="connsiteY13" fmla="*/ 6873117 h 7155383"/>
                  <a:gd name="connsiteX14" fmla="*/ 2695655 w 3532782"/>
                  <a:gd name="connsiteY14" fmla="*/ 2795417 h 7155383"/>
                  <a:gd name="connsiteX15" fmla="*/ 3528548 w 3532782"/>
                  <a:gd name="connsiteY15" fmla="*/ 454492 h 7155383"/>
                  <a:gd name="connsiteX0" fmla="*/ 3273333 w 3277567"/>
                  <a:gd name="connsiteY0" fmla="*/ 462822 h 7163713"/>
                  <a:gd name="connsiteX1" fmla="*/ 2826096 w 3277567"/>
                  <a:gd name="connsiteY1" fmla="*/ 476448 h 7163713"/>
                  <a:gd name="connsiteX2" fmla="*/ 2101471 w 3277567"/>
                  <a:gd name="connsiteY2" fmla="*/ 2329331 h 7163713"/>
                  <a:gd name="connsiteX3" fmla="*/ 1229364 w 3277567"/>
                  <a:gd name="connsiteY3" fmla="*/ 2334510 h 7163713"/>
                  <a:gd name="connsiteX4" fmla="*/ 486577 w 3277567"/>
                  <a:gd name="connsiteY4" fmla="*/ 482240 h 7163713"/>
                  <a:gd name="connsiteX5" fmla="*/ 7437 w 3277567"/>
                  <a:gd name="connsiteY5" fmla="*/ 446877 h 7163713"/>
                  <a:gd name="connsiteX6" fmla="*/ 910024 w 3277567"/>
                  <a:gd name="connsiteY6" fmla="*/ 2994960 h 7163713"/>
                  <a:gd name="connsiteX7" fmla="*/ 934332 w 3277567"/>
                  <a:gd name="connsiteY7" fmla="*/ 6868980 h 7163713"/>
                  <a:gd name="connsiteX8" fmla="*/ 1612361 w 3277567"/>
                  <a:gd name="connsiteY8" fmla="*/ 6880117 h 7163713"/>
                  <a:gd name="connsiteX9" fmla="*/ 1601890 w 3277567"/>
                  <a:gd name="connsiteY9" fmla="*/ 4618550 h 7163713"/>
                  <a:gd name="connsiteX10" fmla="*/ 1680781 w 3277567"/>
                  <a:gd name="connsiteY10" fmla="*/ 4610537 h 7163713"/>
                  <a:gd name="connsiteX11" fmla="*/ 1762434 w 3277567"/>
                  <a:gd name="connsiteY11" fmla="*/ 4623785 h 7163713"/>
                  <a:gd name="connsiteX12" fmla="*/ 1767669 w 3277567"/>
                  <a:gd name="connsiteY12" fmla="*/ 6876627 h 7163713"/>
                  <a:gd name="connsiteX13" fmla="*/ 2438762 w 3277567"/>
                  <a:gd name="connsiteY13" fmla="*/ 6881447 h 7163713"/>
                  <a:gd name="connsiteX14" fmla="*/ 2440440 w 3277567"/>
                  <a:gd name="connsiteY14" fmla="*/ 2803747 h 7163713"/>
                  <a:gd name="connsiteX15" fmla="*/ 3273333 w 3277567"/>
                  <a:gd name="connsiteY15" fmla="*/ 462822 h 7163713"/>
                  <a:gd name="connsiteX0" fmla="*/ 3273215 w 3277449"/>
                  <a:gd name="connsiteY0" fmla="*/ 493183 h 7194074"/>
                  <a:gd name="connsiteX1" fmla="*/ 2825978 w 3277449"/>
                  <a:gd name="connsiteY1" fmla="*/ 506809 h 7194074"/>
                  <a:gd name="connsiteX2" fmla="*/ 2101353 w 3277449"/>
                  <a:gd name="connsiteY2" fmla="*/ 2359692 h 7194074"/>
                  <a:gd name="connsiteX3" fmla="*/ 1229246 w 3277449"/>
                  <a:gd name="connsiteY3" fmla="*/ 2364871 h 7194074"/>
                  <a:gd name="connsiteX4" fmla="*/ 489036 w 3277449"/>
                  <a:gd name="connsiteY4" fmla="*/ 466210 h 7194074"/>
                  <a:gd name="connsiteX5" fmla="*/ 7319 w 3277449"/>
                  <a:gd name="connsiteY5" fmla="*/ 477238 h 7194074"/>
                  <a:gd name="connsiteX6" fmla="*/ 909906 w 3277449"/>
                  <a:gd name="connsiteY6" fmla="*/ 3025321 h 7194074"/>
                  <a:gd name="connsiteX7" fmla="*/ 934214 w 3277449"/>
                  <a:gd name="connsiteY7" fmla="*/ 6899341 h 7194074"/>
                  <a:gd name="connsiteX8" fmla="*/ 1612243 w 3277449"/>
                  <a:gd name="connsiteY8" fmla="*/ 6910478 h 7194074"/>
                  <a:gd name="connsiteX9" fmla="*/ 1601772 w 3277449"/>
                  <a:gd name="connsiteY9" fmla="*/ 4648911 h 7194074"/>
                  <a:gd name="connsiteX10" fmla="*/ 1680663 w 3277449"/>
                  <a:gd name="connsiteY10" fmla="*/ 4640898 h 7194074"/>
                  <a:gd name="connsiteX11" fmla="*/ 1762316 w 3277449"/>
                  <a:gd name="connsiteY11" fmla="*/ 4654146 h 7194074"/>
                  <a:gd name="connsiteX12" fmla="*/ 1767551 w 3277449"/>
                  <a:gd name="connsiteY12" fmla="*/ 6906988 h 7194074"/>
                  <a:gd name="connsiteX13" fmla="*/ 2438644 w 3277449"/>
                  <a:gd name="connsiteY13" fmla="*/ 6911808 h 7194074"/>
                  <a:gd name="connsiteX14" fmla="*/ 2440322 w 3277449"/>
                  <a:gd name="connsiteY14" fmla="*/ 2834108 h 7194074"/>
                  <a:gd name="connsiteX15" fmla="*/ 3273215 w 3277449"/>
                  <a:gd name="connsiteY15" fmla="*/ 493183 h 7194074"/>
                  <a:gd name="connsiteX0" fmla="*/ 3272554 w 3276788"/>
                  <a:gd name="connsiteY0" fmla="*/ 288507 h 6989398"/>
                  <a:gd name="connsiteX1" fmla="*/ 2825317 w 3276788"/>
                  <a:gd name="connsiteY1" fmla="*/ 302133 h 6989398"/>
                  <a:gd name="connsiteX2" fmla="*/ 2100692 w 3276788"/>
                  <a:gd name="connsiteY2" fmla="*/ 2155016 h 6989398"/>
                  <a:gd name="connsiteX3" fmla="*/ 1228585 w 3276788"/>
                  <a:gd name="connsiteY3" fmla="*/ 2160195 h 6989398"/>
                  <a:gd name="connsiteX4" fmla="*/ 488375 w 3276788"/>
                  <a:gd name="connsiteY4" fmla="*/ 261534 h 6989398"/>
                  <a:gd name="connsiteX5" fmla="*/ 6658 w 3276788"/>
                  <a:gd name="connsiteY5" fmla="*/ 272562 h 6989398"/>
                  <a:gd name="connsiteX6" fmla="*/ 909245 w 3276788"/>
                  <a:gd name="connsiteY6" fmla="*/ 2820645 h 6989398"/>
                  <a:gd name="connsiteX7" fmla="*/ 933553 w 3276788"/>
                  <a:gd name="connsiteY7" fmla="*/ 6694665 h 6989398"/>
                  <a:gd name="connsiteX8" fmla="*/ 1611582 w 3276788"/>
                  <a:gd name="connsiteY8" fmla="*/ 6705802 h 6989398"/>
                  <a:gd name="connsiteX9" fmla="*/ 1601111 w 3276788"/>
                  <a:gd name="connsiteY9" fmla="*/ 4444235 h 6989398"/>
                  <a:gd name="connsiteX10" fmla="*/ 1680002 w 3276788"/>
                  <a:gd name="connsiteY10" fmla="*/ 4436222 h 6989398"/>
                  <a:gd name="connsiteX11" fmla="*/ 1761655 w 3276788"/>
                  <a:gd name="connsiteY11" fmla="*/ 4449470 h 6989398"/>
                  <a:gd name="connsiteX12" fmla="*/ 1766890 w 3276788"/>
                  <a:gd name="connsiteY12" fmla="*/ 6702312 h 6989398"/>
                  <a:gd name="connsiteX13" fmla="*/ 2437983 w 3276788"/>
                  <a:gd name="connsiteY13" fmla="*/ 6707132 h 6989398"/>
                  <a:gd name="connsiteX14" fmla="*/ 2439661 w 3276788"/>
                  <a:gd name="connsiteY14" fmla="*/ 2629432 h 6989398"/>
                  <a:gd name="connsiteX15" fmla="*/ 3272554 w 3276788"/>
                  <a:gd name="connsiteY15" fmla="*/ 288507 h 6989398"/>
                  <a:gd name="connsiteX0" fmla="*/ 3272320 w 3276554"/>
                  <a:gd name="connsiteY0" fmla="*/ 249956 h 6950847"/>
                  <a:gd name="connsiteX1" fmla="*/ 2825083 w 3276554"/>
                  <a:gd name="connsiteY1" fmla="*/ 263582 h 6950847"/>
                  <a:gd name="connsiteX2" fmla="*/ 2100458 w 3276554"/>
                  <a:gd name="connsiteY2" fmla="*/ 2116465 h 6950847"/>
                  <a:gd name="connsiteX3" fmla="*/ 1228351 w 3276554"/>
                  <a:gd name="connsiteY3" fmla="*/ 2121644 h 6950847"/>
                  <a:gd name="connsiteX4" fmla="*/ 488141 w 3276554"/>
                  <a:gd name="connsiteY4" fmla="*/ 222983 h 6950847"/>
                  <a:gd name="connsiteX5" fmla="*/ 6424 w 3276554"/>
                  <a:gd name="connsiteY5" fmla="*/ 234011 h 6950847"/>
                  <a:gd name="connsiteX6" fmla="*/ 909011 w 3276554"/>
                  <a:gd name="connsiteY6" fmla="*/ 2782094 h 6950847"/>
                  <a:gd name="connsiteX7" fmla="*/ 933319 w 3276554"/>
                  <a:gd name="connsiteY7" fmla="*/ 6656114 h 6950847"/>
                  <a:gd name="connsiteX8" fmla="*/ 1611348 w 3276554"/>
                  <a:gd name="connsiteY8" fmla="*/ 6667251 h 6950847"/>
                  <a:gd name="connsiteX9" fmla="*/ 1600877 w 3276554"/>
                  <a:gd name="connsiteY9" fmla="*/ 4405684 h 6950847"/>
                  <a:gd name="connsiteX10" fmla="*/ 1679768 w 3276554"/>
                  <a:gd name="connsiteY10" fmla="*/ 4397671 h 6950847"/>
                  <a:gd name="connsiteX11" fmla="*/ 1761421 w 3276554"/>
                  <a:gd name="connsiteY11" fmla="*/ 4410919 h 6950847"/>
                  <a:gd name="connsiteX12" fmla="*/ 1766656 w 3276554"/>
                  <a:gd name="connsiteY12" fmla="*/ 6663761 h 6950847"/>
                  <a:gd name="connsiteX13" fmla="*/ 2437749 w 3276554"/>
                  <a:gd name="connsiteY13" fmla="*/ 6668581 h 6950847"/>
                  <a:gd name="connsiteX14" fmla="*/ 2439427 w 3276554"/>
                  <a:gd name="connsiteY14" fmla="*/ 2590881 h 6950847"/>
                  <a:gd name="connsiteX15" fmla="*/ 3272320 w 3276554"/>
                  <a:gd name="connsiteY15" fmla="*/ 249956 h 6950847"/>
                  <a:gd name="connsiteX0" fmla="*/ 3259581 w 3263815"/>
                  <a:gd name="connsiteY0" fmla="*/ 248315 h 6949206"/>
                  <a:gd name="connsiteX1" fmla="*/ 2812344 w 3263815"/>
                  <a:gd name="connsiteY1" fmla="*/ 261941 h 6949206"/>
                  <a:gd name="connsiteX2" fmla="*/ 2087719 w 3263815"/>
                  <a:gd name="connsiteY2" fmla="*/ 2114824 h 6949206"/>
                  <a:gd name="connsiteX3" fmla="*/ 1215612 w 3263815"/>
                  <a:gd name="connsiteY3" fmla="*/ 2120003 h 6949206"/>
                  <a:gd name="connsiteX4" fmla="*/ 475402 w 3263815"/>
                  <a:gd name="connsiteY4" fmla="*/ 221342 h 6949206"/>
                  <a:gd name="connsiteX5" fmla="*/ 6572 w 3263815"/>
                  <a:gd name="connsiteY5" fmla="*/ 234948 h 6949206"/>
                  <a:gd name="connsiteX6" fmla="*/ 896272 w 3263815"/>
                  <a:gd name="connsiteY6" fmla="*/ 2780453 h 6949206"/>
                  <a:gd name="connsiteX7" fmla="*/ 920580 w 3263815"/>
                  <a:gd name="connsiteY7" fmla="*/ 6654473 h 6949206"/>
                  <a:gd name="connsiteX8" fmla="*/ 1598609 w 3263815"/>
                  <a:gd name="connsiteY8" fmla="*/ 6665610 h 6949206"/>
                  <a:gd name="connsiteX9" fmla="*/ 1588138 w 3263815"/>
                  <a:gd name="connsiteY9" fmla="*/ 4404043 h 6949206"/>
                  <a:gd name="connsiteX10" fmla="*/ 1667029 w 3263815"/>
                  <a:gd name="connsiteY10" fmla="*/ 4396030 h 6949206"/>
                  <a:gd name="connsiteX11" fmla="*/ 1748682 w 3263815"/>
                  <a:gd name="connsiteY11" fmla="*/ 4409278 h 6949206"/>
                  <a:gd name="connsiteX12" fmla="*/ 1753917 w 3263815"/>
                  <a:gd name="connsiteY12" fmla="*/ 6662120 h 6949206"/>
                  <a:gd name="connsiteX13" fmla="*/ 2425010 w 3263815"/>
                  <a:gd name="connsiteY13" fmla="*/ 6666940 h 6949206"/>
                  <a:gd name="connsiteX14" fmla="*/ 2426688 w 3263815"/>
                  <a:gd name="connsiteY14" fmla="*/ 2589240 h 6949206"/>
                  <a:gd name="connsiteX15" fmla="*/ 3259581 w 3263815"/>
                  <a:gd name="connsiteY15" fmla="*/ 248315 h 6949206"/>
                  <a:gd name="connsiteX0" fmla="*/ 3259581 w 3263815"/>
                  <a:gd name="connsiteY0" fmla="*/ 248315 h 6949206"/>
                  <a:gd name="connsiteX1" fmla="*/ 2812344 w 3263815"/>
                  <a:gd name="connsiteY1" fmla="*/ 261941 h 6949206"/>
                  <a:gd name="connsiteX2" fmla="*/ 2087719 w 3263815"/>
                  <a:gd name="connsiteY2" fmla="*/ 2114824 h 6949206"/>
                  <a:gd name="connsiteX3" fmla="*/ 1215612 w 3263815"/>
                  <a:gd name="connsiteY3" fmla="*/ 2120003 h 6949206"/>
                  <a:gd name="connsiteX4" fmla="*/ 475402 w 3263815"/>
                  <a:gd name="connsiteY4" fmla="*/ 221342 h 6949206"/>
                  <a:gd name="connsiteX5" fmla="*/ 6572 w 3263815"/>
                  <a:gd name="connsiteY5" fmla="*/ 234948 h 6949206"/>
                  <a:gd name="connsiteX6" fmla="*/ 896272 w 3263815"/>
                  <a:gd name="connsiteY6" fmla="*/ 2780453 h 6949206"/>
                  <a:gd name="connsiteX7" fmla="*/ 920580 w 3263815"/>
                  <a:gd name="connsiteY7" fmla="*/ 6654473 h 6949206"/>
                  <a:gd name="connsiteX8" fmla="*/ 1598609 w 3263815"/>
                  <a:gd name="connsiteY8" fmla="*/ 6665610 h 6949206"/>
                  <a:gd name="connsiteX9" fmla="*/ 1588138 w 3263815"/>
                  <a:gd name="connsiteY9" fmla="*/ 4404043 h 6949206"/>
                  <a:gd name="connsiteX10" fmla="*/ 1667029 w 3263815"/>
                  <a:gd name="connsiteY10" fmla="*/ 4396030 h 6949206"/>
                  <a:gd name="connsiteX11" fmla="*/ 1748682 w 3263815"/>
                  <a:gd name="connsiteY11" fmla="*/ 4409278 h 6949206"/>
                  <a:gd name="connsiteX12" fmla="*/ 1753917 w 3263815"/>
                  <a:gd name="connsiteY12" fmla="*/ 6662120 h 6949206"/>
                  <a:gd name="connsiteX13" fmla="*/ 2425010 w 3263815"/>
                  <a:gd name="connsiteY13" fmla="*/ 6666940 h 6949206"/>
                  <a:gd name="connsiteX14" fmla="*/ 2426688 w 3263815"/>
                  <a:gd name="connsiteY14" fmla="*/ 2589240 h 6949206"/>
                  <a:gd name="connsiteX15" fmla="*/ 3259581 w 3263815"/>
                  <a:gd name="connsiteY15" fmla="*/ 248315 h 6949206"/>
                  <a:gd name="connsiteX0" fmla="*/ 3253009 w 3257243"/>
                  <a:gd name="connsiteY0" fmla="*/ 177081 h 6877972"/>
                  <a:gd name="connsiteX1" fmla="*/ 2805772 w 3257243"/>
                  <a:gd name="connsiteY1" fmla="*/ 190707 h 6877972"/>
                  <a:gd name="connsiteX2" fmla="*/ 2081147 w 3257243"/>
                  <a:gd name="connsiteY2" fmla="*/ 2043590 h 6877972"/>
                  <a:gd name="connsiteX3" fmla="*/ 1209040 w 3257243"/>
                  <a:gd name="connsiteY3" fmla="*/ 2048769 h 6877972"/>
                  <a:gd name="connsiteX4" fmla="*/ 468830 w 3257243"/>
                  <a:gd name="connsiteY4" fmla="*/ 150108 h 6877972"/>
                  <a:gd name="connsiteX5" fmla="*/ 0 w 3257243"/>
                  <a:gd name="connsiteY5" fmla="*/ 163714 h 6877972"/>
                  <a:gd name="connsiteX6" fmla="*/ 889700 w 3257243"/>
                  <a:gd name="connsiteY6" fmla="*/ 2709219 h 6877972"/>
                  <a:gd name="connsiteX7" fmla="*/ 914008 w 3257243"/>
                  <a:gd name="connsiteY7" fmla="*/ 6583239 h 6877972"/>
                  <a:gd name="connsiteX8" fmla="*/ 1592037 w 3257243"/>
                  <a:gd name="connsiteY8" fmla="*/ 6594376 h 6877972"/>
                  <a:gd name="connsiteX9" fmla="*/ 1581566 w 3257243"/>
                  <a:gd name="connsiteY9" fmla="*/ 4332809 h 6877972"/>
                  <a:gd name="connsiteX10" fmla="*/ 1660457 w 3257243"/>
                  <a:gd name="connsiteY10" fmla="*/ 4324796 h 6877972"/>
                  <a:gd name="connsiteX11" fmla="*/ 1742110 w 3257243"/>
                  <a:gd name="connsiteY11" fmla="*/ 4338044 h 6877972"/>
                  <a:gd name="connsiteX12" fmla="*/ 1747345 w 3257243"/>
                  <a:gd name="connsiteY12" fmla="*/ 6590886 h 6877972"/>
                  <a:gd name="connsiteX13" fmla="*/ 2418438 w 3257243"/>
                  <a:gd name="connsiteY13" fmla="*/ 6595706 h 6877972"/>
                  <a:gd name="connsiteX14" fmla="*/ 2420116 w 3257243"/>
                  <a:gd name="connsiteY14" fmla="*/ 2518006 h 6877972"/>
                  <a:gd name="connsiteX15" fmla="*/ 3253009 w 3257243"/>
                  <a:gd name="connsiteY15" fmla="*/ 177081 h 6877972"/>
                  <a:gd name="connsiteX0" fmla="*/ 3253009 w 3257243"/>
                  <a:gd name="connsiteY0" fmla="*/ 177081 h 6877972"/>
                  <a:gd name="connsiteX1" fmla="*/ 2805772 w 3257243"/>
                  <a:gd name="connsiteY1" fmla="*/ 190707 h 6877972"/>
                  <a:gd name="connsiteX2" fmla="*/ 2081147 w 3257243"/>
                  <a:gd name="connsiteY2" fmla="*/ 2043590 h 6877972"/>
                  <a:gd name="connsiteX3" fmla="*/ 1209040 w 3257243"/>
                  <a:gd name="connsiteY3" fmla="*/ 2048769 h 6877972"/>
                  <a:gd name="connsiteX4" fmla="*/ 468830 w 3257243"/>
                  <a:gd name="connsiteY4" fmla="*/ 150108 h 6877972"/>
                  <a:gd name="connsiteX5" fmla="*/ 0 w 3257243"/>
                  <a:gd name="connsiteY5" fmla="*/ 163714 h 6877972"/>
                  <a:gd name="connsiteX6" fmla="*/ 889700 w 3257243"/>
                  <a:gd name="connsiteY6" fmla="*/ 2709219 h 6877972"/>
                  <a:gd name="connsiteX7" fmla="*/ 914008 w 3257243"/>
                  <a:gd name="connsiteY7" fmla="*/ 6583239 h 6877972"/>
                  <a:gd name="connsiteX8" fmla="*/ 1592037 w 3257243"/>
                  <a:gd name="connsiteY8" fmla="*/ 6594376 h 6877972"/>
                  <a:gd name="connsiteX9" fmla="*/ 1581566 w 3257243"/>
                  <a:gd name="connsiteY9" fmla="*/ 4332809 h 6877972"/>
                  <a:gd name="connsiteX10" fmla="*/ 1660457 w 3257243"/>
                  <a:gd name="connsiteY10" fmla="*/ 4324796 h 6877972"/>
                  <a:gd name="connsiteX11" fmla="*/ 1742110 w 3257243"/>
                  <a:gd name="connsiteY11" fmla="*/ 4338044 h 6877972"/>
                  <a:gd name="connsiteX12" fmla="*/ 1747345 w 3257243"/>
                  <a:gd name="connsiteY12" fmla="*/ 6590886 h 6877972"/>
                  <a:gd name="connsiteX13" fmla="*/ 2418438 w 3257243"/>
                  <a:gd name="connsiteY13" fmla="*/ 6595706 h 6877972"/>
                  <a:gd name="connsiteX14" fmla="*/ 2420116 w 3257243"/>
                  <a:gd name="connsiteY14" fmla="*/ 2518006 h 6877972"/>
                  <a:gd name="connsiteX15" fmla="*/ 3253009 w 3257243"/>
                  <a:gd name="connsiteY15" fmla="*/ 177081 h 6877972"/>
                  <a:gd name="connsiteX0" fmla="*/ 3253009 w 3257243"/>
                  <a:gd name="connsiteY0" fmla="*/ 177081 h 6877972"/>
                  <a:gd name="connsiteX1" fmla="*/ 2805772 w 3257243"/>
                  <a:gd name="connsiteY1" fmla="*/ 190707 h 6877972"/>
                  <a:gd name="connsiteX2" fmla="*/ 2081147 w 3257243"/>
                  <a:gd name="connsiteY2" fmla="*/ 2043590 h 6877972"/>
                  <a:gd name="connsiteX3" fmla="*/ 1209040 w 3257243"/>
                  <a:gd name="connsiteY3" fmla="*/ 2048769 h 6877972"/>
                  <a:gd name="connsiteX4" fmla="*/ 468830 w 3257243"/>
                  <a:gd name="connsiteY4" fmla="*/ 150108 h 6877972"/>
                  <a:gd name="connsiteX5" fmla="*/ 0 w 3257243"/>
                  <a:gd name="connsiteY5" fmla="*/ 163714 h 6877972"/>
                  <a:gd name="connsiteX6" fmla="*/ 887122 w 3257243"/>
                  <a:gd name="connsiteY6" fmla="*/ 2526230 h 6877972"/>
                  <a:gd name="connsiteX7" fmla="*/ 914008 w 3257243"/>
                  <a:gd name="connsiteY7" fmla="*/ 6583239 h 6877972"/>
                  <a:gd name="connsiteX8" fmla="*/ 1592037 w 3257243"/>
                  <a:gd name="connsiteY8" fmla="*/ 6594376 h 6877972"/>
                  <a:gd name="connsiteX9" fmla="*/ 1581566 w 3257243"/>
                  <a:gd name="connsiteY9" fmla="*/ 4332809 h 6877972"/>
                  <a:gd name="connsiteX10" fmla="*/ 1660457 w 3257243"/>
                  <a:gd name="connsiteY10" fmla="*/ 4324796 h 6877972"/>
                  <a:gd name="connsiteX11" fmla="*/ 1742110 w 3257243"/>
                  <a:gd name="connsiteY11" fmla="*/ 4338044 h 6877972"/>
                  <a:gd name="connsiteX12" fmla="*/ 1747345 w 3257243"/>
                  <a:gd name="connsiteY12" fmla="*/ 6590886 h 6877972"/>
                  <a:gd name="connsiteX13" fmla="*/ 2418438 w 3257243"/>
                  <a:gd name="connsiteY13" fmla="*/ 6595706 h 6877972"/>
                  <a:gd name="connsiteX14" fmla="*/ 2420116 w 3257243"/>
                  <a:gd name="connsiteY14" fmla="*/ 2518006 h 6877972"/>
                  <a:gd name="connsiteX15" fmla="*/ 3253009 w 3257243"/>
                  <a:gd name="connsiteY15" fmla="*/ 177081 h 6877972"/>
                  <a:gd name="connsiteX0" fmla="*/ 3253009 w 3257243"/>
                  <a:gd name="connsiteY0" fmla="*/ 177081 h 6877972"/>
                  <a:gd name="connsiteX1" fmla="*/ 2805772 w 3257243"/>
                  <a:gd name="connsiteY1" fmla="*/ 190707 h 6877972"/>
                  <a:gd name="connsiteX2" fmla="*/ 2081147 w 3257243"/>
                  <a:gd name="connsiteY2" fmla="*/ 2043590 h 6877972"/>
                  <a:gd name="connsiteX3" fmla="*/ 1209040 w 3257243"/>
                  <a:gd name="connsiteY3" fmla="*/ 2048769 h 6877972"/>
                  <a:gd name="connsiteX4" fmla="*/ 468830 w 3257243"/>
                  <a:gd name="connsiteY4" fmla="*/ 150108 h 6877972"/>
                  <a:gd name="connsiteX5" fmla="*/ 0 w 3257243"/>
                  <a:gd name="connsiteY5" fmla="*/ 163714 h 6877972"/>
                  <a:gd name="connsiteX6" fmla="*/ 887122 w 3257243"/>
                  <a:gd name="connsiteY6" fmla="*/ 2526230 h 6877972"/>
                  <a:gd name="connsiteX7" fmla="*/ 914008 w 3257243"/>
                  <a:gd name="connsiteY7" fmla="*/ 6583239 h 6877972"/>
                  <a:gd name="connsiteX8" fmla="*/ 1592037 w 3257243"/>
                  <a:gd name="connsiteY8" fmla="*/ 6594376 h 6877972"/>
                  <a:gd name="connsiteX9" fmla="*/ 1581566 w 3257243"/>
                  <a:gd name="connsiteY9" fmla="*/ 4332809 h 6877972"/>
                  <a:gd name="connsiteX10" fmla="*/ 1660457 w 3257243"/>
                  <a:gd name="connsiteY10" fmla="*/ 4324796 h 6877972"/>
                  <a:gd name="connsiteX11" fmla="*/ 1742110 w 3257243"/>
                  <a:gd name="connsiteY11" fmla="*/ 4338044 h 6877972"/>
                  <a:gd name="connsiteX12" fmla="*/ 1747345 w 3257243"/>
                  <a:gd name="connsiteY12" fmla="*/ 6590886 h 6877972"/>
                  <a:gd name="connsiteX13" fmla="*/ 2418438 w 3257243"/>
                  <a:gd name="connsiteY13" fmla="*/ 6595706 h 6877972"/>
                  <a:gd name="connsiteX14" fmla="*/ 2420116 w 3257243"/>
                  <a:gd name="connsiteY14" fmla="*/ 2518006 h 6877972"/>
                  <a:gd name="connsiteX15" fmla="*/ 3253009 w 3257243"/>
                  <a:gd name="connsiteY15" fmla="*/ 177081 h 6877972"/>
                  <a:gd name="connsiteX0" fmla="*/ 3253009 w 3257243"/>
                  <a:gd name="connsiteY0" fmla="*/ 177081 h 6877972"/>
                  <a:gd name="connsiteX1" fmla="*/ 2805772 w 3257243"/>
                  <a:gd name="connsiteY1" fmla="*/ 190707 h 6877972"/>
                  <a:gd name="connsiteX2" fmla="*/ 2081147 w 3257243"/>
                  <a:gd name="connsiteY2" fmla="*/ 2043590 h 6877972"/>
                  <a:gd name="connsiteX3" fmla="*/ 1209040 w 3257243"/>
                  <a:gd name="connsiteY3" fmla="*/ 2048769 h 6877972"/>
                  <a:gd name="connsiteX4" fmla="*/ 468830 w 3257243"/>
                  <a:gd name="connsiteY4" fmla="*/ 150108 h 6877972"/>
                  <a:gd name="connsiteX5" fmla="*/ 0 w 3257243"/>
                  <a:gd name="connsiteY5" fmla="*/ 163714 h 6877972"/>
                  <a:gd name="connsiteX6" fmla="*/ 887122 w 3257243"/>
                  <a:gd name="connsiteY6" fmla="*/ 2526230 h 6877972"/>
                  <a:gd name="connsiteX7" fmla="*/ 914008 w 3257243"/>
                  <a:gd name="connsiteY7" fmla="*/ 6583239 h 6877972"/>
                  <a:gd name="connsiteX8" fmla="*/ 1592037 w 3257243"/>
                  <a:gd name="connsiteY8" fmla="*/ 6594376 h 6877972"/>
                  <a:gd name="connsiteX9" fmla="*/ 1581566 w 3257243"/>
                  <a:gd name="connsiteY9" fmla="*/ 4332809 h 6877972"/>
                  <a:gd name="connsiteX10" fmla="*/ 1660457 w 3257243"/>
                  <a:gd name="connsiteY10" fmla="*/ 4324796 h 6877972"/>
                  <a:gd name="connsiteX11" fmla="*/ 1742110 w 3257243"/>
                  <a:gd name="connsiteY11" fmla="*/ 4338044 h 6877972"/>
                  <a:gd name="connsiteX12" fmla="*/ 1747345 w 3257243"/>
                  <a:gd name="connsiteY12" fmla="*/ 6590886 h 6877972"/>
                  <a:gd name="connsiteX13" fmla="*/ 2418438 w 3257243"/>
                  <a:gd name="connsiteY13" fmla="*/ 6595706 h 6877972"/>
                  <a:gd name="connsiteX14" fmla="*/ 2420116 w 3257243"/>
                  <a:gd name="connsiteY14" fmla="*/ 2518006 h 6877972"/>
                  <a:gd name="connsiteX15" fmla="*/ 3253009 w 3257243"/>
                  <a:gd name="connsiteY15" fmla="*/ 177081 h 687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57243" h="6877972">
                    <a:moveTo>
                      <a:pt x="3253009" y="177081"/>
                    </a:moveTo>
                    <a:cubicBezTo>
                      <a:pt x="3222971" y="-7290"/>
                      <a:pt x="2833223" y="-33802"/>
                      <a:pt x="2805772" y="190707"/>
                    </a:cubicBezTo>
                    <a:cubicBezTo>
                      <a:pt x="2823877" y="1083509"/>
                      <a:pt x="2826457" y="1722700"/>
                      <a:pt x="2081147" y="2043590"/>
                    </a:cubicBezTo>
                    <a:lnTo>
                      <a:pt x="1209040" y="2048769"/>
                    </a:lnTo>
                    <a:cubicBezTo>
                      <a:pt x="552007" y="1753807"/>
                      <a:pt x="532235" y="1006654"/>
                      <a:pt x="468830" y="150108"/>
                    </a:cubicBezTo>
                    <a:cubicBezTo>
                      <a:pt x="443868" y="-8999"/>
                      <a:pt x="107690" y="-92702"/>
                      <a:pt x="0" y="163714"/>
                    </a:cubicBezTo>
                    <a:cubicBezTo>
                      <a:pt x="103650" y="1188168"/>
                      <a:pt x="3691" y="1635861"/>
                      <a:pt x="887122" y="2526230"/>
                    </a:cubicBezTo>
                    <a:cubicBezTo>
                      <a:pt x="885606" y="3191937"/>
                      <a:pt x="915524" y="5917532"/>
                      <a:pt x="914008" y="6583239"/>
                    </a:cubicBezTo>
                    <a:cubicBezTo>
                      <a:pt x="965469" y="7015380"/>
                      <a:pt x="1560759" y="6931638"/>
                      <a:pt x="1592037" y="6594376"/>
                    </a:cubicBezTo>
                    <a:cubicBezTo>
                      <a:pt x="1588547" y="5840520"/>
                      <a:pt x="1585056" y="5086665"/>
                      <a:pt x="1581566" y="4332809"/>
                    </a:cubicBezTo>
                    <a:lnTo>
                      <a:pt x="1660457" y="4324796"/>
                    </a:lnTo>
                    <a:lnTo>
                      <a:pt x="1742110" y="4338044"/>
                    </a:lnTo>
                    <a:lnTo>
                      <a:pt x="1747345" y="6590886"/>
                    </a:lnTo>
                    <a:cubicBezTo>
                      <a:pt x="1822715" y="6997342"/>
                      <a:pt x="2400654" y="6937872"/>
                      <a:pt x="2418438" y="6595706"/>
                    </a:cubicBezTo>
                    <a:cubicBezTo>
                      <a:pt x="2416922" y="5943646"/>
                      <a:pt x="2421632" y="3170066"/>
                      <a:pt x="2420116" y="2518006"/>
                    </a:cubicBezTo>
                    <a:cubicBezTo>
                      <a:pt x="3334356" y="1722171"/>
                      <a:pt x="3260040" y="1156653"/>
                      <a:pt x="3253009" y="1770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C29CE3-09A7-4135-8FB3-2EFB5BEDB284}"/>
                </a:ext>
              </a:extLst>
            </p:cNvPr>
            <p:cNvCxnSpPr>
              <a:cxnSpLocks/>
            </p:cNvCxnSpPr>
            <p:nvPr/>
          </p:nvCxnSpPr>
          <p:spPr>
            <a:xfrm>
              <a:off x="6957455" y="333214"/>
              <a:ext cx="0" cy="209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67D3B348-7315-4792-928C-29F3CC022A91}"/>
                </a:ext>
              </a:extLst>
            </p:cNvPr>
            <p:cNvSpPr/>
            <p:nvPr/>
          </p:nvSpPr>
          <p:spPr>
            <a:xfrm>
              <a:off x="6976732" y="351211"/>
              <a:ext cx="157744" cy="115236"/>
            </a:xfrm>
            <a:custGeom>
              <a:avLst/>
              <a:gdLst>
                <a:gd name="connsiteX0" fmla="*/ 0 w 151118"/>
                <a:gd name="connsiteY0" fmla="*/ 0 h 106483"/>
                <a:gd name="connsiteX1" fmla="*/ 151118 w 151118"/>
                <a:gd name="connsiteY1" fmla="*/ 0 h 106483"/>
                <a:gd name="connsiteX2" fmla="*/ 151118 w 151118"/>
                <a:gd name="connsiteY2" fmla="*/ 106483 h 106483"/>
                <a:gd name="connsiteX3" fmla="*/ 0 w 151118"/>
                <a:gd name="connsiteY3" fmla="*/ 106483 h 106483"/>
                <a:gd name="connsiteX4" fmla="*/ 0 w 151118"/>
                <a:gd name="connsiteY4" fmla="*/ 0 h 106483"/>
                <a:gd name="connsiteX0" fmla="*/ 0 w 151118"/>
                <a:gd name="connsiteY0" fmla="*/ 0 h 106483"/>
                <a:gd name="connsiteX1" fmla="*/ 151118 w 151118"/>
                <a:gd name="connsiteY1" fmla="*/ 0 h 106483"/>
                <a:gd name="connsiteX2" fmla="*/ 151118 w 151118"/>
                <a:gd name="connsiteY2" fmla="*/ 106483 h 106483"/>
                <a:gd name="connsiteX3" fmla="*/ 0 w 151118"/>
                <a:gd name="connsiteY3" fmla="*/ 106483 h 106483"/>
                <a:gd name="connsiteX4" fmla="*/ 0 w 151118"/>
                <a:gd name="connsiteY4" fmla="*/ 0 h 106483"/>
                <a:gd name="connsiteX0" fmla="*/ 0 w 151118"/>
                <a:gd name="connsiteY0" fmla="*/ 2450 h 108933"/>
                <a:gd name="connsiteX1" fmla="*/ 151118 w 151118"/>
                <a:gd name="connsiteY1" fmla="*/ 2450 h 108933"/>
                <a:gd name="connsiteX2" fmla="*/ 151118 w 151118"/>
                <a:gd name="connsiteY2" fmla="*/ 108933 h 108933"/>
                <a:gd name="connsiteX3" fmla="*/ 0 w 151118"/>
                <a:gd name="connsiteY3" fmla="*/ 108933 h 108933"/>
                <a:gd name="connsiteX4" fmla="*/ 0 w 151118"/>
                <a:gd name="connsiteY4" fmla="*/ 2450 h 108933"/>
                <a:gd name="connsiteX0" fmla="*/ 0 w 157744"/>
                <a:gd name="connsiteY0" fmla="*/ 0 h 106483"/>
                <a:gd name="connsiteX1" fmla="*/ 157744 w 157744"/>
                <a:gd name="connsiteY1" fmla="*/ 19878 h 106483"/>
                <a:gd name="connsiteX2" fmla="*/ 151118 w 157744"/>
                <a:gd name="connsiteY2" fmla="*/ 106483 h 106483"/>
                <a:gd name="connsiteX3" fmla="*/ 0 w 157744"/>
                <a:gd name="connsiteY3" fmla="*/ 106483 h 106483"/>
                <a:gd name="connsiteX4" fmla="*/ 0 w 157744"/>
                <a:gd name="connsiteY4" fmla="*/ 0 h 106483"/>
                <a:gd name="connsiteX0" fmla="*/ 0 w 157744"/>
                <a:gd name="connsiteY0" fmla="*/ 0 h 106483"/>
                <a:gd name="connsiteX1" fmla="*/ 157744 w 157744"/>
                <a:gd name="connsiteY1" fmla="*/ 19878 h 106483"/>
                <a:gd name="connsiteX2" fmla="*/ 151118 w 157744"/>
                <a:gd name="connsiteY2" fmla="*/ 106483 h 106483"/>
                <a:gd name="connsiteX3" fmla="*/ 0 w 157744"/>
                <a:gd name="connsiteY3" fmla="*/ 106483 h 106483"/>
                <a:gd name="connsiteX4" fmla="*/ 0 w 157744"/>
                <a:gd name="connsiteY4" fmla="*/ 0 h 106483"/>
                <a:gd name="connsiteX0" fmla="*/ 0 w 157744"/>
                <a:gd name="connsiteY0" fmla="*/ 0 h 106483"/>
                <a:gd name="connsiteX1" fmla="*/ 157744 w 157744"/>
                <a:gd name="connsiteY1" fmla="*/ 19878 h 106483"/>
                <a:gd name="connsiteX2" fmla="*/ 151118 w 157744"/>
                <a:gd name="connsiteY2" fmla="*/ 106483 h 106483"/>
                <a:gd name="connsiteX3" fmla="*/ 0 w 157744"/>
                <a:gd name="connsiteY3" fmla="*/ 106483 h 106483"/>
                <a:gd name="connsiteX4" fmla="*/ 0 w 157744"/>
                <a:gd name="connsiteY4" fmla="*/ 0 h 106483"/>
                <a:gd name="connsiteX0" fmla="*/ 0 w 157744"/>
                <a:gd name="connsiteY0" fmla="*/ 0 h 106483"/>
                <a:gd name="connsiteX1" fmla="*/ 157744 w 157744"/>
                <a:gd name="connsiteY1" fmla="*/ 19878 h 106483"/>
                <a:gd name="connsiteX2" fmla="*/ 151118 w 157744"/>
                <a:gd name="connsiteY2" fmla="*/ 106483 h 106483"/>
                <a:gd name="connsiteX3" fmla="*/ 0 w 157744"/>
                <a:gd name="connsiteY3" fmla="*/ 106483 h 106483"/>
                <a:gd name="connsiteX4" fmla="*/ 0 w 157744"/>
                <a:gd name="connsiteY4" fmla="*/ 0 h 106483"/>
                <a:gd name="connsiteX0" fmla="*/ 0 w 157744"/>
                <a:gd name="connsiteY0" fmla="*/ 0 h 106483"/>
                <a:gd name="connsiteX1" fmla="*/ 157744 w 157744"/>
                <a:gd name="connsiteY1" fmla="*/ 19878 h 106483"/>
                <a:gd name="connsiteX2" fmla="*/ 151118 w 157744"/>
                <a:gd name="connsiteY2" fmla="*/ 106483 h 106483"/>
                <a:gd name="connsiteX3" fmla="*/ 0 w 157744"/>
                <a:gd name="connsiteY3" fmla="*/ 106483 h 106483"/>
                <a:gd name="connsiteX4" fmla="*/ 0 w 157744"/>
                <a:gd name="connsiteY4" fmla="*/ 0 h 106483"/>
                <a:gd name="connsiteX0" fmla="*/ 0 w 157744"/>
                <a:gd name="connsiteY0" fmla="*/ 0 h 115236"/>
                <a:gd name="connsiteX1" fmla="*/ 157744 w 157744"/>
                <a:gd name="connsiteY1" fmla="*/ 19878 h 115236"/>
                <a:gd name="connsiteX2" fmla="*/ 151118 w 157744"/>
                <a:gd name="connsiteY2" fmla="*/ 106483 h 115236"/>
                <a:gd name="connsiteX3" fmla="*/ 0 w 157744"/>
                <a:gd name="connsiteY3" fmla="*/ 106483 h 115236"/>
                <a:gd name="connsiteX4" fmla="*/ 0 w 157744"/>
                <a:gd name="connsiteY4" fmla="*/ 0 h 11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744" h="115236">
                  <a:moveTo>
                    <a:pt x="0" y="0"/>
                  </a:moveTo>
                  <a:cubicBezTo>
                    <a:pt x="38778" y="57978"/>
                    <a:pt x="105714" y="-34787"/>
                    <a:pt x="157744" y="19878"/>
                  </a:cubicBezTo>
                  <a:lnTo>
                    <a:pt x="151118" y="106483"/>
                  </a:lnTo>
                  <a:cubicBezTo>
                    <a:pt x="104058" y="50161"/>
                    <a:pt x="58656" y="142926"/>
                    <a:pt x="0" y="1064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82B95F9-85C2-432F-BDE1-8F5FADDBF233}"/>
              </a:ext>
            </a:extLst>
          </p:cNvPr>
          <p:cNvSpPr txBox="1"/>
          <p:nvPr/>
        </p:nvSpPr>
        <p:spPr>
          <a:xfrm>
            <a:off x="6105527" y="1125684"/>
            <a:ext cx="104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REACTING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401E80-95C3-49B1-A97B-F7B3D9C90B19}"/>
              </a:ext>
            </a:extLst>
          </p:cNvPr>
          <p:cNvSpPr txBox="1"/>
          <p:nvPr/>
        </p:nvSpPr>
        <p:spPr>
          <a:xfrm>
            <a:off x="6393625" y="5266024"/>
            <a:ext cx="856339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D21D19-835A-4219-9A20-BE3D6558C76F}"/>
              </a:ext>
            </a:extLst>
          </p:cNvPr>
          <p:cNvGrpSpPr/>
          <p:nvPr/>
        </p:nvGrpSpPr>
        <p:grpSpPr>
          <a:xfrm>
            <a:off x="4426626" y="491555"/>
            <a:ext cx="2118404" cy="6195533"/>
            <a:chOff x="4426626" y="516955"/>
            <a:chExt cx="2118404" cy="619553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BF39E8B-D05F-4F1D-9628-46259FC97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3802" y="516955"/>
              <a:ext cx="30748" cy="5703192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BCCD835-47BD-4A61-8062-FDD989A97CE7}"/>
                </a:ext>
              </a:extLst>
            </p:cNvPr>
            <p:cNvGrpSpPr/>
            <p:nvPr/>
          </p:nvGrpSpPr>
          <p:grpSpPr>
            <a:xfrm>
              <a:off x="4426626" y="938412"/>
              <a:ext cx="2118404" cy="5774076"/>
              <a:chOff x="4426626" y="938412"/>
              <a:chExt cx="2118404" cy="577407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F783EB-B7EB-4FCB-8305-C56A3A0C9805}"/>
                  </a:ext>
                </a:extLst>
              </p:cNvPr>
              <p:cNvGrpSpPr/>
              <p:nvPr/>
            </p:nvGrpSpPr>
            <p:grpSpPr>
              <a:xfrm>
                <a:off x="4986372" y="938412"/>
                <a:ext cx="1558658" cy="5774076"/>
                <a:chOff x="4986372" y="938412"/>
                <a:chExt cx="1558658" cy="5774076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CC8B6A3-8DFA-4D66-804C-839A123EB7EA}"/>
                    </a:ext>
                  </a:extLst>
                </p:cNvPr>
                <p:cNvGrpSpPr/>
                <p:nvPr/>
              </p:nvGrpSpPr>
              <p:grpSpPr>
                <a:xfrm>
                  <a:off x="4986372" y="938412"/>
                  <a:ext cx="1021806" cy="2000995"/>
                  <a:chOff x="1841229" y="1583715"/>
                  <a:chExt cx="777875" cy="1856554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C167B29-BDF6-4720-9D19-2706ACD2182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229" y="1583715"/>
                    <a:ext cx="762505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APA YANG TERJADI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D0192A8-EEC7-4667-85F6-5C2B86E80FC3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94" y="2954817"/>
                    <a:ext cx="762510" cy="4854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POLA </a:t>
                    </a:r>
                  </a:p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DAN TREN</a:t>
                    </a:r>
                  </a:p>
                </p:txBody>
              </p: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EE1FFAF-24BF-4D41-9922-92E24735CE05}"/>
                    </a:ext>
                  </a:extLst>
                </p:cNvPr>
                <p:cNvSpPr txBox="1"/>
                <p:nvPr/>
              </p:nvSpPr>
              <p:spPr>
                <a:xfrm>
                  <a:off x="6144920" y="5156833"/>
                  <a:ext cx="400110" cy="15556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RETHINKING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465067-BB1C-4E97-B418-7A71600ADFD8}"/>
                  </a:ext>
                </a:extLst>
              </p:cNvPr>
              <p:cNvSpPr txBox="1"/>
              <p:nvPr/>
            </p:nvSpPr>
            <p:spPr>
              <a:xfrm>
                <a:off x="4426626" y="2862362"/>
                <a:ext cx="1607202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Perilaku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kebiasaan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sikap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(yang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dapat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dilihat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0DA3EE-24AF-4BB9-8702-24A4558EC22A}"/>
                  </a:ext>
                </a:extLst>
              </p:cNvPr>
              <p:cNvSpPr txBox="1"/>
              <p:nvPr/>
            </p:nvSpPr>
            <p:spPr>
              <a:xfrm>
                <a:off x="4622789" y="1348835"/>
                <a:ext cx="1461093" cy="54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Fakta,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peristiwa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data (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bukan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opini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asumsi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dugaan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dsb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Light Condensed" panose="020B0502040204020203" pitchFamily="34" charset="0"/>
                    <a:ea typeface="+mn-ea"/>
                    <a:cs typeface="+mn-cs"/>
                  </a:rPr>
                  <a:t>)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50AD35D-1890-4CB0-823F-3B4AFC5D2660}"/>
              </a:ext>
            </a:extLst>
          </p:cNvPr>
          <p:cNvSpPr txBox="1"/>
          <p:nvPr/>
        </p:nvSpPr>
        <p:spPr>
          <a:xfrm>
            <a:off x="6145575" y="2371098"/>
            <a:ext cx="470723" cy="10625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EA268A-384D-4BF1-A85E-2F8219CE249D}"/>
              </a:ext>
            </a:extLst>
          </p:cNvPr>
          <p:cNvSpPr txBox="1"/>
          <p:nvPr/>
        </p:nvSpPr>
        <p:spPr>
          <a:xfrm>
            <a:off x="6143809" y="3564382"/>
            <a:ext cx="334905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691009-89B6-4009-A0E0-BBB121020B51}"/>
              </a:ext>
            </a:extLst>
          </p:cNvPr>
          <p:cNvSpPr txBox="1"/>
          <p:nvPr/>
        </p:nvSpPr>
        <p:spPr>
          <a:xfrm>
            <a:off x="5520998" y="6194747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4BDD82-0826-4540-B51D-3828DCB16A77}"/>
              </a:ext>
            </a:extLst>
          </p:cNvPr>
          <p:cNvSpPr txBox="1"/>
          <p:nvPr/>
        </p:nvSpPr>
        <p:spPr>
          <a:xfrm>
            <a:off x="474467" y="133805"/>
            <a:ext cx="512973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49900C-C8E8-4866-8C58-96990E6CCC3F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D05F5-21D2-490B-B24F-7EA11A30248F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84B995-D499-4CE3-A035-709C89FE981E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E558A3-FD39-4E38-8917-C226FE95887C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B0B82B-B158-4C2F-AFE7-38C1A292ACA1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6AF90E8-D62D-4192-81EE-FC7B4407C63D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61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8726A1-D6C3-47E4-83D9-AB6B9ECC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BE92F2-6689-4E3D-BE2A-3FCD3AC48E0A}"/>
              </a:ext>
            </a:extLst>
          </p:cNvPr>
          <p:cNvSpPr txBox="1"/>
          <p:nvPr/>
        </p:nvSpPr>
        <p:spPr>
          <a:xfrm>
            <a:off x="192156" y="373711"/>
            <a:ext cx="4635609" cy="738664"/>
          </a:xfrm>
          <a:prstGeom prst="wedgeRectCallout">
            <a:avLst>
              <a:gd name="adj1" fmla="val 35257"/>
              <a:gd name="adj2" fmla="val 129301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ada kelompok masyarakat yang beragama secara ekstrim dalam berbagai bentuk dan respon kemenag belum optimal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81C6-A04C-4102-8B26-139CE4114CDB}"/>
              </a:ext>
            </a:extLst>
          </p:cNvPr>
          <p:cNvSpPr txBox="1"/>
          <p:nvPr/>
        </p:nvSpPr>
        <p:spPr>
          <a:xfrm>
            <a:off x="192156" y="1434443"/>
            <a:ext cx="3616519" cy="1815882"/>
          </a:xfrm>
          <a:prstGeom prst="wedgeRectCallout">
            <a:avLst>
              <a:gd name="adj1" fmla="val 61646"/>
              <a:gd name="adj2" fmla="val 2966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trend spiritualitas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beragama secara instan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death of expertise : penceramah populer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trend teknologi informasi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trend mayoritarianisme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munculnya kelompok yang mempromosikan praktik beragama yang ekstrim/tidak moderat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DD0B5-F53B-4F6C-A890-F32CC32CC977}"/>
              </a:ext>
            </a:extLst>
          </p:cNvPr>
          <p:cNvSpPr txBox="1"/>
          <p:nvPr/>
        </p:nvSpPr>
        <p:spPr>
          <a:xfrm>
            <a:off x="192156" y="3607675"/>
            <a:ext cx="3616519" cy="3108543"/>
          </a:xfrm>
          <a:prstGeom prst="wedgeRectCallout">
            <a:avLst>
              <a:gd name="adj1" fmla="val 61647"/>
              <a:gd name="adj2" fmla="val -21603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regulasi dan program pemerintah belum responsif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pendidikan agama kurang memperkuat keberagamaan yang moderat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kelompok2 agama yang tidak moderat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tokoh agama kurang mampu bersaing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ormas agama belum responsif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pemda mengikuti tekanan kelompok mayoritas 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APH menggunakan pendekatan harmoni sosial, bukan pelindungan hak konstitusi warga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Media Sosial memberikan ruang untuk pesan ekstrim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96209-4310-48D8-9E19-07E73916F0E1}"/>
              </a:ext>
            </a:extLst>
          </p:cNvPr>
          <p:cNvSpPr txBox="1"/>
          <p:nvPr/>
        </p:nvSpPr>
        <p:spPr>
          <a:xfrm>
            <a:off x="6305384" y="2581957"/>
            <a:ext cx="5502303" cy="3754874"/>
          </a:xfrm>
          <a:prstGeom prst="wedgeRectCallout">
            <a:avLst>
              <a:gd name="adj1" fmla="val -56736"/>
              <a:gd name="adj2" fmla="val 30583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Pemerintah &amp; Pemda : 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keberagamaan adalah isu sensitif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masih banyak prioritas lain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takut didemo 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mayoritarianisme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Ekosistem pendidikan :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ini urusan guru agama dalam pendidikan agama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Kelompok agama tidak moderat :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tugas menegakkan kepentingan agama 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hak kami untuk beragama secara utuh, termasuk membangun sistem sesuai agama mayoritas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Ormas agama moderat: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yang salah masyarakat kenapa ikut-ikutan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Tech Companies </a:t>
            </a:r>
          </a:p>
          <a:p>
            <a:pPr marL="6400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/>
                <a:ea typeface="+mn-ea"/>
                <a:cs typeface="+mn-cs"/>
              </a:rPr>
              <a:t>bukan salah kami kalau ada yang menggunakan platform untuk menyebarkan nilai-nilai ekstrim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3FFC7-B284-4C87-B6BA-A80BC333A967}"/>
              </a:ext>
            </a:extLst>
          </p:cNvPr>
          <p:cNvSpPr/>
          <p:nvPr/>
        </p:nvSpPr>
        <p:spPr>
          <a:xfrm>
            <a:off x="5557837" y="6448425"/>
            <a:ext cx="1076325" cy="2857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9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9C2360-AAB2-49EE-A673-3A9DBDC9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116828"/>
            <a:ext cx="5128714" cy="6624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49B11-2785-44EA-A8B5-C0B3B350C77D}"/>
              </a:ext>
            </a:extLst>
          </p:cNvPr>
          <p:cNvSpPr txBox="1"/>
          <p:nvPr/>
        </p:nvSpPr>
        <p:spPr>
          <a:xfrm>
            <a:off x="6016674" y="330310"/>
            <a:ext cx="53096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ICEBERG 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 analisis terhadap fenomena yang bersifat kompleks (dalam organisasi atau masyarakat), dikembangkan oleh Senge dan Hamilton.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adalah fenomena yang tampak terkait konteks yang dianalisis. Fenomena dalam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thinking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diyakini disokong oleh 3 lapisan yang tidak tampak: pola/kecenderungan perilaku, struktur &amp; sistem sosial, dan model mental (paradigma/cara pandang) dengan sumber yang biasanya bersifat sakral seperti ideologi, agama, tradisi.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patterns of behavior adalah kecenderungan yang terjadi dalam masyarakat dan terkait langsung dengan fenomena tampak. Misalnya, fenomena perilaku intoleran dalam masyarakat didukung oleh pola penanaman nilai-nilai melalui pengajian dan dai2 yang intoleran.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Systems Structure adalah struktur &amp; sistem sosial yang memungkinkan pola/kecenderungan masyarakat tersebut berkembang.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Mental Models adalah cara pandang, perspektif, dan paradigma pelaku/elemen sistem yang menyebabkan struktur dan sistem sosial bertahan dalam kondisi/sistuasi sedemikian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Semakin dalam lapisan yang kita analisis dan kemudian kita intervensi, semakin besar leverage (daya ungkit) terhadap perubahan struktural dan sistemik, yang berujung pada perubahan fenomena yang berkelanjutan. </a:t>
            </a:r>
          </a:p>
        </p:txBody>
      </p:sp>
    </p:spTree>
    <p:extLst>
      <p:ext uri="{BB962C8B-B14F-4D97-AF65-F5344CB8AC3E}">
        <p14:creationId xmlns:p14="http://schemas.microsoft.com/office/powerpoint/2010/main" val="16791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400000">
            <a:off x="10546189" y="-213822"/>
            <a:ext cx="2031999" cy="1596043"/>
          </a:xfrm>
          <a:prstGeom prst="rect">
            <a:avLst/>
          </a:prstGeom>
        </p:spPr>
      </p:pic>
      <p:pic>
        <p:nvPicPr>
          <p:cNvPr id="9" name="Picture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8B7D5828-6A6C-477D-9936-1C54A8E0C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30200"/>
            <a:ext cx="4794851" cy="6197600"/>
          </a:xfrm>
          <a:prstGeom prst="rect">
            <a:avLst/>
          </a:prstGeom>
        </p:spPr>
      </p:pic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180E53FD-A36C-46C1-AF95-BDF50FF62480}"/>
              </a:ext>
            </a:extLst>
          </p:cNvPr>
          <p:cNvSpPr/>
          <p:nvPr/>
        </p:nvSpPr>
        <p:spPr>
          <a:xfrm>
            <a:off x="6908800" y="3164461"/>
            <a:ext cx="4064000" cy="905721"/>
          </a:xfrm>
          <a:prstGeom prst="accentCallout1">
            <a:avLst>
              <a:gd name="adj1" fmla="val 18750"/>
              <a:gd name="adj2" fmla="val -518"/>
              <a:gd name="adj3" fmla="val 94011"/>
              <a:gd name="adj4" fmla="val -42420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pemahaman keluarga, tradisi, justifikasi praktik beragama, pemuka agama, budaya patriarki, kebijakan dan program perangkat Negara, dispensasi &amp; isbat nikah,  pendidikan &amp; akses terhadap pendidikan,  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33DCEE9A-AED7-45C0-A0A2-F56BC6BF0FCB}"/>
              </a:ext>
            </a:extLst>
          </p:cNvPr>
          <p:cNvSpPr/>
          <p:nvPr/>
        </p:nvSpPr>
        <p:spPr>
          <a:xfrm>
            <a:off x="6497277" y="1883620"/>
            <a:ext cx="4064000" cy="838413"/>
          </a:xfrm>
          <a:prstGeom prst="accentCallout1">
            <a:avLst>
              <a:gd name="adj1" fmla="val 44412"/>
              <a:gd name="adj2" fmla="val -266"/>
              <a:gd name="adj3" fmla="val 93851"/>
              <a:gd name="adj4" fmla="val -33091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Kawin anak direstui/difasilitasi oleh orangtua, keluarga, masyarakat.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Kehamilan remaja meningkat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Kampanye masif dan sistematis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B7657FD-5E14-45F3-9669-A118D97C96F5}"/>
              </a:ext>
            </a:extLst>
          </p:cNvPr>
          <p:cNvSpPr/>
          <p:nvPr/>
        </p:nvSpPr>
        <p:spPr>
          <a:xfrm>
            <a:off x="6705600" y="831593"/>
            <a:ext cx="4064000" cy="609600"/>
          </a:xfrm>
          <a:prstGeom prst="accentCallout1">
            <a:avLst>
              <a:gd name="adj1" fmla="val 50683"/>
              <a:gd name="adj2" fmla="val -266"/>
              <a:gd name="adj3" fmla="val 120903"/>
              <a:gd name="adj4" fmla="val -3737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kawin anak masih (makin) marak, kampanye #nikahmuda, selebrasi selebriti</a:t>
            </a:r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BA04C6F6-4217-4836-BBEE-8C8CC1D332CD}"/>
              </a:ext>
            </a:extLst>
          </p:cNvPr>
          <p:cNvSpPr/>
          <p:nvPr/>
        </p:nvSpPr>
        <p:spPr>
          <a:xfrm>
            <a:off x="6081911" y="4591051"/>
            <a:ext cx="5311379" cy="910167"/>
          </a:xfrm>
          <a:prstGeom prst="accentCallout1">
            <a:avLst>
              <a:gd name="adj1" fmla="val 32258"/>
              <a:gd name="adj2" fmla="val 234"/>
              <a:gd name="adj3" fmla="val 58671"/>
              <a:gd name="adj4" fmla="val -17157"/>
            </a:avLst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perspektif agama : cara mencegah zina adalah menikah, dst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perspektif keluarga &amp; tradisi : sudah temurun &amp; tidak masalah, dst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perspektif terhadap anak perempuan: malu bila tidak laku, dst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perspektif komunitas : perempuan tidak perlu sekolah tinggi, dst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perspektif perangkat Negara : bukan isu sentral, tidak boleh melawan tradisi lokal, dst</a:t>
            </a:r>
          </a:p>
        </p:txBody>
      </p:sp>
    </p:spTree>
    <p:extLst>
      <p:ext uri="{BB962C8B-B14F-4D97-AF65-F5344CB8AC3E}">
        <p14:creationId xmlns:p14="http://schemas.microsoft.com/office/powerpoint/2010/main" val="41003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B9DA88B-3222-433D-A24D-D2C278844336}"/>
              </a:ext>
            </a:extLst>
          </p:cNvPr>
          <p:cNvGrpSpPr/>
          <p:nvPr/>
        </p:nvGrpSpPr>
        <p:grpSpPr>
          <a:xfrm>
            <a:off x="0" y="-10372"/>
            <a:ext cx="12212061" cy="7061443"/>
            <a:chOff x="-1" y="-191568"/>
            <a:chExt cx="12212061" cy="70614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43DE6BA-2252-4BE7-9E84-53FED145B8BD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Arrow: U-Turn 230">
              <a:extLst>
                <a:ext uri="{FF2B5EF4-FFF2-40B4-BE49-F238E27FC236}">
                  <a16:creationId xmlns:a16="http://schemas.microsoft.com/office/drawing/2014/main" id="{C30CE2B4-43AD-42B6-BFFA-DC41CF73C23E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2" name="Picture 231" descr="Icon&#10;&#10;Description automatically generated">
              <a:extLst>
                <a:ext uri="{FF2B5EF4-FFF2-40B4-BE49-F238E27FC236}">
                  <a16:creationId xmlns:a16="http://schemas.microsoft.com/office/drawing/2014/main" id="{90E199F4-4C5A-4B2E-A72E-25CA56CFA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233" name="Rectangle 9">
              <a:extLst>
                <a:ext uri="{FF2B5EF4-FFF2-40B4-BE49-F238E27FC236}">
                  <a16:creationId xmlns:a16="http://schemas.microsoft.com/office/drawing/2014/main" id="{8F1A23B4-403C-4BBF-9137-EE37284201A1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A42179D-5AE9-48FB-80CD-EEB29AEFE392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2493B01-8008-4670-94E6-16D6F5CC8E0D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17C238C-8859-49AA-9FDC-E1D3C6B87012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A16E12C-6E46-4948-B6FD-4FC3578224CE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17BCB2F-B72F-45C0-8B23-92712BD87CC8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4543F28-9E5A-40D1-839B-A8DC4EB514E6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74B0C86-EA44-4CD9-B149-0FC902BC2175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305CDDD-DD4D-4796-85BE-18DC1DDC1460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A2D6DC63-FCA7-4FF0-AA1A-16777F1CE33B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6C1B00A-DB6C-40CB-999F-6EC2DC62BA46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938B9D5D-26F3-4BA6-B02F-46C439A6F3DC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26C16E61-0E25-476C-9D82-3713C9EF2F98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4FFD395-3718-428B-84E0-72FBFE91AB7E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2614420-D461-4572-B565-42CCDBCBB6D9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BEA1C4E-1781-4A10-A9AB-22103FBDA467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72755E4-2338-4C70-8FDF-88F026F0C872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41BEC15-C786-4A78-BE20-A1EBA0D2BEBD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D0C8F9A-3991-4D63-890F-7BA3C217667C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32A99D4-3E5D-4368-959C-2D60FDBD7230}"/>
              </a:ext>
            </a:extLst>
          </p:cNvPr>
          <p:cNvGrpSpPr/>
          <p:nvPr/>
        </p:nvGrpSpPr>
        <p:grpSpPr>
          <a:xfrm>
            <a:off x="2580007" y="2641894"/>
            <a:ext cx="678870" cy="889692"/>
            <a:chOff x="3215930" y="2509220"/>
            <a:chExt cx="1089056" cy="142726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75927E-2BF4-49EE-917D-B3B9CC687E55}"/>
                </a:ext>
              </a:extLst>
            </p:cNvPr>
            <p:cNvGrpSpPr/>
            <p:nvPr/>
          </p:nvGrpSpPr>
          <p:grpSpPr>
            <a:xfrm rot="2981860" flipH="1">
              <a:off x="3160035" y="2791531"/>
              <a:ext cx="1200846" cy="1089056"/>
              <a:chOff x="2942648" y="548994"/>
              <a:chExt cx="5862968" cy="531717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E3DDD2E-FB74-45C0-8738-CC1F8C2C50AC}"/>
                  </a:ext>
                </a:extLst>
              </p:cNvPr>
              <p:cNvSpPr/>
              <p:nvPr/>
            </p:nvSpPr>
            <p:spPr>
              <a:xfrm>
                <a:off x="3879838" y="3609072"/>
                <a:ext cx="622454" cy="1063587"/>
              </a:xfrm>
              <a:custGeom>
                <a:avLst/>
                <a:gdLst>
                  <a:gd name="connsiteX0" fmla="*/ 0 w 568960"/>
                  <a:gd name="connsiteY0" fmla="*/ 101600 h 995680"/>
                  <a:gd name="connsiteX1" fmla="*/ 568960 w 568960"/>
                  <a:gd name="connsiteY1" fmla="*/ 0 h 995680"/>
                  <a:gd name="connsiteX2" fmla="*/ 568960 w 568960"/>
                  <a:gd name="connsiteY2" fmla="*/ 822960 h 995680"/>
                  <a:gd name="connsiteX3" fmla="*/ 193040 w 568960"/>
                  <a:gd name="connsiteY3" fmla="*/ 995680 h 995680"/>
                  <a:gd name="connsiteX4" fmla="*/ 345440 w 568960"/>
                  <a:gd name="connsiteY4" fmla="*/ 508000 h 995680"/>
                  <a:gd name="connsiteX5" fmla="*/ 325120 w 568960"/>
                  <a:gd name="connsiteY5" fmla="*/ 375920 h 995680"/>
                  <a:gd name="connsiteX6" fmla="*/ 0 w 568960"/>
                  <a:gd name="connsiteY6" fmla="*/ 101600 h 995680"/>
                  <a:gd name="connsiteX0" fmla="*/ 0 w 600722"/>
                  <a:gd name="connsiteY0" fmla="*/ 89898 h 995680"/>
                  <a:gd name="connsiteX1" fmla="*/ 600722 w 600722"/>
                  <a:gd name="connsiteY1" fmla="*/ 0 h 995680"/>
                  <a:gd name="connsiteX2" fmla="*/ 600722 w 600722"/>
                  <a:gd name="connsiteY2" fmla="*/ 822960 h 995680"/>
                  <a:gd name="connsiteX3" fmla="*/ 224802 w 600722"/>
                  <a:gd name="connsiteY3" fmla="*/ 995680 h 995680"/>
                  <a:gd name="connsiteX4" fmla="*/ 377202 w 600722"/>
                  <a:gd name="connsiteY4" fmla="*/ 508000 h 995680"/>
                  <a:gd name="connsiteX5" fmla="*/ 356882 w 600722"/>
                  <a:gd name="connsiteY5" fmla="*/ 375920 h 995680"/>
                  <a:gd name="connsiteX6" fmla="*/ 0 w 600722"/>
                  <a:gd name="connsiteY6" fmla="*/ 89898 h 995680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56882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65590"/>
                  <a:gd name="connsiteX1" fmla="*/ 620782 w 620782"/>
                  <a:gd name="connsiteY1" fmla="*/ 0 h 965590"/>
                  <a:gd name="connsiteX2" fmla="*/ 600722 w 620782"/>
                  <a:gd name="connsiteY2" fmla="*/ 799557 h 965590"/>
                  <a:gd name="connsiteX3" fmla="*/ 214772 w 620782"/>
                  <a:gd name="connsiteY3" fmla="*/ 965590 h 965590"/>
                  <a:gd name="connsiteX4" fmla="*/ 380546 w 620782"/>
                  <a:gd name="connsiteY4" fmla="*/ 539762 h 965590"/>
                  <a:gd name="connsiteX5" fmla="*/ 343509 w 620782"/>
                  <a:gd name="connsiteY5" fmla="*/ 352517 h 965590"/>
                  <a:gd name="connsiteX6" fmla="*/ 0 w 620782"/>
                  <a:gd name="connsiteY6" fmla="*/ 66495 h 965590"/>
                  <a:gd name="connsiteX0" fmla="*/ 0 w 620782"/>
                  <a:gd name="connsiteY0" fmla="*/ 66495 h 978195"/>
                  <a:gd name="connsiteX1" fmla="*/ 620782 w 620782"/>
                  <a:gd name="connsiteY1" fmla="*/ 0 h 978195"/>
                  <a:gd name="connsiteX2" fmla="*/ 600722 w 620782"/>
                  <a:gd name="connsiteY2" fmla="*/ 799557 h 978195"/>
                  <a:gd name="connsiteX3" fmla="*/ 214772 w 620782"/>
                  <a:gd name="connsiteY3" fmla="*/ 965590 h 978195"/>
                  <a:gd name="connsiteX4" fmla="*/ 380546 w 620782"/>
                  <a:gd name="connsiteY4" fmla="*/ 539762 h 978195"/>
                  <a:gd name="connsiteX5" fmla="*/ 343509 w 620782"/>
                  <a:gd name="connsiteY5" fmla="*/ 352517 h 978195"/>
                  <a:gd name="connsiteX6" fmla="*/ 0 w 620782"/>
                  <a:gd name="connsiteY6" fmla="*/ 66495 h 978195"/>
                  <a:gd name="connsiteX0" fmla="*/ 0 w 622454"/>
                  <a:gd name="connsiteY0" fmla="*/ 66495 h 975227"/>
                  <a:gd name="connsiteX1" fmla="*/ 620782 w 622454"/>
                  <a:gd name="connsiteY1" fmla="*/ 0 h 975227"/>
                  <a:gd name="connsiteX2" fmla="*/ 622454 w 622454"/>
                  <a:gd name="connsiteY2" fmla="*/ 732691 h 975227"/>
                  <a:gd name="connsiteX3" fmla="*/ 214772 w 622454"/>
                  <a:gd name="connsiteY3" fmla="*/ 965590 h 975227"/>
                  <a:gd name="connsiteX4" fmla="*/ 380546 w 622454"/>
                  <a:gd name="connsiteY4" fmla="*/ 539762 h 975227"/>
                  <a:gd name="connsiteX5" fmla="*/ 343509 w 622454"/>
                  <a:gd name="connsiteY5" fmla="*/ 352517 h 975227"/>
                  <a:gd name="connsiteX6" fmla="*/ 0 w 622454"/>
                  <a:gd name="connsiteY6" fmla="*/ 66495 h 975227"/>
                  <a:gd name="connsiteX0" fmla="*/ 0 w 622454"/>
                  <a:gd name="connsiteY0" fmla="*/ 66495 h 991656"/>
                  <a:gd name="connsiteX1" fmla="*/ 620782 w 622454"/>
                  <a:gd name="connsiteY1" fmla="*/ 0 h 991656"/>
                  <a:gd name="connsiteX2" fmla="*/ 622454 w 622454"/>
                  <a:gd name="connsiteY2" fmla="*/ 732691 h 991656"/>
                  <a:gd name="connsiteX3" fmla="*/ 214772 w 622454"/>
                  <a:gd name="connsiteY3" fmla="*/ 965590 h 991656"/>
                  <a:gd name="connsiteX4" fmla="*/ 380546 w 622454"/>
                  <a:gd name="connsiteY4" fmla="*/ 539762 h 991656"/>
                  <a:gd name="connsiteX5" fmla="*/ 343509 w 622454"/>
                  <a:gd name="connsiteY5" fmla="*/ 352517 h 991656"/>
                  <a:gd name="connsiteX6" fmla="*/ 0 w 622454"/>
                  <a:gd name="connsiteY6" fmla="*/ 66495 h 991656"/>
                  <a:gd name="connsiteX0" fmla="*/ 0 w 622454"/>
                  <a:gd name="connsiteY0" fmla="*/ 118534 h 1043695"/>
                  <a:gd name="connsiteX1" fmla="*/ 620782 w 622454"/>
                  <a:gd name="connsiteY1" fmla="*/ 52039 h 1043695"/>
                  <a:gd name="connsiteX2" fmla="*/ 622454 w 622454"/>
                  <a:gd name="connsiteY2" fmla="*/ 784730 h 1043695"/>
                  <a:gd name="connsiteX3" fmla="*/ 214772 w 622454"/>
                  <a:gd name="connsiteY3" fmla="*/ 1017629 h 1043695"/>
                  <a:gd name="connsiteX4" fmla="*/ 380546 w 622454"/>
                  <a:gd name="connsiteY4" fmla="*/ 591801 h 1043695"/>
                  <a:gd name="connsiteX5" fmla="*/ 343509 w 622454"/>
                  <a:gd name="connsiteY5" fmla="*/ 404556 h 1043695"/>
                  <a:gd name="connsiteX6" fmla="*/ 0 w 622454"/>
                  <a:gd name="connsiteY6" fmla="*/ 118534 h 1043695"/>
                  <a:gd name="connsiteX0" fmla="*/ 0 w 622454"/>
                  <a:gd name="connsiteY0" fmla="*/ 138426 h 1063587"/>
                  <a:gd name="connsiteX1" fmla="*/ 620782 w 622454"/>
                  <a:gd name="connsiteY1" fmla="*/ 71931 h 1063587"/>
                  <a:gd name="connsiteX2" fmla="*/ 622454 w 622454"/>
                  <a:gd name="connsiteY2" fmla="*/ 804622 h 1063587"/>
                  <a:gd name="connsiteX3" fmla="*/ 214772 w 622454"/>
                  <a:gd name="connsiteY3" fmla="*/ 1037521 h 1063587"/>
                  <a:gd name="connsiteX4" fmla="*/ 380546 w 622454"/>
                  <a:gd name="connsiteY4" fmla="*/ 611693 h 1063587"/>
                  <a:gd name="connsiteX5" fmla="*/ 343509 w 622454"/>
                  <a:gd name="connsiteY5" fmla="*/ 424448 h 1063587"/>
                  <a:gd name="connsiteX6" fmla="*/ 0 w 622454"/>
                  <a:gd name="connsiteY6" fmla="*/ 138426 h 106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454" h="1063587">
                    <a:moveTo>
                      <a:pt x="0" y="138426"/>
                    </a:moveTo>
                    <a:cubicBezTo>
                      <a:pt x="138389" y="19304"/>
                      <a:pt x="365377" y="-68056"/>
                      <a:pt x="620782" y="71931"/>
                    </a:cubicBezTo>
                    <a:cubicBezTo>
                      <a:pt x="621339" y="316161"/>
                      <a:pt x="621897" y="560392"/>
                      <a:pt x="622454" y="804622"/>
                    </a:cubicBezTo>
                    <a:cubicBezTo>
                      <a:pt x="553984" y="1067252"/>
                      <a:pt x="356795" y="1097522"/>
                      <a:pt x="214772" y="1037521"/>
                    </a:cubicBezTo>
                    <a:lnTo>
                      <a:pt x="380546" y="611693"/>
                    </a:lnTo>
                    <a:cubicBezTo>
                      <a:pt x="404420" y="550949"/>
                      <a:pt x="379815" y="465132"/>
                      <a:pt x="343509" y="424448"/>
                    </a:cubicBezTo>
                    <a:lnTo>
                      <a:pt x="0" y="1384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F7995D-2E2D-499A-9542-B5CC1A631753}"/>
                  </a:ext>
                </a:extLst>
              </p:cNvPr>
              <p:cNvSpPr/>
              <p:nvPr/>
            </p:nvSpPr>
            <p:spPr>
              <a:xfrm>
                <a:off x="3416880" y="3817191"/>
                <a:ext cx="738876" cy="988842"/>
              </a:xfrm>
              <a:custGeom>
                <a:avLst/>
                <a:gdLst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8876" h="988842">
                    <a:moveTo>
                      <a:pt x="218988" y="94502"/>
                    </a:moveTo>
                    <a:cubicBezTo>
                      <a:pt x="224003" y="33207"/>
                      <a:pt x="322631" y="-24743"/>
                      <a:pt x="404543" y="10919"/>
                    </a:cubicBezTo>
                    <a:lnTo>
                      <a:pt x="717144" y="285072"/>
                    </a:lnTo>
                    <a:lnTo>
                      <a:pt x="738876" y="387043"/>
                    </a:lnTo>
                    <a:lnTo>
                      <a:pt x="585083" y="763167"/>
                    </a:lnTo>
                    <a:lnTo>
                      <a:pt x="402871" y="764839"/>
                    </a:lnTo>
                    <a:lnTo>
                      <a:pt x="402871" y="988842"/>
                    </a:lnTo>
                    <a:lnTo>
                      <a:pt x="187227" y="988842"/>
                    </a:lnTo>
                    <a:cubicBezTo>
                      <a:pt x="110888" y="976583"/>
                      <a:pt x="14488" y="902473"/>
                      <a:pt x="3344" y="806631"/>
                    </a:cubicBezTo>
                    <a:cubicBezTo>
                      <a:pt x="2229" y="749237"/>
                      <a:pt x="1115" y="691843"/>
                      <a:pt x="0" y="634449"/>
                    </a:cubicBezTo>
                    <a:cubicBezTo>
                      <a:pt x="31761" y="539721"/>
                      <a:pt x="90270" y="451681"/>
                      <a:pt x="220660" y="440536"/>
                    </a:cubicBezTo>
                    <a:cubicBezTo>
                      <a:pt x="221217" y="324634"/>
                      <a:pt x="221775" y="208732"/>
                      <a:pt x="218988" y="9450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CFAA901-E2A9-4739-8AFB-614051AB571A}"/>
                  </a:ext>
                </a:extLst>
              </p:cNvPr>
              <p:cNvSpPr/>
              <p:nvPr/>
            </p:nvSpPr>
            <p:spPr>
              <a:xfrm>
                <a:off x="2942648" y="4592637"/>
                <a:ext cx="760989" cy="527885"/>
              </a:xfrm>
              <a:custGeom>
                <a:avLst/>
                <a:gdLst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241413 w 633526"/>
                  <a:gd name="connsiteY0" fmla="*/ 0 h 528262"/>
                  <a:gd name="connsiteX1" fmla="*/ 58851 w 633526"/>
                  <a:gd name="connsiteY1" fmla="*/ 26987 h 528262"/>
                  <a:gd name="connsiteX2" fmla="*/ 141401 w 633526"/>
                  <a:gd name="connsiteY2" fmla="*/ 525462 h 528262"/>
                  <a:gd name="connsiteX3" fmla="*/ 633526 w 633526"/>
                  <a:gd name="connsiteY3" fmla="*/ 434975 h 528262"/>
                  <a:gd name="connsiteX4" fmla="*/ 493826 w 633526"/>
                  <a:gd name="connsiteY4" fmla="*/ 312737 h 528262"/>
                  <a:gd name="connsiteX5" fmla="*/ 241413 w 633526"/>
                  <a:gd name="connsiteY5" fmla="*/ 0 h 528262"/>
                  <a:gd name="connsiteX0" fmla="*/ 368876 w 760989"/>
                  <a:gd name="connsiteY0" fmla="*/ 0 h 527885"/>
                  <a:gd name="connsiteX1" fmla="*/ 186314 w 760989"/>
                  <a:gd name="connsiteY1" fmla="*/ 26987 h 527885"/>
                  <a:gd name="connsiteX2" fmla="*/ 268864 w 760989"/>
                  <a:gd name="connsiteY2" fmla="*/ 525462 h 527885"/>
                  <a:gd name="connsiteX3" fmla="*/ 760989 w 760989"/>
                  <a:gd name="connsiteY3" fmla="*/ 434975 h 527885"/>
                  <a:gd name="connsiteX4" fmla="*/ 621289 w 760989"/>
                  <a:gd name="connsiteY4" fmla="*/ 312737 h 527885"/>
                  <a:gd name="connsiteX5" fmla="*/ 368876 w 760989"/>
                  <a:gd name="connsiteY5" fmla="*/ 0 h 52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989" h="527885">
                    <a:moveTo>
                      <a:pt x="368876" y="0"/>
                    </a:moveTo>
                    <a:lnTo>
                      <a:pt x="186314" y="26987"/>
                    </a:lnTo>
                    <a:cubicBezTo>
                      <a:pt x="-125894" y="129645"/>
                      <a:pt x="-9478" y="564091"/>
                      <a:pt x="268864" y="525462"/>
                    </a:cubicBezTo>
                    <a:lnTo>
                      <a:pt x="760989" y="434975"/>
                    </a:lnTo>
                    <a:lnTo>
                      <a:pt x="621289" y="312737"/>
                    </a:lnTo>
                    <a:cubicBezTo>
                      <a:pt x="467301" y="268816"/>
                      <a:pt x="386339" y="161396"/>
                      <a:pt x="3688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30280E-A477-4FD6-B416-3CB065A7E6A7}"/>
                  </a:ext>
                </a:extLst>
              </p:cNvPr>
              <p:cNvSpPr/>
              <p:nvPr/>
            </p:nvSpPr>
            <p:spPr>
              <a:xfrm>
                <a:off x="3731969" y="2771933"/>
                <a:ext cx="1164293" cy="2305974"/>
              </a:xfrm>
              <a:custGeom>
                <a:avLst/>
                <a:gdLst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93608"/>
                  <a:gd name="connsiteX1" fmla="*/ 194373 w 1161170"/>
                  <a:gd name="connsiteY1" fmla="*/ 417481 h 693608"/>
                  <a:gd name="connsiteX2" fmla="*/ 194373 w 1161170"/>
                  <a:gd name="connsiteY2" fmla="*/ 535795 h 693608"/>
                  <a:gd name="connsiteX3" fmla="*/ 103102 w 1161170"/>
                  <a:gd name="connsiteY3" fmla="*/ 625376 h 693608"/>
                  <a:gd name="connsiteX4" fmla="*/ 0 w 1161170"/>
                  <a:gd name="connsiteY4" fmla="*/ 628756 h 693608"/>
                  <a:gd name="connsiteX5" fmla="*/ 1161170 w 1161170"/>
                  <a:gd name="connsiteY5" fmla="*/ 0 h 693608"/>
                  <a:gd name="connsiteX6" fmla="*/ 873835 w 1161170"/>
                  <a:gd name="connsiteY6" fmla="*/ 5071 h 693608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65"/>
                  <a:gd name="connsiteY0" fmla="*/ 5071 h 786395"/>
                  <a:gd name="connsiteX1" fmla="*/ 194373 w 1161865"/>
                  <a:gd name="connsiteY1" fmla="*/ 417481 h 786395"/>
                  <a:gd name="connsiteX2" fmla="*/ 194373 w 1161865"/>
                  <a:gd name="connsiteY2" fmla="*/ 535795 h 786395"/>
                  <a:gd name="connsiteX3" fmla="*/ 103102 w 1161865"/>
                  <a:gd name="connsiteY3" fmla="*/ 625376 h 786395"/>
                  <a:gd name="connsiteX4" fmla="*/ 0 w 1161865"/>
                  <a:gd name="connsiteY4" fmla="*/ 628756 h 786395"/>
                  <a:gd name="connsiteX5" fmla="*/ 1161170 w 1161865"/>
                  <a:gd name="connsiteY5" fmla="*/ 0 h 786395"/>
                  <a:gd name="connsiteX6" fmla="*/ 873835 w 1161865"/>
                  <a:gd name="connsiteY6" fmla="*/ 5071 h 786395"/>
                  <a:gd name="connsiteX0" fmla="*/ 873835 w 1164293"/>
                  <a:gd name="connsiteY0" fmla="*/ 5071 h 793242"/>
                  <a:gd name="connsiteX1" fmla="*/ 194373 w 1164293"/>
                  <a:gd name="connsiteY1" fmla="*/ 417481 h 793242"/>
                  <a:gd name="connsiteX2" fmla="*/ 194373 w 1164293"/>
                  <a:gd name="connsiteY2" fmla="*/ 535795 h 793242"/>
                  <a:gd name="connsiteX3" fmla="*/ 103102 w 1164293"/>
                  <a:gd name="connsiteY3" fmla="*/ 625376 h 793242"/>
                  <a:gd name="connsiteX4" fmla="*/ 0 w 1164293"/>
                  <a:gd name="connsiteY4" fmla="*/ 628756 h 793242"/>
                  <a:gd name="connsiteX5" fmla="*/ 1161170 w 1164293"/>
                  <a:gd name="connsiteY5" fmla="*/ 0 h 793242"/>
                  <a:gd name="connsiteX6" fmla="*/ 873835 w 1164293"/>
                  <a:gd name="connsiteY6" fmla="*/ 5071 h 793242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73367"/>
                  <a:gd name="connsiteY0" fmla="*/ 1080040 h 1868211"/>
                  <a:gd name="connsiteX1" fmla="*/ 194373 w 1173367"/>
                  <a:gd name="connsiteY1" fmla="*/ 1492450 h 1868211"/>
                  <a:gd name="connsiteX2" fmla="*/ 194373 w 1173367"/>
                  <a:gd name="connsiteY2" fmla="*/ 1610764 h 1868211"/>
                  <a:gd name="connsiteX3" fmla="*/ 103102 w 1173367"/>
                  <a:gd name="connsiteY3" fmla="*/ 1700345 h 1868211"/>
                  <a:gd name="connsiteX4" fmla="*/ 0 w 1173367"/>
                  <a:gd name="connsiteY4" fmla="*/ 1703725 h 1868211"/>
                  <a:gd name="connsiteX5" fmla="*/ 1161170 w 1173367"/>
                  <a:gd name="connsiteY5" fmla="*/ 1074969 h 1868211"/>
                  <a:gd name="connsiteX6" fmla="*/ 1161170 w 1173367"/>
                  <a:gd name="connsiteY6" fmla="*/ 0 h 1868211"/>
                  <a:gd name="connsiteX7" fmla="*/ 880596 w 1173367"/>
                  <a:gd name="connsiteY7" fmla="*/ 38874 h 1868211"/>
                  <a:gd name="connsiteX8" fmla="*/ 873835 w 1173367"/>
                  <a:gd name="connsiteY8" fmla="*/ 1080040 h 1868211"/>
                  <a:gd name="connsiteX0" fmla="*/ 873835 w 1164293"/>
                  <a:gd name="connsiteY0" fmla="*/ 1080040 h 1868211"/>
                  <a:gd name="connsiteX1" fmla="*/ 194373 w 1164293"/>
                  <a:gd name="connsiteY1" fmla="*/ 1492450 h 1868211"/>
                  <a:gd name="connsiteX2" fmla="*/ 194373 w 1164293"/>
                  <a:gd name="connsiteY2" fmla="*/ 1610764 h 1868211"/>
                  <a:gd name="connsiteX3" fmla="*/ 103102 w 1164293"/>
                  <a:gd name="connsiteY3" fmla="*/ 1700345 h 1868211"/>
                  <a:gd name="connsiteX4" fmla="*/ 0 w 1164293"/>
                  <a:gd name="connsiteY4" fmla="*/ 1703725 h 1868211"/>
                  <a:gd name="connsiteX5" fmla="*/ 1161170 w 1164293"/>
                  <a:gd name="connsiteY5" fmla="*/ 1074969 h 1868211"/>
                  <a:gd name="connsiteX6" fmla="*/ 1161170 w 1164293"/>
                  <a:gd name="connsiteY6" fmla="*/ 0 h 1868211"/>
                  <a:gd name="connsiteX7" fmla="*/ 880596 w 1164293"/>
                  <a:gd name="connsiteY7" fmla="*/ 38874 h 1868211"/>
                  <a:gd name="connsiteX8" fmla="*/ 873835 w 1164293"/>
                  <a:gd name="connsiteY8" fmla="*/ 1080040 h 1868211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437763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0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293" h="2305974">
                    <a:moveTo>
                      <a:pt x="873835" y="1517803"/>
                    </a:moveTo>
                    <a:cubicBezTo>
                      <a:pt x="894118" y="1896971"/>
                      <a:pt x="579739" y="2147686"/>
                      <a:pt x="194373" y="1930213"/>
                    </a:cubicBezTo>
                    <a:lnTo>
                      <a:pt x="194373" y="2048527"/>
                    </a:lnTo>
                    <a:cubicBezTo>
                      <a:pt x="185922" y="2105431"/>
                      <a:pt x="145357" y="2136981"/>
                      <a:pt x="103102" y="2138108"/>
                    </a:cubicBezTo>
                    <a:lnTo>
                      <a:pt x="0" y="2141488"/>
                    </a:lnTo>
                    <a:cubicBezTo>
                      <a:pt x="513822" y="2552208"/>
                      <a:pt x="1216946" y="2138107"/>
                      <a:pt x="1161170" y="1512732"/>
                    </a:cubicBezTo>
                    <a:lnTo>
                      <a:pt x="1161170" y="0"/>
                    </a:lnTo>
                    <a:lnTo>
                      <a:pt x="875525" y="0"/>
                    </a:lnTo>
                    <a:cubicBezTo>
                      <a:pt x="873271" y="347055"/>
                      <a:pt x="876089" y="1170748"/>
                      <a:pt x="873835" y="15178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16E1696-C1EA-450B-858E-4676217B5354}"/>
                  </a:ext>
                </a:extLst>
              </p:cNvPr>
              <p:cNvSpPr/>
              <p:nvPr/>
            </p:nvSpPr>
            <p:spPr>
              <a:xfrm>
                <a:off x="4999149" y="2214884"/>
                <a:ext cx="471236" cy="4712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4F196FC-75A9-4E65-9978-728E92032F62}"/>
                  </a:ext>
                </a:extLst>
              </p:cNvPr>
              <p:cNvSpPr/>
              <p:nvPr/>
            </p:nvSpPr>
            <p:spPr>
              <a:xfrm>
                <a:off x="5001313" y="3410982"/>
                <a:ext cx="1535460" cy="853470"/>
              </a:xfrm>
              <a:custGeom>
                <a:avLst/>
                <a:gdLst>
                  <a:gd name="connsiteX0" fmla="*/ 0 w 1340331"/>
                  <a:gd name="connsiteY0" fmla="*/ 258601 h 841721"/>
                  <a:gd name="connsiteX1" fmla="*/ 0 w 1340331"/>
                  <a:gd name="connsiteY1" fmla="*/ 823129 h 841721"/>
                  <a:gd name="connsiteX2" fmla="*/ 182542 w 1340331"/>
                  <a:gd name="connsiteY2" fmla="*/ 841721 h 841721"/>
                  <a:gd name="connsiteX3" fmla="*/ 1340331 w 1340331"/>
                  <a:gd name="connsiteY3" fmla="*/ 594951 h 841721"/>
                  <a:gd name="connsiteX4" fmla="*/ 1201734 w 1340331"/>
                  <a:gd name="connsiteY4" fmla="*/ 0 h 841721"/>
                  <a:gd name="connsiteX5" fmla="*/ 52396 w 1340331"/>
                  <a:gd name="connsiteY5" fmla="*/ 243389 h 841721"/>
                  <a:gd name="connsiteX6" fmla="*/ 0 w 1340331"/>
                  <a:gd name="connsiteY6" fmla="*/ 258601 h 841721"/>
                  <a:gd name="connsiteX0" fmla="*/ 0 w 1340331"/>
                  <a:gd name="connsiteY0" fmla="*/ 258601 h 850621"/>
                  <a:gd name="connsiteX1" fmla="*/ 0 w 1340331"/>
                  <a:gd name="connsiteY1" fmla="*/ 823129 h 850621"/>
                  <a:gd name="connsiteX2" fmla="*/ 182542 w 1340331"/>
                  <a:gd name="connsiteY2" fmla="*/ 841721 h 850621"/>
                  <a:gd name="connsiteX3" fmla="*/ 1340331 w 1340331"/>
                  <a:gd name="connsiteY3" fmla="*/ 594951 h 850621"/>
                  <a:gd name="connsiteX4" fmla="*/ 1201734 w 1340331"/>
                  <a:gd name="connsiteY4" fmla="*/ 0 h 850621"/>
                  <a:gd name="connsiteX5" fmla="*/ 52396 w 1340331"/>
                  <a:gd name="connsiteY5" fmla="*/ 243389 h 850621"/>
                  <a:gd name="connsiteX6" fmla="*/ 0 w 1340331"/>
                  <a:gd name="connsiteY6" fmla="*/ 258601 h 85062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479639"/>
                  <a:gd name="connsiteY0" fmla="*/ 258601 h 851931"/>
                  <a:gd name="connsiteX1" fmla="*/ 0 w 1479639"/>
                  <a:gd name="connsiteY1" fmla="*/ 823129 h 851931"/>
                  <a:gd name="connsiteX2" fmla="*/ 182542 w 1479639"/>
                  <a:gd name="connsiteY2" fmla="*/ 841721 h 851931"/>
                  <a:gd name="connsiteX3" fmla="*/ 1340331 w 1479639"/>
                  <a:gd name="connsiteY3" fmla="*/ 594951 h 851931"/>
                  <a:gd name="connsiteX4" fmla="*/ 1201734 w 1479639"/>
                  <a:gd name="connsiteY4" fmla="*/ 0 h 851931"/>
                  <a:gd name="connsiteX5" fmla="*/ 52396 w 1479639"/>
                  <a:gd name="connsiteY5" fmla="*/ 243389 h 851931"/>
                  <a:gd name="connsiteX6" fmla="*/ 0 w 1479639"/>
                  <a:gd name="connsiteY6" fmla="*/ 258601 h 851931"/>
                  <a:gd name="connsiteX0" fmla="*/ 0 w 1535460"/>
                  <a:gd name="connsiteY0" fmla="*/ 260140 h 853470"/>
                  <a:gd name="connsiteX1" fmla="*/ 0 w 1535460"/>
                  <a:gd name="connsiteY1" fmla="*/ 824668 h 853470"/>
                  <a:gd name="connsiteX2" fmla="*/ 182542 w 1535460"/>
                  <a:gd name="connsiteY2" fmla="*/ 843260 h 853470"/>
                  <a:gd name="connsiteX3" fmla="*/ 1340331 w 1535460"/>
                  <a:gd name="connsiteY3" fmla="*/ 596490 h 853470"/>
                  <a:gd name="connsiteX4" fmla="*/ 1201734 w 1535460"/>
                  <a:gd name="connsiteY4" fmla="*/ 1539 h 853470"/>
                  <a:gd name="connsiteX5" fmla="*/ 52396 w 1535460"/>
                  <a:gd name="connsiteY5" fmla="*/ 244928 h 853470"/>
                  <a:gd name="connsiteX6" fmla="*/ 0 w 1535460"/>
                  <a:gd name="connsiteY6" fmla="*/ 260140 h 85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460" h="853470">
                    <a:moveTo>
                      <a:pt x="0" y="260140"/>
                    </a:moveTo>
                    <a:lnTo>
                      <a:pt x="0" y="824668"/>
                    </a:lnTo>
                    <a:cubicBezTo>
                      <a:pt x="42254" y="839316"/>
                      <a:pt x="70989" y="869177"/>
                      <a:pt x="182542" y="843260"/>
                    </a:cubicBezTo>
                    <a:lnTo>
                      <a:pt x="1340331" y="596490"/>
                    </a:lnTo>
                    <a:cubicBezTo>
                      <a:pt x="1703161" y="431977"/>
                      <a:pt x="1503153" y="-30012"/>
                      <a:pt x="1201734" y="1539"/>
                    </a:cubicBezTo>
                    <a:lnTo>
                      <a:pt x="52396" y="244928"/>
                    </a:lnTo>
                    <a:lnTo>
                      <a:pt x="0" y="260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C4B949C-2F91-4BF1-ACB8-C09A64405D88}"/>
                  </a:ext>
                </a:extLst>
              </p:cNvPr>
              <p:cNvSpPr/>
              <p:nvPr/>
            </p:nvSpPr>
            <p:spPr>
              <a:xfrm>
                <a:off x="6026639" y="548994"/>
                <a:ext cx="1884607" cy="2978915"/>
              </a:xfrm>
              <a:custGeom>
                <a:avLst/>
                <a:gdLst>
                  <a:gd name="connsiteX0" fmla="*/ 1480930 w 1898374"/>
                  <a:gd name="connsiteY0" fmla="*/ 0 h 2922105"/>
                  <a:gd name="connsiteX1" fmla="*/ 1898374 w 1898374"/>
                  <a:gd name="connsiteY1" fmla="*/ 536713 h 2922105"/>
                  <a:gd name="connsiteX2" fmla="*/ 1063487 w 1898374"/>
                  <a:gd name="connsiteY2" fmla="*/ 1232452 h 2922105"/>
                  <a:gd name="connsiteX3" fmla="*/ 914400 w 1898374"/>
                  <a:gd name="connsiteY3" fmla="*/ 2365513 h 2922105"/>
                  <a:gd name="connsiteX4" fmla="*/ 993913 w 1898374"/>
                  <a:gd name="connsiteY4" fmla="*/ 2335696 h 2922105"/>
                  <a:gd name="connsiteX5" fmla="*/ 1023730 w 1898374"/>
                  <a:gd name="connsiteY5" fmla="*/ 2315818 h 2922105"/>
                  <a:gd name="connsiteX6" fmla="*/ 566530 w 1898374"/>
                  <a:gd name="connsiteY6" fmla="*/ 2922105 h 2922105"/>
                  <a:gd name="connsiteX7" fmla="*/ 0 w 1898374"/>
                  <a:gd name="connsiteY7" fmla="*/ 2753139 h 2922105"/>
                  <a:gd name="connsiteX8" fmla="*/ 457200 w 1898374"/>
                  <a:gd name="connsiteY8" fmla="*/ 2156792 h 2922105"/>
                  <a:gd name="connsiteX9" fmla="*/ 785191 w 1898374"/>
                  <a:gd name="connsiteY9" fmla="*/ 1023731 h 2922105"/>
                  <a:gd name="connsiteX10" fmla="*/ 1480930 w 1898374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433797 w 1874971"/>
                  <a:gd name="connsiteY7" fmla="*/ 2156792 h 2971318"/>
                  <a:gd name="connsiteX8" fmla="*/ 761788 w 1874971"/>
                  <a:gd name="connsiteY8" fmla="*/ 1023731 h 2971318"/>
                  <a:gd name="connsiteX9" fmla="*/ 1457527 w 1874971"/>
                  <a:gd name="connsiteY9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81359 w 1874971"/>
                  <a:gd name="connsiteY2" fmla="*/ 1284839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129812 w 1874971"/>
                  <a:gd name="connsiteY2" fmla="*/ 1215058 h 2971318"/>
                  <a:gd name="connsiteX3" fmla="*/ 1081359 w 1874971"/>
                  <a:gd name="connsiteY3" fmla="*/ 1284839 h 2971318"/>
                  <a:gd name="connsiteX4" fmla="*/ 910047 w 1874971"/>
                  <a:gd name="connsiteY4" fmla="*/ 2329000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363947 w 1874971"/>
                  <a:gd name="connsiteY7" fmla="*/ 2171079 h 2971318"/>
                  <a:gd name="connsiteX8" fmla="*/ 707813 w 1874971"/>
                  <a:gd name="connsiteY8" fmla="*/ 1020556 h 2971318"/>
                  <a:gd name="connsiteX9" fmla="*/ 1457527 w 1874971"/>
                  <a:gd name="connsiteY9" fmla="*/ 0 h 2971318"/>
                  <a:gd name="connsiteX0" fmla="*/ 1425777 w 1874971"/>
                  <a:gd name="connsiteY0" fmla="*/ 0 h 2961793"/>
                  <a:gd name="connsiteX1" fmla="*/ 1874971 w 1874971"/>
                  <a:gd name="connsiteY1" fmla="*/ 527188 h 2961793"/>
                  <a:gd name="connsiteX2" fmla="*/ 1129812 w 1874971"/>
                  <a:gd name="connsiteY2" fmla="*/ 1205533 h 2961793"/>
                  <a:gd name="connsiteX3" fmla="*/ 1081359 w 1874971"/>
                  <a:gd name="connsiteY3" fmla="*/ 1275314 h 2961793"/>
                  <a:gd name="connsiteX4" fmla="*/ 910047 w 1874971"/>
                  <a:gd name="connsiteY4" fmla="*/ 2319475 h 2961793"/>
                  <a:gd name="connsiteX5" fmla="*/ 554240 w 1874971"/>
                  <a:gd name="connsiteY5" fmla="*/ 2961793 h 2961793"/>
                  <a:gd name="connsiteX6" fmla="*/ 0 w 1874971"/>
                  <a:gd name="connsiteY6" fmla="*/ 2782062 h 2961793"/>
                  <a:gd name="connsiteX7" fmla="*/ 363947 w 1874971"/>
                  <a:gd name="connsiteY7" fmla="*/ 2161554 h 2961793"/>
                  <a:gd name="connsiteX8" fmla="*/ 707813 w 1874971"/>
                  <a:gd name="connsiteY8" fmla="*/ 1011031 h 2961793"/>
                  <a:gd name="connsiteX9" fmla="*/ 1425777 w 1874971"/>
                  <a:gd name="connsiteY9" fmla="*/ 0 h 2961793"/>
                  <a:gd name="connsiteX0" fmla="*/ 1425777 w 1874971"/>
                  <a:gd name="connsiteY0" fmla="*/ 13453 h 2975246"/>
                  <a:gd name="connsiteX1" fmla="*/ 1493350 w 1874971"/>
                  <a:gd name="connsiteY1" fmla="*/ 4549 h 2975246"/>
                  <a:gd name="connsiteX2" fmla="*/ 1874971 w 1874971"/>
                  <a:gd name="connsiteY2" fmla="*/ 540641 h 2975246"/>
                  <a:gd name="connsiteX3" fmla="*/ 1129812 w 1874971"/>
                  <a:gd name="connsiteY3" fmla="*/ 1218986 h 2975246"/>
                  <a:gd name="connsiteX4" fmla="*/ 1081359 w 1874971"/>
                  <a:gd name="connsiteY4" fmla="*/ 1288767 h 2975246"/>
                  <a:gd name="connsiteX5" fmla="*/ 910047 w 1874971"/>
                  <a:gd name="connsiteY5" fmla="*/ 2332928 h 2975246"/>
                  <a:gd name="connsiteX6" fmla="*/ 554240 w 1874971"/>
                  <a:gd name="connsiteY6" fmla="*/ 2975246 h 2975246"/>
                  <a:gd name="connsiteX7" fmla="*/ 0 w 1874971"/>
                  <a:gd name="connsiteY7" fmla="*/ 2795515 h 2975246"/>
                  <a:gd name="connsiteX8" fmla="*/ 363947 w 1874971"/>
                  <a:gd name="connsiteY8" fmla="*/ 2175007 h 2975246"/>
                  <a:gd name="connsiteX9" fmla="*/ 707813 w 1874971"/>
                  <a:gd name="connsiteY9" fmla="*/ 1024484 h 2975246"/>
                  <a:gd name="connsiteX10" fmla="*/ 1425777 w 1874971"/>
                  <a:gd name="connsiteY10" fmla="*/ 13453 h 2975246"/>
                  <a:gd name="connsiteX0" fmla="*/ 1425777 w 1874971"/>
                  <a:gd name="connsiteY0" fmla="*/ 17122 h 2978915"/>
                  <a:gd name="connsiteX1" fmla="*/ 1493350 w 1874971"/>
                  <a:gd name="connsiteY1" fmla="*/ 8218 h 2978915"/>
                  <a:gd name="connsiteX2" fmla="*/ 1874971 w 1874971"/>
                  <a:gd name="connsiteY2" fmla="*/ 544310 h 2978915"/>
                  <a:gd name="connsiteX3" fmla="*/ 1129812 w 1874971"/>
                  <a:gd name="connsiteY3" fmla="*/ 1222655 h 2978915"/>
                  <a:gd name="connsiteX4" fmla="*/ 1081359 w 1874971"/>
                  <a:gd name="connsiteY4" fmla="*/ 1292436 h 2978915"/>
                  <a:gd name="connsiteX5" fmla="*/ 910047 w 1874971"/>
                  <a:gd name="connsiteY5" fmla="*/ 2336597 h 2978915"/>
                  <a:gd name="connsiteX6" fmla="*/ 554240 w 1874971"/>
                  <a:gd name="connsiteY6" fmla="*/ 2978915 h 2978915"/>
                  <a:gd name="connsiteX7" fmla="*/ 0 w 1874971"/>
                  <a:gd name="connsiteY7" fmla="*/ 2799184 h 2978915"/>
                  <a:gd name="connsiteX8" fmla="*/ 363947 w 1874971"/>
                  <a:gd name="connsiteY8" fmla="*/ 2178676 h 2978915"/>
                  <a:gd name="connsiteX9" fmla="*/ 707813 w 1874971"/>
                  <a:gd name="connsiteY9" fmla="*/ 1028153 h 2978915"/>
                  <a:gd name="connsiteX10" fmla="*/ 1425777 w 1874971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129812 w 1876558"/>
                  <a:gd name="connsiteY3" fmla="*/ 1222655 h 2978915"/>
                  <a:gd name="connsiteX4" fmla="*/ 1081359 w 1876558"/>
                  <a:gd name="connsiteY4" fmla="*/ 1292436 h 2978915"/>
                  <a:gd name="connsiteX5" fmla="*/ 910047 w 1876558"/>
                  <a:gd name="connsiteY5" fmla="*/ 2336597 h 2978915"/>
                  <a:gd name="connsiteX6" fmla="*/ 554240 w 1876558"/>
                  <a:gd name="connsiteY6" fmla="*/ 2978915 h 2978915"/>
                  <a:gd name="connsiteX7" fmla="*/ 0 w 1876558"/>
                  <a:gd name="connsiteY7" fmla="*/ 2799184 h 2978915"/>
                  <a:gd name="connsiteX8" fmla="*/ 363947 w 1876558"/>
                  <a:gd name="connsiteY8" fmla="*/ 2178676 h 2978915"/>
                  <a:gd name="connsiteX9" fmla="*/ 707813 w 1876558"/>
                  <a:gd name="connsiteY9" fmla="*/ 1028153 h 2978915"/>
                  <a:gd name="connsiteX10" fmla="*/ 1425777 w 1876558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869586 w 1876558"/>
                  <a:gd name="connsiteY3" fmla="*/ 574956 h 2978915"/>
                  <a:gd name="connsiteX4" fmla="*/ 1129812 w 1876558"/>
                  <a:gd name="connsiteY4" fmla="*/ 1222655 h 2978915"/>
                  <a:gd name="connsiteX5" fmla="*/ 1081359 w 1876558"/>
                  <a:gd name="connsiteY5" fmla="*/ 1292436 h 2978915"/>
                  <a:gd name="connsiteX6" fmla="*/ 910047 w 1876558"/>
                  <a:gd name="connsiteY6" fmla="*/ 2336597 h 2978915"/>
                  <a:gd name="connsiteX7" fmla="*/ 554240 w 1876558"/>
                  <a:gd name="connsiteY7" fmla="*/ 2978915 h 2978915"/>
                  <a:gd name="connsiteX8" fmla="*/ 0 w 1876558"/>
                  <a:gd name="connsiteY8" fmla="*/ 2799184 h 2978915"/>
                  <a:gd name="connsiteX9" fmla="*/ 363947 w 1876558"/>
                  <a:gd name="connsiteY9" fmla="*/ 2178676 h 2978915"/>
                  <a:gd name="connsiteX10" fmla="*/ 707813 w 1876558"/>
                  <a:gd name="connsiteY10" fmla="*/ 1028153 h 2978915"/>
                  <a:gd name="connsiteX11" fmla="*/ 1425777 w 1876558"/>
                  <a:gd name="connsiteY11" fmla="*/ 17122 h 2978915"/>
                  <a:gd name="connsiteX0" fmla="*/ 1425777 w 1884496"/>
                  <a:gd name="connsiteY0" fmla="*/ 17122 h 2978915"/>
                  <a:gd name="connsiteX1" fmla="*/ 1493350 w 1884496"/>
                  <a:gd name="connsiteY1" fmla="*/ 8218 h 2978915"/>
                  <a:gd name="connsiteX2" fmla="*/ 1884496 w 1884496"/>
                  <a:gd name="connsiteY2" fmla="*/ 518910 h 2978915"/>
                  <a:gd name="connsiteX3" fmla="*/ 1869586 w 1884496"/>
                  <a:gd name="connsiteY3" fmla="*/ 574956 h 2978915"/>
                  <a:gd name="connsiteX4" fmla="*/ 1129812 w 1884496"/>
                  <a:gd name="connsiteY4" fmla="*/ 1222655 h 2978915"/>
                  <a:gd name="connsiteX5" fmla="*/ 1081359 w 1884496"/>
                  <a:gd name="connsiteY5" fmla="*/ 1292436 h 2978915"/>
                  <a:gd name="connsiteX6" fmla="*/ 910047 w 1884496"/>
                  <a:gd name="connsiteY6" fmla="*/ 2336597 h 2978915"/>
                  <a:gd name="connsiteX7" fmla="*/ 554240 w 1884496"/>
                  <a:gd name="connsiteY7" fmla="*/ 2978915 h 2978915"/>
                  <a:gd name="connsiteX8" fmla="*/ 0 w 1884496"/>
                  <a:gd name="connsiteY8" fmla="*/ 2799184 h 2978915"/>
                  <a:gd name="connsiteX9" fmla="*/ 363947 w 1884496"/>
                  <a:gd name="connsiteY9" fmla="*/ 2178676 h 2978915"/>
                  <a:gd name="connsiteX10" fmla="*/ 707813 w 1884496"/>
                  <a:gd name="connsiteY10" fmla="*/ 1028153 h 2978915"/>
                  <a:gd name="connsiteX11" fmla="*/ 1425777 w 1884496"/>
                  <a:gd name="connsiteY11" fmla="*/ 17122 h 2978915"/>
                  <a:gd name="connsiteX0" fmla="*/ 1425777 w 1884607"/>
                  <a:gd name="connsiteY0" fmla="*/ 17122 h 2978915"/>
                  <a:gd name="connsiteX1" fmla="*/ 1493350 w 1884607"/>
                  <a:gd name="connsiteY1" fmla="*/ 8218 h 2978915"/>
                  <a:gd name="connsiteX2" fmla="*/ 1884496 w 1884607"/>
                  <a:gd name="connsiteY2" fmla="*/ 518910 h 2978915"/>
                  <a:gd name="connsiteX3" fmla="*/ 1869586 w 1884607"/>
                  <a:gd name="connsiteY3" fmla="*/ 574956 h 2978915"/>
                  <a:gd name="connsiteX4" fmla="*/ 1129812 w 1884607"/>
                  <a:gd name="connsiteY4" fmla="*/ 1222655 h 2978915"/>
                  <a:gd name="connsiteX5" fmla="*/ 1081359 w 1884607"/>
                  <a:gd name="connsiteY5" fmla="*/ 1292436 h 2978915"/>
                  <a:gd name="connsiteX6" fmla="*/ 910047 w 1884607"/>
                  <a:gd name="connsiteY6" fmla="*/ 2336597 h 2978915"/>
                  <a:gd name="connsiteX7" fmla="*/ 554240 w 1884607"/>
                  <a:gd name="connsiteY7" fmla="*/ 2978915 h 2978915"/>
                  <a:gd name="connsiteX8" fmla="*/ 0 w 1884607"/>
                  <a:gd name="connsiteY8" fmla="*/ 2799184 h 2978915"/>
                  <a:gd name="connsiteX9" fmla="*/ 363947 w 1884607"/>
                  <a:gd name="connsiteY9" fmla="*/ 2178676 h 2978915"/>
                  <a:gd name="connsiteX10" fmla="*/ 707813 w 1884607"/>
                  <a:gd name="connsiteY10" fmla="*/ 1028153 h 2978915"/>
                  <a:gd name="connsiteX11" fmla="*/ 1425777 w 1884607"/>
                  <a:gd name="connsiteY11" fmla="*/ 17122 h 297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4607" h="2978915">
                    <a:moveTo>
                      <a:pt x="1425777" y="17122"/>
                    </a:moveTo>
                    <a:cubicBezTo>
                      <a:pt x="1445126" y="7275"/>
                      <a:pt x="1477176" y="-10510"/>
                      <a:pt x="1493350" y="8218"/>
                    </a:cubicBezTo>
                    <a:lnTo>
                      <a:pt x="1884496" y="518910"/>
                    </a:lnTo>
                    <a:cubicBezTo>
                      <a:pt x="1885347" y="541826"/>
                      <a:pt x="1881435" y="563153"/>
                      <a:pt x="1869586" y="574956"/>
                    </a:cubicBezTo>
                    <a:lnTo>
                      <a:pt x="1129812" y="1222655"/>
                    </a:lnTo>
                    <a:lnTo>
                      <a:pt x="1081359" y="1292436"/>
                    </a:lnTo>
                    <a:lnTo>
                      <a:pt x="910047" y="2336597"/>
                    </a:lnTo>
                    <a:lnTo>
                      <a:pt x="554240" y="2978915"/>
                    </a:lnTo>
                    <a:cubicBezTo>
                      <a:pt x="443048" y="2787771"/>
                      <a:pt x="292167" y="2717278"/>
                      <a:pt x="0" y="2799184"/>
                    </a:cubicBezTo>
                    <a:lnTo>
                      <a:pt x="363947" y="2178676"/>
                    </a:lnTo>
                    <a:lnTo>
                      <a:pt x="707813" y="1028153"/>
                    </a:lnTo>
                    <a:lnTo>
                      <a:pt x="1425777" y="17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BEACA56-5A4C-47E5-9487-809D40C08072}"/>
                  </a:ext>
                </a:extLst>
              </p:cNvPr>
              <p:cNvSpPr/>
              <p:nvPr/>
            </p:nvSpPr>
            <p:spPr>
              <a:xfrm>
                <a:off x="3216500" y="1185685"/>
                <a:ext cx="5589116" cy="4680481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89116" h="4680481">
                    <a:moveTo>
                      <a:pt x="5118907" y="5521"/>
                    </a:moveTo>
                    <a:cubicBezTo>
                      <a:pt x="5130889" y="-4085"/>
                      <a:pt x="5164746" y="245"/>
                      <a:pt x="5168565" y="7883"/>
                    </a:cubicBezTo>
                    <a:cubicBezTo>
                      <a:pt x="5245937" y="63999"/>
                      <a:pt x="5511652" y="287154"/>
                      <a:pt x="5583137" y="342216"/>
                    </a:cubicBezTo>
                    <a:lnTo>
                      <a:pt x="5589116" y="371689"/>
                    </a:lnTo>
                    <a:lnTo>
                      <a:pt x="4870610" y="1108947"/>
                    </a:lnTo>
                    <a:cubicBezTo>
                      <a:pt x="4773229" y="1526493"/>
                      <a:pt x="4739372" y="1969114"/>
                      <a:pt x="4641991" y="2386660"/>
                    </a:cubicBezTo>
                    <a:cubicBezTo>
                      <a:pt x="4639423" y="2468917"/>
                      <a:pt x="4583363" y="2561204"/>
                      <a:pt x="4513928" y="2598326"/>
                    </a:cubicBezTo>
                    <a:lnTo>
                      <a:pt x="3154756" y="3280329"/>
                    </a:lnTo>
                    <a:cubicBezTo>
                      <a:pt x="2859247" y="3345191"/>
                      <a:pt x="2560395" y="3383306"/>
                      <a:pt x="2264886" y="3448168"/>
                    </a:cubicBezTo>
                    <a:lnTo>
                      <a:pt x="2168838" y="3494338"/>
                    </a:lnTo>
                    <a:cubicBezTo>
                      <a:pt x="1961249" y="3803250"/>
                      <a:pt x="1793779" y="4107148"/>
                      <a:pt x="1586190" y="4416060"/>
                    </a:cubicBezTo>
                    <a:cubicBezTo>
                      <a:pt x="1550722" y="4470528"/>
                      <a:pt x="1523612" y="4509952"/>
                      <a:pt x="1474771" y="4529316"/>
                    </a:cubicBezTo>
                    <a:lnTo>
                      <a:pt x="273044" y="4680347"/>
                    </a:lnTo>
                    <a:cubicBezTo>
                      <a:pt x="-97417" y="4689632"/>
                      <a:pt x="-66680" y="4214135"/>
                      <a:pt x="219823" y="4184972"/>
                    </a:cubicBezTo>
                    <a:lnTo>
                      <a:pt x="1146507" y="4027254"/>
                    </a:lnTo>
                    <a:lnTo>
                      <a:pt x="1176597" y="3962876"/>
                    </a:lnTo>
                    <a:cubicBezTo>
                      <a:pt x="1460482" y="3913447"/>
                      <a:pt x="1824609" y="3553088"/>
                      <a:pt x="1782520" y="3162640"/>
                    </a:cubicBezTo>
                    <a:cubicBezTo>
                      <a:pt x="1874910" y="3195607"/>
                      <a:pt x="1917150" y="3188454"/>
                      <a:pt x="1984465" y="3176286"/>
                    </a:cubicBezTo>
                    <a:lnTo>
                      <a:pt x="3145217" y="2934494"/>
                    </a:lnTo>
                    <a:cubicBezTo>
                      <a:pt x="3282154" y="2889111"/>
                      <a:pt x="3472584" y="2709994"/>
                      <a:pt x="3410594" y="2467355"/>
                    </a:cubicBezTo>
                    <a:lnTo>
                      <a:pt x="4054693" y="2162949"/>
                    </a:lnTo>
                    <a:cubicBezTo>
                      <a:pt x="4102789" y="2123310"/>
                      <a:pt x="4117001" y="2080382"/>
                      <a:pt x="4132133" y="2043969"/>
                    </a:cubicBezTo>
                    <a:lnTo>
                      <a:pt x="4466449" y="921412"/>
                    </a:lnTo>
                    <a:lnTo>
                      <a:pt x="5118907" y="552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2841F2D-C3E8-4D17-9805-9D769E20F4FC}"/>
                  </a:ext>
                </a:extLst>
              </p:cNvPr>
              <p:cNvSpPr/>
              <p:nvPr/>
            </p:nvSpPr>
            <p:spPr>
              <a:xfrm>
                <a:off x="4936846" y="1469841"/>
                <a:ext cx="417686" cy="4176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9EEEE7C-E832-4E6D-8BB8-B01C5A30A138}"/>
                  </a:ext>
                </a:extLst>
              </p:cNvPr>
              <p:cNvSpPr/>
              <p:nvPr/>
            </p:nvSpPr>
            <p:spPr>
              <a:xfrm>
                <a:off x="5503048" y="928723"/>
                <a:ext cx="332383" cy="332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CC7350F-3D7C-4F83-8E3E-85593509B89E}"/>
                </a:ext>
              </a:extLst>
            </p:cNvPr>
            <p:cNvSpPr/>
            <p:nvPr/>
          </p:nvSpPr>
          <p:spPr>
            <a:xfrm rot="16200000" flipH="1">
              <a:off x="4011180" y="2926386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8CF02C9-DCD0-4DD1-B150-CC07227F2CB7}"/>
                </a:ext>
              </a:extLst>
            </p:cNvPr>
            <p:cNvSpPr/>
            <p:nvPr/>
          </p:nvSpPr>
          <p:spPr>
            <a:xfrm rot="16200000" flipH="1">
              <a:off x="4085731" y="2866389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24726D7-D544-4014-B68A-359C1A0D32D4}"/>
                </a:ext>
              </a:extLst>
            </p:cNvPr>
            <p:cNvSpPr/>
            <p:nvPr/>
          </p:nvSpPr>
          <p:spPr>
            <a:xfrm rot="16200000" flipH="1">
              <a:off x="4155871" y="2646330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514568C-E7C9-4DA7-9A75-135618FC5765}"/>
                </a:ext>
              </a:extLst>
            </p:cNvPr>
            <p:cNvSpPr/>
            <p:nvPr/>
          </p:nvSpPr>
          <p:spPr>
            <a:xfrm rot="16200000" flipH="1">
              <a:off x="4162646" y="2509220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9F0659-89E3-40A7-AF28-5A9CD61F1CEA}"/>
              </a:ext>
            </a:extLst>
          </p:cNvPr>
          <p:cNvGrpSpPr/>
          <p:nvPr/>
        </p:nvGrpSpPr>
        <p:grpSpPr>
          <a:xfrm rot="20401948" flipH="1">
            <a:off x="4390781" y="6023467"/>
            <a:ext cx="748555" cy="678869"/>
            <a:chOff x="2942648" y="548994"/>
            <a:chExt cx="5862971" cy="53171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32DAFF9-0A32-4B14-8EA5-848EEAA4BCB0}"/>
                </a:ext>
              </a:extLst>
            </p:cNvPr>
            <p:cNvSpPr/>
            <p:nvPr/>
          </p:nvSpPr>
          <p:spPr>
            <a:xfrm>
              <a:off x="3879833" y="3609076"/>
              <a:ext cx="622455" cy="1063583"/>
            </a:xfrm>
            <a:custGeom>
              <a:avLst/>
              <a:gdLst>
                <a:gd name="connsiteX0" fmla="*/ 0 w 568960"/>
                <a:gd name="connsiteY0" fmla="*/ 101600 h 995680"/>
                <a:gd name="connsiteX1" fmla="*/ 568960 w 568960"/>
                <a:gd name="connsiteY1" fmla="*/ 0 h 995680"/>
                <a:gd name="connsiteX2" fmla="*/ 568960 w 568960"/>
                <a:gd name="connsiteY2" fmla="*/ 822960 h 995680"/>
                <a:gd name="connsiteX3" fmla="*/ 193040 w 568960"/>
                <a:gd name="connsiteY3" fmla="*/ 995680 h 995680"/>
                <a:gd name="connsiteX4" fmla="*/ 345440 w 568960"/>
                <a:gd name="connsiteY4" fmla="*/ 508000 h 995680"/>
                <a:gd name="connsiteX5" fmla="*/ 325120 w 568960"/>
                <a:gd name="connsiteY5" fmla="*/ 375920 h 995680"/>
                <a:gd name="connsiteX6" fmla="*/ 0 w 568960"/>
                <a:gd name="connsiteY6" fmla="*/ 101600 h 995680"/>
                <a:gd name="connsiteX0" fmla="*/ 0 w 600722"/>
                <a:gd name="connsiteY0" fmla="*/ 89898 h 995680"/>
                <a:gd name="connsiteX1" fmla="*/ 600722 w 600722"/>
                <a:gd name="connsiteY1" fmla="*/ 0 h 995680"/>
                <a:gd name="connsiteX2" fmla="*/ 600722 w 600722"/>
                <a:gd name="connsiteY2" fmla="*/ 822960 h 995680"/>
                <a:gd name="connsiteX3" fmla="*/ 224802 w 600722"/>
                <a:gd name="connsiteY3" fmla="*/ 995680 h 995680"/>
                <a:gd name="connsiteX4" fmla="*/ 377202 w 600722"/>
                <a:gd name="connsiteY4" fmla="*/ 508000 h 995680"/>
                <a:gd name="connsiteX5" fmla="*/ 356882 w 600722"/>
                <a:gd name="connsiteY5" fmla="*/ 375920 h 995680"/>
                <a:gd name="connsiteX6" fmla="*/ 0 w 600722"/>
                <a:gd name="connsiteY6" fmla="*/ 89898 h 995680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56882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65590"/>
                <a:gd name="connsiteX1" fmla="*/ 620782 w 620782"/>
                <a:gd name="connsiteY1" fmla="*/ 0 h 965590"/>
                <a:gd name="connsiteX2" fmla="*/ 600722 w 620782"/>
                <a:gd name="connsiteY2" fmla="*/ 799557 h 965590"/>
                <a:gd name="connsiteX3" fmla="*/ 214772 w 620782"/>
                <a:gd name="connsiteY3" fmla="*/ 965590 h 965590"/>
                <a:gd name="connsiteX4" fmla="*/ 380546 w 620782"/>
                <a:gd name="connsiteY4" fmla="*/ 539762 h 965590"/>
                <a:gd name="connsiteX5" fmla="*/ 343509 w 620782"/>
                <a:gd name="connsiteY5" fmla="*/ 352517 h 965590"/>
                <a:gd name="connsiteX6" fmla="*/ 0 w 620782"/>
                <a:gd name="connsiteY6" fmla="*/ 66495 h 965590"/>
                <a:gd name="connsiteX0" fmla="*/ 0 w 620782"/>
                <a:gd name="connsiteY0" fmla="*/ 66495 h 978195"/>
                <a:gd name="connsiteX1" fmla="*/ 620782 w 620782"/>
                <a:gd name="connsiteY1" fmla="*/ 0 h 978195"/>
                <a:gd name="connsiteX2" fmla="*/ 600722 w 620782"/>
                <a:gd name="connsiteY2" fmla="*/ 799557 h 978195"/>
                <a:gd name="connsiteX3" fmla="*/ 214772 w 620782"/>
                <a:gd name="connsiteY3" fmla="*/ 965590 h 978195"/>
                <a:gd name="connsiteX4" fmla="*/ 380546 w 620782"/>
                <a:gd name="connsiteY4" fmla="*/ 539762 h 978195"/>
                <a:gd name="connsiteX5" fmla="*/ 343509 w 620782"/>
                <a:gd name="connsiteY5" fmla="*/ 352517 h 978195"/>
                <a:gd name="connsiteX6" fmla="*/ 0 w 620782"/>
                <a:gd name="connsiteY6" fmla="*/ 66495 h 978195"/>
                <a:gd name="connsiteX0" fmla="*/ 0 w 622454"/>
                <a:gd name="connsiteY0" fmla="*/ 66495 h 975227"/>
                <a:gd name="connsiteX1" fmla="*/ 620782 w 622454"/>
                <a:gd name="connsiteY1" fmla="*/ 0 h 975227"/>
                <a:gd name="connsiteX2" fmla="*/ 622454 w 622454"/>
                <a:gd name="connsiteY2" fmla="*/ 732691 h 975227"/>
                <a:gd name="connsiteX3" fmla="*/ 214772 w 622454"/>
                <a:gd name="connsiteY3" fmla="*/ 965590 h 975227"/>
                <a:gd name="connsiteX4" fmla="*/ 380546 w 622454"/>
                <a:gd name="connsiteY4" fmla="*/ 539762 h 975227"/>
                <a:gd name="connsiteX5" fmla="*/ 343509 w 622454"/>
                <a:gd name="connsiteY5" fmla="*/ 352517 h 975227"/>
                <a:gd name="connsiteX6" fmla="*/ 0 w 622454"/>
                <a:gd name="connsiteY6" fmla="*/ 66495 h 975227"/>
                <a:gd name="connsiteX0" fmla="*/ 0 w 622454"/>
                <a:gd name="connsiteY0" fmla="*/ 66495 h 991656"/>
                <a:gd name="connsiteX1" fmla="*/ 620782 w 622454"/>
                <a:gd name="connsiteY1" fmla="*/ 0 h 991656"/>
                <a:gd name="connsiteX2" fmla="*/ 622454 w 622454"/>
                <a:gd name="connsiteY2" fmla="*/ 732691 h 991656"/>
                <a:gd name="connsiteX3" fmla="*/ 214772 w 622454"/>
                <a:gd name="connsiteY3" fmla="*/ 965590 h 991656"/>
                <a:gd name="connsiteX4" fmla="*/ 380546 w 622454"/>
                <a:gd name="connsiteY4" fmla="*/ 539762 h 991656"/>
                <a:gd name="connsiteX5" fmla="*/ 343509 w 622454"/>
                <a:gd name="connsiteY5" fmla="*/ 352517 h 991656"/>
                <a:gd name="connsiteX6" fmla="*/ 0 w 622454"/>
                <a:gd name="connsiteY6" fmla="*/ 66495 h 991656"/>
                <a:gd name="connsiteX0" fmla="*/ 0 w 622454"/>
                <a:gd name="connsiteY0" fmla="*/ 118534 h 1043695"/>
                <a:gd name="connsiteX1" fmla="*/ 620782 w 622454"/>
                <a:gd name="connsiteY1" fmla="*/ 52039 h 1043695"/>
                <a:gd name="connsiteX2" fmla="*/ 622454 w 622454"/>
                <a:gd name="connsiteY2" fmla="*/ 784730 h 1043695"/>
                <a:gd name="connsiteX3" fmla="*/ 214772 w 622454"/>
                <a:gd name="connsiteY3" fmla="*/ 1017629 h 1043695"/>
                <a:gd name="connsiteX4" fmla="*/ 380546 w 622454"/>
                <a:gd name="connsiteY4" fmla="*/ 591801 h 1043695"/>
                <a:gd name="connsiteX5" fmla="*/ 343509 w 622454"/>
                <a:gd name="connsiteY5" fmla="*/ 404556 h 1043695"/>
                <a:gd name="connsiteX6" fmla="*/ 0 w 622454"/>
                <a:gd name="connsiteY6" fmla="*/ 118534 h 1043695"/>
                <a:gd name="connsiteX0" fmla="*/ 0 w 622454"/>
                <a:gd name="connsiteY0" fmla="*/ 138426 h 1063587"/>
                <a:gd name="connsiteX1" fmla="*/ 620782 w 622454"/>
                <a:gd name="connsiteY1" fmla="*/ 71931 h 1063587"/>
                <a:gd name="connsiteX2" fmla="*/ 622454 w 622454"/>
                <a:gd name="connsiteY2" fmla="*/ 804622 h 1063587"/>
                <a:gd name="connsiteX3" fmla="*/ 214772 w 622454"/>
                <a:gd name="connsiteY3" fmla="*/ 1037521 h 1063587"/>
                <a:gd name="connsiteX4" fmla="*/ 380546 w 622454"/>
                <a:gd name="connsiteY4" fmla="*/ 611693 h 1063587"/>
                <a:gd name="connsiteX5" fmla="*/ 343509 w 622454"/>
                <a:gd name="connsiteY5" fmla="*/ 424448 h 1063587"/>
                <a:gd name="connsiteX6" fmla="*/ 0 w 622454"/>
                <a:gd name="connsiteY6" fmla="*/ 138426 h 10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454" h="1063587">
                  <a:moveTo>
                    <a:pt x="0" y="138426"/>
                  </a:moveTo>
                  <a:cubicBezTo>
                    <a:pt x="138389" y="19304"/>
                    <a:pt x="365377" y="-68056"/>
                    <a:pt x="620782" y="71931"/>
                  </a:cubicBezTo>
                  <a:cubicBezTo>
                    <a:pt x="621339" y="316161"/>
                    <a:pt x="621897" y="560392"/>
                    <a:pt x="622454" y="804622"/>
                  </a:cubicBezTo>
                  <a:cubicBezTo>
                    <a:pt x="553984" y="1067252"/>
                    <a:pt x="356795" y="1097522"/>
                    <a:pt x="214772" y="1037521"/>
                  </a:cubicBezTo>
                  <a:lnTo>
                    <a:pt x="380546" y="611693"/>
                  </a:lnTo>
                  <a:cubicBezTo>
                    <a:pt x="404420" y="550949"/>
                    <a:pt x="379815" y="465132"/>
                    <a:pt x="343509" y="424448"/>
                  </a:cubicBezTo>
                  <a:lnTo>
                    <a:pt x="0" y="138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3E0D848-8B72-4434-9729-0BDFBD444117}"/>
                </a:ext>
              </a:extLst>
            </p:cNvPr>
            <p:cNvSpPr/>
            <p:nvPr/>
          </p:nvSpPr>
          <p:spPr>
            <a:xfrm>
              <a:off x="3416880" y="3817191"/>
              <a:ext cx="738876" cy="988842"/>
            </a:xfrm>
            <a:custGeom>
              <a:avLst/>
              <a:gdLst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876" h="988842">
                  <a:moveTo>
                    <a:pt x="218988" y="94502"/>
                  </a:moveTo>
                  <a:cubicBezTo>
                    <a:pt x="224003" y="33207"/>
                    <a:pt x="322631" y="-24743"/>
                    <a:pt x="404543" y="10919"/>
                  </a:cubicBezTo>
                  <a:lnTo>
                    <a:pt x="717144" y="285072"/>
                  </a:lnTo>
                  <a:lnTo>
                    <a:pt x="738876" y="387043"/>
                  </a:lnTo>
                  <a:lnTo>
                    <a:pt x="585083" y="763167"/>
                  </a:lnTo>
                  <a:lnTo>
                    <a:pt x="402871" y="764839"/>
                  </a:lnTo>
                  <a:lnTo>
                    <a:pt x="402871" y="988842"/>
                  </a:lnTo>
                  <a:lnTo>
                    <a:pt x="187227" y="988842"/>
                  </a:lnTo>
                  <a:cubicBezTo>
                    <a:pt x="110888" y="976583"/>
                    <a:pt x="14488" y="902473"/>
                    <a:pt x="3344" y="806631"/>
                  </a:cubicBezTo>
                  <a:cubicBezTo>
                    <a:pt x="2229" y="749237"/>
                    <a:pt x="1115" y="691843"/>
                    <a:pt x="0" y="634449"/>
                  </a:cubicBezTo>
                  <a:cubicBezTo>
                    <a:pt x="31761" y="539721"/>
                    <a:pt x="90270" y="451681"/>
                    <a:pt x="220660" y="440536"/>
                  </a:cubicBezTo>
                  <a:cubicBezTo>
                    <a:pt x="221217" y="324634"/>
                    <a:pt x="221775" y="208732"/>
                    <a:pt x="218988" y="945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369294-6157-4FF7-9E60-B19D51059575}"/>
                </a:ext>
              </a:extLst>
            </p:cNvPr>
            <p:cNvSpPr/>
            <p:nvPr/>
          </p:nvSpPr>
          <p:spPr>
            <a:xfrm>
              <a:off x="2942648" y="4592637"/>
              <a:ext cx="760989" cy="527885"/>
            </a:xfrm>
            <a:custGeom>
              <a:avLst/>
              <a:gdLst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241413 w 633526"/>
                <a:gd name="connsiteY0" fmla="*/ 0 h 528262"/>
                <a:gd name="connsiteX1" fmla="*/ 58851 w 633526"/>
                <a:gd name="connsiteY1" fmla="*/ 26987 h 528262"/>
                <a:gd name="connsiteX2" fmla="*/ 141401 w 633526"/>
                <a:gd name="connsiteY2" fmla="*/ 525462 h 528262"/>
                <a:gd name="connsiteX3" fmla="*/ 633526 w 633526"/>
                <a:gd name="connsiteY3" fmla="*/ 434975 h 528262"/>
                <a:gd name="connsiteX4" fmla="*/ 493826 w 633526"/>
                <a:gd name="connsiteY4" fmla="*/ 312737 h 528262"/>
                <a:gd name="connsiteX5" fmla="*/ 241413 w 633526"/>
                <a:gd name="connsiteY5" fmla="*/ 0 h 528262"/>
                <a:gd name="connsiteX0" fmla="*/ 368876 w 760989"/>
                <a:gd name="connsiteY0" fmla="*/ 0 h 527885"/>
                <a:gd name="connsiteX1" fmla="*/ 186314 w 760989"/>
                <a:gd name="connsiteY1" fmla="*/ 26987 h 527885"/>
                <a:gd name="connsiteX2" fmla="*/ 268864 w 760989"/>
                <a:gd name="connsiteY2" fmla="*/ 525462 h 527885"/>
                <a:gd name="connsiteX3" fmla="*/ 760989 w 760989"/>
                <a:gd name="connsiteY3" fmla="*/ 434975 h 527885"/>
                <a:gd name="connsiteX4" fmla="*/ 621289 w 760989"/>
                <a:gd name="connsiteY4" fmla="*/ 312737 h 527885"/>
                <a:gd name="connsiteX5" fmla="*/ 368876 w 760989"/>
                <a:gd name="connsiteY5" fmla="*/ 0 h 52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989" h="527885">
                  <a:moveTo>
                    <a:pt x="368876" y="0"/>
                  </a:moveTo>
                  <a:lnTo>
                    <a:pt x="186314" y="26987"/>
                  </a:lnTo>
                  <a:cubicBezTo>
                    <a:pt x="-125894" y="129645"/>
                    <a:pt x="-9478" y="564091"/>
                    <a:pt x="268864" y="525462"/>
                  </a:cubicBezTo>
                  <a:lnTo>
                    <a:pt x="760989" y="434975"/>
                  </a:lnTo>
                  <a:lnTo>
                    <a:pt x="621289" y="312737"/>
                  </a:lnTo>
                  <a:cubicBezTo>
                    <a:pt x="467301" y="268816"/>
                    <a:pt x="386339" y="161396"/>
                    <a:pt x="3688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6CA8A46-F275-42BD-98A1-875470CE684A}"/>
                </a:ext>
              </a:extLst>
            </p:cNvPr>
            <p:cNvSpPr/>
            <p:nvPr/>
          </p:nvSpPr>
          <p:spPr>
            <a:xfrm>
              <a:off x="3731969" y="2771933"/>
              <a:ext cx="1164293" cy="2305974"/>
            </a:xfrm>
            <a:custGeom>
              <a:avLst/>
              <a:gdLst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93608"/>
                <a:gd name="connsiteX1" fmla="*/ 194373 w 1161170"/>
                <a:gd name="connsiteY1" fmla="*/ 417481 h 693608"/>
                <a:gd name="connsiteX2" fmla="*/ 194373 w 1161170"/>
                <a:gd name="connsiteY2" fmla="*/ 535795 h 693608"/>
                <a:gd name="connsiteX3" fmla="*/ 103102 w 1161170"/>
                <a:gd name="connsiteY3" fmla="*/ 625376 h 693608"/>
                <a:gd name="connsiteX4" fmla="*/ 0 w 1161170"/>
                <a:gd name="connsiteY4" fmla="*/ 628756 h 693608"/>
                <a:gd name="connsiteX5" fmla="*/ 1161170 w 1161170"/>
                <a:gd name="connsiteY5" fmla="*/ 0 h 693608"/>
                <a:gd name="connsiteX6" fmla="*/ 873835 w 1161170"/>
                <a:gd name="connsiteY6" fmla="*/ 5071 h 693608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65"/>
                <a:gd name="connsiteY0" fmla="*/ 5071 h 786395"/>
                <a:gd name="connsiteX1" fmla="*/ 194373 w 1161865"/>
                <a:gd name="connsiteY1" fmla="*/ 417481 h 786395"/>
                <a:gd name="connsiteX2" fmla="*/ 194373 w 1161865"/>
                <a:gd name="connsiteY2" fmla="*/ 535795 h 786395"/>
                <a:gd name="connsiteX3" fmla="*/ 103102 w 1161865"/>
                <a:gd name="connsiteY3" fmla="*/ 625376 h 786395"/>
                <a:gd name="connsiteX4" fmla="*/ 0 w 1161865"/>
                <a:gd name="connsiteY4" fmla="*/ 628756 h 786395"/>
                <a:gd name="connsiteX5" fmla="*/ 1161170 w 1161865"/>
                <a:gd name="connsiteY5" fmla="*/ 0 h 786395"/>
                <a:gd name="connsiteX6" fmla="*/ 873835 w 1161865"/>
                <a:gd name="connsiteY6" fmla="*/ 5071 h 786395"/>
                <a:gd name="connsiteX0" fmla="*/ 873835 w 1164293"/>
                <a:gd name="connsiteY0" fmla="*/ 5071 h 793242"/>
                <a:gd name="connsiteX1" fmla="*/ 194373 w 1164293"/>
                <a:gd name="connsiteY1" fmla="*/ 417481 h 793242"/>
                <a:gd name="connsiteX2" fmla="*/ 194373 w 1164293"/>
                <a:gd name="connsiteY2" fmla="*/ 535795 h 793242"/>
                <a:gd name="connsiteX3" fmla="*/ 103102 w 1164293"/>
                <a:gd name="connsiteY3" fmla="*/ 625376 h 793242"/>
                <a:gd name="connsiteX4" fmla="*/ 0 w 1164293"/>
                <a:gd name="connsiteY4" fmla="*/ 628756 h 793242"/>
                <a:gd name="connsiteX5" fmla="*/ 1161170 w 1164293"/>
                <a:gd name="connsiteY5" fmla="*/ 0 h 793242"/>
                <a:gd name="connsiteX6" fmla="*/ 873835 w 1164293"/>
                <a:gd name="connsiteY6" fmla="*/ 5071 h 793242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73367"/>
                <a:gd name="connsiteY0" fmla="*/ 1080040 h 1868211"/>
                <a:gd name="connsiteX1" fmla="*/ 194373 w 1173367"/>
                <a:gd name="connsiteY1" fmla="*/ 1492450 h 1868211"/>
                <a:gd name="connsiteX2" fmla="*/ 194373 w 1173367"/>
                <a:gd name="connsiteY2" fmla="*/ 1610764 h 1868211"/>
                <a:gd name="connsiteX3" fmla="*/ 103102 w 1173367"/>
                <a:gd name="connsiteY3" fmla="*/ 1700345 h 1868211"/>
                <a:gd name="connsiteX4" fmla="*/ 0 w 1173367"/>
                <a:gd name="connsiteY4" fmla="*/ 1703725 h 1868211"/>
                <a:gd name="connsiteX5" fmla="*/ 1161170 w 1173367"/>
                <a:gd name="connsiteY5" fmla="*/ 1074969 h 1868211"/>
                <a:gd name="connsiteX6" fmla="*/ 1161170 w 1173367"/>
                <a:gd name="connsiteY6" fmla="*/ 0 h 1868211"/>
                <a:gd name="connsiteX7" fmla="*/ 880596 w 1173367"/>
                <a:gd name="connsiteY7" fmla="*/ 38874 h 1868211"/>
                <a:gd name="connsiteX8" fmla="*/ 873835 w 1173367"/>
                <a:gd name="connsiteY8" fmla="*/ 1080040 h 1868211"/>
                <a:gd name="connsiteX0" fmla="*/ 873835 w 1164293"/>
                <a:gd name="connsiteY0" fmla="*/ 1080040 h 1868211"/>
                <a:gd name="connsiteX1" fmla="*/ 194373 w 1164293"/>
                <a:gd name="connsiteY1" fmla="*/ 1492450 h 1868211"/>
                <a:gd name="connsiteX2" fmla="*/ 194373 w 1164293"/>
                <a:gd name="connsiteY2" fmla="*/ 1610764 h 1868211"/>
                <a:gd name="connsiteX3" fmla="*/ 103102 w 1164293"/>
                <a:gd name="connsiteY3" fmla="*/ 1700345 h 1868211"/>
                <a:gd name="connsiteX4" fmla="*/ 0 w 1164293"/>
                <a:gd name="connsiteY4" fmla="*/ 1703725 h 1868211"/>
                <a:gd name="connsiteX5" fmla="*/ 1161170 w 1164293"/>
                <a:gd name="connsiteY5" fmla="*/ 1074969 h 1868211"/>
                <a:gd name="connsiteX6" fmla="*/ 1161170 w 1164293"/>
                <a:gd name="connsiteY6" fmla="*/ 0 h 1868211"/>
                <a:gd name="connsiteX7" fmla="*/ 880596 w 1164293"/>
                <a:gd name="connsiteY7" fmla="*/ 38874 h 1868211"/>
                <a:gd name="connsiteX8" fmla="*/ 873835 w 1164293"/>
                <a:gd name="connsiteY8" fmla="*/ 1080040 h 1868211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437763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0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293" h="2305974">
                  <a:moveTo>
                    <a:pt x="873835" y="1517803"/>
                  </a:moveTo>
                  <a:cubicBezTo>
                    <a:pt x="894118" y="1896971"/>
                    <a:pt x="579739" y="2147686"/>
                    <a:pt x="194373" y="1930213"/>
                  </a:cubicBezTo>
                  <a:lnTo>
                    <a:pt x="194373" y="2048527"/>
                  </a:lnTo>
                  <a:cubicBezTo>
                    <a:pt x="185922" y="2105431"/>
                    <a:pt x="145357" y="2136981"/>
                    <a:pt x="103102" y="2138108"/>
                  </a:cubicBezTo>
                  <a:lnTo>
                    <a:pt x="0" y="2141488"/>
                  </a:lnTo>
                  <a:cubicBezTo>
                    <a:pt x="513822" y="2552208"/>
                    <a:pt x="1216946" y="2138107"/>
                    <a:pt x="1161170" y="1512732"/>
                  </a:cubicBezTo>
                  <a:lnTo>
                    <a:pt x="1161170" y="0"/>
                  </a:lnTo>
                  <a:lnTo>
                    <a:pt x="875525" y="0"/>
                  </a:lnTo>
                  <a:cubicBezTo>
                    <a:pt x="873271" y="347055"/>
                    <a:pt x="876089" y="1170748"/>
                    <a:pt x="873835" y="15178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007E4D-2F4E-4B65-B9C6-1EDEF096EBEF}"/>
                </a:ext>
              </a:extLst>
            </p:cNvPr>
            <p:cNvSpPr/>
            <p:nvPr/>
          </p:nvSpPr>
          <p:spPr>
            <a:xfrm>
              <a:off x="4371720" y="1956479"/>
              <a:ext cx="471235" cy="4712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99CABBF-99D5-4CB2-8B82-76F6F2569F44}"/>
                </a:ext>
              </a:extLst>
            </p:cNvPr>
            <p:cNvSpPr/>
            <p:nvPr/>
          </p:nvSpPr>
          <p:spPr>
            <a:xfrm>
              <a:off x="5001313" y="3410982"/>
              <a:ext cx="1535460" cy="853470"/>
            </a:xfrm>
            <a:custGeom>
              <a:avLst/>
              <a:gdLst>
                <a:gd name="connsiteX0" fmla="*/ 0 w 1340331"/>
                <a:gd name="connsiteY0" fmla="*/ 258601 h 841721"/>
                <a:gd name="connsiteX1" fmla="*/ 0 w 1340331"/>
                <a:gd name="connsiteY1" fmla="*/ 823129 h 841721"/>
                <a:gd name="connsiteX2" fmla="*/ 182542 w 1340331"/>
                <a:gd name="connsiteY2" fmla="*/ 841721 h 841721"/>
                <a:gd name="connsiteX3" fmla="*/ 1340331 w 1340331"/>
                <a:gd name="connsiteY3" fmla="*/ 594951 h 841721"/>
                <a:gd name="connsiteX4" fmla="*/ 1201734 w 1340331"/>
                <a:gd name="connsiteY4" fmla="*/ 0 h 841721"/>
                <a:gd name="connsiteX5" fmla="*/ 52396 w 1340331"/>
                <a:gd name="connsiteY5" fmla="*/ 243389 h 841721"/>
                <a:gd name="connsiteX6" fmla="*/ 0 w 1340331"/>
                <a:gd name="connsiteY6" fmla="*/ 258601 h 841721"/>
                <a:gd name="connsiteX0" fmla="*/ 0 w 1340331"/>
                <a:gd name="connsiteY0" fmla="*/ 258601 h 850621"/>
                <a:gd name="connsiteX1" fmla="*/ 0 w 1340331"/>
                <a:gd name="connsiteY1" fmla="*/ 823129 h 850621"/>
                <a:gd name="connsiteX2" fmla="*/ 182542 w 1340331"/>
                <a:gd name="connsiteY2" fmla="*/ 841721 h 850621"/>
                <a:gd name="connsiteX3" fmla="*/ 1340331 w 1340331"/>
                <a:gd name="connsiteY3" fmla="*/ 594951 h 850621"/>
                <a:gd name="connsiteX4" fmla="*/ 1201734 w 1340331"/>
                <a:gd name="connsiteY4" fmla="*/ 0 h 850621"/>
                <a:gd name="connsiteX5" fmla="*/ 52396 w 1340331"/>
                <a:gd name="connsiteY5" fmla="*/ 243389 h 850621"/>
                <a:gd name="connsiteX6" fmla="*/ 0 w 1340331"/>
                <a:gd name="connsiteY6" fmla="*/ 258601 h 85062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479639"/>
                <a:gd name="connsiteY0" fmla="*/ 258601 h 851931"/>
                <a:gd name="connsiteX1" fmla="*/ 0 w 1479639"/>
                <a:gd name="connsiteY1" fmla="*/ 823129 h 851931"/>
                <a:gd name="connsiteX2" fmla="*/ 182542 w 1479639"/>
                <a:gd name="connsiteY2" fmla="*/ 841721 h 851931"/>
                <a:gd name="connsiteX3" fmla="*/ 1340331 w 1479639"/>
                <a:gd name="connsiteY3" fmla="*/ 594951 h 851931"/>
                <a:gd name="connsiteX4" fmla="*/ 1201734 w 1479639"/>
                <a:gd name="connsiteY4" fmla="*/ 0 h 851931"/>
                <a:gd name="connsiteX5" fmla="*/ 52396 w 1479639"/>
                <a:gd name="connsiteY5" fmla="*/ 243389 h 851931"/>
                <a:gd name="connsiteX6" fmla="*/ 0 w 1479639"/>
                <a:gd name="connsiteY6" fmla="*/ 258601 h 851931"/>
                <a:gd name="connsiteX0" fmla="*/ 0 w 1535460"/>
                <a:gd name="connsiteY0" fmla="*/ 260140 h 853470"/>
                <a:gd name="connsiteX1" fmla="*/ 0 w 1535460"/>
                <a:gd name="connsiteY1" fmla="*/ 824668 h 853470"/>
                <a:gd name="connsiteX2" fmla="*/ 182542 w 1535460"/>
                <a:gd name="connsiteY2" fmla="*/ 843260 h 853470"/>
                <a:gd name="connsiteX3" fmla="*/ 1340331 w 1535460"/>
                <a:gd name="connsiteY3" fmla="*/ 596490 h 853470"/>
                <a:gd name="connsiteX4" fmla="*/ 1201734 w 1535460"/>
                <a:gd name="connsiteY4" fmla="*/ 1539 h 853470"/>
                <a:gd name="connsiteX5" fmla="*/ 52396 w 1535460"/>
                <a:gd name="connsiteY5" fmla="*/ 244928 h 853470"/>
                <a:gd name="connsiteX6" fmla="*/ 0 w 1535460"/>
                <a:gd name="connsiteY6" fmla="*/ 260140 h 85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460" h="853470">
                  <a:moveTo>
                    <a:pt x="0" y="260140"/>
                  </a:moveTo>
                  <a:lnTo>
                    <a:pt x="0" y="824668"/>
                  </a:lnTo>
                  <a:cubicBezTo>
                    <a:pt x="42254" y="839316"/>
                    <a:pt x="70989" y="869177"/>
                    <a:pt x="182542" y="843260"/>
                  </a:cubicBezTo>
                  <a:lnTo>
                    <a:pt x="1340331" y="596490"/>
                  </a:lnTo>
                  <a:cubicBezTo>
                    <a:pt x="1703161" y="431977"/>
                    <a:pt x="1503153" y="-30012"/>
                    <a:pt x="1201734" y="1539"/>
                  </a:cubicBezTo>
                  <a:lnTo>
                    <a:pt x="52396" y="244928"/>
                  </a:lnTo>
                  <a:lnTo>
                    <a:pt x="0" y="2601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45FCC5-4671-4A80-BCD6-B5DCC2C6A290}"/>
                </a:ext>
              </a:extLst>
            </p:cNvPr>
            <p:cNvSpPr/>
            <p:nvPr/>
          </p:nvSpPr>
          <p:spPr>
            <a:xfrm>
              <a:off x="6026639" y="548994"/>
              <a:ext cx="1884607" cy="2978915"/>
            </a:xfrm>
            <a:custGeom>
              <a:avLst/>
              <a:gdLst>
                <a:gd name="connsiteX0" fmla="*/ 1480930 w 1898374"/>
                <a:gd name="connsiteY0" fmla="*/ 0 h 2922105"/>
                <a:gd name="connsiteX1" fmla="*/ 1898374 w 1898374"/>
                <a:gd name="connsiteY1" fmla="*/ 536713 h 2922105"/>
                <a:gd name="connsiteX2" fmla="*/ 1063487 w 1898374"/>
                <a:gd name="connsiteY2" fmla="*/ 1232452 h 2922105"/>
                <a:gd name="connsiteX3" fmla="*/ 914400 w 1898374"/>
                <a:gd name="connsiteY3" fmla="*/ 2365513 h 2922105"/>
                <a:gd name="connsiteX4" fmla="*/ 993913 w 1898374"/>
                <a:gd name="connsiteY4" fmla="*/ 2335696 h 2922105"/>
                <a:gd name="connsiteX5" fmla="*/ 1023730 w 1898374"/>
                <a:gd name="connsiteY5" fmla="*/ 2315818 h 2922105"/>
                <a:gd name="connsiteX6" fmla="*/ 566530 w 1898374"/>
                <a:gd name="connsiteY6" fmla="*/ 2922105 h 2922105"/>
                <a:gd name="connsiteX7" fmla="*/ 0 w 1898374"/>
                <a:gd name="connsiteY7" fmla="*/ 2753139 h 2922105"/>
                <a:gd name="connsiteX8" fmla="*/ 457200 w 1898374"/>
                <a:gd name="connsiteY8" fmla="*/ 2156792 h 2922105"/>
                <a:gd name="connsiteX9" fmla="*/ 785191 w 1898374"/>
                <a:gd name="connsiteY9" fmla="*/ 1023731 h 2922105"/>
                <a:gd name="connsiteX10" fmla="*/ 1480930 w 1898374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433797 w 1874971"/>
                <a:gd name="connsiteY7" fmla="*/ 2156792 h 2971318"/>
                <a:gd name="connsiteX8" fmla="*/ 761788 w 1874971"/>
                <a:gd name="connsiteY8" fmla="*/ 1023731 h 2971318"/>
                <a:gd name="connsiteX9" fmla="*/ 1457527 w 1874971"/>
                <a:gd name="connsiteY9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81359 w 1874971"/>
                <a:gd name="connsiteY2" fmla="*/ 1284839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129812 w 1874971"/>
                <a:gd name="connsiteY2" fmla="*/ 1215058 h 2971318"/>
                <a:gd name="connsiteX3" fmla="*/ 1081359 w 1874971"/>
                <a:gd name="connsiteY3" fmla="*/ 1284839 h 2971318"/>
                <a:gd name="connsiteX4" fmla="*/ 910047 w 1874971"/>
                <a:gd name="connsiteY4" fmla="*/ 2329000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363947 w 1874971"/>
                <a:gd name="connsiteY7" fmla="*/ 2171079 h 2971318"/>
                <a:gd name="connsiteX8" fmla="*/ 707813 w 1874971"/>
                <a:gd name="connsiteY8" fmla="*/ 1020556 h 2971318"/>
                <a:gd name="connsiteX9" fmla="*/ 1457527 w 1874971"/>
                <a:gd name="connsiteY9" fmla="*/ 0 h 2971318"/>
                <a:gd name="connsiteX0" fmla="*/ 1425777 w 1874971"/>
                <a:gd name="connsiteY0" fmla="*/ 0 h 2961793"/>
                <a:gd name="connsiteX1" fmla="*/ 1874971 w 1874971"/>
                <a:gd name="connsiteY1" fmla="*/ 527188 h 2961793"/>
                <a:gd name="connsiteX2" fmla="*/ 1129812 w 1874971"/>
                <a:gd name="connsiteY2" fmla="*/ 1205533 h 2961793"/>
                <a:gd name="connsiteX3" fmla="*/ 1081359 w 1874971"/>
                <a:gd name="connsiteY3" fmla="*/ 1275314 h 2961793"/>
                <a:gd name="connsiteX4" fmla="*/ 910047 w 1874971"/>
                <a:gd name="connsiteY4" fmla="*/ 2319475 h 2961793"/>
                <a:gd name="connsiteX5" fmla="*/ 554240 w 1874971"/>
                <a:gd name="connsiteY5" fmla="*/ 2961793 h 2961793"/>
                <a:gd name="connsiteX6" fmla="*/ 0 w 1874971"/>
                <a:gd name="connsiteY6" fmla="*/ 2782062 h 2961793"/>
                <a:gd name="connsiteX7" fmla="*/ 363947 w 1874971"/>
                <a:gd name="connsiteY7" fmla="*/ 2161554 h 2961793"/>
                <a:gd name="connsiteX8" fmla="*/ 707813 w 1874971"/>
                <a:gd name="connsiteY8" fmla="*/ 1011031 h 2961793"/>
                <a:gd name="connsiteX9" fmla="*/ 1425777 w 1874971"/>
                <a:gd name="connsiteY9" fmla="*/ 0 h 2961793"/>
                <a:gd name="connsiteX0" fmla="*/ 1425777 w 1874971"/>
                <a:gd name="connsiteY0" fmla="*/ 13453 h 2975246"/>
                <a:gd name="connsiteX1" fmla="*/ 1493350 w 1874971"/>
                <a:gd name="connsiteY1" fmla="*/ 4549 h 2975246"/>
                <a:gd name="connsiteX2" fmla="*/ 1874971 w 1874971"/>
                <a:gd name="connsiteY2" fmla="*/ 540641 h 2975246"/>
                <a:gd name="connsiteX3" fmla="*/ 1129812 w 1874971"/>
                <a:gd name="connsiteY3" fmla="*/ 1218986 h 2975246"/>
                <a:gd name="connsiteX4" fmla="*/ 1081359 w 1874971"/>
                <a:gd name="connsiteY4" fmla="*/ 1288767 h 2975246"/>
                <a:gd name="connsiteX5" fmla="*/ 910047 w 1874971"/>
                <a:gd name="connsiteY5" fmla="*/ 2332928 h 2975246"/>
                <a:gd name="connsiteX6" fmla="*/ 554240 w 1874971"/>
                <a:gd name="connsiteY6" fmla="*/ 2975246 h 2975246"/>
                <a:gd name="connsiteX7" fmla="*/ 0 w 1874971"/>
                <a:gd name="connsiteY7" fmla="*/ 2795515 h 2975246"/>
                <a:gd name="connsiteX8" fmla="*/ 363947 w 1874971"/>
                <a:gd name="connsiteY8" fmla="*/ 2175007 h 2975246"/>
                <a:gd name="connsiteX9" fmla="*/ 707813 w 1874971"/>
                <a:gd name="connsiteY9" fmla="*/ 1024484 h 2975246"/>
                <a:gd name="connsiteX10" fmla="*/ 1425777 w 1874971"/>
                <a:gd name="connsiteY10" fmla="*/ 13453 h 2975246"/>
                <a:gd name="connsiteX0" fmla="*/ 1425777 w 1874971"/>
                <a:gd name="connsiteY0" fmla="*/ 17122 h 2978915"/>
                <a:gd name="connsiteX1" fmla="*/ 1493350 w 1874971"/>
                <a:gd name="connsiteY1" fmla="*/ 8218 h 2978915"/>
                <a:gd name="connsiteX2" fmla="*/ 1874971 w 1874971"/>
                <a:gd name="connsiteY2" fmla="*/ 544310 h 2978915"/>
                <a:gd name="connsiteX3" fmla="*/ 1129812 w 1874971"/>
                <a:gd name="connsiteY3" fmla="*/ 1222655 h 2978915"/>
                <a:gd name="connsiteX4" fmla="*/ 1081359 w 1874971"/>
                <a:gd name="connsiteY4" fmla="*/ 1292436 h 2978915"/>
                <a:gd name="connsiteX5" fmla="*/ 910047 w 1874971"/>
                <a:gd name="connsiteY5" fmla="*/ 2336597 h 2978915"/>
                <a:gd name="connsiteX6" fmla="*/ 554240 w 1874971"/>
                <a:gd name="connsiteY6" fmla="*/ 2978915 h 2978915"/>
                <a:gd name="connsiteX7" fmla="*/ 0 w 1874971"/>
                <a:gd name="connsiteY7" fmla="*/ 2799184 h 2978915"/>
                <a:gd name="connsiteX8" fmla="*/ 363947 w 1874971"/>
                <a:gd name="connsiteY8" fmla="*/ 2178676 h 2978915"/>
                <a:gd name="connsiteX9" fmla="*/ 707813 w 1874971"/>
                <a:gd name="connsiteY9" fmla="*/ 1028153 h 2978915"/>
                <a:gd name="connsiteX10" fmla="*/ 1425777 w 1874971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129812 w 1876558"/>
                <a:gd name="connsiteY3" fmla="*/ 1222655 h 2978915"/>
                <a:gd name="connsiteX4" fmla="*/ 1081359 w 1876558"/>
                <a:gd name="connsiteY4" fmla="*/ 1292436 h 2978915"/>
                <a:gd name="connsiteX5" fmla="*/ 910047 w 1876558"/>
                <a:gd name="connsiteY5" fmla="*/ 2336597 h 2978915"/>
                <a:gd name="connsiteX6" fmla="*/ 554240 w 1876558"/>
                <a:gd name="connsiteY6" fmla="*/ 2978915 h 2978915"/>
                <a:gd name="connsiteX7" fmla="*/ 0 w 1876558"/>
                <a:gd name="connsiteY7" fmla="*/ 2799184 h 2978915"/>
                <a:gd name="connsiteX8" fmla="*/ 363947 w 1876558"/>
                <a:gd name="connsiteY8" fmla="*/ 2178676 h 2978915"/>
                <a:gd name="connsiteX9" fmla="*/ 707813 w 1876558"/>
                <a:gd name="connsiteY9" fmla="*/ 1028153 h 2978915"/>
                <a:gd name="connsiteX10" fmla="*/ 1425777 w 1876558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869586 w 1876558"/>
                <a:gd name="connsiteY3" fmla="*/ 574956 h 2978915"/>
                <a:gd name="connsiteX4" fmla="*/ 1129812 w 1876558"/>
                <a:gd name="connsiteY4" fmla="*/ 1222655 h 2978915"/>
                <a:gd name="connsiteX5" fmla="*/ 1081359 w 1876558"/>
                <a:gd name="connsiteY5" fmla="*/ 1292436 h 2978915"/>
                <a:gd name="connsiteX6" fmla="*/ 910047 w 1876558"/>
                <a:gd name="connsiteY6" fmla="*/ 2336597 h 2978915"/>
                <a:gd name="connsiteX7" fmla="*/ 554240 w 1876558"/>
                <a:gd name="connsiteY7" fmla="*/ 2978915 h 2978915"/>
                <a:gd name="connsiteX8" fmla="*/ 0 w 1876558"/>
                <a:gd name="connsiteY8" fmla="*/ 2799184 h 2978915"/>
                <a:gd name="connsiteX9" fmla="*/ 363947 w 1876558"/>
                <a:gd name="connsiteY9" fmla="*/ 2178676 h 2978915"/>
                <a:gd name="connsiteX10" fmla="*/ 707813 w 1876558"/>
                <a:gd name="connsiteY10" fmla="*/ 1028153 h 2978915"/>
                <a:gd name="connsiteX11" fmla="*/ 1425777 w 1876558"/>
                <a:gd name="connsiteY11" fmla="*/ 17122 h 2978915"/>
                <a:gd name="connsiteX0" fmla="*/ 1425777 w 1884496"/>
                <a:gd name="connsiteY0" fmla="*/ 17122 h 2978915"/>
                <a:gd name="connsiteX1" fmla="*/ 1493350 w 1884496"/>
                <a:gd name="connsiteY1" fmla="*/ 8218 h 2978915"/>
                <a:gd name="connsiteX2" fmla="*/ 1884496 w 1884496"/>
                <a:gd name="connsiteY2" fmla="*/ 518910 h 2978915"/>
                <a:gd name="connsiteX3" fmla="*/ 1869586 w 1884496"/>
                <a:gd name="connsiteY3" fmla="*/ 574956 h 2978915"/>
                <a:gd name="connsiteX4" fmla="*/ 1129812 w 1884496"/>
                <a:gd name="connsiteY4" fmla="*/ 1222655 h 2978915"/>
                <a:gd name="connsiteX5" fmla="*/ 1081359 w 1884496"/>
                <a:gd name="connsiteY5" fmla="*/ 1292436 h 2978915"/>
                <a:gd name="connsiteX6" fmla="*/ 910047 w 1884496"/>
                <a:gd name="connsiteY6" fmla="*/ 2336597 h 2978915"/>
                <a:gd name="connsiteX7" fmla="*/ 554240 w 1884496"/>
                <a:gd name="connsiteY7" fmla="*/ 2978915 h 2978915"/>
                <a:gd name="connsiteX8" fmla="*/ 0 w 1884496"/>
                <a:gd name="connsiteY8" fmla="*/ 2799184 h 2978915"/>
                <a:gd name="connsiteX9" fmla="*/ 363947 w 1884496"/>
                <a:gd name="connsiteY9" fmla="*/ 2178676 h 2978915"/>
                <a:gd name="connsiteX10" fmla="*/ 707813 w 1884496"/>
                <a:gd name="connsiteY10" fmla="*/ 1028153 h 2978915"/>
                <a:gd name="connsiteX11" fmla="*/ 1425777 w 1884496"/>
                <a:gd name="connsiteY11" fmla="*/ 17122 h 2978915"/>
                <a:gd name="connsiteX0" fmla="*/ 1425777 w 1884607"/>
                <a:gd name="connsiteY0" fmla="*/ 17122 h 2978915"/>
                <a:gd name="connsiteX1" fmla="*/ 1493350 w 1884607"/>
                <a:gd name="connsiteY1" fmla="*/ 8218 h 2978915"/>
                <a:gd name="connsiteX2" fmla="*/ 1884496 w 1884607"/>
                <a:gd name="connsiteY2" fmla="*/ 518910 h 2978915"/>
                <a:gd name="connsiteX3" fmla="*/ 1869586 w 1884607"/>
                <a:gd name="connsiteY3" fmla="*/ 574956 h 2978915"/>
                <a:gd name="connsiteX4" fmla="*/ 1129812 w 1884607"/>
                <a:gd name="connsiteY4" fmla="*/ 1222655 h 2978915"/>
                <a:gd name="connsiteX5" fmla="*/ 1081359 w 1884607"/>
                <a:gd name="connsiteY5" fmla="*/ 1292436 h 2978915"/>
                <a:gd name="connsiteX6" fmla="*/ 910047 w 1884607"/>
                <a:gd name="connsiteY6" fmla="*/ 2336597 h 2978915"/>
                <a:gd name="connsiteX7" fmla="*/ 554240 w 1884607"/>
                <a:gd name="connsiteY7" fmla="*/ 2978915 h 2978915"/>
                <a:gd name="connsiteX8" fmla="*/ 0 w 1884607"/>
                <a:gd name="connsiteY8" fmla="*/ 2799184 h 2978915"/>
                <a:gd name="connsiteX9" fmla="*/ 363947 w 1884607"/>
                <a:gd name="connsiteY9" fmla="*/ 2178676 h 2978915"/>
                <a:gd name="connsiteX10" fmla="*/ 707813 w 1884607"/>
                <a:gd name="connsiteY10" fmla="*/ 1028153 h 2978915"/>
                <a:gd name="connsiteX11" fmla="*/ 1425777 w 1884607"/>
                <a:gd name="connsiteY11" fmla="*/ 17122 h 29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4607" h="2978915">
                  <a:moveTo>
                    <a:pt x="1425777" y="17122"/>
                  </a:moveTo>
                  <a:cubicBezTo>
                    <a:pt x="1445126" y="7275"/>
                    <a:pt x="1477176" y="-10510"/>
                    <a:pt x="1493350" y="8218"/>
                  </a:cubicBezTo>
                  <a:lnTo>
                    <a:pt x="1884496" y="518910"/>
                  </a:lnTo>
                  <a:cubicBezTo>
                    <a:pt x="1885347" y="541826"/>
                    <a:pt x="1881435" y="563153"/>
                    <a:pt x="1869586" y="574956"/>
                  </a:cubicBezTo>
                  <a:lnTo>
                    <a:pt x="1129812" y="1222655"/>
                  </a:lnTo>
                  <a:lnTo>
                    <a:pt x="1081359" y="1292436"/>
                  </a:lnTo>
                  <a:lnTo>
                    <a:pt x="910047" y="2336597"/>
                  </a:lnTo>
                  <a:lnTo>
                    <a:pt x="554240" y="2978915"/>
                  </a:lnTo>
                  <a:cubicBezTo>
                    <a:pt x="443048" y="2787771"/>
                    <a:pt x="292167" y="2717278"/>
                    <a:pt x="0" y="2799184"/>
                  </a:cubicBezTo>
                  <a:lnTo>
                    <a:pt x="363947" y="2178676"/>
                  </a:lnTo>
                  <a:lnTo>
                    <a:pt x="707813" y="1028153"/>
                  </a:lnTo>
                  <a:lnTo>
                    <a:pt x="1425777" y="17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F0BF25A-D2ED-4141-8B2A-D33DE84B63AB}"/>
                </a:ext>
              </a:extLst>
            </p:cNvPr>
            <p:cNvSpPr/>
            <p:nvPr/>
          </p:nvSpPr>
          <p:spPr>
            <a:xfrm>
              <a:off x="3216500" y="1185682"/>
              <a:ext cx="5589119" cy="4680474"/>
            </a:xfrm>
            <a:custGeom>
              <a:avLst/>
              <a:gdLst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79713 w 5496339"/>
                <a:gd name="connsiteY11" fmla="*/ 3180522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5911 w 5496339"/>
                <a:gd name="connsiteY5" fmla="*/ 3507205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69566 w 5466522"/>
                <a:gd name="connsiteY0" fmla="*/ 0 h 4661453"/>
                <a:gd name="connsiteX1" fmla="*/ 5466522 w 5466522"/>
                <a:gd name="connsiteY1" fmla="*/ 357809 h 4661453"/>
                <a:gd name="connsiteX2" fmla="*/ 4701209 w 5466522"/>
                <a:gd name="connsiteY2" fmla="*/ 1083366 h 4661453"/>
                <a:gd name="connsiteX3" fmla="*/ 4403035 w 5466522"/>
                <a:gd name="connsiteY3" fmla="*/ 2554357 h 4661453"/>
                <a:gd name="connsiteX4" fmla="*/ 2982012 w 5466522"/>
                <a:gd name="connsiteY4" fmla="*/ 3293196 h 4661453"/>
                <a:gd name="connsiteX5" fmla="*/ 2092142 w 5466522"/>
                <a:gd name="connsiteY5" fmla="*/ 3461035 h 4661453"/>
                <a:gd name="connsiteX6" fmla="*/ 1996094 w 5466522"/>
                <a:gd name="connsiteY6" fmla="*/ 3507205 h 4661453"/>
                <a:gd name="connsiteX7" fmla="*/ 1302027 w 5466522"/>
                <a:gd name="connsiteY7" fmla="*/ 4542183 h 4661453"/>
                <a:gd name="connsiteX8" fmla="*/ 0 w 5466522"/>
                <a:gd name="connsiteY8" fmla="*/ 4661453 h 4661453"/>
                <a:gd name="connsiteX9" fmla="*/ 47079 w 5466522"/>
                <a:gd name="connsiteY9" fmla="*/ 4197839 h 4661453"/>
                <a:gd name="connsiteX10" fmla="*/ 973763 w 5466522"/>
                <a:gd name="connsiteY10" fmla="*/ 4040121 h 4661453"/>
                <a:gd name="connsiteX11" fmla="*/ 1003853 w 5466522"/>
                <a:gd name="connsiteY11" fmla="*/ 3975743 h 4661453"/>
                <a:gd name="connsiteX12" fmla="*/ 1609776 w 5466522"/>
                <a:gd name="connsiteY12" fmla="*/ 3175507 h 4661453"/>
                <a:gd name="connsiteX13" fmla="*/ 1811721 w 5466522"/>
                <a:gd name="connsiteY13" fmla="*/ 3189153 h 4661453"/>
                <a:gd name="connsiteX14" fmla="*/ 2972473 w 5466522"/>
                <a:gd name="connsiteY14" fmla="*/ 2947361 h 4661453"/>
                <a:gd name="connsiteX15" fmla="*/ 3309731 w 5466522"/>
                <a:gd name="connsiteY15" fmla="*/ 2435087 h 4661453"/>
                <a:gd name="connsiteX16" fmla="*/ 3985592 w 5466522"/>
                <a:gd name="connsiteY16" fmla="*/ 2087218 h 4661453"/>
                <a:gd name="connsiteX17" fmla="*/ 4293705 w 5466522"/>
                <a:gd name="connsiteY17" fmla="*/ 934279 h 4661453"/>
                <a:gd name="connsiteX18" fmla="*/ 4969566 w 5466522"/>
                <a:gd name="connsiteY18" fmla="*/ 0 h 4661453"/>
                <a:gd name="connsiteX0" fmla="*/ 5059243 w 5556199"/>
                <a:gd name="connsiteY0" fmla="*/ 0 h 4661453"/>
                <a:gd name="connsiteX1" fmla="*/ 5556199 w 5556199"/>
                <a:gd name="connsiteY1" fmla="*/ 357809 h 4661453"/>
                <a:gd name="connsiteX2" fmla="*/ 4790886 w 5556199"/>
                <a:gd name="connsiteY2" fmla="*/ 1083366 h 4661453"/>
                <a:gd name="connsiteX3" fmla="*/ 4492712 w 5556199"/>
                <a:gd name="connsiteY3" fmla="*/ 2554357 h 4661453"/>
                <a:gd name="connsiteX4" fmla="*/ 3071689 w 5556199"/>
                <a:gd name="connsiteY4" fmla="*/ 3293196 h 4661453"/>
                <a:gd name="connsiteX5" fmla="*/ 2181819 w 5556199"/>
                <a:gd name="connsiteY5" fmla="*/ 3461035 h 4661453"/>
                <a:gd name="connsiteX6" fmla="*/ 2085771 w 5556199"/>
                <a:gd name="connsiteY6" fmla="*/ 3507205 h 4661453"/>
                <a:gd name="connsiteX7" fmla="*/ 1391704 w 5556199"/>
                <a:gd name="connsiteY7" fmla="*/ 4542183 h 4661453"/>
                <a:gd name="connsiteX8" fmla="*/ 89677 w 5556199"/>
                <a:gd name="connsiteY8" fmla="*/ 4661453 h 4661453"/>
                <a:gd name="connsiteX9" fmla="*/ 136756 w 5556199"/>
                <a:gd name="connsiteY9" fmla="*/ 4197839 h 4661453"/>
                <a:gd name="connsiteX10" fmla="*/ 1063440 w 5556199"/>
                <a:gd name="connsiteY10" fmla="*/ 4040121 h 4661453"/>
                <a:gd name="connsiteX11" fmla="*/ 1093530 w 5556199"/>
                <a:gd name="connsiteY11" fmla="*/ 3975743 h 4661453"/>
                <a:gd name="connsiteX12" fmla="*/ 1699453 w 5556199"/>
                <a:gd name="connsiteY12" fmla="*/ 3175507 h 4661453"/>
                <a:gd name="connsiteX13" fmla="*/ 1901398 w 5556199"/>
                <a:gd name="connsiteY13" fmla="*/ 3189153 h 4661453"/>
                <a:gd name="connsiteX14" fmla="*/ 3062150 w 5556199"/>
                <a:gd name="connsiteY14" fmla="*/ 2947361 h 4661453"/>
                <a:gd name="connsiteX15" fmla="*/ 3399408 w 5556199"/>
                <a:gd name="connsiteY15" fmla="*/ 2435087 h 4661453"/>
                <a:gd name="connsiteX16" fmla="*/ 4075269 w 5556199"/>
                <a:gd name="connsiteY16" fmla="*/ 2087218 h 4661453"/>
                <a:gd name="connsiteX17" fmla="*/ 4383382 w 5556199"/>
                <a:gd name="connsiteY17" fmla="*/ 934279 h 4661453"/>
                <a:gd name="connsiteX18" fmla="*/ 5059243 w 5556199"/>
                <a:gd name="connsiteY18" fmla="*/ 0 h 4661453"/>
                <a:gd name="connsiteX0" fmla="*/ 5034496 w 5531452"/>
                <a:gd name="connsiteY0" fmla="*/ 0 h 4693214"/>
                <a:gd name="connsiteX1" fmla="*/ 5531452 w 5531452"/>
                <a:gd name="connsiteY1" fmla="*/ 357809 h 4693214"/>
                <a:gd name="connsiteX2" fmla="*/ 4766139 w 5531452"/>
                <a:gd name="connsiteY2" fmla="*/ 1083366 h 4693214"/>
                <a:gd name="connsiteX3" fmla="*/ 4467965 w 5531452"/>
                <a:gd name="connsiteY3" fmla="*/ 2554357 h 4693214"/>
                <a:gd name="connsiteX4" fmla="*/ 3046942 w 5531452"/>
                <a:gd name="connsiteY4" fmla="*/ 3293196 h 4693214"/>
                <a:gd name="connsiteX5" fmla="*/ 2157072 w 5531452"/>
                <a:gd name="connsiteY5" fmla="*/ 3461035 h 4693214"/>
                <a:gd name="connsiteX6" fmla="*/ 2061024 w 5531452"/>
                <a:gd name="connsiteY6" fmla="*/ 3507205 h 4693214"/>
                <a:gd name="connsiteX7" fmla="*/ 1366957 w 5531452"/>
                <a:gd name="connsiteY7" fmla="*/ 4542183 h 4693214"/>
                <a:gd name="connsiteX8" fmla="*/ 165230 w 5531452"/>
                <a:gd name="connsiteY8" fmla="*/ 4693214 h 4693214"/>
                <a:gd name="connsiteX9" fmla="*/ 112009 w 5531452"/>
                <a:gd name="connsiteY9" fmla="*/ 4197839 h 4693214"/>
                <a:gd name="connsiteX10" fmla="*/ 1038693 w 5531452"/>
                <a:gd name="connsiteY10" fmla="*/ 4040121 h 4693214"/>
                <a:gd name="connsiteX11" fmla="*/ 1068783 w 5531452"/>
                <a:gd name="connsiteY11" fmla="*/ 3975743 h 4693214"/>
                <a:gd name="connsiteX12" fmla="*/ 1674706 w 5531452"/>
                <a:gd name="connsiteY12" fmla="*/ 3175507 h 4693214"/>
                <a:gd name="connsiteX13" fmla="*/ 1876651 w 5531452"/>
                <a:gd name="connsiteY13" fmla="*/ 3189153 h 4693214"/>
                <a:gd name="connsiteX14" fmla="*/ 3037403 w 5531452"/>
                <a:gd name="connsiteY14" fmla="*/ 2947361 h 4693214"/>
                <a:gd name="connsiteX15" fmla="*/ 3374661 w 5531452"/>
                <a:gd name="connsiteY15" fmla="*/ 2435087 h 4693214"/>
                <a:gd name="connsiteX16" fmla="*/ 4050522 w 5531452"/>
                <a:gd name="connsiteY16" fmla="*/ 2087218 h 4693214"/>
                <a:gd name="connsiteX17" fmla="*/ 4358635 w 5531452"/>
                <a:gd name="connsiteY17" fmla="*/ 934279 h 4693214"/>
                <a:gd name="connsiteX18" fmla="*/ 5034496 w 5531452"/>
                <a:gd name="connsiteY18" fmla="*/ 0 h 4693214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474771 w 5639266"/>
                <a:gd name="connsiteY7" fmla="*/ 4542183 h 4693348"/>
                <a:gd name="connsiteX8" fmla="*/ 273044 w 5639266"/>
                <a:gd name="connsiteY8" fmla="*/ 4693214 h 4693348"/>
                <a:gd name="connsiteX9" fmla="*/ 219823 w 5639266"/>
                <a:gd name="connsiteY9" fmla="*/ 4197839 h 4693348"/>
                <a:gd name="connsiteX10" fmla="*/ 1146507 w 5639266"/>
                <a:gd name="connsiteY10" fmla="*/ 4040121 h 4693348"/>
                <a:gd name="connsiteX11" fmla="*/ 1176597 w 5639266"/>
                <a:gd name="connsiteY11" fmla="*/ 3975743 h 4693348"/>
                <a:gd name="connsiteX12" fmla="*/ 1782520 w 5639266"/>
                <a:gd name="connsiteY12" fmla="*/ 3175507 h 4693348"/>
                <a:gd name="connsiteX13" fmla="*/ 1984465 w 5639266"/>
                <a:gd name="connsiteY13" fmla="*/ 3189153 h 4693348"/>
                <a:gd name="connsiteX14" fmla="*/ 3145217 w 5639266"/>
                <a:gd name="connsiteY14" fmla="*/ 2947361 h 4693348"/>
                <a:gd name="connsiteX15" fmla="*/ 3482475 w 5639266"/>
                <a:gd name="connsiteY15" fmla="*/ 2435087 h 4693348"/>
                <a:gd name="connsiteX16" fmla="*/ 4158336 w 5639266"/>
                <a:gd name="connsiteY16" fmla="*/ 2087218 h 4693348"/>
                <a:gd name="connsiteX17" fmla="*/ 4466449 w 5639266"/>
                <a:gd name="connsiteY17" fmla="*/ 934279 h 4693348"/>
                <a:gd name="connsiteX18" fmla="*/ 5142310 w 5639266"/>
                <a:gd name="connsiteY18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13928 w 5639266"/>
                <a:gd name="connsiteY3" fmla="*/ 2611193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0610 w 5639266"/>
                <a:gd name="connsiteY2" fmla="*/ 1121814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589116"/>
                <a:gd name="connsiteY0" fmla="*/ 0 h 4693348"/>
                <a:gd name="connsiteX1" fmla="*/ 5589116 w 5589116"/>
                <a:gd name="connsiteY1" fmla="*/ 384556 h 4693348"/>
                <a:gd name="connsiteX2" fmla="*/ 4870610 w 5589116"/>
                <a:gd name="connsiteY2" fmla="*/ 1121814 h 4693348"/>
                <a:gd name="connsiteX3" fmla="*/ 4641991 w 5589116"/>
                <a:gd name="connsiteY3" fmla="*/ 2399527 h 4693348"/>
                <a:gd name="connsiteX4" fmla="*/ 4513928 w 5589116"/>
                <a:gd name="connsiteY4" fmla="*/ 2611193 h 4693348"/>
                <a:gd name="connsiteX5" fmla="*/ 3154756 w 5589116"/>
                <a:gd name="connsiteY5" fmla="*/ 3293196 h 4693348"/>
                <a:gd name="connsiteX6" fmla="*/ 2264886 w 5589116"/>
                <a:gd name="connsiteY6" fmla="*/ 3461035 h 4693348"/>
                <a:gd name="connsiteX7" fmla="*/ 2168838 w 5589116"/>
                <a:gd name="connsiteY7" fmla="*/ 3507205 h 4693348"/>
                <a:gd name="connsiteX8" fmla="*/ 1586190 w 5589116"/>
                <a:gd name="connsiteY8" fmla="*/ 4428927 h 4693348"/>
                <a:gd name="connsiteX9" fmla="*/ 1474771 w 5589116"/>
                <a:gd name="connsiteY9" fmla="*/ 4542183 h 4693348"/>
                <a:gd name="connsiteX10" fmla="*/ 273044 w 5589116"/>
                <a:gd name="connsiteY10" fmla="*/ 4693214 h 4693348"/>
                <a:gd name="connsiteX11" fmla="*/ 219823 w 5589116"/>
                <a:gd name="connsiteY11" fmla="*/ 4197839 h 4693348"/>
                <a:gd name="connsiteX12" fmla="*/ 1146507 w 5589116"/>
                <a:gd name="connsiteY12" fmla="*/ 4040121 h 4693348"/>
                <a:gd name="connsiteX13" fmla="*/ 1176597 w 5589116"/>
                <a:gd name="connsiteY13" fmla="*/ 3975743 h 4693348"/>
                <a:gd name="connsiteX14" fmla="*/ 1782520 w 5589116"/>
                <a:gd name="connsiteY14" fmla="*/ 3175507 h 4693348"/>
                <a:gd name="connsiteX15" fmla="*/ 1984465 w 5589116"/>
                <a:gd name="connsiteY15" fmla="*/ 3189153 h 4693348"/>
                <a:gd name="connsiteX16" fmla="*/ 3145217 w 5589116"/>
                <a:gd name="connsiteY16" fmla="*/ 2947361 h 4693348"/>
                <a:gd name="connsiteX17" fmla="*/ 3482475 w 5589116"/>
                <a:gd name="connsiteY17" fmla="*/ 2435087 h 4693348"/>
                <a:gd name="connsiteX18" fmla="*/ 4054693 w 5589116"/>
                <a:gd name="connsiteY18" fmla="*/ 2175816 h 4693348"/>
                <a:gd name="connsiteX19" fmla="*/ 4132133 w 5589116"/>
                <a:gd name="connsiteY19" fmla="*/ 2056836 h 4693348"/>
                <a:gd name="connsiteX20" fmla="*/ 4466449 w 5589116"/>
                <a:gd name="connsiteY20" fmla="*/ 934279 h 4693348"/>
                <a:gd name="connsiteX21" fmla="*/ 5142310 w 5589116"/>
                <a:gd name="connsiteY21" fmla="*/ 0 h 4693348"/>
                <a:gd name="connsiteX0" fmla="*/ 5142310 w 5589116"/>
                <a:gd name="connsiteY0" fmla="*/ 0 h 4693348"/>
                <a:gd name="connsiteX1" fmla="*/ 5583137 w 5589116"/>
                <a:gd name="connsiteY1" fmla="*/ 355083 h 4693348"/>
                <a:gd name="connsiteX2" fmla="*/ 5589116 w 5589116"/>
                <a:gd name="connsiteY2" fmla="*/ 384556 h 4693348"/>
                <a:gd name="connsiteX3" fmla="*/ 4870610 w 5589116"/>
                <a:gd name="connsiteY3" fmla="*/ 1121814 h 4693348"/>
                <a:gd name="connsiteX4" fmla="*/ 4641991 w 5589116"/>
                <a:gd name="connsiteY4" fmla="*/ 2399527 h 4693348"/>
                <a:gd name="connsiteX5" fmla="*/ 4513928 w 5589116"/>
                <a:gd name="connsiteY5" fmla="*/ 2611193 h 4693348"/>
                <a:gd name="connsiteX6" fmla="*/ 3154756 w 5589116"/>
                <a:gd name="connsiteY6" fmla="*/ 3293196 h 4693348"/>
                <a:gd name="connsiteX7" fmla="*/ 2264886 w 5589116"/>
                <a:gd name="connsiteY7" fmla="*/ 3461035 h 4693348"/>
                <a:gd name="connsiteX8" fmla="*/ 2168838 w 5589116"/>
                <a:gd name="connsiteY8" fmla="*/ 3507205 h 4693348"/>
                <a:gd name="connsiteX9" fmla="*/ 1586190 w 5589116"/>
                <a:gd name="connsiteY9" fmla="*/ 4428927 h 4693348"/>
                <a:gd name="connsiteX10" fmla="*/ 1474771 w 5589116"/>
                <a:gd name="connsiteY10" fmla="*/ 4542183 h 4693348"/>
                <a:gd name="connsiteX11" fmla="*/ 273044 w 5589116"/>
                <a:gd name="connsiteY11" fmla="*/ 4693214 h 4693348"/>
                <a:gd name="connsiteX12" fmla="*/ 219823 w 5589116"/>
                <a:gd name="connsiteY12" fmla="*/ 4197839 h 4693348"/>
                <a:gd name="connsiteX13" fmla="*/ 1146507 w 5589116"/>
                <a:gd name="connsiteY13" fmla="*/ 4040121 h 4693348"/>
                <a:gd name="connsiteX14" fmla="*/ 1176597 w 5589116"/>
                <a:gd name="connsiteY14" fmla="*/ 3975743 h 4693348"/>
                <a:gd name="connsiteX15" fmla="*/ 1782520 w 5589116"/>
                <a:gd name="connsiteY15" fmla="*/ 3175507 h 4693348"/>
                <a:gd name="connsiteX16" fmla="*/ 1984465 w 5589116"/>
                <a:gd name="connsiteY16" fmla="*/ 3189153 h 4693348"/>
                <a:gd name="connsiteX17" fmla="*/ 3145217 w 5589116"/>
                <a:gd name="connsiteY17" fmla="*/ 2947361 h 4693348"/>
                <a:gd name="connsiteX18" fmla="*/ 3482475 w 5589116"/>
                <a:gd name="connsiteY18" fmla="*/ 2435087 h 4693348"/>
                <a:gd name="connsiteX19" fmla="*/ 4054693 w 5589116"/>
                <a:gd name="connsiteY19" fmla="*/ 2175816 h 4693348"/>
                <a:gd name="connsiteX20" fmla="*/ 4132133 w 5589116"/>
                <a:gd name="connsiteY20" fmla="*/ 2056836 h 4693348"/>
                <a:gd name="connsiteX21" fmla="*/ 4466449 w 5589116"/>
                <a:gd name="connsiteY21" fmla="*/ 934279 h 4693348"/>
                <a:gd name="connsiteX22" fmla="*/ 5142310 w 5589116"/>
                <a:gd name="connsiteY22" fmla="*/ 0 h 4693348"/>
                <a:gd name="connsiteX0" fmla="*/ 5118907 w 5589116"/>
                <a:gd name="connsiteY0" fmla="*/ 0 h 4674960"/>
                <a:gd name="connsiteX1" fmla="*/ 5583137 w 5589116"/>
                <a:gd name="connsiteY1" fmla="*/ 336695 h 4674960"/>
                <a:gd name="connsiteX2" fmla="*/ 5589116 w 5589116"/>
                <a:gd name="connsiteY2" fmla="*/ 366168 h 4674960"/>
                <a:gd name="connsiteX3" fmla="*/ 4870610 w 5589116"/>
                <a:gd name="connsiteY3" fmla="*/ 1103426 h 4674960"/>
                <a:gd name="connsiteX4" fmla="*/ 4641991 w 5589116"/>
                <a:gd name="connsiteY4" fmla="*/ 2381139 h 4674960"/>
                <a:gd name="connsiteX5" fmla="*/ 4513928 w 5589116"/>
                <a:gd name="connsiteY5" fmla="*/ 2592805 h 4674960"/>
                <a:gd name="connsiteX6" fmla="*/ 3154756 w 5589116"/>
                <a:gd name="connsiteY6" fmla="*/ 3274808 h 4674960"/>
                <a:gd name="connsiteX7" fmla="*/ 2264886 w 5589116"/>
                <a:gd name="connsiteY7" fmla="*/ 3442647 h 4674960"/>
                <a:gd name="connsiteX8" fmla="*/ 2168838 w 5589116"/>
                <a:gd name="connsiteY8" fmla="*/ 3488817 h 4674960"/>
                <a:gd name="connsiteX9" fmla="*/ 1586190 w 5589116"/>
                <a:gd name="connsiteY9" fmla="*/ 4410539 h 4674960"/>
                <a:gd name="connsiteX10" fmla="*/ 1474771 w 5589116"/>
                <a:gd name="connsiteY10" fmla="*/ 4523795 h 4674960"/>
                <a:gd name="connsiteX11" fmla="*/ 273044 w 5589116"/>
                <a:gd name="connsiteY11" fmla="*/ 4674826 h 4674960"/>
                <a:gd name="connsiteX12" fmla="*/ 219823 w 5589116"/>
                <a:gd name="connsiteY12" fmla="*/ 4179451 h 4674960"/>
                <a:gd name="connsiteX13" fmla="*/ 1146507 w 5589116"/>
                <a:gd name="connsiteY13" fmla="*/ 4021733 h 4674960"/>
                <a:gd name="connsiteX14" fmla="*/ 1176597 w 5589116"/>
                <a:gd name="connsiteY14" fmla="*/ 3957355 h 4674960"/>
                <a:gd name="connsiteX15" fmla="*/ 1782520 w 5589116"/>
                <a:gd name="connsiteY15" fmla="*/ 3157119 h 4674960"/>
                <a:gd name="connsiteX16" fmla="*/ 1984465 w 5589116"/>
                <a:gd name="connsiteY16" fmla="*/ 3170765 h 4674960"/>
                <a:gd name="connsiteX17" fmla="*/ 3145217 w 5589116"/>
                <a:gd name="connsiteY17" fmla="*/ 2928973 h 4674960"/>
                <a:gd name="connsiteX18" fmla="*/ 3482475 w 5589116"/>
                <a:gd name="connsiteY18" fmla="*/ 2416699 h 4674960"/>
                <a:gd name="connsiteX19" fmla="*/ 4054693 w 5589116"/>
                <a:gd name="connsiteY19" fmla="*/ 2157428 h 4674960"/>
                <a:gd name="connsiteX20" fmla="*/ 4132133 w 5589116"/>
                <a:gd name="connsiteY20" fmla="*/ 2038448 h 4674960"/>
                <a:gd name="connsiteX21" fmla="*/ 4466449 w 5589116"/>
                <a:gd name="connsiteY21" fmla="*/ 915891 h 4674960"/>
                <a:gd name="connsiteX22" fmla="*/ 5118907 w 5589116"/>
                <a:gd name="connsiteY22" fmla="*/ 0 h 4674960"/>
                <a:gd name="connsiteX0" fmla="*/ 5118907 w 5589116"/>
                <a:gd name="connsiteY0" fmla="*/ 78700 h 4753660"/>
                <a:gd name="connsiteX1" fmla="*/ 5168565 w 5589116"/>
                <a:gd name="connsiteY1" fmla="*/ 81062 h 4753660"/>
                <a:gd name="connsiteX2" fmla="*/ 5583137 w 5589116"/>
                <a:gd name="connsiteY2" fmla="*/ 415395 h 4753660"/>
                <a:gd name="connsiteX3" fmla="*/ 5589116 w 5589116"/>
                <a:gd name="connsiteY3" fmla="*/ 444868 h 4753660"/>
                <a:gd name="connsiteX4" fmla="*/ 4870610 w 5589116"/>
                <a:gd name="connsiteY4" fmla="*/ 1182126 h 4753660"/>
                <a:gd name="connsiteX5" fmla="*/ 4641991 w 5589116"/>
                <a:gd name="connsiteY5" fmla="*/ 2459839 h 4753660"/>
                <a:gd name="connsiteX6" fmla="*/ 4513928 w 5589116"/>
                <a:gd name="connsiteY6" fmla="*/ 2671505 h 4753660"/>
                <a:gd name="connsiteX7" fmla="*/ 3154756 w 5589116"/>
                <a:gd name="connsiteY7" fmla="*/ 3353508 h 4753660"/>
                <a:gd name="connsiteX8" fmla="*/ 2264886 w 5589116"/>
                <a:gd name="connsiteY8" fmla="*/ 3521347 h 4753660"/>
                <a:gd name="connsiteX9" fmla="*/ 2168838 w 5589116"/>
                <a:gd name="connsiteY9" fmla="*/ 3567517 h 4753660"/>
                <a:gd name="connsiteX10" fmla="*/ 1586190 w 5589116"/>
                <a:gd name="connsiteY10" fmla="*/ 4489239 h 4753660"/>
                <a:gd name="connsiteX11" fmla="*/ 1474771 w 5589116"/>
                <a:gd name="connsiteY11" fmla="*/ 4602495 h 4753660"/>
                <a:gd name="connsiteX12" fmla="*/ 273044 w 5589116"/>
                <a:gd name="connsiteY12" fmla="*/ 4753526 h 4753660"/>
                <a:gd name="connsiteX13" fmla="*/ 219823 w 5589116"/>
                <a:gd name="connsiteY13" fmla="*/ 4258151 h 4753660"/>
                <a:gd name="connsiteX14" fmla="*/ 1146507 w 5589116"/>
                <a:gd name="connsiteY14" fmla="*/ 4100433 h 4753660"/>
                <a:gd name="connsiteX15" fmla="*/ 1176597 w 5589116"/>
                <a:gd name="connsiteY15" fmla="*/ 4036055 h 4753660"/>
                <a:gd name="connsiteX16" fmla="*/ 1782520 w 5589116"/>
                <a:gd name="connsiteY16" fmla="*/ 3235819 h 4753660"/>
                <a:gd name="connsiteX17" fmla="*/ 1984465 w 5589116"/>
                <a:gd name="connsiteY17" fmla="*/ 3249465 h 4753660"/>
                <a:gd name="connsiteX18" fmla="*/ 3145217 w 5589116"/>
                <a:gd name="connsiteY18" fmla="*/ 3007673 h 4753660"/>
                <a:gd name="connsiteX19" fmla="*/ 3482475 w 5589116"/>
                <a:gd name="connsiteY19" fmla="*/ 2495399 h 4753660"/>
                <a:gd name="connsiteX20" fmla="*/ 4054693 w 5589116"/>
                <a:gd name="connsiteY20" fmla="*/ 2236128 h 4753660"/>
                <a:gd name="connsiteX21" fmla="*/ 4132133 w 5589116"/>
                <a:gd name="connsiteY21" fmla="*/ 2117148 h 4753660"/>
                <a:gd name="connsiteX22" fmla="*/ 4466449 w 5589116"/>
                <a:gd name="connsiteY22" fmla="*/ 994591 h 4753660"/>
                <a:gd name="connsiteX23" fmla="*/ 5118907 w 5589116"/>
                <a:gd name="connsiteY23" fmla="*/ 78700 h 4753660"/>
                <a:gd name="connsiteX0" fmla="*/ 5118907 w 5589116"/>
                <a:gd name="connsiteY0" fmla="*/ 25579 h 4700539"/>
                <a:gd name="connsiteX1" fmla="*/ 5168565 w 5589116"/>
                <a:gd name="connsiteY1" fmla="*/ 27941 h 4700539"/>
                <a:gd name="connsiteX2" fmla="*/ 5583137 w 5589116"/>
                <a:gd name="connsiteY2" fmla="*/ 362274 h 4700539"/>
                <a:gd name="connsiteX3" fmla="*/ 5589116 w 5589116"/>
                <a:gd name="connsiteY3" fmla="*/ 391747 h 4700539"/>
                <a:gd name="connsiteX4" fmla="*/ 4870610 w 5589116"/>
                <a:gd name="connsiteY4" fmla="*/ 1129005 h 4700539"/>
                <a:gd name="connsiteX5" fmla="*/ 4641991 w 5589116"/>
                <a:gd name="connsiteY5" fmla="*/ 2406718 h 4700539"/>
                <a:gd name="connsiteX6" fmla="*/ 4513928 w 5589116"/>
                <a:gd name="connsiteY6" fmla="*/ 2618384 h 4700539"/>
                <a:gd name="connsiteX7" fmla="*/ 3154756 w 5589116"/>
                <a:gd name="connsiteY7" fmla="*/ 3300387 h 4700539"/>
                <a:gd name="connsiteX8" fmla="*/ 2264886 w 5589116"/>
                <a:gd name="connsiteY8" fmla="*/ 3468226 h 4700539"/>
                <a:gd name="connsiteX9" fmla="*/ 2168838 w 5589116"/>
                <a:gd name="connsiteY9" fmla="*/ 3514396 h 4700539"/>
                <a:gd name="connsiteX10" fmla="*/ 1586190 w 5589116"/>
                <a:gd name="connsiteY10" fmla="*/ 4436118 h 4700539"/>
                <a:gd name="connsiteX11" fmla="*/ 1474771 w 5589116"/>
                <a:gd name="connsiteY11" fmla="*/ 4549374 h 4700539"/>
                <a:gd name="connsiteX12" fmla="*/ 273044 w 5589116"/>
                <a:gd name="connsiteY12" fmla="*/ 4700405 h 4700539"/>
                <a:gd name="connsiteX13" fmla="*/ 219823 w 5589116"/>
                <a:gd name="connsiteY13" fmla="*/ 4205030 h 4700539"/>
                <a:gd name="connsiteX14" fmla="*/ 1146507 w 5589116"/>
                <a:gd name="connsiteY14" fmla="*/ 4047312 h 4700539"/>
                <a:gd name="connsiteX15" fmla="*/ 1176597 w 5589116"/>
                <a:gd name="connsiteY15" fmla="*/ 3982934 h 4700539"/>
                <a:gd name="connsiteX16" fmla="*/ 1782520 w 5589116"/>
                <a:gd name="connsiteY16" fmla="*/ 3182698 h 4700539"/>
                <a:gd name="connsiteX17" fmla="*/ 1984465 w 5589116"/>
                <a:gd name="connsiteY17" fmla="*/ 3196344 h 4700539"/>
                <a:gd name="connsiteX18" fmla="*/ 3145217 w 5589116"/>
                <a:gd name="connsiteY18" fmla="*/ 2954552 h 4700539"/>
                <a:gd name="connsiteX19" fmla="*/ 3482475 w 5589116"/>
                <a:gd name="connsiteY19" fmla="*/ 2442278 h 4700539"/>
                <a:gd name="connsiteX20" fmla="*/ 4054693 w 5589116"/>
                <a:gd name="connsiteY20" fmla="*/ 2183007 h 4700539"/>
                <a:gd name="connsiteX21" fmla="*/ 4132133 w 5589116"/>
                <a:gd name="connsiteY21" fmla="*/ 2064027 h 4700539"/>
                <a:gd name="connsiteX22" fmla="*/ 4466449 w 5589116"/>
                <a:gd name="connsiteY22" fmla="*/ 941470 h 4700539"/>
                <a:gd name="connsiteX23" fmla="*/ 5118907 w 5589116"/>
                <a:gd name="connsiteY23" fmla="*/ 25579 h 4700539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82475 w 5589116"/>
                <a:gd name="connsiteY19" fmla="*/ 2422220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89116" h="4680481">
                  <a:moveTo>
                    <a:pt x="5118907" y="5521"/>
                  </a:moveTo>
                  <a:cubicBezTo>
                    <a:pt x="5130889" y="-4085"/>
                    <a:pt x="5164746" y="245"/>
                    <a:pt x="5168565" y="7883"/>
                  </a:cubicBezTo>
                  <a:cubicBezTo>
                    <a:pt x="5245937" y="63999"/>
                    <a:pt x="5511652" y="287154"/>
                    <a:pt x="5583137" y="342216"/>
                  </a:cubicBezTo>
                  <a:lnTo>
                    <a:pt x="5589116" y="371689"/>
                  </a:lnTo>
                  <a:lnTo>
                    <a:pt x="4870610" y="1108947"/>
                  </a:lnTo>
                  <a:cubicBezTo>
                    <a:pt x="4773229" y="1526493"/>
                    <a:pt x="4739372" y="1969114"/>
                    <a:pt x="4641991" y="2386660"/>
                  </a:cubicBezTo>
                  <a:cubicBezTo>
                    <a:pt x="4639423" y="2468917"/>
                    <a:pt x="4583363" y="2561204"/>
                    <a:pt x="4513928" y="2598326"/>
                  </a:cubicBezTo>
                  <a:lnTo>
                    <a:pt x="3154756" y="3280329"/>
                  </a:lnTo>
                  <a:cubicBezTo>
                    <a:pt x="2859247" y="3345191"/>
                    <a:pt x="2560395" y="3383306"/>
                    <a:pt x="2264886" y="3448168"/>
                  </a:cubicBezTo>
                  <a:lnTo>
                    <a:pt x="2168838" y="3494338"/>
                  </a:lnTo>
                  <a:cubicBezTo>
                    <a:pt x="1961249" y="3803250"/>
                    <a:pt x="1793779" y="4107148"/>
                    <a:pt x="1586190" y="4416060"/>
                  </a:cubicBezTo>
                  <a:cubicBezTo>
                    <a:pt x="1550722" y="4470528"/>
                    <a:pt x="1523612" y="4509952"/>
                    <a:pt x="1474771" y="4529316"/>
                  </a:cubicBezTo>
                  <a:lnTo>
                    <a:pt x="273044" y="4680347"/>
                  </a:lnTo>
                  <a:cubicBezTo>
                    <a:pt x="-97417" y="4689632"/>
                    <a:pt x="-66680" y="4214135"/>
                    <a:pt x="219823" y="4184972"/>
                  </a:cubicBezTo>
                  <a:lnTo>
                    <a:pt x="1146507" y="4027254"/>
                  </a:lnTo>
                  <a:lnTo>
                    <a:pt x="1176597" y="3962876"/>
                  </a:lnTo>
                  <a:cubicBezTo>
                    <a:pt x="1460482" y="3913447"/>
                    <a:pt x="1824609" y="3553088"/>
                    <a:pt x="1782520" y="3162640"/>
                  </a:cubicBezTo>
                  <a:cubicBezTo>
                    <a:pt x="1874910" y="3195607"/>
                    <a:pt x="1917150" y="3188454"/>
                    <a:pt x="1984465" y="3176286"/>
                  </a:cubicBezTo>
                  <a:lnTo>
                    <a:pt x="3145217" y="2934494"/>
                  </a:lnTo>
                  <a:cubicBezTo>
                    <a:pt x="3282154" y="2889111"/>
                    <a:pt x="3472584" y="2709994"/>
                    <a:pt x="3410594" y="2467355"/>
                  </a:cubicBezTo>
                  <a:lnTo>
                    <a:pt x="4054693" y="2162949"/>
                  </a:lnTo>
                  <a:cubicBezTo>
                    <a:pt x="4102789" y="2123310"/>
                    <a:pt x="4117001" y="2080382"/>
                    <a:pt x="4132133" y="2043969"/>
                  </a:cubicBezTo>
                  <a:lnTo>
                    <a:pt x="4466449" y="921412"/>
                  </a:lnTo>
                  <a:lnTo>
                    <a:pt x="5118907" y="55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2090B6-D74F-43DA-B909-437541B8154C}"/>
                </a:ext>
              </a:extLst>
            </p:cNvPr>
            <p:cNvSpPr/>
            <p:nvPr/>
          </p:nvSpPr>
          <p:spPr>
            <a:xfrm>
              <a:off x="4309415" y="1211432"/>
              <a:ext cx="417685" cy="4176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087AAE5-925D-406B-8413-0A1865C4B014}"/>
                </a:ext>
              </a:extLst>
            </p:cNvPr>
            <p:cNvSpPr/>
            <p:nvPr/>
          </p:nvSpPr>
          <p:spPr>
            <a:xfrm>
              <a:off x="4875621" y="670315"/>
              <a:ext cx="332383" cy="332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6702469-5598-44FB-BEC3-6D4E0A29BB9B}"/>
              </a:ext>
            </a:extLst>
          </p:cNvPr>
          <p:cNvGrpSpPr/>
          <p:nvPr/>
        </p:nvGrpSpPr>
        <p:grpSpPr>
          <a:xfrm rot="881843" flipH="1">
            <a:off x="3277319" y="5117361"/>
            <a:ext cx="748555" cy="678869"/>
            <a:chOff x="2942648" y="548994"/>
            <a:chExt cx="5862971" cy="53171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F7F078A-3AD6-4B4C-969A-B5727B5AF38A}"/>
                </a:ext>
              </a:extLst>
            </p:cNvPr>
            <p:cNvSpPr/>
            <p:nvPr/>
          </p:nvSpPr>
          <p:spPr>
            <a:xfrm>
              <a:off x="3879833" y="3609076"/>
              <a:ext cx="622455" cy="1063583"/>
            </a:xfrm>
            <a:custGeom>
              <a:avLst/>
              <a:gdLst>
                <a:gd name="connsiteX0" fmla="*/ 0 w 568960"/>
                <a:gd name="connsiteY0" fmla="*/ 101600 h 995680"/>
                <a:gd name="connsiteX1" fmla="*/ 568960 w 568960"/>
                <a:gd name="connsiteY1" fmla="*/ 0 h 995680"/>
                <a:gd name="connsiteX2" fmla="*/ 568960 w 568960"/>
                <a:gd name="connsiteY2" fmla="*/ 822960 h 995680"/>
                <a:gd name="connsiteX3" fmla="*/ 193040 w 568960"/>
                <a:gd name="connsiteY3" fmla="*/ 995680 h 995680"/>
                <a:gd name="connsiteX4" fmla="*/ 345440 w 568960"/>
                <a:gd name="connsiteY4" fmla="*/ 508000 h 995680"/>
                <a:gd name="connsiteX5" fmla="*/ 325120 w 568960"/>
                <a:gd name="connsiteY5" fmla="*/ 375920 h 995680"/>
                <a:gd name="connsiteX6" fmla="*/ 0 w 568960"/>
                <a:gd name="connsiteY6" fmla="*/ 101600 h 995680"/>
                <a:gd name="connsiteX0" fmla="*/ 0 w 600722"/>
                <a:gd name="connsiteY0" fmla="*/ 89898 h 995680"/>
                <a:gd name="connsiteX1" fmla="*/ 600722 w 600722"/>
                <a:gd name="connsiteY1" fmla="*/ 0 h 995680"/>
                <a:gd name="connsiteX2" fmla="*/ 600722 w 600722"/>
                <a:gd name="connsiteY2" fmla="*/ 822960 h 995680"/>
                <a:gd name="connsiteX3" fmla="*/ 224802 w 600722"/>
                <a:gd name="connsiteY3" fmla="*/ 995680 h 995680"/>
                <a:gd name="connsiteX4" fmla="*/ 377202 w 600722"/>
                <a:gd name="connsiteY4" fmla="*/ 508000 h 995680"/>
                <a:gd name="connsiteX5" fmla="*/ 356882 w 600722"/>
                <a:gd name="connsiteY5" fmla="*/ 375920 h 995680"/>
                <a:gd name="connsiteX6" fmla="*/ 0 w 600722"/>
                <a:gd name="connsiteY6" fmla="*/ 89898 h 995680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56882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65590"/>
                <a:gd name="connsiteX1" fmla="*/ 620782 w 620782"/>
                <a:gd name="connsiteY1" fmla="*/ 0 h 965590"/>
                <a:gd name="connsiteX2" fmla="*/ 600722 w 620782"/>
                <a:gd name="connsiteY2" fmla="*/ 799557 h 965590"/>
                <a:gd name="connsiteX3" fmla="*/ 214772 w 620782"/>
                <a:gd name="connsiteY3" fmla="*/ 965590 h 965590"/>
                <a:gd name="connsiteX4" fmla="*/ 380546 w 620782"/>
                <a:gd name="connsiteY4" fmla="*/ 539762 h 965590"/>
                <a:gd name="connsiteX5" fmla="*/ 343509 w 620782"/>
                <a:gd name="connsiteY5" fmla="*/ 352517 h 965590"/>
                <a:gd name="connsiteX6" fmla="*/ 0 w 620782"/>
                <a:gd name="connsiteY6" fmla="*/ 66495 h 965590"/>
                <a:gd name="connsiteX0" fmla="*/ 0 w 620782"/>
                <a:gd name="connsiteY0" fmla="*/ 66495 h 978195"/>
                <a:gd name="connsiteX1" fmla="*/ 620782 w 620782"/>
                <a:gd name="connsiteY1" fmla="*/ 0 h 978195"/>
                <a:gd name="connsiteX2" fmla="*/ 600722 w 620782"/>
                <a:gd name="connsiteY2" fmla="*/ 799557 h 978195"/>
                <a:gd name="connsiteX3" fmla="*/ 214772 w 620782"/>
                <a:gd name="connsiteY3" fmla="*/ 965590 h 978195"/>
                <a:gd name="connsiteX4" fmla="*/ 380546 w 620782"/>
                <a:gd name="connsiteY4" fmla="*/ 539762 h 978195"/>
                <a:gd name="connsiteX5" fmla="*/ 343509 w 620782"/>
                <a:gd name="connsiteY5" fmla="*/ 352517 h 978195"/>
                <a:gd name="connsiteX6" fmla="*/ 0 w 620782"/>
                <a:gd name="connsiteY6" fmla="*/ 66495 h 978195"/>
                <a:gd name="connsiteX0" fmla="*/ 0 w 622454"/>
                <a:gd name="connsiteY0" fmla="*/ 66495 h 975227"/>
                <a:gd name="connsiteX1" fmla="*/ 620782 w 622454"/>
                <a:gd name="connsiteY1" fmla="*/ 0 h 975227"/>
                <a:gd name="connsiteX2" fmla="*/ 622454 w 622454"/>
                <a:gd name="connsiteY2" fmla="*/ 732691 h 975227"/>
                <a:gd name="connsiteX3" fmla="*/ 214772 w 622454"/>
                <a:gd name="connsiteY3" fmla="*/ 965590 h 975227"/>
                <a:gd name="connsiteX4" fmla="*/ 380546 w 622454"/>
                <a:gd name="connsiteY4" fmla="*/ 539762 h 975227"/>
                <a:gd name="connsiteX5" fmla="*/ 343509 w 622454"/>
                <a:gd name="connsiteY5" fmla="*/ 352517 h 975227"/>
                <a:gd name="connsiteX6" fmla="*/ 0 w 622454"/>
                <a:gd name="connsiteY6" fmla="*/ 66495 h 975227"/>
                <a:gd name="connsiteX0" fmla="*/ 0 w 622454"/>
                <a:gd name="connsiteY0" fmla="*/ 66495 h 991656"/>
                <a:gd name="connsiteX1" fmla="*/ 620782 w 622454"/>
                <a:gd name="connsiteY1" fmla="*/ 0 h 991656"/>
                <a:gd name="connsiteX2" fmla="*/ 622454 w 622454"/>
                <a:gd name="connsiteY2" fmla="*/ 732691 h 991656"/>
                <a:gd name="connsiteX3" fmla="*/ 214772 w 622454"/>
                <a:gd name="connsiteY3" fmla="*/ 965590 h 991656"/>
                <a:gd name="connsiteX4" fmla="*/ 380546 w 622454"/>
                <a:gd name="connsiteY4" fmla="*/ 539762 h 991656"/>
                <a:gd name="connsiteX5" fmla="*/ 343509 w 622454"/>
                <a:gd name="connsiteY5" fmla="*/ 352517 h 991656"/>
                <a:gd name="connsiteX6" fmla="*/ 0 w 622454"/>
                <a:gd name="connsiteY6" fmla="*/ 66495 h 991656"/>
                <a:gd name="connsiteX0" fmla="*/ 0 w 622454"/>
                <a:gd name="connsiteY0" fmla="*/ 118534 h 1043695"/>
                <a:gd name="connsiteX1" fmla="*/ 620782 w 622454"/>
                <a:gd name="connsiteY1" fmla="*/ 52039 h 1043695"/>
                <a:gd name="connsiteX2" fmla="*/ 622454 w 622454"/>
                <a:gd name="connsiteY2" fmla="*/ 784730 h 1043695"/>
                <a:gd name="connsiteX3" fmla="*/ 214772 w 622454"/>
                <a:gd name="connsiteY3" fmla="*/ 1017629 h 1043695"/>
                <a:gd name="connsiteX4" fmla="*/ 380546 w 622454"/>
                <a:gd name="connsiteY4" fmla="*/ 591801 h 1043695"/>
                <a:gd name="connsiteX5" fmla="*/ 343509 w 622454"/>
                <a:gd name="connsiteY5" fmla="*/ 404556 h 1043695"/>
                <a:gd name="connsiteX6" fmla="*/ 0 w 622454"/>
                <a:gd name="connsiteY6" fmla="*/ 118534 h 1043695"/>
                <a:gd name="connsiteX0" fmla="*/ 0 w 622454"/>
                <a:gd name="connsiteY0" fmla="*/ 138426 h 1063587"/>
                <a:gd name="connsiteX1" fmla="*/ 620782 w 622454"/>
                <a:gd name="connsiteY1" fmla="*/ 71931 h 1063587"/>
                <a:gd name="connsiteX2" fmla="*/ 622454 w 622454"/>
                <a:gd name="connsiteY2" fmla="*/ 804622 h 1063587"/>
                <a:gd name="connsiteX3" fmla="*/ 214772 w 622454"/>
                <a:gd name="connsiteY3" fmla="*/ 1037521 h 1063587"/>
                <a:gd name="connsiteX4" fmla="*/ 380546 w 622454"/>
                <a:gd name="connsiteY4" fmla="*/ 611693 h 1063587"/>
                <a:gd name="connsiteX5" fmla="*/ 343509 w 622454"/>
                <a:gd name="connsiteY5" fmla="*/ 424448 h 1063587"/>
                <a:gd name="connsiteX6" fmla="*/ 0 w 622454"/>
                <a:gd name="connsiteY6" fmla="*/ 138426 h 10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454" h="1063587">
                  <a:moveTo>
                    <a:pt x="0" y="138426"/>
                  </a:moveTo>
                  <a:cubicBezTo>
                    <a:pt x="138389" y="19304"/>
                    <a:pt x="365377" y="-68056"/>
                    <a:pt x="620782" y="71931"/>
                  </a:cubicBezTo>
                  <a:cubicBezTo>
                    <a:pt x="621339" y="316161"/>
                    <a:pt x="621897" y="560392"/>
                    <a:pt x="622454" y="804622"/>
                  </a:cubicBezTo>
                  <a:cubicBezTo>
                    <a:pt x="553984" y="1067252"/>
                    <a:pt x="356795" y="1097522"/>
                    <a:pt x="214772" y="1037521"/>
                  </a:cubicBezTo>
                  <a:lnTo>
                    <a:pt x="380546" y="611693"/>
                  </a:lnTo>
                  <a:cubicBezTo>
                    <a:pt x="404420" y="550949"/>
                    <a:pt x="379815" y="465132"/>
                    <a:pt x="343509" y="424448"/>
                  </a:cubicBezTo>
                  <a:lnTo>
                    <a:pt x="0" y="138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8E576B7-27FE-4274-8093-45DCBDC5E9A6}"/>
                </a:ext>
              </a:extLst>
            </p:cNvPr>
            <p:cNvSpPr/>
            <p:nvPr/>
          </p:nvSpPr>
          <p:spPr>
            <a:xfrm>
              <a:off x="3416880" y="3817191"/>
              <a:ext cx="738876" cy="988842"/>
            </a:xfrm>
            <a:custGeom>
              <a:avLst/>
              <a:gdLst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876" h="988842">
                  <a:moveTo>
                    <a:pt x="218988" y="94502"/>
                  </a:moveTo>
                  <a:cubicBezTo>
                    <a:pt x="224003" y="33207"/>
                    <a:pt x="322631" y="-24743"/>
                    <a:pt x="404543" y="10919"/>
                  </a:cubicBezTo>
                  <a:lnTo>
                    <a:pt x="717144" y="285072"/>
                  </a:lnTo>
                  <a:lnTo>
                    <a:pt x="738876" y="387043"/>
                  </a:lnTo>
                  <a:lnTo>
                    <a:pt x="585083" y="763167"/>
                  </a:lnTo>
                  <a:lnTo>
                    <a:pt x="402871" y="764839"/>
                  </a:lnTo>
                  <a:lnTo>
                    <a:pt x="402871" y="988842"/>
                  </a:lnTo>
                  <a:lnTo>
                    <a:pt x="187227" y="988842"/>
                  </a:lnTo>
                  <a:cubicBezTo>
                    <a:pt x="110888" y="976583"/>
                    <a:pt x="14488" y="902473"/>
                    <a:pt x="3344" y="806631"/>
                  </a:cubicBezTo>
                  <a:cubicBezTo>
                    <a:pt x="2229" y="749237"/>
                    <a:pt x="1115" y="691843"/>
                    <a:pt x="0" y="634449"/>
                  </a:cubicBezTo>
                  <a:cubicBezTo>
                    <a:pt x="31761" y="539721"/>
                    <a:pt x="90270" y="451681"/>
                    <a:pt x="220660" y="440536"/>
                  </a:cubicBezTo>
                  <a:cubicBezTo>
                    <a:pt x="221217" y="324634"/>
                    <a:pt x="221775" y="208732"/>
                    <a:pt x="218988" y="945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5CD5867-9089-4088-9A12-BE352458E5D8}"/>
                </a:ext>
              </a:extLst>
            </p:cNvPr>
            <p:cNvSpPr/>
            <p:nvPr/>
          </p:nvSpPr>
          <p:spPr>
            <a:xfrm>
              <a:off x="2942648" y="4592637"/>
              <a:ext cx="760989" cy="527885"/>
            </a:xfrm>
            <a:custGeom>
              <a:avLst/>
              <a:gdLst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241413 w 633526"/>
                <a:gd name="connsiteY0" fmla="*/ 0 h 528262"/>
                <a:gd name="connsiteX1" fmla="*/ 58851 w 633526"/>
                <a:gd name="connsiteY1" fmla="*/ 26987 h 528262"/>
                <a:gd name="connsiteX2" fmla="*/ 141401 w 633526"/>
                <a:gd name="connsiteY2" fmla="*/ 525462 h 528262"/>
                <a:gd name="connsiteX3" fmla="*/ 633526 w 633526"/>
                <a:gd name="connsiteY3" fmla="*/ 434975 h 528262"/>
                <a:gd name="connsiteX4" fmla="*/ 493826 w 633526"/>
                <a:gd name="connsiteY4" fmla="*/ 312737 h 528262"/>
                <a:gd name="connsiteX5" fmla="*/ 241413 w 633526"/>
                <a:gd name="connsiteY5" fmla="*/ 0 h 528262"/>
                <a:gd name="connsiteX0" fmla="*/ 368876 w 760989"/>
                <a:gd name="connsiteY0" fmla="*/ 0 h 527885"/>
                <a:gd name="connsiteX1" fmla="*/ 186314 w 760989"/>
                <a:gd name="connsiteY1" fmla="*/ 26987 h 527885"/>
                <a:gd name="connsiteX2" fmla="*/ 268864 w 760989"/>
                <a:gd name="connsiteY2" fmla="*/ 525462 h 527885"/>
                <a:gd name="connsiteX3" fmla="*/ 760989 w 760989"/>
                <a:gd name="connsiteY3" fmla="*/ 434975 h 527885"/>
                <a:gd name="connsiteX4" fmla="*/ 621289 w 760989"/>
                <a:gd name="connsiteY4" fmla="*/ 312737 h 527885"/>
                <a:gd name="connsiteX5" fmla="*/ 368876 w 760989"/>
                <a:gd name="connsiteY5" fmla="*/ 0 h 52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989" h="527885">
                  <a:moveTo>
                    <a:pt x="368876" y="0"/>
                  </a:moveTo>
                  <a:lnTo>
                    <a:pt x="186314" y="26987"/>
                  </a:lnTo>
                  <a:cubicBezTo>
                    <a:pt x="-125894" y="129645"/>
                    <a:pt x="-9478" y="564091"/>
                    <a:pt x="268864" y="525462"/>
                  </a:cubicBezTo>
                  <a:lnTo>
                    <a:pt x="760989" y="434975"/>
                  </a:lnTo>
                  <a:lnTo>
                    <a:pt x="621289" y="312737"/>
                  </a:lnTo>
                  <a:cubicBezTo>
                    <a:pt x="467301" y="268816"/>
                    <a:pt x="386339" y="161396"/>
                    <a:pt x="3688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57B2202-60A2-46FE-A102-642CE959F96A}"/>
                </a:ext>
              </a:extLst>
            </p:cNvPr>
            <p:cNvSpPr/>
            <p:nvPr/>
          </p:nvSpPr>
          <p:spPr>
            <a:xfrm>
              <a:off x="3731969" y="2771933"/>
              <a:ext cx="1164293" cy="2305974"/>
            </a:xfrm>
            <a:custGeom>
              <a:avLst/>
              <a:gdLst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93608"/>
                <a:gd name="connsiteX1" fmla="*/ 194373 w 1161170"/>
                <a:gd name="connsiteY1" fmla="*/ 417481 h 693608"/>
                <a:gd name="connsiteX2" fmla="*/ 194373 w 1161170"/>
                <a:gd name="connsiteY2" fmla="*/ 535795 h 693608"/>
                <a:gd name="connsiteX3" fmla="*/ 103102 w 1161170"/>
                <a:gd name="connsiteY3" fmla="*/ 625376 h 693608"/>
                <a:gd name="connsiteX4" fmla="*/ 0 w 1161170"/>
                <a:gd name="connsiteY4" fmla="*/ 628756 h 693608"/>
                <a:gd name="connsiteX5" fmla="*/ 1161170 w 1161170"/>
                <a:gd name="connsiteY5" fmla="*/ 0 h 693608"/>
                <a:gd name="connsiteX6" fmla="*/ 873835 w 1161170"/>
                <a:gd name="connsiteY6" fmla="*/ 5071 h 693608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65"/>
                <a:gd name="connsiteY0" fmla="*/ 5071 h 786395"/>
                <a:gd name="connsiteX1" fmla="*/ 194373 w 1161865"/>
                <a:gd name="connsiteY1" fmla="*/ 417481 h 786395"/>
                <a:gd name="connsiteX2" fmla="*/ 194373 w 1161865"/>
                <a:gd name="connsiteY2" fmla="*/ 535795 h 786395"/>
                <a:gd name="connsiteX3" fmla="*/ 103102 w 1161865"/>
                <a:gd name="connsiteY3" fmla="*/ 625376 h 786395"/>
                <a:gd name="connsiteX4" fmla="*/ 0 w 1161865"/>
                <a:gd name="connsiteY4" fmla="*/ 628756 h 786395"/>
                <a:gd name="connsiteX5" fmla="*/ 1161170 w 1161865"/>
                <a:gd name="connsiteY5" fmla="*/ 0 h 786395"/>
                <a:gd name="connsiteX6" fmla="*/ 873835 w 1161865"/>
                <a:gd name="connsiteY6" fmla="*/ 5071 h 786395"/>
                <a:gd name="connsiteX0" fmla="*/ 873835 w 1164293"/>
                <a:gd name="connsiteY0" fmla="*/ 5071 h 793242"/>
                <a:gd name="connsiteX1" fmla="*/ 194373 w 1164293"/>
                <a:gd name="connsiteY1" fmla="*/ 417481 h 793242"/>
                <a:gd name="connsiteX2" fmla="*/ 194373 w 1164293"/>
                <a:gd name="connsiteY2" fmla="*/ 535795 h 793242"/>
                <a:gd name="connsiteX3" fmla="*/ 103102 w 1164293"/>
                <a:gd name="connsiteY3" fmla="*/ 625376 h 793242"/>
                <a:gd name="connsiteX4" fmla="*/ 0 w 1164293"/>
                <a:gd name="connsiteY4" fmla="*/ 628756 h 793242"/>
                <a:gd name="connsiteX5" fmla="*/ 1161170 w 1164293"/>
                <a:gd name="connsiteY5" fmla="*/ 0 h 793242"/>
                <a:gd name="connsiteX6" fmla="*/ 873835 w 1164293"/>
                <a:gd name="connsiteY6" fmla="*/ 5071 h 793242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73367"/>
                <a:gd name="connsiteY0" fmla="*/ 1080040 h 1868211"/>
                <a:gd name="connsiteX1" fmla="*/ 194373 w 1173367"/>
                <a:gd name="connsiteY1" fmla="*/ 1492450 h 1868211"/>
                <a:gd name="connsiteX2" fmla="*/ 194373 w 1173367"/>
                <a:gd name="connsiteY2" fmla="*/ 1610764 h 1868211"/>
                <a:gd name="connsiteX3" fmla="*/ 103102 w 1173367"/>
                <a:gd name="connsiteY3" fmla="*/ 1700345 h 1868211"/>
                <a:gd name="connsiteX4" fmla="*/ 0 w 1173367"/>
                <a:gd name="connsiteY4" fmla="*/ 1703725 h 1868211"/>
                <a:gd name="connsiteX5" fmla="*/ 1161170 w 1173367"/>
                <a:gd name="connsiteY5" fmla="*/ 1074969 h 1868211"/>
                <a:gd name="connsiteX6" fmla="*/ 1161170 w 1173367"/>
                <a:gd name="connsiteY6" fmla="*/ 0 h 1868211"/>
                <a:gd name="connsiteX7" fmla="*/ 880596 w 1173367"/>
                <a:gd name="connsiteY7" fmla="*/ 38874 h 1868211"/>
                <a:gd name="connsiteX8" fmla="*/ 873835 w 1173367"/>
                <a:gd name="connsiteY8" fmla="*/ 1080040 h 1868211"/>
                <a:gd name="connsiteX0" fmla="*/ 873835 w 1164293"/>
                <a:gd name="connsiteY0" fmla="*/ 1080040 h 1868211"/>
                <a:gd name="connsiteX1" fmla="*/ 194373 w 1164293"/>
                <a:gd name="connsiteY1" fmla="*/ 1492450 h 1868211"/>
                <a:gd name="connsiteX2" fmla="*/ 194373 w 1164293"/>
                <a:gd name="connsiteY2" fmla="*/ 1610764 h 1868211"/>
                <a:gd name="connsiteX3" fmla="*/ 103102 w 1164293"/>
                <a:gd name="connsiteY3" fmla="*/ 1700345 h 1868211"/>
                <a:gd name="connsiteX4" fmla="*/ 0 w 1164293"/>
                <a:gd name="connsiteY4" fmla="*/ 1703725 h 1868211"/>
                <a:gd name="connsiteX5" fmla="*/ 1161170 w 1164293"/>
                <a:gd name="connsiteY5" fmla="*/ 1074969 h 1868211"/>
                <a:gd name="connsiteX6" fmla="*/ 1161170 w 1164293"/>
                <a:gd name="connsiteY6" fmla="*/ 0 h 1868211"/>
                <a:gd name="connsiteX7" fmla="*/ 880596 w 1164293"/>
                <a:gd name="connsiteY7" fmla="*/ 38874 h 1868211"/>
                <a:gd name="connsiteX8" fmla="*/ 873835 w 1164293"/>
                <a:gd name="connsiteY8" fmla="*/ 1080040 h 1868211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437763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0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293" h="2305974">
                  <a:moveTo>
                    <a:pt x="873835" y="1517803"/>
                  </a:moveTo>
                  <a:cubicBezTo>
                    <a:pt x="894118" y="1896971"/>
                    <a:pt x="579739" y="2147686"/>
                    <a:pt x="194373" y="1930213"/>
                  </a:cubicBezTo>
                  <a:lnTo>
                    <a:pt x="194373" y="2048527"/>
                  </a:lnTo>
                  <a:cubicBezTo>
                    <a:pt x="185922" y="2105431"/>
                    <a:pt x="145357" y="2136981"/>
                    <a:pt x="103102" y="2138108"/>
                  </a:cubicBezTo>
                  <a:lnTo>
                    <a:pt x="0" y="2141488"/>
                  </a:lnTo>
                  <a:cubicBezTo>
                    <a:pt x="513822" y="2552208"/>
                    <a:pt x="1216946" y="2138107"/>
                    <a:pt x="1161170" y="1512732"/>
                  </a:cubicBezTo>
                  <a:lnTo>
                    <a:pt x="1161170" y="0"/>
                  </a:lnTo>
                  <a:lnTo>
                    <a:pt x="875525" y="0"/>
                  </a:lnTo>
                  <a:cubicBezTo>
                    <a:pt x="873271" y="347055"/>
                    <a:pt x="876089" y="1170748"/>
                    <a:pt x="873835" y="15178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A90461E-7552-4EA1-8CA3-68EACB5F8122}"/>
                </a:ext>
              </a:extLst>
            </p:cNvPr>
            <p:cNvSpPr/>
            <p:nvPr/>
          </p:nvSpPr>
          <p:spPr>
            <a:xfrm>
              <a:off x="4371720" y="1956479"/>
              <a:ext cx="471235" cy="4712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60AC5A2-05D7-40E9-9890-43D5DECDD6D8}"/>
                </a:ext>
              </a:extLst>
            </p:cNvPr>
            <p:cNvSpPr/>
            <p:nvPr/>
          </p:nvSpPr>
          <p:spPr>
            <a:xfrm>
              <a:off x="5001313" y="3410982"/>
              <a:ext cx="1535460" cy="853470"/>
            </a:xfrm>
            <a:custGeom>
              <a:avLst/>
              <a:gdLst>
                <a:gd name="connsiteX0" fmla="*/ 0 w 1340331"/>
                <a:gd name="connsiteY0" fmla="*/ 258601 h 841721"/>
                <a:gd name="connsiteX1" fmla="*/ 0 w 1340331"/>
                <a:gd name="connsiteY1" fmla="*/ 823129 h 841721"/>
                <a:gd name="connsiteX2" fmla="*/ 182542 w 1340331"/>
                <a:gd name="connsiteY2" fmla="*/ 841721 h 841721"/>
                <a:gd name="connsiteX3" fmla="*/ 1340331 w 1340331"/>
                <a:gd name="connsiteY3" fmla="*/ 594951 h 841721"/>
                <a:gd name="connsiteX4" fmla="*/ 1201734 w 1340331"/>
                <a:gd name="connsiteY4" fmla="*/ 0 h 841721"/>
                <a:gd name="connsiteX5" fmla="*/ 52396 w 1340331"/>
                <a:gd name="connsiteY5" fmla="*/ 243389 h 841721"/>
                <a:gd name="connsiteX6" fmla="*/ 0 w 1340331"/>
                <a:gd name="connsiteY6" fmla="*/ 258601 h 841721"/>
                <a:gd name="connsiteX0" fmla="*/ 0 w 1340331"/>
                <a:gd name="connsiteY0" fmla="*/ 258601 h 850621"/>
                <a:gd name="connsiteX1" fmla="*/ 0 w 1340331"/>
                <a:gd name="connsiteY1" fmla="*/ 823129 h 850621"/>
                <a:gd name="connsiteX2" fmla="*/ 182542 w 1340331"/>
                <a:gd name="connsiteY2" fmla="*/ 841721 h 850621"/>
                <a:gd name="connsiteX3" fmla="*/ 1340331 w 1340331"/>
                <a:gd name="connsiteY3" fmla="*/ 594951 h 850621"/>
                <a:gd name="connsiteX4" fmla="*/ 1201734 w 1340331"/>
                <a:gd name="connsiteY4" fmla="*/ 0 h 850621"/>
                <a:gd name="connsiteX5" fmla="*/ 52396 w 1340331"/>
                <a:gd name="connsiteY5" fmla="*/ 243389 h 850621"/>
                <a:gd name="connsiteX6" fmla="*/ 0 w 1340331"/>
                <a:gd name="connsiteY6" fmla="*/ 258601 h 85062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479639"/>
                <a:gd name="connsiteY0" fmla="*/ 258601 h 851931"/>
                <a:gd name="connsiteX1" fmla="*/ 0 w 1479639"/>
                <a:gd name="connsiteY1" fmla="*/ 823129 h 851931"/>
                <a:gd name="connsiteX2" fmla="*/ 182542 w 1479639"/>
                <a:gd name="connsiteY2" fmla="*/ 841721 h 851931"/>
                <a:gd name="connsiteX3" fmla="*/ 1340331 w 1479639"/>
                <a:gd name="connsiteY3" fmla="*/ 594951 h 851931"/>
                <a:gd name="connsiteX4" fmla="*/ 1201734 w 1479639"/>
                <a:gd name="connsiteY4" fmla="*/ 0 h 851931"/>
                <a:gd name="connsiteX5" fmla="*/ 52396 w 1479639"/>
                <a:gd name="connsiteY5" fmla="*/ 243389 h 851931"/>
                <a:gd name="connsiteX6" fmla="*/ 0 w 1479639"/>
                <a:gd name="connsiteY6" fmla="*/ 258601 h 851931"/>
                <a:gd name="connsiteX0" fmla="*/ 0 w 1535460"/>
                <a:gd name="connsiteY0" fmla="*/ 260140 h 853470"/>
                <a:gd name="connsiteX1" fmla="*/ 0 w 1535460"/>
                <a:gd name="connsiteY1" fmla="*/ 824668 h 853470"/>
                <a:gd name="connsiteX2" fmla="*/ 182542 w 1535460"/>
                <a:gd name="connsiteY2" fmla="*/ 843260 h 853470"/>
                <a:gd name="connsiteX3" fmla="*/ 1340331 w 1535460"/>
                <a:gd name="connsiteY3" fmla="*/ 596490 h 853470"/>
                <a:gd name="connsiteX4" fmla="*/ 1201734 w 1535460"/>
                <a:gd name="connsiteY4" fmla="*/ 1539 h 853470"/>
                <a:gd name="connsiteX5" fmla="*/ 52396 w 1535460"/>
                <a:gd name="connsiteY5" fmla="*/ 244928 h 853470"/>
                <a:gd name="connsiteX6" fmla="*/ 0 w 1535460"/>
                <a:gd name="connsiteY6" fmla="*/ 260140 h 85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460" h="853470">
                  <a:moveTo>
                    <a:pt x="0" y="260140"/>
                  </a:moveTo>
                  <a:lnTo>
                    <a:pt x="0" y="824668"/>
                  </a:lnTo>
                  <a:cubicBezTo>
                    <a:pt x="42254" y="839316"/>
                    <a:pt x="70989" y="869177"/>
                    <a:pt x="182542" y="843260"/>
                  </a:cubicBezTo>
                  <a:lnTo>
                    <a:pt x="1340331" y="596490"/>
                  </a:lnTo>
                  <a:cubicBezTo>
                    <a:pt x="1703161" y="431977"/>
                    <a:pt x="1503153" y="-30012"/>
                    <a:pt x="1201734" y="1539"/>
                  </a:cubicBezTo>
                  <a:lnTo>
                    <a:pt x="52396" y="244928"/>
                  </a:lnTo>
                  <a:lnTo>
                    <a:pt x="0" y="2601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59D4671-947C-4090-A13A-5576C4484528}"/>
                </a:ext>
              </a:extLst>
            </p:cNvPr>
            <p:cNvSpPr/>
            <p:nvPr/>
          </p:nvSpPr>
          <p:spPr>
            <a:xfrm>
              <a:off x="6026639" y="548994"/>
              <a:ext cx="1884607" cy="2978915"/>
            </a:xfrm>
            <a:custGeom>
              <a:avLst/>
              <a:gdLst>
                <a:gd name="connsiteX0" fmla="*/ 1480930 w 1898374"/>
                <a:gd name="connsiteY0" fmla="*/ 0 h 2922105"/>
                <a:gd name="connsiteX1" fmla="*/ 1898374 w 1898374"/>
                <a:gd name="connsiteY1" fmla="*/ 536713 h 2922105"/>
                <a:gd name="connsiteX2" fmla="*/ 1063487 w 1898374"/>
                <a:gd name="connsiteY2" fmla="*/ 1232452 h 2922105"/>
                <a:gd name="connsiteX3" fmla="*/ 914400 w 1898374"/>
                <a:gd name="connsiteY3" fmla="*/ 2365513 h 2922105"/>
                <a:gd name="connsiteX4" fmla="*/ 993913 w 1898374"/>
                <a:gd name="connsiteY4" fmla="*/ 2335696 h 2922105"/>
                <a:gd name="connsiteX5" fmla="*/ 1023730 w 1898374"/>
                <a:gd name="connsiteY5" fmla="*/ 2315818 h 2922105"/>
                <a:gd name="connsiteX6" fmla="*/ 566530 w 1898374"/>
                <a:gd name="connsiteY6" fmla="*/ 2922105 h 2922105"/>
                <a:gd name="connsiteX7" fmla="*/ 0 w 1898374"/>
                <a:gd name="connsiteY7" fmla="*/ 2753139 h 2922105"/>
                <a:gd name="connsiteX8" fmla="*/ 457200 w 1898374"/>
                <a:gd name="connsiteY8" fmla="*/ 2156792 h 2922105"/>
                <a:gd name="connsiteX9" fmla="*/ 785191 w 1898374"/>
                <a:gd name="connsiteY9" fmla="*/ 1023731 h 2922105"/>
                <a:gd name="connsiteX10" fmla="*/ 1480930 w 1898374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433797 w 1874971"/>
                <a:gd name="connsiteY7" fmla="*/ 2156792 h 2971318"/>
                <a:gd name="connsiteX8" fmla="*/ 761788 w 1874971"/>
                <a:gd name="connsiteY8" fmla="*/ 1023731 h 2971318"/>
                <a:gd name="connsiteX9" fmla="*/ 1457527 w 1874971"/>
                <a:gd name="connsiteY9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81359 w 1874971"/>
                <a:gd name="connsiteY2" fmla="*/ 1284839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129812 w 1874971"/>
                <a:gd name="connsiteY2" fmla="*/ 1215058 h 2971318"/>
                <a:gd name="connsiteX3" fmla="*/ 1081359 w 1874971"/>
                <a:gd name="connsiteY3" fmla="*/ 1284839 h 2971318"/>
                <a:gd name="connsiteX4" fmla="*/ 910047 w 1874971"/>
                <a:gd name="connsiteY4" fmla="*/ 2329000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363947 w 1874971"/>
                <a:gd name="connsiteY7" fmla="*/ 2171079 h 2971318"/>
                <a:gd name="connsiteX8" fmla="*/ 707813 w 1874971"/>
                <a:gd name="connsiteY8" fmla="*/ 1020556 h 2971318"/>
                <a:gd name="connsiteX9" fmla="*/ 1457527 w 1874971"/>
                <a:gd name="connsiteY9" fmla="*/ 0 h 2971318"/>
                <a:gd name="connsiteX0" fmla="*/ 1425777 w 1874971"/>
                <a:gd name="connsiteY0" fmla="*/ 0 h 2961793"/>
                <a:gd name="connsiteX1" fmla="*/ 1874971 w 1874971"/>
                <a:gd name="connsiteY1" fmla="*/ 527188 h 2961793"/>
                <a:gd name="connsiteX2" fmla="*/ 1129812 w 1874971"/>
                <a:gd name="connsiteY2" fmla="*/ 1205533 h 2961793"/>
                <a:gd name="connsiteX3" fmla="*/ 1081359 w 1874971"/>
                <a:gd name="connsiteY3" fmla="*/ 1275314 h 2961793"/>
                <a:gd name="connsiteX4" fmla="*/ 910047 w 1874971"/>
                <a:gd name="connsiteY4" fmla="*/ 2319475 h 2961793"/>
                <a:gd name="connsiteX5" fmla="*/ 554240 w 1874971"/>
                <a:gd name="connsiteY5" fmla="*/ 2961793 h 2961793"/>
                <a:gd name="connsiteX6" fmla="*/ 0 w 1874971"/>
                <a:gd name="connsiteY6" fmla="*/ 2782062 h 2961793"/>
                <a:gd name="connsiteX7" fmla="*/ 363947 w 1874971"/>
                <a:gd name="connsiteY7" fmla="*/ 2161554 h 2961793"/>
                <a:gd name="connsiteX8" fmla="*/ 707813 w 1874971"/>
                <a:gd name="connsiteY8" fmla="*/ 1011031 h 2961793"/>
                <a:gd name="connsiteX9" fmla="*/ 1425777 w 1874971"/>
                <a:gd name="connsiteY9" fmla="*/ 0 h 2961793"/>
                <a:gd name="connsiteX0" fmla="*/ 1425777 w 1874971"/>
                <a:gd name="connsiteY0" fmla="*/ 13453 h 2975246"/>
                <a:gd name="connsiteX1" fmla="*/ 1493350 w 1874971"/>
                <a:gd name="connsiteY1" fmla="*/ 4549 h 2975246"/>
                <a:gd name="connsiteX2" fmla="*/ 1874971 w 1874971"/>
                <a:gd name="connsiteY2" fmla="*/ 540641 h 2975246"/>
                <a:gd name="connsiteX3" fmla="*/ 1129812 w 1874971"/>
                <a:gd name="connsiteY3" fmla="*/ 1218986 h 2975246"/>
                <a:gd name="connsiteX4" fmla="*/ 1081359 w 1874971"/>
                <a:gd name="connsiteY4" fmla="*/ 1288767 h 2975246"/>
                <a:gd name="connsiteX5" fmla="*/ 910047 w 1874971"/>
                <a:gd name="connsiteY5" fmla="*/ 2332928 h 2975246"/>
                <a:gd name="connsiteX6" fmla="*/ 554240 w 1874971"/>
                <a:gd name="connsiteY6" fmla="*/ 2975246 h 2975246"/>
                <a:gd name="connsiteX7" fmla="*/ 0 w 1874971"/>
                <a:gd name="connsiteY7" fmla="*/ 2795515 h 2975246"/>
                <a:gd name="connsiteX8" fmla="*/ 363947 w 1874971"/>
                <a:gd name="connsiteY8" fmla="*/ 2175007 h 2975246"/>
                <a:gd name="connsiteX9" fmla="*/ 707813 w 1874971"/>
                <a:gd name="connsiteY9" fmla="*/ 1024484 h 2975246"/>
                <a:gd name="connsiteX10" fmla="*/ 1425777 w 1874971"/>
                <a:gd name="connsiteY10" fmla="*/ 13453 h 2975246"/>
                <a:gd name="connsiteX0" fmla="*/ 1425777 w 1874971"/>
                <a:gd name="connsiteY0" fmla="*/ 17122 h 2978915"/>
                <a:gd name="connsiteX1" fmla="*/ 1493350 w 1874971"/>
                <a:gd name="connsiteY1" fmla="*/ 8218 h 2978915"/>
                <a:gd name="connsiteX2" fmla="*/ 1874971 w 1874971"/>
                <a:gd name="connsiteY2" fmla="*/ 544310 h 2978915"/>
                <a:gd name="connsiteX3" fmla="*/ 1129812 w 1874971"/>
                <a:gd name="connsiteY3" fmla="*/ 1222655 h 2978915"/>
                <a:gd name="connsiteX4" fmla="*/ 1081359 w 1874971"/>
                <a:gd name="connsiteY4" fmla="*/ 1292436 h 2978915"/>
                <a:gd name="connsiteX5" fmla="*/ 910047 w 1874971"/>
                <a:gd name="connsiteY5" fmla="*/ 2336597 h 2978915"/>
                <a:gd name="connsiteX6" fmla="*/ 554240 w 1874971"/>
                <a:gd name="connsiteY6" fmla="*/ 2978915 h 2978915"/>
                <a:gd name="connsiteX7" fmla="*/ 0 w 1874971"/>
                <a:gd name="connsiteY7" fmla="*/ 2799184 h 2978915"/>
                <a:gd name="connsiteX8" fmla="*/ 363947 w 1874971"/>
                <a:gd name="connsiteY8" fmla="*/ 2178676 h 2978915"/>
                <a:gd name="connsiteX9" fmla="*/ 707813 w 1874971"/>
                <a:gd name="connsiteY9" fmla="*/ 1028153 h 2978915"/>
                <a:gd name="connsiteX10" fmla="*/ 1425777 w 1874971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129812 w 1876558"/>
                <a:gd name="connsiteY3" fmla="*/ 1222655 h 2978915"/>
                <a:gd name="connsiteX4" fmla="*/ 1081359 w 1876558"/>
                <a:gd name="connsiteY4" fmla="*/ 1292436 h 2978915"/>
                <a:gd name="connsiteX5" fmla="*/ 910047 w 1876558"/>
                <a:gd name="connsiteY5" fmla="*/ 2336597 h 2978915"/>
                <a:gd name="connsiteX6" fmla="*/ 554240 w 1876558"/>
                <a:gd name="connsiteY6" fmla="*/ 2978915 h 2978915"/>
                <a:gd name="connsiteX7" fmla="*/ 0 w 1876558"/>
                <a:gd name="connsiteY7" fmla="*/ 2799184 h 2978915"/>
                <a:gd name="connsiteX8" fmla="*/ 363947 w 1876558"/>
                <a:gd name="connsiteY8" fmla="*/ 2178676 h 2978915"/>
                <a:gd name="connsiteX9" fmla="*/ 707813 w 1876558"/>
                <a:gd name="connsiteY9" fmla="*/ 1028153 h 2978915"/>
                <a:gd name="connsiteX10" fmla="*/ 1425777 w 1876558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869586 w 1876558"/>
                <a:gd name="connsiteY3" fmla="*/ 574956 h 2978915"/>
                <a:gd name="connsiteX4" fmla="*/ 1129812 w 1876558"/>
                <a:gd name="connsiteY4" fmla="*/ 1222655 h 2978915"/>
                <a:gd name="connsiteX5" fmla="*/ 1081359 w 1876558"/>
                <a:gd name="connsiteY5" fmla="*/ 1292436 h 2978915"/>
                <a:gd name="connsiteX6" fmla="*/ 910047 w 1876558"/>
                <a:gd name="connsiteY6" fmla="*/ 2336597 h 2978915"/>
                <a:gd name="connsiteX7" fmla="*/ 554240 w 1876558"/>
                <a:gd name="connsiteY7" fmla="*/ 2978915 h 2978915"/>
                <a:gd name="connsiteX8" fmla="*/ 0 w 1876558"/>
                <a:gd name="connsiteY8" fmla="*/ 2799184 h 2978915"/>
                <a:gd name="connsiteX9" fmla="*/ 363947 w 1876558"/>
                <a:gd name="connsiteY9" fmla="*/ 2178676 h 2978915"/>
                <a:gd name="connsiteX10" fmla="*/ 707813 w 1876558"/>
                <a:gd name="connsiteY10" fmla="*/ 1028153 h 2978915"/>
                <a:gd name="connsiteX11" fmla="*/ 1425777 w 1876558"/>
                <a:gd name="connsiteY11" fmla="*/ 17122 h 2978915"/>
                <a:gd name="connsiteX0" fmla="*/ 1425777 w 1884496"/>
                <a:gd name="connsiteY0" fmla="*/ 17122 h 2978915"/>
                <a:gd name="connsiteX1" fmla="*/ 1493350 w 1884496"/>
                <a:gd name="connsiteY1" fmla="*/ 8218 h 2978915"/>
                <a:gd name="connsiteX2" fmla="*/ 1884496 w 1884496"/>
                <a:gd name="connsiteY2" fmla="*/ 518910 h 2978915"/>
                <a:gd name="connsiteX3" fmla="*/ 1869586 w 1884496"/>
                <a:gd name="connsiteY3" fmla="*/ 574956 h 2978915"/>
                <a:gd name="connsiteX4" fmla="*/ 1129812 w 1884496"/>
                <a:gd name="connsiteY4" fmla="*/ 1222655 h 2978915"/>
                <a:gd name="connsiteX5" fmla="*/ 1081359 w 1884496"/>
                <a:gd name="connsiteY5" fmla="*/ 1292436 h 2978915"/>
                <a:gd name="connsiteX6" fmla="*/ 910047 w 1884496"/>
                <a:gd name="connsiteY6" fmla="*/ 2336597 h 2978915"/>
                <a:gd name="connsiteX7" fmla="*/ 554240 w 1884496"/>
                <a:gd name="connsiteY7" fmla="*/ 2978915 h 2978915"/>
                <a:gd name="connsiteX8" fmla="*/ 0 w 1884496"/>
                <a:gd name="connsiteY8" fmla="*/ 2799184 h 2978915"/>
                <a:gd name="connsiteX9" fmla="*/ 363947 w 1884496"/>
                <a:gd name="connsiteY9" fmla="*/ 2178676 h 2978915"/>
                <a:gd name="connsiteX10" fmla="*/ 707813 w 1884496"/>
                <a:gd name="connsiteY10" fmla="*/ 1028153 h 2978915"/>
                <a:gd name="connsiteX11" fmla="*/ 1425777 w 1884496"/>
                <a:gd name="connsiteY11" fmla="*/ 17122 h 2978915"/>
                <a:gd name="connsiteX0" fmla="*/ 1425777 w 1884607"/>
                <a:gd name="connsiteY0" fmla="*/ 17122 h 2978915"/>
                <a:gd name="connsiteX1" fmla="*/ 1493350 w 1884607"/>
                <a:gd name="connsiteY1" fmla="*/ 8218 h 2978915"/>
                <a:gd name="connsiteX2" fmla="*/ 1884496 w 1884607"/>
                <a:gd name="connsiteY2" fmla="*/ 518910 h 2978915"/>
                <a:gd name="connsiteX3" fmla="*/ 1869586 w 1884607"/>
                <a:gd name="connsiteY3" fmla="*/ 574956 h 2978915"/>
                <a:gd name="connsiteX4" fmla="*/ 1129812 w 1884607"/>
                <a:gd name="connsiteY4" fmla="*/ 1222655 h 2978915"/>
                <a:gd name="connsiteX5" fmla="*/ 1081359 w 1884607"/>
                <a:gd name="connsiteY5" fmla="*/ 1292436 h 2978915"/>
                <a:gd name="connsiteX6" fmla="*/ 910047 w 1884607"/>
                <a:gd name="connsiteY6" fmla="*/ 2336597 h 2978915"/>
                <a:gd name="connsiteX7" fmla="*/ 554240 w 1884607"/>
                <a:gd name="connsiteY7" fmla="*/ 2978915 h 2978915"/>
                <a:gd name="connsiteX8" fmla="*/ 0 w 1884607"/>
                <a:gd name="connsiteY8" fmla="*/ 2799184 h 2978915"/>
                <a:gd name="connsiteX9" fmla="*/ 363947 w 1884607"/>
                <a:gd name="connsiteY9" fmla="*/ 2178676 h 2978915"/>
                <a:gd name="connsiteX10" fmla="*/ 707813 w 1884607"/>
                <a:gd name="connsiteY10" fmla="*/ 1028153 h 2978915"/>
                <a:gd name="connsiteX11" fmla="*/ 1425777 w 1884607"/>
                <a:gd name="connsiteY11" fmla="*/ 17122 h 29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4607" h="2978915">
                  <a:moveTo>
                    <a:pt x="1425777" y="17122"/>
                  </a:moveTo>
                  <a:cubicBezTo>
                    <a:pt x="1445126" y="7275"/>
                    <a:pt x="1477176" y="-10510"/>
                    <a:pt x="1493350" y="8218"/>
                  </a:cubicBezTo>
                  <a:lnTo>
                    <a:pt x="1884496" y="518910"/>
                  </a:lnTo>
                  <a:cubicBezTo>
                    <a:pt x="1885347" y="541826"/>
                    <a:pt x="1881435" y="563153"/>
                    <a:pt x="1869586" y="574956"/>
                  </a:cubicBezTo>
                  <a:lnTo>
                    <a:pt x="1129812" y="1222655"/>
                  </a:lnTo>
                  <a:lnTo>
                    <a:pt x="1081359" y="1292436"/>
                  </a:lnTo>
                  <a:lnTo>
                    <a:pt x="910047" y="2336597"/>
                  </a:lnTo>
                  <a:lnTo>
                    <a:pt x="554240" y="2978915"/>
                  </a:lnTo>
                  <a:cubicBezTo>
                    <a:pt x="443048" y="2787771"/>
                    <a:pt x="292167" y="2717278"/>
                    <a:pt x="0" y="2799184"/>
                  </a:cubicBezTo>
                  <a:lnTo>
                    <a:pt x="363947" y="2178676"/>
                  </a:lnTo>
                  <a:lnTo>
                    <a:pt x="707813" y="1028153"/>
                  </a:lnTo>
                  <a:lnTo>
                    <a:pt x="1425777" y="17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73EDAB9-BFA4-4902-BD83-B8AC56A9D92A}"/>
                </a:ext>
              </a:extLst>
            </p:cNvPr>
            <p:cNvSpPr/>
            <p:nvPr/>
          </p:nvSpPr>
          <p:spPr>
            <a:xfrm>
              <a:off x="3216500" y="1185682"/>
              <a:ext cx="5589119" cy="4680474"/>
            </a:xfrm>
            <a:custGeom>
              <a:avLst/>
              <a:gdLst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79713 w 5496339"/>
                <a:gd name="connsiteY11" fmla="*/ 3180522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5911 w 5496339"/>
                <a:gd name="connsiteY5" fmla="*/ 3507205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69566 w 5466522"/>
                <a:gd name="connsiteY0" fmla="*/ 0 h 4661453"/>
                <a:gd name="connsiteX1" fmla="*/ 5466522 w 5466522"/>
                <a:gd name="connsiteY1" fmla="*/ 357809 h 4661453"/>
                <a:gd name="connsiteX2" fmla="*/ 4701209 w 5466522"/>
                <a:gd name="connsiteY2" fmla="*/ 1083366 h 4661453"/>
                <a:gd name="connsiteX3" fmla="*/ 4403035 w 5466522"/>
                <a:gd name="connsiteY3" fmla="*/ 2554357 h 4661453"/>
                <a:gd name="connsiteX4" fmla="*/ 2982012 w 5466522"/>
                <a:gd name="connsiteY4" fmla="*/ 3293196 h 4661453"/>
                <a:gd name="connsiteX5" fmla="*/ 2092142 w 5466522"/>
                <a:gd name="connsiteY5" fmla="*/ 3461035 h 4661453"/>
                <a:gd name="connsiteX6" fmla="*/ 1996094 w 5466522"/>
                <a:gd name="connsiteY6" fmla="*/ 3507205 h 4661453"/>
                <a:gd name="connsiteX7" fmla="*/ 1302027 w 5466522"/>
                <a:gd name="connsiteY7" fmla="*/ 4542183 h 4661453"/>
                <a:gd name="connsiteX8" fmla="*/ 0 w 5466522"/>
                <a:gd name="connsiteY8" fmla="*/ 4661453 h 4661453"/>
                <a:gd name="connsiteX9" fmla="*/ 47079 w 5466522"/>
                <a:gd name="connsiteY9" fmla="*/ 4197839 h 4661453"/>
                <a:gd name="connsiteX10" fmla="*/ 973763 w 5466522"/>
                <a:gd name="connsiteY10" fmla="*/ 4040121 h 4661453"/>
                <a:gd name="connsiteX11" fmla="*/ 1003853 w 5466522"/>
                <a:gd name="connsiteY11" fmla="*/ 3975743 h 4661453"/>
                <a:gd name="connsiteX12" fmla="*/ 1609776 w 5466522"/>
                <a:gd name="connsiteY12" fmla="*/ 3175507 h 4661453"/>
                <a:gd name="connsiteX13" fmla="*/ 1811721 w 5466522"/>
                <a:gd name="connsiteY13" fmla="*/ 3189153 h 4661453"/>
                <a:gd name="connsiteX14" fmla="*/ 2972473 w 5466522"/>
                <a:gd name="connsiteY14" fmla="*/ 2947361 h 4661453"/>
                <a:gd name="connsiteX15" fmla="*/ 3309731 w 5466522"/>
                <a:gd name="connsiteY15" fmla="*/ 2435087 h 4661453"/>
                <a:gd name="connsiteX16" fmla="*/ 3985592 w 5466522"/>
                <a:gd name="connsiteY16" fmla="*/ 2087218 h 4661453"/>
                <a:gd name="connsiteX17" fmla="*/ 4293705 w 5466522"/>
                <a:gd name="connsiteY17" fmla="*/ 934279 h 4661453"/>
                <a:gd name="connsiteX18" fmla="*/ 4969566 w 5466522"/>
                <a:gd name="connsiteY18" fmla="*/ 0 h 4661453"/>
                <a:gd name="connsiteX0" fmla="*/ 5059243 w 5556199"/>
                <a:gd name="connsiteY0" fmla="*/ 0 h 4661453"/>
                <a:gd name="connsiteX1" fmla="*/ 5556199 w 5556199"/>
                <a:gd name="connsiteY1" fmla="*/ 357809 h 4661453"/>
                <a:gd name="connsiteX2" fmla="*/ 4790886 w 5556199"/>
                <a:gd name="connsiteY2" fmla="*/ 1083366 h 4661453"/>
                <a:gd name="connsiteX3" fmla="*/ 4492712 w 5556199"/>
                <a:gd name="connsiteY3" fmla="*/ 2554357 h 4661453"/>
                <a:gd name="connsiteX4" fmla="*/ 3071689 w 5556199"/>
                <a:gd name="connsiteY4" fmla="*/ 3293196 h 4661453"/>
                <a:gd name="connsiteX5" fmla="*/ 2181819 w 5556199"/>
                <a:gd name="connsiteY5" fmla="*/ 3461035 h 4661453"/>
                <a:gd name="connsiteX6" fmla="*/ 2085771 w 5556199"/>
                <a:gd name="connsiteY6" fmla="*/ 3507205 h 4661453"/>
                <a:gd name="connsiteX7" fmla="*/ 1391704 w 5556199"/>
                <a:gd name="connsiteY7" fmla="*/ 4542183 h 4661453"/>
                <a:gd name="connsiteX8" fmla="*/ 89677 w 5556199"/>
                <a:gd name="connsiteY8" fmla="*/ 4661453 h 4661453"/>
                <a:gd name="connsiteX9" fmla="*/ 136756 w 5556199"/>
                <a:gd name="connsiteY9" fmla="*/ 4197839 h 4661453"/>
                <a:gd name="connsiteX10" fmla="*/ 1063440 w 5556199"/>
                <a:gd name="connsiteY10" fmla="*/ 4040121 h 4661453"/>
                <a:gd name="connsiteX11" fmla="*/ 1093530 w 5556199"/>
                <a:gd name="connsiteY11" fmla="*/ 3975743 h 4661453"/>
                <a:gd name="connsiteX12" fmla="*/ 1699453 w 5556199"/>
                <a:gd name="connsiteY12" fmla="*/ 3175507 h 4661453"/>
                <a:gd name="connsiteX13" fmla="*/ 1901398 w 5556199"/>
                <a:gd name="connsiteY13" fmla="*/ 3189153 h 4661453"/>
                <a:gd name="connsiteX14" fmla="*/ 3062150 w 5556199"/>
                <a:gd name="connsiteY14" fmla="*/ 2947361 h 4661453"/>
                <a:gd name="connsiteX15" fmla="*/ 3399408 w 5556199"/>
                <a:gd name="connsiteY15" fmla="*/ 2435087 h 4661453"/>
                <a:gd name="connsiteX16" fmla="*/ 4075269 w 5556199"/>
                <a:gd name="connsiteY16" fmla="*/ 2087218 h 4661453"/>
                <a:gd name="connsiteX17" fmla="*/ 4383382 w 5556199"/>
                <a:gd name="connsiteY17" fmla="*/ 934279 h 4661453"/>
                <a:gd name="connsiteX18" fmla="*/ 5059243 w 5556199"/>
                <a:gd name="connsiteY18" fmla="*/ 0 h 4661453"/>
                <a:gd name="connsiteX0" fmla="*/ 5034496 w 5531452"/>
                <a:gd name="connsiteY0" fmla="*/ 0 h 4693214"/>
                <a:gd name="connsiteX1" fmla="*/ 5531452 w 5531452"/>
                <a:gd name="connsiteY1" fmla="*/ 357809 h 4693214"/>
                <a:gd name="connsiteX2" fmla="*/ 4766139 w 5531452"/>
                <a:gd name="connsiteY2" fmla="*/ 1083366 h 4693214"/>
                <a:gd name="connsiteX3" fmla="*/ 4467965 w 5531452"/>
                <a:gd name="connsiteY3" fmla="*/ 2554357 h 4693214"/>
                <a:gd name="connsiteX4" fmla="*/ 3046942 w 5531452"/>
                <a:gd name="connsiteY4" fmla="*/ 3293196 h 4693214"/>
                <a:gd name="connsiteX5" fmla="*/ 2157072 w 5531452"/>
                <a:gd name="connsiteY5" fmla="*/ 3461035 h 4693214"/>
                <a:gd name="connsiteX6" fmla="*/ 2061024 w 5531452"/>
                <a:gd name="connsiteY6" fmla="*/ 3507205 h 4693214"/>
                <a:gd name="connsiteX7" fmla="*/ 1366957 w 5531452"/>
                <a:gd name="connsiteY7" fmla="*/ 4542183 h 4693214"/>
                <a:gd name="connsiteX8" fmla="*/ 165230 w 5531452"/>
                <a:gd name="connsiteY8" fmla="*/ 4693214 h 4693214"/>
                <a:gd name="connsiteX9" fmla="*/ 112009 w 5531452"/>
                <a:gd name="connsiteY9" fmla="*/ 4197839 h 4693214"/>
                <a:gd name="connsiteX10" fmla="*/ 1038693 w 5531452"/>
                <a:gd name="connsiteY10" fmla="*/ 4040121 h 4693214"/>
                <a:gd name="connsiteX11" fmla="*/ 1068783 w 5531452"/>
                <a:gd name="connsiteY11" fmla="*/ 3975743 h 4693214"/>
                <a:gd name="connsiteX12" fmla="*/ 1674706 w 5531452"/>
                <a:gd name="connsiteY12" fmla="*/ 3175507 h 4693214"/>
                <a:gd name="connsiteX13" fmla="*/ 1876651 w 5531452"/>
                <a:gd name="connsiteY13" fmla="*/ 3189153 h 4693214"/>
                <a:gd name="connsiteX14" fmla="*/ 3037403 w 5531452"/>
                <a:gd name="connsiteY14" fmla="*/ 2947361 h 4693214"/>
                <a:gd name="connsiteX15" fmla="*/ 3374661 w 5531452"/>
                <a:gd name="connsiteY15" fmla="*/ 2435087 h 4693214"/>
                <a:gd name="connsiteX16" fmla="*/ 4050522 w 5531452"/>
                <a:gd name="connsiteY16" fmla="*/ 2087218 h 4693214"/>
                <a:gd name="connsiteX17" fmla="*/ 4358635 w 5531452"/>
                <a:gd name="connsiteY17" fmla="*/ 934279 h 4693214"/>
                <a:gd name="connsiteX18" fmla="*/ 5034496 w 5531452"/>
                <a:gd name="connsiteY18" fmla="*/ 0 h 4693214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474771 w 5639266"/>
                <a:gd name="connsiteY7" fmla="*/ 4542183 h 4693348"/>
                <a:gd name="connsiteX8" fmla="*/ 273044 w 5639266"/>
                <a:gd name="connsiteY8" fmla="*/ 4693214 h 4693348"/>
                <a:gd name="connsiteX9" fmla="*/ 219823 w 5639266"/>
                <a:gd name="connsiteY9" fmla="*/ 4197839 h 4693348"/>
                <a:gd name="connsiteX10" fmla="*/ 1146507 w 5639266"/>
                <a:gd name="connsiteY10" fmla="*/ 4040121 h 4693348"/>
                <a:gd name="connsiteX11" fmla="*/ 1176597 w 5639266"/>
                <a:gd name="connsiteY11" fmla="*/ 3975743 h 4693348"/>
                <a:gd name="connsiteX12" fmla="*/ 1782520 w 5639266"/>
                <a:gd name="connsiteY12" fmla="*/ 3175507 h 4693348"/>
                <a:gd name="connsiteX13" fmla="*/ 1984465 w 5639266"/>
                <a:gd name="connsiteY13" fmla="*/ 3189153 h 4693348"/>
                <a:gd name="connsiteX14" fmla="*/ 3145217 w 5639266"/>
                <a:gd name="connsiteY14" fmla="*/ 2947361 h 4693348"/>
                <a:gd name="connsiteX15" fmla="*/ 3482475 w 5639266"/>
                <a:gd name="connsiteY15" fmla="*/ 2435087 h 4693348"/>
                <a:gd name="connsiteX16" fmla="*/ 4158336 w 5639266"/>
                <a:gd name="connsiteY16" fmla="*/ 2087218 h 4693348"/>
                <a:gd name="connsiteX17" fmla="*/ 4466449 w 5639266"/>
                <a:gd name="connsiteY17" fmla="*/ 934279 h 4693348"/>
                <a:gd name="connsiteX18" fmla="*/ 5142310 w 5639266"/>
                <a:gd name="connsiteY18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13928 w 5639266"/>
                <a:gd name="connsiteY3" fmla="*/ 2611193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0610 w 5639266"/>
                <a:gd name="connsiteY2" fmla="*/ 1121814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589116"/>
                <a:gd name="connsiteY0" fmla="*/ 0 h 4693348"/>
                <a:gd name="connsiteX1" fmla="*/ 5589116 w 5589116"/>
                <a:gd name="connsiteY1" fmla="*/ 384556 h 4693348"/>
                <a:gd name="connsiteX2" fmla="*/ 4870610 w 5589116"/>
                <a:gd name="connsiteY2" fmla="*/ 1121814 h 4693348"/>
                <a:gd name="connsiteX3" fmla="*/ 4641991 w 5589116"/>
                <a:gd name="connsiteY3" fmla="*/ 2399527 h 4693348"/>
                <a:gd name="connsiteX4" fmla="*/ 4513928 w 5589116"/>
                <a:gd name="connsiteY4" fmla="*/ 2611193 h 4693348"/>
                <a:gd name="connsiteX5" fmla="*/ 3154756 w 5589116"/>
                <a:gd name="connsiteY5" fmla="*/ 3293196 h 4693348"/>
                <a:gd name="connsiteX6" fmla="*/ 2264886 w 5589116"/>
                <a:gd name="connsiteY6" fmla="*/ 3461035 h 4693348"/>
                <a:gd name="connsiteX7" fmla="*/ 2168838 w 5589116"/>
                <a:gd name="connsiteY7" fmla="*/ 3507205 h 4693348"/>
                <a:gd name="connsiteX8" fmla="*/ 1586190 w 5589116"/>
                <a:gd name="connsiteY8" fmla="*/ 4428927 h 4693348"/>
                <a:gd name="connsiteX9" fmla="*/ 1474771 w 5589116"/>
                <a:gd name="connsiteY9" fmla="*/ 4542183 h 4693348"/>
                <a:gd name="connsiteX10" fmla="*/ 273044 w 5589116"/>
                <a:gd name="connsiteY10" fmla="*/ 4693214 h 4693348"/>
                <a:gd name="connsiteX11" fmla="*/ 219823 w 5589116"/>
                <a:gd name="connsiteY11" fmla="*/ 4197839 h 4693348"/>
                <a:gd name="connsiteX12" fmla="*/ 1146507 w 5589116"/>
                <a:gd name="connsiteY12" fmla="*/ 4040121 h 4693348"/>
                <a:gd name="connsiteX13" fmla="*/ 1176597 w 5589116"/>
                <a:gd name="connsiteY13" fmla="*/ 3975743 h 4693348"/>
                <a:gd name="connsiteX14" fmla="*/ 1782520 w 5589116"/>
                <a:gd name="connsiteY14" fmla="*/ 3175507 h 4693348"/>
                <a:gd name="connsiteX15" fmla="*/ 1984465 w 5589116"/>
                <a:gd name="connsiteY15" fmla="*/ 3189153 h 4693348"/>
                <a:gd name="connsiteX16" fmla="*/ 3145217 w 5589116"/>
                <a:gd name="connsiteY16" fmla="*/ 2947361 h 4693348"/>
                <a:gd name="connsiteX17" fmla="*/ 3482475 w 5589116"/>
                <a:gd name="connsiteY17" fmla="*/ 2435087 h 4693348"/>
                <a:gd name="connsiteX18" fmla="*/ 4054693 w 5589116"/>
                <a:gd name="connsiteY18" fmla="*/ 2175816 h 4693348"/>
                <a:gd name="connsiteX19" fmla="*/ 4132133 w 5589116"/>
                <a:gd name="connsiteY19" fmla="*/ 2056836 h 4693348"/>
                <a:gd name="connsiteX20" fmla="*/ 4466449 w 5589116"/>
                <a:gd name="connsiteY20" fmla="*/ 934279 h 4693348"/>
                <a:gd name="connsiteX21" fmla="*/ 5142310 w 5589116"/>
                <a:gd name="connsiteY21" fmla="*/ 0 h 4693348"/>
                <a:gd name="connsiteX0" fmla="*/ 5142310 w 5589116"/>
                <a:gd name="connsiteY0" fmla="*/ 0 h 4693348"/>
                <a:gd name="connsiteX1" fmla="*/ 5583137 w 5589116"/>
                <a:gd name="connsiteY1" fmla="*/ 355083 h 4693348"/>
                <a:gd name="connsiteX2" fmla="*/ 5589116 w 5589116"/>
                <a:gd name="connsiteY2" fmla="*/ 384556 h 4693348"/>
                <a:gd name="connsiteX3" fmla="*/ 4870610 w 5589116"/>
                <a:gd name="connsiteY3" fmla="*/ 1121814 h 4693348"/>
                <a:gd name="connsiteX4" fmla="*/ 4641991 w 5589116"/>
                <a:gd name="connsiteY4" fmla="*/ 2399527 h 4693348"/>
                <a:gd name="connsiteX5" fmla="*/ 4513928 w 5589116"/>
                <a:gd name="connsiteY5" fmla="*/ 2611193 h 4693348"/>
                <a:gd name="connsiteX6" fmla="*/ 3154756 w 5589116"/>
                <a:gd name="connsiteY6" fmla="*/ 3293196 h 4693348"/>
                <a:gd name="connsiteX7" fmla="*/ 2264886 w 5589116"/>
                <a:gd name="connsiteY7" fmla="*/ 3461035 h 4693348"/>
                <a:gd name="connsiteX8" fmla="*/ 2168838 w 5589116"/>
                <a:gd name="connsiteY8" fmla="*/ 3507205 h 4693348"/>
                <a:gd name="connsiteX9" fmla="*/ 1586190 w 5589116"/>
                <a:gd name="connsiteY9" fmla="*/ 4428927 h 4693348"/>
                <a:gd name="connsiteX10" fmla="*/ 1474771 w 5589116"/>
                <a:gd name="connsiteY10" fmla="*/ 4542183 h 4693348"/>
                <a:gd name="connsiteX11" fmla="*/ 273044 w 5589116"/>
                <a:gd name="connsiteY11" fmla="*/ 4693214 h 4693348"/>
                <a:gd name="connsiteX12" fmla="*/ 219823 w 5589116"/>
                <a:gd name="connsiteY12" fmla="*/ 4197839 h 4693348"/>
                <a:gd name="connsiteX13" fmla="*/ 1146507 w 5589116"/>
                <a:gd name="connsiteY13" fmla="*/ 4040121 h 4693348"/>
                <a:gd name="connsiteX14" fmla="*/ 1176597 w 5589116"/>
                <a:gd name="connsiteY14" fmla="*/ 3975743 h 4693348"/>
                <a:gd name="connsiteX15" fmla="*/ 1782520 w 5589116"/>
                <a:gd name="connsiteY15" fmla="*/ 3175507 h 4693348"/>
                <a:gd name="connsiteX16" fmla="*/ 1984465 w 5589116"/>
                <a:gd name="connsiteY16" fmla="*/ 3189153 h 4693348"/>
                <a:gd name="connsiteX17" fmla="*/ 3145217 w 5589116"/>
                <a:gd name="connsiteY17" fmla="*/ 2947361 h 4693348"/>
                <a:gd name="connsiteX18" fmla="*/ 3482475 w 5589116"/>
                <a:gd name="connsiteY18" fmla="*/ 2435087 h 4693348"/>
                <a:gd name="connsiteX19" fmla="*/ 4054693 w 5589116"/>
                <a:gd name="connsiteY19" fmla="*/ 2175816 h 4693348"/>
                <a:gd name="connsiteX20" fmla="*/ 4132133 w 5589116"/>
                <a:gd name="connsiteY20" fmla="*/ 2056836 h 4693348"/>
                <a:gd name="connsiteX21" fmla="*/ 4466449 w 5589116"/>
                <a:gd name="connsiteY21" fmla="*/ 934279 h 4693348"/>
                <a:gd name="connsiteX22" fmla="*/ 5142310 w 5589116"/>
                <a:gd name="connsiteY22" fmla="*/ 0 h 4693348"/>
                <a:gd name="connsiteX0" fmla="*/ 5118907 w 5589116"/>
                <a:gd name="connsiteY0" fmla="*/ 0 h 4674960"/>
                <a:gd name="connsiteX1" fmla="*/ 5583137 w 5589116"/>
                <a:gd name="connsiteY1" fmla="*/ 336695 h 4674960"/>
                <a:gd name="connsiteX2" fmla="*/ 5589116 w 5589116"/>
                <a:gd name="connsiteY2" fmla="*/ 366168 h 4674960"/>
                <a:gd name="connsiteX3" fmla="*/ 4870610 w 5589116"/>
                <a:gd name="connsiteY3" fmla="*/ 1103426 h 4674960"/>
                <a:gd name="connsiteX4" fmla="*/ 4641991 w 5589116"/>
                <a:gd name="connsiteY4" fmla="*/ 2381139 h 4674960"/>
                <a:gd name="connsiteX5" fmla="*/ 4513928 w 5589116"/>
                <a:gd name="connsiteY5" fmla="*/ 2592805 h 4674960"/>
                <a:gd name="connsiteX6" fmla="*/ 3154756 w 5589116"/>
                <a:gd name="connsiteY6" fmla="*/ 3274808 h 4674960"/>
                <a:gd name="connsiteX7" fmla="*/ 2264886 w 5589116"/>
                <a:gd name="connsiteY7" fmla="*/ 3442647 h 4674960"/>
                <a:gd name="connsiteX8" fmla="*/ 2168838 w 5589116"/>
                <a:gd name="connsiteY8" fmla="*/ 3488817 h 4674960"/>
                <a:gd name="connsiteX9" fmla="*/ 1586190 w 5589116"/>
                <a:gd name="connsiteY9" fmla="*/ 4410539 h 4674960"/>
                <a:gd name="connsiteX10" fmla="*/ 1474771 w 5589116"/>
                <a:gd name="connsiteY10" fmla="*/ 4523795 h 4674960"/>
                <a:gd name="connsiteX11" fmla="*/ 273044 w 5589116"/>
                <a:gd name="connsiteY11" fmla="*/ 4674826 h 4674960"/>
                <a:gd name="connsiteX12" fmla="*/ 219823 w 5589116"/>
                <a:gd name="connsiteY12" fmla="*/ 4179451 h 4674960"/>
                <a:gd name="connsiteX13" fmla="*/ 1146507 w 5589116"/>
                <a:gd name="connsiteY13" fmla="*/ 4021733 h 4674960"/>
                <a:gd name="connsiteX14" fmla="*/ 1176597 w 5589116"/>
                <a:gd name="connsiteY14" fmla="*/ 3957355 h 4674960"/>
                <a:gd name="connsiteX15" fmla="*/ 1782520 w 5589116"/>
                <a:gd name="connsiteY15" fmla="*/ 3157119 h 4674960"/>
                <a:gd name="connsiteX16" fmla="*/ 1984465 w 5589116"/>
                <a:gd name="connsiteY16" fmla="*/ 3170765 h 4674960"/>
                <a:gd name="connsiteX17" fmla="*/ 3145217 w 5589116"/>
                <a:gd name="connsiteY17" fmla="*/ 2928973 h 4674960"/>
                <a:gd name="connsiteX18" fmla="*/ 3482475 w 5589116"/>
                <a:gd name="connsiteY18" fmla="*/ 2416699 h 4674960"/>
                <a:gd name="connsiteX19" fmla="*/ 4054693 w 5589116"/>
                <a:gd name="connsiteY19" fmla="*/ 2157428 h 4674960"/>
                <a:gd name="connsiteX20" fmla="*/ 4132133 w 5589116"/>
                <a:gd name="connsiteY20" fmla="*/ 2038448 h 4674960"/>
                <a:gd name="connsiteX21" fmla="*/ 4466449 w 5589116"/>
                <a:gd name="connsiteY21" fmla="*/ 915891 h 4674960"/>
                <a:gd name="connsiteX22" fmla="*/ 5118907 w 5589116"/>
                <a:gd name="connsiteY22" fmla="*/ 0 h 4674960"/>
                <a:gd name="connsiteX0" fmla="*/ 5118907 w 5589116"/>
                <a:gd name="connsiteY0" fmla="*/ 78700 h 4753660"/>
                <a:gd name="connsiteX1" fmla="*/ 5168565 w 5589116"/>
                <a:gd name="connsiteY1" fmla="*/ 81062 h 4753660"/>
                <a:gd name="connsiteX2" fmla="*/ 5583137 w 5589116"/>
                <a:gd name="connsiteY2" fmla="*/ 415395 h 4753660"/>
                <a:gd name="connsiteX3" fmla="*/ 5589116 w 5589116"/>
                <a:gd name="connsiteY3" fmla="*/ 444868 h 4753660"/>
                <a:gd name="connsiteX4" fmla="*/ 4870610 w 5589116"/>
                <a:gd name="connsiteY4" fmla="*/ 1182126 h 4753660"/>
                <a:gd name="connsiteX5" fmla="*/ 4641991 w 5589116"/>
                <a:gd name="connsiteY5" fmla="*/ 2459839 h 4753660"/>
                <a:gd name="connsiteX6" fmla="*/ 4513928 w 5589116"/>
                <a:gd name="connsiteY6" fmla="*/ 2671505 h 4753660"/>
                <a:gd name="connsiteX7" fmla="*/ 3154756 w 5589116"/>
                <a:gd name="connsiteY7" fmla="*/ 3353508 h 4753660"/>
                <a:gd name="connsiteX8" fmla="*/ 2264886 w 5589116"/>
                <a:gd name="connsiteY8" fmla="*/ 3521347 h 4753660"/>
                <a:gd name="connsiteX9" fmla="*/ 2168838 w 5589116"/>
                <a:gd name="connsiteY9" fmla="*/ 3567517 h 4753660"/>
                <a:gd name="connsiteX10" fmla="*/ 1586190 w 5589116"/>
                <a:gd name="connsiteY10" fmla="*/ 4489239 h 4753660"/>
                <a:gd name="connsiteX11" fmla="*/ 1474771 w 5589116"/>
                <a:gd name="connsiteY11" fmla="*/ 4602495 h 4753660"/>
                <a:gd name="connsiteX12" fmla="*/ 273044 w 5589116"/>
                <a:gd name="connsiteY12" fmla="*/ 4753526 h 4753660"/>
                <a:gd name="connsiteX13" fmla="*/ 219823 w 5589116"/>
                <a:gd name="connsiteY13" fmla="*/ 4258151 h 4753660"/>
                <a:gd name="connsiteX14" fmla="*/ 1146507 w 5589116"/>
                <a:gd name="connsiteY14" fmla="*/ 4100433 h 4753660"/>
                <a:gd name="connsiteX15" fmla="*/ 1176597 w 5589116"/>
                <a:gd name="connsiteY15" fmla="*/ 4036055 h 4753660"/>
                <a:gd name="connsiteX16" fmla="*/ 1782520 w 5589116"/>
                <a:gd name="connsiteY16" fmla="*/ 3235819 h 4753660"/>
                <a:gd name="connsiteX17" fmla="*/ 1984465 w 5589116"/>
                <a:gd name="connsiteY17" fmla="*/ 3249465 h 4753660"/>
                <a:gd name="connsiteX18" fmla="*/ 3145217 w 5589116"/>
                <a:gd name="connsiteY18" fmla="*/ 3007673 h 4753660"/>
                <a:gd name="connsiteX19" fmla="*/ 3482475 w 5589116"/>
                <a:gd name="connsiteY19" fmla="*/ 2495399 h 4753660"/>
                <a:gd name="connsiteX20" fmla="*/ 4054693 w 5589116"/>
                <a:gd name="connsiteY20" fmla="*/ 2236128 h 4753660"/>
                <a:gd name="connsiteX21" fmla="*/ 4132133 w 5589116"/>
                <a:gd name="connsiteY21" fmla="*/ 2117148 h 4753660"/>
                <a:gd name="connsiteX22" fmla="*/ 4466449 w 5589116"/>
                <a:gd name="connsiteY22" fmla="*/ 994591 h 4753660"/>
                <a:gd name="connsiteX23" fmla="*/ 5118907 w 5589116"/>
                <a:gd name="connsiteY23" fmla="*/ 78700 h 4753660"/>
                <a:gd name="connsiteX0" fmla="*/ 5118907 w 5589116"/>
                <a:gd name="connsiteY0" fmla="*/ 25579 h 4700539"/>
                <a:gd name="connsiteX1" fmla="*/ 5168565 w 5589116"/>
                <a:gd name="connsiteY1" fmla="*/ 27941 h 4700539"/>
                <a:gd name="connsiteX2" fmla="*/ 5583137 w 5589116"/>
                <a:gd name="connsiteY2" fmla="*/ 362274 h 4700539"/>
                <a:gd name="connsiteX3" fmla="*/ 5589116 w 5589116"/>
                <a:gd name="connsiteY3" fmla="*/ 391747 h 4700539"/>
                <a:gd name="connsiteX4" fmla="*/ 4870610 w 5589116"/>
                <a:gd name="connsiteY4" fmla="*/ 1129005 h 4700539"/>
                <a:gd name="connsiteX5" fmla="*/ 4641991 w 5589116"/>
                <a:gd name="connsiteY5" fmla="*/ 2406718 h 4700539"/>
                <a:gd name="connsiteX6" fmla="*/ 4513928 w 5589116"/>
                <a:gd name="connsiteY6" fmla="*/ 2618384 h 4700539"/>
                <a:gd name="connsiteX7" fmla="*/ 3154756 w 5589116"/>
                <a:gd name="connsiteY7" fmla="*/ 3300387 h 4700539"/>
                <a:gd name="connsiteX8" fmla="*/ 2264886 w 5589116"/>
                <a:gd name="connsiteY8" fmla="*/ 3468226 h 4700539"/>
                <a:gd name="connsiteX9" fmla="*/ 2168838 w 5589116"/>
                <a:gd name="connsiteY9" fmla="*/ 3514396 h 4700539"/>
                <a:gd name="connsiteX10" fmla="*/ 1586190 w 5589116"/>
                <a:gd name="connsiteY10" fmla="*/ 4436118 h 4700539"/>
                <a:gd name="connsiteX11" fmla="*/ 1474771 w 5589116"/>
                <a:gd name="connsiteY11" fmla="*/ 4549374 h 4700539"/>
                <a:gd name="connsiteX12" fmla="*/ 273044 w 5589116"/>
                <a:gd name="connsiteY12" fmla="*/ 4700405 h 4700539"/>
                <a:gd name="connsiteX13" fmla="*/ 219823 w 5589116"/>
                <a:gd name="connsiteY13" fmla="*/ 4205030 h 4700539"/>
                <a:gd name="connsiteX14" fmla="*/ 1146507 w 5589116"/>
                <a:gd name="connsiteY14" fmla="*/ 4047312 h 4700539"/>
                <a:gd name="connsiteX15" fmla="*/ 1176597 w 5589116"/>
                <a:gd name="connsiteY15" fmla="*/ 3982934 h 4700539"/>
                <a:gd name="connsiteX16" fmla="*/ 1782520 w 5589116"/>
                <a:gd name="connsiteY16" fmla="*/ 3182698 h 4700539"/>
                <a:gd name="connsiteX17" fmla="*/ 1984465 w 5589116"/>
                <a:gd name="connsiteY17" fmla="*/ 3196344 h 4700539"/>
                <a:gd name="connsiteX18" fmla="*/ 3145217 w 5589116"/>
                <a:gd name="connsiteY18" fmla="*/ 2954552 h 4700539"/>
                <a:gd name="connsiteX19" fmla="*/ 3482475 w 5589116"/>
                <a:gd name="connsiteY19" fmla="*/ 2442278 h 4700539"/>
                <a:gd name="connsiteX20" fmla="*/ 4054693 w 5589116"/>
                <a:gd name="connsiteY20" fmla="*/ 2183007 h 4700539"/>
                <a:gd name="connsiteX21" fmla="*/ 4132133 w 5589116"/>
                <a:gd name="connsiteY21" fmla="*/ 2064027 h 4700539"/>
                <a:gd name="connsiteX22" fmla="*/ 4466449 w 5589116"/>
                <a:gd name="connsiteY22" fmla="*/ 941470 h 4700539"/>
                <a:gd name="connsiteX23" fmla="*/ 5118907 w 5589116"/>
                <a:gd name="connsiteY23" fmla="*/ 25579 h 4700539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82475 w 5589116"/>
                <a:gd name="connsiteY19" fmla="*/ 2422220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89116" h="4680481">
                  <a:moveTo>
                    <a:pt x="5118907" y="5521"/>
                  </a:moveTo>
                  <a:cubicBezTo>
                    <a:pt x="5130889" y="-4085"/>
                    <a:pt x="5164746" y="245"/>
                    <a:pt x="5168565" y="7883"/>
                  </a:cubicBezTo>
                  <a:cubicBezTo>
                    <a:pt x="5245937" y="63999"/>
                    <a:pt x="5511652" y="287154"/>
                    <a:pt x="5583137" y="342216"/>
                  </a:cubicBezTo>
                  <a:lnTo>
                    <a:pt x="5589116" y="371689"/>
                  </a:lnTo>
                  <a:lnTo>
                    <a:pt x="4870610" y="1108947"/>
                  </a:lnTo>
                  <a:cubicBezTo>
                    <a:pt x="4773229" y="1526493"/>
                    <a:pt x="4739372" y="1969114"/>
                    <a:pt x="4641991" y="2386660"/>
                  </a:cubicBezTo>
                  <a:cubicBezTo>
                    <a:pt x="4639423" y="2468917"/>
                    <a:pt x="4583363" y="2561204"/>
                    <a:pt x="4513928" y="2598326"/>
                  </a:cubicBezTo>
                  <a:lnTo>
                    <a:pt x="3154756" y="3280329"/>
                  </a:lnTo>
                  <a:cubicBezTo>
                    <a:pt x="2859247" y="3345191"/>
                    <a:pt x="2560395" y="3383306"/>
                    <a:pt x="2264886" y="3448168"/>
                  </a:cubicBezTo>
                  <a:lnTo>
                    <a:pt x="2168838" y="3494338"/>
                  </a:lnTo>
                  <a:cubicBezTo>
                    <a:pt x="1961249" y="3803250"/>
                    <a:pt x="1793779" y="4107148"/>
                    <a:pt x="1586190" y="4416060"/>
                  </a:cubicBezTo>
                  <a:cubicBezTo>
                    <a:pt x="1550722" y="4470528"/>
                    <a:pt x="1523612" y="4509952"/>
                    <a:pt x="1474771" y="4529316"/>
                  </a:cubicBezTo>
                  <a:lnTo>
                    <a:pt x="273044" y="4680347"/>
                  </a:lnTo>
                  <a:cubicBezTo>
                    <a:pt x="-97417" y="4689632"/>
                    <a:pt x="-66680" y="4214135"/>
                    <a:pt x="219823" y="4184972"/>
                  </a:cubicBezTo>
                  <a:lnTo>
                    <a:pt x="1146507" y="4027254"/>
                  </a:lnTo>
                  <a:lnTo>
                    <a:pt x="1176597" y="3962876"/>
                  </a:lnTo>
                  <a:cubicBezTo>
                    <a:pt x="1460482" y="3913447"/>
                    <a:pt x="1824609" y="3553088"/>
                    <a:pt x="1782520" y="3162640"/>
                  </a:cubicBezTo>
                  <a:cubicBezTo>
                    <a:pt x="1874910" y="3195607"/>
                    <a:pt x="1917150" y="3188454"/>
                    <a:pt x="1984465" y="3176286"/>
                  </a:cubicBezTo>
                  <a:lnTo>
                    <a:pt x="3145217" y="2934494"/>
                  </a:lnTo>
                  <a:cubicBezTo>
                    <a:pt x="3282154" y="2889111"/>
                    <a:pt x="3472584" y="2709994"/>
                    <a:pt x="3410594" y="2467355"/>
                  </a:cubicBezTo>
                  <a:lnTo>
                    <a:pt x="4054693" y="2162949"/>
                  </a:lnTo>
                  <a:cubicBezTo>
                    <a:pt x="4102789" y="2123310"/>
                    <a:pt x="4117001" y="2080382"/>
                    <a:pt x="4132133" y="2043969"/>
                  </a:cubicBezTo>
                  <a:lnTo>
                    <a:pt x="4466449" y="921412"/>
                  </a:lnTo>
                  <a:lnTo>
                    <a:pt x="5118907" y="55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88EE9F5-7977-483D-A03C-3F0DC5A7A00F}"/>
                </a:ext>
              </a:extLst>
            </p:cNvPr>
            <p:cNvSpPr/>
            <p:nvPr/>
          </p:nvSpPr>
          <p:spPr>
            <a:xfrm>
              <a:off x="4309415" y="1211432"/>
              <a:ext cx="417685" cy="4176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D3DB0C8-D68D-4767-9919-8908C7DD0F63}"/>
                </a:ext>
              </a:extLst>
            </p:cNvPr>
            <p:cNvSpPr/>
            <p:nvPr/>
          </p:nvSpPr>
          <p:spPr>
            <a:xfrm>
              <a:off x="4875621" y="670315"/>
              <a:ext cx="332383" cy="332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19D2610-3990-4046-9C0B-21B28E8ED2C9}"/>
              </a:ext>
            </a:extLst>
          </p:cNvPr>
          <p:cNvGrpSpPr/>
          <p:nvPr/>
        </p:nvGrpSpPr>
        <p:grpSpPr>
          <a:xfrm rot="20774643" flipH="1">
            <a:off x="8540797" y="2433817"/>
            <a:ext cx="713590" cy="1263843"/>
            <a:chOff x="7912705" y="3718276"/>
            <a:chExt cx="1144756" cy="202748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F775BC5-ACD7-4E9D-845A-B581656DAFFB}"/>
                </a:ext>
              </a:extLst>
            </p:cNvPr>
            <p:cNvSpPr/>
            <p:nvPr/>
          </p:nvSpPr>
          <p:spPr>
            <a:xfrm rot="16200000" flipH="1">
              <a:off x="8148106" y="4365294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252E72B-605E-4B0A-A911-1F07C7788D35}"/>
                </a:ext>
              </a:extLst>
            </p:cNvPr>
            <p:cNvSpPr/>
            <p:nvPr/>
          </p:nvSpPr>
          <p:spPr>
            <a:xfrm rot="16200000" flipH="1">
              <a:off x="8114067" y="407544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C2A006-2793-4C81-873A-3B66AC680CAE}"/>
                </a:ext>
              </a:extLst>
            </p:cNvPr>
            <p:cNvSpPr/>
            <p:nvPr/>
          </p:nvSpPr>
          <p:spPr>
            <a:xfrm rot="16200000" flipH="1">
              <a:off x="8184207" y="3855386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EB98D08-5586-4A3E-895C-24C9F25DEC84}"/>
                </a:ext>
              </a:extLst>
            </p:cNvPr>
            <p:cNvSpPr/>
            <p:nvPr/>
          </p:nvSpPr>
          <p:spPr>
            <a:xfrm rot="16200000" flipH="1">
              <a:off x="8190982" y="3718276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619E426-EF70-46D7-8F88-A361A32C7826}"/>
                </a:ext>
              </a:extLst>
            </p:cNvPr>
            <p:cNvGrpSpPr/>
            <p:nvPr/>
          </p:nvGrpSpPr>
          <p:grpSpPr>
            <a:xfrm>
              <a:off x="7912705" y="4199943"/>
              <a:ext cx="1144756" cy="1545815"/>
              <a:chOff x="2944992" y="-525620"/>
              <a:chExt cx="5025035" cy="678552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35C2DA4-0C68-439E-BAD1-AC15635D5B35}"/>
                  </a:ext>
                </a:extLst>
              </p:cNvPr>
              <p:cNvGrpSpPr/>
              <p:nvPr/>
            </p:nvGrpSpPr>
            <p:grpSpPr>
              <a:xfrm rot="15402077" flipH="1">
                <a:off x="1643909" y="775463"/>
                <a:ext cx="6785529" cy="4183363"/>
                <a:chOff x="1578125" y="821096"/>
                <a:chExt cx="7346653" cy="4529301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BC77C9D6-4855-4BC5-A7AE-AB3F7615A93E}"/>
                    </a:ext>
                  </a:extLst>
                </p:cNvPr>
                <p:cNvSpPr/>
                <p:nvPr/>
              </p:nvSpPr>
              <p:spPr>
                <a:xfrm>
                  <a:off x="3879838" y="3609072"/>
                  <a:ext cx="622454" cy="1063587"/>
                </a:xfrm>
                <a:custGeom>
                  <a:avLst/>
                  <a:gdLst>
                    <a:gd name="connsiteX0" fmla="*/ 0 w 568960"/>
                    <a:gd name="connsiteY0" fmla="*/ 101600 h 995680"/>
                    <a:gd name="connsiteX1" fmla="*/ 568960 w 568960"/>
                    <a:gd name="connsiteY1" fmla="*/ 0 h 995680"/>
                    <a:gd name="connsiteX2" fmla="*/ 568960 w 568960"/>
                    <a:gd name="connsiteY2" fmla="*/ 822960 h 995680"/>
                    <a:gd name="connsiteX3" fmla="*/ 193040 w 568960"/>
                    <a:gd name="connsiteY3" fmla="*/ 995680 h 995680"/>
                    <a:gd name="connsiteX4" fmla="*/ 345440 w 568960"/>
                    <a:gd name="connsiteY4" fmla="*/ 508000 h 995680"/>
                    <a:gd name="connsiteX5" fmla="*/ 325120 w 568960"/>
                    <a:gd name="connsiteY5" fmla="*/ 375920 h 995680"/>
                    <a:gd name="connsiteX6" fmla="*/ 0 w 568960"/>
                    <a:gd name="connsiteY6" fmla="*/ 101600 h 995680"/>
                    <a:gd name="connsiteX0" fmla="*/ 0 w 600722"/>
                    <a:gd name="connsiteY0" fmla="*/ 89898 h 995680"/>
                    <a:gd name="connsiteX1" fmla="*/ 600722 w 600722"/>
                    <a:gd name="connsiteY1" fmla="*/ 0 h 995680"/>
                    <a:gd name="connsiteX2" fmla="*/ 600722 w 600722"/>
                    <a:gd name="connsiteY2" fmla="*/ 822960 h 995680"/>
                    <a:gd name="connsiteX3" fmla="*/ 224802 w 600722"/>
                    <a:gd name="connsiteY3" fmla="*/ 995680 h 995680"/>
                    <a:gd name="connsiteX4" fmla="*/ 377202 w 600722"/>
                    <a:gd name="connsiteY4" fmla="*/ 508000 h 995680"/>
                    <a:gd name="connsiteX5" fmla="*/ 356882 w 600722"/>
                    <a:gd name="connsiteY5" fmla="*/ 375920 h 995680"/>
                    <a:gd name="connsiteX6" fmla="*/ 0 w 600722"/>
                    <a:gd name="connsiteY6" fmla="*/ 89898 h 995680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56882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65590"/>
                    <a:gd name="connsiteX1" fmla="*/ 620782 w 620782"/>
                    <a:gd name="connsiteY1" fmla="*/ 0 h 965590"/>
                    <a:gd name="connsiteX2" fmla="*/ 600722 w 620782"/>
                    <a:gd name="connsiteY2" fmla="*/ 799557 h 965590"/>
                    <a:gd name="connsiteX3" fmla="*/ 214772 w 620782"/>
                    <a:gd name="connsiteY3" fmla="*/ 965590 h 965590"/>
                    <a:gd name="connsiteX4" fmla="*/ 380546 w 620782"/>
                    <a:gd name="connsiteY4" fmla="*/ 539762 h 965590"/>
                    <a:gd name="connsiteX5" fmla="*/ 343509 w 620782"/>
                    <a:gd name="connsiteY5" fmla="*/ 352517 h 965590"/>
                    <a:gd name="connsiteX6" fmla="*/ 0 w 620782"/>
                    <a:gd name="connsiteY6" fmla="*/ 66495 h 965590"/>
                    <a:gd name="connsiteX0" fmla="*/ 0 w 620782"/>
                    <a:gd name="connsiteY0" fmla="*/ 66495 h 978195"/>
                    <a:gd name="connsiteX1" fmla="*/ 620782 w 620782"/>
                    <a:gd name="connsiteY1" fmla="*/ 0 h 978195"/>
                    <a:gd name="connsiteX2" fmla="*/ 600722 w 620782"/>
                    <a:gd name="connsiteY2" fmla="*/ 799557 h 978195"/>
                    <a:gd name="connsiteX3" fmla="*/ 214772 w 620782"/>
                    <a:gd name="connsiteY3" fmla="*/ 965590 h 978195"/>
                    <a:gd name="connsiteX4" fmla="*/ 380546 w 620782"/>
                    <a:gd name="connsiteY4" fmla="*/ 539762 h 978195"/>
                    <a:gd name="connsiteX5" fmla="*/ 343509 w 620782"/>
                    <a:gd name="connsiteY5" fmla="*/ 352517 h 978195"/>
                    <a:gd name="connsiteX6" fmla="*/ 0 w 620782"/>
                    <a:gd name="connsiteY6" fmla="*/ 66495 h 978195"/>
                    <a:gd name="connsiteX0" fmla="*/ 0 w 622454"/>
                    <a:gd name="connsiteY0" fmla="*/ 66495 h 975227"/>
                    <a:gd name="connsiteX1" fmla="*/ 620782 w 622454"/>
                    <a:gd name="connsiteY1" fmla="*/ 0 h 975227"/>
                    <a:gd name="connsiteX2" fmla="*/ 622454 w 622454"/>
                    <a:gd name="connsiteY2" fmla="*/ 732691 h 975227"/>
                    <a:gd name="connsiteX3" fmla="*/ 214772 w 622454"/>
                    <a:gd name="connsiteY3" fmla="*/ 965590 h 975227"/>
                    <a:gd name="connsiteX4" fmla="*/ 380546 w 622454"/>
                    <a:gd name="connsiteY4" fmla="*/ 539762 h 975227"/>
                    <a:gd name="connsiteX5" fmla="*/ 343509 w 622454"/>
                    <a:gd name="connsiteY5" fmla="*/ 352517 h 975227"/>
                    <a:gd name="connsiteX6" fmla="*/ 0 w 622454"/>
                    <a:gd name="connsiteY6" fmla="*/ 66495 h 975227"/>
                    <a:gd name="connsiteX0" fmla="*/ 0 w 622454"/>
                    <a:gd name="connsiteY0" fmla="*/ 66495 h 991656"/>
                    <a:gd name="connsiteX1" fmla="*/ 620782 w 622454"/>
                    <a:gd name="connsiteY1" fmla="*/ 0 h 991656"/>
                    <a:gd name="connsiteX2" fmla="*/ 622454 w 622454"/>
                    <a:gd name="connsiteY2" fmla="*/ 732691 h 991656"/>
                    <a:gd name="connsiteX3" fmla="*/ 214772 w 622454"/>
                    <a:gd name="connsiteY3" fmla="*/ 965590 h 991656"/>
                    <a:gd name="connsiteX4" fmla="*/ 380546 w 622454"/>
                    <a:gd name="connsiteY4" fmla="*/ 539762 h 991656"/>
                    <a:gd name="connsiteX5" fmla="*/ 343509 w 622454"/>
                    <a:gd name="connsiteY5" fmla="*/ 352517 h 991656"/>
                    <a:gd name="connsiteX6" fmla="*/ 0 w 622454"/>
                    <a:gd name="connsiteY6" fmla="*/ 66495 h 991656"/>
                    <a:gd name="connsiteX0" fmla="*/ 0 w 622454"/>
                    <a:gd name="connsiteY0" fmla="*/ 118534 h 1043695"/>
                    <a:gd name="connsiteX1" fmla="*/ 620782 w 622454"/>
                    <a:gd name="connsiteY1" fmla="*/ 52039 h 1043695"/>
                    <a:gd name="connsiteX2" fmla="*/ 622454 w 622454"/>
                    <a:gd name="connsiteY2" fmla="*/ 784730 h 1043695"/>
                    <a:gd name="connsiteX3" fmla="*/ 214772 w 622454"/>
                    <a:gd name="connsiteY3" fmla="*/ 1017629 h 1043695"/>
                    <a:gd name="connsiteX4" fmla="*/ 380546 w 622454"/>
                    <a:gd name="connsiteY4" fmla="*/ 591801 h 1043695"/>
                    <a:gd name="connsiteX5" fmla="*/ 343509 w 622454"/>
                    <a:gd name="connsiteY5" fmla="*/ 404556 h 1043695"/>
                    <a:gd name="connsiteX6" fmla="*/ 0 w 622454"/>
                    <a:gd name="connsiteY6" fmla="*/ 118534 h 1043695"/>
                    <a:gd name="connsiteX0" fmla="*/ 0 w 622454"/>
                    <a:gd name="connsiteY0" fmla="*/ 138426 h 1063587"/>
                    <a:gd name="connsiteX1" fmla="*/ 620782 w 622454"/>
                    <a:gd name="connsiteY1" fmla="*/ 71931 h 1063587"/>
                    <a:gd name="connsiteX2" fmla="*/ 622454 w 622454"/>
                    <a:gd name="connsiteY2" fmla="*/ 804622 h 1063587"/>
                    <a:gd name="connsiteX3" fmla="*/ 214772 w 622454"/>
                    <a:gd name="connsiteY3" fmla="*/ 1037521 h 1063587"/>
                    <a:gd name="connsiteX4" fmla="*/ 380546 w 622454"/>
                    <a:gd name="connsiteY4" fmla="*/ 611693 h 1063587"/>
                    <a:gd name="connsiteX5" fmla="*/ 343509 w 622454"/>
                    <a:gd name="connsiteY5" fmla="*/ 424448 h 1063587"/>
                    <a:gd name="connsiteX6" fmla="*/ 0 w 622454"/>
                    <a:gd name="connsiteY6" fmla="*/ 138426 h 1063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2454" h="1063587">
                      <a:moveTo>
                        <a:pt x="0" y="138426"/>
                      </a:moveTo>
                      <a:cubicBezTo>
                        <a:pt x="138389" y="19304"/>
                        <a:pt x="365377" y="-68056"/>
                        <a:pt x="620782" y="71931"/>
                      </a:cubicBezTo>
                      <a:cubicBezTo>
                        <a:pt x="621339" y="316161"/>
                        <a:pt x="621897" y="560392"/>
                        <a:pt x="622454" y="804622"/>
                      </a:cubicBezTo>
                      <a:cubicBezTo>
                        <a:pt x="553984" y="1067252"/>
                        <a:pt x="356795" y="1097522"/>
                        <a:pt x="214772" y="1037521"/>
                      </a:cubicBezTo>
                      <a:lnTo>
                        <a:pt x="380546" y="611693"/>
                      </a:lnTo>
                      <a:cubicBezTo>
                        <a:pt x="404420" y="550949"/>
                        <a:pt x="379815" y="465132"/>
                        <a:pt x="343509" y="424448"/>
                      </a:cubicBezTo>
                      <a:lnTo>
                        <a:pt x="0" y="1384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B0AFE21-7BC6-48CF-94A7-91888B53B12E}"/>
                    </a:ext>
                  </a:extLst>
                </p:cNvPr>
                <p:cNvSpPr/>
                <p:nvPr/>
              </p:nvSpPr>
              <p:spPr>
                <a:xfrm>
                  <a:off x="3416880" y="3817191"/>
                  <a:ext cx="738876" cy="988842"/>
                </a:xfrm>
                <a:custGeom>
                  <a:avLst/>
                  <a:gdLst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8876" h="988842">
                      <a:moveTo>
                        <a:pt x="218988" y="94502"/>
                      </a:moveTo>
                      <a:cubicBezTo>
                        <a:pt x="224003" y="33207"/>
                        <a:pt x="322631" y="-24743"/>
                        <a:pt x="404543" y="10919"/>
                      </a:cubicBezTo>
                      <a:lnTo>
                        <a:pt x="717144" y="285072"/>
                      </a:lnTo>
                      <a:lnTo>
                        <a:pt x="738876" y="387043"/>
                      </a:lnTo>
                      <a:lnTo>
                        <a:pt x="585083" y="763167"/>
                      </a:lnTo>
                      <a:lnTo>
                        <a:pt x="402871" y="764839"/>
                      </a:lnTo>
                      <a:lnTo>
                        <a:pt x="402871" y="988842"/>
                      </a:lnTo>
                      <a:lnTo>
                        <a:pt x="187227" y="988842"/>
                      </a:lnTo>
                      <a:cubicBezTo>
                        <a:pt x="110888" y="976583"/>
                        <a:pt x="14488" y="902473"/>
                        <a:pt x="3344" y="806631"/>
                      </a:cubicBezTo>
                      <a:cubicBezTo>
                        <a:pt x="2229" y="749237"/>
                        <a:pt x="1115" y="691843"/>
                        <a:pt x="0" y="634449"/>
                      </a:cubicBezTo>
                      <a:cubicBezTo>
                        <a:pt x="31761" y="539721"/>
                        <a:pt x="90270" y="451681"/>
                        <a:pt x="220660" y="440536"/>
                      </a:cubicBezTo>
                      <a:cubicBezTo>
                        <a:pt x="221217" y="324634"/>
                        <a:pt x="221775" y="208732"/>
                        <a:pt x="218988" y="9450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F00C172D-D450-420B-ABF8-D3CFC2C0B6E1}"/>
                    </a:ext>
                  </a:extLst>
                </p:cNvPr>
                <p:cNvSpPr/>
                <p:nvPr/>
              </p:nvSpPr>
              <p:spPr>
                <a:xfrm rot="9142">
                  <a:off x="2971230" y="4600867"/>
                  <a:ext cx="760989" cy="527885"/>
                </a:xfrm>
                <a:custGeom>
                  <a:avLst/>
                  <a:gdLst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241413 w 633526"/>
                    <a:gd name="connsiteY0" fmla="*/ 0 h 528262"/>
                    <a:gd name="connsiteX1" fmla="*/ 58851 w 633526"/>
                    <a:gd name="connsiteY1" fmla="*/ 26987 h 528262"/>
                    <a:gd name="connsiteX2" fmla="*/ 141401 w 633526"/>
                    <a:gd name="connsiteY2" fmla="*/ 525462 h 528262"/>
                    <a:gd name="connsiteX3" fmla="*/ 633526 w 633526"/>
                    <a:gd name="connsiteY3" fmla="*/ 434975 h 528262"/>
                    <a:gd name="connsiteX4" fmla="*/ 493826 w 633526"/>
                    <a:gd name="connsiteY4" fmla="*/ 312737 h 528262"/>
                    <a:gd name="connsiteX5" fmla="*/ 241413 w 633526"/>
                    <a:gd name="connsiteY5" fmla="*/ 0 h 528262"/>
                    <a:gd name="connsiteX0" fmla="*/ 368876 w 760989"/>
                    <a:gd name="connsiteY0" fmla="*/ 0 h 527885"/>
                    <a:gd name="connsiteX1" fmla="*/ 186314 w 760989"/>
                    <a:gd name="connsiteY1" fmla="*/ 26987 h 527885"/>
                    <a:gd name="connsiteX2" fmla="*/ 268864 w 760989"/>
                    <a:gd name="connsiteY2" fmla="*/ 525462 h 527885"/>
                    <a:gd name="connsiteX3" fmla="*/ 760989 w 760989"/>
                    <a:gd name="connsiteY3" fmla="*/ 434975 h 527885"/>
                    <a:gd name="connsiteX4" fmla="*/ 621289 w 760989"/>
                    <a:gd name="connsiteY4" fmla="*/ 312737 h 527885"/>
                    <a:gd name="connsiteX5" fmla="*/ 368876 w 760989"/>
                    <a:gd name="connsiteY5" fmla="*/ 0 h 52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0989" h="527885">
                      <a:moveTo>
                        <a:pt x="368876" y="0"/>
                      </a:moveTo>
                      <a:lnTo>
                        <a:pt x="186314" y="26987"/>
                      </a:lnTo>
                      <a:cubicBezTo>
                        <a:pt x="-125894" y="129645"/>
                        <a:pt x="-9478" y="564091"/>
                        <a:pt x="268864" y="525462"/>
                      </a:cubicBezTo>
                      <a:lnTo>
                        <a:pt x="760989" y="434975"/>
                      </a:lnTo>
                      <a:lnTo>
                        <a:pt x="621289" y="312737"/>
                      </a:lnTo>
                      <a:cubicBezTo>
                        <a:pt x="467301" y="268816"/>
                        <a:pt x="386339" y="161396"/>
                        <a:pt x="36887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1EC2E45-D05B-4A1B-AEBF-8D9638893B08}"/>
                    </a:ext>
                  </a:extLst>
                </p:cNvPr>
                <p:cNvSpPr/>
                <p:nvPr/>
              </p:nvSpPr>
              <p:spPr>
                <a:xfrm>
                  <a:off x="3731969" y="2771933"/>
                  <a:ext cx="1164293" cy="2305974"/>
                </a:xfrm>
                <a:custGeom>
                  <a:avLst/>
                  <a:gdLst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93608"/>
                    <a:gd name="connsiteX1" fmla="*/ 194373 w 1161170"/>
                    <a:gd name="connsiteY1" fmla="*/ 417481 h 693608"/>
                    <a:gd name="connsiteX2" fmla="*/ 194373 w 1161170"/>
                    <a:gd name="connsiteY2" fmla="*/ 535795 h 693608"/>
                    <a:gd name="connsiteX3" fmla="*/ 103102 w 1161170"/>
                    <a:gd name="connsiteY3" fmla="*/ 625376 h 693608"/>
                    <a:gd name="connsiteX4" fmla="*/ 0 w 1161170"/>
                    <a:gd name="connsiteY4" fmla="*/ 628756 h 693608"/>
                    <a:gd name="connsiteX5" fmla="*/ 1161170 w 1161170"/>
                    <a:gd name="connsiteY5" fmla="*/ 0 h 693608"/>
                    <a:gd name="connsiteX6" fmla="*/ 873835 w 1161170"/>
                    <a:gd name="connsiteY6" fmla="*/ 5071 h 693608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65"/>
                    <a:gd name="connsiteY0" fmla="*/ 5071 h 786395"/>
                    <a:gd name="connsiteX1" fmla="*/ 194373 w 1161865"/>
                    <a:gd name="connsiteY1" fmla="*/ 417481 h 786395"/>
                    <a:gd name="connsiteX2" fmla="*/ 194373 w 1161865"/>
                    <a:gd name="connsiteY2" fmla="*/ 535795 h 786395"/>
                    <a:gd name="connsiteX3" fmla="*/ 103102 w 1161865"/>
                    <a:gd name="connsiteY3" fmla="*/ 625376 h 786395"/>
                    <a:gd name="connsiteX4" fmla="*/ 0 w 1161865"/>
                    <a:gd name="connsiteY4" fmla="*/ 628756 h 786395"/>
                    <a:gd name="connsiteX5" fmla="*/ 1161170 w 1161865"/>
                    <a:gd name="connsiteY5" fmla="*/ 0 h 786395"/>
                    <a:gd name="connsiteX6" fmla="*/ 873835 w 1161865"/>
                    <a:gd name="connsiteY6" fmla="*/ 5071 h 786395"/>
                    <a:gd name="connsiteX0" fmla="*/ 873835 w 1164293"/>
                    <a:gd name="connsiteY0" fmla="*/ 5071 h 793242"/>
                    <a:gd name="connsiteX1" fmla="*/ 194373 w 1164293"/>
                    <a:gd name="connsiteY1" fmla="*/ 417481 h 793242"/>
                    <a:gd name="connsiteX2" fmla="*/ 194373 w 1164293"/>
                    <a:gd name="connsiteY2" fmla="*/ 535795 h 793242"/>
                    <a:gd name="connsiteX3" fmla="*/ 103102 w 1164293"/>
                    <a:gd name="connsiteY3" fmla="*/ 625376 h 793242"/>
                    <a:gd name="connsiteX4" fmla="*/ 0 w 1164293"/>
                    <a:gd name="connsiteY4" fmla="*/ 628756 h 793242"/>
                    <a:gd name="connsiteX5" fmla="*/ 1161170 w 1164293"/>
                    <a:gd name="connsiteY5" fmla="*/ 0 h 793242"/>
                    <a:gd name="connsiteX6" fmla="*/ 873835 w 1164293"/>
                    <a:gd name="connsiteY6" fmla="*/ 5071 h 793242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73367"/>
                    <a:gd name="connsiteY0" fmla="*/ 1080040 h 1868211"/>
                    <a:gd name="connsiteX1" fmla="*/ 194373 w 1173367"/>
                    <a:gd name="connsiteY1" fmla="*/ 1492450 h 1868211"/>
                    <a:gd name="connsiteX2" fmla="*/ 194373 w 1173367"/>
                    <a:gd name="connsiteY2" fmla="*/ 1610764 h 1868211"/>
                    <a:gd name="connsiteX3" fmla="*/ 103102 w 1173367"/>
                    <a:gd name="connsiteY3" fmla="*/ 1700345 h 1868211"/>
                    <a:gd name="connsiteX4" fmla="*/ 0 w 1173367"/>
                    <a:gd name="connsiteY4" fmla="*/ 1703725 h 1868211"/>
                    <a:gd name="connsiteX5" fmla="*/ 1161170 w 1173367"/>
                    <a:gd name="connsiteY5" fmla="*/ 1074969 h 1868211"/>
                    <a:gd name="connsiteX6" fmla="*/ 1161170 w 1173367"/>
                    <a:gd name="connsiteY6" fmla="*/ 0 h 1868211"/>
                    <a:gd name="connsiteX7" fmla="*/ 880596 w 1173367"/>
                    <a:gd name="connsiteY7" fmla="*/ 38874 h 1868211"/>
                    <a:gd name="connsiteX8" fmla="*/ 873835 w 1173367"/>
                    <a:gd name="connsiteY8" fmla="*/ 1080040 h 1868211"/>
                    <a:gd name="connsiteX0" fmla="*/ 873835 w 1164293"/>
                    <a:gd name="connsiteY0" fmla="*/ 1080040 h 1868211"/>
                    <a:gd name="connsiteX1" fmla="*/ 194373 w 1164293"/>
                    <a:gd name="connsiteY1" fmla="*/ 1492450 h 1868211"/>
                    <a:gd name="connsiteX2" fmla="*/ 194373 w 1164293"/>
                    <a:gd name="connsiteY2" fmla="*/ 1610764 h 1868211"/>
                    <a:gd name="connsiteX3" fmla="*/ 103102 w 1164293"/>
                    <a:gd name="connsiteY3" fmla="*/ 1700345 h 1868211"/>
                    <a:gd name="connsiteX4" fmla="*/ 0 w 1164293"/>
                    <a:gd name="connsiteY4" fmla="*/ 1703725 h 1868211"/>
                    <a:gd name="connsiteX5" fmla="*/ 1161170 w 1164293"/>
                    <a:gd name="connsiteY5" fmla="*/ 1074969 h 1868211"/>
                    <a:gd name="connsiteX6" fmla="*/ 1161170 w 1164293"/>
                    <a:gd name="connsiteY6" fmla="*/ 0 h 1868211"/>
                    <a:gd name="connsiteX7" fmla="*/ 880596 w 1164293"/>
                    <a:gd name="connsiteY7" fmla="*/ 38874 h 1868211"/>
                    <a:gd name="connsiteX8" fmla="*/ 873835 w 1164293"/>
                    <a:gd name="connsiteY8" fmla="*/ 1080040 h 1868211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437763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0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4293" h="2305974">
                      <a:moveTo>
                        <a:pt x="873835" y="1517803"/>
                      </a:moveTo>
                      <a:cubicBezTo>
                        <a:pt x="894118" y="1896971"/>
                        <a:pt x="579739" y="2147686"/>
                        <a:pt x="194373" y="1930213"/>
                      </a:cubicBezTo>
                      <a:lnTo>
                        <a:pt x="194373" y="2048527"/>
                      </a:lnTo>
                      <a:cubicBezTo>
                        <a:pt x="185922" y="2105431"/>
                        <a:pt x="145357" y="2136981"/>
                        <a:pt x="103102" y="2138108"/>
                      </a:cubicBezTo>
                      <a:lnTo>
                        <a:pt x="0" y="2141488"/>
                      </a:lnTo>
                      <a:cubicBezTo>
                        <a:pt x="513822" y="2552208"/>
                        <a:pt x="1216946" y="2138107"/>
                        <a:pt x="1161170" y="1512732"/>
                      </a:cubicBezTo>
                      <a:lnTo>
                        <a:pt x="1161170" y="0"/>
                      </a:lnTo>
                      <a:lnTo>
                        <a:pt x="875525" y="0"/>
                      </a:lnTo>
                      <a:cubicBezTo>
                        <a:pt x="873271" y="347055"/>
                        <a:pt x="876089" y="1170748"/>
                        <a:pt x="873835" y="151780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C592908-68E9-437E-9EEE-1AF2D675F73C}"/>
                    </a:ext>
                  </a:extLst>
                </p:cNvPr>
                <p:cNvSpPr/>
                <p:nvPr/>
              </p:nvSpPr>
              <p:spPr>
                <a:xfrm>
                  <a:off x="3800370" y="2536425"/>
                  <a:ext cx="471235" cy="471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CBB1147F-D761-4E93-9DD2-A9CF8A82EBD4}"/>
                    </a:ext>
                  </a:extLst>
                </p:cNvPr>
                <p:cNvSpPr/>
                <p:nvPr/>
              </p:nvSpPr>
              <p:spPr>
                <a:xfrm>
                  <a:off x="5001313" y="3410982"/>
                  <a:ext cx="1535460" cy="853470"/>
                </a:xfrm>
                <a:custGeom>
                  <a:avLst/>
                  <a:gdLst>
                    <a:gd name="connsiteX0" fmla="*/ 0 w 1340331"/>
                    <a:gd name="connsiteY0" fmla="*/ 258601 h 841721"/>
                    <a:gd name="connsiteX1" fmla="*/ 0 w 1340331"/>
                    <a:gd name="connsiteY1" fmla="*/ 823129 h 841721"/>
                    <a:gd name="connsiteX2" fmla="*/ 182542 w 1340331"/>
                    <a:gd name="connsiteY2" fmla="*/ 841721 h 841721"/>
                    <a:gd name="connsiteX3" fmla="*/ 1340331 w 1340331"/>
                    <a:gd name="connsiteY3" fmla="*/ 594951 h 841721"/>
                    <a:gd name="connsiteX4" fmla="*/ 1201734 w 1340331"/>
                    <a:gd name="connsiteY4" fmla="*/ 0 h 841721"/>
                    <a:gd name="connsiteX5" fmla="*/ 52396 w 1340331"/>
                    <a:gd name="connsiteY5" fmla="*/ 243389 h 841721"/>
                    <a:gd name="connsiteX6" fmla="*/ 0 w 1340331"/>
                    <a:gd name="connsiteY6" fmla="*/ 258601 h 841721"/>
                    <a:gd name="connsiteX0" fmla="*/ 0 w 1340331"/>
                    <a:gd name="connsiteY0" fmla="*/ 258601 h 850621"/>
                    <a:gd name="connsiteX1" fmla="*/ 0 w 1340331"/>
                    <a:gd name="connsiteY1" fmla="*/ 823129 h 850621"/>
                    <a:gd name="connsiteX2" fmla="*/ 182542 w 1340331"/>
                    <a:gd name="connsiteY2" fmla="*/ 841721 h 850621"/>
                    <a:gd name="connsiteX3" fmla="*/ 1340331 w 1340331"/>
                    <a:gd name="connsiteY3" fmla="*/ 594951 h 850621"/>
                    <a:gd name="connsiteX4" fmla="*/ 1201734 w 1340331"/>
                    <a:gd name="connsiteY4" fmla="*/ 0 h 850621"/>
                    <a:gd name="connsiteX5" fmla="*/ 52396 w 1340331"/>
                    <a:gd name="connsiteY5" fmla="*/ 243389 h 850621"/>
                    <a:gd name="connsiteX6" fmla="*/ 0 w 1340331"/>
                    <a:gd name="connsiteY6" fmla="*/ 258601 h 85062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479639"/>
                    <a:gd name="connsiteY0" fmla="*/ 258601 h 851931"/>
                    <a:gd name="connsiteX1" fmla="*/ 0 w 1479639"/>
                    <a:gd name="connsiteY1" fmla="*/ 823129 h 851931"/>
                    <a:gd name="connsiteX2" fmla="*/ 182542 w 1479639"/>
                    <a:gd name="connsiteY2" fmla="*/ 841721 h 851931"/>
                    <a:gd name="connsiteX3" fmla="*/ 1340331 w 1479639"/>
                    <a:gd name="connsiteY3" fmla="*/ 594951 h 851931"/>
                    <a:gd name="connsiteX4" fmla="*/ 1201734 w 1479639"/>
                    <a:gd name="connsiteY4" fmla="*/ 0 h 851931"/>
                    <a:gd name="connsiteX5" fmla="*/ 52396 w 1479639"/>
                    <a:gd name="connsiteY5" fmla="*/ 243389 h 851931"/>
                    <a:gd name="connsiteX6" fmla="*/ 0 w 1479639"/>
                    <a:gd name="connsiteY6" fmla="*/ 258601 h 851931"/>
                    <a:gd name="connsiteX0" fmla="*/ 0 w 1535460"/>
                    <a:gd name="connsiteY0" fmla="*/ 260140 h 853470"/>
                    <a:gd name="connsiteX1" fmla="*/ 0 w 1535460"/>
                    <a:gd name="connsiteY1" fmla="*/ 824668 h 853470"/>
                    <a:gd name="connsiteX2" fmla="*/ 182542 w 1535460"/>
                    <a:gd name="connsiteY2" fmla="*/ 843260 h 853470"/>
                    <a:gd name="connsiteX3" fmla="*/ 1340331 w 1535460"/>
                    <a:gd name="connsiteY3" fmla="*/ 596490 h 853470"/>
                    <a:gd name="connsiteX4" fmla="*/ 1201734 w 1535460"/>
                    <a:gd name="connsiteY4" fmla="*/ 1539 h 853470"/>
                    <a:gd name="connsiteX5" fmla="*/ 52396 w 1535460"/>
                    <a:gd name="connsiteY5" fmla="*/ 244928 h 853470"/>
                    <a:gd name="connsiteX6" fmla="*/ 0 w 1535460"/>
                    <a:gd name="connsiteY6" fmla="*/ 260140 h 85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5460" h="853470">
                      <a:moveTo>
                        <a:pt x="0" y="260140"/>
                      </a:moveTo>
                      <a:lnTo>
                        <a:pt x="0" y="824668"/>
                      </a:lnTo>
                      <a:cubicBezTo>
                        <a:pt x="42254" y="839316"/>
                        <a:pt x="70989" y="869177"/>
                        <a:pt x="182542" y="843260"/>
                      </a:cubicBezTo>
                      <a:lnTo>
                        <a:pt x="1340331" y="596490"/>
                      </a:lnTo>
                      <a:cubicBezTo>
                        <a:pt x="1703161" y="431977"/>
                        <a:pt x="1503153" y="-30012"/>
                        <a:pt x="1201734" y="1539"/>
                      </a:cubicBezTo>
                      <a:lnTo>
                        <a:pt x="52396" y="244928"/>
                      </a:lnTo>
                      <a:lnTo>
                        <a:pt x="0" y="26014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7338EAAF-99F5-4DE6-B8B7-126D89C0B415}"/>
                    </a:ext>
                  </a:extLst>
                </p:cNvPr>
                <p:cNvSpPr/>
                <p:nvPr/>
              </p:nvSpPr>
              <p:spPr>
                <a:xfrm rot="377576">
                  <a:off x="6402173" y="821096"/>
                  <a:ext cx="1780321" cy="2996472"/>
                </a:xfrm>
                <a:custGeom>
                  <a:avLst/>
                  <a:gdLst>
                    <a:gd name="connsiteX0" fmla="*/ 1480930 w 1898374"/>
                    <a:gd name="connsiteY0" fmla="*/ 0 h 2922105"/>
                    <a:gd name="connsiteX1" fmla="*/ 1898374 w 1898374"/>
                    <a:gd name="connsiteY1" fmla="*/ 536713 h 2922105"/>
                    <a:gd name="connsiteX2" fmla="*/ 1063487 w 1898374"/>
                    <a:gd name="connsiteY2" fmla="*/ 1232452 h 2922105"/>
                    <a:gd name="connsiteX3" fmla="*/ 914400 w 1898374"/>
                    <a:gd name="connsiteY3" fmla="*/ 2365513 h 2922105"/>
                    <a:gd name="connsiteX4" fmla="*/ 993913 w 1898374"/>
                    <a:gd name="connsiteY4" fmla="*/ 2335696 h 2922105"/>
                    <a:gd name="connsiteX5" fmla="*/ 1023730 w 1898374"/>
                    <a:gd name="connsiteY5" fmla="*/ 2315818 h 2922105"/>
                    <a:gd name="connsiteX6" fmla="*/ 566530 w 1898374"/>
                    <a:gd name="connsiteY6" fmla="*/ 2922105 h 2922105"/>
                    <a:gd name="connsiteX7" fmla="*/ 0 w 1898374"/>
                    <a:gd name="connsiteY7" fmla="*/ 2753139 h 2922105"/>
                    <a:gd name="connsiteX8" fmla="*/ 457200 w 1898374"/>
                    <a:gd name="connsiteY8" fmla="*/ 2156792 h 2922105"/>
                    <a:gd name="connsiteX9" fmla="*/ 785191 w 1898374"/>
                    <a:gd name="connsiteY9" fmla="*/ 1023731 h 2922105"/>
                    <a:gd name="connsiteX10" fmla="*/ 1480930 w 1898374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433797 w 1874971"/>
                    <a:gd name="connsiteY7" fmla="*/ 2156792 h 2971318"/>
                    <a:gd name="connsiteX8" fmla="*/ 761788 w 1874971"/>
                    <a:gd name="connsiteY8" fmla="*/ 1023731 h 2971318"/>
                    <a:gd name="connsiteX9" fmla="*/ 1457527 w 1874971"/>
                    <a:gd name="connsiteY9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81359 w 1874971"/>
                    <a:gd name="connsiteY2" fmla="*/ 1284839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129812 w 1874971"/>
                    <a:gd name="connsiteY2" fmla="*/ 1215058 h 2971318"/>
                    <a:gd name="connsiteX3" fmla="*/ 1081359 w 1874971"/>
                    <a:gd name="connsiteY3" fmla="*/ 1284839 h 2971318"/>
                    <a:gd name="connsiteX4" fmla="*/ 910047 w 1874971"/>
                    <a:gd name="connsiteY4" fmla="*/ 2329000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363947 w 1874971"/>
                    <a:gd name="connsiteY7" fmla="*/ 2171079 h 2971318"/>
                    <a:gd name="connsiteX8" fmla="*/ 707813 w 1874971"/>
                    <a:gd name="connsiteY8" fmla="*/ 1020556 h 2971318"/>
                    <a:gd name="connsiteX9" fmla="*/ 1457527 w 1874971"/>
                    <a:gd name="connsiteY9" fmla="*/ 0 h 2971318"/>
                    <a:gd name="connsiteX0" fmla="*/ 1425777 w 1874971"/>
                    <a:gd name="connsiteY0" fmla="*/ 0 h 2961793"/>
                    <a:gd name="connsiteX1" fmla="*/ 1874971 w 1874971"/>
                    <a:gd name="connsiteY1" fmla="*/ 527188 h 2961793"/>
                    <a:gd name="connsiteX2" fmla="*/ 1129812 w 1874971"/>
                    <a:gd name="connsiteY2" fmla="*/ 1205533 h 2961793"/>
                    <a:gd name="connsiteX3" fmla="*/ 1081359 w 1874971"/>
                    <a:gd name="connsiteY3" fmla="*/ 1275314 h 2961793"/>
                    <a:gd name="connsiteX4" fmla="*/ 910047 w 1874971"/>
                    <a:gd name="connsiteY4" fmla="*/ 2319475 h 2961793"/>
                    <a:gd name="connsiteX5" fmla="*/ 554240 w 1874971"/>
                    <a:gd name="connsiteY5" fmla="*/ 2961793 h 2961793"/>
                    <a:gd name="connsiteX6" fmla="*/ 0 w 1874971"/>
                    <a:gd name="connsiteY6" fmla="*/ 2782062 h 2961793"/>
                    <a:gd name="connsiteX7" fmla="*/ 363947 w 1874971"/>
                    <a:gd name="connsiteY7" fmla="*/ 2161554 h 2961793"/>
                    <a:gd name="connsiteX8" fmla="*/ 707813 w 1874971"/>
                    <a:gd name="connsiteY8" fmla="*/ 1011031 h 2961793"/>
                    <a:gd name="connsiteX9" fmla="*/ 1425777 w 1874971"/>
                    <a:gd name="connsiteY9" fmla="*/ 0 h 2961793"/>
                    <a:gd name="connsiteX0" fmla="*/ 1425777 w 1874971"/>
                    <a:gd name="connsiteY0" fmla="*/ 13453 h 2975246"/>
                    <a:gd name="connsiteX1" fmla="*/ 1493350 w 1874971"/>
                    <a:gd name="connsiteY1" fmla="*/ 4549 h 2975246"/>
                    <a:gd name="connsiteX2" fmla="*/ 1874971 w 1874971"/>
                    <a:gd name="connsiteY2" fmla="*/ 540641 h 2975246"/>
                    <a:gd name="connsiteX3" fmla="*/ 1129812 w 1874971"/>
                    <a:gd name="connsiteY3" fmla="*/ 1218986 h 2975246"/>
                    <a:gd name="connsiteX4" fmla="*/ 1081359 w 1874971"/>
                    <a:gd name="connsiteY4" fmla="*/ 1288767 h 2975246"/>
                    <a:gd name="connsiteX5" fmla="*/ 910047 w 1874971"/>
                    <a:gd name="connsiteY5" fmla="*/ 2332928 h 2975246"/>
                    <a:gd name="connsiteX6" fmla="*/ 554240 w 1874971"/>
                    <a:gd name="connsiteY6" fmla="*/ 2975246 h 2975246"/>
                    <a:gd name="connsiteX7" fmla="*/ 0 w 1874971"/>
                    <a:gd name="connsiteY7" fmla="*/ 2795515 h 2975246"/>
                    <a:gd name="connsiteX8" fmla="*/ 363947 w 1874971"/>
                    <a:gd name="connsiteY8" fmla="*/ 2175007 h 2975246"/>
                    <a:gd name="connsiteX9" fmla="*/ 707813 w 1874971"/>
                    <a:gd name="connsiteY9" fmla="*/ 1024484 h 2975246"/>
                    <a:gd name="connsiteX10" fmla="*/ 1425777 w 1874971"/>
                    <a:gd name="connsiteY10" fmla="*/ 13453 h 2975246"/>
                    <a:gd name="connsiteX0" fmla="*/ 1425777 w 1874971"/>
                    <a:gd name="connsiteY0" fmla="*/ 17122 h 2978915"/>
                    <a:gd name="connsiteX1" fmla="*/ 1493350 w 1874971"/>
                    <a:gd name="connsiteY1" fmla="*/ 8218 h 2978915"/>
                    <a:gd name="connsiteX2" fmla="*/ 1874971 w 1874971"/>
                    <a:gd name="connsiteY2" fmla="*/ 544310 h 2978915"/>
                    <a:gd name="connsiteX3" fmla="*/ 1129812 w 1874971"/>
                    <a:gd name="connsiteY3" fmla="*/ 1222655 h 2978915"/>
                    <a:gd name="connsiteX4" fmla="*/ 1081359 w 1874971"/>
                    <a:gd name="connsiteY4" fmla="*/ 1292436 h 2978915"/>
                    <a:gd name="connsiteX5" fmla="*/ 910047 w 1874971"/>
                    <a:gd name="connsiteY5" fmla="*/ 2336597 h 2978915"/>
                    <a:gd name="connsiteX6" fmla="*/ 554240 w 1874971"/>
                    <a:gd name="connsiteY6" fmla="*/ 2978915 h 2978915"/>
                    <a:gd name="connsiteX7" fmla="*/ 0 w 1874971"/>
                    <a:gd name="connsiteY7" fmla="*/ 2799184 h 2978915"/>
                    <a:gd name="connsiteX8" fmla="*/ 363947 w 1874971"/>
                    <a:gd name="connsiteY8" fmla="*/ 2178676 h 2978915"/>
                    <a:gd name="connsiteX9" fmla="*/ 707813 w 1874971"/>
                    <a:gd name="connsiteY9" fmla="*/ 1028153 h 2978915"/>
                    <a:gd name="connsiteX10" fmla="*/ 1425777 w 1874971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129812 w 1876558"/>
                    <a:gd name="connsiteY3" fmla="*/ 1222655 h 2978915"/>
                    <a:gd name="connsiteX4" fmla="*/ 1081359 w 1876558"/>
                    <a:gd name="connsiteY4" fmla="*/ 1292436 h 2978915"/>
                    <a:gd name="connsiteX5" fmla="*/ 910047 w 1876558"/>
                    <a:gd name="connsiteY5" fmla="*/ 2336597 h 2978915"/>
                    <a:gd name="connsiteX6" fmla="*/ 554240 w 1876558"/>
                    <a:gd name="connsiteY6" fmla="*/ 2978915 h 2978915"/>
                    <a:gd name="connsiteX7" fmla="*/ 0 w 1876558"/>
                    <a:gd name="connsiteY7" fmla="*/ 2799184 h 2978915"/>
                    <a:gd name="connsiteX8" fmla="*/ 363947 w 1876558"/>
                    <a:gd name="connsiteY8" fmla="*/ 2178676 h 2978915"/>
                    <a:gd name="connsiteX9" fmla="*/ 707813 w 1876558"/>
                    <a:gd name="connsiteY9" fmla="*/ 1028153 h 2978915"/>
                    <a:gd name="connsiteX10" fmla="*/ 1425777 w 1876558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869586 w 1876558"/>
                    <a:gd name="connsiteY3" fmla="*/ 574956 h 2978915"/>
                    <a:gd name="connsiteX4" fmla="*/ 1129812 w 1876558"/>
                    <a:gd name="connsiteY4" fmla="*/ 1222655 h 2978915"/>
                    <a:gd name="connsiteX5" fmla="*/ 1081359 w 1876558"/>
                    <a:gd name="connsiteY5" fmla="*/ 1292436 h 2978915"/>
                    <a:gd name="connsiteX6" fmla="*/ 910047 w 1876558"/>
                    <a:gd name="connsiteY6" fmla="*/ 2336597 h 2978915"/>
                    <a:gd name="connsiteX7" fmla="*/ 554240 w 1876558"/>
                    <a:gd name="connsiteY7" fmla="*/ 2978915 h 2978915"/>
                    <a:gd name="connsiteX8" fmla="*/ 0 w 1876558"/>
                    <a:gd name="connsiteY8" fmla="*/ 2799184 h 2978915"/>
                    <a:gd name="connsiteX9" fmla="*/ 363947 w 1876558"/>
                    <a:gd name="connsiteY9" fmla="*/ 2178676 h 2978915"/>
                    <a:gd name="connsiteX10" fmla="*/ 707813 w 1876558"/>
                    <a:gd name="connsiteY10" fmla="*/ 1028153 h 2978915"/>
                    <a:gd name="connsiteX11" fmla="*/ 1425777 w 1876558"/>
                    <a:gd name="connsiteY11" fmla="*/ 17122 h 2978915"/>
                    <a:gd name="connsiteX0" fmla="*/ 1425777 w 1884496"/>
                    <a:gd name="connsiteY0" fmla="*/ 17122 h 2978915"/>
                    <a:gd name="connsiteX1" fmla="*/ 1493350 w 1884496"/>
                    <a:gd name="connsiteY1" fmla="*/ 8218 h 2978915"/>
                    <a:gd name="connsiteX2" fmla="*/ 1884496 w 1884496"/>
                    <a:gd name="connsiteY2" fmla="*/ 518910 h 2978915"/>
                    <a:gd name="connsiteX3" fmla="*/ 1869586 w 1884496"/>
                    <a:gd name="connsiteY3" fmla="*/ 574956 h 2978915"/>
                    <a:gd name="connsiteX4" fmla="*/ 1129812 w 1884496"/>
                    <a:gd name="connsiteY4" fmla="*/ 1222655 h 2978915"/>
                    <a:gd name="connsiteX5" fmla="*/ 1081359 w 1884496"/>
                    <a:gd name="connsiteY5" fmla="*/ 1292436 h 2978915"/>
                    <a:gd name="connsiteX6" fmla="*/ 910047 w 1884496"/>
                    <a:gd name="connsiteY6" fmla="*/ 2336597 h 2978915"/>
                    <a:gd name="connsiteX7" fmla="*/ 554240 w 1884496"/>
                    <a:gd name="connsiteY7" fmla="*/ 2978915 h 2978915"/>
                    <a:gd name="connsiteX8" fmla="*/ 0 w 1884496"/>
                    <a:gd name="connsiteY8" fmla="*/ 2799184 h 2978915"/>
                    <a:gd name="connsiteX9" fmla="*/ 363947 w 1884496"/>
                    <a:gd name="connsiteY9" fmla="*/ 2178676 h 2978915"/>
                    <a:gd name="connsiteX10" fmla="*/ 707813 w 1884496"/>
                    <a:gd name="connsiteY10" fmla="*/ 1028153 h 2978915"/>
                    <a:gd name="connsiteX11" fmla="*/ 1425777 w 1884496"/>
                    <a:gd name="connsiteY11" fmla="*/ 17122 h 2978915"/>
                    <a:gd name="connsiteX0" fmla="*/ 1425777 w 1884607"/>
                    <a:gd name="connsiteY0" fmla="*/ 17122 h 2978915"/>
                    <a:gd name="connsiteX1" fmla="*/ 1493350 w 1884607"/>
                    <a:gd name="connsiteY1" fmla="*/ 8218 h 2978915"/>
                    <a:gd name="connsiteX2" fmla="*/ 1884496 w 1884607"/>
                    <a:gd name="connsiteY2" fmla="*/ 518910 h 2978915"/>
                    <a:gd name="connsiteX3" fmla="*/ 1869586 w 1884607"/>
                    <a:gd name="connsiteY3" fmla="*/ 574956 h 2978915"/>
                    <a:gd name="connsiteX4" fmla="*/ 1129812 w 1884607"/>
                    <a:gd name="connsiteY4" fmla="*/ 1222655 h 2978915"/>
                    <a:gd name="connsiteX5" fmla="*/ 1081359 w 1884607"/>
                    <a:gd name="connsiteY5" fmla="*/ 1292436 h 2978915"/>
                    <a:gd name="connsiteX6" fmla="*/ 910047 w 1884607"/>
                    <a:gd name="connsiteY6" fmla="*/ 2336597 h 2978915"/>
                    <a:gd name="connsiteX7" fmla="*/ 554240 w 1884607"/>
                    <a:gd name="connsiteY7" fmla="*/ 2978915 h 2978915"/>
                    <a:gd name="connsiteX8" fmla="*/ 0 w 1884607"/>
                    <a:gd name="connsiteY8" fmla="*/ 2799184 h 2978915"/>
                    <a:gd name="connsiteX9" fmla="*/ 363947 w 1884607"/>
                    <a:gd name="connsiteY9" fmla="*/ 2178676 h 2978915"/>
                    <a:gd name="connsiteX10" fmla="*/ 707813 w 1884607"/>
                    <a:gd name="connsiteY10" fmla="*/ 1028153 h 2978915"/>
                    <a:gd name="connsiteX11" fmla="*/ 1425777 w 1884607"/>
                    <a:gd name="connsiteY11" fmla="*/ 17122 h 2978915"/>
                    <a:gd name="connsiteX0" fmla="*/ 1425777 w 1884607"/>
                    <a:gd name="connsiteY0" fmla="*/ 17122 h 2996472"/>
                    <a:gd name="connsiteX1" fmla="*/ 1493350 w 1884607"/>
                    <a:gd name="connsiteY1" fmla="*/ 8218 h 2996472"/>
                    <a:gd name="connsiteX2" fmla="*/ 1884496 w 1884607"/>
                    <a:gd name="connsiteY2" fmla="*/ 518910 h 2996472"/>
                    <a:gd name="connsiteX3" fmla="*/ 1869586 w 1884607"/>
                    <a:gd name="connsiteY3" fmla="*/ 574956 h 2996472"/>
                    <a:gd name="connsiteX4" fmla="*/ 1129812 w 1884607"/>
                    <a:gd name="connsiteY4" fmla="*/ 1222655 h 2996472"/>
                    <a:gd name="connsiteX5" fmla="*/ 1081359 w 1884607"/>
                    <a:gd name="connsiteY5" fmla="*/ 1292436 h 2996472"/>
                    <a:gd name="connsiteX6" fmla="*/ 910047 w 1884607"/>
                    <a:gd name="connsiteY6" fmla="*/ 2336597 h 2996472"/>
                    <a:gd name="connsiteX7" fmla="*/ 481571 w 1884607"/>
                    <a:gd name="connsiteY7" fmla="*/ 2996472 h 2996472"/>
                    <a:gd name="connsiteX8" fmla="*/ 0 w 1884607"/>
                    <a:gd name="connsiteY8" fmla="*/ 2799184 h 2996472"/>
                    <a:gd name="connsiteX9" fmla="*/ 363947 w 1884607"/>
                    <a:gd name="connsiteY9" fmla="*/ 2178676 h 2996472"/>
                    <a:gd name="connsiteX10" fmla="*/ 707813 w 1884607"/>
                    <a:gd name="connsiteY10" fmla="*/ 1028153 h 2996472"/>
                    <a:gd name="connsiteX11" fmla="*/ 1425777 w 1884607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336111 w 1780320"/>
                    <a:gd name="connsiteY9" fmla="*/ 2072549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0320" h="2996472">
                      <a:moveTo>
                        <a:pt x="1321490" y="17122"/>
                      </a:moveTo>
                      <a:cubicBezTo>
                        <a:pt x="1340839" y="7275"/>
                        <a:pt x="1372889" y="-10510"/>
                        <a:pt x="1389063" y="8218"/>
                      </a:cubicBezTo>
                      <a:lnTo>
                        <a:pt x="1780209" y="518910"/>
                      </a:lnTo>
                      <a:cubicBezTo>
                        <a:pt x="1781060" y="541826"/>
                        <a:pt x="1777148" y="563153"/>
                        <a:pt x="1765299" y="574956"/>
                      </a:cubicBezTo>
                      <a:lnTo>
                        <a:pt x="1025525" y="1222655"/>
                      </a:lnTo>
                      <a:lnTo>
                        <a:pt x="977072" y="1292436"/>
                      </a:lnTo>
                      <a:lnTo>
                        <a:pt x="805760" y="2336597"/>
                      </a:lnTo>
                      <a:lnTo>
                        <a:pt x="377284" y="2996472"/>
                      </a:lnTo>
                      <a:cubicBezTo>
                        <a:pt x="372657" y="2842164"/>
                        <a:pt x="226714" y="2587154"/>
                        <a:pt x="0" y="2631228"/>
                      </a:cubicBezTo>
                      <a:lnTo>
                        <a:pt x="336111" y="2072549"/>
                      </a:lnTo>
                      <a:lnTo>
                        <a:pt x="603526" y="1028153"/>
                      </a:lnTo>
                      <a:lnTo>
                        <a:pt x="1321490" y="171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5CFAA2B2-5BBE-4CE2-8AB8-0070E26AD4E1}"/>
                    </a:ext>
                  </a:extLst>
                </p:cNvPr>
                <p:cNvSpPr/>
                <p:nvPr/>
              </p:nvSpPr>
              <p:spPr>
                <a:xfrm rot="963738">
                  <a:off x="5359273" y="1413335"/>
                  <a:ext cx="3565505" cy="3937062"/>
                </a:xfrm>
                <a:custGeom>
                  <a:avLst/>
                  <a:gdLst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79713 w 5496339"/>
                    <a:gd name="connsiteY11" fmla="*/ 3180522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5911 w 5496339"/>
                    <a:gd name="connsiteY5" fmla="*/ 3507205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69566 w 5466522"/>
                    <a:gd name="connsiteY0" fmla="*/ 0 h 4661453"/>
                    <a:gd name="connsiteX1" fmla="*/ 5466522 w 5466522"/>
                    <a:gd name="connsiteY1" fmla="*/ 357809 h 4661453"/>
                    <a:gd name="connsiteX2" fmla="*/ 4701209 w 5466522"/>
                    <a:gd name="connsiteY2" fmla="*/ 1083366 h 4661453"/>
                    <a:gd name="connsiteX3" fmla="*/ 4403035 w 5466522"/>
                    <a:gd name="connsiteY3" fmla="*/ 2554357 h 4661453"/>
                    <a:gd name="connsiteX4" fmla="*/ 2982012 w 5466522"/>
                    <a:gd name="connsiteY4" fmla="*/ 3293196 h 4661453"/>
                    <a:gd name="connsiteX5" fmla="*/ 2092142 w 5466522"/>
                    <a:gd name="connsiteY5" fmla="*/ 3461035 h 4661453"/>
                    <a:gd name="connsiteX6" fmla="*/ 1996094 w 5466522"/>
                    <a:gd name="connsiteY6" fmla="*/ 3507205 h 4661453"/>
                    <a:gd name="connsiteX7" fmla="*/ 1302027 w 5466522"/>
                    <a:gd name="connsiteY7" fmla="*/ 4542183 h 4661453"/>
                    <a:gd name="connsiteX8" fmla="*/ 0 w 5466522"/>
                    <a:gd name="connsiteY8" fmla="*/ 4661453 h 4661453"/>
                    <a:gd name="connsiteX9" fmla="*/ 47079 w 5466522"/>
                    <a:gd name="connsiteY9" fmla="*/ 4197839 h 4661453"/>
                    <a:gd name="connsiteX10" fmla="*/ 973763 w 5466522"/>
                    <a:gd name="connsiteY10" fmla="*/ 4040121 h 4661453"/>
                    <a:gd name="connsiteX11" fmla="*/ 1003853 w 5466522"/>
                    <a:gd name="connsiteY11" fmla="*/ 3975743 h 4661453"/>
                    <a:gd name="connsiteX12" fmla="*/ 1609776 w 5466522"/>
                    <a:gd name="connsiteY12" fmla="*/ 3175507 h 4661453"/>
                    <a:gd name="connsiteX13" fmla="*/ 1811721 w 5466522"/>
                    <a:gd name="connsiteY13" fmla="*/ 3189153 h 4661453"/>
                    <a:gd name="connsiteX14" fmla="*/ 2972473 w 5466522"/>
                    <a:gd name="connsiteY14" fmla="*/ 2947361 h 4661453"/>
                    <a:gd name="connsiteX15" fmla="*/ 3309731 w 5466522"/>
                    <a:gd name="connsiteY15" fmla="*/ 2435087 h 4661453"/>
                    <a:gd name="connsiteX16" fmla="*/ 3985592 w 5466522"/>
                    <a:gd name="connsiteY16" fmla="*/ 2087218 h 4661453"/>
                    <a:gd name="connsiteX17" fmla="*/ 4293705 w 5466522"/>
                    <a:gd name="connsiteY17" fmla="*/ 934279 h 4661453"/>
                    <a:gd name="connsiteX18" fmla="*/ 4969566 w 5466522"/>
                    <a:gd name="connsiteY18" fmla="*/ 0 h 4661453"/>
                    <a:gd name="connsiteX0" fmla="*/ 5059243 w 5556199"/>
                    <a:gd name="connsiteY0" fmla="*/ 0 h 4661453"/>
                    <a:gd name="connsiteX1" fmla="*/ 5556199 w 5556199"/>
                    <a:gd name="connsiteY1" fmla="*/ 357809 h 4661453"/>
                    <a:gd name="connsiteX2" fmla="*/ 4790886 w 5556199"/>
                    <a:gd name="connsiteY2" fmla="*/ 1083366 h 4661453"/>
                    <a:gd name="connsiteX3" fmla="*/ 4492712 w 5556199"/>
                    <a:gd name="connsiteY3" fmla="*/ 2554357 h 4661453"/>
                    <a:gd name="connsiteX4" fmla="*/ 3071689 w 5556199"/>
                    <a:gd name="connsiteY4" fmla="*/ 3293196 h 4661453"/>
                    <a:gd name="connsiteX5" fmla="*/ 2181819 w 5556199"/>
                    <a:gd name="connsiteY5" fmla="*/ 3461035 h 4661453"/>
                    <a:gd name="connsiteX6" fmla="*/ 2085771 w 5556199"/>
                    <a:gd name="connsiteY6" fmla="*/ 3507205 h 4661453"/>
                    <a:gd name="connsiteX7" fmla="*/ 1391704 w 5556199"/>
                    <a:gd name="connsiteY7" fmla="*/ 4542183 h 4661453"/>
                    <a:gd name="connsiteX8" fmla="*/ 89677 w 5556199"/>
                    <a:gd name="connsiteY8" fmla="*/ 4661453 h 4661453"/>
                    <a:gd name="connsiteX9" fmla="*/ 136756 w 5556199"/>
                    <a:gd name="connsiteY9" fmla="*/ 4197839 h 4661453"/>
                    <a:gd name="connsiteX10" fmla="*/ 1063440 w 5556199"/>
                    <a:gd name="connsiteY10" fmla="*/ 4040121 h 4661453"/>
                    <a:gd name="connsiteX11" fmla="*/ 1093530 w 5556199"/>
                    <a:gd name="connsiteY11" fmla="*/ 3975743 h 4661453"/>
                    <a:gd name="connsiteX12" fmla="*/ 1699453 w 5556199"/>
                    <a:gd name="connsiteY12" fmla="*/ 3175507 h 4661453"/>
                    <a:gd name="connsiteX13" fmla="*/ 1901398 w 5556199"/>
                    <a:gd name="connsiteY13" fmla="*/ 3189153 h 4661453"/>
                    <a:gd name="connsiteX14" fmla="*/ 3062150 w 5556199"/>
                    <a:gd name="connsiteY14" fmla="*/ 2947361 h 4661453"/>
                    <a:gd name="connsiteX15" fmla="*/ 3399408 w 5556199"/>
                    <a:gd name="connsiteY15" fmla="*/ 2435087 h 4661453"/>
                    <a:gd name="connsiteX16" fmla="*/ 4075269 w 5556199"/>
                    <a:gd name="connsiteY16" fmla="*/ 2087218 h 4661453"/>
                    <a:gd name="connsiteX17" fmla="*/ 4383382 w 5556199"/>
                    <a:gd name="connsiteY17" fmla="*/ 934279 h 4661453"/>
                    <a:gd name="connsiteX18" fmla="*/ 5059243 w 5556199"/>
                    <a:gd name="connsiteY18" fmla="*/ 0 h 4661453"/>
                    <a:gd name="connsiteX0" fmla="*/ 5034496 w 5531452"/>
                    <a:gd name="connsiteY0" fmla="*/ 0 h 4693214"/>
                    <a:gd name="connsiteX1" fmla="*/ 5531452 w 5531452"/>
                    <a:gd name="connsiteY1" fmla="*/ 357809 h 4693214"/>
                    <a:gd name="connsiteX2" fmla="*/ 4766139 w 5531452"/>
                    <a:gd name="connsiteY2" fmla="*/ 1083366 h 4693214"/>
                    <a:gd name="connsiteX3" fmla="*/ 4467965 w 5531452"/>
                    <a:gd name="connsiteY3" fmla="*/ 2554357 h 4693214"/>
                    <a:gd name="connsiteX4" fmla="*/ 3046942 w 5531452"/>
                    <a:gd name="connsiteY4" fmla="*/ 3293196 h 4693214"/>
                    <a:gd name="connsiteX5" fmla="*/ 2157072 w 5531452"/>
                    <a:gd name="connsiteY5" fmla="*/ 3461035 h 4693214"/>
                    <a:gd name="connsiteX6" fmla="*/ 2061024 w 5531452"/>
                    <a:gd name="connsiteY6" fmla="*/ 3507205 h 4693214"/>
                    <a:gd name="connsiteX7" fmla="*/ 1366957 w 5531452"/>
                    <a:gd name="connsiteY7" fmla="*/ 4542183 h 4693214"/>
                    <a:gd name="connsiteX8" fmla="*/ 165230 w 5531452"/>
                    <a:gd name="connsiteY8" fmla="*/ 4693214 h 4693214"/>
                    <a:gd name="connsiteX9" fmla="*/ 112009 w 5531452"/>
                    <a:gd name="connsiteY9" fmla="*/ 4197839 h 4693214"/>
                    <a:gd name="connsiteX10" fmla="*/ 1038693 w 5531452"/>
                    <a:gd name="connsiteY10" fmla="*/ 4040121 h 4693214"/>
                    <a:gd name="connsiteX11" fmla="*/ 1068783 w 5531452"/>
                    <a:gd name="connsiteY11" fmla="*/ 3975743 h 4693214"/>
                    <a:gd name="connsiteX12" fmla="*/ 1674706 w 5531452"/>
                    <a:gd name="connsiteY12" fmla="*/ 3175507 h 4693214"/>
                    <a:gd name="connsiteX13" fmla="*/ 1876651 w 5531452"/>
                    <a:gd name="connsiteY13" fmla="*/ 3189153 h 4693214"/>
                    <a:gd name="connsiteX14" fmla="*/ 3037403 w 5531452"/>
                    <a:gd name="connsiteY14" fmla="*/ 2947361 h 4693214"/>
                    <a:gd name="connsiteX15" fmla="*/ 3374661 w 5531452"/>
                    <a:gd name="connsiteY15" fmla="*/ 2435087 h 4693214"/>
                    <a:gd name="connsiteX16" fmla="*/ 4050522 w 5531452"/>
                    <a:gd name="connsiteY16" fmla="*/ 2087218 h 4693214"/>
                    <a:gd name="connsiteX17" fmla="*/ 4358635 w 5531452"/>
                    <a:gd name="connsiteY17" fmla="*/ 934279 h 4693214"/>
                    <a:gd name="connsiteX18" fmla="*/ 5034496 w 5531452"/>
                    <a:gd name="connsiteY18" fmla="*/ 0 h 4693214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474771 w 5639266"/>
                    <a:gd name="connsiteY7" fmla="*/ 4542183 h 4693348"/>
                    <a:gd name="connsiteX8" fmla="*/ 273044 w 5639266"/>
                    <a:gd name="connsiteY8" fmla="*/ 4693214 h 4693348"/>
                    <a:gd name="connsiteX9" fmla="*/ 219823 w 5639266"/>
                    <a:gd name="connsiteY9" fmla="*/ 4197839 h 4693348"/>
                    <a:gd name="connsiteX10" fmla="*/ 1146507 w 5639266"/>
                    <a:gd name="connsiteY10" fmla="*/ 4040121 h 4693348"/>
                    <a:gd name="connsiteX11" fmla="*/ 1176597 w 5639266"/>
                    <a:gd name="connsiteY11" fmla="*/ 3975743 h 4693348"/>
                    <a:gd name="connsiteX12" fmla="*/ 1782520 w 5639266"/>
                    <a:gd name="connsiteY12" fmla="*/ 3175507 h 4693348"/>
                    <a:gd name="connsiteX13" fmla="*/ 1984465 w 5639266"/>
                    <a:gd name="connsiteY13" fmla="*/ 3189153 h 4693348"/>
                    <a:gd name="connsiteX14" fmla="*/ 3145217 w 5639266"/>
                    <a:gd name="connsiteY14" fmla="*/ 2947361 h 4693348"/>
                    <a:gd name="connsiteX15" fmla="*/ 3482475 w 5639266"/>
                    <a:gd name="connsiteY15" fmla="*/ 2435087 h 4693348"/>
                    <a:gd name="connsiteX16" fmla="*/ 4158336 w 5639266"/>
                    <a:gd name="connsiteY16" fmla="*/ 2087218 h 4693348"/>
                    <a:gd name="connsiteX17" fmla="*/ 4466449 w 5639266"/>
                    <a:gd name="connsiteY17" fmla="*/ 934279 h 4693348"/>
                    <a:gd name="connsiteX18" fmla="*/ 5142310 w 5639266"/>
                    <a:gd name="connsiteY18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13928 w 5639266"/>
                    <a:gd name="connsiteY3" fmla="*/ 2611193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0610 w 5639266"/>
                    <a:gd name="connsiteY2" fmla="*/ 1121814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589116"/>
                    <a:gd name="connsiteY0" fmla="*/ 0 h 4693348"/>
                    <a:gd name="connsiteX1" fmla="*/ 5589116 w 5589116"/>
                    <a:gd name="connsiteY1" fmla="*/ 384556 h 4693348"/>
                    <a:gd name="connsiteX2" fmla="*/ 4870610 w 5589116"/>
                    <a:gd name="connsiteY2" fmla="*/ 1121814 h 4693348"/>
                    <a:gd name="connsiteX3" fmla="*/ 4641991 w 5589116"/>
                    <a:gd name="connsiteY3" fmla="*/ 2399527 h 4693348"/>
                    <a:gd name="connsiteX4" fmla="*/ 4513928 w 5589116"/>
                    <a:gd name="connsiteY4" fmla="*/ 2611193 h 4693348"/>
                    <a:gd name="connsiteX5" fmla="*/ 3154756 w 5589116"/>
                    <a:gd name="connsiteY5" fmla="*/ 3293196 h 4693348"/>
                    <a:gd name="connsiteX6" fmla="*/ 2264886 w 5589116"/>
                    <a:gd name="connsiteY6" fmla="*/ 3461035 h 4693348"/>
                    <a:gd name="connsiteX7" fmla="*/ 2168838 w 5589116"/>
                    <a:gd name="connsiteY7" fmla="*/ 3507205 h 4693348"/>
                    <a:gd name="connsiteX8" fmla="*/ 1586190 w 5589116"/>
                    <a:gd name="connsiteY8" fmla="*/ 4428927 h 4693348"/>
                    <a:gd name="connsiteX9" fmla="*/ 1474771 w 5589116"/>
                    <a:gd name="connsiteY9" fmla="*/ 4542183 h 4693348"/>
                    <a:gd name="connsiteX10" fmla="*/ 273044 w 5589116"/>
                    <a:gd name="connsiteY10" fmla="*/ 4693214 h 4693348"/>
                    <a:gd name="connsiteX11" fmla="*/ 219823 w 5589116"/>
                    <a:gd name="connsiteY11" fmla="*/ 4197839 h 4693348"/>
                    <a:gd name="connsiteX12" fmla="*/ 1146507 w 5589116"/>
                    <a:gd name="connsiteY12" fmla="*/ 4040121 h 4693348"/>
                    <a:gd name="connsiteX13" fmla="*/ 1176597 w 5589116"/>
                    <a:gd name="connsiteY13" fmla="*/ 3975743 h 4693348"/>
                    <a:gd name="connsiteX14" fmla="*/ 1782520 w 5589116"/>
                    <a:gd name="connsiteY14" fmla="*/ 3175507 h 4693348"/>
                    <a:gd name="connsiteX15" fmla="*/ 1984465 w 5589116"/>
                    <a:gd name="connsiteY15" fmla="*/ 3189153 h 4693348"/>
                    <a:gd name="connsiteX16" fmla="*/ 3145217 w 5589116"/>
                    <a:gd name="connsiteY16" fmla="*/ 2947361 h 4693348"/>
                    <a:gd name="connsiteX17" fmla="*/ 3482475 w 5589116"/>
                    <a:gd name="connsiteY17" fmla="*/ 2435087 h 4693348"/>
                    <a:gd name="connsiteX18" fmla="*/ 4054693 w 5589116"/>
                    <a:gd name="connsiteY18" fmla="*/ 2175816 h 4693348"/>
                    <a:gd name="connsiteX19" fmla="*/ 4132133 w 5589116"/>
                    <a:gd name="connsiteY19" fmla="*/ 2056836 h 4693348"/>
                    <a:gd name="connsiteX20" fmla="*/ 4466449 w 5589116"/>
                    <a:gd name="connsiteY20" fmla="*/ 934279 h 4693348"/>
                    <a:gd name="connsiteX21" fmla="*/ 5142310 w 5589116"/>
                    <a:gd name="connsiteY21" fmla="*/ 0 h 4693348"/>
                    <a:gd name="connsiteX0" fmla="*/ 5142310 w 5589116"/>
                    <a:gd name="connsiteY0" fmla="*/ 0 h 4693348"/>
                    <a:gd name="connsiteX1" fmla="*/ 5583137 w 5589116"/>
                    <a:gd name="connsiteY1" fmla="*/ 355083 h 4693348"/>
                    <a:gd name="connsiteX2" fmla="*/ 5589116 w 5589116"/>
                    <a:gd name="connsiteY2" fmla="*/ 384556 h 4693348"/>
                    <a:gd name="connsiteX3" fmla="*/ 4870610 w 5589116"/>
                    <a:gd name="connsiteY3" fmla="*/ 1121814 h 4693348"/>
                    <a:gd name="connsiteX4" fmla="*/ 4641991 w 5589116"/>
                    <a:gd name="connsiteY4" fmla="*/ 2399527 h 4693348"/>
                    <a:gd name="connsiteX5" fmla="*/ 4513928 w 5589116"/>
                    <a:gd name="connsiteY5" fmla="*/ 2611193 h 4693348"/>
                    <a:gd name="connsiteX6" fmla="*/ 3154756 w 5589116"/>
                    <a:gd name="connsiteY6" fmla="*/ 3293196 h 4693348"/>
                    <a:gd name="connsiteX7" fmla="*/ 2264886 w 5589116"/>
                    <a:gd name="connsiteY7" fmla="*/ 3461035 h 4693348"/>
                    <a:gd name="connsiteX8" fmla="*/ 2168838 w 5589116"/>
                    <a:gd name="connsiteY8" fmla="*/ 3507205 h 4693348"/>
                    <a:gd name="connsiteX9" fmla="*/ 1586190 w 5589116"/>
                    <a:gd name="connsiteY9" fmla="*/ 4428927 h 4693348"/>
                    <a:gd name="connsiteX10" fmla="*/ 1474771 w 5589116"/>
                    <a:gd name="connsiteY10" fmla="*/ 4542183 h 4693348"/>
                    <a:gd name="connsiteX11" fmla="*/ 273044 w 5589116"/>
                    <a:gd name="connsiteY11" fmla="*/ 4693214 h 4693348"/>
                    <a:gd name="connsiteX12" fmla="*/ 219823 w 5589116"/>
                    <a:gd name="connsiteY12" fmla="*/ 4197839 h 4693348"/>
                    <a:gd name="connsiteX13" fmla="*/ 1146507 w 5589116"/>
                    <a:gd name="connsiteY13" fmla="*/ 4040121 h 4693348"/>
                    <a:gd name="connsiteX14" fmla="*/ 1176597 w 5589116"/>
                    <a:gd name="connsiteY14" fmla="*/ 3975743 h 4693348"/>
                    <a:gd name="connsiteX15" fmla="*/ 1782520 w 5589116"/>
                    <a:gd name="connsiteY15" fmla="*/ 3175507 h 4693348"/>
                    <a:gd name="connsiteX16" fmla="*/ 1984465 w 5589116"/>
                    <a:gd name="connsiteY16" fmla="*/ 3189153 h 4693348"/>
                    <a:gd name="connsiteX17" fmla="*/ 3145217 w 5589116"/>
                    <a:gd name="connsiteY17" fmla="*/ 2947361 h 4693348"/>
                    <a:gd name="connsiteX18" fmla="*/ 3482475 w 5589116"/>
                    <a:gd name="connsiteY18" fmla="*/ 2435087 h 4693348"/>
                    <a:gd name="connsiteX19" fmla="*/ 4054693 w 5589116"/>
                    <a:gd name="connsiteY19" fmla="*/ 2175816 h 4693348"/>
                    <a:gd name="connsiteX20" fmla="*/ 4132133 w 5589116"/>
                    <a:gd name="connsiteY20" fmla="*/ 2056836 h 4693348"/>
                    <a:gd name="connsiteX21" fmla="*/ 4466449 w 5589116"/>
                    <a:gd name="connsiteY21" fmla="*/ 934279 h 4693348"/>
                    <a:gd name="connsiteX22" fmla="*/ 5142310 w 5589116"/>
                    <a:gd name="connsiteY22" fmla="*/ 0 h 4693348"/>
                    <a:gd name="connsiteX0" fmla="*/ 5118907 w 5589116"/>
                    <a:gd name="connsiteY0" fmla="*/ 0 h 4674960"/>
                    <a:gd name="connsiteX1" fmla="*/ 5583137 w 5589116"/>
                    <a:gd name="connsiteY1" fmla="*/ 336695 h 4674960"/>
                    <a:gd name="connsiteX2" fmla="*/ 5589116 w 5589116"/>
                    <a:gd name="connsiteY2" fmla="*/ 366168 h 4674960"/>
                    <a:gd name="connsiteX3" fmla="*/ 4870610 w 5589116"/>
                    <a:gd name="connsiteY3" fmla="*/ 1103426 h 4674960"/>
                    <a:gd name="connsiteX4" fmla="*/ 4641991 w 5589116"/>
                    <a:gd name="connsiteY4" fmla="*/ 2381139 h 4674960"/>
                    <a:gd name="connsiteX5" fmla="*/ 4513928 w 5589116"/>
                    <a:gd name="connsiteY5" fmla="*/ 2592805 h 4674960"/>
                    <a:gd name="connsiteX6" fmla="*/ 3154756 w 5589116"/>
                    <a:gd name="connsiteY6" fmla="*/ 3274808 h 4674960"/>
                    <a:gd name="connsiteX7" fmla="*/ 2264886 w 5589116"/>
                    <a:gd name="connsiteY7" fmla="*/ 3442647 h 4674960"/>
                    <a:gd name="connsiteX8" fmla="*/ 2168838 w 5589116"/>
                    <a:gd name="connsiteY8" fmla="*/ 3488817 h 4674960"/>
                    <a:gd name="connsiteX9" fmla="*/ 1586190 w 5589116"/>
                    <a:gd name="connsiteY9" fmla="*/ 4410539 h 4674960"/>
                    <a:gd name="connsiteX10" fmla="*/ 1474771 w 5589116"/>
                    <a:gd name="connsiteY10" fmla="*/ 4523795 h 4674960"/>
                    <a:gd name="connsiteX11" fmla="*/ 273044 w 5589116"/>
                    <a:gd name="connsiteY11" fmla="*/ 4674826 h 4674960"/>
                    <a:gd name="connsiteX12" fmla="*/ 219823 w 5589116"/>
                    <a:gd name="connsiteY12" fmla="*/ 4179451 h 4674960"/>
                    <a:gd name="connsiteX13" fmla="*/ 1146507 w 5589116"/>
                    <a:gd name="connsiteY13" fmla="*/ 4021733 h 4674960"/>
                    <a:gd name="connsiteX14" fmla="*/ 1176597 w 5589116"/>
                    <a:gd name="connsiteY14" fmla="*/ 3957355 h 4674960"/>
                    <a:gd name="connsiteX15" fmla="*/ 1782520 w 5589116"/>
                    <a:gd name="connsiteY15" fmla="*/ 3157119 h 4674960"/>
                    <a:gd name="connsiteX16" fmla="*/ 1984465 w 5589116"/>
                    <a:gd name="connsiteY16" fmla="*/ 3170765 h 4674960"/>
                    <a:gd name="connsiteX17" fmla="*/ 3145217 w 5589116"/>
                    <a:gd name="connsiteY17" fmla="*/ 2928973 h 4674960"/>
                    <a:gd name="connsiteX18" fmla="*/ 3482475 w 5589116"/>
                    <a:gd name="connsiteY18" fmla="*/ 2416699 h 4674960"/>
                    <a:gd name="connsiteX19" fmla="*/ 4054693 w 5589116"/>
                    <a:gd name="connsiteY19" fmla="*/ 2157428 h 4674960"/>
                    <a:gd name="connsiteX20" fmla="*/ 4132133 w 5589116"/>
                    <a:gd name="connsiteY20" fmla="*/ 2038448 h 4674960"/>
                    <a:gd name="connsiteX21" fmla="*/ 4466449 w 5589116"/>
                    <a:gd name="connsiteY21" fmla="*/ 915891 h 4674960"/>
                    <a:gd name="connsiteX22" fmla="*/ 5118907 w 5589116"/>
                    <a:gd name="connsiteY22" fmla="*/ 0 h 4674960"/>
                    <a:gd name="connsiteX0" fmla="*/ 5118907 w 5589116"/>
                    <a:gd name="connsiteY0" fmla="*/ 78700 h 4753660"/>
                    <a:gd name="connsiteX1" fmla="*/ 5168565 w 5589116"/>
                    <a:gd name="connsiteY1" fmla="*/ 81062 h 4753660"/>
                    <a:gd name="connsiteX2" fmla="*/ 5583137 w 5589116"/>
                    <a:gd name="connsiteY2" fmla="*/ 415395 h 4753660"/>
                    <a:gd name="connsiteX3" fmla="*/ 5589116 w 5589116"/>
                    <a:gd name="connsiteY3" fmla="*/ 444868 h 4753660"/>
                    <a:gd name="connsiteX4" fmla="*/ 4870610 w 5589116"/>
                    <a:gd name="connsiteY4" fmla="*/ 1182126 h 4753660"/>
                    <a:gd name="connsiteX5" fmla="*/ 4641991 w 5589116"/>
                    <a:gd name="connsiteY5" fmla="*/ 2459839 h 4753660"/>
                    <a:gd name="connsiteX6" fmla="*/ 4513928 w 5589116"/>
                    <a:gd name="connsiteY6" fmla="*/ 2671505 h 4753660"/>
                    <a:gd name="connsiteX7" fmla="*/ 3154756 w 5589116"/>
                    <a:gd name="connsiteY7" fmla="*/ 3353508 h 4753660"/>
                    <a:gd name="connsiteX8" fmla="*/ 2264886 w 5589116"/>
                    <a:gd name="connsiteY8" fmla="*/ 3521347 h 4753660"/>
                    <a:gd name="connsiteX9" fmla="*/ 2168838 w 5589116"/>
                    <a:gd name="connsiteY9" fmla="*/ 3567517 h 4753660"/>
                    <a:gd name="connsiteX10" fmla="*/ 1586190 w 5589116"/>
                    <a:gd name="connsiteY10" fmla="*/ 4489239 h 4753660"/>
                    <a:gd name="connsiteX11" fmla="*/ 1474771 w 5589116"/>
                    <a:gd name="connsiteY11" fmla="*/ 4602495 h 4753660"/>
                    <a:gd name="connsiteX12" fmla="*/ 273044 w 5589116"/>
                    <a:gd name="connsiteY12" fmla="*/ 4753526 h 4753660"/>
                    <a:gd name="connsiteX13" fmla="*/ 219823 w 5589116"/>
                    <a:gd name="connsiteY13" fmla="*/ 4258151 h 4753660"/>
                    <a:gd name="connsiteX14" fmla="*/ 1146507 w 5589116"/>
                    <a:gd name="connsiteY14" fmla="*/ 4100433 h 4753660"/>
                    <a:gd name="connsiteX15" fmla="*/ 1176597 w 5589116"/>
                    <a:gd name="connsiteY15" fmla="*/ 4036055 h 4753660"/>
                    <a:gd name="connsiteX16" fmla="*/ 1782520 w 5589116"/>
                    <a:gd name="connsiteY16" fmla="*/ 3235819 h 4753660"/>
                    <a:gd name="connsiteX17" fmla="*/ 1984465 w 5589116"/>
                    <a:gd name="connsiteY17" fmla="*/ 3249465 h 4753660"/>
                    <a:gd name="connsiteX18" fmla="*/ 3145217 w 5589116"/>
                    <a:gd name="connsiteY18" fmla="*/ 3007673 h 4753660"/>
                    <a:gd name="connsiteX19" fmla="*/ 3482475 w 5589116"/>
                    <a:gd name="connsiteY19" fmla="*/ 2495399 h 4753660"/>
                    <a:gd name="connsiteX20" fmla="*/ 4054693 w 5589116"/>
                    <a:gd name="connsiteY20" fmla="*/ 2236128 h 4753660"/>
                    <a:gd name="connsiteX21" fmla="*/ 4132133 w 5589116"/>
                    <a:gd name="connsiteY21" fmla="*/ 2117148 h 4753660"/>
                    <a:gd name="connsiteX22" fmla="*/ 4466449 w 5589116"/>
                    <a:gd name="connsiteY22" fmla="*/ 994591 h 4753660"/>
                    <a:gd name="connsiteX23" fmla="*/ 5118907 w 5589116"/>
                    <a:gd name="connsiteY23" fmla="*/ 78700 h 4753660"/>
                    <a:gd name="connsiteX0" fmla="*/ 5118907 w 5589116"/>
                    <a:gd name="connsiteY0" fmla="*/ 25579 h 4700539"/>
                    <a:gd name="connsiteX1" fmla="*/ 5168565 w 5589116"/>
                    <a:gd name="connsiteY1" fmla="*/ 27941 h 4700539"/>
                    <a:gd name="connsiteX2" fmla="*/ 5583137 w 5589116"/>
                    <a:gd name="connsiteY2" fmla="*/ 362274 h 4700539"/>
                    <a:gd name="connsiteX3" fmla="*/ 5589116 w 5589116"/>
                    <a:gd name="connsiteY3" fmla="*/ 391747 h 4700539"/>
                    <a:gd name="connsiteX4" fmla="*/ 4870610 w 5589116"/>
                    <a:gd name="connsiteY4" fmla="*/ 1129005 h 4700539"/>
                    <a:gd name="connsiteX5" fmla="*/ 4641991 w 5589116"/>
                    <a:gd name="connsiteY5" fmla="*/ 2406718 h 4700539"/>
                    <a:gd name="connsiteX6" fmla="*/ 4513928 w 5589116"/>
                    <a:gd name="connsiteY6" fmla="*/ 2618384 h 4700539"/>
                    <a:gd name="connsiteX7" fmla="*/ 3154756 w 5589116"/>
                    <a:gd name="connsiteY7" fmla="*/ 3300387 h 4700539"/>
                    <a:gd name="connsiteX8" fmla="*/ 2264886 w 5589116"/>
                    <a:gd name="connsiteY8" fmla="*/ 3468226 h 4700539"/>
                    <a:gd name="connsiteX9" fmla="*/ 2168838 w 5589116"/>
                    <a:gd name="connsiteY9" fmla="*/ 3514396 h 4700539"/>
                    <a:gd name="connsiteX10" fmla="*/ 1586190 w 5589116"/>
                    <a:gd name="connsiteY10" fmla="*/ 4436118 h 4700539"/>
                    <a:gd name="connsiteX11" fmla="*/ 1474771 w 5589116"/>
                    <a:gd name="connsiteY11" fmla="*/ 4549374 h 4700539"/>
                    <a:gd name="connsiteX12" fmla="*/ 273044 w 5589116"/>
                    <a:gd name="connsiteY12" fmla="*/ 4700405 h 4700539"/>
                    <a:gd name="connsiteX13" fmla="*/ 219823 w 5589116"/>
                    <a:gd name="connsiteY13" fmla="*/ 4205030 h 4700539"/>
                    <a:gd name="connsiteX14" fmla="*/ 1146507 w 5589116"/>
                    <a:gd name="connsiteY14" fmla="*/ 4047312 h 4700539"/>
                    <a:gd name="connsiteX15" fmla="*/ 1176597 w 5589116"/>
                    <a:gd name="connsiteY15" fmla="*/ 3982934 h 4700539"/>
                    <a:gd name="connsiteX16" fmla="*/ 1782520 w 5589116"/>
                    <a:gd name="connsiteY16" fmla="*/ 3182698 h 4700539"/>
                    <a:gd name="connsiteX17" fmla="*/ 1984465 w 5589116"/>
                    <a:gd name="connsiteY17" fmla="*/ 3196344 h 4700539"/>
                    <a:gd name="connsiteX18" fmla="*/ 3145217 w 5589116"/>
                    <a:gd name="connsiteY18" fmla="*/ 2954552 h 4700539"/>
                    <a:gd name="connsiteX19" fmla="*/ 3482475 w 5589116"/>
                    <a:gd name="connsiteY19" fmla="*/ 2442278 h 4700539"/>
                    <a:gd name="connsiteX20" fmla="*/ 4054693 w 5589116"/>
                    <a:gd name="connsiteY20" fmla="*/ 2183007 h 4700539"/>
                    <a:gd name="connsiteX21" fmla="*/ 4132133 w 5589116"/>
                    <a:gd name="connsiteY21" fmla="*/ 2064027 h 4700539"/>
                    <a:gd name="connsiteX22" fmla="*/ 4466449 w 5589116"/>
                    <a:gd name="connsiteY22" fmla="*/ 941470 h 4700539"/>
                    <a:gd name="connsiteX23" fmla="*/ 5118907 w 5589116"/>
                    <a:gd name="connsiteY23" fmla="*/ 25579 h 4700539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82475 w 5589116"/>
                    <a:gd name="connsiteY19" fmla="*/ 2422220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4899084 w 5369293"/>
                    <a:gd name="connsiteY0" fmla="*/ 5521 h 4529316"/>
                    <a:gd name="connsiteX1" fmla="*/ 4948742 w 5369293"/>
                    <a:gd name="connsiteY1" fmla="*/ 7883 h 4529316"/>
                    <a:gd name="connsiteX2" fmla="*/ 5363314 w 5369293"/>
                    <a:gd name="connsiteY2" fmla="*/ 342216 h 4529316"/>
                    <a:gd name="connsiteX3" fmla="*/ 5369293 w 5369293"/>
                    <a:gd name="connsiteY3" fmla="*/ 371689 h 4529316"/>
                    <a:gd name="connsiteX4" fmla="*/ 4650787 w 5369293"/>
                    <a:gd name="connsiteY4" fmla="*/ 1108947 h 4529316"/>
                    <a:gd name="connsiteX5" fmla="*/ 4422168 w 5369293"/>
                    <a:gd name="connsiteY5" fmla="*/ 2386660 h 4529316"/>
                    <a:gd name="connsiteX6" fmla="*/ 4294105 w 5369293"/>
                    <a:gd name="connsiteY6" fmla="*/ 2598326 h 4529316"/>
                    <a:gd name="connsiteX7" fmla="*/ 2934933 w 5369293"/>
                    <a:gd name="connsiteY7" fmla="*/ 3280329 h 4529316"/>
                    <a:gd name="connsiteX8" fmla="*/ 2045063 w 5369293"/>
                    <a:gd name="connsiteY8" fmla="*/ 3448168 h 4529316"/>
                    <a:gd name="connsiteX9" fmla="*/ 1949015 w 5369293"/>
                    <a:gd name="connsiteY9" fmla="*/ 3494338 h 4529316"/>
                    <a:gd name="connsiteX10" fmla="*/ 1366367 w 5369293"/>
                    <a:gd name="connsiteY10" fmla="*/ 4416060 h 4529316"/>
                    <a:gd name="connsiteX11" fmla="*/ 1254948 w 5369293"/>
                    <a:gd name="connsiteY11" fmla="*/ 4529316 h 4529316"/>
                    <a:gd name="connsiteX12" fmla="*/ 0 w 5369293"/>
                    <a:gd name="connsiteY12" fmla="*/ 4184972 h 4529316"/>
                    <a:gd name="connsiteX13" fmla="*/ 926684 w 5369293"/>
                    <a:gd name="connsiteY13" fmla="*/ 4027254 h 4529316"/>
                    <a:gd name="connsiteX14" fmla="*/ 956774 w 5369293"/>
                    <a:gd name="connsiteY14" fmla="*/ 3962876 h 4529316"/>
                    <a:gd name="connsiteX15" fmla="*/ 1562697 w 5369293"/>
                    <a:gd name="connsiteY15" fmla="*/ 3162640 h 4529316"/>
                    <a:gd name="connsiteX16" fmla="*/ 1764642 w 5369293"/>
                    <a:gd name="connsiteY16" fmla="*/ 3176286 h 4529316"/>
                    <a:gd name="connsiteX17" fmla="*/ 2925394 w 5369293"/>
                    <a:gd name="connsiteY17" fmla="*/ 2934494 h 4529316"/>
                    <a:gd name="connsiteX18" fmla="*/ 3190771 w 5369293"/>
                    <a:gd name="connsiteY18" fmla="*/ 2467355 h 4529316"/>
                    <a:gd name="connsiteX19" fmla="*/ 3834870 w 5369293"/>
                    <a:gd name="connsiteY19" fmla="*/ 2162949 h 4529316"/>
                    <a:gd name="connsiteX20" fmla="*/ 3912310 w 5369293"/>
                    <a:gd name="connsiteY20" fmla="*/ 2043969 h 4529316"/>
                    <a:gd name="connsiteX21" fmla="*/ 4246626 w 5369293"/>
                    <a:gd name="connsiteY21" fmla="*/ 921412 h 4529316"/>
                    <a:gd name="connsiteX22" fmla="*/ 4899084 w 5369293"/>
                    <a:gd name="connsiteY22" fmla="*/ 5521 h 4529316"/>
                    <a:gd name="connsiteX0" fmla="*/ 3972400 w 4442609"/>
                    <a:gd name="connsiteY0" fmla="*/ 5521 h 4529316"/>
                    <a:gd name="connsiteX1" fmla="*/ 4022058 w 4442609"/>
                    <a:gd name="connsiteY1" fmla="*/ 7883 h 4529316"/>
                    <a:gd name="connsiteX2" fmla="*/ 4436630 w 4442609"/>
                    <a:gd name="connsiteY2" fmla="*/ 342216 h 4529316"/>
                    <a:gd name="connsiteX3" fmla="*/ 4442609 w 4442609"/>
                    <a:gd name="connsiteY3" fmla="*/ 371689 h 4529316"/>
                    <a:gd name="connsiteX4" fmla="*/ 3724103 w 4442609"/>
                    <a:gd name="connsiteY4" fmla="*/ 1108947 h 4529316"/>
                    <a:gd name="connsiteX5" fmla="*/ 3495484 w 4442609"/>
                    <a:gd name="connsiteY5" fmla="*/ 2386660 h 4529316"/>
                    <a:gd name="connsiteX6" fmla="*/ 3367421 w 4442609"/>
                    <a:gd name="connsiteY6" fmla="*/ 2598326 h 4529316"/>
                    <a:gd name="connsiteX7" fmla="*/ 2008249 w 4442609"/>
                    <a:gd name="connsiteY7" fmla="*/ 3280329 h 4529316"/>
                    <a:gd name="connsiteX8" fmla="*/ 1118379 w 4442609"/>
                    <a:gd name="connsiteY8" fmla="*/ 3448168 h 4529316"/>
                    <a:gd name="connsiteX9" fmla="*/ 1022331 w 4442609"/>
                    <a:gd name="connsiteY9" fmla="*/ 3494338 h 4529316"/>
                    <a:gd name="connsiteX10" fmla="*/ 439683 w 4442609"/>
                    <a:gd name="connsiteY10" fmla="*/ 4416060 h 4529316"/>
                    <a:gd name="connsiteX11" fmla="*/ 328264 w 4442609"/>
                    <a:gd name="connsiteY11" fmla="*/ 4529316 h 4529316"/>
                    <a:gd name="connsiteX12" fmla="*/ 0 w 4442609"/>
                    <a:gd name="connsiteY12" fmla="*/ 4027254 h 4529316"/>
                    <a:gd name="connsiteX13" fmla="*/ 30090 w 4442609"/>
                    <a:gd name="connsiteY13" fmla="*/ 3962876 h 4529316"/>
                    <a:gd name="connsiteX14" fmla="*/ 636013 w 4442609"/>
                    <a:gd name="connsiteY14" fmla="*/ 3162640 h 4529316"/>
                    <a:gd name="connsiteX15" fmla="*/ 837958 w 4442609"/>
                    <a:gd name="connsiteY15" fmla="*/ 3176286 h 4529316"/>
                    <a:gd name="connsiteX16" fmla="*/ 1998710 w 4442609"/>
                    <a:gd name="connsiteY16" fmla="*/ 2934494 h 4529316"/>
                    <a:gd name="connsiteX17" fmla="*/ 2264087 w 4442609"/>
                    <a:gd name="connsiteY17" fmla="*/ 2467355 h 4529316"/>
                    <a:gd name="connsiteX18" fmla="*/ 2908186 w 4442609"/>
                    <a:gd name="connsiteY18" fmla="*/ 2162949 h 4529316"/>
                    <a:gd name="connsiteX19" fmla="*/ 2985626 w 4442609"/>
                    <a:gd name="connsiteY19" fmla="*/ 2043969 h 4529316"/>
                    <a:gd name="connsiteX20" fmla="*/ 3319942 w 4442609"/>
                    <a:gd name="connsiteY20" fmla="*/ 921412 h 4529316"/>
                    <a:gd name="connsiteX21" fmla="*/ 3972400 w 4442609"/>
                    <a:gd name="connsiteY21" fmla="*/ 5521 h 4529316"/>
                    <a:gd name="connsiteX0" fmla="*/ 3972400 w 4442609"/>
                    <a:gd name="connsiteY0" fmla="*/ 5521 h 4428798"/>
                    <a:gd name="connsiteX1" fmla="*/ 4022058 w 4442609"/>
                    <a:gd name="connsiteY1" fmla="*/ 7883 h 4428798"/>
                    <a:gd name="connsiteX2" fmla="*/ 4436630 w 4442609"/>
                    <a:gd name="connsiteY2" fmla="*/ 342216 h 4428798"/>
                    <a:gd name="connsiteX3" fmla="*/ 4442609 w 4442609"/>
                    <a:gd name="connsiteY3" fmla="*/ 371689 h 4428798"/>
                    <a:gd name="connsiteX4" fmla="*/ 3724103 w 4442609"/>
                    <a:gd name="connsiteY4" fmla="*/ 1108947 h 4428798"/>
                    <a:gd name="connsiteX5" fmla="*/ 3495484 w 4442609"/>
                    <a:gd name="connsiteY5" fmla="*/ 2386660 h 4428798"/>
                    <a:gd name="connsiteX6" fmla="*/ 3367421 w 4442609"/>
                    <a:gd name="connsiteY6" fmla="*/ 2598326 h 4428798"/>
                    <a:gd name="connsiteX7" fmla="*/ 2008249 w 4442609"/>
                    <a:gd name="connsiteY7" fmla="*/ 3280329 h 4428798"/>
                    <a:gd name="connsiteX8" fmla="*/ 1118379 w 4442609"/>
                    <a:gd name="connsiteY8" fmla="*/ 3448168 h 4428798"/>
                    <a:gd name="connsiteX9" fmla="*/ 1022331 w 4442609"/>
                    <a:gd name="connsiteY9" fmla="*/ 3494338 h 4428798"/>
                    <a:gd name="connsiteX10" fmla="*/ 439683 w 4442609"/>
                    <a:gd name="connsiteY10" fmla="*/ 4416060 h 4428798"/>
                    <a:gd name="connsiteX11" fmla="*/ 0 w 4442609"/>
                    <a:gd name="connsiteY11" fmla="*/ 4027254 h 4428798"/>
                    <a:gd name="connsiteX12" fmla="*/ 30090 w 4442609"/>
                    <a:gd name="connsiteY12" fmla="*/ 3962876 h 4428798"/>
                    <a:gd name="connsiteX13" fmla="*/ 636013 w 4442609"/>
                    <a:gd name="connsiteY13" fmla="*/ 3162640 h 4428798"/>
                    <a:gd name="connsiteX14" fmla="*/ 837958 w 4442609"/>
                    <a:gd name="connsiteY14" fmla="*/ 3176286 h 4428798"/>
                    <a:gd name="connsiteX15" fmla="*/ 1998710 w 4442609"/>
                    <a:gd name="connsiteY15" fmla="*/ 2934494 h 4428798"/>
                    <a:gd name="connsiteX16" fmla="*/ 2264087 w 4442609"/>
                    <a:gd name="connsiteY16" fmla="*/ 2467355 h 4428798"/>
                    <a:gd name="connsiteX17" fmla="*/ 2908186 w 4442609"/>
                    <a:gd name="connsiteY17" fmla="*/ 2162949 h 4428798"/>
                    <a:gd name="connsiteX18" fmla="*/ 2985626 w 4442609"/>
                    <a:gd name="connsiteY18" fmla="*/ 2043969 h 4428798"/>
                    <a:gd name="connsiteX19" fmla="*/ 3319942 w 4442609"/>
                    <a:gd name="connsiteY19" fmla="*/ 921412 h 4428798"/>
                    <a:gd name="connsiteX20" fmla="*/ 3972400 w 4442609"/>
                    <a:gd name="connsiteY20" fmla="*/ 5521 h 4428798"/>
                    <a:gd name="connsiteX0" fmla="*/ 3944970 w 4415179"/>
                    <a:gd name="connsiteY0" fmla="*/ 5521 h 4428008"/>
                    <a:gd name="connsiteX1" fmla="*/ 3994628 w 4415179"/>
                    <a:gd name="connsiteY1" fmla="*/ 7883 h 4428008"/>
                    <a:gd name="connsiteX2" fmla="*/ 4409200 w 4415179"/>
                    <a:gd name="connsiteY2" fmla="*/ 342216 h 4428008"/>
                    <a:gd name="connsiteX3" fmla="*/ 4415179 w 4415179"/>
                    <a:gd name="connsiteY3" fmla="*/ 371689 h 4428008"/>
                    <a:gd name="connsiteX4" fmla="*/ 3696673 w 4415179"/>
                    <a:gd name="connsiteY4" fmla="*/ 1108947 h 4428008"/>
                    <a:gd name="connsiteX5" fmla="*/ 3468054 w 4415179"/>
                    <a:gd name="connsiteY5" fmla="*/ 2386660 h 4428008"/>
                    <a:gd name="connsiteX6" fmla="*/ 3339991 w 4415179"/>
                    <a:gd name="connsiteY6" fmla="*/ 2598326 h 4428008"/>
                    <a:gd name="connsiteX7" fmla="*/ 1980819 w 4415179"/>
                    <a:gd name="connsiteY7" fmla="*/ 3280329 h 4428008"/>
                    <a:gd name="connsiteX8" fmla="*/ 1090949 w 4415179"/>
                    <a:gd name="connsiteY8" fmla="*/ 3448168 h 4428008"/>
                    <a:gd name="connsiteX9" fmla="*/ 994901 w 4415179"/>
                    <a:gd name="connsiteY9" fmla="*/ 3494338 h 4428008"/>
                    <a:gd name="connsiteX10" fmla="*/ 412253 w 4415179"/>
                    <a:gd name="connsiteY10" fmla="*/ 4416060 h 4428008"/>
                    <a:gd name="connsiteX11" fmla="*/ 2660 w 4415179"/>
                    <a:gd name="connsiteY11" fmla="*/ 3962876 h 4428008"/>
                    <a:gd name="connsiteX12" fmla="*/ 608583 w 4415179"/>
                    <a:gd name="connsiteY12" fmla="*/ 3162640 h 4428008"/>
                    <a:gd name="connsiteX13" fmla="*/ 810528 w 4415179"/>
                    <a:gd name="connsiteY13" fmla="*/ 3176286 h 4428008"/>
                    <a:gd name="connsiteX14" fmla="*/ 1971280 w 4415179"/>
                    <a:gd name="connsiteY14" fmla="*/ 2934494 h 4428008"/>
                    <a:gd name="connsiteX15" fmla="*/ 2236657 w 4415179"/>
                    <a:gd name="connsiteY15" fmla="*/ 2467355 h 4428008"/>
                    <a:gd name="connsiteX16" fmla="*/ 2880756 w 4415179"/>
                    <a:gd name="connsiteY16" fmla="*/ 2162949 h 4428008"/>
                    <a:gd name="connsiteX17" fmla="*/ 2958196 w 4415179"/>
                    <a:gd name="connsiteY17" fmla="*/ 2043969 h 4428008"/>
                    <a:gd name="connsiteX18" fmla="*/ 3292512 w 4415179"/>
                    <a:gd name="connsiteY18" fmla="*/ 921412 h 4428008"/>
                    <a:gd name="connsiteX19" fmla="*/ 3944970 w 4415179"/>
                    <a:gd name="connsiteY19" fmla="*/ 5521 h 4428008"/>
                    <a:gd name="connsiteX0" fmla="*/ 3942310 w 4412519"/>
                    <a:gd name="connsiteY0" fmla="*/ 5521 h 3967683"/>
                    <a:gd name="connsiteX1" fmla="*/ 3991968 w 4412519"/>
                    <a:gd name="connsiteY1" fmla="*/ 7883 h 3967683"/>
                    <a:gd name="connsiteX2" fmla="*/ 4406540 w 4412519"/>
                    <a:gd name="connsiteY2" fmla="*/ 342216 h 3967683"/>
                    <a:gd name="connsiteX3" fmla="*/ 4412519 w 4412519"/>
                    <a:gd name="connsiteY3" fmla="*/ 371689 h 3967683"/>
                    <a:gd name="connsiteX4" fmla="*/ 3694013 w 4412519"/>
                    <a:gd name="connsiteY4" fmla="*/ 1108947 h 3967683"/>
                    <a:gd name="connsiteX5" fmla="*/ 3465394 w 4412519"/>
                    <a:gd name="connsiteY5" fmla="*/ 2386660 h 3967683"/>
                    <a:gd name="connsiteX6" fmla="*/ 3337331 w 4412519"/>
                    <a:gd name="connsiteY6" fmla="*/ 2598326 h 3967683"/>
                    <a:gd name="connsiteX7" fmla="*/ 1978159 w 4412519"/>
                    <a:gd name="connsiteY7" fmla="*/ 3280329 h 3967683"/>
                    <a:gd name="connsiteX8" fmla="*/ 1088289 w 4412519"/>
                    <a:gd name="connsiteY8" fmla="*/ 3448168 h 3967683"/>
                    <a:gd name="connsiteX9" fmla="*/ 992241 w 4412519"/>
                    <a:gd name="connsiteY9" fmla="*/ 3494338 h 3967683"/>
                    <a:gd name="connsiteX10" fmla="*/ 0 w 4412519"/>
                    <a:gd name="connsiteY10" fmla="*/ 3962876 h 3967683"/>
                    <a:gd name="connsiteX11" fmla="*/ 605923 w 4412519"/>
                    <a:gd name="connsiteY11" fmla="*/ 3162640 h 3967683"/>
                    <a:gd name="connsiteX12" fmla="*/ 807868 w 4412519"/>
                    <a:gd name="connsiteY12" fmla="*/ 3176286 h 3967683"/>
                    <a:gd name="connsiteX13" fmla="*/ 1968620 w 4412519"/>
                    <a:gd name="connsiteY13" fmla="*/ 2934494 h 3967683"/>
                    <a:gd name="connsiteX14" fmla="*/ 2233997 w 4412519"/>
                    <a:gd name="connsiteY14" fmla="*/ 2467355 h 3967683"/>
                    <a:gd name="connsiteX15" fmla="*/ 2878096 w 4412519"/>
                    <a:gd name="connsiteY15" fmla="*/ 2162949 h 3967683"/>
                    <a:gd name="connsiteX16" fmla="*/ 2955536 w 4412519"/>
                    <a:gd name="connsiteY16" fmla="*/ 2043969 h 3967683"/>
                    <a:gd name="connsiteX17" fmla="*/ 3289852 w 4412519"/>
                    <a:gd name="connsiteY17" fmla="*/ 921412 h 3967683"/>
                    <a:gd name="connsiteX18" fmla="*/ 3942310 w 4412519"/>
                    <a:gd name="connsiteY18" fmla="*/ 5521 h 3967683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372236 w 3806596"/>
                    <a:gd name="connsiteY7" fmla="*/ 3280329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70372 w 3806596"/>
                    <a:gd name="connsiteY12" fmla="*/ 2948139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182835 w 3653044"/>
                    <a:gd name="connsiteY0" fmla="*/ 5521 h 3494338"/>
                    <a:gd name="connsiteX1" fmla="*/ 3232493 w 3653044"/>
                    <a:gd name="connsiteY1" fmla="*/ 7883 h 3494338"/>
                    <a:gd name="connsiteX2" fmla="*/ 3647065 w 3653044"/>
                    <a:gd name="connsiteY2" fmla="*/ 342216 h 3494338"/>
                    <a:gd name="connsiteX3" fmla="*/ 3653044 w 3653044"/>
                    <a:gd name="connsiteY3" fmla="*/ 371689 h 3494338"/>
                    <a:gd name="connsiteX4" fmla="*/ 2934538 w 3653044"/>
                    <a:gd name="connsiteY4" fmla="*/ 1108947 h 3494338"/>
                    <a:gd name="connsiteX5" fmla="*/ 2705919 w 3653044"/>
                    <a:gd name="connsiteY5" fmla="*/ 2386660 h 3494338"/>
                    <a:gd name="connsiteX6" fmla="*/ 2577856 w 3653044"/>
                    <a:gd name="connsiteY6" fmla="*/ 2598326 h 3494338"/>
                    <a:gd name="connsiteX7" fmla="*/ 1110192 w 3653044"/>
                    <a:gd name="connsiteY7" fmla="*/ 3390753 h 3494338"/>
                    <a:gd name="connsiteX8" fmla="*/ 328814 w 3653044"/>
                    <a:gd name="connsiteY8" fmla="*/ 3448168 h 3494338"/>
                    <a:gd name="connsiteX9" fmla="*/ 232766 w 3653044"/>
                    <a:gd name="connsiteY9" fmla="*/ 3494338 h 3494338"/>
                    <a:gd name="connsiteX10" fmla="*/ 48393 w 3653044"/>
                    <a:gd name="connsiteY10" fmla="*/ 3176286 h 3494338"/>
                    <a:gd name="connsiteX11" fmla="*/ 1216820 w 3653044"/>
                    <a:gd name="connsiteY11" fmla="*/ 2948139 h 3494338"/>
                    <a:gd name="connsiteX12" fmla="*/ 1485716 w 3653044"/>
                    <a:gd name="connsiteY12" fmla="*/ 2535138 h 3494338"/>
                    <a:gd name="connsiteX13" fmla="*/ 2118621 w 3653044"/>
                    <a:gd name="connsiteY13" fmla="*/ 2162949 h 3494338"/>
                    <a:gd name="connsiteX14" fmla="*/ 2196061 w 3653044"/>
                    <a:gd name="connsiteY14" fmla="*/ 2043969 h 3494338"/>
                    <a:gd name="connsiteX15" fmla="*/ 2530377 w 3653044"/>
                    <a:gd name="connsiteY15" fmla="*/ 921412 h 3494338"/>
                    <a:gd name="connsiteX16" fmla="*/ 3182835 w 3653044"/>
                    <a:gd name="connsiteY16" fmla="*/ 5521 h 3494338"/>
                    <a:gd name="connsiteX0" fmla="*/ 3134442 w 3604651"/>
                    <a:gd name="connsiteY0" fmla="*/ 5521 h 3448168"/>
                    <a:gd name="connsiteX1" fmla="*/ 3184100 w 3604651"/>
                    <a:gd name="connsiteY1" fmla="*/ 7883 h 3448168"/>
                    <a:gd name="connsiteX2" fmla="*/ 3598672 w 3604651"/>
                    <a:gd name="connsiteY2" fmla="*/ 342216 h 3448168"/>
                    <a:gd name="connsiteX3" fmla="*/ 3604651 w 3604651"/>
                    <a:gd name="connsiteY3" fmla="*/ 371689 h 3448168"/>
                    <a:gd name="connsiteX4" fmla="*/ 2886145 w 3604651"/>
                    <a:gd name="connsiteY4" fmla="*/ 1108947 h 3448168"/>
                    <a:gd name="connsiteX5" fmla="*/ 2657526 w 3604651"/>
                    <a:gd name="connsiteY5" fmla="*/ 2386660 h 3448168"/>
                    <a:gd name="connsiteX6" fmla="*/ 2529463 w 3604651"/>
                    <a:gd name="connsiteY6" fmla="*/ 2598326 h 3448168"/>
                    <a:gd name="connsiteX7" fmla="*/ 1061799 w 3604651"/>
                    <a:gd name="connsiteY7" fmla="*/ 3390753 h 3448168"/>
                    <a:gd name="connsiteX8" fmla="*/ 280421 w 3604651"/>
                    <a:gd name="connsiteY8" fmla="*/ 3448168 h 3448168"/>
                    <a:gd name="connsiteX9" fmla="*/ 0 w 3604651"/>
                    <a:gd name="connsiteY9" fmla="*/ 3176286 h 3448168"/>
                    <a:gd name="connsiteX10" fmla="*/ 1168427 w 3604651"/>
                    <a:gd name="connsiteY10" fmla="*/ 2948139 h 3448168"/>
                    <a:gd name="connsiteX11" fmla="*/ 1437323 w 3604651"/>
                    <a:gd name="connsiteY11" fmla="*/ 2535138 h 3448168"/>
                    <a:gd name="connsiteX12" fmla="*/ 2070228 w 3604651"/>
                    <a:gd name="connsiteY12" fmla="*/ 2162949 h 3448168"/>
                    <a:gd name="connsiteX13" fmla="*/ 2147668 w 3604651"/>
                    <a:gd name="connsiteY13" fmla="*/ 2043969 h 3448168"/>
                    <a:gd name="connsiteX14" fmla="*/ 2481984 w 3604651"/>
                    <a:gd name="connsiteY14" fmla="*/ 921412 h 3448168"/>
                    <a:gd name="connsiteX15" fmla="*/ 3134442 w 3604651"/>
                    <a:gd name="connsiteY15" fmla="*/ 5521 h 3448168"/>
                    <a:gd name="connsiteX0" fmla="*/ 3014842 w 3485051"/>
                    <a:gd name="connsiteY0" fmla="*/ 5521 h 3472679"/>
                    <a:gd name="connsiteX1" fmla="*/ 3064500 w 3485051"/>
                    <a:gd name="connsiteY1" fmla="*/ 7883 h 3472679"/>
                    <a:gd name="connsiteX2" fmla="*/ 3479072 w 3485051"/>
                    <a:gd name="connsiteY2" fmla="*/ 342216 h 3472679"/>
                    <a:gd name="connsiteX3" fmla="*/ 3485051 w 3485051"/>
                    <a:gd name="connsiteY3" fmla="*/ 371689 h 3472679"/>
                    <a:gd name="connsiteX4" fmla="*/ 2766545 w 3485051"/>
                    <a:gd name="connsiteY4" fmla="*/ 1108947 h 3472679"/>
                    <a:gd name="connsiteX5" fmla="*/ 2537926 w 3485051"/>
                    <a:gd name="connsiteY5" fmla="*/ 2386660 h 3472679"/>
                    <a:gd name="connsiteX6" fmla="*/ 2409863 w 3485051"/>
                    <a:gd name="connsiteY6" fmla="*/ 2598326 h 3472679"/>
                    <a:gd name="connsiteX7" fmla="*/ 942199 w 3485051"/>
                    <a:gd name="connsiteY7" fmla="*/ 3390753 h 3472679"/>
                    <a:gd name="connsiteX8" fmla="*/ 160821 w 3485051"/>
                    <a:gd name="connsiteY8" fmla="*/ 3448168 h 3472679"/>
                    <a:gd name="connsiteX9" fmla="*/ 0 w 3485051"/>
                    <a:gd name="connsiteY9" fmla="*/ 3472679 h 3472679"/>
                    <a:gd name="connsiteX10" fmla="*/ 1048827 w 3485051"/>
                    <a:gd name="connsiteY10" fmla="*/ 2948139 h 3472679"/>
                    <a:gd name="connsiteX11" fmla="*/ 1317723 w 3485051"/>
                    <a:gd name="connsiteY11" fmla="*/ 2535138 h 3472679"/>
                    <a:gd name="connsiteX12" fmla="*/ 1950628 w 3485051"/>
                    <a:gd name="connsiteY12" fmla="*/ 2162949 h 3472679"/>
                    <a:gd name="connsiteX13" fmla="*/ 2028068 w 3485051"/>
                    <a:gd name="connsiteY13" fmla="*/ 2043969 h 3472679"/>
                    <a:gd name="connsiteX14" fmla="*/ 2362384 w 3485051"/>
                    <a:gd name="connsiteY14" fmla="*/ 921412 h 3472679"/>
                    <a:gd name="connsiteX15" fmla="*/ 3014842 w 3485051"/>
                    <a:gd name="connsiteY15" fmla="*/ 5521 h 3472679"/>
                    <a:gd name="connsiteX0" fmla="*/ 3014842 w 3485051"/>
                    <a:gd name="connsiteY0" fmla="*/ 5521 h 3761722"/>
                    <a:gd name="connsiteX1" fmla="*/ 3064500 w 3485051"/>
                    <a:gd name="connsiteY1" fmla="*/ 7883 h 3761722"/>
                    <a:gd name="connsiteX2" fmla="*/ 3479072 w 3485051"/>
                    <a:gd name="connsiteY2" fmla="*/ 342216 h 3761722"/>
                    <a:gd name="connsiteX3" fmla="*/ 3485051 w 3485051"/>
                    <a:gd name="connsiteY3" fmla="*/ 371689 h 3761722"/>
                    <a:gd name="connsiteX4" fmla="*/ 2766545 w 3485051"/>
                    <a:gd name="connsiteY4" fmla="*/ 1108947 h 3761722"/>
                    <a:gd name="connsiteX5" fmla="*/ 2537926 w 3485051"/>
                    <a:gd name="connsiteY5" fmla="*/ 2386660 h 3761722"/>
                    <a:gd name="connsiteX6" fmla="*/ 2409863 w 3485051"/>
                    <a:gd name="connsiteY6" fmla="*/ 2598326 h 3761722"/>
                    <a:gd name="connsiteX7" fmla="*/ 942199 w 3485051"/>
                    <a:gd name="connsiteY7" fmla="*/ 3390753 h 3761722"/>
                    <a:gd name="connsiteX8" fmla="*/ 233953 w 3485051"/>
                    <a:gd name="connsiteY8" fmla="*/ 3761722 h 3761722"/>
                    <a:gd name="connsiteX9" fmla="*/ 0 w 3485051"/>
                    <a:gd name="connsiteY9" fmla="*/ 3472679 h 3761722"/>
                    <a:gd name="connsiteX10" fmla="*/ 1048827 w 3485051"/>
                    <a:gd name="connsiteY10" fmla="*/ 2948139 h 3761722"/>
                    <a:gd name="connsiteX11" fmla="*/ 1317723 w 3485051"/>
                    <a:gd name="connsiteY11" fmla="*/ 2535138 h 3761722"/>
                    <a:gd name="connsiteX12" fmla="*/ 1950628 w 3485051"/>
                    <a:gd name="connsiteY12" fmla="*/ 2162949 h 3761722"/>
                    <a:gd name="connsiteX13" fmla="*/ 2028068 w 3485051"/>
                    <a:gd name="connsiteY13" fmla="*/ 2043969 h 3761722"/>
                    <a:gd name="connsiteX14" fmla="*/ 2362384 w 3485051"/>
                    <a:gd name="connsiteY14" fmla="*/ 921412 h 3761722"/>
                    <a:gd name="connsiteX15" fmla="*/ 3014842 w 3485051"/>
                    <a:gd name="connsiteY15" fmla="*/ 5521 h 3761722"/>
                    <a:gd name="connsiteX0" fmla="*/ 2984357 w 3454566"/>
                    <a:gd name="connsiteY0" fmla="*/ 5521 h 3761722"/>
                    <a:gd name="connsiteX1" fmla="*/ 3034015 w 3454566"/>
                    <a:gd name="connsiteY1" fmla="*/ 7883 h 3761722"/>
                    <a:gd name="connsiteX2" fmla="*/ 3448587 w 3454566"/>
                    <a:gd name="connsiteY2" fmla="*/ 342216 h 3761722"/>
                    <a:gd name="connsiteX3" fmla="*/ 3454566 w 3454566"/>
                    <a:gd name="connsiteY3" fmla="*/ 371689 h 3761722"/>
                    <a:gd name="connsiteX4" fmla="*/ 2736060 w 3454566"/>
                    <a:gd name="connsiteY4" fmla="*/ 1108947 h 3761722"/>
                    <a:gd name="connsiteX5" fmla="*/ 2507441 w 3454566"/>
                    <a:gd name="connsiteY5" fmla="*/ 2386660 h 3761722"/>
                    <a:gd name="connsiteX6" fmla="*/ 2379378 w 3454566"/>
                    <a:gd name="connsiteY6" fmla="*/ 2598326 h 3761722"/>
                    <a:gd name="connsiteX7" fmla="*/ 911714 w 3454566"/>
                    <a:gd name="connsiteY7" fmla="*/ 3390753 h 3761722"/>
                    <a:gd name="connsiteX8" fmla="*/ 203468 w 3454566"/>
                    <a:gd name="connsiteY8" fmla="*/ 3761722 h 3761722"/>
                    <a:gd name="connsiteX9" fmla="*/ 0 w 3454566"/>
                    <a:gd name="connsiteY9" fmla="*/ 3522877 h 3761722"/>
                    <a:gd name="connsiteX10" fmla="*/ 1018342 w 3454566"/>
                    <a:gd name="connsiteY10" fmla="*/ 2948139 h 3761722"/>
                    <a:gd name="connsiteX11" fmla="*/ 1287238 w 3454566"/>
                    <a:gd name="connsiteY11" fmla="*/ 2535138 h 3761722"/>
                    <a:gd name="connsiteX12" fmla="*/ 1920143 w 3454566"/>
                    <a:gd name="connsiteY12" fmla="*/ 2162949 h 3761722"/>
                    <a:gd name="connsiteX13" fmla="*/ 1997583 w 3454566"/>
                    <a:gd name="connsiteY13" fmla="*/ 2043969 h 3761722"/>
                    <a:gd name="connsiteX14" fmla="*/ 2331899 w 3454566"/>
                    <a:gd name="connsiteY14" fmla="*/ 921412 h 3761722"/>
                    <a:gd name="connsiteX15" fmla="*/ 2984357 w 3454566"/>
                    <a:gd name="connsiteY15" fmla="*/ 5521 h 3761722"/>
                    <a:gd name="connsiteX0" fmla="*/ 2981907 w 3452116"/>
                    <a:gd name="connsiteY0" fmla="*/ 5521 h 3761722"/>
                    <a:gd name="connsiteX1" fmla="*/ 3031565 w 3452116"/>
                    <a:gd name="connsiteY1" fmla="*/ 7883 h 3761722"/>
                    <a:gd name="connsiteX2" fmla="*/ 3446137 w 3452116"/>
                    <a:gd name="connsiteY2" fmla="*/ 342216 h 3761722"/>
                    <a:gd name="connsiteX3" fmla="*/ 3452116 w 3452116"/>
                    <a:gd name="connsiteY3" fmla="*/ 371689 h 3761722"/>
                    <a:gd name="connsiteX4" fmla="*/ 2733610 w 3452116"/>
                    <a:gd name="connsiteY4" fmla="*/ 1108947 h 3761722"/>
                    <a:gd name="connsiteX5" fmla="*/ 2504991 w 3452116"/>
                    <a:gd name="connsiteY5" fmla="*/ 2386660 h 3761722"/>
                    <a:gd name="connsiteX6" fmla="*/ 2376928 w 3452116"/>
                    <a:gd name="connsiteY6" fmla="*/ 2598326 h 3761722"/>
                    <a:gd name="connsiteX7" fmla="*/ 909264 w 3452116"/>
                    <a:gd name="connsiteY7" fmla="*/ 3390753 h 3761722"/>
                    <a:gd name="connsiteX8" fmla="*/ 201018 w 3452116"/>
                    <a:gd name="connsiteY8" fmla="*/ 3761722 h 3761722"/>
                    <a:gd name="connsiteX9" fmla="*/ 0 w 3452116"/>
                    <a:gd name="connsiteY9" fmla="*/ 3483337 h 3761722"/>
                    <a:gd name="connsiteX10" fmla="*/ 1015892 w 3452116"/>
                    <a:gd name="connsiteY10" fmla="*/ 2948139 h 3761722"/>
                    <a:gd name="connsiteX11" fmla="*/ 1284788 w 3452116"/>
                    <a:gd name="connsiteY11" fmla="*/ 2535138 h 3761722"/>
                    <a:gd name="connsiteX12" fmla="*/ 1917693 w 3452116"/>
                    <a:gd name="connsiteY12" fmla="*/ 2162949 h 3761722"/>
                    <a:gd name="connsiteX13" fmla="*/ 1995133 w 3452116"/>
                    <a:gd name="connsiteY13" fmla="*/ 2043969 h 3761722"/>
                    <a:gd name="connsiteX14" fmla="*/ 2329449 w 3452116"/>
                    <a:gd name="connsiteY14" fmla="*/ 921412 h 3761722"/>
                    <a:gd name="connsiteX15" fmla="*/ 2981907 w 3452116"/>
                    <a:gd name="connsiteY15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104192 w 3574401"/>
                    <a:gd name="connsiteY0" fmla="*/ 5521 h 3937064"/>
                    <a:gd name="connsiteX1" fmla="*/ 3153850 w 3574401"/>
                    <a:gd name="connsiteY1" fmla="*/ 7883 h 3937064"/>
                    <a:gd name="connsiteX2" fmla="*/ 3568422 w 3574401"/>
                    <a:gd name="connsiteY2" fmla="*/ 342216 h 3937064"/>
                    <a:gd name="connsiteX3" fmla="*/ 3574401 w 3574401"/>
                    <a:gd name="connsiteY3" fmla="*/ 371689 h 3937064"/>
                    <a:gd name="connsiteX4" fmla="*/ 2855895 w 3574401"/>
                    <a:gd name="connsiteY4" fmla="*/ 1108947 h 3937064"/>
                    <a:gd name="connsiteX5" fmla="*/ 2627276 w 3574401"/>
                    <a:gd name="connsiteY5" fmla="*/ 2386660 h 3937064"/>
                    <a:gd name="connsiteX6" fmla="*/ 2499213 w 3574401"/>
                    <a:gd name="connsiteY6" fmla="*/ 2598326 h 3937064"/>
                    <a:gd name="connsiteX7" fmla="*/ 1031549 w 3574401"/>
                    <a:gd name="connsiteY7" fmla="*/ 3390753 h 3937064"/>
                    <a:gd name="connsiteX8" fmla="*/ 15617 w 3574401"/>
                    <a:gd name="connsiteY8" fmla="*/ 3937064 h 3937064"/>
                    <a:gd name="connsiteX9" fmla="*/ 8894 w 3574401"/>
                    <a:gd name="connsiteY9" fmla="*/ 3501950 h 3937064"/>
                    <a:gd name="connsiteX10" fmla="*/ 122285 w 3574401"/>
                    <a:gd name="connsiteY10" fmla="*/ 3483337 h 3937064"/>
                    <a:gd name="connsiteX11" fmla="*/ 1138177 w 3574401"/>
                    <a:gd name="connsiteY11" fmla="*/ 2948139 h 3937064"/>
                    <a:gd name="connsiteX12" fmla="*/ 1407073 w 3574401"/>
                    <a:gd name="connsiteY12" fmla="*/ 2535138 h 3937064"/>
                    <a:gd name="connsiteX13" fmla="*/ 2039978 w 3574401"/>
                    <a:gd name="connsiteY13" fmla="*/ 2162949 h 3937064"/>
                    <a:gd name="connsiteX14" fmla="*/ 2117418 w 3574401"/>
                    <a:gd name="connsiteY14" fmla="*/ 2043969 h 3937064"/>
                    <a:gd name="connsiteX15" fmla="*/ 2451734 w 3574401"/>
                    <a:gd name="connsiteY15" fmla="*/ 921412 h 3937064"/>
                    <a:gd name="connsiteX16" fmla="*/ 3104192 w 3574401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384380 w 3565507"/>
                    <a:gd name="connsiteY6" fmla="*/ 261751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5507" h="3937064">
                      <a:moveTo>
                        <a:pt x="3095298" y="5521"/>
                      </a:moveTo>
                      <a:cubicBezTo>
                        <a:pt x="3107280" y="-4085"/>
                        <a:pt x="3141137" y="245"/>
                        <a:pt x="3144956" y="7883"/>
                      </a:cubicBezTo>
                      <a:cubicBezTo>
                        <a:pt x="3222328" y="63999"/>
                        <a:pt x="3488043" y="287154"/>
                        <a:pt x="3559528" y="342216"/>
                      </a:cubicBezTo>
                      <a:lnTo>
                        <a:pt x="3565507" y="371689"/>
                      </a:lnTo>
                      <a:lnTo>
                        <a:pt x="2847001" y="1108947"/>
                      </a:lnTo>
                      <a:cubicBezTo>
                        <a:pt x="2749620" y="1526493"/>
                        <a:pt x="2681442" y="1948013"/>
                        <a:pt x="2584061" y="2365559"/>
                      </a:cubicBezTo>
                      <a:cubicBezTo>
                        <a:pt x="2581493" y="2447816"/>
                        <a:pt x="2453815" y="2580394"/>
                        <a:pt x="2384380" y="2617516"/>
                      </a:cubicBezTo>
                      <a:lnTo>
                        <a:pt x="1022655" y="3390753"/>
                      </a:lnTo>
                      <a:lnTo>
                        <a:pt x="6723" y="3937064"/>
                      </a:lnTo>
                      <a:cubicBezTo>
                        <a:pt x="44028" y="3866310"/>
                        <a:pt x="34751" y="3684822"/>
                        <a:pt x="0" y="3501950"/>
                      </a:cubicBezTo>
                      <a:cubicBezTo>
                        <a:pt x="43126" y="3497237"/>
                        <a:pt x="75594" y="3489541"/>
                        <a:pt x="113391" y="3483337"/>
                      </a:cubicBezTo>
                      <a:lnTo>
                        <a:pt x="1129283" y="2948139"/>
                      </a:lnTo>
                      <a:cubicBezTo>
                        <a:pt x="1263447" y="2881868"/>
                        <a:pt x="1443861" y="2748788"/>
                        <a:pt x="1398179" y="2535138"/>
                      </a:cubicBezTo>
                      <a:lnTo>
                        <a:pt x="2031084" y="2162949"/>
                      </a:lnTo>
                      <a:cubicBezTo>
                        <a:pt x="2079180" y="2123310"/>
                        <a:pt x="2093392" y="2080382"/>
                        <a:pt x="2108524" y="2043969"/>
                      </a:cubicBezTo>
                      <a:lnTo>
                        <a:pt x="2442840" y="921412"/>
                      </a:lnTo>
                      <a:lnTo>
                        <a:pt x="3095298" y="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2F824D60-C8A5-48E6-B2B2-E0DE50A13021}"/>
                    </a:ext>
                  </a:extLst>
                </p:cNvPr>
                <p:cNvSpPr/>
                <p:nvPr/>
              </p:nvSpPr>
              <p:spPr>
                <a:xfrm>
                  <a:off x="3245753" y="2160734"/>
                  <a:ext cx="417691" cy="4176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9B392574-65AE-4B98-8CAE-0A278725C295}"/>
                    </a:ext>
                  </a:extLst>
                </p:cNvPr>
                <p:cNvSpPr/>
                <p:nvPr/>
              </p:nvSpPr>
              <p:spPr>
                <a:xfrm>
                  <a:off x="1578125" y="2523209"/>
                  <a:ext cx="332382" cy="332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60753AB-1482-42DB-B519-822DCFA8F335}"/>
                  </a:ext>
                </a:extLst>
              </p:cNvPr>
              <p:cNvSpPr/>
              <p:nvPr/>
            </p:nvSpPr>
            <p:spPr>
              <a:xfrm rot="11973987" flipV="1">
                <a:off x="5940755" y="2393394"/>
                <a:ext cx="2029272" cy="1366303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4466449 w 5589116"/>
                  <a:gd name="connsiteY0" fmla="*/ 913529 h 4672598"/>
                  <a:gd name="connsiteX1" fmla="*/ 5168565 w 5589116"/>
                  <a:gd name="connsiteY1" fmla="*/ 0 h 4672598"/>
                  <a:gd name="connsiteX2" fmla="*/ 5583137 w 5589116"/>
                  <a:gd name="connsiteY2" fmla="*/ 334333 h 4672598"/>
                  <a:gd name="connsiteX3" fmla="*/ 5589116 w 5589116"/>
                  <a:gd name="connsiteY3" fmla="*/ 363806 h 4672598"/>
                  <a:gd name="connsiteX4" fmla="*/ 4870610 w 5589116"/>
                  <a:gd name="connsiteY4" fmla="*/ 1101064 h 4672598"/>
                  <a:gd name="connsiteX5" fmla="*/ 4641991 w 5589116"/>
                  <a:gd name="connsiteY5" fmla="*/ 2378777 h 4672598"/>
                  <a:gd name="connsiteX6" fmla="*/ 4513928 w 5589116"/>
                  <a:gd name="connsiteY6" fmla="*/ 2590443 h 4672598"/>
                  <a:gd name="connsiteX7" fmla="*/ 3154756 w 5589116"/>
                  <a:gd name="connsiteY7" fmla="*/ 3272446 h 4672598"/>
                  <a:gd name="connsiteX8" fmla="*/ 2264886 w 5589116"/>
                  <a:gd name="connsiteY8" fmla="*/ 3440285 h 4672598"/>
                  <a:gd name="connsiteX9" fmla="*/ 2168838 w 5589116"/>
                  <a:gd name="connsiteY9" fmla="*/ 3486455 h 4672598"/>
                  <a:gd name="connsiteX10" fmla="*/ 1586190 w 5589116"/>
                  <a:gd name="connsiteY10" fmla="*/ 4408177 h 4672598"/>
                  <a:gd name="connsiteX11" fmla="*/ 1474771 w 5589116"/>
                  <a:gd name="connsiteY11" fmla="*/ 4521433 h 4672598"/>
                  <a:gd name="connsiteX12" fmla="*/ 273044 w 5589116"/>
                  <a:gd name="connsiteY12" fmla="*/ 4672464 h 4672598"/>
                  <a:gd name="connsiteX13" fmla="*/ 219823 w 5589116"/>
                  <a:gd name="connsiteY13" fmla="*/ 4177089 h 4672598"/>
                  <a:gd name="connsiteX14" fmla="*/ 1146507 w 5589116"/>
                  <a:gd name="connsiteY14" fmla="*/ 4019371 h 4672598"/>
                  <a:gd name="connsiteX15" fmla="*/ 1176597 w 5589116"/>
                  <a:gd name="connsiteY15" fmla="*/ 3954993 h 4672598"/>
                  <a:gd name="connsiteX16" fmla="*/ 1782520 w 5589116"/>
                  <a:gd name="connsiteY16" fmla="*/ 3154757 h 4672598"/>
                  <a:gd name="connsiteX17" fmla="*/ 1984465 w 5589116"/>
                  <a:gd name="connsiteY17" fmla="*/ 3168403 h 4672598"/>
                  <a:gd name="connsiteX18" fmla="*/ 3145217 w 5589116"/>
                  <a:gd name="connsiteY18" fmla="*/ 2926611 h 4672598"/>
                  <a:gd name="connsiteX19" fmla="*/ 3410594 w 5589116"/>
                  <a:gd name="connsiteY19" fmla="*/ 2459472 h 4672598"/>
                  <a:gd name="connsiteX20" fmla="*/ 4054693 w 5589116"/>
                  <a:gd name="connsiteY20" fmla="*/ 2155066 h 4672598"/>
                  <a:gd name="connsiteX21" fmla="*/ 4132133 w 5589116"/>
                  <a:gd name="connsiteY21" fmla="*/ 2036086 h 4672598"/>
                  <a:gd name="connsiteX22" fmla="*/ 4466449 w 5589116"/>
                  <a:gd name="connsiteY22" fmla="*/ 913529 h 4672598"/>
                  <a:gd name="connsiteX0" fmla="*/ 4466449 w 5589116"/>
                  <a:gd name="connsiteY0" fmla="*/ 579196 h 4338265"/>
                  <a:gd name="connsiteX1" fmla="*/ 5583137 w 5589116"/>
                  <a:gd name="connsiteY1" fmla="*/ 0 h 4338265"/>
                  <a:gd name="connsiteX2" fmla="*/ 5589116 w 5589116"/>
                  <a:gd name="connsiteY2" fmla="*/ 29473 h 4338265"/>
                  <a:gd name="connsiteX3" fmla="*/ 4870610 w 5589116"/>
                  <a:gd name="connsiteY3" fmla="*/ 766731 h 4338265"/>
                  <a:gd name="connsiteX4" fmla="*/ 4641991 w 5589116"/>
                  <a:gd name="connsiteY4" fmla="*/ 2044444 h 4338265"/>
                  <a:gd name="connsiteX5" fmla="*/ 4513928 w 5589116"/>
                  <a:gd name="connsiteY5" fmla="*/ 2256110 h 4338265"/>
                  <a:gd name="connsiteX6" fmla="*/ 3154756 w 5589116"/>
                  <a:gd name="connsiteY6" fmla="*/ 2938113 h 4338265"/>
                  <a:gd name="connsiteX7" fmla="*/ 2264886 w 5589116"/>
                  <a:gd name="connsiteY7" fmla="*/ 3105952 h 4338265"/>
                  <a:gd name="connsiteX8" fmla="*/ 2168838 w 5589116"/>
                  <a:gd name="connsiteY8" fmla="*/ 3152122 h 4338265"/>
                  <a:gd name="connsiteX9" fmla="*/ 1586190 w 5589116"/>
                  <a:gd name="connsiteY9" fmla="*/ 4073844 h 4338265"/>
                  <a:gd name="connsiteX10" fmla="*/ 1474771 w 5589116"/>
                  <a:gd name="connsiteY10" fmla="*/ 4187100 h 4338265"/>
                  <a:gd name="connsiteX11" fmla="*/ 273044 w 5589116"/>
                  <a:gd name="connsiteY11" fmla="*/ 4338131 h 4338265"/>
                  <a:gd name="connsiteX12" fmla="*/ 219823 w 5589116"/>
                  <a:gd name="connsiteY12" fmla="*/ 3842756 h 4338265"/>
                  <a:gd name="connsiteX13" fmla="*/ 1146507 w 5589116"/>
                  <a:gd name="connsiteY13" fmla="*/ 3685038 h 4338265"/>
                  <a:gd name="connsiteX14" fmla="*/ 1176597 w 5589116"/>
                  <a:gd name="connsiteY14" fmla="*/ 3620660 h 4338265"/>
                  <a:gd name="connsiteX15" fmla="*/ 1782520 w 5589116"/>
                  <a:gd name="connsiteY15" fmla="*/ 2820424 h 4338265"/>
                  <a:gd name="connsiteX16" fmla="*/ 1984465 w 5589116"/>
                  <a:gd name="connsiteY16" fmla="*/ 2834070 h 4338265"/>
                  <a:gd name="connsiteX17" fmla="*/ 3145217 w 5589116"/>
                  <a:gd name="connsiteY17" fmla="*/ 2592278 h 4338265"/>
                  <a:gd name="connsiteX18" fmla="*/ 3410594 w 5589116"/>
                  <a:gd name="connsiteY18" fmla="*/ 2125139 h 4338265"/>
                  <a:gd name="connsiteX19" fmla="*/ 4054693 w 5589116"/>
                  <a:gd name="connsiteY19" fmla="*/ 1820733 h 4338265"/>
                  <a:gd name="connsiteX20" fmla="*/ 4132133 w 5589116"/>
                  <a:gd name="connsiteY20" fmla="*/ 1701753 h 4338265"/>
                  <a:gd name="connsiteX21" fmla="*/ 4466449 w 5589116"/>
                  <a:gd name="connsiteY21" fmla="*/ 579196 h 4338265"/>
                  <a:gd name="connsiteX0" fmla="*/ 4466449 w 5583137"/>
                  <a:gd name="connsiteY0" fmla="*/ 579196 h 4338265"/>
                  <a:gd name="connsiteX1" fmla="*/ 5583137 w 5583137"/>
                  <a:gd name="connsiteY1" fmla="*/ 0 h 4338265"/>
                  <a:gd name="connsiteX2" fmla="*/ 4870610 w 5583137"/>
                  <a:gd name="connsiteY2" fmla="*/ 766731 h 4338265"/>
                  <a:gd name="connsiteX3" fmla="*/ 4641991 w 5583137"/>
                  <a:gd name="connsiteY3" fmla="*/ 2044444 h 4338265"/>
                  <a:gd name="connsiteX4" fmla="*/ 4513928 w 5583137"/>
                  <a:gd name="connsiteY4" fmla="*/ 2256110 h 4338265"/>
                  <a:gd name="connsiteX5" fmla="*/ 3154756 w 5583137"/>
                  <a:gd name="connsiteY5" fmla="*/ 2938113 h 4338265"/>
                  <a:gd name="connsiteX6" fmla="*/ 2264886 w 5583137"/>
                  <a:gd name="connsiteY6" fmla="*/ 3105952 h 4338265"/>
                  <a:gd name="connsiteX7" fmla="*/ 2168838 w 5583137"/>
                  <a:gd name="connsiteY7" fmla="*/ 3152122 h 4338265"/>
                  <a:gd name="connsiteX8" fmla="*/ 1586190 w 5583137"/>
                  <a:gd name="connsiteY8" fmla="*/ 4073844 h 4338265"/>
                  <a:gd name="connsiteX9" fmla="*/ 1474771 w 5583137"/>
                  <a:gd name="connsiteY9" fmla="*/ 4187100 h 4338265"/>
                  <a:gd name="connsiteX10" fmla="*/ 273044 w 5583137"/>
                  <a:gd name="connsiteY10" fmla="*/ 4338131 h 4338265"/>
                  <a:gd name="connsiteX11" fmla="*/ 219823 w 5583137"/>
                  <a:gd name="connsiteY11" fmla="*/ 3842756 h 4338265"/>
                  <a:gd name="connsiteX12" fmla="*/ 1146507 w 5583137"/>
                  <a:gd name="connsiteY12" fmla="*/ 3685038 h 4338265"/>
                  <a:gd name="connsiteX13" fmla="*/ 1176597 w 5583137"/>
                  <a:gd name="connsiteY13" fmla="*/ 3620660 h 4338265"/>
                  <a:gd name="connsiteX14" fmla="*/ 1782520 w 5583137"/>
                  <a:gd name="connsiteY14" fmla="*/ 2820424 h 4338265"/>
                  <a:gd name="connsiteX15" fmla="*/ 1984465 w 5583137"/>
                  <a:gd name="connsiteY15" fmla="*/ 2834070 h 4338265"/>
                  <a:gd name="connsiteX16" fmla="*/ 3145217 w 5583137"/>
                  <a:gd name="connsiteY16" fmla="*/ 2592278 h 4338265"/>
                  <a:gd name="connsiteX17" fmla="*/ 3410594 w 5583137"/>
                  <a:gd name="connsiteY17" fmla="*/ 2125139 h 4338265"/>
                  <a:gd name="connsiteX18" fmla="*/ 4054693 w 5583137"/>
                  <a:gd name="connsiteY18" fmla="*/ 1820733 h 4338265"/>
                  <a:gd name="connsiteX19" fmla="*/ 4132133 w 5583137"/>
                  <a:gd name="connsiteY19" fmla="*/ 1701753 h 4338265"/>
                  <a:gd name="connsiteX20" fmla="*/ 4466449 w 5583137"/>
                  <a:gd name="connsiteY20" fmla="*/ 579196 h 4338265"/>
                  <a:gd name="connsiteX0" fmla="*/ 4466449 w 4870610"/>
                  <a:gd name="connsiteY0" fmla="*/ 0 h 3759069"/>
                  <a:gd name="connsiteX1" fmla="*/ 4870610 w 4870610"/>
                  <a:gd name="connsiteY1" fmla="*/ 187535 h 3759069"/>
                  <a:gd name="connsiteX2" fmla="*/ 4641991 w 4870610"/>
                  <a:gd name="connsiteY2" fmla="*/ 1465248 h 3759069"/>
                  <a:gd name="connsiteX3" fmla="*/ 4513928 w 4870610"/>
                  <a:gd name="connsiteY3" fmla="*/ 1676914 h 3759069"/>
                  <a:gd name="connsiteX4" fmla="*/ 3154756 w 4870610"/>
                  <a:gd name="connsiteY4" fmla="*/ 2358917 h 3759069"/>
                  <a:gd name="connsiteX5" fmla="*/ 2264886 w 4870610"/>
                  <a:gd name="connsiteY5" fmla="*/ 2526756 h 3759069"/>
                  <a:gd name="connsiteX6" fmla="*/ 2168838 w 4870610"/>
                  <a:gd name="connsiteY6" fmla="*/ 2572926 h 3759069"/>
                  <a:gd name="connsiteX7" fmla="*/ 1586190 w 4870610"/>
                  <a:gd name="connsiteY7" fmla="*/ 3494648 h 3759069"/>
                  <a:gd name="connsiteX8" fmla="*/ 1474771 w 4870610"/>
                  <a:gd name="connsiteY8" fmla="*/ 3607904 h 3759069"/>
                  <a:gd name="connsiteX9" fmla="*/ 273044 w 4870610"/>
                  <a:gd name="connsiteY9" fmla="*/ 3758935 h 3759069"/>
                  <a:gd name="connsiteX10" fmla="*/ 219823 w 4870610"/>
                  <a:gd name="connsiteY10" fmla="*/ 3263560 h 3759069"/>
                  <a:gd name="connsiteX11" fmla="*/ 1146507 w 4870610"/>
                  <a:gd name="connsiteY11" fmla="*/ 3105842 h 3759069"/>
                  <a:gd name="connsiteX12" fmla="*/ 1176597 w 4870610"/>
                  <a:gd name="connsiteY12" fmla="*/ 3041464 h 3759069"/>
                  <a:gd name="connsiteX13" fmla="*/ 1782520 w 4870610"/>
                  <a:gd name="connsiteY13" fmla="*/ 2241228 h 3759069"/>
                  <a:gd name="connsiteX14" fmla="*/ 1984465 w 4870610"/>
                  <a:gd name="connsiteY14" fmla="*/ 2254874 h 3759069"/>
                  <a:gd name="connsiteX15" fmla="*/ 3145217 w 4870610"/>
                  <a:gd name="connsiteY15" fmla="*/ 2013082 h 3759069"/>
                  <a:gd name="connsiteX16" fmla="*/ 3410594 w 4870610"/>
                  <a:gd name="connsiteY16" fmla="*/ 1545943 h 3759069"/>
                  <a:gd name="connsiteX17" fmla="*/ 4054693 w 4870610"/>
                  <a:gd name="connsiteY17" fmla="*/ 1241537 h 3759069"/>
                  <a:gd name="connsiteX18" fmla="*/ 4132133 w 4870610"/>
                  <a:gd name="connsiteY18" fmla="*/ 1122557 h 3759069"/>
                  <a:gd name="connsiteX19" fmla="*/ 4466449 w 4870610"/>
                  <a:gd name="connsiteY19" fmla="*/ 0 h 3759069"/>
                  <a:gd name="connsiteX0" fmla="*/ 4466449 w 4641991"/>
                  <a:gd name="connsiteY0" fmla="*/ 0 h 3759069"/>
                  <a:gd name="connsiteX1" fmla="*/ 4641991 w 4641991"/>
                  <a:gd name="connsiteY1" fmla="*/ 1465248 h 3759069"/>
                  <a:gd name="connsiteX2" fmla="*/ 4513928 w 4641991"/>
                  <a:gd name="connsiteY2" fmla="*/ 1676914 h 3759069"/>
                  <a:gd name="connsiteX3" fmla="*/ 3154756 w 4641991"/>
                  <a:gd name="connsiteY3" fmla="*/ 2358917 h 3759069"/>
                  <a:gd name="connsiteX4" fmla="*/ 2264886 w 4641991"/>
                  <a:gd name="connsiteY4" fmla="*/ 2526756 h 3759069"/>
                  <a:gd name="connsiteX5" fmla="*/ 2168838 w 4641991"/>
                  <a:gd name="connsiteY5" fmla="*/ 2572926 h 3759069"/>
                  <a:gd name="connsiteX6" fmla="*/ 1586190 w 4641991"/>
                  <a:gd name="connsiteY6" fmla="*/ 3494648 h 3759069"/>
                  <a:gd name="connsiteX7" fmla="*/ 1474771 w 4641991"/>
                  <a:gd name="connsiteY7" fmla="*/ 3607904 h 3759069"/>
                  <a:gd name="connsiteX8" fmla="*/ 273044 w 4641991"/>
                  <a:gd name="connsiteY8" fmla="*/ 3758935 h 3759069"/>
                  <a:gd name="connsiteX9" fmla="*/ 219823 w 4641991"/>
                  <a:gd name="connsiteY9" fmla="*/ 3263560 h 3759069"/>
                  <a:gd name="connsiteX10" fmla="*/ 1146507 w 4641991"/>
                  <a:gd name="connsiteY10" fmla="*/ 3105842 h 3759069"/>
                  <a:gd name="connsiteX11" fmla="*/ 1176597 w 4641991"/>
                  <a:gd name="connsiteY11" fmla="*/ 3041464 h 3759069"/>
                  <a:gd name="connsiteX12" fmla="*/ 1782520 w 4641991"/>
                  <a:gd name="connsiteY12" fmla="*/ 2241228 h 3759069"/>
                  <a:gd name="connsiteX13" fmla="*/ 1984465 w 4641991"/>
                  <a:gd name="connsiteY13" fmla="*/ 2254874 h 3759069"/>
                  <a:gd name="connsiteX14" fmla="*/ 3145217 w 4641991"/>
                  <a:gd name="connsiteY14" fmla="*/ 2013082 h 3759069"/>
                  <a:gd name="connsiteX15" fmla="*/ 3410594 w 4641991"/>
                  <a:gd name="connsiteY15" fmla="*/ 1545943 h 3759069"/>
                  <a:gd name="connsiteX16" fmla="*/ 4054693 w 4641991"/>
                  <a:gd name="connsiteY16" fmla="*/ 1241537 h 3759069"/>
                  <a:gd name="connsiteX17" fmla="*/ 4132133 w 4641991"/>
                  <a:gd name="connsiteY17" fmla="*/ 1122557 h 3759069"/>
                  <a:gd name="connsiteX18" fmla="*/ 4466449 w 4641991"/>
                  <a:gd name="connsiteY18" fmla="*/ 0 h 3759069"/>
                  <a:gd name="connsiteX0" fmla="*/ 4132133 w 4641991"/>
                  <a:gd name="connsiteY0" fmla="*/ 1 h 2636513"/>
                  <a:gd name="connsiteX1" fmla="*/ 4641991 w 4641991"/>
                  <a:gd name="connsiteY1" fmla="*/ 342692 h 2636513"/>
                  <a:gd name="connsiteX2" fmla="*/ 4513928 w 4641991"/>
                  <a:gd name="connsiteY2" fmla="*/ 554358 h 2636513"/>
                  <a:gd name="connsiteX3" fmla="*/ 3154756 w 4641991"/>
                  <a:gd name="connsiteY3" fmla="*/ 1236361 h 2636513"/>
                  <a:gd name="connsiteX4" fmla="*/ 2264886 w 4641991"/>
                  <a:gd name="connsiteY4" fmla="*/ 1404200 h 2636513"/>
                  <a:gd name="connsiteX5" fmla="*/ 2168838 w 4641991"/>
                  <a:gd name="connsiteY5" fmla="*/ 1450370 h 2636513"/>
                  <a:gd name="connsiteX6" fmla="*/ 1586190 w 4641991"/>
                  <a:gd name="connsiteY6" fmla="*/ 2372092 h 2636513"/>
                  <a:gd name="connsiteX7" fmla="*/ 1474771 w 4641991"/>
                  <a:gd name="connsiteY7" fmla="*/ 2485348 h 2636513"/>
                  <a:gd name="connsiteX8" fmla="*/ 273044 w 4641991"/>
                  <a:gd name="connsiteY8" fmla="*/ 2636379 h 2636513"/>
                  <a:gd name="connsiteX9" fmla="*/ 219823 w 4641991"/>
                  <a:gd name="connsiteY9" fmla="*/ 2141004 h 2636513"/>
                  <a:gd name="connsiteX10" fmla="*/ 1146507 w 4641991"/>
                  <a:gd name="connsiteY10" fmla="*/ 1983286 h 2636513"/>
                  <a:gd name="connsiteX11" fmla="*/ 1176597 w 4641991"/>
                  <a:gd name="connsiteY11" fmla="*/ 1918908 h 2636513"/>
                  <a:gd name="connsiteX12" fmla="*/ 1782520 w 4641991"/>
                  <a:gd name="connsiteY12" fmla="*/ 1118672 h 2636513"/>
                  <a:gd name="connsiteX13" fmla="*/ 1984465 w 4641991"/>
                  <a:gd name="connsiteY13" fmla="*/ 1132318 h 2636513"/>
                  <a:gd name="connsiteX14" fmla="*/ 3145217 w 4641991"/>
                  <a:gd name="connsiteY14" fmla="*/ 890526 h 2636513"/>
                  <a:gd name="connsiteX15" fmla="*/ 3410594 w 4641991"/>
                  <a:gd name="connsiteY15" fmla="*/ 423387 h 2636513"/>
                  <a:gd name="connsiteX16" fmla="*/ 4054693 w 4641991"/>
                  <a:gd name="connsiteY16" fmla="*/ 118981 h 2636513"/>
                  <a:gd name="connsiteX17" fmla="*/ 4132133 w 4641991"/>
                  <a:gd name="connsiteY17" fmla="*/ 1 h 2636513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4513928 w 4641991"/>
                  <a:gd name="connsiteY2" fmla="*/ 436155 h 2518310"/>
                  <a:gd name="connsiteX3" fmla="*/ 3154756 w 4641991"/>
                  <a:gd name="connsiteY3" fmla="*/ 1118158 h 2518310"/>
                  <a:gd name="connsiteX4" fmla="*/ 2264886 w 4641991"/>
                  <a:gd name="connsiteY4" fmla="*/ 1285997 h 2518310"/>
                  <a:gd name="connsiteX5" fmla="*/ 2168838 w 4641991"/>
                  <a:gd name="connsiteY5" fmla="*/ 1332167 h 2518310"/>
                  <a:gd name="connsiteX6" fmla="*/ 1586190 w 4641991"/>
                  <a:gd name="connsiteY6" fmla="*/ 2253889 h 2518310"/>
                  <a:gd name="connsiteX7" fmla="*/ 1474771 w 4641991"/>
                  <a:gd name="connsiteY7" fmla="*/ 2367145 h 2518310"/>
                  <a:gd name="connsiteX8" fmla="*/ 273044 w 4641991"/>
                  <a:gd name="connsiteY8" fmla="*/ 2518176 h 2518310"/>
                  <a:gd name="connsiteX9" fmla="*/ 219823 w 4641991"/>
                  <a:gd name="connsiteY9" fmla="*/ 2022801 h 2518310"/>
                  <a:gd name="connsiteX10" fmla="*/ 1146507 w 4641991"/>
                  <a:gd name="connsiteY10" fmla="*/ 1865083 h 2518310"/>
                  <a:gd name="connsiteX11" fmla="*/ 1176597 w 4641991"/>
                  <a:gd name="connsiteY11" fmla="*/ 1800705 h 2518310"/>
                  <a:gd name="connsiteX12" fmla="*/ 1782520 w 4641991"/>
                  <a:gd name="connsiteY12" fmla="*/ 1000469 h 2518310"/>
                  <a:gd name="connsiteX13" fmla="*/ 1984465 w 4641991"/>
                  <a:gd name="connsiteY13" fmla="*/ 1014115 h 2518310"/>
                  <a:gd name="connsiteX14" fmla="*/ 3145217 w 4641991"/>
                  <a:gd name="connsiteY14" fmla="*/ 772323 h 2518310"/>
                  <a:gd name="connsiteX15" fmla="*/ 3410594 w 4641991"/>
                  <a:gd name="connsiteY15" fmla="*/ 305184 h 2518310"/>
                  <a:gd name="connsiteX16" fmla="*/ 4054693 w 4641991"/>
                  <a:gd name="connsiteY16" fmla="*/ 778 h 2518310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3154756 w 4641991"/>
                  <a:gd name="connsiteY2" fmla="*/ 1118158 h 2518310"/>
                  <a:gd name="connsiteX3" fmla="*/ 2264886 w 4641991"/>
                  <a:gd name="connsiteY3" fmla="*/ 1285997 h 2518310"/>
                  <a:gd name="connsiteX4" fmla="*/ 2168838 w 4641991"/>
                  <a:gd name="connsiteY4" fmla="*/ 1332167 h 2518310"/>
                  <a:gd name="connsiteX5" fmla="*/ 1586190 w 4641991"/>
                  <a:gd name="connsiteY5" fmla="*/ 2253889 h 2518310"/>
                  <a:gd name="connsiteX6" fmla="*/ 1474771 w 4641991"/>
                  <a:gd name="connsiteY6" fmla="*/ 2367145 h 2518310"/>
                  <a:gd name="connsiteX7" fmla="*/ 273044 w 4641991"/>
                  <a:gd name="connsiteY7" fmla="*/ 2518176 h 2518310"/>
                  <a:gd name="connsiteX8" fmla="*/ 219823 w 4641991"/>
                  <a:gd name="connsiteY8" fmla="*/ 2022801 h 2518310"/>
                  <a:gd name="connsiteX9" fmla="*/ 1146507 w 4641991"/>
                  <a:gd name="connsiteY9" fmla="*/ 1865083 h 2518310"/>
                  <a:gd name="connsiteX10" fmla="*/ 1176597 w 4641991"/>
                  <a:gd name="connsiteY10" fmla="*/ 1800705 h 2518310"/>
                  <a:gd name="connsiteX11" fmla="*/ 1782520 w 4641991"/>
                  <a:gd name="connsiteY11" fmla="*/ 1000469 h 2518310"/>
                  <a:gd name="connsiteX12" fmla="*/ 1984465 w 4641991"/>
                  <a:gd name="connsiteY12" fmla="*/ 1014115 h 2518310"/>
                  <a:gd name="connsiteX13" fmla="*/ 3145217 w 4641991"/>
                  <a:gd name="connsiteY13" fmla="*/ 772323 h 2518310"/>
                  <a:gd name="connsiteX14" fmla="*/ 3410594 w 4641991"/>
                  <a:gd name="connsiteY14" fmla="*/ 305184 h 2518310"/>
                  <a:gd name="connsiteX15" fmla="*/ 4054693 w 4641991"/>
                  <a:gd name="connsiteY15" fmla="*/ 778 h 2518310"/>
                  <a:gd name="connsiteX0" fmla="*/ 4054693 w 4054693"/>
                  <a:gd name="connsiteY0" fmla="*/ 0 h 2517532"/>
                  <a:gd name="connsiteX1" fmla="*/ 3154756 w 4054693"/>
                  <a:gd name="connsiteY1" fmla="*/ 1117380 h 2517532"/>
                  <a:gd name="connsiteX2" fmla="*/ 2264886 w 4054693"/>
                  <a:gd name="connsiteY2" fmla="*/ 1285219 h 2517532"/>
                  <a:gd name="connsiteX3" fmla="*/ 2168838 w 4054693"/>
                  <a:gd name="connsiteY3" fmla="*/ 1331389 h 2517532"/>
                  <a:gd name="connsiteX4" fmla="*/ 1586190 w 4054693"/>
                  <a:gd name="connsiteY4" fmla="*/ 2253111 h 2517532"/>
                  <a:gd name="connsiteX5" fmla="*/ 1474771 w 4054693"/>
                  <a:gd name="connsiteY5" fmla="*/ 2366367 h 2517532"/>
                  <a:gd name="connsiteX6" fmla="*/ 273044 w 4054693"/>
                  <a:gd name="connsiteY6" fmla="*/ 2517398 h 2517532"/>
                  <a:gd name="connsiteX7" fmla="*/ 219823 w 4054693"/>
                  <a:gd name="connsiteY7" fmla="*/ 2022023 h 2517532"/>
                  <a:gd name="connsiteX8" fmla="*/ 1146507 w 4054693"/>
                  <a:gd name="connsiteY8" fmla="*/ 1864305 h 2517532"/>
                  <a:gd name="connsiteX9" fmla="*/ 1176597 w 4054693"/>
                  <a:gd name="connsiteY9" fmla="*/ 1799927 h 2517532"/>
                  <a:gd name="connsiteX10" fmla="*/ 1782520 w 4054693"/>
                  <a:gd name="connsiteY10" fmla="*/ 999691 h 2517532"/>
                  <a:gd name="connsiteX11" fmla="*/ 1984465 w 4054693"/>
                  <a:gd name="connsiteY11" fmla="*/ 1013337 h 2517532"/>
                  <a:gd name="connsiteX12" fmla="*/ 3145217 w 4054693"/>
                  <a:gd name="connsiteY12" fmla="*/ 771545 h 2517532"/>
                  <a:gd name="connsiteX13" fmla="*/ 3410594 w 4054693"/>
                  <a:gd name="connsiteY13" fmla="*/ 304406 h 2517532"/>
                  <a:gd name="connsiteX14" fmla="*/ 4054693 w 4054693"/>
                  <a:gd name="connsiteY14" fmla="*/ 0 h 2517532"/>
                  <a:gd name="connsiteX0" fmla="*/ 3410594 w 3422652"/>
                  <a:gd name="connsiteY0" fmla="*/ 0 h 2213126"/>
                  <a:gd name="connsiteX1" fmla="*/ 3154756 w 3422652"/>
                  <a:gd name="connsiteY1" fmla="*/ 812974 h 2213126"/>
                  <a:gd name="connsiteX2" fmla="*/ 2264886 w 3422652"/>
                  <a:gd name="connsiteY2" fmla="*/ 980813 h 2213126"/>
                  <a:gd name="connsiteX3" fmla="*/ 2168838 w 3422652"/>
                  <a:gd name="connsiteY3" fmla="*/ 1026983 h 2213126"/>
                  <a:gd name="connsiteX4" fmla="*/ 1586190 w 3422652"/>
                  <a:gd name="connsiteY4" fmla="*/ 1948705 h 2213126"/>
                  <a:gd name="connsiteX5" fmla="*/ 1474771 w 3422652"/>
                  <a:gd name="connsiteY5" fmla="*/ 2061961 h 2213126"/>
                  <a:gd name="connsiteX6" fmla="*/ 273044 w 3422652"/>
                  <a:gd name="connsiteY6" fmla="*/ 2212992 h 2213126"/>
                  <a:gd name="connsiteX7" fmla="*/ 219823 w 3422652"/>
                  <a:gd name="connsiteY7" fmla="*/ 1717617 h 2213126"/>
                  <a:gd name="connsiteX8" fmla="*/ 1146507 w 3422652"/>
                  <a:gd name="connsiteY8" fmla="*/ 1559899 h 2213126"/>
                  <a:gd name="connsiteX9" fmla="*/ 1176597 w 3422652"/>
                  <a:gd name="connsiteY9" fmla="*/ 1495521 h 2213126"/>
                  <a:gd name="connsiteX10" fmla="*/ 1782520 w 3422652"/>
                  <a:gd name="connsiteY10" fmla="*/ 695285 h 2213126"/>
                  <a:gd name="connsiteX11" fmla="*/ 1984465 w 3422652"/>
                  <a:gd name="connsiteY11" fmla="*/ 708931 h 2213126"/>
                  <a:gd name="connsiteX12" fmla="*/ 3145217 w 3422652"/>
                  <a:gd name="connsiteY12" fmla="*/ 467139 h 2213126"/>
                  <a:gd name="connsiteX13" fmla="*/ 3410594 w 3422652"/>
                  <a:gd name="connsiteY13" fmla="*/ 0 h 2213126"/>
                  <a:gd name="connsiteX0" fmla="*/ 3410594 w 3428840"/>
                  <a:gd name="connsiteY0" fmla="*/ 3140 h 2216266"/>
                  <a:gd name="connsiteX1" fmla="*/ 3428840 w 3428840"/>
                  <a:gd name="connsiteY1" fmla="*/ 0 h 2216266"/>
                  <a:gd name="connsiteX2" fmla="*/ 3154756 w 3428840"/>
                  <a:gd name="connsiteY2" fmla="*/ 816114 h 2216266"/>
                  <a:gd name="connsiteX3" fmla="*/ 2264886 w 3428840"/>
                  <a:gd name="connsiteY3" fmla="*/ 983953 h 2216266"/>
                  <a:gd name="connsiteX4" fmla="*/ 2168838 w 3428840"/>
                  <a:gd name="connsiteY4" fmla="*/ 1030123 h 2216266"/>
                  <a:gd name="connsiteX5" fmla="*/ 1586190 w 3428840"/>
                  <a:gd name="connsiteY5" fmla="*/ 1951845 h 2216266"/>
                  <a:gd name="connsiteX6" fmla="*/ 1474771 w 3428840"/>
                  <a:gd name="connsiteY6" fmla="*/ 2065101 h 2216266"/>
                  <a:gd name="connsiteX7" fmla="*/ 273044 w 3428840"/>
                  <a:gd name="connsiteY7" fmla="*/ 2216132 h 2216266"/>
                  <a:gd name="connsiteX8" fmla="*/ 219823 w 3428840"/>
                  <a:gd name="connsiteY8" fmla="*/ 1720757 h 2216266"/>
                  <a:gd name="connsiteX9" fmla="*/ 1146507 w 3428840"/>
                  <a:gd name="connsiteY9" fmla="*/ 1563039 h 2216266"/>
                  <a:gd name="connsiteX10" fmla="*/ 1176597 w 3428840"/>
                  <a:gd name="connsiteY10" fmla="*/ 1498661 h 2216266"/>
                  <a:gd name="connsiteX11" fmla="*/ 1782520 w 3428840"/>
                  <a:gd name="connsiteY11" fmla="*/ 698425 h 2216266"/>
                  <a:gd name="connsiteX12" fmla="*/ 1984465 w 3428840"/>
                  <a:gd name="connsiteY12" fmla="*/ 712071 h 2216266"/>
                  <a:gd name="connsiteX13" fmla="*/ 3145217 w 3428840"/>
                  <a:gd name="connsiteY13" fmla="*/ 470279 h 2216266"/>
                  <a:gd name="connsiteX14" fmla="*/ 3410594 w 3428840"/>
                  <a:gd name="connsiteY14" fmla="*/ 3140 h 2216266"/>
                  <a:gd name="connsiteX0" fmla="*/ 3145217 w 3428840"/>
                  <a:gd name="connsiteY0" fmla="*/ 475808 h 2221795"/>
                  <a:gd name="connsiteX1" fmla="*/ 3428840 w 3428840"/>
                  <a:gd name="connsiteY1" fmla="*/ 5529 h 2221795"/>
                  <a:gd name="connsiteX2" fmla="*/ 3154756 w 3428840"/>
                  <a:gd name="connsiteY2" fmla="*/ 821643 h 2221795"/>
                  <a:gd name="connsiteX3" fmla="*/ 2264886 w 3428840"/>
                  <a:gd name="connsiteY3" fmla="*/ 989482 h 2221795"/>
                  <a:gd name="connsiteX4" fmla="*/ 2168838 w 3428840"/>
                  <a:gd name="connsiteY4" fmla="*/ 1035652 h 2221795"/>
                  <a:gd name="connsiteX5" fmla="*/ 1586190 w 3428840"/>
                  <a:gd name="connsiteY5" fmla="*/ 1957374 h 2221795"/>
                  <a:gd name="connsiteX6" fmla="*/ 1474771 w 3428840"/>
                  <a:gd name="connsiteY6" fmla="*/ 2070630 h 2221795"/>
                  <a:gd name="connsiteX7" fmla="*/ 273044 w 3428840"/>
                  <a:gd name="connsiteY7" fmla="*/ 2221661 h 2221795"/>
                  <a:gd name="connsiteX8" fmla="*/ 219823 w 3428840"/>
                  <a:gd name="connsiteY8" fmla="*/ 1726286 h 2221795"/>
                  <a:gd name="connsiteX9" fmla="*/ 1146507 w 3428840"/>
                  <a:gd name="connsiteY9" fmla="*/ 1568568 h 2221795"/>
                  <a:gd name="connsiteX10" fmla="*/ 1176597 w 3428840"/>
                  <a:gd name="connsiteY10" fmla="*/ 1504190 h 2221795"/>
                  <a:gd name="connsiteX11" fmla="*/ 1782520 w 3428840"/>
                  <a:gd name="connsiteY11" fmla="*/ 703954 h 2221795"/>
                  <a:gd name="connsiteX12" fmla="*/ 1984465 w 3428840"/>
                  <a:gd name="connsiteY12" fmla="*/ 717600 h 2221795"/>
                  <a:gd name="connsiteX13" fmla="*/ 3145217 w 3428840"/>
                  <a:gd name="connsiteY13" fmla="*/ 475808 h 2221795"/>
                  <a:gd name="connsiteX0" fmla="*/ 3145217 w 3278383"/>
                  <a:gd name="connsiteY0" fmla="*/ 0 h 1745987"/>
                  <a:gd name="connsiteX1" fmla="*/ 3154756 w 3278383"/>
                  <a:gd name="connsiteY1" fmla="*/ 345835 h 1745987"/>
                  <a:gd name="connsiteX2" fmla="*/ 2264886 w 3278383"/>
                  <a:gd name="connsiteY2" fmla="*/ 513674 h 1745987"/>
                  <a:gd name="connsiteX3" fmla="*/ 2168838 w 3278383"/>
                  <a:gd name="connsiteY3" fmla="*/ 559844 h 1745987"/>
                  <a:gd name="connsiteX4" fmla="*/ 1586190 w 3278383"/>
                  <a:gd name="connsiteY4" fmla="*/ 1481566 h 1745987"/>
                  <a:gd name="connsiteX5" fmla="*/ 1474771 w 3278383"/>
                  <a:gd name="connsiteY5" fmla="*/ 1594822 h 1745987"/>
                  <a:gd name="connsiteX6" fmla="*/ 273044 w 3278383"/>
                  <a:gd name="connsiteY6" fmla="*/ 1745853 h 1745987"/>
                  <a:gd name="connsiteX7" fmla="*/ 219823 w 3278383"/>
                  <a:gd name="connsiteY7" fmla="*/ 1250478 h 1745987"/>
                  <a:gd name="connsiteX8" fmla="*/ 1146507 w 3278383"/>
                  <a:gd name="connsiteY8" fmla="*/ 1092760 h 1745987"/>
                  <a:gd name="connsiteX9" fmla="*/ 1176597 w 3278383"/>
                  <a:gd name="connsiteY9" fmla="*/ 1028382 h 1745987"/>
                  <a:gd name="connsiteX10" fmla="*/ 1782520 w 3278383"/>
                  <a:gd name="connsiteY10" fmla="*/ 228146 h 1745987"/>
                  <a:gd name="connsiteX11" fmla="*/ 1984465 w 3278383"/>
                  <a:gd name="connsiteY11" fmla="*/ 241792 h 1745987"/>
                  <a:gd name="connsiteX12" fmla="*/ 3145217 w 3278383"/>
                  <a:gd name="connsiteY12" fmla="*/ 0 h 1745987"/>
                  <a:gd name="connsiteX0" fmla="*/ 1984465 w 3154756"/>
                  <a:gd name="connsiteY0" fmla="*/ 13646 h 1517841"/>
                  <a:gd name="connsiteX1" fmla="*/ 3154756 w 3154756"/>
                  <a:gd name="connsiteY1" fmla="*/ 117689 h 1517841"/>
                  <a:gd name="connsiteX2" fmla="*/ 2264886 w 3154756"/>
                  <a:gd name="connsiteY2" fmla="*/ 285528 h 1517841"/>
                  <a:gd name="connsiteX3" fmla="*/ 2168838 w 3154756"/>
                  <a:gd name="connsiteY3" fmla="*/ 331698 h 1517841"/>
                  <a:gd name="connsiteX4" fmla="*/ 1586190 w 3154756"/>
                  <a:gd name="connsiteY4" fmla="*/ 1253420 h 1517841"/>
                  <a:gd name="connsiteX5" fmla="*/ 1474771 w 3154756"/>
                  <a:gd name="connsiteY5" fmla="*/ 1366676 h 1517841"/>
                  <a:gd name="connsiteX6" fmla="*/ 273044 w 3154756"/>
                  <a:gd name="connsiteY6" fmla="*/ 1517707 h 1517841"/>
                  <a:gd name="connsiteX7" fmla="*/ 219823 w 3154756"/>
                  <a:gd name="connsiteY7" fmla="*/ 1022332 h 1517841"/>
                  <a:gd name="connsiteX8" fmla="*/ 1146507 w 3154756"/>
                  <a:gd name="connsiteY8" fmla="*/ 864614 h 1517841"/>
                  <a:gd name="connsiteX9" fmla="*/ 1176597 w 3154756"/>
                  <a:gd name="connsiteY9" fmla="*/ 800236 h 1517841"/>
                  <a:gd name="connsiteX10" fmla="*/ 1782520 w 3154756"/>
                  <a:gd name="connsiteY10" fmla="*/ 0 h 1517841"/>
                  <a:gd name="connsiteX11" fmla="*/ 1984465 w 3154756"/>
                  <a:gd name="connsiteY11" fmla="*/ 13646 h 1517841"/>
                  <a:gd name="connsiteX0" fmla="*/ 1984465 w 2264887"/>
                  <a:gd name="connsiteY0" fmla="*/ 13646 h 1517841"/>
                  <a:gd name="connsiteX1" fmla="*/ 2264886 w 2264887"/>
                  <a:gd name="connsiteY1" fmla="*/ 285528 h 1517841"/>
                  <a:gd name="connsiteX2" fmla="*/ 2168838 w 2264887"/>
                  <a:gd name="connsiteY2" fmla="*/ 331698 h 1517841"/>
                  <a:gd name="connsiteX3" fmla="*/ 1586190 w 2264887"/>
                  <a:gd name="connsiteY3" fmla="*/ 1253420 h 1517841"/>
                  <a:gd name="connsiteX4" fmla="*/ 1474771 w 2264887"/>
                  <a:gd name="connsiteY4" fmla="*/ 1366676 h 1517841"/>
                  <a:gd name="connsiteX5" fmla="*/ 273044 w 2264887"/>
                  <a:gd name="connsiteY5" fmla="*/ 1517707 h 1517841"/>
                  <a:gd name="connsiteX6" fmla="*/ 219823 w 2264887"/>
                  <a:gd name="connsiteY6" fmla="*/ 1022332 h 1517841"/>
                  <a:gd name="connsiteX7" fmla="*/ 1146507 w 2264887"/>
                  <a:gd name="connsiteY7" fmla="*/ 864614 h 1517841"/>
                  <a:gd name="connsiteX8" fmla="*/ 1176597 w 2264887"/>
                  <a:gd name="connsiteY8" fmla="*/ 800236 h 1517841"/>
                  <a:gd name="connsiteX9" fmla="*/ 1782520 w 2264887"/>
                  <a:gd name="connsiteY9" fmla="*/ 0 h 1517841"/>
                  <a:gd name="connsiteX10" fmla="*/ 1984465 w 2264887"/>
                  <a:gd name="connsiteY10" fmla="*/ 13646 h 1517841"/>
                  <a:gd name="connsiteX0" fmla="*/ 1984465 w 2205392"/>
                  <a:gd name="connsiteY0" fmla="*/ 13646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84465 w 2205392"/>
                  <a:gd name="connsiteY10" fmla="*/ 13646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252815 w 2205392"/>
                  <a:gd name="connsiteY7" fmla="*/ 832452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68838 w 2197081"/>
                  <a:gd name="connsiteY2" fmla="*/ 300309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47785 w 2197081"/>
                  <a:gd name="connsiteY2" fmla="*/ 353644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891750 w 2197081"/>
                  <a:gd name="connsiteY0" fmla="*/ 0 h 1477759"/>
                  <a:gd name="connsiteX1" fmla="*/ 2197081 w 2197081"/>
                  <a:gd name="connsiteY1" fmla="*/ 313409 h 1477759"/>
                  <a:gd name="connsiteX2" fmla="*/ 2147785 w 2197081"/>
                  <a:gd name="connsiteY2" fmla="*/ 344951 h 1477759"/>
                  <a:gd name="connsiteX3" fmla="*/ 1586190 w 2197081"/>
                  <a:gd name="connsiteY3" fmla="*/ 1213338 h 1477759"/>
                  <a:gd name="connsiteX4" fmla="*/ 1474771 w 2197081"/>
                  <a:gd name="connsiteY4" fmla="*/ 1326594 h 1477759"/>
                  <a:gd name="connsiteX5" fmla="*/ 273044 w 2197081"/>
                  <a:gd name="connsiteY5" fmla="*/ 1477625 h 1477759"/>
                  <a:gd name="connsiteX6" fmla="*/ 219823 w 2197081"/>
                  <a:gd name="connsiteY6" fmla="*/ 982250 h 1477759"/>
                  <a:gd name="connsiteX7" fmla="*/ 1252815 w 2197081"/>
                  <a:gd name="connsiteY7" fmla="*/ 823759 h 1477759"/>
                  <a:gd name="connsiteX8" fmla="*/ 1695903 w 2197081"/>
                  <a:gd name="connsiteY8" fmla="*/ 84720 h 1477759"/>
                  <a:gd name="connsiteX9" fmla="*/ 1891750 w 2197081"/>
                  <a:gd name="connsiteY9" fmla="*/ 0 h 1477759"/>
                  <a:gd name="connsiteX0" fmla="*/ 1891750 w 2197081"/>
                  <a:gd name="connsiteY0" fmla="*/ 1531 h 1479290"/>
                  <a:gd name="connsiteX1" fmla="*/ 2197081 w 2197081"/>
                  <a:gd name="connsiteY1" fmla="*/ 314940 h 1479290"/>
                  <a:gd name="connsiteX2" fmla="*/ 2147785 w 2197081"/>
                  <a:gd name="connsiteY2" fmla="*/ 346482 h 1479290"/>
                  <a:gd name="connsiteX3" fmla="*/ 1586190 w 2197081"/>
                  <a:gd name="connsiteY3" fmla="*/ 1214869 h 1479290"/>
                  <a:gd name="connsiteX4" fmla="*/ 1474771 w 2197081"/>
                  <a:gd name="connsiteY4" fmla="*/ 1328125 h 1479290"/>
                  <a:gd name="connsiteX5" fmla="*/ 273044 w 2197081"/>
                  <a:gd name="connsiteY5" fmla="*/ 1479156 h 1479290"/>
                  <a:gd name="connsiteX6" fmla="*/ 219823 w 2197081"/>
                  <a:gd name="connsiteY6" fmla="*/ 983781 h 1479290"/>
                  <a:gd name="connsiteX7" fmla="*/ 1252815 w 2197081"/>
                  <a:gd name="connsiteY7" fmla="*/ 825290 h 1479290"/>
                  <a:gd name="connsiteX8" fmla="*/ 1695903 w 2197081"/>
                  <a:gd name="connsiteY8" fmla="*/ 86251 h 1479290"/>
                  <a:gd name="connsiteX9" fmla="*/ 1891750 w 2197081"/>
                  <a:gd name="connsiteY9" fmla="*/ 1531 h 147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7081" h="1479290">
                    <a:moveTo>
                      <a:pt x="1891750" y="1531"/>
                    </a:moveTo>
                    <a:cubicBezTo>
                      <a:pt x="1976450" y="140262"/>
                      <a:pt x="2087643" y="240408"/>
                      <a:pt x="2197081" y="314940"/>
                    </a:cubicBezTo>
                    <a:lnTo>
                      <a:pt x="2147785" y="346482"/>
                    </a:lnTo>
                    <a:cubicBezTo>
                      <a:pt x="1940196" y="655394"/>
                      <a:pt x="1793779" y="905957"/>
                      <a:pt x="1586190" y="1214869"/>
                    </a:cubicBezTo>
                    <a:cubicBezTo>
                      <a:pt x="1550722" y="1269337"/>
                      <a:pt x="1523612" y="1308761"/>
                      <a:pt x="1474771" y="1328125"/>
                    </a:cubicBezTo>
                    <a:lnTo>
                      <a:pt x="273044" y="1479156"/>
                    </a:lnTo>
                    <a:cubicBezTo>
                      <a:pt x="-97417" y="1488441"/>
                      <a:pt x="-66680" y="1012944"/>
                      <a:pt x="219823" y="983781"/>
                    </a:cubicBezTo>
                    <a:lnTo>
                      <a:pt x="1252815" y="825290"/>
                    </a:lnTo>
                    <a:lnTo>
                      <a:pt x="1695903" y="86251"/>
                    </a:lnTo>
                    <a:cubicBezTo>
                      <a:pt x="1757772" y="-16484"/>
                      <a:pt x="1835317" y="789"/>
                      <a:pt x="1891750" y="15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CEBC748-3A85-4F4D-BD51-DB43E663A58F}"/>
              </a:ext>
            </a:extLst>
          </p:cNvPr>
          <p:cNvGrpSpPr/>
          <p:nvPr/>
        </p:nvGrpSpPr>
        <p:grpSpPr>
          <a:xfrm rot="16925965">
            <a:off x="2583123" y="3952931"/>
            <a:ext cx="872168" cy="748554"/>
            <a:chOff x="3215930" y="2735636"/>
            <a:chExt cx="1399149" cy="120084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F60FA36-4ED2-42D9-B129-745F3DBC4005}"/>
                </a:ext>
              </a:extLst>
            </p:cNvPr>
            <p:cNvGrpSpPr/>
            <p:nvPr/>
          </p:nvGrpSpPr>
          <p:grpSpPr>
            <a:xfrm rot="2981860" flipH="1">
              <a:off x="3160035" y="2791531"/>
              <a:ext cx="1200846" cy="1089056"/>
              <a:chOff x="2942648" y="548994"/>
              <a:chExt cx="5862968" cy="5317172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A1D5815-55F5-4CC2-9A0B-C9AB7E545521}"/>
                  </a:ext>
                </a:extLst>
              </p:cNvPr>
              <p:cNvSpPr/>
              <p:nvPr/>
            </p:nvSpPr>
            <p:spPr>
              <a:xfrm>
                <a:off x="3879838" y="3609072"/>
                <a:ext cx="622454" cy="1063587"/>
              </a:xfrm>
              <a:custGeom>
                <a:avLst/>
                <a:gdLst>
                  <a:gd name="connsiteX0" fmla="*/ 0 w 568960"/>
                  <a:gd name="connsiteY0" fmla="*/ 101600 h 995680"/>
                  <a:gd name="connsiteX1" fmla="*/ 568960 w 568960"/>
                  <a:gd name="connsiteY1" fmla="*/ 0 h 995680"/>
                  <a:gd name="connsiteX2" fmla="*/ 568960 w 568960"/>
                  <a:gd name="connsiteY2" fmla="*/ 822960 h 995680"/>
                  <a:gd name="connsiteX3" fmla="*/ 193040 w 568960"/>
                  <a:gd name="connsiteY3" fmla="*/ 995680 h 995680"/>
                  <a:gd name="connsiteX4" fmla="*/ 345440 w 568960"/>
                  <a:gd name="connsiteY4" fmla="*/ 508000 h 995680"/>
                  <a:gd name="connsiteX5" fmla="*/ 325120 w 568960"/>
                  <a:gd name="connsiteY5" fmla="*/ 375920 h 995680"/>
                  <a:gd name="connsiteX6" fmla="*/ 0 w 568960"/>
                  <a:gd name="connsiteY6" fmla="*/ 101600 h 995680"/>
                  <a:gd name="connsiteX0" fmla="*/ 0 w 600722"/>
                  <a:gd name="connsiteY0" fmla="*/ 89898 h 995680"/>
                  <a:gd name="connsiteX1" fmla="*/ 600722 w 600722"/>
                  <a:gd name="connsiteY1" fmla="*/ 0 h 995680"/>
                  <a:gd name="connsiteX2" fmla="*/ 600722 w 600722"/>
                  <a:gd name="connsiteY2" fmla="*/ 822960 h 995680"/>
                  <a:gd name="connsiteX3" fmla="*/ 224802 w 600722"/>
                  <a:gd name="connsiteY3" fmla="*/ 995680 h 995680"/>
                  <a:gd name="connsiteX4" fmla="*/ 377202 w 600722"/>
                  <a:gd name="connsiteY4" fmla="*/ 508000 h 995680"/>
                  <a:gd name="connsiteX5" fmla="*/ 356882 w 600722"/>
                  <a:gd name="connsiteY5" fmla="*/ 375920 h 995680"/>
                  <a:gd name="connsiteX6" fmla="*/ 0 w 600722"/>
                  <a:gd name="connsiteY6" fmla="*/ 89898 h 995680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56882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65590"/>
                  <a:gd name="connsiteX1" fmla="*/ 620782 w 620782"/>
                  <a:gd name="connsiteY1" fmla="*/ 0 h 965590"/>
                  <a:gd name="connsiteX2" fmla="*/ 600722 w 620782"/>
                  <a:gd name="connsiteY2" fmla="*/ 799557 h 965590"/>
                  <a:gd name="connsiteX3" fmla="*/ 214772 w 620782"/>
                  <a:gd name="connsiteY3" fmla="*/ 965590 h 965590"/>
                  <a:gd name="connsiteX4" fmla="*/ 380546 w 620782"/>
                  <a:gd name="connsiteY4" fmla="*/ 539762 h 965590"/>
                  <a:gd name="connsiteX5" fmla="*/ 343509 w 620782"/>
                  <a:gd name="connsiteY5" fmla="*/ 352517 h 965590"/>
                  <a:gd name="connsiteX6" fmla="*/ 0 w 620782"/>
                  <a:gd name="connsiteY6" fmla="*/ 66495 h 965590"/>
                  <a:gd name="connsiteX0" fmla="*/ 0 w 620782"/>
                  <a:gd name="connsiteY0" fmla="*/ 66495 h 978195"/>
                  <a:gd name="connsiteX1" fmla="*/ 620782 w 620782"/>
                  <a:gd name="connsiteY1" fmla="*/ 0 h 978195"/>
                  <a:gd name="connsiteX2" fmla="*/ 600722 w 620782"/>
                  <a:gd name="connsiteY2" fmla="*/ 799557 h 978195"/>
                  <a:gd name="connsiteX3" fmla="*/ 214772 w 620782"/>
                  <a:gd name="connsiteY3" fmla="*/ 965590 h 978195"/>
                  <a:gd name="connsiteX4" fmla="*/ 380546 w 620782"/>
                  <a:gd name="connsiteY4" fmla="*/ 539762 h 978195"/>
                  <a:gd name="connsiteX5" fmla="*/ 343509 w 620782"/>
                  <a:gd name="connsiteY5" fmla="*/ 352517 h 978195"/>
                  <a:gd name="connsiteX6" fmla="*/ 0 w 620782"/>
                  <a:gd name="connsiteY6" fmla="*/ 66495 h 978195"/>
                  <a:gd name="connsiteX0" fmla="*/ 0 w 622454"/>
                  <a:gd name="connsiteY0" fmla="*/ 66495 h 975227"/>
                  <a:gd name="connsiteX1" fmla="*/ 620782 w 622454"/>
                  <a:gd name="connsiteY1" fmla="*/ 0 h 975227"/>
                  <a:gd name="connsiteX2" fmla="*/ 622454 w 622454"/>
                  <a:gd name="connsiteY2" fmla="*/ 732691 h 975227"/>
                  <a:gd name="connsiteX3" fmla="*/ 214772 w 622454"/>
                  <a:gd name="connsiteY3" fmla="*/ 965590 h 975227"/>
                  <a:gd name="connsiteX4" fmla="*/ 380546 w 622454"/>
                  <a:gd name="connsiteY4" fmla="*/ 539762 h 975227"/>
                  <a:gd name="connsiteX5" fmla="*/ 343509 w 622454"/>
                  <a:gd name="connsiteY5" fmla="*/ 352517 h 975227"/>
                  <a:gd name="connsiteX6" fmla="*/ 0 w 622454"/>
                  <a:gd name="connsiteY6" fmla="*/ 66495 h 975227"/>
                  <a:gd name="connsiteX0" fmla="*/ 0 w 622454"/>
                  <a:gd name="connsiteY0" fmla="*/ 66495 h 991656"/>
                  <a:gd name="connsiteX1" fmla="*/ 620782 w 622454"/>
                  <a:gd name="connsiteY1" fmla="*/ 0 h 991656"/>
                  <a:gd name="connsiteX2" fmla="*/ 622454 w 622454"/>
                  <a:gd name="connsiteY2" fmla="*/ 732691 h 991656"/>
                  <a:gd name="connsiteX3" fmla="*/ 214772 w 622454"/>
                  <a:gd name="connsiteY3" fmla="*/ 965590 h 991656"/>
                  <a:gd name="connsiteX4" fmla="*/ 380546 w 622454"/>
                  <a:gd name="connsiteY4" fmla="*/ 539762 h 991656"/>
                  <a:gd name="connsiteX5" fmla="*/ 343509 w 622454"/>
                  <a:gd name="connsiteY5" fmla="*/ 352517 h 991656"/>
                  <a:gd name="connsiteX6" fmla="*/ 0 w 622454"/>
                  <a:gd name="connsiteY6" fmla="*/ 66495 h 991656"/>
                  <a:gd name="connsiteX0" fmla="*/ 0 w 622454"/>
                  <a:gd name="connsiteY0" fmla="*/ 118534 h 1043695"/>
                  <a:gd name="connsiteX1" fmla="*/ 620782 w 622454"/>
                  <a:gd name="connsiteY1" fmla="*/ 52039 h 1043695"/>
                  <a:gd name="connsiteX2" fmla="*/ 622454 w 622454"/>
                  <a:gd name="connsiteY2" fmla="*/ 784730 h 1043695"/>
                  <a:gd name="connsiteX3" fmla="*/ 214772 w 622454"/>
                  <a:gd name="connsiteY3" fmla="*/ 1017629 h 1043695"/>
                  <a:gd name="connsiteX4" fmla="*/ 380546 w 622454"/>
                  <a:gd name="connsiteY4" fmla="*/ 591801 h 1043695"/>
                  <a:gd name="connsiteX5" fmla="*/ 343509 w 622454"/>
                  <a:gd name="connsiteY5" fmla="*/ 404556 h 1043695"/>
                  <a:gd name="connsiteX6" fmla="*/ 0 w 622454"/>
                  <a:gd name="connsiteY6" fmla="*/ 118534 h 1043695"/>
                  <a:gd name="connsiteX0" fmla="*/ 0 w 622454"/>
                  <a:gd name="connsiteY0" fmla="*/ 138426 h 1063587"/>
                  <a:gd name="connsiteX1" fmla="*/ 620782 w 622454"/>
                  <a:gd name="connsiteY1" fmla="*/ 71931 h 1063587"/>
                  <a:gd name="connsiteX2" fmla="*/ 622454 w 622454"/>
                  <a:gd name="connsiteY2" fmla="*/ 804622 h 1063587"/>
                  <a:gd name="connsiteX3" fmla="*/ 214772 w 622454"/>
                  <a:gd name="connsiteY3" fmla="*/ 1037521 h 1063587"/>
                  <a:gd name="connsiteX4" fmla="*/ 380546 w 622454"/>
                  <a:gd name="connsiteY4" fmla="*/ 611693 h 1063587"/>
                  <a:gd name="connsiteX5" fmla="*/ 343509 w 622454"/>
                  <a:gd name="connsiteY5" fmla="*/ 424448 h 1063587"/>
                  <a:gd name="connsiteX6" fmla="*/ 0 w 622454"/>
                  <a:gd name="connsiteY6" fmla="*/ 138426 h 106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454" h="1063587">
                    <a:moveTo>
                      <a:pt x="0" y="138426"/>
                    </a:moveTo>
                    <a:cubicBezTo>
                      <a:pt x="138389" y="19304"/>
                      <a:pt x="365377" y="-68056"/>
                      <a:pt x="620782" y="71931"/>
                    </a:cubicBezTo>
                    <a:cubicBezTo>
                      <a:pt x="621339" y="316161"/>
                      <a:pt x="621897" y="560392"/>
                      <a:pt x="622454" y="804622"/>
                    </a:cubicBezTo>
                    <a:cubicBezTo>
                      <a:pt x="553984" y="1067252"/>
                      <a:pt x="356795" y="1097522"/>
                      <a:pt x="214772" y="1037521"/>
                    </a:cubicBezTo>
                    <a:lnTo>
                      <a:pt x="380546" y="611693"/>
                    </a:lnTo>
                    <a:cubicBezTo>
                      <a:pt x="404420" y="550949"/>
                      <a:pt x="379815" y="465132"/>
                      <a:pt x="343509" y="424448"/>
                    </a:cubicBezTo>
                    <a:lnTo>
                      <a:pt x="0" y="1384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02A2ADEA-CA0D-4AE7-9605-D1EA59C42512}"/>
                  </a:ext>
                </a:extLst>
              </p:cNvPr>
              <p:cNvSpPr/>
              <p:nvPr/>
            </p:nvSpPr>
            <p:spPr>
              <a:xfrm>
                <a:off x="3416880" y="3817191"/>
                <a:ext cx="738876" cy="988842"/>
              </a:xfrm>
              <a:custGeom>
                <a:avLst/>
                <a:gdLst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8876" h="988842">
                    <a:moveTo>
                      <a:pt x="218988" y="94502"/>
                    </a:moveTo>
                    <a:cubicBezTo>
                      <a:pt x="224003" y="33207"/>
                      <a:pt x="322631" y="-24743"/>
                      <a:pt x="404543" y="10919"/>
                    </a:cubicBezTo>
                    <a:lnTo>
                      <a:pt x="717144" y="285072"/>
                    </a:lnTo>
                    <a:lnTo>
                      <a:pt x="738876" y="387043"/>
                    </a:lnTo>
                    <a:lnTo>
                      <a:pt x="585083" y="763167"/>
                    </a:lnTo>
                    <a:lnTo>
                      <a:pt x="402871" y="764839"/>
                    </a:lnTo>
                    <a:lnTo>
                      <a:pt x="402871" y="988842"/>
                    </a:lnTo>
                    <a:lnTo>
                      <a:pt x="187227" y="988842"/>
                    </a:lnTo>
                    <a:cubicBezTo>
                      <a:pt x="110888" y="976583"/>
                      <a:pt x="14488" y="902473"/>
                      <a:pt x="3344" y="806631"/>
                    </a:cubicBezTo>
                    <a:cubicBezTo>
                      <a:pt x="2229" y="749237"/>
                      <a:pt x="1115" y="691843"/>
                      <a:pt x="0" y="634449"/>
                    </a:cubicBezTo>
                    <a:cubicBezTo>
                      <a:pt x="31761" y="539721"/>
                      <a:pt x="90270" y="451681"/>
                      <a:pt x="220660" y="440536"/>
                    </a:cubicBezTo>
                    <a:cubicBezTo>
                      <a:pt x="221217" y="324634"/>
                      <a:pt x="221775" y="208732"/>
                      <a:pt x="218988" y="9450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D7B65541-6A29-409F-AD0C-7778F2B3196F}"/>
                  </a:ext>
                </a:extLst>
              </p:cNvPr>
              <p:cNvSpPr/>
              <p:nvPr/>
            </p:nvSpPr>
            <p:spPr>
              <a:xfrm>
                <a:off x="2942648" y="4592637"/>
                <a:ext cx="760989" cy="527885"/>
              </a:xfrm>
              <a:custGeom>
                <a:avLst/>
                <a:gdLst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241413 w 633526"/>
                  <a:gd name="connsiteY0" fmla="*/ 0 h 528262"/>
                  <a:gd name="connsiteX1" fmla="*/ 58851 w 633526"/>
                  <a:gd name="connsiteY1" fmla="*/ 26987 h 528262"/>
                  <a:gd name="connsiteX2" fmla="*/ 141401 w 633526"/>
                  <a:gd name="connsiteY2" fmla="*/ 525462 h 528262"/>
                  <a:gd name="connsiteX3" fmla="*/ 633526 w 633526"/>
                  <a:gd name="connsiteY3" fmla="*/ 434975 h 528262"/>
                  <a:gd name="connsiteX4" fmla="*/ 493826 w 633526"/>
                  <a:gd name="connsiteY4" fmla="*/ 312737 h 528262"/>
                  <a:gd name="connsiteX5" fmla="*/ 241413 w 633526"/>
                  <a:gd name="connsiteY5" fmla="*/ 0 h 528262"/>
                  <a:gd name="connsiteX0" fmla="*/ 368876 w 760989"/>
                  <a:gd name="connsiteY0" fmla="*/ 0 h 527885"/>
                  <a:gd name="connsiteX1" fmla="*/ 186314 w 760989"/>
                  <a:gd name="connsiteY1" fmla="*/ 26987 h 527885"/>
                  <a:gd name="connsiteX2" fmla="*/ 268864 w 760989"/>
                  <a:gd name="connsiteY2" fmla="*/ 525462 h 527885"/>
                  <a:gd name="connsiteX3" fmla="*/ 760989 w 760989"/>
                  <a:gd name="connsiteY3" fmla="*/ 434975 h 527885"/>
                  <a:gd name="connsiteX4" fmla="*/ 621289 w 760989"/>
                  <a:gd name="connsiteY4" fmla="*/ 312737 h 527885"/>
                  <a:gd name="connsiteX5" fmla="*/ 368876 w 760989"/>
                  <a:gd name="connsiteY5" fmla="*/ 0 h 52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989" h="527885">
                    <a:moveTo>
                      <a:pt x="368876" y="0"/>
                    </a:moveTo>
                    <a:lnTo>
                      <a:pt x="186314" y="26987"/>
                    </a:lnTo>
                    <a:cubicBezTo>
                      <a:pt x="-125894" y="129645"/>
                      <a:pt x="-9478" y="564091"/>
                      <a:pt x="268864" y="525462"/>
                    </a:cubicBezTo>
                    <a:lnTo>
                      <a:pt x="760989" y="434975"/>
                    </a:lnTo>
                    <a:lnTo>
                      <a:pt x="621289" y="312737"/>
                    </a:lnTo>
                    <a:cubicBezTo>
                      <a:pt x="467301" y="268816"/>
                      <a:pt x="386339" y="161396"/>
                      <a:pt x="3688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5C597C-5DF4-416B-AB22-6E5E51C0243D}"/>
                  </a:ext>
                </a:extLst>
              </p:cNvPr>
              <p:cNvSpPr/>
              <p:nvPr/>
            </p:nvSpPr>
            <p:spPr>
              <a:xfrm>
                <a:off x="3731969" y="2771933"/>
                <a:ext cx="1164293" cy="2305974"/>
              </a:xfrm>
              <a:custGeom>
                <a:avLst/>
                <a:gdLst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93608"/>
                  <a:gd name="connsiteX1" fmla="*/ 194373 w 1161170"/>
                  <a:gd name="connsiteY1" fmla="*/ 417481 h 693608"/>
                  <a:gd name="connsiteX2" fmla="*/ 194373 w 1161170"/>
                  <a:gd name="connsiteY2" fmla="*/ 535795 h 693608"/>
                  <a:gd name="connsiteX3" fmla="*/ 103102 w 1161170"/>
                  <a:gd name="connsiteY3" fmla="*/ 625376 h 693608"/>
                  <a:gd name="connsiteX4" fmla="*/ 0 w 1161170"/>
                  <a:gd name="connsiteY4" fmla="*/ 628756 h 693608"/>
                  <a:gd name="connsiteX5" fmla="*/ 1161170 w 1161170"/>
                  <a:gd name="connsiteY5" fmla="*/ 0 h 693608"/>
                  <a:gd name="connsiteX6" fmla="*/ 873835 w 1161170"/>
                  <a:gd name="connsiteY6" fmla="*/ 5071 h 693608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65"/>
                  <a:gd name="connsiteY0" fmla="*/ 5071 h 786395"/>
                  <a:gd name="connsiteX1" fmla="*/ 194373 w 1161865"/>
                  <a:gd name="connsiteY1" fmla="*/ 417481 h 786395"/>
                  <a:gd name="connsiteX2" fmla="*/ 194373 w 1161865"/>
                  <a:gd name="connsiteY2" fmla="*/ 535795 h 786395"/>
                  <a:gd name="connsiteX3" fmla="*/ 103102 w 1161865"/>
                  <a:gd name="connsiteY3" fmla="*/ 625376 h 786395"/>
                  <a:gd name="connsiteX4" fmla="*/ 0 w 1161865"/>
                  <a:gd name="connsiteY4" fmla="*/ 628756 h 786395"/>
                  <a:gd name="connsiteX5" fmla="*/ 1161170 w 1161865"/>
                  <a:gd name="connsiteY5" fmla="*/ 0 h 786395"/>
                  <a:gd name="connsiteX6" fmla="*/ 873835 w 1161865"/>
                  <a:gd name="connsiteY6" fmla="*/ 5071 h 786395"/>
                  <a:gd name="connsiteX0" fmla="*/ 873835 w 1164293"/>
                  <a:gd name="connsiteY0" fmla="*/ 5071 h 793242"/>
                  <a:gd name="connsiteX1" fmla="*/ 194373 w 1164293"/>
                  <a:gd name="connsiteY1" fmla="*/ 417481 h 793242"/>
                  <a:gd name="connsiteX2" fmla="*/ 194373 w 1164293"/>
                  <a:gd name="connsiteY2" fmla="*/ 535795 h 793242"/>
                  <a:gd name="connsiteX3" fmla="*/ 103102 w 1164293"/>
                  <a:gd name="connsiteY3" fmla="*/ 625376 h 793242"/>
                  <a:gd name="connsiteX4" fmla="*/ 0 w 1164293"/>
                  <a:gd name="connsiteY4" fmla="*/ 628756 h 793242"/>
                  <a:gd name="connsiteX5" fmla="*/ 1161170 w 1164293"/>
                  <a:gd name="connsiteY5" fmla="*/ 0 h 793242"/>
                  <a:gd name="connsiteX6" fmla="*/ 873835 w 1164293"/>
                  <a:gd name="connsiteY6" fmla="*/ 5071 h 793242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73367"/>
                  <a:gd name="connsiteY0" fmla="*/ 1080040 h 1868211"/>
                  <a:gd name="connsiteX1" fmla="*/ 194373 w 1173367"/>
                  <a:gd name="connsiteY1" fmla="*/ 1492450 h 1868211"/>
                  <a:gd name="connsiteX2" fmla="*/ 194373 w 1173367"/>
                  <a:gd name="connsiteY2" fmla="*/ 1610764 h 1868211"/>
                  <a:gd name="connsiteX3" fmla="*/ 103102 w 1173367"/>
                  <a:gd name="connsiteY3" fmla="*/ 1700345 h 1868211"/>
                  <a:gd name="connsiteX4" fmla="*/ 0 w 1173367"/>
                  <a:gd name="connsiteY4" fmla="*/ 1703725 h 1868211"/>
                  <a:gd name="connsiteX5" fmla="*/ 1161170 w 1173367"/>
                  <a:gd name="connsiteY5" fmla="*/ 1074969 h 1868211"/>
                  <a:gd name="connsiteX6" fmla="*/ 1161170 w 1173367"/>
                  <a:gd name="connsiteY6" fmla="*/ 0 h 1868211"/>
                  <a:gd name="connsiteX7" fmla="*/ 880596 w 1173367"/>
                  <a:gd name="connsiteY7" fmla="*/ 38874 h 1868211"/>
                  <a:gd name="connsiteX8" fmla="*/ 873835 w 1173367"/>
                  <a:gd name="connsiteY8" fmla="*/ 1080040 h 1868211"/>
                  <a:gd name="connsiteX0" fmla="*/ 873835 w 1164293"/>
                  <a:gd name="connsiteY0" fmla="*/ 1080040 h 1868211"/>
                  <a:gd name="connsiteX1" fmla="*/ 194373 w 1164293"/>
                  <a:gd name="connsiteY1" fmla="*/ 1492450 h 1868211"/>
                  <a:gd name="connsiteX2" fmla="*/ 194373 w 1164293"/>
                  <a:gd name="connsiteY2" fmla="*/ 1610764 h 1868211"/>
                  <a:gd name="connsiteX3" fmla="*/ 103102 w 1164293"/>
                  <a:gd name="connsiteY3" fmla="*/ 1700345 h 1868211"/>
                  <a:gd name="connsiteX4" fmla="*/ 0 w 1164293"/>
                  <a:gd name="connsiteY4" fmla="*/ 1703725 h 1868211"/>
                  <a:gd name="connsiteX5" fmla="*/ 1161170 w 1164293"/>
                  <a:gd name="connsiteY5" fmla="*/ 1074969 h 1868211"/>
                  <a:gd name="connsiteX6" fmla="*/ 1161170 w 1164293"/>
                  <a:gd name="connsiteY6" fmla="*/ 0 h 1868211"/>
                  <a:gd name="connsiteX7" fmla="*/ 880596 w 1164293"/>
                  <a:gd name="connsiteY7" fmla="*/ 38874 h 1868211"/>
                  <a:gd name="connsiteX8" fmla="*/ 873835 w 1164293"/>
                  <a:gd name="connsiteY8" fmla="*/ 1080040 h 1868211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437763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0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293" h="2305974">
                    <a:moveTo>
                      <a:pt x="873835" y="1517803"/>
                    </a:moveTo>
                    <a:cubicBezTo>
                      <a:pt x="894118" y="1896971"/>
                      <a:pt x="579739" y="2147686"/>
                      <a:pt x="194373" y="1930213"/>
                    </a:cubicBezTo>
                    <a:lnTo>
                      <a:pt x="194373" y="2048527"/>
                    </a:lnTo>
                    <a:cubicBezTo>
                      <a:pt x="185922" y="2105431"/>
                      <a:pt x="145357" y="2136981"/>
                      <a:pt x="103102" y="2138108"/>
                    </a:cubicBezTo>
                    <a:lnTo>
                      <a:pt x="0" y="2141488"/>
                    </a:lnTo>
                    <a:cubicBezTo>
                      <a:pt x="513822" y="2552208"/>
                      <a:pt x="1216946" y="2138107"/>
                      <a:pt x="1161170" y="1512732"/>
                    </a:cubicBezTo>
                    <a:lnTo>
                      <a:pt x="1161170" y="0"/>
                    </a:lnTo>
                    <a:lnTo>
                      <a:pt x="875525" y="0"/>
                    </a:lnTo>
                    <a:cubicBezTo>
                      <a:pt x="873271" y="347055"/>
                      <a:pt x="876089" y="1170748"/>
                      <a:pt x="873835" y="15178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35E7F7D-CB00-4DF8-A5AD-7280E0316F88}"/>
                  </a:ext>
                </a:extLst>
              </p:cNvPr>
              <p:cNvSpPr/>
              <p:nvPr/>
            </p:nvSpPr>
            <p:spPr>
              <a:xfrm>
                <a:off x="4200846" y="1988082"/>
                <a:ext cx="471236" cy="4712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19A7133-1EC0-4E53-AB11-601E1B870627}"/>
                  </a:ext>
                </a:extLst>
              </p:cNvPr>
              <p:cNvSpPr/>
              <p:nvPr/>
            </p:nvSpPr>
            <p:spPr>
              <a:xfrm>
                <a:off x="5001313" y="3410982"/>
                <a:ext cx="1535460" cy="853470"/>
              </a:xfrm>
              <a:custGeom>
                <a:avLst/>
                <a:gdLst>
                  <a:gd name="connsiteX0" fmla="*/ 0 w 1340331"/>
                  <a:gd name="connsiteY0" fmla="*/ 258601 h 841721"/>
                  <a:gd name="connsiteX1" fmla="*/ 0 w 1340331"/>
                  <a:gd name="connsiteY1" fmla="*/ 823129 h 841721"/>
                  <a:gd name="connsiteX2" fmla="*/ 182542 w 1340331"/>
                  <a:gd name="connsiteY2" fmla="*/ 841721 h 841721"/>
                  <a:gd name="connsiteX3" fmla="*/ 1340331 w 1340331"/>
                  <a:gd name="connsiteY3" fmla="*/ 594951 h 841721"/>
                  <a:gd name="connsiteX4" fmla="*/ 1201734 w 1340331"/>
                  <a:gd name="connsiteY4" fmla="*/ 0 h 841721"/>
                  <a:gd name="connsiteX5" fmla="*/ 52396 w 1340331"/>
                  <a:gd name="connsiteY5" fmla="*/ 243389 h 841721"/>
                  <a:gd name="connsiteX6" fmla="*/ 0 w 1340331"/>
                  <a:gd name="connsiteY6" fmla="*/ 258601 h 841721"/>
                  <a:gd name="connsiteX0" fmla="*/ 0 w 1340331"/>
                  <a:gd name="connsiteY0" fmla="*/ 258601 h 850621"/>
                  <a:gd name="connsiteX1" fmla="*/ 0 w 1340331"/>
                  <a:gd name="connsiteY1" fmla="*/ 823129 h 850621"/>
                  <a:gd name="connsiteX2" fmla="*/ 182542 w 1340331"/>
                  <a:gd name="connsiteY2" fmla="*/ 841721 h 850621"/>
                  <a:gd name="connsiteX3" fmla="*/ 1340331 w 1340331"/>
                  <a:gd name="connsiteY3" fmla="*/ 594951 h 850621"/>
                  <a:gd name="connsiteX4" fmla="*/ 1201734 w 1340331"/>
                  <a:gd name="connsiteY4" fmla="*/ 0 h 850621"/>
                  <a:gd name="connsiteX5" fmla="*/ 52396 w 1340331"/>
                  <a:gd name="connsiteY5" fmla="*/ 243389 h 850621"/>
                  <a:gd name="connsiteX6" fmla="*/ 0 w 1340331"/>
                  <a:gd name="connsiteY6" fmla="*/ 258601 h 85062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479639"/>
                  <a:gd name="connsiteY0" fmla="*/ 258601 h 851931"/>
                  <a:gd name="connsiteX1" fmla="*/ 0 w 1479639"/>
                  <a:gd name="connsiteY1" fmla="*/ 823129 h 851931"/>
                  <a:gd name="connsiteX2" fmla="*/ 182542 w 1479639"/>
                  <a:gd name="connsiteY2" fmla="*/ 841721 h 851931"/>
                  <a:gd name="connsiteX3" fmla="*/ 1340331 w 1479639"/>
                  <a:gd name="connsiteY3" fmla="*/ 594951 h 851931"/>
                  <a:gd name="connsiteX4" fmla="*/ 1201734 w 1479639"/>
                  <a:gd name="connsiteY4" fmla="*/ 0 h 851931"/>
                  <a:gd name="connsiteX5" fmla="*/ 52396 w 1479639"/>
                  <a:gd name="connsiteY5" fmla="*/ 243389 h 851931"/>
                  <a:gd name="connsiteX6" fmla="*/ 0 w 1479639"/>
                  <a:gd name="connsiteY6" fmla="*/ 258601 h 851931"/>
                  <a:gd name="connsiteX0" fmla="*/ 0 w 1535460"/>
                  <a:gd name="connsiteY0" fmla="*/ 260140 h 853470"/>
                  <a:gd name="connsiteX1" fmla="*/ 0 w 1535460"/>
                  <a:gd name="connsiteY1" fmla="*/ 824668 h 853470"/>
                  <a:gd name="connsiteX2" fmla="*/ 182542 w 1535460"/>
                  <a:gd name="connsiteY2" fmla="*/ 843260 h 853470"/>
                  <a:gd name="connsiteX3" fmla="*/ 1340331 w 1535460"/>
                  <a:gd name="connsiteY3" fmla="*/ 596490 h 853470"/>
                  <a:gd name="connsiteX4" fmla="*/ 1201734 w 1535460"/>
                  <a:gd name="connsiteY4" fmla="*/ 1539 h 853470"/>
                  <a:gd name="connsiteX5" fmla="*/ 52396 w 1535460"/>
                  <a:gd name="connsiteY5" fmla="*/ 244928 h 853470"/>
                  <a:gd name="connsiteX6" fmla="*/ 0 w 1535460"/>
                  <a:gd name="connsiteY6" fmla="*/ 260140 h 85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460" h="853470">
                    <a:moveTo>
                      <a:pt x="0" y="260140"/>
                    </a:moveTo>
                    <a:lnTo>
                      <a:pt x="0" y="824668"/>
                    </a:lnTo>
                    <a:cubicBezTo>
                      <a:pt x="42254" y="839316"/>
                      <a:pt x="70989" y="869177"/>
                      <a:pt x="182542" y="843260"/>
                    </a:cubicBezTo>
                    <a:lnTo>
                      <a:pt x="1340331" y="596490"/>
                    </a:lnTo>
                    <a:cubicBezTo>
                      <a:pt x="1703161" y="431977"/>
                      <a:pt x="1503153" y="-30012"/>
                      <a:pt x="1201734" y="1539"/>
                    </a:cubicBezTo>
                    <a:lnTo>
                      <a:pt x="52396" y="244928"/>
                    </a:lnTo>
                    <a:lnTo>
                      <a:pt x="0" y="260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DC4F077-E148-4516-B6A4-E45BDDE9B8A9}"/>
                  </a:ext>
                </a:extLst>
              </p:cNvPr>
              <p:cNvSpPr/>
              <p:nvPr/>
            </p:nvSpPr>
            <p:spPr>
              <a:xfrm>
                <a:off x="6026639" y="548994"/>
                <a:ext cx="1884607" cy="2978915"/>
              </a:xfrm>
              <a:custGeom>
                <a:avLst/>
                <a:gdLst>
                  <a:gd name="connsiteX0" fmla="*/ 1480930 w 1898374"/>
                  <a:gd name="connsiteY0" fmla="*/ 0 h 2922105"/>
                  <a:gd name="connsiteX1" fmla="*/ 1898374 w 1898374"/>
                  <a:gd name="connsiteY1" fmla="*/ 536713 h 2922105"/>
                  <a:gd name="connsiteX2" fmla="*/ 1063487 w 1898374"/>
                  <a:gd name="connsiteY2" fmla="*/ 1232452 h 2922105"/>
                  <a:gd name="connsiteX3" fmla="*/ 914400 w 1898374"/>
                  <a:gd name="connsiteY3" fmla="*/ 2365513 h 2922105"/>
                  <a:gd name="connsiteX4" fmla="*/ 993913 w 1898374"/>
                  <a:gd name="connsiteY4" fmla="*/ 2335696 h 2922105"/>
                  <a:gd name="connsiteX5" fmla="*/ 1023730 w 1898374"/>
                  <a:gd name="connsiteY5" fmla="*/ 2315818 h 2922105"/>
                  <a:gd name="connsiteX6" fmla="*/ 566530 w 1898374"/>
                  <a:gd name="connsiteY6" fmla="*/ 2922105 h 2922105"/>
                  <a:gd name="connsiteX7" fmla="*/ 0 w 1898374"/>
                  <a:gd name="connsiteY7" fmla="*/ 2753139 h 2922105"/>
                  <a:gd name="connsiteX8" fmla="*/ 457200 w 1898374"/>
                  <a:gd name="connsiteY8" fmla="*/ 2156792 h 2922105"/>
                  <a:gd name="connsiteX9" fmla="*/ 785191 w 1898374"/>
                  <a:gd name="connsiteY9" fmla="*/ 1023731 h 2922105"/>
                  <a:gd name="connsiteX10" fmla="*/ 1480930 w 1898374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433797 w 1874971"/>
                  <a:gd name="connsiteY7" fmla="*/ 2156792 h 2971318"/>
                  <a:gd name="connsiteX8" fmla="*/ 761788 w 1874971"/>
                  <a:gd name="connsiteY8" fmla="*/ 1023731 h 2971318"/>
                  <a:gd name="connsiteX9" fmla="*/ 1457527 w 1874971"/>
                  <a:gd name="connsiteY9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81359 w 1874971"/>
                  <a:gd name="connsiteY2" fmla="*/ 1284839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129812 w 1874971"/>
                  <a:gd name="connsiteY2" fmla="*/ 1215058 h 2971318"/>
                  <a:gd name="connsiteX3" fmla="*/ 1081359 w 1874971"/>
                  <a:gd name="connsiteY3" fmla="*/ 1284839 h 2971318"/>
                  <a:gd name="connsiteX4" fmla="*/ 910047 w 1874971"/>
                  <a:gd name="connsiteY4" fmla="*/ 2329000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363947 w 1874971"/>
                  <a:gd name="connsiteY7" fmla="*/ 2171079 h 2971318"/>
                  <a:gd name="connsiteX8" fmla="*/ 707813 w 1874971"/>
                  <a:gd name="connsiteY8" fmla="*/ 1020556 h 2971318"/>
                  <a:gd name="connsiteX9" fmla="*/ 1457527 w 1874971"/>
                  <a:gd name="connsiteY9" fmla="*/ 0 h 2971318"/>
                  <a:gd name="connsiteX0" fmla="*/ 1425777 w 1874971"/>
                  <a:gd name="connsiteY0" fmla="*/ 0 h 2961793"/>
                  <a:gd name="connsiteX1" fmla="*/ 1874971 w 1874971"/>
                  <a:gd name="connsiteY1" fmla="*/ 527188 h 2961793"/>
                  <a:gd name="connsiteX2" fmla="*/ 1129812 w 1874971"/>
                  <a:gd name="connsiteY2" fmla="*/ 1205533 h 2961793"/>
                  <a:gd name="connsiteX3" fmla="*/ 1081359 w 1874971"/>
                  <a:gd name="connsiteY3" fmla="*/ 1275314 h 2961793"/>
                  <a:gd name="connsiteX4" fmla="*/ 910047 w 1874971"/>
                  <a:gd name="connsiteY4" fmla="*/ 2319475 h 2961793"/>
                  <a:gd name="connsiteX5" fmla="*/ 554240 w 1874971"/>
                  <a:gd name="connsiteY5" fmla="*/ 2961793 h 2961793"/>
                  <a:gd name="connsiteX6" fmla="*/ 0 w 1874971"/>
                  <a:gd name="connsiteY6" fmla="*/ 2782062 h 2961793"/>
                  <a:gd name="connsiteX7" fmla="*/ 363947 w 1874971"/>
                  <a:gd name="connsiteY7" fmla="*/ 2161554 h 2961793"/>
                  <a:gd name="connsiteX8" fmla="*/ 707813 w 1874971"/>
                  <a:gd name="connsiteY8" fmla="*/ 1011031 h 2961793"/>
                  <a:gd name="connsiteX9" fmla="*/ 1425777 w 1874971"/>
                  <a:gd name="connsiteY9" fmla="*/ 0 h 2961793"/>
                  <a:gd name="connsiteX0" fmla="*/ 1425777 w 1874971"/>
                  <a:gd name="connsiteY0" fmla="*/ 13453 h 2975246"/>
                  <a:gd name="connsiteX1" fmla="*/ 1493350 w 1874971"/>
                  <a:gd name="connsiteY1" fmla="*/ 4549 h 2975246"/>
                  <a:gd name="connsiteX2" fmla="*/ 1874971 w 1874971"/>
                  <a:gd name="connsiteY2" fmla="*/ 540641 h 2975246"/>
                  <a:gd name="connsiteX3" fmla="*/ 1129812 w 1874971"/>
                  <a:gd name="connsiteY3" fmla="*/ 1218986 h 2975246"/>
                  <a:gd name="connsiteX4" fmla="*/ 1081359 w 1874971"/>
                  <a:gd name="connsiteY4" fmla="*/ 1288767 h 2975246"/>
                  <a:gd name="connsiteX5" fmla="*/ 910047 w 1874971"/>
                  <a:gd name="connsiteY5" fmla="*/ 2332928 h 2975246"/>
                  <a:gd name="connsiteX6" fmla="*/ 554240 w 1874971"/>
                  <a:gd name="connsiteY6" fmla="*/ 2975246 h 2975246"/>
                  <a:gd name="connsiteX7" fmla="*/ 0 w 1874971"/>
                  <a:gd name="connsiteY7" fmla="*/ 2795515 h 2975246"/>
                  <a:gd name="connsiteX8" fmla="*/ 363947 w 1874971"/>
                  <a:gd name="connsiteY8" fmla="*/ 2175007 h 2975246"/>
                  <a:gd name="connsiteX9" fmla="*/ 707813 w 1874971"/>
                  <a:gd name="connsiteY9" fmla="*/ 1024484 h 2975246"/>
                  <a:gd name="connsiteX10" fmla="*/ 1425777 w 1874971"/>
                  <a:gd name="connsiteY10" fmla="*/ 13453 h 2975246"/>
                  <a:gd name="connsiteX0" fmla="*/ 1425777 w 1874971"/>
                  <a:gd name="connsiteY0" fmla="*/ 17122 h 2978915"/>
                  <a:gd name="connsiteX1" fmla="*/ 1493350 w 1874971"/>
                  <a:gd name="connsiteY1" fmla="*/ 8218 h 2978915"/>
                  <a:gd name="connsiteX2" fmla="*/ 1874971 w 1874971"/>
                  <a:gd name="connsiteY2" fmla="*/ 544310 h 2978915"/>
                  <a:gd name="connsiteX3" fmla="*/ 1129812 w 1874971"/>
                  <a:gd name="connsiteY3" fmla="*/ 1222655 h 2978915"/>
                  <a:gd name="connsiteX4" fmla="*/ 1081359 w 1874971"/>
                  <a:gd name="connsiteY4" fmla="*/ 1292436 h 2978915"/>
                  <a:gd name="connsiteX5" fmla="*/ 910047 w 1874971"/>
                  <a:gd name="connsiteY5" fmla="*/ 2336597 h 2978915"/>
                  <a:gd name="connsiteX6" fmla="*/ 554240 w 1874971"/>
                  <a:gd name="connsiteY6" fmla="*/ 2978915 h 2978915"/>
                  <a:gd name="connsiteX7" fmla="*/ 0 w 1874971"/>
                  <a:gd name="connsiteY7" fmla="*/ 2799184 h 2978915"/>
                  <a:gd name="connsiteX8" fmla="*/ 363947 w 1874971"/>
                  <a:gd name="connsiteY8" fmla="*/ 2178676 h 2978915"/>
                  <a:gd name="connsiteX9" fmla="*/ 707813 w 1874971"/>
                  <a:gd name="connsiteY9" fmla="*/ 1028153 h 2978915"/>
                  <a:gd name="connsiteX10" fmla="*/ 1425777 w 1874971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129812 w 1876558"/>
                  <a:gd name="connsiteY3" fmla="*/ 1222655 h 2978915"/>
                  <a:gd name="connsiteX4" fmla="*/ 1081359 w 1876558"/>
                  <a:gd name="connsiteY4" fmla="*/ 1292436 h 2978915"/>
                  <a:gd name="connsiteX5" fmla="*/ 910047 w 1876558"/>
                  <a:gd name="connsiteY5" fmla="*/ 2336597 h 2978915"/>
                  <a:gd name="connsiteX6" fmla="*/ 554240 w 1876558"/>
                  <a:gd name="connsiteY6" fmla="*/ 2978915 h 2978915"/>
                  <a:gd name="connsiteX7" fmla="*/ 0 w 1876558"/>
                  <a:gd name="connsiteY7" fmla="*/ 2799184 h 2978915"/>
                  <a:gd name="connsiteX8" fmla="*/ 363947 w 1876558"/>
                  <a:gd name="connsiteY8" fmla="*/ 2178676 h 2978915"/>
                  <a:gd name="connsiteX9" fmla="*/ 707813 w 1876558"/>
                  <a:gd name="connsiteY9" fmla="*/ 1028153 h 2978915"/>
                  <a:gd name="connsiteX10" fmla="*/ 1425777 w 1876558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869586 w 1876558"/>
                  <a:gd name="connsiteY3" fmla="*/ 574956 h 2978915"/>
                  <a:gd name="connsiteX4" fmla="*/ 1129812 w 1876558"/>
                  <a:gd name="connsiteY4" fmla="*/ 1222655 h 2978915"/>
                  <a:gd name="connsiteX5" fmla="*/ 1081359 w 1876558"/>
                  <a:gd name="connsiteY5" fmla="*/ 1292436 h 2978915"/>
                  <a:gd name="connsiteX6" fmla="*/ 910047 w 1876558"/>
                  <a:gd name="connsiteY6" fmla="*/ 2336597 h 2978915"/>
                  <a:gd name="connsiteX7" fmla="*/ 554240 w 1876558"/>
                  <a:gd name="connsiteY7" fmla="*/ 2978915 h 2978915"/>
                  <a:gd name="connsiteX8" fmla="*/ 0 w 1876558"/>
                  <a:gd name="connsiteY8" fmla="*/ 2799184 h 2978915"/>
                  <a:gd name="connsiteX9" fmla="*/ 363947 w 1876558"/>
                  <a:gd name="connsiteY9" fmla="*/ 2178676 h 2978915"/>
                  <a:gd name="connsiteX10" fmla="*/ 707813 w 1876558"/>
                  <a:gd name="connsiteY10" fmla="*/ 1028153 h 2978915"/>
                  <a:gd name="connsiteX11" fmla="*/ 1425777 w 1876558"/>
                  <a:gd name="connsiteY11" fmla="*/ 17122 h 2978915"/>
                  <a:gd name="connsiteX0" fmla="*/ 1425777 w 1884496"/>
                  <a:gd name="connsiteY0" fmla="*/ 17122 h 2978915"/>
                  <a:gd name="connsiteX1" fmla="*/ 1493350 w 1884496"/>
                  <a:gd name="connsiteY1" fmla="*/ 8218 h 2978915"/>
                  <a:gd name="connsiteX2" fmla="*/ 1884496 w 1884496"/>
                  <a:gd name="connsiteY2" fmla="*/ 518910 h 2978915"/>
                  <a:gd name="connsiteX3" fmla="*/ 1869586 w 1884496"/>
                  <a:gd name="connsiteY3" fmla="*/ 574956 h 2978915"/>
                  <a:gd name="connsiteX4" fmla="*/ 1129812 w 1884496"/>
                  <a:gd name="connsiteY4" fmla="*/ 1222655 h 2978915"/>
                  <a:gd name="connsiteX5" fmla="*/ 1081359 w 1884496"/>
                  <a:gd name="connsiteY5" fmla="*/ 1292436 h 2978915"/>
                  <a:gd name="connsiteX6" fmla="*/ 910047 w 1884496"/>
                  <a:gd name="connsiteY6" fmla="*/ 2336597 h 2978915"/>
                  <a:gd name="connsiteX7" fmla="*/ 554240 w 1884496"/>
                  <a:gd name="connsiteY7" fmla="*/ 2978915 h 2978915"/>
                  <a:gd name="connsiteX8" fmla="*/ 0 w 1884496"/>
                  <a:gd name="connsiteY8" fmla="*/ 2799184 h 2978915"/>
                  <a:gd name="connsiteX9" fmla="*/ 363947 w 1884496"/>
                  <a:gd name="connsiteY9" fmla="*/ 2178676 h 2978915"/>
                  <a:gd name="connsiteX10" fmla="*/ 707813 w 1884496"/>
                  <a:gd name="connsiteY10" fmla="*/ 1028153 h 2978915"/>
                  <a:gd name="connsiteX11" fmla="*/ 1425777 w 1884496"/>
                  <a:gd name="connsiteY11" fmla="*/ 17122 h 2978915"/>
                  <a:gd name="connsiteX0" fmla="*/ 1425777 w 1884607"/>
                  <a:gd name="connsiteY0" fmla="*/ 17122 h 2978915"/>
                  <a:gd name="connsiteX1" fmla="*/ 1493350 w 1884607"/>
                  <a:gd name="connsiteY1" fmla="*/ 8218 h 2978915"/>
                  <a:gd name="connsiteX2" fmla="*/ 1884496 w 1884607"/>
                  <a:gd name="connsiteY2" fmla="*/ 518910 h 2978915"/>
                  <a:gd name="connsiteX3" fmla="*/ 1869586 w 1884607"/>
                  <a:gd name="connsiteY3" fmla="*/ 574956 h 2978915"/>
                  <a:gd name="connsiteX4" fmla="*/ 1129812 w 1884607"/>
                  <a:gd name="connsiteY4" fmla="*/ 1222655 h 2978915"/>
                  <a:gd name="connsiteX5" fmla="*/ 1081359 w 1884607"/>
                  <a:gd name="connsiteY5" fmla="*/ 1292436 h 2978915"/>
                  <a:gd name="connsiteX6" fmla="*/ 910047 w 1884607"/>
                  <a:gd name="connsiteY6" fmla="*/ 2336597 h 2978915"/>
                  <a:gd name="connsiteX7" fmla="*/ 554240 w 1884607"/>
                  <a:gd name="connsiteY7" fmla="*/ 2978915 h 2978915"/>
                  <a:gd name="connsiteX8" fmla="*/ 0 w 1884607"/>
                  <a:gd name="connsiteY8" fmla="*/ 2799184 h 2978915"/>
                  <a:gd name="connsiteX9" fmla="*/ 363947 w 1884607"/>
                  <a:gd name="connsiteY9" fmla="*/ 2178676 h 2978915"/>
                  <a:gd name="connsiteX10" fmla="*/ 707813 w 1884607"/>
                  <a:gd name="connsiteY10" fmla="*/ 1028153 h 2978915"/>
                  <a:gd name="connsiteX11" fmla="*/ 1425777 w 1884607"/>
                  <a:gd name="connsiteY11" fmla="*/ 17122 h 297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4607" h="2978915">
                    <a:moveTo>
                      <a:pt x="1425777" y="17122"/>
                    </a:moveTo>
                    <a:cubicBezTo>
                      <a:pt x="1445126" y="7275"/>
                      <a:pt x="1477176" y="-10510"/>
                      <a:pt x="1493350" y="8218"/>
                    </a:cubicBezTo>
                    <a:lnTo>
                      <a:pt x="1884496" y="518910"/>
                    </a:lnTo>
                    <a:cubicBezTo>
                      <a:pt x="1885347" y="541826"/>
                      <a:pt x="1881435" y="563153"/>
                      <a:pt x="1869586" y="574956"/>
                    </a:cubicBezTo>
                    <a:lnTo>
                      <a:pt x="1129812" y="1222655"/>
                    </a:lnTo>
                    <a:lnTo>
                      <a:pt x="1081359" y="1292436"/>
                    </a:lnTo>
                    <a:lnTo>
                      <a:pt x="910047" y="2336597"/>
                    </a:lnTo>
                    <a:lnTo>
                      <a:pt x="554240" y="2978915"/>
                    </a:lnTo>
                    <a:cubicBezTo>
                      <a:pt x="443048" y="2787771"/>
                      <a:pt x="292167" y="2717278"/>
                      <a:pt x="0" y="2799184"/>
                    </a:cubicBezTo>
                    <a:lnTo>
                      <a:pt x="363947" y="2178676"/>
                    </a:lnTo>
                    <a:lnTo>
                      <a:pt x="707813" y="1028153"/>
                    </a:lnTo>
                    <a:lnTo>
                      <a:pt x="1425777" y="17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E51E861-D013-44A0-A02D-C9ED4ACDAB23}"/>
                  </a:ext>
                </a:extLst>
              </p:cNvPr>
              <p:cNvSpPr/>
              <p:nvPr/>
            </p:nvSpPr>
            <p:spPr>
              <a:xfrm>
                <a:off x="3216500" y="1185685"/>
                <a:ext cx="5589116" cy="4680481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89116" h="4680481">
                    <a:moveTo>
                      <a:pt x="5118907" y="5521"/>
                    </a:moveTo>
                    <a:cubicBezTo>
                      <a:pt x="5130889" y="-4085"/>
                      <a:pt x="5164746" y="245"/>
                      <a:pt x="5168565" y="7883"/>
                    </a:cubicBezTo>
                    <a:cubicBezTo>
                      <a:pt x="5245937" y="63999"/>
                      <a:pt x="5511652" y="287154"/>
                      <a:pt x="5583137" y="342216"/>
                    </a:cubicBezTo>
                    <a:lnTo>
                      <a:pt x="5589116" y="371689"/>
                    </a:lnTo>
                    <a:lnTo>
                      <a:pt x="4870610" y="1108947"/>
                    </a:lnTo>
                    <a:cubicBezTo>
                      <a:pt x="4773229" y="1526493"/>
                      <a:pt x="4739372" y="1969114"/>
                      <a:pt x="4641991" y="2386660"/>
                    </a:cubicBezTo>
                    <a:cubicBezTo>
                      <a:pt x="4639423" y="2468917"/>
                      <a:pt x="4583363" y="2561204"/>
                      <a:pt x="4513928" y="2598326"/>
                    </a:cubicBezTo>
                    <a:lnTo>
                      <a:pt x="3154756" y="3280329"/>
                    </a:lnTo>
                    <a:cubicBezTo>
                      <a:pt x="2859247" y="3345191"/>
                      <a:pt x="2560395" y="3383306"/>
                      <a:pt x="2264886" y="3448168"/>
                    </a:cubicBezTo>
                    <a:lnTo>
                      <a:pt x="2168838" y="3494338"/>
                    </a:lnTo>
                    <a:cubicBezTo>
                      <a:pt x="1961249" y="3803250"/>
                      <a:pt x="1793779" y="4107148"/>
                      <a:pt x="1586190" y="4416060"/>
                    </a:cubicBezTo>
                    <a:cubicBezTo>
                      <a:pt x="1550722" y="4470528"/>
                      <a:pt x="1523612" y="4509952"/>
                      <a:pt x="1474771" y="4529316"/>
                    </a:cubicBezTo>
                    <a:lnTo>
                      <a:pt x="273044" y="4680347"/>
                    </a:lnTo>
                    <a:cubicBezTo>
                      <a:pt x="-97417" y="4689632"/>
                      <a:pt x="-66680" y="4214135"/>
                      <a:pt x="219823" y="4184972"/>
                    </a:cubicBezTo>
                    <a:lnTo>
                      <a:pt x="1146507" y="4027254"/>
                    </a:lnTo>
                    <a:lnTo>
                      <a:pt x="1176597" y="3962876"/>
                    </a:lnTo>
                    <a:cubicBezTo>
                      <a:pt x="1460482" y="3913447"/>
                      <a:pt x="1824609" y="3553088"/>
                      <a:pt x="1782520" y="3162640"/>
                    </a:cubicBezTo>
                    <a:cubicBezTo>
                      <a:pt x="1874910" y="3195607"/>
                      <a:pt x="1917150" y="3188454"/>
                      <a:pt x="1984465" y="3176286"/>
                    </a:cubicBezTo>
                    <a:lnTo>
                      <a:pt x="3145217" y="2934494"/>
                    </a:lnTo>
                    <a:cubicBezTo>
                      <a:pt x="3282154" y="2889111"/>
                      <a:pt x="3472584" y="2709994"/>
                      <a:pt x="3410594" y="2467355"/>
                    </a:cubicBezTo>
                    <a:lnTo>
                      <a:pt x="4054693" y="2162949"/>
                    </a:lnTo>
                    <a:cubicBezTo>
                      <a:pt x="4102789" y="2123310"/>
                      <a:pt x="4117001" y="2080382"/>
                      <a:pt x="4132133" y="2043969"/>
                    </a:cubicBezTo>
                    <a:lnTo>
                      <a:pt x="4466449" y="921412"/>
                    </a:lnTo>
                    <a:lnTo>
                      <a:pt x="5118907" y="552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00EDB8B-83DB-4B4B-B82C-FEF590D71BE5}"/>
                  </a:ext>
                </a:extLst>
              </p:cNvPr>
              <p:cNvSpPr/>
              <p:nvPr/>
            </p:nvSpPr>
            <p:spPr>
              <a:xfrm>
                <a:off x="4517295" y="1281743"/>
                <a:ext cx="417686" cy="4176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D88DE9A-FDF4-486F-84CB-816ABB5CB017}"/>
                  </a:ext>
                </a:extLst>
              </p:cNvPr>
              <p:cNvSpPr/>
              <p:nvPr/>
            </p:nvSpPr>
            <p:spPr>
              <a:xfrm>
                <a:off x="3818001" y="1482134"/>
                <a:ext cx="332383" cy="332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62693DD-5366-48E8-92B4-AC7985577966}"/>
                </a:ext>
              </a:extLst>
            </p:cNvPr>
            <p:cNvSpPr/>
            <p:nvPr/>
          </p:nvSpPr>
          <p:spPr>
            <a:xfrm rot="16200000" flipH="1">
              <a:off x="4257695" y="3287871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2901E24-BAE1-49C4-BE4B-AE444A4528CE}"/>
                </a:ext>
              </a:extLst>
            </p:cNvPr>
            <p:cNvSpPr/>
            <p:nvPr/>
          </p:nvSpPr>
          <p:spPr>
            <a:xfrm rot="16200000" flipH="1">
              <a:off x="4427452" y="3330467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0ACC027-6E89-4CD1-A6F0-F66431B6B533}"/>
                </a:ext>
              </a:extLst>
            </p:cNvPr>
            <p:cNvSpPr/>
            <p:nvPr/>
          </p:nvSpPr>
          <p:spPr>
            <a:xfrm rot="16200000" flipH="1">
              <a:off x="4564676" y="320560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C9EBCE1-F442-486B-9F6B-A0AFCD2592AE}"/>
                </a:ext>
              </a:extLst>
            </p:cNvPr>
            <p:cNvSpPr/>
            <p:nvPr/>
          </p:nvSpPr>
          <p:spPr>
            <a:xfrm rot="16200000" flipH="1">
              <a:off x="4359203" y="3276841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74F1A42-FE29-479E-8505-14C679616D10}"/>
              </a:ext>
            </a:extLst>
          </p:cNvPr>
          <p:cNvGrpSpPr/>
          <p:nvPr/>
        </p:nvGrpSpPr>
        <p:grpSpPr>
          <a:xfrm rot="6069662" flipH="1">
            <a:off x="8247645" y="4278654"/>
            <a:ext cx="914721" cy="748554"/>
            <a:chOff x="3215930" y="2735636"/>
            <a:chExt cx="1467413" cy="120084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23466D-A789-4A9C-9EB2-3DF7BECC6D72}"/>
                </a:ext>
              </a:extLst>
            </p:cNvPr>
            <p:cNvGrpSpPr/>
            <p:nvPr/>
          </p:nvGrpSpPr>
          <p:grpSpPr>
            <a:xfrm rot="2981860" flipH="1">
              <a:off x="3160035" y="2791531"/>
              <a:ext cx="1200846" cy="1089056"/>
              <a:chOff x="2942648" y="548994"/>
              <a:chExt cx="5862968" cy="5317172"/>
            </a:xfrm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D8E9D01-9C28-483B-83A4-87015430521B}"/>
                  </a:ext>
                </a:extLst>
              </p:cNvPr>
              <p:cNvSpPr/>
              <p:nvPr/>
            </p:nvSpPr>
            <p:spPr>
              <a:xfrm>
                <a:off x="3879838" y="3609072"/>
                <a:ext cx="622454" cy="1063587"/>
              </a:xfrm>
              <a:custGeom>
                <a:avLst/>
                <a:gdLst>
                  <a:gd name="connsiteX0" fmla="*/ 0 w 568960"/>
                  <a:gd name="connsiteY0" fmla="*/ 101600 h 995680"/>
                  <a:gd name="connsiteX1" fmla="*/ 568960 w 568960"/>
                  <a:gd name="connsiteY1" fmla="*/ 0 h 995680"/>
                  <a:gd name="connsiteX2" fmla="*/ 568960 w 568960"/>
                  <a:gd name="connsiteY2" fmla="*/ 822960 h 995680"/>
                  <a:gd name="connsiteX3" fmla="*/ 193040 w 568960"/>
                  <a:gd name="connsiteY3" fmla="*/ 995680 h 995680"/>
                  <a:gd name="connsiteX4" fmla="*/ 345440 w 568960"/>
                  <a:gd name="connsiteY4" fmla="*/ 508000 h 995680"/>
                  <a:gd name="connsiteX5" fmla="*/ 325120 w 568960"/>
                  <a:gd name="connsiteY5" fmla="*/ 375920 h 995680"/>
                  <a:gd name="connsiteX6" fmla="*/ 0 w 568960"/>
                  <a:gd name="connsiteY6" fmla="*/ 101600 h 995680"/>
                  <a:gd name="connsiteX0" fmla="*/ 0 w 600722"/>
                  <a:gd name="connsiteY0" fmla="*/ 89898 h 995680"/>
                  <a:gd name="connsiteX1" fmla="*/ 600722 w 600722"/>
                  <a:gd name="connsiteY1" fmla="*/ 0 h 995680"/>
                  <a:gd name="connsiteX2" fmla="*/ 600722 w 600722"/>
                  <a:gd name="connsiteY2" fmla="*/ 822960 h 995680"/>
                  <a:gd name="connsiteX3" fmla="*/ 224802 w 600722"/>
                  <a:gd name="connsiteY3" fmla="*/ 995680 h 995680"/>
                  <a:gd name="connsiteX4" fmla="*/ 377202 w 600722"/>
                  <a:gd name="connsiteY4" fmla="*/ 508000 h 995680"/>
                  <a:gd name="connsiteX5" fmla="*/ 356882 w 600722"/>
                  <a:gd name="connsiteY5" fmla="*/ 375920 h 995680"/>
                  <a:gd name="connsiteX6" fmla="*/ 0 w 600722"/>
                  <a:gd name="connsiteY6" fmla="*/ 89898 h 995680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56882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65590"/>
                  <a:gd name="connsiteX1" fmla="*/ 620782 w 620782"/>
                  <a:gd name="connsiteY1" fmla="*/ 0 h 965590"/>
                  <a:gd name="connsiteX2" fmla="*/ 600722 w 620782"/>
                  <a:gd name="connsiteY2" fmla="*/ 799557 h 965590"/>
                  <a:gd name="connsiteX3" fmla="*/ 214772 w 620782"/>
                  <a:gd name="connsiteY3" fmla="*/ 965590 h 965590"/>
                  <a:gd name="connsiteX4" fmla="*/ 380546 w 620782"/>
                  <a:gd name="connsiteY4" fmla="*/ 539762 h 965590"/>
                  <a:gd name="connsiteX5" fmla="*/ 343509 w 620782"/>
                  <a:gd name="connsiteY5" fmla="*/ 352517 h 965590"/>
                  <a:gd name="connsiteX6" fmla="*/ 0 w 620782"/>
                  <a:gd name="connsiteY6" fmla="*/ 66495 h 965590"/>
                  <a:gd name="connsiteX0" fmla="*/ 0 w 620782"/>
                  <a:gd name="connsiteY0" fmla="*/ 66495 h 978195"/>
                  <a:gd name="connsiteX1" fmla="*/ 620782 w 620782"/>
                  <a:gd name="connsiteY1" fmla="*/ 0 h 978195"/>
                  <a:gd name="connsiteX2" fmla="*/ 600722 w 620782"/>
                  <a:gd name="connsiteY2" fmla="*/ 799557 h 978195"/>
                  <a:gd name="connsiteX3" fmla="*/ 214772 w 620782"/>
                  <a:gd name="connsiteY3" fmla="*/ 965590 h 978195"/>
                  <a:gd name="connsiteX4" fmla="*/ 380546 w 620782"/>
                  <a:gd name="connsiteY4" fmla="*/ 539762 h 978195"/>
                  <a:gd name="connsiteX5" fmla="*/ 343509 w 620782"/>
                  <a:gd name="connsiteY5" fmla="*/ 352517 h 978195"/>
                  <a:gd name="connsiteX6" fmla="*/ 0 w 620782"/>
                  <a:gd name="connsiteY6" fmla="*/ 66495 h 978195"/>
                  <a:gd name="connsiteX0" fmla="*/ 0 w 622454"/>
                  <a:gd name="connsiteY0" fmla="*/ 66495 h 975227"/>
                  <a:gd name="connsiteX1" fmla="*/ 620782 w 622454"/>
                  <a:gd name="connsiteY1" fmla="*/ 0 h 975227"/>
                  <a:gd name="connsiteX2" fmla="*/ 622454 w 622454"/>
                  <a:gd name="connsiteY2" fmla="*/ 732691 h 975227"/>
                  <a:gd name="connsiteX3" fmla="*/ 214772 w 622454"/>
                  <a:gd name="connsiteY3" fmla="*/ 965590 h 975227"/>
                  <a:gd name="connsiteX4" fmla="*/ 380546 w 622454"/>
                  <a:gd name="connsiteY4" fmla="*/ 539762 h 975227"/>
                  <a:gd name="connsiteX5" fmla="*/ 343509 w 622454"/>
                  <a:gd name="connsiteY5" fmla="*/ 352517 h 975227"/>
                  <a:gd name="connsiteX6" fmla="*/ 0 w 622454"/>
                  <a:gd name="connsiteY6" fmla="*/ 66495 h 975227"/>
                  <a:gd name="connsiteX0" fmla="*/ 0 w 622454"/>
                  <a:gd name="connsiteY0" fmla="*/ 66495 h 991656"/>
                  <a:gd name="connsiteX1" fmla="*/ 620782 w 622454"/>
                  <a:gd name="connsiteY1" fmla="*/ 0 h 991656"/>
                  <a:gd name="connsiteX2" fmla="*/ 622454 w 622454"/>
                  <a:gd name="connsiteY2" fmla="*/ 732691 h 991656"/>
                  <a:gd name="connsiteX3" fmla="*/ 214772 w 622454"/>
                  <a:gd name="connsiteY3" fmla="*/ 965590 h 991656"/>
                  <a:gd name="connsiteX4" fmla="*/ 380546 w 622454"/>
                  <a:gd name="connsiteY4" fmla="*/ 539762 h 991656"/>
                  <a:gd name="connsiteX5" fmla="*/ 343509 w 622454"/>
                  <a:gd name="connsiteY5" fmla="*/ 352517 h 991656"/>
                  <a:gd name="connsiteX6" fmla="*/ 0 w 622454"/>
                  <a:gd name="connsiteY6" fmla="*/ 66495 h 991656"/>
                  <a:gd name="connsiteX0" fmla="*/ 0 w 622454"/>
                  <a:gd name="connsiteY0" fmla="*/ 118534 h 1043695"/>
                  <a:gd name="connsiteX1" fmla="*/ 620782 w 622454"/>
                  <a:gd name="connsiteY1" fmla="*/ 52039 h 1043695"/>
                  <a:gd name="connsiteX2" fmla="*/ 622454 w 622454"/>
                  <a:gd name="connsiteY2" fmla="*/ 784730 h 1043695"/>
                  <a:gd name="connsiteX3" fmla="*/ 214772 w 622454"/>
                  <a:gd name="connsiteY3" fmla="*/ 1017629 h 1043695"/>
                  <a:gd name="connsiteX4" fmla="*/ 380546 w 622454"/>
                  <a:gd name="connsiteY4" fmla="*/ 591801 h 1043695"/>
                  <a:gd name="connsiteX5" fmla="*/ 343509 w 622454"/>
                  <a:gd name="connsiteY5" fmla="*/ 404556 h 1043695"/>
                  <a:gd name="connsiteX6" fmla="*/ 0 w 622454"/>
                  <a:gd name="connsiteY6" fmla="*/ 118534 h 1043695"/>
                  <a:gd name="connsiteX0" fmla="*/ 0 w 622454"/>
                  <a:gd name="connsiteY0" fmla="*/ 138426 h 1063587"/>
                  <a:gd name="connsiteX1" fmla="*/ 620782 w 622454"/>
                  <a:gd name="connsiteY1" fmla="*/ 71931 h 1063587"/>
                  <a:gd name="connsiteX2" fmla="*/ 622454 w 622454"/>
                  <a:gd name="connsiteY2" fmla="*/ 804622 h 1063587"/>
                  <a:gd name="connsiteX3" fmla="*/ 214772 w 622454"/>
                  <a:gd name="connsiteY3" fmla="*/ 1037521 h 1063587"/>
                  <a:gd name="connsiteX4" fmla="*/ 380546 w 622454"/>
                  <a:gd name="connsiteY4" fmla="*/ 611693 h 1063587"/>
                  <a:gd name="connsiteX5" fmla="*/ 343509 w 622454"/>
                  <a:gd name="connsiteY5" fmla="*/ 424448 h 1063587"/>
                  <a:gd name="connsiteX6" fmla="*/ 0 w 622454"/>
                  <a:gd name="connsiteY6" fmla="*/ 138426 h 106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454" h="1063587">
                    <a:moveTo>
                      <a:pt x="0" y="138426"/>
                    </a:moveTo>
                    <a:cubicBezTo>
                      <a:pt x="138389" y="19304"/>
                      <a:pt x="365377" y="-68056"/>
                      <a:pt x="620782" y="71931"/>
                    </a:cubicBezTo>
                    <a:cubicBezTo>
                      <a:pt x="621339" y="316161"/>
                      <a:pt x="621897" y="560392"/>
                      <a:pt x="622454" y="804622"/>
                    </a:cubicBezTo>
                    <a:cubicBezTo>
                      <a:pt x="553984" y="1067252"/>
                      <a:pt x="356795" y="1097522"/>
                      <a:pt x="214772" y="1037521"/>
                    </a:cubicBezTo>
                    <a:lnTo>
                      <a:pt x="380546" y="611693"/>
                    </a:lnTo>
                    <a:cubicBezTo>
                      <a:pt x="404420" y="550949"/>
                      <a:pt x="379815" y="465132"/>
                      <a:pt x="343509" y="424448"/>
                    </a:cubicBezTo>
                    <a:lnTo>
                      <a:pt x="0" y="1384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DD14F10-9BE4-4336-B1B0-DD3178157325}"/>
                  </a:ext>
                </a:extLst>
              </p:cNvPr>
              <p:cNvSpPr/>
              <p:nvPr/>
            </p:nvSpPr>
            <p:spPr>
              <a:xfrm>
                <a:off x="3416880" y="3817191"/>
                <a:ext cx="738876" cy="988842"/>
              </a:xfrm>
              <a:custGeom>
                <a:avLst/>
                <a:gdLst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8876" h="988842">
                    <a:moveTo>
                      <a:pt x="218988" y="94502"/>
                    </a:moveTo>
                    <a:cubicBezTo>
                      <a:pt x="224003" y="33207"/>
                      <a:pt x="322631" y="-24743"/>
                      <a:pt x="404543" y="10919"/>
                    </a:cubicBezTo>
                    <a:lnTo>
                      <a:pt x="717144" y="285072"/>
                    </a:lnTo>
                    <a:lnTo>
                      <a:pt x="738876" y="387043"/>
                    </a:lnTo>
                    <a:lnTo>
                      <a:pt x="585083" y="763167"/>
                    </a:lnTo>
                    <a:lnTo>
                      <a:pt x="402871" y="764839"/>
                    </a:lnTo>
                    <a:lnTo>
                      <a:pt x="402871" y="988842"/>
                    </a:lnTo>
                    <a:lnTo>
                      <a:pt x="187227" y="988842"/>
                    </a:lnTo>
                    <a:cubicBezTo>
                      <a:pt x="110888" y="976583"/>
                      <a:pt x="14488" y="902473"/>
                      <a:pt x="3344" y="806631"/>
                    </a:cubicBezTo>
                    <a:cubicBezTo>
                      <a:pt x="2229" y="749237"/>
                      <a:pt x="1115" y="691843"/>
                      <a:pt x="0" y="634449"/>
                    </a:cubicBezTo>
                    <a:cubicBezTo>
                      <a:pt x="31761" y="539721"/>
                      <a:pt x="90270" y="451681"/>
                      <a:pt x="220660" y="440536"/>
                    </a:cubicBezTo>
                    <a:cubicBezTo>
                      <a:pt x="221217" y="324634"/>
                      <a:pt x="221775" y="208732"/>
                      <a:pt x="218988" y="9450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D502557-2160-4894-837B-5CF3854122E1}"/>
                  </a:ext>
                </a:extLst>
              </p:cNvPr>
              <p:cNvSpPr/>
              <p:nvPr/>
            </p:nvSpPr>
            <p:spPr>
              <a:xfrm>
                <a:off x="2942648" y="4592637"/>
                <a:ext cx="760989" cy="527885"/>
              </a:xfrm>
              <a:custGeom>
                <a:avLst/>
                <a:gdLst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241413 w 633526"/>
                  <a:gd name="connsiteY0" fmla="*/ 0 h 528262"/>
                  <a:gd name="connsiteX1" fmla="*/ 58851 w 633526"/>
                  <a:gd name="connsiteY1" fmla="*/ 26987 h 528262"/>
                  <a:gd name="connsiteX2" fmla="*/ 141401 w 633526"/>
                  <a:gd name="connsiteY2" fmla="*/ 525462 h 528262"/>
                  <a:gd name="connsiteX3" fmla="*/ 633526 w 633526"/>
                  <a:gd name="connsiteY3" fmla="*/ 434975 h 528262"/>
                  <a:gd name="connsiteX4" fmla="*/ 493826 w 633526"/>
                  <a:gd name="connsiteY4" fmla="*/ 312737 h 528262"/>
                  <a:gd name="connsiteX5" fmla="*/ 241413 w 633526"/>
                  <a:gd name="connsiteY5" fmla="*/ 0 h 528262"/>
                  <a:gd name="connsiteX0" fmla="*/ 368876 w 760989"/>
                  <a:gd name="connsiteY0" fmla="*/ 0 h 527885"/>
                  <a:gd name="connsiteX1" fmla="*/ 186314 w 760989"/>
                  <a:gd name="connsiteY1" fmla="*/ 26987 h 527885"/>
                  <a:gd name="connsiteX2" fmla="*/ 268864 w 760989"/>
                  <a:gd name="connsiteY2" fmla="*/ 525462 h 527885"/>
                  <a:gd name="connsiteX3" fmla="*/ 760989 w 760989"/>
                  <a:gd name="connsiteY3" fmla="*/ 434975 h 527885"/>
                  <a:gd name="connsiteX4" fmla="*/ 621289 w 760989"/>
                  <a:gd name="connsiteY4" fmla="*/ 312737 h 527885"/>
                  <a:gd name="connsiteX5" fmla="*/ 368876 w 760989"/>
                  <a:gd name="connsiteY5" fmla="*/ 0 h 52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989" h="527885">
                    <a:moveTo>
                      <a:pt x="368876" y="0"/>
                    </a:moveTo>
                    <a:lnTo>
                      <a:pt x="186314" y="26987"/>
                    </a:lnTo>
                    <a:cubicBezTo>
                      <a:pt x="-125894" y="129645"/>
                      <a:pt x="-9478" y="564091"/>
                      <a:pt x="268864" y="525462"/>
                    </a:cubicBezTo>
                    <a:lnTo>
                      <a:pt x="760989" y="434975"/>
                    </a:lnTo>
                    <a:lnTo>
                      <a:pt x="621289" y="312737"/>
                    </a:lnTo>
                    <a:cubicBezTo>
                      <a:pt x="467301" y="268816"/>
                      <a:pt x="386339" y="161396"/>
                      <a:pt x="3688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57E71A3-3986-4C8F-A7E0-775B1746781B}"/>
                  </a:ext>
                </a:extLst>
              </p:cNvPr>
              <p:cNvSpPr/>
              <p:nvPr/>
            </p:nvSpPr>
            <p:spPr>
              <a:xfrm>
                <a:off x="3731969" y="2771933"/>
                <a:ext cx="1164293" cy="2305974"/>
              </a:xfrm>
              <a:custGeom>
                <a:avLst/>
                <a:gdLst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93608"/>
                  <a:gd name="connsiteX1" fmla="*/ 194373 w 1161170"/>
                  <a:gd name="connsiteY1" fmla="*/ 417481 h 693608"/>
                  <a:gd name="connsiteX2" fmla="*/ 194373 w 1161170"/>
                  <a:gd name="connsiteY2" fmla="*/ 535795 h 693608"/>
                  <a:gd name="connsiteX3" fmla="*/ 103102 w 1161170"/>
                  <a:gd name="connsiteY3" fmla="*/ 625376 h 693608"/>
                  <a:gd name="connsiteX4" fmla="*/ 0 w 1161170"/>
                  <a:gd name="connsiteY4" fmla="*/ 628756 h 693608"/>
                  <a:gd name="connsiteX5" fmla="*/ 1161170 w 1161170"/>
                  <a:gd name="connsiteY5" fmla="*/ 0 h 693608"/>
                  <a:gd name="connsiteX6" fmla="*/ 873835 w 1161170"/>
                  <a:gd name="connsiteY6" fmla="*/ 5071 h 693608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65"/>
                  <a:gd name="connsiteY0" fmla="*/ 5071 h 786395"/>
                  <a:gd name="connsiteX1" fmla="*/ 194373 w 1161865"/>
                  <a:gd name="connsiteY1" fmla="*/ 417481 h 786395"/>
                  <a:gd name="connsiteX2" fmla="*/ 194373 w 1161865"/>
                  <a:gd name="connsiteY2" fmla="*/ 535795 h 786395"/>
                  <a:gd name="connsiteX3" fmla="*/ 103102 w 1161865"/>
                  <a:gd name="connsiteY3" fmla="*/ 625376 h 786395"/>
                  <a:gd name="connsiteX4" fmla="*/ 0 w 1161865"/>
                  <a:gd name="connsiteY4" fmla="*/ 628756 h 786395"/>
                  <a:gd name="connsiteX5" fmla="*/ 1161170 w 1161865"/>
                  <a:gd name="connsiteY5" fmla="*/ 0 h 786395"/>
                  <a:gd name="connsiteX6" fmla="*/ 873835 w 1161865"/>
                  <a:gd name="connsiteY6" fmla="*/ 5071 h 786395"/>
                  <a:gd name="connsiteX0" fmla="*/ 873835 w 1164293"/>
                  <a:gd name="connsiteY0" fmla="*/ 5071 h 793242"/>
                  <a:gd name="connsiteX1" fmla="*/ 194373 w 1164293"/>
                  <a:gd name="connsiteY1" fmla="*/ 417481 h 793242"/>
                  <a:gd name="connsiteX2" fmla="*/ 194373 w 1164293"/>
                  <a:gd name="connsiteY2" fmla="*/ 535795 h 793242"/>
                  <a:gd name="connsiteX3" fmla="*/ 103102 w 1164293"/>
                  <a:gd name="connsiteY3" fmla="*/ 625376 h 793242"/>
                  <a:gd name="connsiteX4" fmla="*/ 0 w 1164293"/>
                  <a:gd name="connsiteY4" fmla="*/ 628756 h 793242"/>
                  <a:gd name="connsiteX5" fmla="*/ 1161170 w 1164293"/>
                  <a:gd name="connsiteY5" fmla="*/ 0 h 793242"/>
                  <a:gd name="connsiteX6" fmla="*/ 873835 w 1164293"/>
                  <a:gd name="connsiteY6" fmla="*/ 5071 h 793242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73367"/>
                  <a:gd name="connsiteY0" fmla="*/ 1080040 h 1868211"/>
                  <a:gd name="connsiteX1" fmla="*/ 194373 w 1173367"/>
                  <a:gd name="connsiteY1" fmla="*/ 1492450 h 1868211"/>
                  <a:gd name="connsiteX2" fmla="*/ 194373 w 1173367"/>
                  <a:gd name="connsiteY2" fmla="*/ 1610764 h 1868211"/>
                  <a:gd name="connsiteX3" fmla="*/ 103102 w 1173367"/>
                  <a:gd name="connsiteY3" fmla="*/ 1700345 h 1868211"/>
                  <a:gd name="connsiteX4" fmla="*/ 0 w 1173367"/>
                  <a:gd name="connsiteY4" fmla="*/ 1703725 h 1868211"/>
                  <a:gd name="connsiteX5" fmla="*/ 1161170 w 1173367"/>
                  <a:gd name="connsiteY5" fmla="*/ 1074969 h 1868211"/>
                  <a:gd name="connsiteX6" fmla="*/ 1161170 w 1173367"/>
                  <a:gd name="connsiteY6" fmla="*/ 0 h 1868211"/>
                  <a:gd name="connsiteX7" fmla="*/ 880596 w 1173367"/>
                  <a:gd name="connsiteY7" fmla="*/ 38874 h 1868211"/>
                  <a:gd name="connsiteX8" fmla="*/ 873835 w 1173367"/>
                  <a:gd name="connsiteY8" fmla="*/ 1080040 h 1868211"/>
                  <a:gd name="connsiteX0" fmla="*/ 873835 w 1164293"/>
                  <a:gd name="connsiteY0" fmla="*/ 1080040 h 1868211"/>
                  <a:gd name="connsiteX1" fmla="*/ 194373 w 1164293"/>
                  <a:gd name="connsiteY1" fmla="*/ 1492450 h 1868211"/>
                  <a:gd name="connsiteX2" fmla="*/ 194373 w 1164293"/>
                  <a:gd name="connsiteY2" fmla="*/ 1610764 h 1868211"/>
                  <a:gd name="connsiteX3" fmla="*/ 103102 w 1164293"/>
                  <a:gd name="connsiteY3" fmla="*/ 1700345 h 1868211"/>
                  <a:gd name="connsiteX4" fmla="*/ 0 w 1164293"/>
                  <a:gd name="connsiteY4" fmla="*/ 1703725 h 1868211"/>
                  <a:gd name="connsiteX5" fmla="*/ 1161170 w 1164293"/>
                  <a:gd name="connsiteY5" fmla="*/ 1074969 h 1868211"/>
                  <a:gd name="connsiteX6" fmla="*/ 1161170 w 1164293"/>
                  <a:gd name="connsiteY6" fmla="*/ 0 h 1868211"/>
                  <a:gd name="connsiteX7" fmla="*/ 880596 w 1164293"/>
                  <a:gd name="connsiteY7" fmla="*/ 38874 h 1868211"/>
                  <a:gd name="connsiteX8" fmla="*/ 873835 w 1164293"/>
                  <a:gd name="connsiteY8" fmla="*/ 1080040 h 1868211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437763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0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293" h="2305974">
                    <a:moveTo>
                      <a:pt x="873835" y="1517803"/>
                    </a:moveTo>
                    <a:cubicBezTo>
                      <a:pt x="894118" y="1896971"/>
                      <a:pt x="579739" y="2147686"/>
                      <a:pt x="194373" y="1930213"/>
                    </a:cubicBezTo>
                    <a:lnTo>
                      <a:pt x="194373" y="2048527"/>
                    </a:lnTo>
                    <a:cubicBezTo>
                      <a:pt x="185922" y="2105431"/>
                      <a:pt x="145357" y="2136981"/>
                      <a:pt x="103102" y="2138108"/>
                    </a:cubicBezTo>
                    <a:lnTo>
                      <a:pt x="0" y="2141488"/>
                    </a:lnTo>
                    <a:cubicBezTo>
                      <a:pt x="513822" y="2552208"/>
                      <a:pt x="1216946" y="2138107"/>
                      <a:pt x="1161170" y="1512732"/>
                    </a:cubicBezTo>
                    <a:lnTo>
                      <a:pt x="1161170" y="0"/>
                    </a:lnTo>
                    <a:lnTo>
                      <a:pt x="875525" y="0"/>
                    </a:lnTo>
                    <a:cubicBezTo>
                      <a:pt x="873271" y="347055"/>
                      <a:pt x="876089" y="1170748"/>
                      <a:pt x="873835" y="15178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6D35559-D9A2-4791-B8E1-2172FFDEF574}"/>
                  </a:ext>
                </a:extLst>
              </p:cNvPr>
              <p:cNvSpPr/>
              <p:nvPr/>
            </p:nvSpPr>
            <p:spPr>
              <a:xfrm>
                <a:off x="4431537" y="2094525"/>
                <a:ext cx="471236" cy="4712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16A2313-52C0-44E2-86BC-EDC0E562D060}"/>
                  </a:ext>
                </a:extLst>
              </p:cNvPr>
              <p:cNvSpPr/>
              <p:nvPr/>
            </p:nvSpPr>
            <p:spPr>
              <a:xfrm>
                <a:off x="5001313" y="3410982"/>
                <a:ext cx="1535460" cy="853470"/>
              </a:xfrm>
              <a:custGeom>
                <a:avLst/>
                <a:gdLst>
                  <a:gd name="connsiteX0" fmla="*/ 0 w 1340331"/>
                  <a:gd name="connsiteY0" fmla="*/ 258601 h 841721"/>
                  <a:gd name="connsiteX1" fmla="*/ 0 w 1340331"/>
                  <a:gd name="connsiteY1" fmla="*/ 823129 h 841721"/>
                  <a:gd name="connsiteX2" fmla="*/ 182542 w 1340331"/>
                  <a:gd name="connsiteY2" fmla="*/ 841721 h 841721"/>
                  <a:gd name="connsiteX3" fmla="*/ 1340331 w 1340331"/>
                  <a:gd name="connsiteY3" fmla="*/ 594951 h 841721"/>
                  <a:gd name="connsiteX4" fmla="*/ 1201734 w 1340331"/>
                  <a:gd name="connsiteY4" fmla="*/ 0 h 841721"/>
                  <a:gd name="connsiteX5" fmla="*/ 52396 w 1340331"/>
                  <a:gd name="connsiteY5" fmla="*/ 243389 h 841721"/>
                  <a:gd name="connsiteX6" fmla="*/ 0 w 1340331"/>
                  <a:gd name="connsiteY6" fmla="*/ 258601 h 841721"/>
                  <a:gd name="connsiteX0" fmla="*/ 0 w 1340331"/>
                  <a:gd name="connsiteY0" fmla="*/ 258601 h 850621"/>
                  <a:gd name="connsiteX1" fmla="*/ 0 w 1340331"/>
                  <a:gd name="connsiteY1" fmla="*/ 823129 h 850621"/>
                  <a:gd name="connsiteX2" fmla="*/ 182542 w 1340331"/>
                  <a:gd name="connsiteY2" fmla="*/ 841721 h 850621"/>
                  <a:gd name="connsiteX3" fmla="*/ 1340331 w 1340331"/>
                  <a:gd name="connsiteY3" fmla="*/ 594951 h 850621"/>
                  <a:gd name="connsiteX4" fmla="*/ 1201734 w 1340331"/>
                  <a:gd name="connsiteY4" fmla="*/ 0 h 850621"/>
                  <a:gd name="connsiteX5" fmla="*/ 52396 w 1340331"/>
                  <a:gd name="connsiteY5" fmla="*/ 243389 h 850621"/>
                  <a:gd name="connsiteX6" fmla="*/ 0 w 1340331"/>
                  <a:gd name="connsiteY6" fmla="*/ 258601 h 85062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479639"/>
                  <a:gd name="connsiteY0" fmla="*/ 258601 h 851931"/>
                  <a:gd name="connsiteX1" fmla="*/ 0 w 1479639"/>
                  <a:gd name="connsiteY1" fmla="*/ 823129 h 851931"/>
                  <a:gd name="connsiteX2" fmla="*/ 182542 w 1479639"/>
                  <a:gd name="connsiteY2" fmla="*/ 841721 h 851931"/>
                  <a:gd name="connsiteX3" fmla="*/ 1340331 w 1479639"/>
                  <a:gd name="connsiteY3" fmla="*/ 594951 h 851931"/>
                  <a:gd name="connsiteX4" fmla="*/ 1201734 w 1479639"/>
                  <a:gd name="connsiteY4" fmla="*/ 0 h 851931"/>
                  <a:gd name="connsiteX5" fmla="*/ 52396 w 1479639"/>
                  <a:gd name="connsiteY5" fmla="*/ 243389 h 851931"/>
                  <a:gd name="connsiteX6" fmla="*/ 0 w 1479639"/>
                  <a:gd name="connsiteY6" fmla="*/ 258601 h 851931"/>
                  <a:gd name="connsiteX0" fmla="*/ 0 w 1535460"/>
                  <a:gd name="connsiteY0" fmla="*/ 260140 h 853470"/>
                  <a:gd name="connsiteX1" fmla="*/ 0 w 1535460"/>
                  <a:gd name="connsiteY1" fmla="*/ 824668 h 853470"/>
                  <a:gd name="connsiteX2" fmla="*/ 182542 w 1535460"/>
                  <a:gd name="connsiteY2" fmla="*/ 843260 h 853470"/>
                  <a:gd name="connsiteX3" fmla="*/ 1340331 w 1535460"/>
                  <a:gd name="connsiteY3" fmla="*/ 596490 h 853470"/>
                  <a:gd name="connsiteX4" fmla="*/ 1201734 w 1535460"/>
                  <a:gd name="connsiteY4" fmla="*/ 1539 h 853470"/>
                  <a:gd name="connsiteX5" fmla="*/ 52396 w 1535460"/>
                  <a:gd name="connsiteY5" fmla="*/ 244928 h 853470"/>
                  <a:gd name="connsiteX6" fmla="*/ 0 w 1535460"/>
                  <a:gd name="connsiteY6" fmla="*/ 260140 h 85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460" h="853470">
                    <a:moveTo>
                      <a:pt x="0" y="260140"/>
                    </a:moveTo>
                    <a:lnTo>
                      <a:pt x="0" y="824668"/>
                    </a:lnTo>
                    <a:cubicBezTo>
                      <a:pt x="42254" y="839316"/>
                      <a:pt x="70989" y="869177"/>
                      <a:pt x="182542" y="843260"/>
                    </a:cubicBezTo>
                    <a:lnTo>
                      <a:pt x="1340331" y="596490"/>
                    </a:lnTo>
                    <a:cubicBezTo>
                      <a:pt x="1703161" y="431977"/>
                      <a:pt x="1503153" y="-30012"/>
                      <a:pt x="1201734" y="1539"/>
                    </a:cubicBezTo>
                    <a:lnTo>
                      <a:pt x="52396" y="244928"/>
                    </a:lnTo>
                    <a:lnTo>
                      <a:pt x="0" y="260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9AB4ECA-2782-4A0C-B6B6-747DBA08FB9A}"/>
                  </a:ext>
                </a:extLst>
              </p:cNvPr>
              <p:cNvSpPr/>
              <p:nvPr/>
            </p:nvSpPr>
            <p:spPr>
              <a:xfrm>
                <a:off x="6026639" y="548994"/>
                <a:ext cx="1884607" cy="2978915"/>
              </a:xfrm>
              <a:custGeom>
                <a:avLst/>
                <a:gdLst>
                  <a:gd name="connsiteX0" fmla="*/ 1480930 w 1898374"/>
                  <a:gd name="connsiteY0" fmla="*/ 0 h 2922105"/>
                  <a:gd name="connsiteX1" fmla="*/ 1898374 w 1898374"/>
                  <a:gd name="connsiteY1" fmla="*/ 536713 h 2922105"/>
                  <a:gd name="connsiteX2" fmla="*/ 1063487 w 1898374"/>
                  <a:gd name="connsiteY2" fmla="*/ 1232452 h 2922105"/>
                  <a:gd name="connsiteX3" fmla="*/ 914400 w 1898374"/>
                  <a:gd name="connsiteY3" fmla="*/ 2365513 h 2922105"/>
                  <a:gd name="connsiteX4" fmla="*/ 993913 w 1898374"/>
                  <a:gd name="connsiteY4" fmla="*/ 2335696 h 2922105"/>
                  <a:gd name="connsiteX5" fmla="*/ 1023730 w 1898374"/>
                  <a:gd name="connsiteY5" fmla="*/ 2315818 h 2922105"/>
                  <a:gd name="connsiteX6" fmla="*/ 566530 w 1898374"/>
                  <a:gd name="connsiteY6" fmla="*/ 2922105 h 2922105"/>
                  <a:gd name="connsiteX7" fmla="*/ 0 w 1898374"/>
                  <a:gd name="connsiteY7" fmla="*/ 2753139 h 2922105"/>
                  <a:gd name="connsiteX8" fmla="*/ 457200 w 1898374"/>
                  <a:gd name="connsiteY8" fmla="*/ 2156792 h 2922105"/>
                  <a:gd name="connsiteX9" fmla="*/ 785191 w 1898374"/>
                  <a:gd name="connsiteY9" fmla="*/ 1023731 h 2922105"/>
                  <a:gd name="connsiteX10" fmla="*/ 1480930 w 1898374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433797 w 1874971"/>
                  <a:gd name="connsiteY7" fmla="*/ 2156792 h 2971318"/>
                  <a:gd name="connsiteX8" fmla="*/ 761788 w 1874971"/>
                  <a:gd name="connsiteY8" fmla="*/ 1023731 h 2971318"/>
                  <a:gd name="connsiteX9" fmla="*/ 1457527 w 1874971"/>
                  <a:gd name="connsiteY9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81359 w 1874971"/>
                  <a:gd name="connsiteY2" fmla="*/ 1284839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129812 w 1874971"/>
                  <a:gd name="connsiteY2" fmla="*/ 1215058 h 2971318"/>
                  <a:gd name="connsiteX3" fmla="*/ 1081359 w 1874971"/>
                  <a:gd name="connsiteY3" fmla="*/ 1284839 h 2971318"/>
                  <a:gd name="connsiteX4" fmla="*/ 910047 w 1874971"/>
                  <a:gd name="connsiteY4" fmla="*/ 2329000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363947 w 1874971"/>
                  <a:gd name="connsiteY7" fmla="*/ 2171079 h 2971318"/>
                  <a:gd name="connsiteX8" fmla="*/ 707813 w 1874971"/>
                  <a:gd name="connsiteY8" fmla="*/ 1020556 h 2971318"/>
                  <a:gd name="connsiteX9" fmla="*/ 1457527 w 1874971"/>
                  <a:gd name="connsiteY9" fmla="*/ 0 h 2971318"/>
                  <a:gd name="connsiteX0" fmla="*/ 1425777 w 1874971"/>
                  <a:gd name="connsiteY0" fmla="*/ 0 h 2961793"/>
                  <a:gd name="connsiteX1" fmla="*/ 1874971 w 1874971"/>
                  <a:gd name="connsiteY1" fmla="*/ 527188 h 2961793"/>
                  <a:gd name="connsiteX2" fmla="*/ 1129812 w 1874971"/>
                  <a:gd name="connsiteY2" fmla="*/ 1205533 h 2961793"/>
                  <a:gd name="connsiteX3" fmla="*/ 1081359 w 1874971"/>
                  <a:gd name="connsiteY3" fmla="*/ 1275314 h 2961793"/>
                  <a:gd name="connsiteX4" fmla="*/ 910047 w 1874971"/>
                  <a:gd name="connsiteY4" fmla="*/ 2319475 h 2961793"/>
                  <a:gd name="connsiteX5" fmla="*/ 554240 w 1874971"/>
                  <a:gd name="connsiteY5" fmla="*/ 2961793 h 2961793"/>
                  <a:gd name="connsiteX6" fmla="*/ 0 w 1874971"/>
                  <a:gd name="connsiteY6" fmla="*/ 2782062 h 2961793"/>
                  <a:gd name="connsiteX7" fmla="*/ 363947 w 1874971"/>
                  <a:gd name="connsiteY7" fmla="*/ 2161554 h 2961793"/>
                  <a:gd name="connsiteX8" fmla="*/ 707813 w 1874971"/>
                  <a:gd name="connsiteY8" fmla="*/ 1011031 h 2961793"/>
                  <a:gd name="connsiteX9" fmla="*/ 1425777 w 1874971"/>
                  <a:gd name="connsiteY9" fmla="*/ 0 h 2961793"/>
                  <a:gd name="connsiteX0" fmla="*/ 1425777 w 1874971"/>
                  <a:gd name="connsiteY0" fmla="*/ 13453 h 2975246"/>
                  <a:gd name="connsiteX1" fmla="*/ 1493350 w 1874971"/>
                  <a:gd name="connsiteY1" fmla="*/ 4549 h 2975246"/>
                  <a:gd name="connsiteX2" fmla="*/ 1874971 w 1874971"/>
                  <a:gd name="connsiteY2" fmla="*/ 540641 h 2975246"/>
                  <a:gd name="connsiteX3" fmla="*/ 1129812 w 1874971"/>
                  <a:gd name="connsiteY3" fmla="*/ 1218986 h 2975246"/>
                  <a:gd name="connsiteX4" fmla="*/ 1081359 w 1874971"/>
                  <a:gd name="connsiteY4" fmla="*/ 1288767 h 2975246"/>
                  <a:gd name="connsiteX5" fmla="*/ 910047 w 1874971"/>
                  <a:gd name="connsiteY5" fmla="*/ 2332928 h 2975246"/>
                  <a:gd name="connsiteX6" fmla="*/ 554240 w 1874971"/>
                  <a:gd name="connsiteY6" fmla="*/ 2975246 h 2975246"/>
                  <a:gd name="connsiteX7" fmla="*/ 0 w 1874971"/>
                  <a:gd name="connsiteY7" fmla="*/ 2795515 h 2975246"/>
                  <a:gd name="connsiteX8" fmla="*/ 363947 w 1874971"/>
                  <a:gd name="connsiteY8" fmla="*/ 2175007 h 2975246"/>
                  <a:gd name="connsiteX9" fmla="*/ 707813 w 1874971"/>
                  <a:gd name="connsiteY9" fmla="*/ 1024484 h 2975246"/>
                  <a:gd name="connsiteX10" fmla="*/ 1425777 w 1874971"/>
                  <a:gd name="connsiteY10" fmla="*/ 13453 h 2975246"/>
                  <a:gd name="connsiteX0" fmla="*/ 1425777 w 1874971"/>
                  <a:gd name="connsiteY0" fmla="*/ 17122 h 2978915"/>
                  <a:gd name="connsiteX1" fmla="*/ 1493350 w 1874971"/>
                  <a:gd name="connsiteY1" fmla="*/ 8218 h 2978915"/>
                  <a:gd name="connsiteX2" fmla="*/ 1874971 w 1874971"/>
                  <a:gd name="connsiteY2" fmla="*/ 544310 h 2978915"/>
                  <a:gd name="connsiteX3" fmla="*/ 1129812 w 1874971"/>
                  <a:gd name="connsiteY3" fmla="*/ 1222655 h 2978915"/>
                  <a:gd name="connsiteX4" fmla="*/ 1081359 w 1874971"/>
                  <a:gd name="connsiteY4" fmla="*/ 1292436 h 2978915"/>
                  <a:gd name="connsiteX5" fmla="*/ 910047 w 1874971"/>
                  <a:gd name="connsiteY5" fmla="*/ 2336597 h 2978915"/>
                  <a:gd name="connsiteX6" fmla="*/ 554240 w 1874971"/>
                  <a:gd name="connsiteY6" fmla="*/ 2978915 h 2978915"/>
                  <a:gd name="connsiteX7" fmla="*/ 0 w 1874971"/>
                  <a:gd name="connsiteY7" fmla="*/ 2799184 h 2978915"/>
                  <a:gd name="connsiteX8" fmla="*/ 363947 w 1874971"/>
                  <a:gd name="connsiteY8" fmla="*/ 2178676 h 2978915"/>
                  <a:gd name="connsiteX9" fmla="*/ 707813 w 1874971"/>
                  <a:gd name="connsiteY9" fmla="*/ 1028153 h 2978915"/>
                  <a:gd name="connsiteX10" fmla="*/ 1425777 w 1874971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129812 w 1876558"/>
                  <a:gd name="connsiteY3" fmla="*/ 1222655 h 2978915"/>
                  <a:gd name="connsiteX4" fmla="*/ 1081359 w 1876558"/>
                  <a:gd name="connsiteY4" fmla="*/ 1292436 h 2978915"/>
                  <a:gd name="connsiteX5" fmla="*/ 910047 w 1876558"/>
                  <a:gd name="connsiteY5" fmla="*/ 2336597 h 2978915"/>
                  <a:gd name="connsiteX6" fmla="*/ 554240 w 1876558"/>
                  <a:gd name="connsiteY6" fmla="*/ 2978915 h 2978915"/>
                  <a:gd name="connsiteX7" fmla="*/ 0 w 1876558"/>
                  <a:gd name="connsiteY7" fmla="*/ 2799184 h 2978915"/>
                  <a:gd name="connsiteX8" fmla="*/ 363947 w 1876558"/>
                  <a:gd name="connsiteY8" fmla="*/ 2178676 h 2978915"/>
                  <a:gd name="connsiteX9" fmla="*/ 707813 w 1876558"/>
                  <a:gd name="connsiteY9" fmla="*/ 1028153 h 2978915"/>
                  <a:gd name="connsiteX10" fmla="*/ 1425777 w 1876558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869586 w 1876558"/>
                  <a:gd name="connsiteY3" fmla="*/ 574956 h 2978915"/>
                  <a:gd name="connsiteX4" fmla="*/ 1129812 w 1876558"/>
                  <a:gd name="connsiteY4" fmla="*/ 1222655 h 2978915"/>
                  <a:gd name="connsiteX5" fmla="*/ 1081359 w 1876558"/>
                  <a:gd name="connsiteY5" fmla="*/ 1292436 h 2978915"/>
                  <a:gd name="connsiteX6" fmla="*/ 910047 w 1876558"/>
                  <a:gd name="connsiteY6" fmla="*/ 2336597 h 2978915"/>
                  <a:gd name="connsiteX7" fmla="*/ 554240 w 1876558"/>
                  <a:gd name="connsiteY7" fmla="*/ 2978915 h 2978915"/>
                  <a:gd name="connsiteX8" fmla="*/ 0 w 1876558"/>
                  <a:gd name="connsiteY8" fmla="*/ 2799184 h 2978915"/>
                  <a:gd name="connsiteX9" fmla="*/ 363947 w 1876558"/>
                  <a:gd name="connsiteY9" fmla="*/ 2178676 h 2978915"/>
                  <a:gd name="connsiteX10" fmla="*/ 707813 w 1876558"/>
                  <a:gd name="connsiteY10" fmla="*/ 1028153 h 2978915"/>
                  <a:gd name="connsiteX11" fmla="*/ 1425777 w 1876558"/>
                  <a:gd name="connsiteY11" fmla="*/ 17122 h 2978915"/>
                  <a:gd name="connsiteX0" fmla="*/ 1425777 w 1884496"/>
                  <a:gd name="connsiteY0" fmla="*/ 17122 h 2978915"/>
                  <a:gd name="connsiteX1" fmla="*/ 1493350 w 1884496"/>
                  <a:gd name="connsiteY1" fmla="*/ 8218 h 2978915"/>
                  <a:gd name="connsiteX2" fmla="*/ 1884496 w 1884496"/>
                  <a:gd name="connsiteY2" fmla="*/ 518910 h 2978915"/>
                  <a:gd name="connsiteX3" fmla="*/ 1869586 w 1884496"/>
                  <a:gd name="connsiteY3" fmla="*/ 574956 h 2978915"/>
                  <a:gd name="connsiteX4" fmla="*/ 1129812 w 1884496"/>
                  <a:gd name="connsiteY4" fmla="*/ 1222655 h 2978915"/>
                  <a:gd name="connsiteX5" fmla="*/ 1081359 w 1884496"/>
                  <a:gd name="connsiteY5" fmla="*/ 1292436 h 2978915"/>
                  <a:gd name="connsiteX6" fmla="*/ 910047 w 1884496"/>
                  <a:gd name="connsiteY6" fmla="*/ 2336597 h 2978915"/>
                  <a:gd name="connsiteX7" fmla="*/ 554240 w 1884496"/>
                  <a:gd name="connsiteY7" fmla="*/ 2978915 h 2978915"/>
                  <a:gd name="connsiteX8" fmla="*/ 0 w 1884496"/>
                  <a:gd name="connsiteY8" fmla="*/ 2799184 h 2978915"/>
                  <a:gd name="connsiteX9" fmla="*/ 363947 w 1884496"/>
                  <a:gd name="connsiteY9" fmla="*/ 2178676 h 2978915"/>
                  <a:gd name="connsiteX10" fmla="*/ 707813 w 1884496"/>
                  <a:gd name="connsiteY10" fmla="*/ 1028153 h 2978915"/>
                  <a:gd name="connsiteX11" fmla="*/ 1425777 w 1884496"/>
                  <a:gd name="connsiteY11" fmla="*/ 17122 h 2978915"/>
                  <a:gd name="connsiteX0" fmla="*/ 1425777 w 1884607"/>
                  <a:gd name="connsiteY0" fmla="*/ 17122 h 2978915"/>
                  <a:gd name="connsiteX1" fmla="*/ 1493350 w 1884607"/>
                  <a:gd name="connsiteY1" fmla="*/ 8218 h 2978915"/>
                  <a:gd name="connsiteX2" fmla="*/ 1884496 w 1884607"/>
                  <a:gd name="connsiteY2" fmla="*/ 518910 h 2978915"/>
                  <a:gd name="connsiteX3" fmla="*/ 1869586 w 1884607"/>
                  <a:gd name="connsiteY3" fmla="*/ 574956 h 2978915"/>
                  <a:gd name="connsiteX4" fmla="*/ 1129812 w 1884607"/>
                  <a:gd name="connsiteY4" fmla="*/ 1222655 h 2978915"/>
                  <a:gd name="connsiteX5" fmla="*/ 1081359 w 1884607"/>
                  <a:gd name="connsiteY5" fmla="*/ 1292436 h 2978915"/>
                  <a:gd name="connsiteX6" fmla="*/ 910047 w 1884607"/>
                  <a:gd name="connsiteY6" fmla="*/ 2336597 h 2978915"/>
                  <a:gd name="connsiteX7" fmla="*/ 554240 w 1884607"/>
                  <a:gd name="connsiteY7" fmla="*/ 2978915 h 2978915"/>
                  <a:gd name="connsiteX8" fmla="*/ 0 w 1884607"/>
                  <a:gd name="connsiteY8" fmla="*/ 2799184 h 2978915"/>
                  <a:gd name="connsiteX9" fmla="*/ 363947 w 1884607"/>
                  <a:gd name="connsiteY9" fmla="*/ 2178676 h 2978915"/>
                  <a:gd name="connsiteX10" fmla="*/ 707813 w 1884607"/>
                  <a:gd name="connsiteY10" fmla="*/ 1028153 h 2978915"/>
                  <a:gd name="connsiteX11" fmla="*/ 1425777 w 1884607"/>
                  <a:gd name="connsiteY11" fmla="*/ 17122 h 297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4607" h="2978915">
                    <a:moveTo>
                      <a:pt x="1425777" y="17122"/>
                    </a:moveTo>
                    <a:cubicBezTo>
                      <a:pt x="1445126" y="7275"/>
                      <a:pt x="1477176" y="-10510"/>
                      <a:pt x="1493350" y="8218"/>
                    </a:cubicBezTo>
                    <a:lnTo>
                      <a:pt x="1884496" y="518910"/>
                    </a:lnTo>
                    <a:cubicBezTo>
                      <a:pt x="1885347" y="541826"/>
                      <a:pt x="1881435" y="563153"/>
                      <a:pt x="1869586" y="574956"/>
                    </a:cubicBezTo>
                    <a:lnTo>
                      <a:pt x="1129812" y="1222655"/>
                    </a:lnTo>
                    <a:lnTo>
                      <a:pt x="1081359" y="1292436"/>
                    </a:lnTo>
                    <a:lnTo>
                      <a:pt x="910047" y="2336597"/>
                    </a:lnTo>
                    <a:lnTo>
                      <a:pt x="554240" y="2978915"/>
                    </a:lnTo>
                    <a:cubicBezTo>
                      <a:pt x="443048" y="2787771"/>
                      <a:pt x="292167" y="2717278"/>
                      <a:pt x="0" y="2799184"/>
                    </a:cubicBezTo>
                    <a:lnTo>
                      <a:pt x="363947" y="2178676"/>
                    </a:lnTo>
                    <a:lnTo>
                      <a:pt x="707813" y="1028153"/>
                    </a:lnTo>
                    <a:lnTo>
                      <a:pt x="1425777" y="17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9D23ED8-E06B-4C12-A01A-D492893594CF}"/>
                  </a:ext>
                </a:extLst>
              </p:cNvPr>
              <p:cNvSpPr/>
              <p:nvPr/>
            </p:nvSpPr>
            <p:spPr>
              <a:xfrm>
                <a:off x="3216500" y="1185685"/>
                <a:ext cx="5589116" cy="4680481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89116" h="4680481">
                    <a:moveTo>
                      <a:pt x="5118907" y="5521"/>
                    </a:moveTo>
                    <a:cubicBezTo>
                      <a:pt x="5130889" y="-4085"/>
                      <a:pt x="5164746" y="245"/>
                      <a:pt x="5168565" y="7883"/>
                    </a:cubicBezTo>
                    <a:cubicBezTo>
                      <a:pt x="5245937" y="63999"/>
                      <a:pt x="5511652" y="287154"/>
                      <a:pt x="5583137" y="342216"/>
                    </a:cubicBezTo>
                    <a:lnTo>
                      <a:pt x="5589116" y="371689"/>
                    </a:lnTo>
                    <a:lnTo>
                      <a:pt x="4870610" y="1108947"/>
                    </a:lnTo>
                    <a:cubicBezTo>
                      <a:pt x="4773229" y="1526493"/>
                      <a:pt x="4739372" y="1969114"/>
                      <a:pt x="4641991" y="2386660"/>
                    </a:cubicBezTo>
                    <a:cubicBezTo>
                      <a:pt x="4639423" y="2468917"/>
                      <a:pt x="4583363" y="2561204"/>
                      <a:pt x="4513928" y="2598326"/>
                    </a:cubicBezTo>
                    <a:lnTo>
                      <a:pt x="3154756" y="3280329"/>
                    </a:lnTo>
                    <a:cubicBezTo>
                      <a:pt x="2859247" y="3345191"/>
                      <a:pt x="2560395" y="3383306"/>
                      <a:pt x="2264886" y="3448168"/>
                    </a:cubicBezTo>
                    <a:lnTo>
                      <a:pt x="2168838" y="3494338"/>
                    </a:lnTo>
                    <a:cubicBezTo>
                      <a:pt x="1961249" y="3803250"/>
                      <a:pt x="1793779" y="4107148"/>
                      <a:pt x="1586190" y="4416060"/>
                    </a:cubicBezTo>
                    <a:cubicBezTo>
                      <a:pt x="1550722" y="4470528"/>
                      <a:pt x="1523612" y="4509952"/>
                      <a:pt x="1474771" y="4529316"/>
                    </a:cubicBezTo>
                    <a:lnTo>
                      <a:pt x="273044" y="4680347"/>
                    </a:lnTo>
                    <a:cubicBezTo>
                      <a:pt x="-97417" y="4689632"/>
                      <a:pt x="-66680" y="4214135"/>
                      <a:pt x="219823" y="4184972"/>
                    </a:cubicBezTo>
                    <a:lnTo>
                      <a:pt x="1146507" y="4027254"/>
                    </a:lnTo>
                    <a:lnTo>
                      <a:pt x="1176597" y="3962876"/>
                    </a:lnTo>
                    <a:cubicBezTo>
                      <a:pt x="1460482" y="3913447"/>
                      <a:pt x="1824609" y="3553088"/>
                      <a:pt x="1782520" y="3162640"/>
                    </a:cubicBezTo>
                    <a:cubicBezTo>
                      <a:pt x="1874910" y="3195607"/>
                      <a:pt x="1917150" y="3188454"/>
                      <a:pt x="1984465" y="3176286"/>
                    </a:cubicBezTo>
                    <a:lnTo>
                      <a:pt x="3145217" y="2934494"/>
                    </a:lnTo>
                    <a:cubicBezTo>
                      <a:pt x="3282154" y="2889111"/>
                      <a:pt x="3472584" y="2709994"/>
                      <a:pt x="3410594" y="2467355"/>
                    </a:cubicBezTo>
                    <a:lnTo>
                      <a:pt x="4054693" y="2162949"/>
                    </a:lnTo>
                    <a:cubicBezTo>
                      <a:pt x="4102789" y="2123310"/>
                      <a:pt x="4117001" y="2080382"/>
                      <a:pt x="4132133" y="2043969"/>
                    </a:cubicBezTo>
                    <a:lnTo>
                      <a:pt x="4466449" y="921412"/>
                    </a:lnTo>
                    <a:lnTo>
                      <a:pt x="5118907" y="552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ED3CEEC-30E2-4A01-9C75-C372C0B0E0F3}"/>
                  </a:ext>
                </a:extLst>
              </p:cNvPr>
              <p:cNvSpPr/>
              <p:nvPr/>
            </p:nvSpPr>
            <p:spPr>
              <a:xfrm>
                <a:off x="3823750" y="1987767"/>
                <a:ext cx="417686" cy="4176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6D72120-FBBF-4979-8148-53A6D66B6731}"/>
                  </a:ext>
                </a:extLst>
              </p:cNvPr>
              <p:cNvSpPr/>
              <p:nvPr/>
            </p:nvSpPr>
            <p:spPr>
              <a:xfrm>
                <a:off x="3738069" y="1464110"/>
                <a:ext cx="332383" cy="332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60157F4-5283-4A87-8619-F14392B353BC}"/>
                </a:ext>
              </a:extLst>
            </p:cNvPr>
            <p:cNvSpPr/>
            <p:nvPr/>
          </p:nvSpPr>
          <p:spPr>
            <a:xfrm rot="16200000" flipH="1">
              <a:off x="4310664" y="3386385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7CFCDF6-E944-45ED-ACF7-C42BE3CBAC6A}"/>
                </a:ext>
              </a:extLst>
            </p:cNvPr>
            <p:cNvSpPr/>
            <p:nvPr/>
          </p:nvSpPr>
          <p:spPr>
            <a:xfrm rot="16200000" flipH="1">
              <a:off x="4428020" y="3487562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CAF0E30-54C5-407F-95F3-D32BAC190F83}"/>
                </a:ext>
              </a:extLst>
            </p:cNvPr>
            <p:cNvSpPr/>
            <p:nvPr/>
          </p:nvSpPr>
          <p:spPr>
            <a:xfrm rot="16200000" flipH="1">
              <a:off x="4556629" y="3411939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6204914-997E-4776-A2FD-01F5854483CD}"/>
                </a:ext>
              </a:extLst>
            </p:cNvPr>
            <p:cNvSpPr/>
            <p:nvPr/>
          </p:nvSpPr>
          <p:spPr>
            <a:xfrm rot="16200000" flipH="1">
              <a:off x="4632940" y="350379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137A69-F181-4E28-A795-9D68145E4266}"/>
              </a:ext>
            </a:extLst>
          </p:cNvPr>
          <p:cNvGrpSpPr/>
          <p:nvPr/>
        </p:nvGrpSpPr>
        <p:grpSpPr>
          <a:xfrm rot="16537631" flipH="1">
            <a:off x="7167992" y="5702650"/>
            <a:ext cx="920070" cy="678869"/>
            <a:chOff x="1599273" y="548994"/>
            <a:chExt cx="7206346" cy="53171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4C20997-51EC-420E-ACB9-EF4A72E83904}"/>
                </a:ext>
              </a:extLst>
            </p:cNvPr>
            <p:cNvSpPr/>
            <p:nvPr/>
          </p:nvSpPr>
          <p:spPr>
            <a:xfrm>
              <a:off x="3879833" y="3609076"/>
              <a:ext cx="622455" cy="1063583"/>
            </a:xfrm>
            <a:custGeom>
              <a:avLst/>
              <a:gdLst>
                <a:gd name="connsiteX0" fmla="*/ 0 w 568960"/>
                <a:gd name="connsiteY0" fmla="*/ 101600 h 995680"/>
                <a:gd name="connsiteX1" fmla="*/ 568960 w 568960"/>
                <a:gd name="connsiteY1" fmla="*/ 0 h 995680"/>
                <a:gd name="connsiteX2" fmla="*/ 568960 w 568960"/>
                <a:gd name="connsiteY2" fmla="*/ 822960 h 995680"/>
                <a:gd name="connsiteX3" fmla="*/ 193040 w 568960"/>
                <a:gd name="connsiteY3" fmla="*/ 995680 h 995680"/>
                <a:gd name="connsiteX4" fmla="*/ 345440 w 568960"/>
                <a:gd name="connsiteY4" fmla="*/ 508000 h 995680"/>
                <a:gd name="connsiteX5" fmla="*/ 325120 w 568960"/>
                <a:gd name="connsiteY5" fmla="*/ 375920 h 995680"/>
                <a:gd name="connsiteX6" fmla="*/ 0 w 568960"/>
                <a:gd name="connsiteY6" fmla="*/ 101600 h 995680"/>
                <a:gd name="connsiteX0" fmla="*/ 0 w 600722"/>
                <a:gd name="connsiteY0" fmla="*/ 89898 h 995680"/>
                <a:gd name="connsiteX1" fmla="*/ 600722 w 600722"/>
                <a:gd name="connsiteY1" fmla="*/ 0 h 995680"/>
                <a:gd name="connsiteX2" fmla="*/ 600722 w 600722"/>
                <a:gd name="connsiteY2" fmla="*/ 822960 h 995680"/>
                <a:gd name="connsiteX3" fmla="*/ 224802 w 600722"/>
                <a:gd name="connsiteY3" fmla="*/ 995680 h 995680"/>
                <a:gd name="connsiteX4" fmla="*/ 377202 w 600722"/>
                <a:gd name="connsiteY4" fmla="*/ 508000 h 995680"/>
                <a:gd name="connsiteX5" fmla="*/ 356882 w 600722"/>
                <a:gd name="connsiteY5" fmla="*/ 375920 h 995680"/>
                <a:gd name="connsiteX6" fmla="*/ 0 w 600722"/>
                <a:gd name="connsiteY6" fmla="*/ 89898 h 995680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56882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77202 w 620782"/>
                <a:gd name="connsiteY4" fmla="*/ 484597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72277"/>
                <a:gd name="connsiteX1" fmla="*/ 620782 w 620782"/>
                <a:gd name="connsiteY1" fmla="*/ 0 h 972277"/>
                <a:gd name="connsiteX2" fmla="*/ 600722 w 620782"/>
                <a:gd name="connsiteY2" fmla="*/ 799557 h 972277"/>
                <a:gd name="connsiteX3" fmla="*/ 224802 w 620782"/>
                <a:gd name="connsiteY3" fmla="*/ 972277 h 972277"/>
                <a:gd name="connsiteX4" fmla="*/ 380546 w 620782"/>
                <a:gd name="connsiteY4" fmla="*/ 539762 h 972277"/>
                <a:gd name="connsiteX5" fmla="*/ 343509 w 620782"/>
                <a:gd name="connsiteY5" fmla="*/ 352517 h 972277"/>
                <a:gd name="connsiteX6" fmla="*/ 0 w 620782"/>
                <a:gd name="connsiteY6" fmla="*/ 66495 h 972277"/>
                <a:gd name="connsiteX0" fmla="*/ 0 w 620782"/>
                <a:gd name="connsiteY0" fmla="*/ 66495 h 965590"/>
                <a:gd name="connsiteX1" fmla="*/ 620782 w 620782"/>
                <a:gd name="connsiteY1" fmla="*/ 0 h 965590"/>
                <a:gd name="connsiteX2" fmla="*/ 600722 w 620782"/>
                <a:gd name="connsiteY2" fmla="*/ 799557 h 965590"/>
                <a:gd name="connsiteX3" fmla="*/ 214772 w 620782"/>
                <a:gd name="connsiteY3" fmla="*/ 965590 h 965590"/>
                <a:gd name="connsiteX4" fmla="*/ 380546 w 620782"/>
                <a:gd name="connsiteY4" fmla="*/ 539762 h 965590"/>
                <a:gd name="connsiteX5" fmla="*/ 343509 w 620782"/>
                <a:gd name="connsiteY5" fmla="*/ 352517 h 965590"/>
                <a:gd name="connsiteX6" fmla="*/ 0 w 620782"/>
                <a:gd name="connsiteY6" fmla="*/ 66495 h 965590"/>
                <a:gd name="connsiteX0" fmla="*/ 0 w 620782"/>
                <a:gd name="connsiteY0" fmla="*/ 66495 h 978195"/>
                <a:gd name="connsiteX1" fmla="*/ 620782 w 620782"/>
                <a:gd name="connsiteY1" fmla="*/ 0 h 978195"/>
                <a:gd name="connsiteX2" fmla="*/ 600722 w 620782"/>
                <a:gd name="connsiteY2" fmla="*/ 799557 h 978195"/>
                <a:gd name="connsiteX3" fmla="*/ 214772 w 620782"/>
                <a:gd name="connsiteY3" fmla="*/ 965590 h 978195"/>
                <a:gd name="connsiteX4" fmla="*/ 380546 w 620782"/>
                <a:gd name="connsiteY4" fmla="*/ 539762 h 978195"/>
                <a:gd name="connsiteX5" fmla="*/ 343509 w 620782"/>
                <a:gd name="connsiteY5" fmla="*/ 352517 h 978195"/>
                <a:gd name="connsiteX6" fmla="*/ 0 w 620782"/>
                <a:gd name="connsiteY6" fmla="*/ 66495 h 978195"/>
                <a:gd name="connsiteX0" fmla="*/ 0 w 622454"/>
                <a:gd name="connsiteY0" fmla="*/ 66495 h 975227"/>
                <a:gd name="connsiteX1" fmla="*/ 620782 w 622454"/>
                <a:gd name="connsiteY1" fmla="*/ 0 h 975227"/>
                <a:gd name="connsiteX2" fmla="*/ 622454 w 622454"/>
                <a:gd name="connsiteY2" fmla="*/ 732691 h 975227"/>
                <a:gd name="connsiteX3" fmla="*/ 214772 w 622454"/>
                <a:gd name="connsiteY3" fmla="*/ 965590 h 975227"/>
                <a:gd name="connsiteX4" fmla="*/ 380546 w 622454"/>
                <a:gd name="connsiteY4" fmla="*/ 539762 h 975227"/>
                <a:gd name="connsiteX5" fmla="*/ 343509 w 622454"/>
                <a:gd name="connsiteY5" fmla="*/ 352517 h 975227"/>
                <a:gd name="connsiteX6" fmla="*/ 0 w 622454"/>
                <a:gd name="connsiteY6" fmla="*/ 66495 h 975227"/>
                <a:gd name="connsiteX0" fmla="*/ 0 w 622454"/>
                <a:gd name="connsiteY0" fmla="*/ 66495 h 991656"/>
                <a:gd name="connsiteX1" fmla="*/ 620782 w 622454"/>
                <a:gd name="connsiteY1" fmla="*/ 0 h 991656"/>
                <a:gd name="connsiteX2" fmla="*/ 622454 w 622454"/>
                <a:gd name="connsiteY2" fmla="*/ 732691 h 991656"/>
                <a:gd name="connsiteX3" fmla="*/ 214772 w 622454"/>
                <a:gd name="connsiteY3" fmla="*/ 965590 h 991656"/>
                <a:gd name="connsiteX4" fmla="*/ 380546 w 622454"/>
                <a:gd name="connsiteY4" fmla="*/ 539762 h 991656"/>
                <a:gd name="connsiteX5" fmla="*/ 343509 w 622454"/>
                <a:gd name="connsiteY5" fmla="*/ 352517 h 991656"/>
                <a:gd name="connsiteX6" fmla="*/ 0 w 622454"/>
                <a:gd name="connsiteY6" fmla="*/ 66495 h 991656"/>
                <a:gd name="connsiteX0" fmla="*/ 0 w 622454"/>
                <a:gd name="connsiteY0" fmla="*/ 118534 h 1043695"/>
                <a:gd name="connsiteX1" fmla="*/ 620782 w 622454"/>
                <a:gd name="connsiteY1" fmla="*/ 52039 h 1043695"/>
                <a:gd name="connsiteX2" fmla="*/ 622454 w 622454"/>
                <a:gd name="connsiteY2" fmla="*/ 784730 h 1043695"/>
                <a:gd name="connsiteX3" fmla="*/ 214772 w 622454"/>
                <a:gd name="connsiteY3" fmla="*/ 1017629 h 1043695"/>
                <a:gd name="connsiteX4" fmla="*/ 380546 w 622454"/>
                <a:gd name="connsiteY4" fmla="*/ 591801 h 1043695"/>
                <a:gd name="connsiteX5" fmla="*/ 343509 w 622454"/>
                <a:gd name="connsiteY5" fmla="*/ 404556 h 1043695"/>
                <a:gd name="connsiteX6" fmla="*/ 0 w 622454"/>
                <a:gd name="connsiteY6" fmla="*/ 118534 h 1043695"/>
                <a:gd name="connsiteX0" fmla="*/ 0 w 622454"/>
                <a:gd name="connsiteY0" fmla="*/ 138426 h 1063587"/>
                <a:gd name="connsiteX1" fmla="*/ 620782 w 622454"/>
                <a:gd name="connsiteY1" fmla="*/ 71931 h 1063587"/>
                <a:gd name="connsiteX2" fmla="*/ 622454 w 622454"/>
                <a:gd name="connsiteY2" fmla="*/ 804622 h 1063587"/>
                <a:gd name="connsiteX3" fmla="*/ 214772 w 622454"/>
                <a:gd name="connsiteY3" fmla="*/ 1037521 h 1063587"/>
                <a:gd name="connsiteX4" fmla="*/ 380546 w 622454"/>
                <a:gd name="connsiteY4" fmla="*/ 611693 h 1063587"/>
                <a:gd name="connsiteX5" fmla="*/ 343509 w 622454"/>
                <a:gd name="connsiteY5" fmla="*/ 424448 h 1063587"/>
                <a:gd name="connsiteX6" fmla="*/ 0 w 622454"/>
                <a:gd name="connsiteY6" fmla="*/ 138426 h 10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454" h="1063587">
                  <a:moveTo>
                    <a:pt x="0" y="138426"/>
                  </a:moveTo>
                  <a:cubicBezTo>
                    <a:pt x="138389" y="19304"/>
                    <a:pt x="365377" y="-68056"/>
                    <a:pt x="620782" y="71931"/>
                  </a:cubicBezTo>
                  <a:cubicBezTo>
                    <a:pt x="621339" y="316161"/>
                    <a:pt x="621897" y="560392"/>
                    <a:pt x="622454" y="804622"/>
                  </a:cubicBezTo>
                  <a:cubicBezTo>
                    <a:pt x="553984" y="1067252"/>
                    <a:pt x="356795" y="1097522"/>
                    <a:pt x="214772" y="1037521"/>
                  </a:cubicBezTo>
                  <a:lnTo>
                    <a:pt x="380546" y="611693"/>
                  </a:lnTo>
                  <a:cubicBezTo>
                    <a:pt x="404420" y="550949"/>
                    <a:pt x="379815" y="465132"/>
                    <a:pt x="343509" y="424448"/>
                  </a:cubicBezTo>
                  <a:lnTo>
                    <a:pt x="0" y="1384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CAADD1E-B4B8-433F-887B-BBA962AC3AE1}"/>
                </a:ext>
              </a:extLst>
            </p:cNvPr>
            <p:cNvSpPr/>
            <p:nvPr/>
          </p:nvSpPr>
          <p:spPr>
            <a:xfrm>
              <a:off x="3416880" y="3817191"/>
              <a:ext cx="738876" cy="988842"/>
            </a:xfrm>
            <a:custGeom>
              <a:avLst/>
              <a:gdLst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83583 h 977923"/>
                <a:gd name="connsiteX1" fmla="*/ 404543 w 738876"/>
                <a:gd name="connsiteY1" fmla="*/ 0 h 977923"/>
                <a:gd name="connsiteX2" fmla="*/ 717144 w 738876"/>
                <a:gd name="connsiteY2" fmla="*/ 274153 h 977923"/>
                <a:gd name="connsiteX3" fmla="*/ 738876 w 738876"/>
                <a:gd name="connsiteY3" fmla="*/ 376124 h 977923"/>
                <a:gd name="connsiteX4" fmla="*/ 585083 w 738876"/>
                <a:gd name="connsiteY4" fmla="*/ 752248 h 977923"/>
                <a:gd name="connsiteX5" fmla="*/ 402871 w 738876"/>
                <a:gd name="connsiteY5" fmla="*/ 753920 h 977923"/>
                <a:gd name="connsiteX6" fmla="*/ 402871 w 738876"/>
                <a:gd name="connsiteY6" fmla="*/ 977923 h 977923"/>
                <a:gd name="connsiteX7" fmla="*/ 187227 w 738876"/>
                <a:gd name="connsiteY7" fmla="*/ 977923 h 977923"/>
                <a:gd name="connsiteX8" fmla="*/ 3344 w 738876"/>
                <a:gd name="connsiteY8" fmla="*/ 795712 h 977923"/>
                <a:gd name="connsiteX9" fmla="*/ 0 w 738876"/>
                <a:gd name="connsiteY9" fmla="*/ 623530 h 977923"/>
                <a:gd name="connsiteX10" fmla="*/ 220660 w 738876"/>
                <a:gd name="connsiteY10" fmla="*/ 429617 h 977923"/>
                <a:gd name="connsiteX11" fmla="*/ 218988 w 738876"/>
                <a:gd name="connsiteY11" fmla="*/ 83583 h 977923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  <a:gd name="connsiteX0" fmla="*/ 218988 w 738876"/>
                <a:gd name="connsiteY0" fmla="*/ 94502 h 988842"/>
                <a:gd name="connsiteX1" fmla="*/ 404543 w 738876"/>
                <a:gd name="connsiteY1" fmla="*/ 10919 h 988842"/>
                <a:gd name="connsiteX2" fmla="*/ 717144 w 738876"/>
                <a:gd name="connsiteY2" fmla="*/ 285072 h 988842"/>
                <a:gd name="connsiteX3" fmla="*/ 738876 w 738876"/>
                <a:gd name="connsiteY3" fmla="*/ 387043 h 988842"/>
                <a:gd name="connsiteX4" fmla="*/ 585083 w 738876"/>
                <a:gd name="connsiteY4" fmla="*/ 763167 h 988842"/>
                <a:gd name="connsiteX5" fmla="*/ 402871 w 738876"/>
                <a:gd name="connsiteY5" fmla="*/ 764839 h 988842"/>
                <a:gd name="connsiteX6" fmla="*/ 402871 w 738876"/>
                <a:gd name="connsiteY6" fmla="*/ 988842 h 988842"/>
                <a:gd name="connsiteX7" fmla="*/ 187227 w 738876"/>
                <a:gd name="connsiteY7" fmla="*/ 988842 h 988842"/>
                <a:gd name="connsiteX8" fmla="*/ 3344 w 738876"/>
                <a:gd name="connsiteY8" fmla="*/ 806631 h 988842"/>
                <a:gd name="connsiteX9" fmla="*/ 0 w 738876"/>
                <a:gd name="connsiteY9" fmla="*/ 634449 h 988842"/>
                <a:gd name="connsiteX10" fmla="*/ 220660 w 738876"/>
                <a:gd name="connsiteY10" fmla="*/ 440536 h 988842"/>
                <a:gd name="connsiteX11" fmla="*/ 218988 w 738876"/>
                <a:gd name="connsiteY11" fmla="*/ 94502 h 9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876" h="988842">
                  <a:moveTo>
                    <a:pt x="218988" y="94502"/>
                  </a:moveTo>
                  <a:cubicBezTo>
                    <a:pt x="224003" y="33207"/>
                    <a:pt x="322631" y="-24743"/>
                    <a:pt x="404543" y="10919"/>
                  </a:cubicBezTo>
                  <a:lnTo>
                    <a:pt x="717144" y="285072"/>
                  </a:lnTo>
                  <a:lnTo>
                    <a:pt x="738876" y="387043"/>
                  </a:lnTo>
                  <a:lnTo>
                    <a:pt x="585083" y="763167"/>
                  </a:lnTo>
                  <a:lnTo>
                    <a:pt x="402871" y="764839"/>
                  </a:lnTo>
                  <a:lnTo>
                    <a:pt x="402871" y="988842"/>
                  </a:lnTo>
                  <a:lnTo>
                    <a:pt x="187227" y="988842"/>
                  </a:lnTo>
                  <a:cubicBezTo>
                    <a:pt x="110888" y="976583"/>
                    <a:pt x="14488" y="902473"/>
                    <a:pt x="3344" y="806631"/>
                  </a:cubicBezTo>
                  <a:cubicBezTo>
                    <a:pt x="2229" y="749237"/>
                    <a:pt x="1115" y="691843"/>
                    <a:pt x="0" y="634449"/>
                  </a:cubicBezTo>
                  <a:cubicBezTo>
                    <a:pt x="31761" y="539721"/>
                    <a:pt x="90270" y="451681"/>
                    <a:pt x="220660" y="440536"/>
                  </a:cubicBezTo>
                  <a:cubicBezTo>
                    <a:pt x="221217" y="324634"/>
                    <a:pt x="221775" y="208732"/>
                    <a:pt x="218988" y="945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7758CB9-A44E-41F5-9599-D1623583F9B9}"/>
                </a:ext>
              </a:extLst>
            </p:cNvPr>
            <p:cNvSpPr/>
            <p:nvPr/>
          </p:nvSpPr>
          <p:spPr>
            <a:xfrm>
              <a:off x="2942648" y="4592637"/>
              <a:ext cx="760989" cy="527885"/>
            </a:xfrm>
            <a:custGeom>
              <a:avLst/>
              <a:gdLst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182562 w 574675"/>
                <a:gd name="connsiteY0" fmla="*/ 0 h 525462"/>
                <a:gd name="connsiteX1" fmla="*/ 0 w 574675"/>
                <a:gd name="connsiteY1" fmla="*/ 26987 h 525462"/>
                <a:gd name="connsiteX2" fmla="*/ 82550 w 574675"/>
                <a:gd name="connsiteY2" fmla="*/ 525462 h 525462"/>
                <a:gd name="connsiteX3" fmla="*/ 574675 w 574675"/>
                <a:gd name="connsiteY3" fmla="*/ 434975 h 525462"/>
                <a:gd name="connsiteX4" fmla="*/ 434975 w 574675"/>
                <a:gd name="connsiteY4" fmla="*/ 312737 h 525462"/>
                <a:gd name="connsiteX5" fmla="*/ 182562 w 574675"/>
                <a:gd name="connsiteY5" fmla="*/ 0 h 525462"/>
                <a:gd name="connsiteX0" fmla="*/ 241413 w 633526"/>
                <a:gd name="connsiteY0" fmla="*/ 0 h 528262"/>
                <a:gd name="connsiteX1" fmla="*/ 58851 w 633526"/>
                <a:gd name="connsiteY1" fmla="*/ 26987 h 528262"/>
                <a:gd name="connsiteX2" fmla="*/ 141401 w 633526"/>
                <a:gd name="connsiteY2" fmla="*/ 525462 h 528262"/>
                <a:gd name="connsiteX3" fmla="*/ 633526 w 633526"/>
                <a:gd name="connsiteY3" fmla="*/ 434975 h 528262"/>
                <a:gd name="connsiteX4" fmla="*/ 493826 w 633526"/>
                <a:gd name="connsiteY4" fmla="*/ 312737 h 528262"/>
                <a:gd name="connsiteX5" fmla="*/ 241413 w 633526"/>
                <a:gd name="connsiteY5" fmla="*/ 0 h 528262"/>
                <a:gd name="connsiteX0" fmla="*/ 368876 w 760989"/>
                <a:gd name="connsiteY0" fmla="*/ 0 h 527885"/>
                <a:gd name="connsiteX1" fmla="*/ 186314 w 760989"/>
                <a:gd name="connsiteY1" fmla="*/ 26987 h 527885"/>
                <a:gd name="connsiteX2" fmla="*/ 268864 w 760989"/>
                <a:gd name="connsiteY2" fmla="*/ 525462 h 527885"/>
                <a:gd name="connsiteX3" fmla="*/ 760989 w 760989"/>
                <a:gd name="connsiteY3" fmla="*/ 434975 h 527885"/>
                <a:gd name="connsiteX4" fmla="*/ 621289 w 760989"/>
                <a:gd name="connsiteY4" fmla="*/ 312737 h 527885"/>
                <a:gd name="connsiteX5" fmla="*/ 368876 w 760989"/>
                <a:gd name="connsiteY5" fmla="*/ 0 h 52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989" h="527885">
                  <a:moveTo>
                    <a:pt x="368876" y="0"/>
                  </a:moveTo>
                  <a:lnTo>
                    <a:pt x="186314" y="26987"/>
                  </a:lnTo>
                  <a:cubicBezTo>
                    <a:pt x="-125894" y="129645"/>
                    <a:pt x="-9478" y="564091"/>
                    <a:pt x="268864" y="525462"/>
                  </a:cubicBezTo>
                  <a:lnTo>
                    <a:pt x="760989" y="434975"/>
                  </a:lnTo>
                  <a:lnTo>
                    <a:pt x="621289" y="312737"/>
                  </a:lnTo>
                  <a:cubicBezTo>
                    <a:pt x="467301" y="268816"/>
                    <a:pt x="386339" y="161396"/>
                    <a:pt x="3688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5EDB6CE-0614-4959-8D93-15797B4DE3B3}"/>
                </a:ext>
              </a:extLst>
            </p:cNvPr>
            <p:cNvSpPr/>
            <p:nvPr/>
          </p:nvSpPr>
          <p:spPr>
            <a:xfrm>
              <a:off x="3731969" y="2771933"/>
              <a:ext cx="1164293" cy="2305974"/>
            </a:xfrm>
            <a:custGeom>
              <a:avLst/>
              <a:gdLst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28756"/>
                <a:gd name="connsiteX1" fmla="*/ 194373 w 1161170"/>
                <a:gd name="connsiteY1" fmla="*/ 417481 h 628756"/>
                <a:gd name="connsiteX2" fmla="*/ 194373 w 1161170"/>
                <a:gd name="connsiteY2" fmla="*/ 535795 h 628756"/>
                <a:gd name="connsiteX3" fmla="*/ 103102 w 1161170"/>
                <a:gd name="connsiteY3" fmla="*/ 625376 h 628756"/>
                <a:gd name="connsiteX4" fmla="*/ 0 w 1161170"/>
                <a:gd name="connsiteY4" fmla="*/ 628756 h 628756"/>
                <a:gd name="connsiteX5" fmla="*/ 1161170 w 1161170"/>
                <a:gd name="connsiteY5" fmla="*/ 0 h 628756"/>
                <a:gd name="connsiteX6" fmla="*/ 873835 w 1161170"/>
                <a:gd name="connsiteY6" fmla="*/ 5071 h 628756"/>
                <a:gd name="connsiteX0" fmla="*/ 873835 w 1161170"/>
                <a:gd name="connsiteY0" fmla="*/ 5071 h 693608"/>
                <a:gd name="connsiteX1" fmla="*/ 194373 w 1161170"/>
                <a:gd name="connsiteY1" fmla="*/ 417481 h 693608"/>
                <a:gd name="connsiteX2" fmla="*/ 194373 w 1161170"/>
                <a:gd name="connsiteY2" fmla="*/ 535795 h 693608"/>
                <a:gd name="connsiteX3" fmla="*/ 103102 w 1161170"/>
                <a:gd name="connsiteY3" fmla="*/ 625376 h 693608"/>
                <a:gd name="connsiteX4" fmla="*/ 0 w 1161170"/>
                <a:gd name="connsiteY4" fmla="*/ 628756 h 693608"/>
                <a:gd name="connsiteX5" fmla="*/ 1161170 w 1161170"/>
                <a:gd name="connsiteY5" fmla="*/ 0 h 693608"/>
                <a:gd name="connsiteX6" fmla="*/ 873835 w 1161170"/>
                <a:gd name="connsiteY6" fmla="*/ 5071 h 693608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26"/>
                <a:gd name="connsiteY0" fmla="*/ 5071 h 730170"/>
                <a:gd name="connsiteX1" fmla="*/ 194373 w 1161826"/>
                <a:gd name="connsiteY1" fmla="*/ 417481 h 730170"/>
                <a:gd name="connsiteX2" fmla="*/ 194373 w 1161826"/>
                <a:gd name="connsiteY2" fmla="*/ 535795 h 730170"/>
                <a:gd name="connsiteX3" fmla="*/ 103102 w 1161826"/>
                <a:gd name="connsiteY3" fmla="*/ 625376 h 730170"/>
                <a:gd name="connsiteX4" fmla="*/ 0 w 1161826"/>
                <a:gd name="connsiteY4" fmla="*/ 628756 h 730170"/>
                <a:gd name="connsiteX5" fmla="*/ 1161170 w 1161826"/>
                <a:gd name="connsiteY5" fmla="*/ 0 h 730170"/>
                <a:gd name="connsiteX6" fmla="*/ 873835 w 1161826"/>
                <a:gd name="connsiteY6" fmla="*/ 5071 h 730170"/>
                <a:gd name="connsiteX0" fmla="*/ 873835 w 1161865"/>
                <a:gd name="connsiteY0" fmla="*/ 5071 h 786395"/>
                <a:gd name="connsiteX1" fmla="*/ 194373 w 1161865"/>
                <a:gd name="connsiteY1" fmla="*/ 417481 h 786395"/>
                <a:gd name="connsiteX2" fmla="*/ 194373 w 1161865"/>
                <a:gd name="connsiteY2" fmla="*/ 535795 h 786395"/>
                <a:gd name="connsiteX3" fmla="*/ 103102 w 1161865"/>
                <a:gd name="connsiteY3" fmla="*/ 625376 h 786395"/>
                <a:gd name="connsiteX4" fmla="*/ 0 w 1161865"/>
                <a:gd name="connsiteY4" fmla="*/ 628756 h 786395"/>
                <a:gd name="connsiteX5" fmla="*/ 1161170 w 1161865"/>
                <a:gd name="connsiteY5" fmla="*/ 0 h 786395"/>
                <a:gd name="connsiteX6" fmla="*/ 873835 w 1161865"/>
                <a:gd name="connsiteY6" fmla="*/ 5071 h 786395"/>
                <a:gd name="connsiteX0" fmla="*/ 873835 w 1164293"/>
                <a:gd name="connsiteY0" fmla="*/ 5071 h 793242"/>
                <a:gd name="connsiteX1" fmla="*/ 194373 w 1164293"/>
                <a:gd name="connsiteY1" fmla="*/ 417481 h 793242"/>
                <a:gd name="connsiteX2" fmla="*/ 194373 w 1164293"/>
                <a:gd name="connsiteY2" fmla="*/ 535795 h 793242"/>
                <a:gd name="connsiteX3" fmla="*/ 103102 w 1164293"/>
                <a:gd name="connsiteY3" fmla="*/ 625376 h 793242"/>
                <a:gd name="connsiteX4" fmla="*/ 0 w 1164293"/>
                <a:gd name="connsiteY4" fmla="*/ 628756 h 793242"/>
                <a:gd name="connsiteX5" fmla="*/ 1161170 w 1164293"/>
                <a:gd name="connsiteY5" fmla="*/ 0 h 793242"/>
                <a:gd name="connsiteX6" fmla="*/ 873835 w 1164293"/>
                <a:gd name="connsiteY6" fmla="*/ 5071 h 793242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64293"/>
                <a:gd name="connsiteY0" fmla="*/ 1041166 h 1829337"/>
                <a:gd name="connsiteX1" fmla="*/ 194373 w 1164293"/>
                <a:gd name="connsiteY1" fmla="*/ 1453576 h 1829337"/>
                <a:gd name="connsiteX2" fmla="*/ 194373 w 1164293"/>
                <a:gd name="connsiteY2" fmla="*/ 1571890 h 1829337"/>
                <a:gd name="connsiteX3" fmla="*/ 103102 w 1164293"/>
                <a:gd name="connsiteY3" fmla="*/ 1661471 h 1829337"/>
                <a:gd name="connsiteX4" fmla="*/ 0 w 1164293"/>
                <a:gd name="connsiteY4" fmla="*/ 1664851 h 1829337"/>
                <a:gd name="connsiteX5" fmla="*/ 1161170 w 1164293"/>
                <a:gd name="connsiteY5" fmla="*/ 1036095 h 1829337"/>
                <a:gd name="connsiteX6" fmla="*/ 880596 w 1164293"/>
                <a:gd name="connsiteY6" fmla="*/ 0 h 1829337"/>
                <a:gd name="connsiteX7" fmla="*/ 873835 w 1164293"/>
                <a:gd name="connsiteY7" fmla="*/ 1041166 h 1829337"/>
                <a:gd name="connsiteX0" fmla="*/ 873835 w 1173367"/>
                <a:gd name="connsiteY0" fmla="*/ 1080040 h 1868211"/>
                <a:gd name="connsiteX1" fmla="*/ 194373 w 1173367"/>
                <a:gd name="connsiteY1" fmla="*/ 1492450 h 1868211"/>
                <a:gd name="connsiteX2" fmla="*/ 194373 w 1173367"/>
                <a:gd name="connsiteY2" fmla="*/ 1610764 h 1868211"/>
                <a:gd name="connsiteX3" fmla="*/ 103102 w 1173367"/>
                <a:gd name="connsiteY3" fmla="*/ 1700345 h 1868211"/>
                <a:gd name="connsiteX4" fmla="*/ 0 w 1173367"/>
                <a:gd name="connsiteY4" fmla="*/ 1703725 h 1868211"/>
                <a:gd name="connsiteX5" fmla="*/ 1161170 w 1173367"/>
                <a:gd name="connsiteY5" fmla="*/ 1074969 h 1868211"/>
                <a:gd name="connsiteX6" fmla="*/ 1161170 w 1173367"/>
                <a:gd name="connsiteY6" fmla="*/ 0 h 1868211"/>
                <a:gd name="connsiteX7" fmla="*/ 880596 w 1173367"/>
                <a:gd name="connsiteY7" fmla="*/ 38874 h 1868211"/>
                <a:gd name="connsiteX8" fmla="*/ 873835 w 1173367"/>
                <a:gd name="connsiteY8" fmla="*/ 1080040 h 1868211"/>
                <a:gd name="connsiteX0" fmla="*/ 873835 w 1164293"/>
                <a:gd name="connsiteY0" fmla="*/ 1080040 h 1868211"/>
                <a:gd name="connsiteX1" fmla="*/ 194373 w 1164293"/>
                <a:gd name="connsiteY1" fmla="*/ 1492450 h 1868211"/>
                <a:gd name="connsiteX2" fmla="*/ 194373 w 1164293"/>
                <a:gd name="connsiteY2" fmla="*/ 1610764 h 1868211"/>
                <a:gd name="connsiteX3" fmla="*/ 103102 w 1164293"/>
                <a:gd name="connsiteY3" fmla="*/ 1700345 h 1868211"/>
                <a:gd name="connsiteX4" fmla="*/ 0 w 1164293"/>
                <a:gd name="connsiteY4" fmla="*/ 1703725 h 1868211"/>
                <a:gd name="connsiteX5" fmla="*/ 1161170 w 1164293"/>
                <a:gd name="connsiteY5" fmla="*/ 1074969 h 1868211"/>
                <a:gd name="connsiteX6" fmla="*/ 1161170 w 1164293"/>
                <a:gd name="connsiteY6" fmla="*/ 0 h 1868211"/>
                <a:gd name="connsiteX7" fmla="*/ 880596 w 1164293"/>
                <a:gd name="connsiteY7" fmla="*/ 38874 h 1868211"/>
                <a:gd name="connsiteX8" fmla="*/ 873835 w 1164293"/>
                <a:gd name="connsiteY8" fmla="*/ 1080040 h 1868211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437763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  <a:gd name="connsiteX0" fmla="*/ 873835 w 1164293"/>
                <a:gd name="connsiteY0" fmla="*/ 1517803 h 2305974"/>
                <a:gd name="connsiteX1" fmla="*/ 194373 w 1164293"/>
                <a:gd name="connsiteY1" fmla="*/ 1930213 h 2305974"/>
                <a:gd name="connsiteX2" fmla="*/ 194373 w 1164293"/>
                <a:gd name="connsiteY2" fmla="*/ 2048527 h 2305974"/>
                <a:gd name="connsiteX3" fmla="*/ 103102 w 1164293"/>
                <a:gd name="connsiteY3" fmla="*/ 2138108 h 2305974"/>
                <a:gd name="connsiteX4" fmla="*/ 0 w 1164293"/>
                <a:gd name="connsiteY4" fmla="*/ 2141488 h 2305974"/>
                <a:gd name="connsiteX5" fmla="*/ 1161170 w 1164293"/>
                <a:gd name="connsiteY5" fmla="*/ 1512732 h 2305974"/>
                <a:gd name="connsiteX6" fmla="*/ 1161170 w 1164293"/>
                <a:gd name="connsiteY6" fmla="*/ 0 h 2305974"/>
                <a:gd name="connsiteX7" fmla="*/ 875525 w 1164293"/>
                <a:gd name="connsiteY7" fmla="*/ 0 h 2305974"/>
                <a:gd name="connsiteX8" fmla="*/ 873835 w 1164293"/>
                <a:gd name="connsiteY8" fmla="*/ 1517803 h 230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293" h="2305974">
                  <a:moveTo>
                    <a:pt x="873835" y="1517803"/>
                  </a:moveTo>
                  <a:cubicBezTo>
                    <a:pt x="894118" y="1896971"/>
                    <a:pt x="579739" y="2147686"/>
                    <a:pt x="194373" y="1930213"/>
                  </a:cubicBezTo>
                  <a:lnTo>
                    <a:pt x="194373" y="2048527"/>
                  </a:lnTo>
                  <a:cubicBezTo>
                    <a:pt x="185922" y="2105431"/>
                    <a:pt x="145357" y="2136981"/>
                    <a:pt x="103102" y="2138108"/>
                  </a:cubicBezTo>
                  <a:lnTo>
                    <a:pt x="0" y="2141488"/>
                  </a:lnTo>
                  <a:cubicBezTo>
                    <a:pt x="513822" y="2552208"/>
                    <a:pt x="1216946" y="2138107"/>
                    <a:pt x="1161170" y="1512732"/>
                  </a:cubicBezTo>
                  <a:lnTo>
                    <a:pt x="1161170" y="0"/>
                  </a:lnTo>
                  <a:lnTo>
                    <a:pt x="875525" y="0"/>
                  </a:lnTo>
                  <a:cubicBezTo>
                    <a:pt x="873271" y="347055"/>
                    <a:pt x="876089" y="1170748"/>
                    <a:pt x="873835" y="15178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C6000AD-E997-4BC9-9CCE-00F875D709CB}"/>
                </a:ext>
              </a:extLst>
            </p:cNvPr>
            <p:cNvSpPr/>
            <p:nvPr/>
          </p:nvSpPr>
          <p:spPr>
            <a:xfrm rot="16261623">
              <a:off x="3835970" y="2014628"/>
              <a:ext cx="471235" cy="471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D214E96-901A-4F64-94CF-B77AD5EDA202}"/>
                </a:ext>
              </a:extLst>
            </p:cNvPr>
            <p:cNvSpPr/>
            <p:nvPr/>
          </p:nvSpPr>
          <p:spPr>
            <a:xfrm>
              <a:off x="5001313" y="3410982"/>
              <a:ext cx="1535460" cy="853470"/>
            </a:xfrm>
            <a:custGeom>
              <a:avLst/>
              <a:gdLst>
                <a:gd name="connsiteX0" fmla="*/ 0 w 1340331"/>
                <a:gd name="connsiteY0" fmla="*/ 258601 h 841721"/>
                <a:gd name="connsiteX1" fmla="*/ 0 w 1340331"/>
                <a:gd name="connsiteY1" fmla="*/ 823129 h 841721"/>
                <a:gd name="connsiteX2" fmla="*/ 182542 w 1340331"/>
                <a:gd name="connsiteY2" fmla="*/ 841721 h 841721"/>
                <a:gd name="connsiteX3" fmla="*/ 1340331 w 1340331"/>
                <a:gd name="connsiteY3" fmla="*/ 594951 h 841721"/>
                <a:gd name="connsiteX4" fmla="*/ 1201734 w 1340331"/>
                <a:gd name="connsiteY4" fmla="*/ 0 h 841721"/>
                <a:gd name="connsiteX5" fmla="*/ 52396 w 1340331"/>
                <a:gd name="connsiteY5" fmla="*/ 243389 h 841721"/>
                <a:gd name="connsiteX6" fmla="*/ 0 w 1340331"/>
                <a:gd name="connsiteY6" fmla="*/ 258601 h 841721"/>
                <a:gd name="connsiteX0" fmla="*/ 0 w 1340331"/>
                <a:gd name="connsiteY0" fmla="*/ 258601 h 850621"/>
                <a:gd name="connsiteX1" fmla="*/ 0 w 1340331"/>
                <a:gd name="connsiteY1" fmla="*/ 823129 h 850621"/>
                <a:gd name="connsiteX2" fmla="*/ 182542 w 1340331"/>
                <a:gd name="connsiteY2" fmla="*/ 841721 h 850621"/>
                <a:gd name="connsiteX3" fmla="*/ 1340331 w 1340331"/>
                <a:gd name="connsiteY3" fmla="*/ 594951 h 850621"/>
                <a:gd name="connsiteX4" fmla="*/ 1201734 w 1340331"/>
                <a:gd name="connsiteY4" fmla="*/ 0 h 850621"/>
                <a:gd name="connsiteX5" fmla="*/ 52396 w 1340331"/>
                <a:gd name="connsiteY5" fmla="*/ 243389 h 850621"/>
                <a:gd name="connsiteX6" fmla="*/ 0 w 1340331"/>
                <a:gd name="connsiteY6" fmla="*/ 258601 h 85062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340331"/>
                <a:gd name="connsiteY0" fmla="*/ 258601 h 851931"/>
                <a:gd name="connsiteX1" fmla="*/ 0 w 1340331"/>
                <a:gd name="connsiteY1" fmla="*/ 823129 h 851931"/>
                <a:gd name="connsiteX2" fmla="*/ 182542 w 1340331"/>
                <a:gd name="connsiteY2" fmla="*/ 841721 h 851931"/>
                <a:gd name="connsiteX3" fmla="*/ 1340331 w 1340331"/>
                <a:gd name="connsiteY3" fmla="*/ 594951 h 851931"/>
                <a:gd name="connsiteX4" fmla="*/ 1201734 w 1340331"/>
                <a:gd name="connsiteY4" fmla="*/ 0 h 851931"/>
                <a:gd name="connsiteX5" fmla="*/ 52396 w 1340331"/>
                <a:gd name="connsiteY5" fmla="*/ 243389 h 851931"/>
                <a:gd name="connsiteX6" fmla="*/ 0 w 1340331"/>
                <a:gd name="connsiteY6" fmla="*/ 258601 h 851931"/>
                <a:gd name="connsiteX0" fmla="*/ 0 w 1479639"/>
                <a:gd name="connsiteY0" fmla="*/ 258601 h 851931"/>
                <a:gd name="connsiteX1" fmla="*/ 0 w 1479639"/>
                <a:gd name="connsiteY1" fmla="*/ 823129 h 851931"/>
                <a:gd name="connsiteX2" fmla="*/ 182542 w 1479639"/>
                <a:gd name="connsiteY2" fmla="*/ 841721 h 851931"/>
                <a:gd name="connsiteX3" fmla="*/ 1340331 w 1479639"/>
                <a:gd name="connsiteY3" fmla="*/ 594951 h 851931"/>
                <a:gd name="connsiteX4" fmla="*/ 1201734 w 1479639"/>
                <a:gd name="connsiteY4" fmla="*/ 0 h 851931"/>
                <a:gd name="connsiteX5" fmla="*/ 52396 w 1479639"/>
                <a:gd name="connsiteY5" fmla="*/ 243389 h 851931"/>
                <a:gd name="connsiteX6" fmla="*/ 0 w 1479639"/>
                <a:gd name="connsiteY6" fmla="*/ 258601 h 851931"/>
                <a:gd name="connsiteX0" fmla="*/ 0 w 1535460"/>
                <a:gd name="connsiteY0" fmla="*/ 260140 h 853470"/>
                <a:gd name="connsiteX1" fmla="*/ 0 w 1535460"/>
                <a:gd name="connsiteY1" fmla="*/ 824668 h 853470"/>
                <a:gd name="connsiteX2" fmla="*/ 182542 w 1535460"/>
                <a:gd name="connsiteY2" fmla="*/ 843260 h 853470"/>
                <a:gd name="connsiteX3" fmla="*/ 1340331 w 1535460"/>
                <a:gd name="connsiteY3" fmla="*/ 596490 h 853470"/>
                <a:gd name="connsiteX4" fmla="*/ 1201734 w 1535460"/>
                <a:gd name="connsiteY4" fmla="*/ 1539 h 853470"/>
                <a:gd name="connsiteX5" fmla="*/ 52396 w 1535460"/>
                <a:gd name="connsiteY5" fmla="*/ 244928 h 853470"/>
                <a:gd name="connsiteX6" fmla="*/ 0 w 1535460"/>
                <a:gd name="connsiteY6" fmla="*/ 260140 h 85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5460" h="853470">
                  <a:moveTo>
                    <a:pt x="0" y="260140"/>
                  </a:moveTo>
                  <a:lnTo>
                    <a:pt x="0" y="824668"/>
                  </a:lnTo>
                  <a:cubicBezTo>
                    <a:pt x="42254" y="839316"/>
                    <a:pt x="70989" y="869177"/>
                    <a:pt x="182542" y="843260"/>
                  </a:cubicBezTo>
                  <a:lnTo>
                    <a:pt x="1340331" y="596490"/>
                  </a:lnTo>
                  <a:cubicBezTo>
                    <a:pt x="1703161" y="431977"/>
                    <a:pt x="1503153" y="-30012"/>
                    <a:pt x="1201734" y="1539"/>
                  </a:cubicBezTo>
                  <a:lnTo>
                    <a:pt x="52396" y="244928"/>
                  </a:lnTo>
                  <a:lnTo>
                    <a:pt x="0" y="2601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0D64891-4FF7-4DBF-B0C7-31523AB4B9CE}"/>
                </a:ext>
              </a:extLst>
            </p:cNvPr>
            <p:cNvSpPr/>
            <p:nvPr/>
          </p:nvSpPr>
          <p:spPr>
            <a:xfrm>
              <a:off x="6026639" y="548994"/>
              <a:ext cx="1884607" cy="2978915"/>
            </a:xfrm>
            <a:custGeom>
              <a:avLst/>
              <a:gdLst>
                <a:gd name="connsiteX0" fmla="*/ 1480930 w 1898374"/>
                <a:gd name="connsiteY0" fmla="*/ 0 h 2922105"/>
                <a:gd name="connsiteX1" fmla="*/ 1898374 w 1898374"/>
                <a:gd name="connsiteY1" fmla="*/ 536713 h 2922105"/>
                <a:gd name="connsiteX2" fmla="*/ 1063487 w 1898374"/>
                <a:gd name="connsiteY2" fmla="*/ 1232452 h 2922105"/>
                <a:gd name="connsiteX3" fmla="*/ 914400 w 1898374"/>
                <a:gd name="connsiteY3" fmla="*/ 2365513 h 2922105"/>
                <a:gd name="connsiteX4" fmla="*/ 993913 w 1898374"/>
                <a:gd name="connsiteY4" fmla="*/ 2335696 h 2922105"/>
                <a:gd name="connsiteX5" fmla="*/ 1023730 w 1898374"/>
                <a:gd name="connsiteY5" fmla="*/ 2315818 h 2922105"/>
                <a:gd name="connsiteX6" fmla="*/ 566530 w 1898374"/>
                <a:gd name="connsiteY6" fmla="*/ 2922105 h 2922105"/>
                <a:gd name="connsiteX7" fmla="*/ 0 w 1898374"/>
                <a:gd name="connsiteY7" fmla="*/ 2753139 h 2922105"/>
                <a:gd name="connsiteX8" fmla="*/ 457200 w 1898374"/>
                <a:gd name="connsiteY8" fmla="*/ 2156792 h 2922105"/>
                <a:gd name="connsiteX9" fmla="*/ 785191 w 1898374"/>
                <a:gd name="connsiteY9" fmla="*/ 1023731 h 2922105"/>
                <a:gd name="connsiteX10" fmla="*/ 1480930 w 1898374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22105"/>
                <a:gd name="connsiteX1" fmla="*/ 1874971 w 1874971"/>
                <a:gd name="connsiteY1" fmla="*/ 536713 h 2922105"/>
                <a:gd name="connsiteX2" fmla="*/ 1040084 w 1874971"/>
                <a:gd name="connsiteY2" fmla="*/ 1232452 h 2922105"/>
                <a:gd name="connsiteX3" fmla="*/ 890997 w 1874971"/>
                <a:gd name="connsiteY3" fmla="*/ 2365513 h 2922105"/>
                <a:gd name="connsiteX4" fmla="*/ 970510 w 1874971"/>
                <a:gd name="connsiteY4" fmla="*/ 2335696 h 2922105"/>
                <a:gd name="connsiteX5" fmla="*/ 1000327 w 1874971"/>
                <a:gd name="connsiteY5" fmla="*/ 2315818 h 2922105"/>
                <a:gd name="connsiteX6" fmla="*/ 543127 w 1874971"/>
                <a:gd name="connsiteY6" fmla="*/ 2922105 h 2922105"/>
                <a:gd name="connsiteX7" fmla="*/ 0 w 1874971"/>
                <a:gd name="connsiteY7" fmla="*/ 2791587 h 2922105"/>
                <a:gd name="connsiteX8" fmla="*/ 433797 w 1874971"/>
                <a:gd name="connsiteY8" fmla="*/ 2156792 h 2922105"/>
                <a:gd name="connsiteX9" fmla="*/ 761788 w 1874971"/>
                <a:gd name="connsiteY9" fmla="*/ 1023731 h 2922105"/>
                <a:gd name="connsiteX10" fmla="*/ 1457527 w 1874971"/>
                <a:gd name="connsiteY10" fmla="*/ 0 h 2922105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1000327 w 1874971"/>
                <a:gd name="connsiteY5" fmla="*/ 2315818 h 2971318"/>
                <a:gd name="connsiteX6" fmla="*/ 554240 w 1874971"/>
                <a:gd name="connsiteY6" fmla="*/ 2971318 h 2971318"/>
                <a:gd name="connsiteX7" fmla="*/ 0 w 1874971"/>
                <a:gd name="connsiteY7" fmla="*/ 2791587 h 2971318"/>
                <a:gd name="connsiteX8" fmla="*/ 433797 w 1874971"/>
                <a:gd name="connsiteY8" fmla="*/ 2156792 h 2971318"/>
                <a:gd name="connsiteX9" fmla="*/ 761788 w 1874971"/>
                <a:gd name="connsiteY9" fmla="*/ 1023731 h 2971318"/>
                <a:gd name="connsiteX10" fmla="*/ 1457527 w 1874971"/>
                <a:gd name="connsiteY10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970510 w 1874971"/>
                <a:gd name="connsiteY4" fmla="*/ 2335696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433797 w 1874971"/>
                <a:gd name="connsiteY7" fmla="*/ 2156792 h 2971318"/>
                <a:gd name="connsiteX8" fmla="*/ 761788 w 1874971"/>
                <a:gd name="connsiteY8" fmla="*/ 1023731 h 2971318"/>
                <a:gd name="connsiteX9" fmla="*/ 1457527 w 1874971"/>
                <a:gd name="connsiteY9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890997 w 1874971"/>
                <a:gd name="connsiteY3" fmla="*/ 2365513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433797 w 1874971"/>
                <a:gd name="connsiteY6" fmla="*/ 2156792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61788 w 1874971"/>
                <a:gd name="connsiteY7" fmla="*/ 1023731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40084 w 1874971"/>
                <a:gd name="connsiteY2" fmla="*/ 1232452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081359 w 1874971"/>
                <a:gd name="connsiteY2" fmla="*/ 1284839 h 2971318"/>
                <a:gd name="connsiteX3" fmla="*/ 910047 w 1874971"/>
                <a:gd name="connsiteY3" fmla="*/ 2329000 h 2971318"/>
                <a:gd name="connsiteX4" fmla="*/ 554240 w 1874971"/>
                <a:gd name="connsiteY4" fmla="*/ 2971318 h 2971318"/>
                <a:gd name="connsiteX5" fmla="*/ 0 w 1874971"/>
                <a:gd name="connsiteY5" fmla="*/ 2791587 h 2971318"/>
                <a:gd name="connsiteX6" fmla="*/ 363947 w 1874971"/>
                <a:gd name="connsiteY6" fmla="*/ 2171079 h 2971318"/>
                <a:gd name="connsiteX7" fmla="*/ 707813 w 1874971"/>
                <a:gd name="connsiteY7" fmla="*/ 1020556 h 2971318"/>
                <a:gd name="connsiteX8" fmla="*/ 1457527 w 1874971"/>
                <a:gd name="connsiteY8" fmla="*/ 0 h 2971318"/>
                <a:gd name="connsiteX0" fmla="*/ 1457527 w 1874971"/>
                <a:gd name="connsiteY0" fmla="*/ 0 h 2971318"/>
                <a:gd name="connsiteX1" fmla="*/ 1874971 w 1874971"/>
                <a:gd name="connsiteY1" fmla="*/ 536713 h 2971318"/>
                <a:gd name="connsiteX2" fmla="*/ 1129812 w 1874971"/>
                <a:gd name="connsiteY2" fmla="*/ 1215058 h 2971318"/>
                <a:gd name="connsiteX3" fmla="*/ 1081359 w 1874971"/>
                <a:gd name="connsiteY3" fmla="*/ 1284839 h 2971318"/>
                <a:gd name="connsiteX4" fmla="*/ 910047 w 1874971"/>
                <a:gd name="connsiteY4" fmla="*/ 2329000 h 2971318"/>
                <a:gd name="connsiteX5" fmla="*/ 554240 w 1874971"/>
                <a:gd name="connsiteY5" fmla="*/ 2971318 h 2971318"/>
                <a:gd name="connsiteX6" fmla="*/ 0 w 1874971"/>
                <a:gd name="connsiteY6" fmla="*/ 2791587 h 2971318"/>
                <a:gd name="connsiteX7" fmla="*/ 363947 w 1874971"/>
                <a:gd name="connsiteY7" fmla="*/ 2171079 h 2971318"/>
                <a:gd name="connsiteX8" fmla="*/ 707813 w 1874971"/>
                <a:gd name="connsiteY8" fmla="*/ 1020556 h 2971318"/>
                <a:gd name="connsiteX9" fmla="*/ 1457527 w 1874971"/>
                <a:gd name="connsiteY9" fmla="*/ 0 h 2971318"/>
                <a:gd name="connsiteX0" fmla="*/ 1425777 w 1874971"/>
                <a:gd name="connsiteY0" fmla="*/ 0 h 2961793"/>
                <a:gd name="connsiteX1" fmla="*/ 1874971 w 1874971"/>
                <a:gd name="connsiteY1" fmla="*/ 527188 h 2961793"/>
                <a:gd name="connsiteX2" fmla="*/ 1129812 w 1874971"/>
                <a:gd name="connsiteY2" fmla="*/ 1205533 h 2961793"/>
                <a:gd name="connsiteX3" fmla="*/ 1081359 w 1874971"/>
                <a:gd name="connsiteY3" fmla="*/ 1275314 h 2961793"/>
                <a:gd name="connsiteX4" fmla="*/ 910047 w 1874971"/>
                <a:gd name="connsiteY4" fmla="*/ 2319475 h 2961793"/>
                <a:gd name="connsiteX5" fmla="*/ 554240 w 1874971"/>
                <a:gd name="connsiteY5" fmla="*/ 2961793 h 2961793"/>
                <a:gd name="connsiteX6" fmla="*/ 0 w 1874971"/>
                <a:gd name="connsiteY6" fmla="*/ 2782062 h 2961793"/>
                <a:gd name="connsiteX7" fmla="*/ 363947 w 1874971"/>
                <a:gd name="connsiteY7" fmla="*/ 2161554 h 2961793"/>
                <a:gd name="connsiteX8" fmla="*/ 707813 w 1874971"/>
                <a:gd name="connsiteY8" fmla="*/ 1011031 h 2961793"/>
                <a:gd name="connsiteX9" fmla="*/ 1425777 w 1874971"/>
                <a:gd name="connsiteY9" fmla="*/ 0 h 2961793"/>
                <a:gd name="connsiteX0" fmla="*/ 1425777 w 1874971"/>
                <a:gd name="connsiteY0" fmla="*/ 13453 h 2975246"/>
                <a:gd name="connsiteX1" fmla="*/ 1493350 w 1874971"/>
                <a:gd name="connsiteY1" fmla="*/ 4549 h 2975246"/>
                <a:gd name="connsiteX2" fmla="*/ 1874971 w 1874971"/>
                <a:gd name="connsiteY2" fmla="*/ 540641 h 2975246"/>
                <a:gd name="connsiteX3" fmla="*/ 1129812 w 1874971"/>
                <a:gd name="connsiteY3" fmla="*/ 1218986 h 2975246"/>
                <a:gd name="connsiteX4" fmla="*/ 1081359 w 1874971"/>
                <a:gd name="connsiteY4" fmla="*/ 1288767 h 2975246"/>
                <a:gd name="connsiteX5" fmla="*/ 910047 w 1874971"/>
                <a:gd name="connsiteY5" fmla="*/ 2332928 h 2975246"/>
                <a:gd name="connsiteX6" fmla="*/ 554240 w 1874971"/>
                <a:gd name="connsiteY6" fmla="*/ 2975246 h 2975246"/>
                <a:gd name="connsiteX7" fmla="*/ 0 w 1874971"/>
                <a:gd name="connsiteY7" fmla="*/ 2795515 h 2975246"/>
                <a:gd name="connsiteX8" fmla="*/ 363947 w 1874971"/>
                <a:gd name="connsiteY8" fmla="*/ 2175007 h 2975246"/>
                <a:gd name="connsiteX9" fmla="*/ 707813 w 1874971"/>
                <a:gd name="connsiteY9" fmla="*/ 1024484 h 2975246"/>
                <a:gd name="connsiteX10" fmla="*/ 1425777 w 1874971"/>
                <a:gd name="connsiteY10" fmla="*/ 13453 h 2975246"/>
                <a:gd name="connsiteX0" fmla="*/ 1425777 w 1874971"/>
                <a:gd name="connsiteY0" fmla="*/ 17122 h 2978915"/>
                <a:gd name="connsiteX1" fmla="*/ 1493350 w 1874971"/>
                <a:gd name="connsiteY1" fmla="*/ 8218 h 2978915"/>
                <a:gd name="connsiteX2" fmla="*/ 1874971 w 1874971"/>
                <a:gd name="connsiteY2" fmla="*/ 544310 h 2978915"/>
                <a:gd name="connsiteX3" fmla="*/ 1129812 w 1874971"/>
                <a:gd name="connsiteY3" fmla="*/ 1222655 h 2978915"/>
                <a:gd name="connsiteX4" fmla="*/ 1081359 w 1874971"/>
                <a:gd name="connsiteY4" fmla="*/ 1292436 h 2978915"/>
                <a:gd name="connsiteX5" fmla="*/ 910047 w 1874971"/>
                <a:gd name="connsiteY5" fmla="*/ 2336597 h 2978915"/>
                <a:gd name="connsiteX6" fmla="*/ 554240 w 1874971"/>
                <a:gd name="connsiteY6" fmla="*/ 2978915 h 2978915"/>
                <a:gd name="connsiteX7" fmla="*/ 0 w 1874971"/>
                <a:gd name="connsiteY7" fmla="*/ 2799184 h 2978915"/>
                <a:gd name="connsiteX8" fmla="*/ 363947 w 1874971"/>
                <a:gd name="connsiteY8" fmla="*/ 2178676 h 2978915"/>
                <a:gd name="connsiteX9" fmla="*/ 707813 w 1874971"/>
                <a:gd name="connsiteY9" fmla="*/ 1028153 h 2978915"/>
                <a:gd name="connsiteX10" fmla="*/ 1425777 w 1874971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129812 w 1876558"/>
                <a:gd name="connsiteY3" fmla="*/ 1222655 h 2978915"/>
                <a:gd name="connsiteX4" fmla="*/ 1081359 w 1876558"/>
                <a:gd name="connsiteY4" fmla="*/ 1292436 h 2978915"/>
                <a:gd name="connsiteX5" fmla="*/ 910047 w 1876558"/>
                <a:gd name="connsiteY5" fmla="*/ 2336597 h 2978915"/>
                <a:gd name="connsiteX6" fmla="*/ 554240 w 1876558"/>
                <a:gd name="connsiteY6" fmla="*/ 2978915 h 2978915"/>
                <a:gd name="connsiteX7" fmla="*/ 0 w 1876558"/>
                <a:gd name="connsiteY7" fmla="*/ 2799184 h 2978915"/>
                <a:gd name="connsiteX8" fmla="*/ 363947 w 1876558"/>
                <a:gd name="connsiteY8" fmla="*/ 2178676 h 2978915"/>
                <a:gd name="connsiteX9" fmla="*/ 707813 w 1876558"/>
                <a:gd name="connsiteY9" fmla="*/ 1028153 h 2978915"/>
                <a:gd name="connsiteX10" fmla="*/ 1425777 w 1876558"/>
                <a:gd name="connsiteY10" fmla="*/ 17122 h 2978915"/>
                <a:gd name="connsiteX0" fmla="*/ 1425777 w 1876558"/>
                <a:gd name="connsiteY0" fmla="*/ 17122 h 2978915"/>
                <a:gd name="connsiteX1" fmla="*/ 1493350 w 1876558"/>
                <a:gd name="connsiteY1" fmla="*/ 8218 h 2978915"/>
                <a:gd name="connsiteX2" fmla="*/ 1876558 w 1876558"/>
                <a:gd name="connsiteY2" fmla="*/ 523672 h 2978915"/>
                <a:gd name="connsiteX3" fmla="*/ 1869586 w 1876558"/>
                <a:gd name="connsiteY3" fmla="*/ 574956 h 2978915"/>
                <a:gd name="connsiteX4" fmla="*/ 1129812 w 1876558"/>
                <a:gd name="connsiteY4" fmla="*/ 1222655 h 2978915"/>
                <a:gd name="connsiteX5" fmla="*/ 1081359 w 1876558"/>
                <a:gd name="connsiteY5" fmla="*/ 1292436 h 2978915"/>
                <a:gd name="connsiteX6" fmla="*/ 910047 w 1876558"/>
                <a:gd name="connsiteY6" fmla="*/ 2336597 h 2978915"/>
                <a:gd name="connsiteX7" fmla="*/ 554240 w 1876558"/>
                <a:gd name="connsiteY7" fmla="*/ 2978915 h 2978915"/>
                <a:gd name="connsiteX8" fmla="*/ 0 w 1876558"/>
                <a:gd name="connsiteY8" fmla="*/ 2799184 h 2978915"/>
                <a:gd name="connsiteX9" fmla="*/ 363947 w 1876558"/>
                <a:gd name="connsiteY9" fmla="*/ 2178676 h 2978915"/>
                <a:gd name="connsiteX10" fmla="*/ 707813 w 1876558"/>
                <a:gd name="connsiteY10" fmla="*/ 1028153 h 2978915"/>
                <a:gd name="connsiteX11" fmla="*/ 1425777 w 1876558"/>
                <a:gd name="connsiteY11" fmla="*/ 17122 h 2978915"/>
                <a:gd name="connsiteX0" fmla="*/ 1425777 w 1884496"/>
                <a:gd name="connsiteY0" fmla="*/ 17122 h 2978915"/>
                <a:gd name="connsiteX1" fmla="*/ 1493350 w 1884496"/>
                <a:gd name="connsiteY1" fmla="*/ 8218 h 2978915"/>
                <a:gd name="connsiteX2" fmla="*/ 1884496 w 1884496"/>
                <a:gd name="connsiteY2" fmla="*/ 518910 h 2978915"/>
                <a:gd name="connsiteX3" fmla="*/ 1869586 w 1884496"/>
                <a:gd name="connsiteY3" fmla="*/ 574956 h 2978915"/>
                <a:gd name="connsiteX4" fmla="*/ 1129812 w 1884496"/>
                <a:gd name="connsiteY4" fmla="*/ 1222655 h 2978915"/>
                <a:gd name="connsiteX5" fmla="*/ 1081359 w 1884496"/>
                <a:gd name="connsiteY5" fmla="*/ 1292436 h 2978915"/>
                <a:gd name="connsiteX6" fmla="*/ 910047 w 1884496"/>
                <a:gd name="connsiteY6" fmla="*/ 2336597 h 2978915"/>
                <a:gd name="connsiteX7" fmla="*/ 554240 w 1884496"/>
                <a:gd name="connsiteY7" fmla="*/ 2978915 h 2978915"/>
                <a:gd name="connsiteX8" fmla="*/ 0 w 1884496"/>
                <a:gd name="connsiteY8" fmla="*/ 2799184 h 2978915"/>
                <a:gd name="connsiteX9" fmla="*/ 363947 w 1884496"/>
                <a:gd name="connsiteY9" fmla="*/ 2178676 h 2978915"/>
                <a:gd name="connsiteX10" fmla="*/ 707813 w 1884496"/>
                <a:gd name="connsiteY10" fmla="*/ 1028153 h 2978915"/>
                <a:gd name="connsiteX11" fmla="*/ 1425777 w 1884496"/>
                <a:gd name="connsiteY11" fmla="*/ 17122 h 2978915"/>
                <a:gd name="connsiteX0" fmla="*/ 1425777 w 1884607"/>
                <a:gd name="connsiteY0" fmla="*/ 17122 h 2978915"/>
                <a:gd name="connsiteX1" fmla="*/ 1493350 w 1884607"/>
                <a:gd name="connsiteY1" fmla="*/ 8218 h 2978915"/>
                <a:gd name="connsiteX2" fmla="*/ 1884496 w 1884607"/>
                <a:gd name="connsiteY2" fmla="*/ 518910 h 2978915"/>
                <a:gd name="connsiteX3" fmla="*/ 1869586 w 1884607"/>
                <a:gd name="connsiteY3" fmla="*/ 574956 h 2978915"/>
                <a:gd name="connsiteX4" fmla="*/ 1129812 w 1884607"/>
                <a:gd name="connsiteY4" fmla="*/ 1222655 h 2978915"/>
                <a:gd name="connsiteX5" fmla="*/ 1081359 w 1884607"/>
                <a:gd name="connsiteY5" fmla="*/ 1292436 h 2978915"/>
                <a:gd name="connsiteX6" fmla="*/ 910047 w 1884607"/>
                <a:gd name="connsiteY6" fmla="*/ 2336597 h 2978915"/>
                <a:gd name="connsiteX7" fmla="*/ 554240 w 1884607"/>
                <a:gd name="connsiteY7" fmla="*/ 2978915 h 2978915"/>
                <a:gd name="connsiteX8" fmla="*/ 0 w 1884607"/>
                <a:gd name="connsiteY8" fmla="*/ 2799184 h 2978915"/>
                <a:gd name="connsiteX9" fmla="*/ 363947 w 1884607"/>
                <a:gd name="connsiteY9" fmla="*/ 2178676 h 2978915"/>
                <a:gd name="connsiteX10" fmla="*/ 707813 w 1884607"/>
                <a:gd name="connsiteY10" fmla="*/ 1028153 h 2978915"/>
                <a:gd name="connsiteX11" fmla="*/ 1425777 w 1884607"/>
                <a:gd name="connsiteY11" fmla="*/ 17122 h 297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4607" h="2978915">
                  <a:moveTo>
                    <a:pt x="1425777" y="17122"/>
                  </a:moveTo>
                  <a:cubicBezTo>
                    <a:pt x="1445126" y="7275"/>
                    <a:pt x="1477176" y="-10510"/>
                    <a:pt x="1493350" y="8218"/>
                  </a:cubicBezTo>
                  <a:lnTo>
                    <a:pt x="1884496" y="518910"/>
                  </a:lnTo>
                  <a:cubicBezTo>
                    <a:pt x="1885347" y="541826"/>
                    <a:pt x="1881435" y="563153"/>
                    <a:pt x="1869586" y="574956"/>
                  </a:cubicBezTo>
                  <a:lnTo>
                    <a:pt x="1129812" y="1222655"/>
                  </a:lnTo>
                  <a:lnTo>
                    <a:pt x="1081359" y="1292436"/>
                  </a:lnTo>
                  <a:lnTo>
                    <a:pt x="910047" y="2336597"/>
                  </a:lnTo>
                  <a:lnTo>
                    <a:pt x="554240" y="2978915"/>
                  </a:lnTo>
                  <a:cubicBezTo>
                    <a:pt x="443048" y="2787771"/>
                    <a:pt x="292167" y="2717278"/>
                    <a:pt x="0" y="2799184"/>
                  </a:cubicBezTo>
                  <a:lnTo>
                    <a:pt x="363947" y="2178676"/>
                  </a:lnTo>
                  <a:lnTo>
                    <a:pt x="707813" y="1028153"/>
                  </a:lnTo>
                  <a:lnTo>
                    <a:pt x="1425777" y="17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61AF045-C111-41DC-B746-429D62404C75}"/>
                </a:ext>
              </a:extLst>
            </p:cNvPr>
            <p:cNvSpPr/>
            <p:nvPr/>
          </p:nvSpPr>
          <p:spPr>
            <a:xfrm>
              <a:off x="3216500" y="1185682"/>
              <a:ext cx="5589119" cy="4680474"/>
            </a:xfrm>
            <a:custGeom>
              <a:avLst/>
              <a:gdLst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79713 w 5496339"/>
                <a:gd name="connsiteY11" fmla="*/ 3180522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98374 w 5496339"/>
                <a:gd name="connsiteY12" fmla="*/ 3150705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110948 w 5496339"/>
                <a:gd name="connsiteY13" fmla="*/ 2902226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2981739 w 5496339"/>
                <a:gd name="connsiteY4" fmla="*/ 3289853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7583 w 5496339"/>
                <a:gd name="connsiteY5" fmla="*/ 3468757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025911 w 5496339"/>
                <a:gd name="connsiteY5" fmla="*/ 3507205 h 4661453"/>
                <a:gd name="connsiteX6" fmla="*/ 1331844 w 5496339"/>
                <a:gd name="connsiteY6" fmla="*/ 4542183 h 4661453"/>
                <a:gd name="connsiteX7" fmla="*/ 29817 w 5496339"/>
                <a:gd name="connsiteY7" fmla="*/ 4661453 h 4661453"/>
                <a:gd name="connsiteX8" fmla="*/ 0 w 5496339"/>
                <a:gd name="connsiteY8" fmla="*/ 4174435 h 4661453"/>
                <a:gd name="connsiteX9" fmla="*/ 1033670 w 5496339"/>
                <a:gd name="connsiteY9" fmla="*/ 4055166 h 4661453"/>
                <a:gd name="connsiteX10" fmla="*/ 1033670 w 5496339"/>
                <a:gd name="connsiteY10" fmla="*/ 3965713 h 4661453"/>
                <a:gd name="connsiteX11" fmla="*/ 1639593 w 5496339"/>
                <a:gd name="connsiteY11" fmla="*/ 3175507 h 4661453"/>
                <a:gd name="connsiteX12" fmla="*/ 1841538 w 5496339"/>
                <a:gd name="connsiteY12" fmla="*/ 3189153 h 4661453"/>
                <a:gd name="connsiteX13" fmla="*/ 3002290 w 5496339"/>
                <a:gd name="connsiteY13" fmla="*/ 2947361 h 4661453"/>
                <a:gd name="connsiteX14" fmla="*/ 3339548 w 5496339"/>
                <a:gd name="connsiteY14" fmla="*/ 2435087 h 4661453"/>
                <a:gd name="connsiteX15" fmla="*/ 4015409 w 5496339"/>
                <a:gd name="connsiteY15" fmla="*/ 2087218 h 4661453"/>
                <a:gd name="connsiteX16" fmla="*/ 4323522 w 5496339"/>
                <a:gd name="connsiteY16" fmla="*/ 934279 h 4661453"/>
                <a:gd name="connsiteX17" fmla="*/ 4999383 w 5496339"/>
                <a:gd name="connsiteY17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6571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33670 w 5496339"/>
                <a:gd name="connsiteY10" fmla="*/ 4055166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99383 w 5496339"/>
                <a:gd name="connsiteY0" fmla="*/ 0 h 4661453"/>
                <a:gd name="connsiteX1" fmla="*/ 5496339 w 5496339"/>
                <a:gd name="connsiteY1" fmla="*/ 357809 h 4661453"/>
                <a:gd name="connsiteX2" fmla="*/ 4731026 w 5496339"/>
                <a:gd name="connsiteY2" fmla="*/ 1083366 h 4661453"/>
                <a:gd name="connsiteX3" fmla="*/ 4432852 w 5496339"/>
                <a:gd name="connsiteY3" fmla="*/ 2554357 h 4661453"/>
                <a:gd name="connsiteX4" fmla="*/ 3011829 w 5496339"/>
                <a:gd name="connsiteY4" fmla="*/ 3293196 h 4661453"/>
                <a:gd name="connsiteX5" fmla="*/ 2121959 w 5496339"/>
                <a:gd name="connsiteY5" fmla="*/ 3461035 h 4661453"/>
                <a:gd name="connsiteX6" fmla="*/ 2025911 w 5496339"/>
                <a:gd name="connsiteY6" fmla="*/ 3507205 h 4661453"/>
                <a:gd name="connsiteX7" fmla="*/ 1331844 w 5496339"/>
                <a:gd name="connsiteY7" fmla="*/ 4542183 h 4661453"/>
                <a:gd name="connsiteX8" fmla="*/ 29817 w 5496339"/>
                <a:gd name="connsiteY8" fmla="*/ 4661453 h 4661453"/>
                <a:gd name="connsiteX9" fmla="*/ 0 w 5496339"/>
                <a:gd name="connsiteY9" fmla="*/ 4174435 h 4661453"/>
                <a:gd name="connsiteX10" fmla="*/ 1003580 w 5496339"/>
                <a:gd name="connsiteY10" fmla="*/ 4040121 h 4661453"/>
                <a:gd name="connsiteX11" fmla="*/ 1033670 w 5496339"/>
                <a:gd name="connsiteY11" fmla="*/ 3975743 h 4661453"/>
                <a:gd name="connsiteX12" fmla="*/ 1639593 w 5496339"/>
                <a:gd name="connsiteY12" fmla="*/ 3175507 h 4661453"/>
                <a:gd name="connsiteX13" fmla="*/ 1841538 w 5496339"/>
                <a:gd name="connsiteY13" fmla="*/ 3189153 h 4661453"/>
                <a:gd name="connsiteX14" fmla="*/ 3002290 w 5496339"/>
                <a:gd name="connsiteY14" fmla="*/ 2947361 h 4661453"/>
                <a:gd name="connsiteX15" fmla="*/ 3339548 w 5496339"/>
                <a:gd name="connsiteY15" fmla="*/ 2435087 h 4661453"/>
                <a:gd name="connsiteX16" fmla="*/ 4015409 w 5496339"/>
                <a:gd name="connsiteY16" fmla="*/ 2087218 h 4661453"/>
                <a:gd name="connsiteX17" fmla="*/ 4323522 w 5496339"/>
                <a:gd name="connsiteY17" fmla="*/ 934279 h 4661453"/>
                <a:gd name="connsiteX18" fmla="*/ 4999383 w 5496339"/>
                <a:gd name="connsiteY18" fmla="*/ 0 h 4661453"/>
                <a:gd name="connsiteX0" fmla="*/ 4969566 w 5466522"/>
                <a:gd name="connsiteY0" fmla="*/ 0 h 4661453"/>
                <a:gd name="connsiteX1" fmla="*/ 5466522 w 5466522"/>
                <a:gd name="connsiteY1" fmla="*/ 357809 h 4661453"/>
                <a:gd name="connsiteX2" fmla="*/ 4701209 w 5466522"/>
                <a:gd name="connsiteY2" fmla="*/ 1083366 h 4661453"/>
                <a:gd name="connsiteX3" fmla="*/ 4403035 w 5466522"/>
                <a:gd name="connsiteY3" fmla="*/ 2554357 h 4661453"/>
                <a:gd name="connsiteX4" fmla="*/ 2982012 w 5466522"/>
                <a:gd name="connsiteY4" fmla="*/ 3293196 h 4661453"/>
                <a:gd name="connsiteX5" fmla="*/ 2092142 w 5466522"/>
                <a:gd name="connsiteY5" fmla="*/ 3461035 h 4661453"/>
                <a:gd name="connsiteX6" fmla="*/ 1996094 w 5466522"/>
                <a:gd name="connsiteY6" fmla="*/ 3507205 h 4661453"/>
                <a:gd name="connsiteX7" fmla="*/ 1302027 w 5466522"/>
                <a:gd name="connsiteY7" fmla="*/ 4542183 h 4661453"/>
                <a:gd name="connsiteX8" fmla="*/ 0 w 5466522"/>
                <a:gd name="connsiteY8" fmla="*/ 4661453 h 4661453"/>
                <a:gd name="connsiteX9" fmla="*/ 47079 w 5466522"/>
                <a:gd name="connsiteY9" fmla="*/ 4197839 h 4661453"/>
                <a:gd name="connsiteX10" fmla="*/ 973763 w 5466522"/>
                <a:gd name="connsiteY10" fmla="*/ 4040121 h 4661453"/>
                <a:gd name="connsiteX11" fmla="*/ 1003853 w 5466522"/>
                <a:gd name="connsiteY11" fmla="*/ 3975743 h 4661453"/>
                <a:gd name="connsiteX12" fmla="*/ 1609776 w 5466522"/>
                <a:gd name="connsiteY12" fmla="*/ 3175507 h 4661453"/>
                <a:gd name="connsiteX13" fmla="*/ 1811721 w 5466522"/>
                <a:gd name="connsiteY13" fmla="*/ 3189153 h 4661453"/>
                <a:gd name="connsiteX14" fmla="*/ 2972473 w 5466522"/>
                <a:gd name="connsiteY14" fmla="*/ 2947361 h 4661453"/>
                <a:gd name="connsiteX15" fmla="*/ 3309731 w 5466522"/>
                <a:gd name="connsiteY15" fmla="*/ 2435087 h 4661453"/>
                <a:gd name="connsiteX16" fmla="*/ 3985592 w 5466522"/>
                <a:gd name="connsiteY16" fmla="*/ 2087218 h 4661453"/>
                <a:gd name="connsiteX17" fmla="*/ 4293705 w 5466522"/>
                <a:gd name="connsiteY17" fmla="*/ 934279 h 4661453"/>
                <a:gd name="connsiteX18" fmla="*/ 4969566 w 5466522"/>
                <a:gd name="connsiteY18" fmla="*/ 0 h 4661453"/>
                <a:gd name="connsiteX0" fmla="*/ 5059243 w 5556199"/>
                <a:gd name="connsiteY0" fmla="*/ 0 h 4661453"/>
                <a:gd name="connsiteX1" fmla="*/ 5556199 w 5556199"/>
                <a:gd name="connsiteY1" fmla="*/ 357809 h 4661453"/>
                <a:gd name="connsiteX2" fmla="*/ 4790886 w 5556199"/>
                <a:gd name="connsiteY2" fmla="*/ 1083366 h 4661453"/>
                <a:gd name="connsiteX3" fmla="*/ 4492712 w 5556199"/>
                <a:gd name="connsiteY3" fmla="*/ 2554357 h 4661453"/>
                <a:gd name="connsiteX4" fmla="*/ 3071689 w 5556199"/>
                <a:gd name="connsiteY4" fmla="*/ 3293196 h 4661453"/>
                <a:gd name="connsiteX5" fmla="*/ 2181819 w 5556199"/>
                <a:gd name="connsiteY5" fmla="*/ 3461035 h 4661453"/>
                <a:gd name="connsiteX6" fmla="*/ 2085771 w 5556199"/>
                <a:gd name="connsiteY6" fmla="*/ 3507205 h 4661453"/>
                <a:gd name="connsiteX7" fmla="*/ 1391704 w 5556199"/>
                <a:gd name="connsiteY7" fmla="*/ 4542183 h 4661453"/>
                <a:gd name="connsiteX8" fmla="*/ 89677 w 5556199"/>
                <a:gd name="connsiteY8" fmla="*/ 4661453 h 4661453"/>
                <a:gd name="connsiteX9" fmla="*/ 136756 w 5556199"/>
                <a:gd name="connsiteY9" fmla="*/ 4197839 h 4661453"/>
                <a:gd name="connsiteX10" fmla="*/ 1063440 w 5556199"/>
                <a:gd name="connsiteY10" fmla="*/ 4040121 h 4661453"/>
                <a:gd name="connsiteX11" fmla="*/ 1093530 w 5556199"/>
                <a:gd name="connsiteY11" fmla="*/ 3975743 h 4661453"/>
                <a:gd name="connsiteX12" fmla="*/ 1699453 w 5556199"/>
                <a:gd name="connsiteY12" fmla="*/ 3175507 h 4661453"/>
                <a:gd name="connsiteX13" fmla="*/ 1901398 w 5556199"/>
                <a:gd name="connsiteY13" fmla="*/ 3189153 h 4661453"/>
                <a:gd name="connsiteX14" fmla="*/ 3062150 w 5556199"/>
                <a:gd name="connsiteY14" fmla="*/ 2947361 h 4661453"/>
                <a:gd name="connsiteX15" fmla="*/ 3399408 w 5556199"/>
                <a:gd name="connsiteY15" fmla="*/ 2435087 h 4661453"/>
                <a:gd name="connsiteX16" fmla="*/ 4075269 w 5556199"/>
                <a:gd name="connsiteY16" fmla="*/ 2087218 h 4661453"/>
                <a:gd name="connsiteX17" fmla="*/ 4383382 w 5556199"/>
                <a:gd name="connsiteY17" fmla="*/ 934279 h 4661453"/>
                <a:gd name="connsiteX18" fmla="*/ 5059243 w 5556199"/>
                <a:gd name="connsiteY18" fmla="*/ 0 h 4661453"/>
                <a:gd name="connsiteX0" fmla="*/ 5034496 w 5531452"/>
                <a:gd name="connsiteY0" fmla="*/ 0 h 4693214"/>
                <a:gd name="connsiteX1" fmla="*/ 5531452 w 5531452"/>
                <a:gd name="connsiteY1" fmla="*/ 357809 h 4693214"/>
                <a:gd name="connsiteX2" fmla="*/ 4766139 w 5531452"/>
                <a:gd name="connsiteY2" fmla="*/ 1083366 h 4693214"/>
                <a:gd name="connsiteX3" fmla="*/ 4467965 w 5531452"/>
                <a:gd name="connsiteY3" fmla="*/ 2554357 h 4693214"/>
                <a:gd name="connsiteX4" fmla="*/ 3046942 w 5531452"/>
                <a:gd name="connsiteY4" fmla="*/ 3293196 h 4693214"/>
                <a:gd name="connsiteX5" fmla="*/ 2157072 w 5531452"/>
                <a:gd name="connsiteY5" fmla="*/ 3461035 h 4693214"/>
                <a:gd name="connsiteX6" fmla="*/ 2061024 w 5531452"/>
                <a:gd name="connsiteY6" fmla="*/ 3507205 h 4693214"/>
                <a:gd name="connsiteX7" fmla="*/ 1366957 w 5531452"/>
                <a:gd name="connsiteY7" fmla="*/ 4542183 h 4693214"/>
                <a:gd name="connsiteX8" fmla="*/ 165230 w 5531452"/>
                <a:gd name="connsiteY8" fmla="*/ 4693214 h 4693214"/>
                <a:gd name="connsiteX9" fmla="*/ 112009 w 5531452"/>
                <a:gd name="connsiteY9" fmla="*/ 4197839 h 4693214"/>
                <a:gd name="connsiteX10" fmla="*/ 1038693 w 5531452"/>
                <a:gd name="connsiteY10" fmla="*/ 4040121 h 4693214"/>
                <a:gd name="connsiteX11" fmla="*/ 1068783 w 5531452"/>
                <a:gd name="connsiteY11" fmla="*/ 3975743 h 4693214"/>
                <a:gd name="connsiteX12" fmla="*/ 1674706 w 5531452"/>
                <a:gd name="connsiteY12" fmla="*/ 3175507 h 4693214"/>
                <a:gd name="connsiteX13" fmla="*/ 1876651 w 5531452"/>
                <a:gd name="connsiteY13" fmla="*/ 3189153 h 4693214"/>
                <a:gd name="connsiteX14" fmla="*/ 3037403 w 5531452"/>
                <a:gd name="connsiteY14" fmla="*/ 2947361 h 4693214"/>
                <a:gd name="connsiteX15" fmla="*/ 3374661 w 5531452"/>
                <a:gd name="connsiteY15" fmla="*/ 2435087 h 4693214"/>
                <a:gd name="connsiteX16" fmla="*/ 4050522 w 5531452"/>
                <a:gd name="connsiteY16" fmla="*/ 2087218 h 4693214"/>
                <a:gd name="connsiteX17" fmla="*/ 4358635 w 5531452"/>
                <a:gd name="connsiteY17" fmla="*/ 934279 h 4693214"/>
                <a:gd name="connsiteX18" fmla="*/ 5034496 w 5531452"/>
                <a:gd name="connsiteY18" fmla="*/ 0 h 4693214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474771 w 5639266"/>
                <a:gd name="connsiteY7" fmla="*/ 4542183 h 4693348"/>
                <a:gd name="connsiteX8" fmla="*/ 273044 w 5639266"/>
                <a:gd name="connsiteY8" fmla="*/ 4693214 h 4693348"/>
                <a:gd name="connsiteX9" fmla="*/ 219823 w 5639266"/>
                <a:gd name="connsiteY9" fmla="*/ 4197839 h 4693348"/>
                <a:gd name="connsiteX10" fmla="*/ 1146507 w 5639266"/>
                <a:gd name="connsiteY10" fmla="*/ 4040121 h 4693348"/>
                <a:gd name="connsiteX11" fmla="*/ 1176597 w 5639266"/>
                <a:gd name="connsiteY11" fmla="*/ 3975743 h 4693348"/>
                <a:gd name="connsiteX12" fmla="*/ 1782520 w 5639266"/>
                <a:gd name="connsiteY12" fmla="*/ 3175507 h 4693348"/>
                <a:gd name="connsiteX13" fmla="*/ 1984465 w 5639266"/>
                <a:gd name="connsiteY13" fmla="*/ 3189153 h 4693348"/>
                <a:gd name="connsiteX14" fmla="*/ 3145217 w 5639266"/>
                <a:gd name="connsiteY14" fmla="*/ 2947361 h 4693348"/>
                <a:gd name="connsiteX15" fmla="*/ 3482475 w 5639266"/>
                <a:gd name="connsiteY15" fmla="*/ 2435087 h 4693348"/>
                <a:gd name="connsiteX16" fmla="*/ 4158336 w 5639266"/>
                <a:gd name="connsiteY16" fmla="*/ 2087218 h 4693348"/>
                <a:gd name="connsiteX17" fmla="*/ 4466449 w 5639266"/>
                <a:gd name="connsiteY17" fmla="*/ 934279 h 4693348"/>
                <a:gd name="connsiteX18" fmla="*/ 5142310 w 5639266"/>
                <a:gd name="connsiteY18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75779 w 5639266"/>
                <a:gd name="connsiteY3" fmla="*/ 2554357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513928 w 5639266"/>
                <a:gd name="connsiteY3" fmla="*/ 2611193 h 4693348"/>
                <a:gd name="connsiteX4" fmla="*/ 3154756 w 5639266"/>
                <a:gd name="connsiteY4" fmla="*/ 3293196 h 4693348"/>
                <a:gd name="connsiteX5" fmla="*/ 2264886 w 5639266"/>
                <a:gd name="connsiteY5" fmla="*/ 3461035 h 4693348"/>
                <a:gd name="connsiteX6" fmla="*/ 2168838 w 5639266"/>
                <a:gd name="connsiteY6" fmla="*/ 3507205 h 4693348"/>
                <a:gd name="connsiteX7" fmla="*/ 1586190 w 5639266"/>
                <a:gd name="connsiteY7" fmla="*/ 4428927 h 4693348"/>
                <a:gd name="connsiteX8" fmla="*/ 1474771 w 5639266"/>
                <a:gd name="connsiteY8" fmla="*/ 4542183 h 4693348"/>
                <a:gd name="connsiteX9" fmla="*/ 273044 w 5639266"/>
                <a:gd name="connsiteY9" fmla="*/ 4693214 h 4693348"/>
                <a:gd name="connsiteX10" fmla="*/ 219823 w 5639266"/>
                <a:gd name="connsiteY10" fmla="*/ 4197839 h 4693348"/>
                <a:gd name="connsiteX11" fmla="*/ 1146507 w 5639266"/>
                <a:gd name="connsiteY11" fmla="*/ 4040121 h 4693348"/>
                <a:gd name="connsiteX12" fmla="*/ 1176597 w 5639266"/>
                <a:gd name="connsiteY12" fmla="*/ 3975743 h 4693348"/>
                <a:gd name="connsiteX13" fmla="*/ 1782520 w 5639266"/>
                <a:gd name="connsiteY13" fmla="*/ 3175507 h 4693348"/>
                <a:gd name="connsiteX14" fmla="*/ 1984465 w 5639266"/>
                <a:gd name="connsiteY14" fmla="*/ 3189153 h 4693348"/>
                <a:gd name="connsiteX15" fmla="*/ 3145217 w 5639266"/>
                <a:gd name="connsiteY15" fmla="*/ 2947361 h 4693348"/>
                <a:gd name="connsiteX16" fmla="*/ 3482475 w 5639266"/>
                <a:gd name="connsiteY16" fmla="*/ 2435087 h 4693348"/>
                <a:gd name="connsiteX17" fmla="*/ 4158336 w 5639266"/>
                <a:gd name="connsiteY17" fmla="*/ 2087218 h 4693348"/>
                <a:gd name="connsiteX18" fmla="*/ 4466449 w 5639266"/>
                <a:gd name="connsiteY18" fmla="*/ 934279 h 4693348"/>
                <a:gd name="connsiteX19" fmla="*/ 5142310 w 5639266"/>
                <a:gd name="connsiteY19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158336 w 5639266"/>
                <a:gd name="connsiteY18" fmla="*/ 2087218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466449 w 5639266"/>
                <a:gd name="connsiteY19" fmla="*/ 934279 h 4693348"/>
                <a:gd name="connsiteX20" fmla="*/ 5142310 w 5639266"/>
                <a:gd name="connsiteY20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3953 w 5639266"/>
                <a:gd name="connsiteY2" fmla="*/ 1083366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639266"/>
                <a:gd name="connsiteY0" fmla="*/ 0 h 4693348"/>
                <a:gd name="connsiteX1" fmla="*/ 5639266 w 5639266"/>
                <a:gd name="connsiteY1" fmla="*/ 357809 h 4693348"/>
                <a:gd name="connsiteX2" fmla="*/ 4870610 w 5639266"/>
                <a:gd name="connsiteY2" fmla="*/ 1121814 h 4693348"/>
                <a:gd name="connsiteX3" fmla="*/ 4641991 w 5639266"/>
                <a:gd name="connsiteY3" fmla="*/ 2399527 h 4693348"/>
                <a:gd name="connsiteX4" fmla="*/ 4513928 w 5639266"/>
                <a:gd name="connsiteY4" fmla="*/ 2611193 h 4693348"/>
                <a:gd name="connsiteX5" fmla="*/ 3154756 w 5639266"/>
                <a:gd name="connsiteY5" fmla="*/ 3293196 h 4693348"/>
                <a:gd name="connsiteX6" fmla="*/ 2264886 w 5639266"/>
                <a:gd name="connsiteY6" fmla="*/ 3461035 h 4693348"/>
                <a:gd name="connsiteX7" fmla="*/ 2168838 w 5639266"/>
                <a:gd name="connsiteY7" fmla="*/ 3507205 h 4693348"/>
                <a:gd name="connsiteX8" fmla="*/ 1586190 w 5639266"/>
                <a:gd name="connsiteY8" fmla="*/ 4428927 h 4693348"/>
                <a:gd name="connsiteX9" fmla="*/ 1474771 w 5639266"/>
                <a:gd name="connsiteY9" fmla="*/ 4542183 h 4693348"/>
                <a:gd name="connsiteX10" fmla="*/ 273044 w 5639266"/>
                <a:gd name="connsiteY10" fmla="*/ 4693214 h 4693348"/>
                <a:gd name="connsiteX11" fmla="*/ 219823 w 5639266"/>
                <a:gd name="connsiteY11" fmla="*/ 4197839 h 4693348"/>
                <a:gd name="connsiteX12" fmla="*/ 1146507 w 5639266"/>
                <a:gd name="connsiteY12" fmla="*/ 4040121 h 4693348"/>
                <a:gd name="connsiteX13" fmla="*/ 1176597 w 5639266"/>
                <a:gd name="connsiteY13" fmla="*/ 3975743 h 4693348"/>
                <a:gd name="connsiteX14" fmla="*/ 1782520 w 5639266"/>
                <a:gd name="connsiteY14" fmla="*/ 3175507 h 4693348"/>
                <a:gd name="connsiteX15" fmla="*/ 1984465 w 5639266"/>
                <a:gd name="connsiteY15" fmla="*/ 3189153 h 4693348"/>
                <a:gd name="connsiteX16" fmla="*/ 3145217 w 5639266"/>
                <a:gd name="connsiteY16" fmla="*/ 2947361 h 4693348"/>
                <a:gd name="connsiteX17" fmla="*/ 3482475 w 5639266"/>
                <a:gd name="connsiteY17" fmla="*/ 2435087 h 4693348"/>
                <a:gd name="connsiteX18" fmla="*/ 4054693 w 5639266"/>
                <a:gd name="connsiteY18" fmla="*/ 2175816 h 4693348"/>
                <a:gd name="connsiteX19" fmla="*/ 4132133 w 5639266"/>
                <a:gd name="connsiteY19" fmla="*/ 2056836 h 4693348"/>
                <a:gd name="connsiteX20" fmla="*/ 4466449 w 5639266"/>
                <a:gd name="connsiteY20" fmla="*/ 934279 h 4693348"/>
                <a:gd name="connsiteX21" fmla="*/ 5142310 w 5639266"/>
                <a:gd name="connsiteY21" fmla="*/ 0 h 4693348"/>
                <a:gd name="connsiteX0" fmla="*/ 5142310 w 5589116"/>
                <a:gd name="connsiteY0" fmla="*/ 0 h 4693348"/>
                <a:gd name="connsiteX1" fmla="*/ 5589116 w 5589116"/>
                <a:gd name="connsiteY1" fmla="*/ 384556 h 4693348"/>
                <a:gd name="connsiteX2" fmla="*/ 4870610 w 5589116"/>
                <a:gd name="connsiteY2" fmla="*/ 1121814 h 4693348"/>
                <a:gd name="connsiteX3" fmla="*/ 4641991 w 5589116"/>
                <a:gd name="connsiteY3" fmla="*/ 2399527 h 4693348"/>
                <a:gd name="connsiteX4" fmla="*/ 4513928 w 5589116"/>
                <a:gd name="connsiteY4" fmla="*/ 2611193 h 4693348"/>
                <a:gd name="connsiteX5" fmla="*/ 3154756 w 5589116"/>
                <a:gd name="connsiteY5" fmla="*/ 3293196 h 4693348"/>
                <a:gd name="connsiteX6" fmla="*/ 2264886 w 5589116"/>
                <a:gd name="connsiteY6" fmla="*/ 3461035 h 4693348"/>
                <a:gd name="connsiteX7" fmla="*/ 2168838 w 5589116"/>
                <a:gd name="connsiteY7" fmla="*/ 3507205 h 4693348"/>
                <a:gd name="connsiteX8" fmla="*/ 1586190 w 5589116"/>
                <a:gd name="connsiteY8" fmla="*/ 4428927 h 4693348"/>
                <a:gd name="connsiteX9" fmla="*/ 1474771 w 5589116"/>
                <a:gd name="connsiteY9" fmla="*/ 4542183 h 4693348"/>
                <a:gd name="connsiteX10" fmla="*/ 273044 w 5589116"/>
                <a:gd name="connsiteY10" fmla="*/ 4693214 h 4693348"/>
                <a:gd name="connsiteX11" fmla="*/ 219823 w 5589116"/>
                <a:gd name="connsiteY11" fmla="*/ 4197839 h 4693348"/>
                <a:gd name="connsiteX12" fmla="*/ 1146507 w 5589116"/>
                <a:gd name="connsiteY12" fmla="*/ 4040121 h 4693348"/>
                <a:gd name="connsiteX13" fmla="*/ 1176597 w 5589116"/>
                <a:gd name="connsiteY13" fmla="*/ 3975743 h 4693348"/>
                <a:gd name="connsiteX14" fmla="*/ 1782520 w 5589116"/>
                <a:gd name="connsiteY14" fmla="*/ 3175507 h 4693348"/>
                <a:gd name="connsiteX15" fmla="*/ 1984465 w 5589116"/>
                <a:gd name="connsiteY15" fmla="*/ 3189153 h 4693348"/>
                <a:gd name="connsiteX16" fmla="*/ 3145217 w 5589116"/>
                <a:gd name="connsiteY16" fmla="*/ 2947361 h 4693348"/>
                <a:gd name="connsiteX17" fmla="*/ 3482475 w 5589116"/>
                <a:gd name="connsiteY17" fmla="*/ 2435087 h 4693348"/>
                <a:gd name="connsiteX18" fmla="*/ 4054693 w 5589116"/>
                <a:gd name="connsiteY18" fmla="*/ 2175816 h 4693348"/>
                <a:gd name="connsiteX19" fmla="*/ 4132133 w 5589116"/>
                <a:gd name="connsiteY19" fmla="*/ 2056836 h 4693348"/>
                <a:gd name="connsiteX20" fmla="*/ 4466449 w 5589116"/>
                <a:gd name="connsiteY20" fmla="*/ 934279 h 4693348"/>
                <a:gd name="connsiteX21" fmla="*/ 5142310 w 5589116"/>
                <a:gd name="connsiteY21" fmla="*/ 0 h 4693348"/>
                <a:gd name="connsiteX0" fmla="*/ 5142310 w 5589116"/>
                <a:gd name="connsiteY0" fmla="*/ 0 h 4693348"/>
                <a:gd name="connsiteX1" fmla="*/ 5583137 w 5589116"/>
                <a:gd name="connsiteY1" fmla="*/ 355083 h 4693348"/>
                <a:gd name="connsiteX2" fmla="*/ 5589116 w 5589116"/>
                <a:gd name="connsiteY2" fmla="*/ 384556 h 4693348"/>
                <a:gd name="connsiteX3" fmla="*/ 4870610 w 5589116"/>
                <a:gd name="connsiteY3" fmla="*/ 1121814 h 4693348"/>
                <a:gd name="connsiteX4" fmla="*/ 4641991 w 5589116"/>
                <a:gd name="connsiteY4" fmla="*/ 2399527 h 4693348"/>
                <a:gd name="connsiteX5" fmla="*/ 4513928 w 5589116"/>
                <a:gd name="connsiteY5" fmla="*/ 2611193 h 4693348"/>
                <a:gd name="connsiteX6" fmla="*/ 3154756 w 5589116"/>
                <a:gd name="connsiteY6" fmla="*/ 3293196 h 4693348"/>
                <a:gd name="connsiteX7" fmla="*/ 2264886 w 5589116"/>
                <a:gd name="connsiteY7" fmla="*/ 3461035 h 4693348"/>
                <a:gd name="connsiteX8" fmla="*/ 2168838 w 5589116"/>
                <a:gd name="connsiteY8" fmla="*/ 3507205 h 4693348"/>
                <a:gd name="connsiteX9" fmla="*/ 1586190 w 5589116"/>
                <a:gd name="connsiteY9" fmla="*/ 4428927 h 4693348"/>
                <a:gd name="connsiteX10" fmla="*/ 1474771 w 5589116"/>
                <a:gd name="connsiteY10" fmla="*/ 4542183 h 4693348"/>
                <a:gd name="connsiteX11" fmla="*/ 273044 w 5589116"/>
                <a:gd name="connsiteY11" fmla="*/ 4693214 h 4693348"/>
                <a:gd name="connsiteX12" fmla="*/ 219823 w 5589116"/>
                <a:gd name="connsiteY12" fmla="*/ 4197839 h 4693348"/>
                <a:gd name="connsiteX13" fmla="*/ 1146507 w 5589116"/>
                <a:gd name="connsiteY13" fmla="*/ 4040121 h 4693348"/>
                <a:gd name="connsiteX14" fmla="*/ 1176597 w 5589116"/>
                <a:gd name="connsiteY14" fmla="*/ 3975743 h 4693348"/>
                <a:gd name="connsiteX15" fmla="*/ 1782520 w 5589116"/>
                <a:gd name="connsiteY15" fmla="*/ 3175507 h 4693348"/>
                <a:gd name="connsiteX16" fmla="*/ 1984465 w 5589116"/>
                <a:gd name="connsiteY16" fmla="*/ 3189153 h 4693348"/>
                <a:gd name="connsiteX17" fmla="*/ 3145217 w 5589116"/>
                <a:gd name="connsiteY17" fmla="*/ 2947361 h 4693348"/>
                <a:gd name="connsiteX18" fmla="*/ 3482475 w 5589116"/>
                <a:gd name="connsiteY18" fmla="*/ 2435087 h 4693348"/>
                <a:gd name="connsiteX19" fmla="*/ 4054693 w 5589116"/>
                <a:gd name="connsiteY19" fmla="*/ 2175816 h 4693348"/>
                <a:gd name="connsiteX20" fmla="*/ 4132133 w 5589116"/>
                <a:gd name="connsiteY20" fmla="*/ 2056836 h 4693348"/>
                <a:gd name="connsiteX21" fmla="*/ 4466449 w 5589116"/>
                <a:gd name="connsiteY21" fmla="*/ 934279 h 4693348"/>
                <a:gd name="connsiteX22" fmla="*/ 5142310 w 5589116"/>
                <a:gd name="connsiteY22" fmla="*/ 0 h 4693348"/>
                <a:gd name="connsiteX0" fmla="*/ 5118907 w 5589116"/>
                <a:gd name="connsiteY0" fmla="*/ 0 h 4674960"/>
                <a:gd name="connsiteX1" fmla="*/ 5583137 w 5589116"/>
                <a:gd name="connsiteY1" fmla="*/ 336695 h 4674960"/>
                <a:gd name="connsiteX2" fmla="*/ 5589116 w 5589116"/>
                <a:gd name="connsiteY2" fmla="*/ 366168 h 4674960"/>
                <a:gd name="connsiteX3" fmla="*/ 4870610 w 5589116"/>
                <a:gd name="connsiteY3" fmla="*/ 1103426 h 4674960"/>
                <a:gd name="connsiteX4" fmla="*/ 4641991 w 5589116"/>
                <a:gd name="connsiteY4" fmla="*/ 2381139 h 4674960"/>
                <a:gd name="connsiteX5" fmla="*/ 4513928 w 5589116"/>
                <a:gd name="connsiteY5" fmla="*/ 2592805 h 4674960"/>
                <a:gd name="connsiteX6" fmla="*/ 3154756 w 5589116"/>
                <a:gd name="connsiteY6" fmla="*/ 3274808 h 4674960"/>
                <a:gd name="connsiteX7" fmla="*/ 2264886 w 5589116"/>
                <a:gd name="connsiteY7" fmla="*/ 3442647 h 4674960"/>
                <a:gd name="connsiteX8" fmla="*/ 2168838 w 5589116"/>
                <a:gd name="connsiteY8" fmla="*/ 3488817 h 4674960"/>
                <a:gd name="connsiteX9" fmla="*/ 1586190 w 5589116"/>
                <a:gd name="connsiteY9" fmla="*/ 4410539 h 4674960"/>
                <a:gd name="connsiteX10" fmla="*/ 1474771 w 5589116"/>
                <a:gd name="connsiteY10" fmla="*/ 4523795 h 4674960"/>
                <a:gd name="connsiteX11" fmla="*/ 273044 w 5589116"/>
                <a:gd name="connsiteY11" fmla="*/ 4674826 h 4674960"/>
                <a:gd name="connsiteX12" fmla="*/ 219823 w 5589116"/>
                <a:gd name="connsiteY12" fmla="*/ 4179451 h 4674960"/>
                <a:gd name="connsiteX13" fmla="*/ 1146507 w 5589116"/>
                <a:gd name="connsiteY13" fmla="*/ 4021733 h 4674960"/>
                <a:gd name="connsiteX14" fmla="*/ 1176597 w 5589116"/>
                <a:gd name="connsiteY14" fmla="*/ 3957355 h 4674960"/>
                <a:gd name="connsiteX15" fmla="*/ 1782520 w 5589116"/>
                <a:gd name="connsiteY15" fmla="*/ 3157119 h 4674960"/>
                <a:gd name="connsiteX16" fmla="*/ 1984465 w 5589116"/>
                <a:gd name="connsiteY16" fmla="*/ 3170765 h 4674960"/>
                <a:gd name="connsiteX17" fmla="*/ 3145217 w 5589116"/>
                <a:gd name="connsiteY17" fmla="*/ 2928973 h 4674960"/>
                <a:gd name="connsiteX18" fmla="*/ 3482475 w 5589116"/>
                <a:gd name="connsiteY18" fmla="*/ 2416699 h 4674960"/>
                <a:gd name="connsiteX19" fmla="*/ 4054693 w 5589116"/>
                <a:gd name="connsiteY19" fmla="*/ 2157428 h 4674960"/>
                <a:gd name="connsiteX20" fmla="*/ 4132133 w 5589116"/>
                <a:gd name="connsiteY20" fmla="*/ 2038448 h 4674960"/>
                <a:gd name="connsiteX21" fmla="*/ 4466449 w 5589116"/>
                <a:gd name="connsiteY21" fmla="*/ 915891 h 4674960"/>
                <a:gd name="connsiteX22" fmla="*/ 5118907 w 5589116"/>
                <a:gd name="connsiteY22" fmla="*/ 0 h 4674960"/>
                <a:gd name="connsiteX0" fmla="*/ 5118907 w 5589116"/>
                <a:gd name="connsiteY0" fmla="*/ 78700 h 4753660"/>
                <a:gd name="connsiteX1" fmla="*/ 5168565 w 5589116"/>
                <a:gd name="connsiteY1" fmla="*/ 81062 h 4753660"/>
                <a:gd name="connsiteX2" fmla="*/ 5583137 w 5589116"/>
                <a:gd name="connsiteY2" fmla="*/ 415395 h 4753660"/>
                <a:gd name="connsiteX3" fmla="*/ 5589116 w 5589116"/>
                <a:gd name="connsiteY3" fmla="*/ 444868 h 4753660"/>
                <a:gd name="connsiteX4" fmla="*/ 4870610 w 5589116"/>
                <a:gd name="connsiteY4" fmla="*/ 1182126 h 4753660"/>
                <a:gd name="connsiteX5" fmla="*/ 4641991 w 5589116"/>
                <a:gd name="connsiteY5" fmla="*/ 2459839 h 4753660"/>
                <a:gd name="connsiteX6" fmla="*/ 4513928 w 5589116"/>
                <a:gd name="connsiteY6" fmla="*/ 2671505 h 4753660"/>
                <a:gd name="connsiteX7" fmla="*/ 3154756 w 5589116"/>
                <a:gd name="connsiteY7" fmla="*/ 3353508 h 4753660"/>
                <a:gd name="connsiteX8" fmla="*/ 2264886 w 5589116"/>
                <a:gd name="connsiteY8" fmla="*/ 3521347 h 4753660"/>
                <a:gd name="connsiteX9" fmla="*/ 2168838 w 5589116"/>
                <a:gd name="connsiteY9" fmla="*/ 3567517 h 4753660"/>
                <a:gd name="connsiteX10" fmla="*/ 1586190 w 5589116"/>
                <a:gd name="connsiteY10" fmla="*/ 4489239 h 4753660"/>
                <a:gd name="connsiteX11" fmla="*/ 1474771 w 5589116"/>
                <a:gd name="connsiteY11" fmla="*/ 4602495 h 4753660"/>
                <a:gd name="connsiteX12" fmla="*/ 273044 w 5589116"/>
                <a:gd name="connsiteY12" fmla="*/ 4753526 h 4753660"/>
                <a:gd name="connsiteX13" fmla="*/ 219823 w 5589116"/>
                <a:gd name="connsiteY13" fmla="*/ 4258151 h 4753660"/>
                <a:gd name="connsiteX14" fmla="*/ 1146507 w 5589116"/>
                <a:gd name="connsiteY14" fmla="*/ 4100433 h 4753660"/>
                <a:gd name="connsiteX15" fmla="*/ 1176597 w 5589116"/>
                <a:gd name="connsiteY15" fmla="*/ 4036055 h 4753660"/>
                <a:gd name="connsiteX16" fmla="*/ 1782520 w 5589116"/>
                <a:gd name="connsiteY16" fmla="*/ 3235819 h 4753660"/>
                <a:gd name="connsiteX17" fmla="*/ 1984465 w 5589116"/>
                <a:gd name="connsiteY17" fmla="*/ 3249465 h 4753660"/>
                <a:gd name="connsiteX18" fmla="*/ 3145217 w 5589116"/>
                <a:gd name="connsiteY18" fmla="*/ 3007673 h 4753660"/>
                <a:gd name="connsiteX19" fmla="*/ 3482475 w 5589116"/>
                <a:gd name="connsiteY19" fmla="*/ 2495399 h 4753660"/>
                <a:gd name="connsiteX20" fmla="*/ 4054693 w 5589116"/>
                <a:gd name="connsiteY20" fmla="*/ 2236128 h 4753660"/>
                <a:gd name="connsiteX21" fmla="*/ 4132133 w 5589116"/>
                <a:gd name="connsiteY21" fmla="*/ 2117148 h 4753660"/>
                <a:gd name="connsiteX22" fmla="*/ 4466449 w 5589116"/>
                <a:gd name="connsiteY22" fmla="*/ 994591 h 4753660"/>
                <a:gd name="connsiteX23" fmla="*/ 5118907 w 5589116"/>
                <a:gd name="connsiteY23" fmla="*/ 78700 h 4753660"/>
                <a:gd name="connsiteX0" fmla="*/ 5118907 w 5589116"/>
                <a:gd name="connsiteY0" fmla="*/ 25579 h 4700539"/>
                <a:gd name="connsiteX1" fmla="*/ 5168565 w 5589116"/>
                <a:gd name="connsiteY1" fmla="*/ 27941 h 4700539"/>
                <a:gd name="connsiteX2" fmla="*/ 5583137 w 5589116"/>
                <a:gd name="connsiteY2" fmla="*/ 362274 h 4700539"/>
                <a:gd name="connsiteX3" fmla="*/ 5589116 w 5589116"/>
                <a:gd name="connsiteY3" fmla="*/ 391747 h 4700539"/>
                <a:gd name="connsiteX4" fmla="*/ 4870610 w 5589116"/>
                <a:gd name="connsiteY4" fmla="*/ 1129005 h 4700539"/>
                <a:gd name="connsiteX5" fmla="*/ 4641991 w 5589116"/>
                <a:gd name="connsiteY5" fmla="*/ 2406718 h 4700539"/>
                <a:gd name="connsiteX6" fmla="*/ 4513928 w 5589116"/>
                <a:gd name="connsiteY6" fmla="*/ 2618384 h 4700539"/>
                <a:gd name="connsiteX7" fmla="*/ 3154756 w 5589116"/>
                <a:gd name="connsiteY7" fmla="*/ 3300387 h 4700539"/>
                <a:gd name="connsiteX8" fmla="*/ 2264886 w 5589116"/>
                <a:gd name="connsiteY8" fmla="*/ 3468226 h 4700539"/>
                <a:gd name="connsiteX9" fmla="*/ 2168838 w 5589116"/>
                <a:gd name="connsiteY9" fmla="*/ 3514396 h 4700539"/>
                <a:gd name="connsiteX10" fmla="*/ 1586190 w 5589116"/>
                <a:gd name="connsiteY10" fmla="*/ 4436118 h 4700539"/>
                <a:gd name="connsiteX11" fmla="*/ 1474771 w 5589116"/>
                <a:gd name="connsiteY11" fmla="*/ 4549374 h 4700539"/>
                <a:gd name="connsiteX12" fmla="*/ 273044 w 5589116"/>
                <a:gd name="connsiteY12" fmla="*/ 4700405 h 4700539"/>
                <a:gd name="connsiteX13" fmla="*/ 219823 w 5589116"/>
                <a:gd name="connsiteY13" fmla="*/ 4205030 h 4700539"/>
                <a:gd name="connsiteX14" fmla="*/ 1146507 w 5589116"/>
                <a:gd name="connsiteY14" fmla="*/ 4047312 h 4700539"/>
                <a:gd name="connsiteX15" fmla="*/ 1176597 w 5589116"/>
                <a:gd name="connsiteY15" fmla="*/ 3982934 h 4700539"/>
                <a:gd name="connsiteX16" fmla="*/ 1782520 w 5589116"/>
                <a:gd name="connsiteY16" fmla="*/ 3182698 h 4700539"/>
                <a:gd name="connsiteX17" fmla="*/ 1984465 w 5589116"/>
                <a:gd name="connsiteY17" fmla="*/ 3196344 h 4700539"/>
                <a:gd name="connsiteX18" fmla="*/ 3145217 w 5589116"/>
                <a:gd name="connsiteY18" fmla="*/ 2954552 h 4700539"/>
                <a:gd name="connsiteX19" fmla="*/ 3482475 w 5589116"/>
                <a:gd name="connsiteY19" fmla="*/ 2442278 h 4700539"/>
                <a:gd name="connsiteX20" fmla="*/ 4054693 w 5589116"/>
                <a:gd name="connsiteY20" fmla="*/ 2183007 h 4700539"/>
                <a:gd name="connsiteX21" fmla="*/ 4132133 w 5589116"/>
                <a:gd name="connsiteY21" fmla="*/ 2064027 h 4700539"/>
                <a:gd name="connsiteX22" fmla="*/ 4466449 w 5589116"/>
                <a:gd name="connsiteY22" fmla="*/ 941470 h 4700539"/>
                <a:gd name="connsiteX23" fmla="*/ 5118907 w 5589116"/>
                <a:gd name="connsiteY23" fmla="*/ 25579 h 4700539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82475 w 5589116"/>
                <a:gd name="connsiteY19" fmla="*/ 2422220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  <a:gd name="connsiteX0" fmla="*/ 5118907 w 5589116"/>
                <a:gd name="connsiteY0" fmla="*/ 5521 h 4680481"/>
                <a:gd name="connsiteX1" fmla="*/ 5168565 w 5589116"/>
                <a:gd name="connsiteY1" fmla="*/ 7883 h 4680481"/>
                <a:gd name="connsiteX2" fmla="*/ 5583137 w 5589116"/>
                <a:gd name="connsiteY2" fmla="*/ 342216 h 4680481"/>
                <a:gd name="connsiteX3" fmla="*/ 5589116 w 5589116"/>
                <a:gd name="connsiteY3" fmla="*/ 371689 h 4680481"/>
                <a:gd name="connsiteX4" fmla="*/ 4870610 w 5589116"/>
                <a:gd name="connsiteY4" fmla="*/ 1108947 h 4680481"/>
                <a:gd name="connsiteX5" fmla="*/ 4641991 w 5589116"/>
                <a:gd name="connsiteY5" fmla="*/ 2386660 h 4680481"/>
                <a:gd name="connsiteX6" fmla="*/ 4513928 w 5589116"/>
                <a:gd name="connsiteY6" fmla="*/ 2598326 h 4680481"/>
                <a:gd name="connsiteX7" fmla="*/ 3154756 w 5589116"/>
                <a:gd name="connsiteY7" fmla="*/ 3280329 h 4680481"/>
                <a:gd name="connsiteX8" fmla="*/ 2264886 w 5589116"/>
                <a:gd name="connsiteY8" fmla="*/ 3448168 h 4680481"/>
                <a:gd name="connsiteX9" fmla="*/ 2168838 w 5589116"/>
                <a:gd name="connsiteY9" fmla="*/ 3494338 h 4680481"/>
                <a:gd name="connsiteX10" fmla="*/ 1586190 w 5589116"/>
                <a:gd name="connsiteY10" fmla="*/ 4416060 h 4680481"/>
                <a:gd name="connsiteX11" fmla="*/ 1474771 w 5589116"/>
                <a:gd name="connsiteY11" fmla="*/ 4529316 h 4680481"/>
                <a:gd name="connsiteX12" fmla="*/ 273044 w 5589116"/>
                <a:gd name="connsiteY12" fmla="*/ 4680347 h 4680481"/>
                <a:gd name="connsiteX13" fmla="*/ 219823 w 5589116"/>
                <a:gd name="connsiteY13" fmla="*/ 4184972 h 4680481"/>
                <a:gd name="connsiteX14" fmla="*/ 1146507 w 5589116"/>
                <a:gd name="connsiteY14" fmla="*/ 4027254 h 4680481"/>
                <a:gd name="connsiteX15" fmla="*/ 1176597 w 5589116"/>
                <a:gd name="connsiteY15" fmla="*/ 3962876 h 4680481"/>
                <a:gd name="connsiteX16" fmla="*/ 1782520 w 5589116"/>
                <a:gd name="connsiteY16" fmla="*/ 3162640 h 4680481"/>
                <a:gd name="connsiteX17" fmla="*/ 1984465 w 5589116"/>
                <a:gd name="connsiteY17" fmla="*/ 3176286 h 4680481"/>
                <a:gd name="connsiteX18" fmla="*/ 3145217 w 5589116"/>
                <a:gd name="connsiteY18" fmla="*/ 2934494 h 4680481"/>
                <a:gd name="connsiteX19" fmla="*/ 3410594 w 5589116"/>
                <a:gd name="connsiteY19" fmla="*/ 2467355 h 4680481"/>
                <a:gd name="connsiteX20" fmla="*/ 4054693 w 5589116"/>
                <a:gd name="connsiteY20" fmla="*/ 2162949 h 4680481"/>
                <a:gd name="connsiteX21" fmla="*/ 4132133 w 5589116"/>
                <a:gd name="connsiteY21" fmla="*/ 2043969 h 4680481"/>
                <a:gd name="connsiteX22" fmla="*/ 4466449 w 5589116"/>
                <a:gd name="connsiteY22" fmla="*/ 921412 h 4680481"/>
                <a:gd name="connsiteX23" fmla="*/ 5118907 w 5589116"/>
                <a:gd name="connsiteY23" fmla="*/ 5521 h 468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89116" h="4680481">
                  <a:moveTo>
                    <a:pt x="5118907" y="5521"/>
                  </a:moveTo>
                  <a:cubicBezTo>
                    <a:pt x="5130889" y="-4085"/>
                    <a:pt x="5164746" y="245"/>
                    <a:pt x="5168565" y="7883"/>
                  </a:cubicBezTo>
                  <a:cubicBezTo>
                    <a:pt x="5245937" y="63999"/>
                    <a:pt x="5511652" y="287154"/>
                    <a:pt x="5583137" y="342216"/>
                  </a:cubicBezTo>
                  <a:lnTo>
                    <a:pt x="5589116" y="371689"/>
                  </a:lnTo>
                  <a:lnTo>
                    <a:pt x="4870610" y="1108947"/>
                  </a:lnTo>
                  <a:cubicBezTo>
                    <a:pt x="4773229" y="1526493"/>
                    <a:pt x="4739372" y="1969114"/>
                    <a:pt x="4641991" y="2386660"/>
                  </a:cubicBezTo>
                  <a:cubicBezTo>
                    <a:pt x="4639423" y="2468917"/>
                    <a:pt x="4583363" y="2561204"/>
                    <a:pt x="4513928" y="2598326"/>
                  </a:cubicBezTo>
                  <a:lnTo>
                    <a:pt x="3154756" y="3280329"/>
                  </a:lnTo>
                  <a:cubicBezTo>
                    <a:pt x="2859247" y="3345191"/>
                    <a:pt x="2560395" y="3383306"/>
                    <a:pt x="2264886" y="3448168"/>
                  </a:cubicBezTo>
                  <a:lnTo>
                    <a:pt x="2168838" y="3494338"/>
                  </a:lnTo>
                  <a:cubicBezTo>
                    <a:pt x="1961249" y="3803250"/>
                    <a:pt x="1793779" y="4107148"/>
                    <a:pt x="1586190" y="4416060"/>
                  </a:cubicBezTo>
                  <a:cubicBezTo>
                    <a:pt x="1550722" y="4470528"/>
                    <a:pt x="1523612" y="4509952"/>
                    <a:pt x="1474771" y="4529316"/>
                  </a:cubicBezTo>
                  <a:lnTo>
                    <a:pt x="273044" y="4680347"/>
                  </a:lnTo>
                  <a:cubicBezTo>
                    <a:pt x="-97417" y="4689632"/>
                    <a:pt x="-66680" y="4214135"/>
                    <a:pt x="219823" y="4184972"/>
                  </a:cubicBezTo>
                  <a:lnTo>
                    <a:pt x="1146507" y="4027254"/>
                  </a:lnTo>
                  <a:lnTo>
                    <a:pt x="1176597" y="3962876"/>
                  </a:lnTo>
                  <a:cubicBezTo>
                    <a:pt x="1460482" y="3913447"/>
                    <a:pt x="1824609" y="3553088"/>
                    <a:pt x="1782520" y="3162640"/>
                  </a:cubicBezTo>
                  <a:cubicBezTo>
                    <a:pt x="1874910" y="3195607"/>
                    <a:pt x="1917150" y="3188454"/>
                    <a:pt x="1984465" y="3176286"/>
                  </a:cubicBezTo>
                  <a:lnTo>
                    <a:pt x="3145217" y="2934494"/>
                  </a:lnTo>
                  <a:cubicBezTo>
                    <a:pt x="3282154" y="2889111"/>
                    <a:pt x="3472584" y="2709994"/>
                    <a:pt x="3410594" y="2467355"/>
                  </a:cubicBezTo>
                  <a:lnTo>
                    <a:pt x="4054693" y="2162949"/>
                  </a:lnTo>
                  <a:cubicBezTo>
                    <a:pt x="4102789" y="2123310"/>
                    <a:pt x="4117001" y="2080382"/>
                    <a:pt x="4132133" y="2043969"/>
                  </a:cubicBezTo>
                  <a:lnTo>
                    <a:pt x="4466449" y="921412"/>
                  </a:lnTo>
                  <a:lnTo>
                    <a:pt x="5118907" y="55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D4E3A5A-1E2D-4ED4-A547-863E30DD7C7E}"/>
                </a:ext>
              </a:extLst>
            </p:cNvPr>
            <p:cNvSpPr/>
            <p:nvPr/>
          </p:nvSpPr>
          <p:spPr>
            <a:xfrm rot="16261623">
              <a:off x="2917193" y="2378353"/>
              <a:ext cx="417685" cy="4176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637B289-2E58-47C4-A397-270862AD6FC9}"/>
                </a:ext>
              </a:extLst>
            </p:cNvPr>
            <p:cNvSpPr/>
            <p:nvPr/>
          </p:nvSpPr>
          <p:spPr>
            <a:xfrm rot="16261623">
              <a:off x="1599273" y="1694414"/>
              <a:ext cx="332383" cy="332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29801C-3582-4534-804F-4873DB95A7E4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9D2D7D5-7B9A-4085-93CD-7C306CAAFDDE}"/>
              </a:ext>
            </a:extLst>
          </p:cNvPr>
          <p:cNvSpPr txBox="1"/>
          <p:nvPr/>
        </p:nvSpPr>
        <p:spPr>
          <a:xfrm>
            <a:off x="6278537" y="1280205"/>
            <a:ext cx="1041458" cy="32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REACTING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C89AB5F-0FA6-45D7-8828-E5C8DCB31A36}"/>
              </a:ext>
            </a:extLst>
          </p:cNvPr>
          <p:cNvGrpSpPr/>
          <p:nvPr/>
        </p:nvGrpSpPr>
        <p:grpSpPr>
          <a:xfrm>
            <a:off x="4451923" y="1231063"/>
            <a:ext cx="3071571" cy="5456025"/>
            <a:chOff x="4451923" y="1256463"/>
            <a:chExt cx="3071571" cy="5456025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6FEB4097-CD4F-44F2-A577-AE5BD99D96F7}"/>
                </a:ext>
              </a:extLst>
            </p:cNvPr>
            <p:cNvGrpSpPr/>
            <p:nvPr/>
          </p:nvGrpSpPr>
          <p:grpSpPr>
            <a:xfrm>
              <a:off x="4986372" y="1256463"/>
              <a:ext cx="2537122" cy="5456025"/>
              <a:chOff x="4986372" y="1256463"/>
              <a:chExt cx="2537122" cy="5456025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F7254FD-3A72-4BEE-A08C-22372CFAAF45}"/>
                  </a:ext>
                </a:extLst>
              </p:cNvPr>
              <p:cNvGrpSpPr/>
              <p:nvPr/>
            </p:nvGrpSpPr>
            <p:grpSpPr>
              <a:xfrm>
                <a:off x="4986372" y="1256463"/>
                <a:ext cx="2537122" cy="2690876"/>
                <a:chOff x="1841229" y="1878806"/>
                <a:chExt cx="1931446" cy="2496635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D799A44C-0D28-4275-A753-5F13438082A8}"/>
                    </a:ext>
                  </a:extLst>
                </p:cNvPr>
                <p:cNvSpPr txBox="1"/>
                <p:nvPr/>
              </p:nvSpPr>
              <p:spPr>
                <a:xfrm>
                  <a:off x="1841229" y="1878806"/>
                  <a:ext cx="762505" cy="485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APA YANG TERJADI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C51294EA-6609-4A06-BBD5-20B75624D9F4}"/>
                    </a:ext>
                  </a:extLst>
                </p:cNvPr>
                <p:cNvSpPr txBox="1"/>
                <p:nvPr/>
              </p:nvSpPr>
              <p:spPr>
                <a:xfrm>
                  <a:off x="1874854" y="3051086"/>
                  <a:ext cx="1749470" cy="285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POLA DAN TREN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8F47934-43B9-4BDF-AAE3-E0678BE56D3D}"/>
                    </a:ext>
                  </a:extLst>
                </p:cNvPr>
                <p:cNvSpPr txBox="1"/>
                <p:nvPr/>
              </p:nvSpPr>
              <p:spPr>
                <a:xfrm>
                  <a:off x="2071910" y="4089881"/>
                  <a:ext cx="1700765" cy="285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STRUKTUR PENYEBAB</a:t>
                  </a:r>
                </a:p>
              </p:txBody>
            </p:sp>
          </p:grp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D143DF-27BF-40F1-B619-2A96A0D41FC8}"/>
                  </a:ext>
                </a:extLst>
              </p:cNvPr>
              <p:cNvSpPr txBox="1"/>
              <p:nvPr/>
            </p:nvSpPr>
            <p:spPr>
              <a:xfrm>
                <a:off x="6144920" y="5344540"/>
                <a:ext cx="357021" cy="136794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RETHINKING</a:t>
                </a:r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AB3C519-3604-44A2-9D3D-03F982488856}"/>
                </a:ext>
              </a:extLst>
            </p:cNvPr>
            <p:cNvSpPr txBox="1"/>
            <p:nvPr/>
          </p:nvSpPr>
          <p:spPr>
            <a:xfrm>
              <a:off x="4451923" y="2806463"/>
              <a:ext cx="1607202" cy="54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Perilaku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kebiasaan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sikap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(yang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dapat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dilihat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E13DF56-0521-4781-9378-CE8DD23B3817}"/>
                </a:ext>
              </a:extLst>
            </p:cNvPr>
            <p:cNvSpPr txBox="1"/>
            <p:nvPr/>
          </p:nvSpPr>
          <p:spPr>
            <a:xfrm>
              <a:off x="4689726" y="3998190"/>
              <a:ext cx="1328266" cy="695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Tradisi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budaya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kebijakan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pemerintah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system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25567A1-8AF9-4C53-8F52-3BB6AF01D089}"/>
                </a:ext>
              </a:extLst>
            </p:cNvPr>
            <p:cNvSpPr txBox="1"/>
            <p:nvPr/>
          </p:nvSpPr>
          <p:spPr>
            <a:xfrm>
              <a:off x="4575083" y="1682788"/>
              <a:ext cx="1461093" cy="54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Fakta,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peristiwa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data (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bukan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opini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asumsi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dugaan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6AD6591B-5A65-4FF0-B386-819B0EE22F2B}"/>
              </a:ext>
            </a:extLst>
          </p:cNvPr>
          <p:cNvSpPr txBox="1"/>
          <p:nvPr/>
        </p:nvSpPr>
        <p:spPr>
          <a:xfrm>
            <a:off x="6397162" y="5362842"/>
            <a:ext cx="117909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keyakinan, dsb.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C708FE4-C288-480C-BB23-99CB4C0A0439}"/>
              </a:ext>
            </a:extLst>
          </p:cNvPr>
          <p:cNvSpPr txBox="1"/>
          <p:nvPr/>
        </p:nvSpPr>
        <p:spPr>
          <a:xfrm>
            <a:off x="6136201" y="3882258"/>
            <a:ext cx="357021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279718F-3791-414A-97B2-0367BC6AC6D2}"/>
              </a:ext>
            </a:extLst>
          </p:cNvPr>
          <p:cNvSpPr txBox="1"/>
          <p:nvPr/>
        </p:nvSpPr>
        <p:spPr>
          <a:xfrm>
            <a:off x="5653659" y="6315797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28A3466-1B8E-428A-9DB4-2EC521029542}"/>
              </a:ext>
            </a:extLst>
          </p:cNvPr>
          <p:cNvSpPr txBox="1"/>
          <p:nvPr/>
        </p:nvSpPr>
        <p:spPr>
          <a:xfrm>
            <a:off x="5293410" y="4925291"/>
            <a:ext cx="188498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 MODEL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4482EC5-546E-464A-A884-9C9AC1E211BE}"/>
              </a:ext>
            </a:extLst>
          </p:cNvPr>
          <p:cNvSpPr txBox="1"/>
          <p:nvPr/>
        </p:nvSpPr>
        <p:spPr>
          <a:xfrm>
            <a:off x="5015195" y="5357625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64220DC-88FD-4DA0-9692-DE2CE05DCA33}"/>
              </a:ext>
            </a:extLst>
          </p:cNvPr>
          <p:cNvSpPr txBox="1"/>
          <p:nvPr/>
        </p:nvSpPr>
        <p:spPr>
          <a:xfrm>
            <a:off x="6437472" y="3948760"/>
            <a:ext cx="1097751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B1FF532-43C4-4732-8CD8-AD287E043563}"/>
              </a:ext>
            </a:extLst>
          </p:cNvPr>
          <p:cNvSpPr txBox="1"/>
          <p:nvPr/>
        </p:nvSpPr>
        <p:spPr>
          <a:xfrm>
            <a:off x="6143503" y="2730416"/>
            <a:ext cx="357021" cy="1048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70C1B01-93E8-48B7-BA9B-5DA76E7292BE}"/>
              </a:ext>
            </a:extLst>
          </p:cNvPr>
          <p:cNvSpPr txBox="1"/>
          <p:nvPr/>
        </p:nvSpPr>
        <p:spPr>
          <a:xfrm>
            <a:off x="6426646" y="2766854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5BB11B8-122B-4A5D-82FD-F8DBA890F75E}"/>
              </a:ext>
            </a:extLst>
          </p:cNvPr>
          <p:cNvGrpSpPr/>
          <p:nvPr/>
        </p:nvGrpSpPr>
        <p:grpSpPr>
          <a:xfrm>
            <a:off x="-1" y="-191568"/>
            <a:ext cx="12212061" cy="7061443"/>
            <a:chOff x="-1" y="-191568"/>
            <a:chExt cx="12212061" cy="706144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9C49F6A-3032-4891-B4F6-3652E0D0FD7E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row: U-Turn 68">
              <a:extLst>
                <a:ext uri="{FF2B5EF4-FFF2-40B4-BE49-F238E27FC236}">
                  <a16:creationId xmlns:a16="http://schemas.microsoft.com/office/drawing/2014/main" id="{1CAA5C47-D9F9-4F42-B316-653C5479AC3B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A061471-0E1A-4E5B-9A24-E91414891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606589" y="1750366"/>
              <a:ext cx="1835739" cy="677987"/>
            </a:xfrm>
            <a:prstGeom prst="rect">
              <a:avLst/>
            </a:prstGeom>
          </p:spPr>
        </p:pic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F0B73345-25D7-4CAF-9BA7-91341B478F32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8C98B7-2C80-4123-B168-A157674355D5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CDFA63A-ADF3-41EB-8A6C-1F7A4312719C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9BF0836-74D9-4224-AF34-B4ED38EF405D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976814C-98F1-4CDC-86FC-4FA445D56D54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271451-E039-4D28-9366-49B67B13ABB9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4E8D46E-96AE-4BCC-BBCB-D8D6BD353F50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4D8293-C01C-452C-818E-74CED00A71A0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FE40CF1-F758-4393-AE23-B39B76017E9E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B01D41B-BFE6-444D-9456-471B6E1B491F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91B1EE3-B1AA-4744-8E5B-D88E3B08BFD4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5DBFA7-8BF0-4924-880B-B84923FACA5E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098F3D-4C3E-44B3-88D1-55F410C4971B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56FE768-095F-44F6-B39B-BEB78B3EB6FA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75EDB70-FFA3-4046-B58E-1F53C5F6D3F8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F4A60E3-F422-4938-B43F-38D299247A90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856F3C1-4D04-4C6B-8A20-A48C963649E6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44775C6-ADD1-4CD0-901F-87D6CB05FCD9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4F46481-83AD-4AC7-B377-7C6398A2C8DC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FB643D6-E1E6-4FF7-B8BF-D21FB463CF95}"/>
              </a:ext>
            </a:extLst>
          </p:cNvPr>
          <p:cNvSpPr txBox="1"/>
          <p:nvPr/>
        </p:nvSpPr>
        <p:spPr>
          <a:xfrm>
            <a:off x="707648" y="784717"/>
            <a:ext cx="177442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APA YANG TERJADI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3132F2-2F58-4424-BAAA-4C9E4F539D53}"/>
              </a:ext>
            </a:extLst>
          </p:cNvPr>
          <p:cNvGrpSpPr/>
          <p:nvPr/>
        </p:nvGrpSpPr>
        <p:grpSpPr>
          <a:xfrm>
            <a:off x="4426626" y="2390786"/>
            <a:ext cx="2118404" cy="4296302"/>
            <a:chOff x="4426626" y="2416186"/>
            <a:chExt cx="2118404" cy="429630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5951FBD-C262-4A67-99D2-A9052DE3D172}"/>
                </a:ext>
              </a:extLst>
            </p:cNvPr>
            <p:cNvGrpSpPr/>
            <p:nvPr/>
          </p:nvGrpSpPr>
          <p:grpSpPr>
            <a:xfrm>
              <a:off x="5006556" y="2416186"/>
              <a:ext cx="1538474" cy="4296302"/>
              <a:chOff x="5006556" y="2416186"/>
              <a:chExt cx="1538474" cy="429630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D6B1924-9352-40AA-B792-B945F0363079}"/>
                  </a:ext>
                </a:extLst>
              </p:cNvPr>
              <p:cNvSpPr txBox="1"/>
              <p:nvPr/>
            </p:nvSpPr>
            <p:spPr>
              <a:xfrm>
                <a:off x="5006556" y="2416186"/>
                <a:ext cx="1001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POLA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DAN TREN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3E2F20-9EB9-4C93-AFF8-96E3FE549B15}"/>
                  </a:ext>
                </a:extLst>
              </p:cNvPr>
              <p:cNvSpPr txBox="1"/>
              <p:nvPr/>
            </p:nvSpPr>
            <p:spPr>
              <a:xfrm>
                <a:off x="6144920" y="5156833"/>
                <a:ext cx="400110" cy="155565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RETHINKING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EDC684-FDAB-4F7E-B0E0-8F26058B3F64}"/>
                </a:ext>
              </a:extLst>
            </p:cNvPr>
            <p:cNvSpPr txBox="1"/>
            <p:nvPr/>
          </p:nvSpPr>
          <p:spPr>
            <a:xfrm>
              <a:off x="4426626" y="2862362"/>
              <a:ext cx="1607202" cy="54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Perilaku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kebiasaan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sikap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(yang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dapat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dilihat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0AC0C6D-0576-4E40-86FC-0451CB8DF6ED}"/>
              </a:ext>
            </a:extLst>
          </p:cNvPr>
          <p:cNvSpPr txBox="1"/>
          <p:nvPr/>
        </p:nvSpPr>
        <p:spPr>
          <a:xfrm>
            <a:off x="6397412" y="5267338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8758D7-C292-4DFC-B004-71D0DDFCDC84}"/>
              </a:ext>
            </a:extLst>
          </p:cNvPr>
          <p:cNvSpPr txBox="1"/>
          <p:nvPr/>
        </p:nvSpPr>
        <p:spPr>
          <a:xfrm>
            <a:off x="6145575" y="2371098"/>
            <a:ext cx="400110" cy="10625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BAE6A2-C56B-47C4-B3D9-58C34D3429A4}"/>
              </a:ext>
            </a:extLst>
          </p:cNvPr>
          <p:cNvSpPr txBox="1"/>
          <p:nvPr/>
        </p:nvSpPr>
        <p:spPr>
          <a:xfrm>
            <a:off x="6143809" y="3564382"/>
            <a:ext cx="400110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C95C64D-8643-41B4-86FC-35634B3F354E}"/>
              </a:ext>
            </a:extLst>
          </p:cNvPr>
          <p:cNvCxnSpPr>
            <a:cxnSpLocks/>
          </p:cNvCxnSpPr>
          <p:nvPr/>
        </p:nvCxnSpPr>
        <p:spPr>
          <a:xfrm flipH="1">
            <a:off x="6093802" y="4915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81F1E4-516D-4456-8831-1E687EC0C804}"/>
              </a:ext>
            </a:extLst>
          </p:cNvPr>
          <p:cNvSpPr txBox="1"/>
          <p:nvPr/>
        </p:nvSpPr>
        <p:spPr>
          <a:xfrm>
            <a:off x="2175829" y="835266"/>
            <a:ext cx="366444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Fakta,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peristiwa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data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bersifat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objektif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bukan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opini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asumsi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dugaan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17899-BAE6-4618-BE0A-A7A07FD88FB1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3C3D8-60D5-4099-8109-95E2A810AA42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5B8EB1-E1F8-4BF3-87D3-C22A87676718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050472-FC24-40C2-9DEB-0581E673B0F6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ED39-39D2-40A5-ACA9-D5818B77BDBB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E6720F-371D-4C97-972A-00479CF3B0E8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09CD46-5184-4788-B27B-7E895CBAE4CB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3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244D8657-47DB-41B2-8375-20E96BB6E0D2}"/>
              </a:ext>
            </a:extLst>
          </p:cNvPr>
          <p:cNvGrpSpPr/>
          <p:nvPr/>
        </p:nvGrpSpPr>
        <p:grpSpPr>
          <a:xfrm>
            <a:off x="-1" y="-180324"/>
            <a:ext cx="12212061" cy="7061443"/>
            <a:chOff x="-1" y="-191568"/>
            <a:chExt cx="12212061" cy="706144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7B5817-6824-4436-9850-78F9FE76C000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row: U-Turn 93">
              <a:extLst>
                <a:ext uri="{FF2B5EF4-FFF2-40B4-BE49-F238E27FC236}">
                  <a16:creationId xmlns:a16="http://schemas.microsoft.com/office/drawing/2014/main" id="{FE7E8734-DC5D-438C-A122-65DE7A605070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Picture 94" descr="Icon&#10;&#10;Description automatically generated">
              <a:extLst>
                <a:ext uri="{FF2B5EF4-FFF2-40B4-BE49-F238E27FC236}">
                  <a16:creationId xmlns:a16="http://schemas.microsoft.com/office/drawing/2014/main" id="{730065E2-953D-4C77-87D1-E72862451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606589" y="1741977"/>
              <a:ext cx="1835739" cy="677987"/>
            </a:xfrm>
            <a:prstGeom prst="rect">
              <a:avLst/>
            </a:prstGeom>
          </p:spPr>
        </p:pic>
        <p:sp>
          <p:nvSpPr>
            <p:cNvPr id="97" name="Rectangle 9">
              <a:extLst>
                <a:ext uri="{FF2B5EF4-FFF2-40B4-BE49-F238E27FC236}">
                  <a16:creationId xmlns:a16="http://schemas.microsoft.com/office/drawing/2014/main" id="{8DD90876-21EC-4899-A0B0-9F2792D1E393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3B23DA3-3E32-4961-AEA7-1685BAE474E7}"/>
                </a:ext>
              </a:extLst>
            </p:cNvPr>
            <p:cNvGrpSpPr/>
            <p:nvPr/>
          </p:nvGrpSpPr>
          <p:grpSpPr>
            <a:xfrm rot="-60000">
              <a:off x="4259197" y="437202"/>
              <a:ext cx="3727746" cy="5744183"/>
              <a:chOff x="4261441" y="685800"/>
              <a:chExt cx="3841237" cy="591906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088BAE0-0AEA-4ADD-8072-ED4F25D57DFF}"/>
                  </a:ext>
                </a:extLst>
              </p:cNvPr>
              <p:cNvSpPr/>
              <p:nvPr/>
            </p:nvSpPr>
            <p:spPr>
              <a:xfrm>
                <a:off x="4274431" y="695176"/>
                <a:ext cx="3828247" cy="1932879"/>
              </a:xfrm>
              <a:custGeom>
                <a:avLst/>
                <a:gdLst>
                  <a:gd name="connsiteX0" fmla="*/ 1892300 w 3828247"/>
                  <a:gd name="connsiteY0" fmla="*/ 0 h 1932879"/>
                  <a:gd name="connsiteX1" fmla="*/ 1762125 w 3828247"/>
                  <a:gd name="connsiteY1" fmla="*/ 330200 h 1932879"/>
                  <a:gd name="connsiteX2" fmla="*/ 1495425 w 3828247"/>
                  <a:gd name="connsiteY2" fmla="*/ 688975 h 1932879"/>
                  <a:gd name="connsiteX3" fmla="*/ 1330325 w 3828247"/>
                  <a:gd name="connsiteY3" fmla="*/ 663575 h 1932879"/>
                  <a:gd name="connsiteX4" fmla="*/ 1346200 w 3828247"/>
                  <a:gd name="connsiteY4" fmla="*/ 765175 h 1932879"/>
                  <a:gd name="connsiteX5" fmla="*/ 1282700 w 3828247"/>
                  <a:gd name="connsiteY5" fmla="*/ 790575 h 1932879"/>
                  <a:gd name="connsiteX6" fmla="*/ 1270000 w 3828247"/>
                  <a:gd name="connsiteY6" fmla="*/ 838200 h 1932879"/>
                  <a:gd name="connsiteX7" fmla="*/ 1235075 w 3828247"/>
                  <a:gd name="connsiteY7" fmla="*/ 879475 h 1932879"/>
                  <a:gd name="connsiteX8" fmla="*/ 1250950 w 3828247"/>
                  <a:gd name="connsiteY8" fmla="*/ 971550 h 1932879"/>
                  <a:gd name="connsiteX9" fmla="*/ 1193800 w 3828247"/>
                  <a:gd name="connsiteY9" fmla="*/ 974725 h 1932879"/>
                  <a:gd name="connsiteX10" fmla="*/ 1196975 w 3828247"/>
                  <a:gd name="connsiteY10" fmla="*/ 1092200 h 1932879"/>
                  <a:gd name="connsiteX11" fmla="*/ 996950 w 3828247"/>
                  <a:gd name="connsiteY11" fmla="*/ 1270000 h 1932879"/>
                  <a:gd name="connsiteX12" fmla="*/ 866775 w 3828247"/>
                  <a:gd name="connsiteY12" fmla="*/ 1330325 h 1932879"/>
                  <a:gd name="connsiteX13" fmla="*/ 765175 w 3828247"/>
                  <a:gd name="connsiteY13" fmla="*/ 1263650 h 1932879"/>
                  <a:gd name="connsiteX14" fmla="*/ 733425 w 3828247"/>
                  <a:gd name="connsiteY14" fmla="*/ 1292225 h 1932879"/>
                  <a:gd name="connsiteX15" fmla="*/ 723900 w 3828247"/>
                  <a:gd name="connsiteY15" fmla="*/ 1295400 h 1932879"/>
                  <a:gd name="connsiteX16" fmla="*/ 723900 w 3828247"/>
                  <a:gd name="connsiteY16" fmla="*/ 1308100 h 1932879"/>
                  <a:gd name="connsiteX17" fmla="*/ 730250 w 3828247"/>
                  <a:gd name="connsiteY17" fmla="*/ 1298575 h 1932879"/>
                  <a:gd name="connsiteX18" fmla="*/ 749300 w 3828247"/>
                  <a:gd name="connsiteY18" fmla="*/ 1289050 h 1932879"/>
                  <a:gd name="connsiteX19" fmla="*/ 755650 w 3828247"/>
                  <a:gd name="connsiteY19" fmla="*/ 1289050 h 1932879"/>
                  <a:gd name="connsiteX20" fmla="*/ 711200 w 3828247"/>
                  <a:gd name="connsiteY20" fmla="*/ 1317625 h 1932879"/>
                  <a:gd name="connsiteX21" fmla="*/ 679450 w 3828247"/>
                  <a:gd name="connsiteY21" fmla="*/ 1412875 h 1932879"/>
                  <a:gd name="connsiteX22" fmla="*/ 473075 w 3828247"/>
                  <a:gd name="connsiteY22" fmla="*/ 1387475 h 1932879"/>
                  <a:gd name="connsiteX23" fmla="*/ 460375 w 3828247"/>
                  <a:gd name="connsiteY23" fmla="*/ 1466850 h 1932879"/>
                  <a:gd name="connsiteX24" fmla="*/ 311150 w 3828247"/>
                  <a:gd name="connsiteY24" fmla="*/ 1577975 h 1932879"/>
                  <a:gd name="connsiteX25" fmla="*/ 228600 w 3828247"/>
                  <a:gd name="connsiteY25" fmla="*/ 1577975 h 1932879"/>
                  <a:gd name="connsiteX26" fmla="*/ 203200 w 3828247"/>
                  <a:gd name="connsiteY26" fmla="*/ 1568450 h 1932879"/>
                  <a:gd name="connsiteX27" fmla="*/ 193675 w 3828247"/>
                  <a:gd name="connsiteY27" fmla="*/ 1565275 h 1932879"/>
                  <a:gd name="connsiteX28" fmla="*/ 187325 w 3828247"/>
                  <a:gd name="connsiteY28" fmla="*/ 1555750 h 1932879"/>
                  <a:gd name="connsiteX29" fmla="*/ 200025 w 3828247"/>
                  <a:gd name="connsiteY29" fmla="*/ 1524000 h 1932879"/>
                  <a:gd name="connsiteX30" fmla="*/ 212725 w 3828247"/>
                  <a:gd name="connsiteY30" fmla="*/ 1504950 h 1932879"/>
                  <a:gd name="connsiteX31" fmla="*/ 215900 w 3828247"/>
                  <a:gd name="connsiteY31" fmla="*/ 1514475 h 1932879"/>
                  <a:gd name="connsiteX32" fmla="*/ 196850 w 3828247"/>
                  <a:gd name="connsiteY32" fmla="*/ 1524000 h 1932879"/>
                  <a:gd name="connsiteX33" fmla="*/ 193675 w 3828247"/>
                  <a:gd name="connsiteY33" fmla="*/ 1524000 h 1932879"/>
                  <a:gd name="connsiteX34" fmla="*/ 193675 w 3828247"/>
                  <a:gd name="connsiteY34" fmla="*/ 1524000 h 1932879"/>
                  <a:gd name="connsiteX35" fmla="*/ 177800 w 3828247"/>
                  <a:gd name="connsiteY35" fmla="*/ 1546225 h 1932879"/>
                  <a:gd name="connsiteX36" fmla="*/ 190500 w 3828247"/>
                  <a:gd name="connsiteY36" fmla="*/ 1514475 h 1932879"/>
                  <a:gd name="connsiteX37" fmla="*/ 212725 w 3828247"/>
                  <a:gd name="connsiteY37" fmla="*/ 1482725 h 1932879"/>
                  <a:gd name="connsiteX38" fmla="*/ 225425 w 3828247"/>
                  <a:gd name="connsiteY38" fmla="*/ 1470025 h 1932879"/>
                  <a:gd name="connsiteX39" fmla="*/ 111125 w 3828247"/>
                  <a:gd name="connsiteY39" fmla="*/ 1628775 h 1932879"/>
                  <a:gd name="connsiteX40" fmla="*/ 41275 w 3828247"/>
                  <a:gd name="connsiteY40" fmla="*/ 1660525 h 1932879"/>
                  <a:gd name="connsiteX41" fmla="*/ 0 w 3828247"/>
                  <a:gd name="connsiteY41" fmla="*/ 1758950 h 1932879"/>
                  <a:gd name="connsiteX42" fmla="*/ 974725 w 3828247"/>
                  <a:gd name="connsiteY42" fmla="*/ 1733550 h 1932879"/>
                  <a:gd name="connsiteX43" fmla="*/ 1913723 w 3828247"/>
                  <a:gd name="connsiteY43" fmla="*/ 1692629 h 1932879"/>
                  <a:gd name="connsiteX44" fmla="*/ 2917825 w 3828247"/>
                  <a:gd name="connsiteY44" fmla="*/ 1724025 h 1932879"/>
                  <a:gd name="connsiteX45" fmla="*/ 3828247 w 3828247"/>
                  <a:gd name="connsiteY45" fmla="*/ 1832872 h 1932879"/>
                  <a:gd name="connsiteX46" fmla="*/ 3498850 w 3828247"/>
                  <a:gd name="connsiteY46" fmla="*/ 1568450 h 1932879"/>
                  <a:gd name="connsiteX47" fmla="*/ 3502025 w 3828247"/>
                  <a:gd name="connsiteY47" fmla="*/ 1403350 h 1932879"/>
                  <a:gd name="connsiteX48" fmla="*/ 3305175 w 3828247"/>
                  <a:gd name="connsiteY48" fmla="*/ 1279525 h 1932879"/>
                  <a:gd name="connsiteX49" fmla="*/ 3209925 w 3828247"/>
                  <a:gd name="connsiteY49" fmla="*/ 1050925 h 1932879"/>
                  <a:gd name="connsiteX50" fmla="*/ 2924175 w 3828247"/>
                  <a:gd name="connsiteY50" fmla="*/ 1016000 h 1932879"/>
                  <a:gd name="connsiteX51" fmla="*/ 2940050 w 3828247"/>
                  <a:gd name="connsiteY51" fmla="*/ 904875 h 1932879"/>
                  <a:gd name="connsiteX52" fmla="*/ 2762250 w 3828247"/>
                  <a:gd name="connsiteY52" fmla="*/ 809625 h 1932879"/>
                  <a:gd name="connsiteX53" fmla="*/ 2708275 w 3828247"/>
                  <a:gd name="connsiteY53" fmla="*/ 819150 h 1932879"/>
                  <a:gd name="connsiteX54" fmla="*/ 2517775 w 3828247"/>
                  <a:gd name="connsiteY54" fmla="*/ 546100 h 1932879"/>
                  <a:gd name="connsiteX55" fmla="*/ 2101850 w 3828247"/>
                  <a:gd name="connsiteY55" fmla="*/ 146050 h 1932879"/>
                  <a:gd name="connsiteX56" fmla="*/ 1971675 w 3828247"/>
                  <a:gd name="connsiteY56" fmla="*/ 98425 h 1932879"/>
                  <a:gd name="connsiteX57" fmla="*/ 1892300 w 3828247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7" h="1932879" fill="none" extrusionOk="0">
                    <a:moveTo>
                      <a:pt x="1892300" y="0"/>
                    </a:moveTo>
                    <a:cubicBezTo>
                      <a:pt x="1778666" y="139394"/>
                      <a:pt x="1812104" y="206991"/>
                      <a:pt x="1762125" y="330200"/>
                    </a:cubicBezTo>
                    <a:cubicBezTo>
                      <a:pt x="1539341" y="502815"/>
                      <a:pt x="1579226" y="571303"/>
                      <a:pt x="1495425" y="688975"/>
                    </a:cubicBezTo>
                    <a:cubicBezTo>
                      <a:pt x="1429094" y="683509"/>
                      <a:pt x="1403427" y="672400"/>
                      <a:pt x="1330325" y="663575"/>
                    </a:cubicBezTo>
                    <a:cubicBezTo>
                      <a:pt x="1337645" y="685225"/>
                      <a:pt x="1337241" y="742309"/>
                      <a:pt x="1346200" y="765175"/>
                    </a:cubicBezTo>
                    <a:cubicBezTo>
                      <a:pt x="1324205" y="778696"/>
                      <a:pt x="1299281" y="779249"/>
                      <a:pt x="1282700" y="790575"/>
                    </a:cubicBezTo>
                    <a:cubicBezTo>
                      <a:pt x="1282647" y="803051"/>
                      <a:pt x="1274411" y="821082"/>
                      <a:pt x="1270000" y="838200"/>
                    </a:cubicBezTo>
                    <a:cubicBezTo>
                      <a:pt x="1259627" y="858151"/>
                      <a:pt x="1249530" y="860924"/>
                      <a:pt x="1235075" y="879475"/>
                    </a:cubicBezTo>
                    <a:cubicBezTo>
                      <a:pt x="1250067" y="905941"/>
                      <a:pt x="1235273" y="940380"/>
                      <a:pt x="1250950" y="971550"/>
                    </a:cubicBezTo>
                    <a:cubicBezTo>
                      <a:pt x="1236757" y="972460"/>
                      <a:pt x="1219927" y="966409"/>
                      <a:pt x="1193800" y="974725"/>
                    </a:cubicBezTo>
                    <a:cubicBezTo>
                      <a:pt x="1193537" y="1014660"/>
                      <a:pt x="1187140" y="1048243"/>
                      <a:pt x="1196975" y="1092200"/>
                    </a:cubicBezTo>
                    <a:cubicBezTo>
                      <a:pt x="990791" y="1116649"/>
                      <a:pt x="1071721" y="1217078"/>
                      <a:pt x="996950" y="1270000"/>
                    </a:cubicBezTo>
                    <a:cubicBezTo>
                      <a:pt x="943413" y="1311877"/>
                      <a:pt x="924006" y="1288282"/>
                      <a:pt x="866775" y="1330325"/>
                    </a:cubicBezTo>
                    <a:cubicBezTo>
                      <a:pt x="826943" y="1307854"/>
                      <a:pt x="797086" y="1271516"/>
                      <a:pt x="765175" y="1263650"/>
                    </a:cubicBezTo>
                    <a:cubicBezTo>
                      <a:pt x="755658" y="1272988"/>
                      <a:pt x="746893" y="1285801"/>
                      <a:pt x="733425" y="1292225"/>
                    </a:cubicBezTo>
                    <a:cubicBezTo>
                      <a:pt x="730723" y="1294014"/>
                      <a:pt x="726937" y="1294365"/>
                      <a:pt x="723900" y="1295400"/>
                    </a:cubicBezTo>
                    <a:cubicBezTo>
                      <a:pt x="709284" y="1318780"/>
                      <a:pt x="704048" y="1317765"/>
                      <a:pt x="723900" y="1308100"/>
                    </a:cubicBezTo>
                    <a:cubicBezTo>
                      <a:pt x="726996" y="1304982"/>
                      <a:pt x="727372" y="1301071"/>
                      <a:pt x="730250" y="1298575"/>
                    </a:cubicBezTo>
                    <a:cubicBezTo>
                      <a:pt x="733084" y="1294271"/>
                      <a:pt x="741039" y="1289752"/>
                      <a:pt x="749300" y="1289050"/>
                    </a:cubicBezTo>
                    <a:cubicBezTo>
                      <a:pt x="751229" y="1288768"/>
                      <a:pt x="753373" y="1288940"/>
                      <a:pt x="755650" y="1289050"/>
                    </a:cubicBezTo>
                    <a:cubicBezTo>
                      <a:pt x="746053" y="1302648"/>
                      <a:pt x="731961" y="1303368"/>
                      <a:pt x="711200" y="1317625"/>
                    </a:cubicBezTo>
                    <a:cubicBezTo>
                      <a:pt x="706230" y="1367365"/>
                      <a:pt x="685238" y="1389863"/>
                      <a:pt x="679450" y="1412875"/>
                    </a:cubicBezTo>
                    <a:cubicBezTo>
                      <a:pt x="594636" y="1414865"/>
                      <a:pt x="577620" y="1381143"/>
                      <a:pt x="473075" y="1387475"/>
                    </a:cubicBezTo>
                    <a:cubicBezTo>
                      <a:pt x="477188" y="1411195"/>
                      <a:pt x="463367" y="1441568"/>
                      <a:pt x="460375" y="1466850"/>
                    </a:cubicBezTo>
                    <a:cubicBezTo>
                      <a:pt x="429971" y="1514164"/>
                      <a:pt x="365600" y="1526473"/>
                      <a:pt x="311150" y="1577975"/>
                    </a:cubicBezTo>
                    <a:cubicBezTo>
                      <a:pt x="284602" y="1581165"/>
                      <a:pt x="263599" y="1570133"/>
                      <a:pt x="228600" y="1577975"/>
                    </a:cubicBezTo>
                    <a:cubicBezTo>
                      <a:pt x="218413" y="1576420"/>
                      <a:pt x="215726" y="1572296"/>
                      <a:pt x="203200" y="1568450"/>
                    </a:cubicBezTo>
                    <a:cubicBezTo>
                      <a:pt x="200129" y="1567009"/>
                      <a:pt x="196582" y="1566924"/>
                      <a:pt x="193675" y="1565275"/>
                    </a:cubicBezTo>
                    <a:cubicBezTo>
                      <a:pt x="191241" y="1561957"/>
                      <a:pt x="189588" y="1557952"/>
                      <a:pt x="187325" y="1555750"/>
                    </a:cubicBezTo>
                    <a:cubicBezTo>
                      <a:pt x="188821" y="1529660"/>
                      <a:pt x="185996" y="1544191"/>
                      <a:pt x="200025" y="1524000"/>
                    </a:cubicBezTo>
                    <a:cubicBezTo>
                      <a:pt x="204402" y="1517748"/>
                      <a:pt x="212725" y="1504950"/>
                      <a:pt x="212725" y="1504950"/>
                    </a:cubicBezTo>
                    <a:cubicBezTo>
                      <a:pt x="213371" y="1508370"/>
                      <a:pt x="217803" y="1511807"/>
                      <a:pt x="215900" y="1514475"/>
                    </a:cubicBezTo>
                    <a:cubicBezTo>
                      <a:pt x="214375" y="1518725"/>
                      <a:pt x="199689" y="1522708"/>
                      <a:pt x="196850" y="1524000"/>
                    </a:cubicBezTo>
                    <a:cubicBezTo>
                      <a:pt x="195666" y="1524235"/>
                      <a:pt x="194653" y="1523947"/>
                      <a:pt x="193675" y="1524000"/>
                    </a:cubicBezTo>
                    <a:lnTo>
                      <a:pt x="193675" y="1524000"/>
                    </a:lnTo>
                    <a:cubicBezTo>
                      <a:pt x="188895" y="1530953"/>
                      <a:pt x="186994" y="1542377"/>
                      <a:pt x="177800" y="1546225"/>
                    </a:cubicBezTo>
                    <a:cubicBezTo>
                      <a:pt x="173320" y="1547747"/>
                      <a:pt x="189779" y="1515380"/>
                      <a:pt x="190500" y="1514475"/>
                    </a:cubicBezTo>
                    <a:cubicBezTo>
                      <a:pt x="193226" y="1506589"/>
                      <a:pt x="207534" y="1489329"/>
                      <a:pt x="212725" y="1482725"/>
                    </a:cubicBezTo>
                    <a:cubicBezTo>
                      <a:pt x="217451" y="1478147"/>
                      <a:pt x="220371" y="1475575"/>
                      <a:pt x="225425" y="1470025"/>
                    </a:cubicBezTo>
                    <a:cubicBezTo>
                      <a:pt x="210861" y="1519112"/>
                      <a:pt x="151887" y="1548867"/>
                      <a:pt x="111125" y="1628775"/>
                    </a:cubicBezTo>
                    <a:cubicBezTo>
                      <a:pt x="88952" y="1647729"/>
                      <a:pt x="71889" y="1645290"/>
                      <a:pt x="41275" y="1660525"/>
                    </a:cubicBezTo>
                    <a:cubicBezTo>
                      <a:pt x="37423" y="1693613"/>
                      <a:pt x="12449" y="1725217"/>
                      <a:pt x="0" y="1758950"/>
                    </a:cubicBezTo>
                    <a:cubicBezTo>
                      <a:pt x="257006" y="1899223"/>
                      <a:pt x="562439" y="2008709"/>
                      <a:pt x="974725" y="1733550"/>
                    </a:cubicBezTo>
                    <a:cubicBezTo>
                      <a:pt x="1300394" y="1904453"/>
                      <a:pt x="1625201" y="2077192"/>
                      <a:pt x="1913723" y="1692629"/>
                    </a:cubicBezTo>
                    <a:cubicBezTo>
                      <a:pt x="2228931" y="1915326"/>
                      <a:pt x="2661523" y="1879204"/>
                      <a:pt x="2917825" y="1724025"/>
                    </a:cubicBezTo>
                    <a:cubicBezTo>
                      <a:pt x="3408374" y="1984101"/>
                      <a:pt x="3673666" y="1875371"/>
                      <a:pt x="3828247" y="1832872"/>
                    </a:cubicBezTo>
                    <a:cubicBezTo>
                      <a:pt x="3674457" y="1748137"/>
                      <a:pt x="3644430" y="1677440"/>
                      <a:pt x="3498850" y="1568450"/>
                    </a:cubicBezTo>
                    <a:cubicBezTo>
                      <a:pt x="3507468" y="1522270"/>
                      <a:pt x="3500920" y="1456658"/>
                      <a:pt x="3502025" y="1403350"/>
                    </a:cubicBezTo>
                    <a:cubicBezTo>
                      <a:pt x="3454330" y="1390339"/>
                      <a:pt x="3384913" y="1299895"/>
                      <a:pt x="3305175" y="1279525"/>
                    </a:cubicBezTo>
                    <a:cubicBezTo>
                      <a:pt x="3238478" y="1185611"/>
                      <a:pt x="3249903" y="1140454"/>
                      <a:pt x="3209925" y="1050925"/>
                    </a:cubicBezTo>
                    <a:cubicBezTo>
                      <a:pt x="3113009" y="1072291"/>
                      <a:pt x="2995847" y="1014455"/>
                      <a:pt x="2924175" y="1016000"/>
                    </a:cubicBezTo>
                    <a:cubicBezTo>
                      <a:pt x="2922061" y="959277"/>
                      <a:pt x="2946742" y="929197"/>
                      <a:pt x="2940050" y="904875"/>
                    </a:cubicBezTo>
                    <a:cubicBezTo>
                      <a:pt x="2846976" y="881356"/>
                      <a:pt x="2805667" y="830840"/>
                      <a:pt x="2762250" y="809625"/>
                    </a:cubicBezTo>
                    <a:cubicBezTo>
                      <a:pt x="2750435" y="813227"/>
                      <a:pt x="2718834" y="815574"/>
                      <a:pt x="2708275" y="819150"/>
                    </a:cubicBezTo>
                    <a:cubicBezTo>
                      <a:pt x="2617072" y="704973"/>
                      <a:pt x="2596757" y="610773"/>
                      <a:pt x="2517775" y="546100"/>
                    </a:cubicBezTo>
                    <a:cubicBezTo>
                      <a:pt x="2364513" y="428208"/>
                      <a:pt x="2329151" y="325373"/>
                      <a:pt x="2101850" y="146050"/>
                    </a:cubicBezTo>
                    <a:cubicBezTo>
                      <a:pt x="2062916" y="141865"/>
                      <a:pt x="2014226" y="110800"/>
                      <a:pt x="1971675" y="98425"/>
                    </a:cubicBezTo>
                    <a:cubicBezTo>
                      <a:pt x="1944890" y="67279"/>
                      <a:pt x="1932022" y="33818"/>
                      <a:pt x="1892300" y="0"/>
                    </a:cubicBezTo>
                    <a:close/>
                  </a:path>
                  <a:path w="3828247" h="1932879" stroke="0" extrusionOk="0">
                    <a:moveTo>
                      <a:pt x="1892300" y="0"/>
                    </a:moveTo>
                    <a:cubicBezTo>
                      <a:pt x="1775110" y="161665"/>
                      <a:pt x="1823595" y="211485"/>
                      <a:pt x="1762125" y="330200"/>
                    </a:cubicBezTo>
                    <a:cubicBezTo>
                      <a:pt x="1533251" y="488717"/>
                      <a:pt x="1561020" y="560575"/>
                      <a:pt x="1495425" y="688975"/>
                    </a:cubicBezTo>
                    <a:cubicBezTo>
                      <a:pt x="1435784" y="692277"/>
                      <a:pt x="1381277" y="657681"/>
                      <a:pt x="1330325" y="663575"/>
                    </a:cubicBezTo>
                    <a:cubicBezTo>
                      <a:pt x="1342561" y="706632"/>
                      <a:pt x="1340147" y="737478"/>
                      <a:pt x="1346200" y="765175"/>
                    </a:cubicBezTo>
                    <a:cubicBezTo>
                      <a:pt x="1324676" y="779913"/>
                      <a:pt x="1310900" y="772738"/>
                      <a:pt x="1282700" y="790575"/>
                    </a:cubicBezTo>
                    <a:cubicBezTo>
                      <a:pt x="1283259" y="803096"/>
                      <a:pt x="1272256" y="821541"/>
                      <a:pt x="1270000" y="838200"/>
                    </a:cubicBezTo>
                    <a:cubicBezTo>
                      <a:pt x="1264447" y="850117"/>
                      <a:pt x="1247223" y="863302"/>
                      <a:pt x="1235075" y="879475"/>
                    </a:cubicBezTo>
                    <a:cubicBezTo>
                      <a:pt x="1248209" y="920464"/>
                      <a:pt x="1242699" y="952518"/>
                      <a:pt x="1250950" y="971550"/>
                    </a:cubicBezTo>
                    <a:cubicBezTo>
                      <a:pt x="1222950" y="973990"/>
                      <a:pt x="1220147" y="968061"/>
                      <a:pt x="1193800" y="974725"/>
                    </a:cubicBezTo>
                    <a:cubicBezTo>
                      <a:pt x="1184436" y="1012382"/>
                      <a:pt x="1196121" y="1060919"/>
                      <a:pt x="1196975" y="1092200"/>
                    </a:cubicBezTo>
                    <a:cubicBezTo>
                      <a:pt x="984164" y="1148523"/>
                      <a:pt x="1049363" y="1202823"/>
                      <a:pt x="996950" y="1270000"/>
                    </a:cubicBezTo>
                    <a:cubicBezTo>
                      <a:pt x="965051" y="1288757"/>
                      <a:pt x="907882" y="1295273"/>
                      <a:pt x="866775" y="1330325"/>
                    </a:cubicBezTo>
                    <a:cubicBezTo>
                      <a:pt x="818812" y="1303002"/>
                      <a:pt x="812377" y="1294014"/>
                      <a:pt x="765175" y="1263650"/>
                    </a:cubicBezTo>
                    <a:cubicBezTo>
                      <a:pt x="755298" y="1269939"/>
                      <a:pt x="744634" y="1289143"/>
                      <a:pt x="733425" y="1292225"/>
                    </a:cubicBezTo>
                    <a:cubicBezTo>
                      <a:pt x="731250" y="1293150"/>
                      <a:pt x="727126" y="1294280"/>
                      <a:pt x="723900" y="1295400"/>
                    </a:cubicBezTo>
                    <a:cubicBezTo>
                      <a:pt x="709779" y="1318432"/>
                      <a:pt x="705061" y="1318077"/>
                      <a:pt x="723900" y="1308100"/>
                    </a:cubicBezTo>
                    <a:cubicBezTo>
                      <a:pt x="725670" y="1305329"/>
                      <a:pt x="727180" y="1301806"/>
                      <a:pt x="730250" y="1298575"/>
                    </a:cubicBezTo>
                    <a:cubicBezTo>
                      <a:pt x="736700" y="1294544"/>
                      <a:pt x="742494" y="1290709"/>
                      <a:pt x="749300" y="1289050"/>
                    </a:cubicBezTo>
                    <a:cubicBezTo>
                      <a:pt x="751330" y="1288697"/>
                      <a:pt x="753095" y="1289362"/>
                      <a:pt x="755650" y="1289050"/>
                    </a:cubicBezTo>
                    <a:cubicBezTo>
                      <a:pt x="741541" y="1298666"/>
                      <a:pt x="717661" y="1306010"/>
                      <a:pt x="711200" y="1317625"/>
                    </a:cubicBezTo>
                    <a:cubicBezTo>
                      <a:pt x="705019" y="1367271"/>
                      <a:pt x="694267" y="1368394"/>
                      <a:pt x="679450" y="1412875"/>
                    </a:cubicBezTo>
                    <a:cubicBezTo>
                      <a:pt x="588750" y="1413307"/>
                      <a:pt x="543520" y="1390261"/>
                      <a:pt x="473075" y="1387475"/>
                    </a:cubicBezTo>
                    <a:cubicBezTo>
                      <a:pt x="471537" y="1415804"/>
                      <a:pt x="456259" y="1442591"/>
                      <a:pt x="460375" y="1466850"/>
                    </a:cubicBezTo>
                    <a:cubicBezTo>
                      <a:pt x="407985" y="1506153"/>
                      <a:pt x="374947" y="1526389"/>
                      <a:pt x="311150" y="1577975"/>
                    </a:cubicBezTo>
                    <a:cubicBezTo>
                      <a:pt x="273915" y="1580979"/>
                      <a:pt x="260919" y="1577391"/>
                      <a:pt x="228600" y="1577975"/>
                    </a:cubicBezTo>
                    <a:cubicBezTo>
                      <a:pt x="218803" y="1575795"/>
                      <a:pt x="216049" y="1570452"/>
                      <a:pt x="203200" y="1568450"/>
                    </a:cubicBezTo>
                    <a:cubicBezTo>
                      <a:pt x="200149" y="1566630"/>
                      <a:pt x="195815" y="1566534"/>
                      <a:pt x="193675" y="1565275"/>
                    </a:cubicBezTo>
                    <a:cubicBezTo>
                      <a:pt x="190261" y="1562521"/>
                      <a:pt x="188761" y="1558706"/>
                      <a:pt x="187325" y="1555750"/>
                    </a:cubicBezTo>
                    <a:cubicBezTo>
                      <a:pt x="194206" y="1531424"/>
                      <a:pt x="187538" y="1545463"/>
                      <a:pt x="200025" y="1524000"/>
                    </a:cubicBezTo>
                    <a:cubicBezTo>
                      <a:pt x="204402" y="1517748"/>
                      <a:pt x="212725" y="1504950"/>
                      <a:pt x="212725" y="1504950"/>
                    </a:cubicBezTo>
                    <a:cubicBezTo>
                      <a:pt x="213925" y="1507756"/>
                      <a:pt x="217225" y="1510596"/>
                      <a:pt x="215900" y="1514475"/>
                    </a:cubicBezTo>
                    <a:cubicBezTo>
                      <a:pt x="214059" y="1518751"/>
                      <a:pt x="200127" y="1523908"/>
                      <a:pt x="196850" y="1524000"/>
                    </a:cubicBezTo>
                    <a:cubicBezTo>
                      <a:pt x="195861" y="1524267"/>
                      <a:pt x="194706" y="1523844"/>
                      <a:pt x="193675" y="1524000"/>
                    </a:cubicBezTo>
                    <a:lnTo>
                      <a:pt x="193675" y="1524000"/>
                    </a:lnTo>
                    <a:cubicBezTo>
                      <a:pt x="187884" y="1531160"/>
                      <a:pt x="186413" y="1543113"/>
                      <a:pt x="177800" y="1546225"/>
                    </a:cubicBezTo>
                    <a:cubicBezTo>
                      <a:pt x="173269" y="1547684"/>
                      <a:pt x="190112" y="1515290"/>
                      <a:pt x="190500" y="1514475"/>
                    </a:cubicBezTo>
                    <a:cubicBezTo>
                      <a:pt x="196167" y="1509773"/>
                      <a:pt x="205285" y="1490361"/>
                      <a:pt x="212725" y="1482725"/>
                    </a:cubicBezTo>
                    <a:cubicBezTo>
                      <a:pt x="217610" y="1477640"/>
                      <a:pt x="220769" y="1473672"/>
                      <a:pt x="225425" y="1470025"/>
                    </a:cubicBezTo>
                    <a:cubicBezTo>
                      <a:pt x="185360" y="1557198"/>
                      <a:pt x="155739" y="1552439"/>
                      <a:pt x="111125" y="1628775"/>
                    </a:cubicBezTo>
                    <a:cubicBezTo>
                      <a:pt x="95305" y="1637129"/>
                      <a:pt x="68012" y="1646296"/>
                      <a:pt x="41275" y="1660525"/>
                    </a:cubicBezTo>
                    <a:cubicBezTo>
                      <a:pt x="34456" y="1684855"/>
                      <a:pt x="8673" y="1726589"/>
                      <a:pt x="0" y="1758950"/>
                    </a:cubicBezTo>
                    <a:cubicBezTo>
                      <a:pt x="177514" y="1853780"/>
                      <a:pt x="487273" y="2039892"/>
                      <a:pt x="974725" y="1733550"/>
                    </a:cubicBezTo>
                    <a:cubicBezTo>
                      <a:pt x="1174119" y="1928342"/>
                      <a:pt x="1604653" y="2043922"/>
                      <a:pt x="1913723" y="1692629"/>
                    </a:cubicBezTo>
                    <a:cubicBezTo>
                      <a:pt x="2136831" y="1891394"/>
                      <a:pt x="2741288" y="1970080"/>
                      <a:pt x="2917825" y="1724025"/>
                    </a:cubicBezTo>
                    <a:cubicBezTo>
                      <a:pt x="3409590" y="1955748"/>
                      <a:pt x="3660396" y="1884774"/>
                      <a:pt x="3828247" y="1832872"/>
                    </a:cubicBezTo>
                    <a:cubicBezTo>
                      <a:pt x="3672743" y="1752405"/>
                      <a:pt x="3663675" y="1651923"/>
                      <a:pt x="3498850" y="1568450"/>
                    </a:cubicBezTo>
                    <a:cubicBezTo>
                      <a:pt x="3499240" y="1519372"/>
                      <a:pt x="3514008" y="1452465"/>
                      <a:pt x="3502025" y="1403350"/>
                    </a:cubicBezTo>
                    <a:cubicBezTo>
                      <a:pt x="3392438" y="1361223"/>
                      <a:pt x="3375819" y="1307634"/>
                      <a:pt x="3305175" y="1279525"/>
                    </a:cubicBezTo>
                    <a:cubicBezTo>
                      <a:pt x="3262890" y="1200182"/>
                      <a:pt x="3269553" y="1139960"/>
                      <a:pt x="3209925" y="1050925"/>
                    </a:cubicBezTo>
                    <a:cubicBezTo>
                      <a:pt x="3105357" y="1060188"/>
                      <a:pt x="3042772" y="997341"/>
                      <a:pt x="2924175" y="1016000"/>
                    </a:cubicBezTo>
                    <a:cubicBezTo>
                      <a:pt x="2923444" y="965015"/>
                      <a:pt x="2943779" y="946475"/>
                      <a:pt x="2940050" y="904875"/>
                    </a:cubicBezTo>
                    <a:cubicBezTo>
                      <a:pt x="2888677" y="882700"/>
                      <a:pt x="2838247" y="830580"/>
                      <a:pt x="2762250" y="809625"/>
                    </a:cubicBezTo>
                    <a:cubicBezTo>
                      <a:pt x="2736266" y="818334"/>
                      <a:pt x="2728587" y="810838"/>
                      <a:pt x="2708275" y="819150"/>
                    </a:cubicBezTo>
                    <a:cubicBezTo>
                      <a:pt x="2657200" y="761999"/>
                      <a:pt x="2617343" y="633855"/>
                      <a:pt x="2517775" y="546100"/>
                    </a:cubicBezTo>
                    <a:cubicBezTo>
                      <a:pt x="2338614" y="460703"/>
                      <a:pt x="2254677" y="228363"/>
                      <a:pt x="2101850" y="146050"/>
                    </a:cubicBezTo>
                    <a:cubicBezTo>
                      <a:pt x="2038369" y="136280"/>
                      <a:pt x="2007477" y="109909"/>
                      <a:pt x="1971675" y="98425"/>
                    </a:cubicBezTo>
                    <a:cubicBezTo>
                      <a:pt x="1935418" y="58926"/>
                      <a:pt x="1921888" y="19145"/>
                      <a:pt x="189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1C59F56-7982-4C81-A15D-748D74546490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21D9B7D-F5F0-4DC4-A4FC-AE53D59CDE44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02703C4-5583-47C8-8619-1824DEDD7F76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1BBF3B1-D52A-4DCB-8C47-9640A2AB5349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A89D495-AB9B-4276-8B43-4B675D3A0CCF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F0697F8-3394-4A0C-A4B0-2944A69D13E3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00813FF-D563-4338-8FAF-D665B9685728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A28A20C-E9C2-4505-ABBF-CF8323F01B8B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AB38161-7E35-414B-9712-EDABEF4A6D59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247EE6E-733D-40B3-BA0C-560871A72F84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A2FEEA0-443E-456E-AF65-D41CDFA69D4D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E59A60-BF75-4CC9-A651-389085387117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82B7F0B-722A-47D4-83A8-6C913FAF7D1A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C7DF513-7A3C-4E8D-95A1-65F89DC9F3EE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45F510E-66D1-44BF-AA6F-08D0229763B1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73BFB4D-25BB-4434-BF40-69A9D277858A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8A430A-9C5A-4114-BEF7-472B0569E8A4}"/>
              </a:ext>
            </a:extLst>
          </p:cNvPr>
          <p:cNvSpPr txBox="1"/>
          <p:nvPr/>
        </p:nvSpPr>
        <p:spPr>
          <a:xfrm>
            <a:off x="1158733" y="3437819"/>
            <a:ext cx="1333160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POLA 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DAN TREN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4F5F37-261C-4D02-B9C4-37FEEC5AB5BD}"/>
              </a:ext>
            </a:extLst>
          </p:cNvPr>
          <p:cNvGrpSpPr/>
          <p:nvPr/>
        </p:nvGrpSpPr>
        <p:grpSpPr>
          <a:xfrm rot="15530338">
            <a:off x="1283583" y="2587673"/>
            <a:ext cx="914721" cy="748554"/>
            <a:chOff x="3215930" y="2735636"/>
            <a:chExt cx="1467413" cy="120084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5466CFC-A623-4B20-9ABE-8A5C95DEC67D}"/>
                </a:ext>
              </a:extLst>
            </p:cNvPr>
            <p:cNvGrpSpPr/>
            <p:nvPr/>
          </p:nvGrpSpPr>
          <p:grpSpPr>
            <a:xfrm rot="2981860" flipH="1">
              <a:off x="3160035" y="2791531"/>
              <a:ext cx="1200846" cy="1089056"/>
              <a:chOff x="2942648" y="548994"/>
              <a:chExt cx="5862968" cy="5317172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E2878E-3338-46B8-90D9-2A550A0276EA}"/>
                  </a:ext>
                </a:extLst>
              </p:cNvPr>
              <p:cNvSpPr/>
              <p:nvPr/>
            </p:nvSpPr>
            <p:spPr>
              <a:xfrm>
                <a:off x="3879838" y="3609072"/>
                <a:ext cx="622454" cy="1063587"/>
              </a:xfrm>
              <a:custGeom>
                <a:avLst/>
                <a:gdLst>
                  <a:gd name="connsiteX0" fmla="*/ 0 w 568960"/>
                  <a:gd name="connsiteY0" fmla="*/ 101600 h 995680"/>
                  <a:gd name="connsiteX1" fmla="*/ 568960 w 568960"/>
                  <a:gd name="connsiteY1" fmla="*/ 0 h 995680"/>
                  <a:gd name="connsiteX2" fmla="*/ 568960 w 568960"/>
                  <a:gd name="connsiteY2" fmla="*/ 822960 h 995680"/>
                  <a:gd name="connsiteX3" fmla="*/ 193040 w 568960"/>
                  <a:gd name="connsiteY3" fmla="*/ 995680 h 995680"/>
                  <a:gd name="connsiteX4" fmla="*/ 345440 w 568960"/>
                  <a:gd name="connsiteY4" fmla="*/ 508000 h 995680"/>
                  <a:gd name="connsiteX5" fmla="*/ 325120 w 568960"/>
                  <a:gd name="connsiteY5" fmla="*/ 375920 h 995680"/>
                  <a:gd name="connsiteX6" fmla="*/ 0 w 568960"/>
                  <a:gd name="connsiteY6" fmla="*/ 101600 h 995680"/>
                  <a:gd name="connsiteX0" fmla="*/ 0 w 600722"/>
                  <a:gd name="connsiteY0" fmla="*/ 89898 h 995680"/>
                  <a:gd name="connsiteX1" fmla="*/ 600722 w 600722"/>
                  <a:gd name="connsiteY1" fmla="*/ 0 h 995680"/>
                  <a:gd name="connsiteX2" fmla="*/ 600722 w 600722"/>
                  <a:gd name="connsiteY2" fmla="*/ 822960 h 995680"/>
                  <a:gd name="connsiteX3" fmla="*/ 224802 w 600722"/>
                  <a:gd name="connsiteY3" fmla="*/ 995680 h 995680"/>
                  <a:gd name="connsiteX4" fmla="*/ 377202 w 600722"/>
                  <a:gd name="connsiteY4" fmla="*/ 508000 h 995680"/>
                  <a:gd name="connsiteX5" fmla="*/ 356882 w 600722"/>
                  <a:gd name="connsiteY5" fmla="*/ 375920 h 995680"/>
                  <a:gd name="connsiteX6" fmla="*/ 0 w 600722"/>
                  <a:gd name="connsiteY6" fmla="*/ 89898 h 995680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56882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65590"/>
                  <a:gd name="connsiteX1" fmla="*/ 620782 w 620782"/>
                  <a:gd name="connsiteY1" fmla="*/ 0 h 965590"/>
                  <a:gd name="connsiteX2" fmla="*/ 600722 w 620782"/>
                  <a:gd name="connsiteY2" fmla="*/ 799557 h 965590"/>
                  <a:gd name="connsiteX3" fmla="*/ 214772 w 620782"/>
                  <a:gd name="connsiteY3" fmla="*/ 965590 h 965590"/>
                  <a:gd name="connsiteX4" fmla="*/ 380546 w 620782"/>
                  <a:gd name="connsiteY4" fmla="*/ 539762 h 965590"/>
                  <a:gd name="connsiteX5" fmla="*/ 343509 w 620782"/>
                  <a:gd name="connsiteY5" fmla="*/ 352517 h 965590"/>
                  <a:gd name="connsiteX6" fmla="*/ 0 w 620782"/>
                  <a:gd name="connsiteY6" fmla="*/ 66495 h 965590"/>
                  <a:gd name="connsiteX0" fmla="*/ 0 w 620782"/>
                  <a:gd name="connsiteY0" fmla="*/ 66495 h 978195"/>
                  <a:gd name="connsiteX1" fmla="*/ 620782 w 620782"/>
                  <a:gd name="connsiteY1" fmla="*/ 0 h 978195"/>
                  <a:gd name="connsiteX2" fmla="*/ 600722 w 620782"/>
                  <a:gd name="connsiteY2" fmla="*/ 799557 h 978195"/>
                  <a:gd name="connsiteX3" fmla="*/ 214772 w 620782"/>
                  <a:gd name="connsiteY3" fmla="*/ 965590 h 978195"/>
                  <a:gd name="connsiteX4" fmla="*/ 380546 w 620782"/>
                  <a:gd name="connsiteY4" fmla="*/ 539762 h 978195"/>
                  <a:gd name="connsiteX5" fmla="*/ 343509 w 620782"/>
                  <a:gd name="connsiteY5" fmla="*/ 352517 h 978195"/>
                  <a:gd name="connsiteX6" fmla="*/ 0 w 620782"/>
                  <a:gd name="connsiteY6" fmla="*/ 66495 h 978195"/>
                  <a:gd name="connsiteX0" fmla="*/ 0 w 622454"/>
                  <a:gd name="connsiteY0" fmla="*/ 66495 h 975227"/>
                  <a:gd name="connsiteX1" fmla="*/ 620782 w 622454"/>
                  <a:gd name="connsiteY1" fmla="*/ 0 h 975227"/>
                  <a:gd name="connsiteX2" fmla="*/ 622454 w 622454"/>
                  <a:gd name="connsiteY2" fmla="*/ 732691 h 975227"/>
                  <a:gd name="connsiteX3" fmla="*/ 214772 w 622454"/>
                  <a:gd name="connsiteY3" fmla="*/ 965590 h 975227"/>
                  <a:gd name="connsiteX4" fmla="*/ 380546 w 622454"/>
                  <a:gd name="connsiteY4" fmla="*/ 539762 h 975227"/>
                  <a:gd name="connsiteX5" fmla="*/ 343509 w 622454"/>
                  <a:gd name="connsiteY5" fmla="*/ 352517 h 975227"/>
                  <a:gd name="connsiteX6" fmla="*/ 0 w 622454"/>
                  <a:gd name="connsiteY6" fmla="*/ 66495 h 975227"/>
                  <a:gd name="connsiteX0" fmla="*/ 0 w 622454"/>
                  <a:gd name="connsiteY0" fmla="*/ 66495 h 991656"/>
                  <a:gd name="connsiteX1" fmla="*/ 620782 w 622454"/>
                  <a:gd name="connsiteY1" fmla="*/ 0 h 991656"/>
                  <a:gd name="connsiteX2" fmla="*/ 622454 w 622454"/>
                  <a:gd name="connsiteY2" fmla="*/ 732691 h 991656"/>
                  <a:gd name="connsiteX3" fmla="*/ 214772 w 622454"/>
                  <a:gd name="connsiteY3" fmla="*/ 965590 h 991656"/>
                  <a:gd name="connsiteX4" fmla="*/ 380546 w 622454"/>
                  <a:gd name="connsiteY4" fmla="*/ 539762 h 991656"/>
                  <a:gd name="connsiteX5" fmla="*/ 343509 w 622454"/>
                  <a:gd name="connsiteY5" fmla="*/ 352517 h 991656"/>
                  <a:gd name="connsiteX6" fmla="*/ 0 w 622454"/>
                  <a:gd name="connsiteY6" fmla="*/ 66495 h 991656"/>
                  <a:gd name="connsiteX0" fmla="*/ 0 w 622454"/>
                  <a:gd name="connsiteY0" fmla="*/ 118534 h 1043695"/>
                  <a:gd name="connsiteX1" fmla="*/ 620782 w 622454"/>
                  <a:gd name="connsiteY1" fmla="*/ 52039 h 1043695"/>
                  <a:gd name="connsiteX2" fmla="*/ 622454 w 622454"/>
                  <a:gd name="connsiteY2" fmla="*/ 784730 h 1043695"/>
                  <a:gd name="connsiteX3" fmla="*/ 214772 w 622454"/>
                  <a:gd name="connsiteY3" fmla="*/ 1017629 h 1043695"/>
                  <a:gd name="connsiteX4" fmla="*/ 380546 w 622454"/>
                  <a:gd name="connsiteY4" fmla="*/ 591801 h 1043695"/>
                  <a:gd name="connsiteX5" fmla="*/ 343509 w 622454"/>
                  <a:gd name="connsiteY5" fmla="*/ 404556 h 1043695"/>
                  <a:gd name="connsiteX6" fmla="*/ 0 w 622454"/>
                  <a:gd name="connsiteY6" fmla="*/ 118534 h 1043695"/>
                  <a:gd name="connsiteX0" fmla="*/ 0 w 622454"/>
                  <a:gd name="connsiteY0" fmla="*/ 138426 h 1063587"/>
                  <a:gd name="connsiteX1" fmla="*/ 620782 w 622454"/>
                  <a:gd name="connsiteY1" fmla="*/ 71931 h 1063587"/>
                  <a:gd name="connsiteX2" fmla="*/ 622454 w 622454"/>
                  <a:gd name="connsiteY2" fmla="*/ 804622 h 1063587"/>
                  <a:gd name="connsiteX3" fmla="*/ 214772 w 622454"/>
                  <a:gd name="connsiteY3" fmla="*/ 1037521 h 1063587"/>
                  <a:gd name="connsiteX4" fmla="*/ 380546 w 622454"/>
                  <a:gd name="connsiteY4" fmla="*/ 611693 h 1063587"/>
                  <a:gd name="connsiteX5" fmla="*/ 343509 w 622454"/>
                  <a:gd name="connsiteY5" fmla="*/ 424448 h 1063587"/>
                  <a:gd name="connsiteX6" fmla="*/ 0 w 622454"/>
                  <a:gd name="connsiteY6" fmla="*/ 138426 h 106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454" h="1063587">
                    <a:moveTo>
                      <a:pt x="0" y="138426"/>
                    </a:moveTo>
                    <a:cubicBezTo>
                      <a:pt x="138389" y="19304"/>
                      <a:pt x="365377" y="-68056"/>
                      <a:pt x="620782" y="71931"/>
                    </a:cubicBezTo>
                    <a:cubicBezTo>
                      <a:pt x="621339" y="316161"/>
                      <a:pt x="621897" y="560392"/>
                      <a:pt x="622454" y="804622"/>
                    </a:cubicBezTo>
                    <a:cubicBezTo>
                      <a:pt x="553984" y="1067252"/>
                      <a:pt x="356795" y="1097522"/>
                      <a:pt x="214772" y="1037521"/>
                    </a:cubicBezTo>
                    <a:lnTo>
                      <a:pt x="380546" y="611693"/>
                    </a:lnTo>
                    <a:cubicBezTo>
                      <a:pt x="404420" y="550949"/>
                      <a:pt x="379815" y="465132"/>
                      <a:pt x="343509" y="424448"/>
                    </a:cubicBezTo>
                    <a:lnTo>
                      <a:pt x="0" y="1384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5A813BC-6F77-47F3-A7D3-070E4367A796}"/>
                  </a:ext>
                </a:extLst>
              </p:cNvPr>
              <p:cNvSpPr/>
              <p:nvPr/>
            </p:nvSpPr>
            <p:spPr>
              <a:xfrm>
                <a:off x="3416880" y="3817191"/>
                <a:ext cx="738876" cy="988842"/>
              </a:xfrm>
              <a:custGeom>
                <a:avLst/>
                <a:gdLst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8876" h="988842">
                    <a:moveTo>
                      <a:pt x="218988" y="94502"/>
                    </a:moveTo>
                    <a:cubicBezTo>
                      <a:pt x="224003" y="33207"/>
                      <a:pt x="322631" y="-24743"/>
                      <a:pt x="404543" y="10919"/>
                    </a:cubicBezTo>
                    <a:lnTo>
                      <a:pt x="717144" y="285072"/>
                    </a:lnTo>
                    <a:lnTo>
                      <a:pt x="738876" y="387043"/>
                    </a:lnTo>
                    <a:lnTo>
                      <a:pt x="585083" y="763167"/>
                    </a:lnTo>
                    <a:lnTo>
                      <a:pt x="402871" y="764839"/>
                    </a:lnTo>
                    <a:lnTo>
                      <a:pt x="402871" y="988842"/>
                    </a:lnTo>
                    <a:lnTo>
                      <a:pt x="187227" y="988842"/>
                    </a:lnTo>
                    <a:cubicBezTo>
                      <a:pt x="110888" y="976583"/>
                      <a:pt x="14488" y="902473"/>
                      <a:pt x="3344" y="806631"/>
                    </a:cubicBezTo>
                    <a:cubicBezTo>
                      <a:pt x="2229" y="749237"/>
                      <a:pt x="1115" y="691843"/>
                      <a:pt x="0" y="634449"/>
                    </a:cubicBezTo>
                    <a:cubicBezTo>
                      <a:pt x="31761" y="539721"/>
                      <a:pt x="90270" y="451681"/>
                      <a:pt x="220660" y="440536"/>
                    </a:cubicBezTo>
                    <a:cubicBezTo>
                      <a:pt x="221217" y="324634"/>
                      <a:pt x="221775" y="208732"/>
                      <a:pt x="218988" y="9450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D25D8FD-D00E-4F46-8ACD-F36A97E044CA}"/>
                  </a:ext>
                </a:extLst>
              </p:cNvPr>
              <p:cNvSpPr/>
              <p:nvPr/>
            </p:nvSpPr>
            <p:spPr>
              <a:xfrm>
                <a:off x="2942648" y="4592637"/>
                <a:ext cx="760989" cy="527885"/>
              </a:xfrm>
              <a:custGeom>
                <a:avLst/>
                <a:gdLst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241413 w 633526"/>
                  <a:gd name="connsiteY0" fmla="*/ 0 h 528262"/>
                  <a:gd name="connsiteX1" fmla="*/ 58851 w 633526"/>
                  <a:gd name="connsiteY1" fmla="*/ 26987 h 528262"/>
                  <a:gd name="connsiteX2" fmla="*/ 141401 w 633526"/>
                  <a:gd name="connsiteY2" fmla="*/ 525462 h 528262"/>
                  <a:gd name="connsiteX3" fmla="*/ 633526 w 633526"/>
                  <a:gd name="connsiteY3" fmla="*/ 434975 h 528262"/>
                  <a:gd name="connsiteX4" fmla="*/ 493826 w 633526"/>
                  <a:gd name="connsiteY4" fmla="*/ 312737 h 528262"/>
                  <a:gd name="connsiteX5" fmla="*/ 241413 w 633526"/>
                  <a:gd name="connsiteY5" fmla="*/ 0 h 528262"/>
                  <a:gd name="connsiteX0" fmla="*/ 368876 w 760989"/>
                  <a:gd name="connsiteY0" fmla="*/ 0 h 527885"/>
                  <a:gd name="connsiteX1" fmla="*/ 186314 w 760989"/>
                  <a:gd name="connsiteY1" fmla="*/ 26987 h 527885"/>
                  <a:gd name="connsiteX2" fmla="*/ 268864 w 760989"/>
                  <a:gd name="connsiteY2" fmla="*/ 525462 h 527885"/>
                  <a:gd name="connsiteX3" fmla="*/ 760989 w 760989"/>
                  <a:gd name="connsiteY3" fmla="*/ 434975 h 527885"/>
                  <a:gd name="connsiteX4" fmla="*/ 621289 w 760989"/>
                  <a:gd name="connsiteY4" fmla="*/ 312737 h 527885"/>
                  <a:gd name="connsiteX5" fmla="*/ 368876 w 760989"/>
                  <a:gd name="connsiteY5" fmla="*/ 0 h 52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989" h="527885">
                    <a:moveTo>
                      <a:pt x="368876" y="0"/>
                    </a:moveTo>
                    <a:lnTo>
                      <a:pt x="186314" y="26987"/>
                    </a:lnTo>
                    <a:cubicBezTo>
                      <a:pt x="-125894" y="129645"/>
                      <a:pt x="-9478" y="564091"/>
                      <a:pt x="268864" y="525462"/>
                    </a:cubicBezTo>
                    <a:lnTo>
                      <a:pt x="760989" y="434975"/>
                    </a:lnTo>
                    <a:lnTo>
                      <a:pt x="621289" y="312737"/>
                    </a:lnTo>
                    <a:cubicBezTo>
                      <a:pt x="467301" y="268816"/>
                      <a:pt x="386339" y="161396"/>
                      <a:pt x="3688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5C29CB9-0D8B-4B03-B29E-83670380F75B}"/>
                  </a:ext>
                </a:extLst>
              </p:cNvPr>
              <p:cNvSpPr/>
              <p:nvPr/>
            </p:nvSpPr>
            <p:spPr>
              <a:xfrm>
                <a:off x="3731969" y="2771933"/>
                <a:ext cx="1164293" cy="2305974"/>
              </a:xfrm>
              <a:custGeom>
                <a:avLst/>
                <a:gdLst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93608"/>
                  <a:gd name="connsiteX1" fmla="*/ 194373 w 1161170"/>
                  <a:gd name="connsiteY1" fmla="*/ 417481 h 693608"/>
                  <a:gd name="connsiteX2" fmla="*/ 194373 w 1161170"/>
                  <a:gd name="connsiteY2" fmla="*/ 535795 h 693608"/>
                  <a:gd name="connsiteX3" fmla="*/ 103102 w 1161170"/>
                  <a:gd name="connsiteY3" fmla="*/ 625376 h 693608"/>
                  <a:gd name="connsiteX4" fmla="*/ 0 w 1161170"/>
                  <a:gd name="connsiteY4" fmla="*/ 628756 h 693608"/>
                  <a:gd name="connsiteX5" fmla="*/ 1161170 w 1161170"/>
                  <a:gd name="connsiteY5" fmla="*/ 0 h 693608"/>
                  <a:gd name="connsiteX6" fmla="*/ 873835 w 1161170"/>
                  <a:gd name="connsiteY6" fmla="*/ 5071 h 693608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65"/>
                  <a:gd name="connsiteY0" fmla="*/ 5071 h 786395"/>
                  <a:gd name="connsiteX1" fmla="*/ 194373 w 1161865"/>
                  <a:gd name="connsiteY1" fmla="*/ 417481 h 786395"/>
                  <a:gd name="connsiteX2" fmla="*/ 194373 w 1161865"/>
                  <a:gd name="connsiteY2" fmla="*/ 535795 h 786395"/>
                  <a:gd name="connsiteX3" fmla="*/ 103102 w 1161865"/>
                  <a:gd name="connsiteY3" fmla="*/ 625376 h 786395"/>
                  <a:gd name="connsiteX4" fmla="*/ 0 w 1161865"/>
                  <a:gd name="connsiteY4" fmla="*/ 628756 h 786395"/>
                  <a:gd name="connsiteX5" fmla="*/ 1161170 w 1161865"/>
                  <a:gd name="connsiteY5" fmla="*/ 0 h 786395"/>
                  <a:gd name="connsiteX6" fmla="*/ 873835 w 1161865"/>
                  <a:gd name="connsiteY6" fmla="*/ 5071 h 786395"/>
                  <a:gd name="connsiteX0" fmla="*/ 873835 w 1164293"/>
                  <a:gd name="connsiteY0" fmla="*/ 5071 h 793242"/>
                  <a:gd name="connsiteX1" fmla="*/ 194373 w 1164293"/>
                  <a:gd name="connsiteY1" fmla="*/ 417481 h 793242"/>
                  <a:gd name="connsiteX2" fmla="*/ 194373 w 1164293"/>
                  <a:gd name="connsiteY2" fmla="*/ 535795 h 793242"/>
                  <a:gd name="connsiteX3" fmla="*/ 103102 w 1164293"/>
                  <a:gd name="connsiteY3" fmla="*/ 625376 h 793242"/>
                  <a:gd name="connsiteX4" fmla="*/ 0 w 1164293"/>
                  <a:gd name="connsiteY4" fmla="*/ 628756 h 793242"/>
                  <a:gd name="connsiteX5" fmla="*/ 1161170 w 1164293"/>
                  <a:gd name="connsiteY5" fmla="*/ 0 h 793242"/>
                  <a:gd name="connsiteX6" fmla="*/ 873835 w 1164293"/>
                  <a:gd name="connsiteY6" fmla="*/ 5071 h 793242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73367"/>
                  <a:gd name="connsiteY0" fmla="*/ 1080040 h 1868211"/>
                  <a:gd name="connsiteX1" fmla="*/ 194373 w 1173367"/>
                  <a:gd name="connsiteY1" fmla="*/ 1492450 h 1868211"/>
                  <a:gd name="connsiteX2" fmla="*/ 194373 w 1173367"/>
                  <a:gd name="connsiteY2" fmla="*/ 1610764 h 1868211"/>
                  <a:gd name="connsiteX3" fmla="*/ 103102 w 1173367"/>
                  <a:gd name="connsiteY3" fmla="*/ 1700345 h 1868211"/>
                  <a:gd name="connsiteX4" fmla="*/ 0 w 1173367"/>
                  <a:gd name="connsiteY4" fmla="*/ 1703725 h 1868211"/>
                  <a:gd name="connsiteX5" fmla="*/ 1161170 w 1173367"/>
                  <a:gd name="connsiteY5" fmla="*/ 1074969 h 1868211"/>
                  <a:gd name="connsiteX6" fmla="*/ 1161170 w 1173367"/>
                  <a:gd name="connsiteY6" fmla="*/ 0 h 1868211"/>
                  <a:gd name="connsiteX7" fmla="*/ 880596 w 1173367"/>
                  <a:gd name="connsiteY7" fmla="*/ 38874 h 1868211"/>
                  <a:gd name="connsiteX8" fmla="*/ 873835 w 1173367"/>
                  <a:gd name="connsiteY8" fmla="*/ 1080040 h 1868211"/>
                  <a:gd name="connsiteX0" fmla="*/ 873835 w 1164293"/>
                  <a:gd name="connsiteY0" fmla="*/ 1080040 h 1868211"/>
                  <a:gd name="connsiteX1" fmla="*/ 194373 w 1164293"/>
                  <a:gd name="connsiteY1" fmla="*/ 1492450 h 1868211"/>
                  <a:gd name="connsiteX2" fmla="*/ 194373 w 1164293"/>
                  <a:gd name="connsiteY2" fmla="*/ 1610764 h 1868211"/>
                  <a:gd name="connsiteX3" fmla="*/ 103102 w 1164293"/>
                  <a:gd name="connsiteY3" fmla="*/ 1700345 h 1868211"/>
                  <a:gd name="connsiteX4" fmla="*/ 0 w 1164293"/>
                  <a:gd name="connsiteY4" fmla="*/ 1703725 h 1868211"/>
                  <a:gd name="connsiteX5" fmla="*/ 1161170 w 1164293"/>
                  <a:gd name="connsiteY5" fmla="*/ 1074969 h 1868211"/>
                  <a:gd name="connsiteX6" fmla="*/ 1161170 w 1164293"/>
                  <a:gd name="connsiteY6" fmla="*/ 0 h 1868211"/>
                  <a:gd name="connsiteX7" fmla="*/ 880596 w 1164293"/>
                  <a:gd name="connsiteY7" fmla="*/ 38874 h 1868211"/>
                  <a:gd name="connsiteX8" fmla="*/ 873835 w 1164293"/>
                  <a:gd name="connsiteY8" fmla="*/ 1080040 h 1868211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437763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0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293" h="2305974">
                    <a:moveTo>
                      <a:pt x="873835" y="1517803"/>
                    </a:moveTo>
                    <a:cubicBezTo>
                      <a:pt x="894118" y="1896971"/>
                      <a:pt x="579739" y="2147686"/>
                      <a:pt x="194373" y="1930213"/>
                    </a:cubicBezTo>
                    <a:lnTo>
                      <a:pt x="194373" y="2048527"/>
                    </a:lnTo>
                    <a:cubicBezTo>
                      <a:pt x="185922" y="2105431"/>
                      <a:pt x="145357" y="2136981"/>
                      <a:pt x="103102" y="2138108"/>
                    </a:cubicBezTo>
                    <a:lnTo>
                      <a:pt x="0" y="2141488"/>
                    </a:lnTo>
                    <a:cubicBezTo>
                      <a:pt x="513822" y="2552208"/>
                      <a:pt x="1216946" y="2138107"/>
                      <a:pt x="1161170" y="1512732"/>
                    </a:cubicBezTo>
                    <a:lnTo>
                      <a:pt x="1161170" y="0"/>
                    </a:lnTo>
                    <a:lnTo>
                      <a:pt x="875525" y="0"/>
                    </a:lnTo>
                    <a:cubicBezTo>
                      <a:pt x="873271" y="347055"/>
                      <a:pt x="876089" y="1170748"/>
                      <a:pt x="873835" y="15178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8BFA0D5-265F-45B5-A94C-5727449654E1}"/>
                  </a:ext>
                </a:extLst>
              </p:cNvPr>
              <p:cNvSpPr/>
              <p:nvPr/>
            </p:nvSpPr>
            <p:spPr>
              <a:xfrm>
                <a:off x="4431537" y="2094525"/>
                <a:ext cx="471236" cy="4712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189F29-7D12-4F1C-B8A0-FA3697EF492F}"/>
                  </a:ext>
                </a:extLst>
              </p:cNvPr>
              <p:cNvSpPr/>
              <p:nvPr/>
            </p:nvSpPr>
            <p:spPr>
              <a:xfrm>
                <a:off x="5001313" y="3410982"/>
                <a:ext cx="1535460" cy="853470"/>
              </a:xfrm>
              <a:custGeom>
                <a:avLst/>
                <a:gdLst>
                  <a:gd name="connsiteX0" fmla="*/ 0 w 1340331"/>
                  <a:gd name="connsiteY0" fmla="*/ 258601 h 841721"/>
                  <a:gd name="connsiteX1" fmla="*/ 0 w 1340331"/>
                  <a:gd name="connsiteY1" fmla="*/ 823129 h 841721"/>
                  <a:gd name="connsiteX2" fmla="*/ 182542 w 1340331"/>
                  <a:gd name="connsiteY2" fmla="*/ 841721 h 841721"/>
                  <a:gd name="connsiteX3" fmla="*/ 1340331 w 1340331"/>
                  <a:gd name="connsiteY3" fmla="*/ 594951 h 841721"/>
                  <a:gd name="connsiteX4" fmla="*/ 1201734 w 1340331"/>
                  <a:gd name="connsiteY4" fmla="*/ 0 h 841721"/>
                  <a:gd name="connsiteX5" fmla="*/ 52396 w 1340331"/>
                  <a:gd name="connsiteY5" fmla="*/ 243389 h 841721"/>
                  <a:gd name="connsiteX6" fmla="*/ 0 w 1340331"/>
                  <a:gd name="connsiteY6" fmla="*/ 258601 h 841721"/>
                  <a:gd name="connsiteX0" fmla="*/ 0 w 1340331"/>
                  <a:gd name="connsiteY0" fmla="*/ 258601 h 850621"/>
                  <a:gd name="connsiteX1" fmla="*/ 0 w 1340331"/>
                  <a:gd name="connsiteY1" fmla="*/ 823129 h 850621"/>
                  <a:gd name="connsiteX2" fmla="*/ 182542 w 1340331"/>
                  <a:gd name="connsiteY2" fmla="*/ 841721 h 850621"/>
                  <a:gd name="connsiteX3" fmla="*/ 1340331 w 1340331"/>
                  <a:gd name="connsiteY3" fmla="*/ 594951 h 850621"/>
                  <a:gd name="connsiteX4" fmla="*/ 1201734 w 1340331"/>
                  <a:gd name="connsiteY4" fmla="*/ 0 h 850621"/>
                  <a:gd name="connsiteX5" fmla="*/ 52396 w 1340331"/>
                  <a:gd name="connsiteY5" fmla="*/ 243389 h 850621"/>
                  <a:gd name="connsiteX6" fmla="*/ 0 w 1340331"/>
                  <a:gd name="connsiteY6" fmla="*/ 258601 h 85062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479639"/>
                  <a:gd name="connsiteY0" fmla="*/ 258601 h 851931"/>
                  <a:gd name="connsiteX1" fmla="*/ 0 w 1479639"/>
                  <a:gd name="connsiteY1" fmla="*/ 823129 h 851931"/>
                  <a:gd name="connsiteX2" fmla="*/ 182542 w 1479639"/>
                  <a:gd name="connsiteY2" fmla="*/ 841721 h 851931"/>
                  <a:gd name="connsiteX3" fmla="*/ 1340331 w 1479639"/>
                  <a:gd name="connsiteY3" fmla="*/ 594951 h 851931"/>
                  <a:gd name="connsiteX4" fmla="*/ 1201734 w 1479639"/>
                  <a:gd name="connsiteY4" fmla="*/ 0 h 851931"/>
                  <a:gd name="connsiteX5" fmla="*/ 52396 w 1479639"/>
                  <a:gd name="connsiteY5" fmla="*/ 243389 h 851931"/>
                  <a:gd name="connsiteX6" fmla="*/ 0 w 1479639"/>
                  <a:gd name="connsiteY6" fmla="*/ 258601 h 851931"/>
                  <a:gd name="connsiteX0" fmla="*/ 0 w 1535460"/>
                  <a:gd name="connsiteY0" fmla="*/ 260140 h 853470"/>
                  <a:gd name="connsiteX1" fmla="*/ 0 w 1535460"/>
                  <a:gd name="connsiteY1" fmla="*/ 824668 h 853470"/>
                  <a:gd name="connsiteX2" fmla="*/ 182542 w 1535460"/>
                  <a:gd name="connsiteY2" fmla="*/ 843260 h 853470"/>
                  <a:gd name="connsiteX3" fmla="*/ 1340331 w 1535460"/>
                  <a:gd name="connsiteY3" fmla="*/ 596490 h 853470"/>
                  <a:gd name="connsiteX4" fmla="*/ 1201734 w 1535460"/>
                  <a:gd name="connsiteY4" fmla="*/ 1539 h 853470"/>
                  <a:gd name="connsiteX5" fmla="*/ 52396 w 1535460"/>
                  <a:gd name="connsiteY5" fmla="*/ 244928 h 853470"/>
                  <a:gd name="connsiteX6" fmla="*/ 0 w 1535460"/>
                  <a:gd name="connsiteY6" fmla="*/ 260140 h 85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460" h="853470">
                    <a:moveTo>
                      <a:pt x="0" y="260140"/>
                    </a:moveTo>
                    <a:lnTo>
                      <a:pt x="0" y="824668"/>
                    </a:lnTo>
                    <a:cubicBezTo>
                      <a:pt x="42254" y="839316"/>
                      <a:pt x="70989" y="869177"/>
                      <a:pt x="182542" y="843260"/>
                    </a:cubicBezTo>
                    <a:lnTo>
                      <a:pt x="1340331" y="596490"/>
                    </a:lnTo>
                    <a:cubicBezTo>
                      <a:pt x="1703161" y="431977"/>
                      <a:pt x="1503153" y="-30012"/>
                      <a:pt x="1201734" y="1539"/>
                    </a:cubicBezTo>
                    <a:lnTo>
                      <a:pt x="52396" y="244928"/>
                    </a:lnTo>
                    <a:lnTo>
                      <a:pt x="0" y="260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98B6B72-3FB4-4802-8048-9B6B5EC354DA}"/>
                  </a:ext>
                </a:extLst>
              </p:cNvPr>
              <p:cNvSpPr/>
              <p:nvPr/>
            </p:nvSpPr>
            <p:spPr>
              <a:xfrm>
                <a:off x="6026639" y="548994"/>
                <a:ext cx="1884607" cy="2978915"/>
              </a:xfrm>
              <a:custGeom>
                <a:avLst/>
                <a:gdLst>
                  <a:gd name="connsiteX0" fmla="*/ 1480930 w 1898374"/>
                  <a:gd name="connsiteY0" fmla="*/ 0 h 2922105"/>
                  <a:gd name="connsiteX1" fmla="*/ 1898374 w 1898374"/>
                  <a:gd name="connsiteY1" fmla="*/ 536713 h 2922105"/>
                  <a:gd name="connsiteX2" fmla="*/ 1063487 w 1898374"/>
                  <a:gd name="connsiteY2" fmla="*/ 1232452 h 2922105"/>
                  <a:gd name="connsiteX3" fmla="*/ 914400 w 1898374"/>
                  <a:gd name="connsiteY3" fmla="*/ 2365513 h 2922105"/>
                  <a:gd name="connsiteX4" fmla="*/ 993913 w 1898374"/>
                  <a:gd name="connsiteY4" fmla="*/ 2335696 h 2922105"/>
                  <a:gd name="connsiteX5" fmla="*/ 1023730 w 1898374"/>
                  <a:gd name="connsiteY5" fmla="*/ 2315818 h 2922105"/>
                  <a:gd name="connsiteX6" fmla="*/ 566530 w 1898374"/>
                  <a:gd name="connsiteY6" fmla="*/ 2922105 h 2922105"/>
                  <a:gd name="connsiteX7" fmla="*/ 0 w 1898374"/>
                  <a:gd name="connsiteY7" fmla="*/ 2753139 h 2922105"/>
                  <a:gd name="connsiteX8" fmla="*/ 457200 w 1898374"/>
                  <a:gd name="connsiteY8" fmla="*/ 2156792 h 2922105"/>
                  <a:gd name="connsiteX9" fmla="*/ 785191 w 1898374"/>
                  <a:gd name="connsiteY9" fmla="*/ 1023731 h 2922105"/>
                  <a:gd name="connsiteX10" fmla="*/ 1480930 w 1898374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433797 w 1874971"/>
                  <a:gd name="connsiteY7" fmla="*/ 2156792 h 2971318"/>
                  <a:gd name="connsiteX8" fmla="*/ 761788 w 1874971"/>
                  <a:gd name="connsiteY8" fmla="*/ 1023731 h 2971318"/>
                  <a:gd name="connsiteX9" fmla="*/ 1457527 w 1874971"/>
                  <a:gd name="connsiteY9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81359 w 1874971"/>
                  <a:gd name="connsiteY2" fmla="*/ 1284839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129812 w 1874971"/>
                  <a:gd name="connsiteY2" fmla="*/ 1215058 h 2971318"/>
                  <a:gd name="connsiteX3" fmla="*/ 1081359 w 1874971"/>
                  <a:gd name="connsiteY3" fmla="*/ 1284839 h 2971318"/>
                  <a:gd name="connsiteX4" fmla="*/ 910047 w 1874971"/>
                  <a:gd name="connsiteY4" fmla="*/ 2329000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363947 w 1874971"/>
                  <a:gd name="connsiteY7" fmla="*/ 2171079 h 2971318"/>
                  <a:gd name="connsiteX8" fmla="*/ 707813 w 1874971"/>
                  <a:gd name="connsiteY8" fmla="*/ 1020556 h 2971318"/>
                  <a:gd name="connsiteX9" fmla="*/ 1457527 w 1874971"/>
                  <a:gd name="connsiteY9" fmla="*/ 0 h 2971318"/>
                  <a:gd name="connsiteX0" fmla="*/ 1425777 w 1874971"/>
                  <a:gd name="connsiteY0" fmla="*/ 0 h 2961793"/>
                  <a:gd name="connsiteX1" fmla="*/ 1874971 w 1874971"/>
                  <a:gd name="connsiteY1" fmla="*/ 527188 h 2961793"/>
                  <a:gd name="connsiteX2" fmla="*/ 1129812 w 1874971"/>
                  <a:gd name="connsiteY2" fmla="*/ 1205533 h 2961793"/>
                  <a:gd name="connsiteX3" fmla="*/ 1081359 w 1874971"/>
                  <a:gd name="connsiteY3" fmla="*/ 1275314 h 2961793"/>
                  <a:gd name="connsiteX4" fmla="*/ 910047 w 1874971"/>
                  <a:gd name="connsiteY4" fmla="*/ 2319475 h 2961793"/>
                  <a:gd name="connsiteX5" fmla="*/ 554240 w 1874971"/>
                  <a:gd name="connsiteY5" fmla="*/ 2961793 h 2961793"/>
                  <a:gd name="connsiteX6" fmla="*/ 0 w 1874971"/>
                  <a:gd name="connsiteY6" fmla="*/ 2782062 h 2961793"/>
                  <a:gd name="connsiteX7" fmla="*/ 363947 w 1874971"/>
                  <a:gd name="connsiteY7" fmla="*/ 2161554 h 2961793"/>
                  <a:gd name="connsiteX8" fmla="*/ 707813 w 1874971"/>
                  <a:gd name="connsiteY8" fmla="*/ 1011031 h 2961793"/>
                  <a:gd name="connsiteX9" fmla="*/ 1425777 w 1874971"/>
                  <a:gd name="connsiteY9" fmla="*/ 0 h 2961793"/>
                  <a:gd name="connsiteX0" fmla="*/ 1425777 w 1874971"/>
                  <a:gd name="connsiteY0" fmla="*/ 13453 h 2975246"/>
                  <a:gd name="connsiteX1" fmla="*/ 1493350 w 1874971"/>
                  <a:gd name="connsiteY1" fmla="*/ 4549 h 2975246"/>
                  <a:gd name="connsiteX2" fmla="*/ 1874971 w 1874971"/>
                  <a:gd name="connsiteY2" fmla="*/ 540641 h 2975246"/>
                  <a:gd name="connsiteX3" fmla="*/ 1129812 w 1874971"/>
                  <a:gd name="connsiteY3" fmla="*/ 1218986 h 2975246"/>
                  <a:gd name="connsiteX4" fmla="*/ 1081359 w 1874971"/>
                  <a:gd name="connsiteY4" fmla="*/ 1288767 h 2975246"/>
                  <a:gd name="connsiteX5" fmla="*/ 910047 w 1874971"/>
                  <a:gd name="connsiteY5" fmla="*/ 2332928 h 2975246"/>
                  <a:gd name="connsiteX6" fmla="*/ 554240 w 1874971"/>
                  <a:gd name="connsiteY6" fmla="*/ 2975246 h 2975246"/>
                  <a:gd name="connsiteX7" fmla="*/ 0 w 1874971"/>
                  <a:gd name="connsiteY7" fmla="*/ 2795515 h 2975246"/>
                  <a:gd name="connsiteX8" fmla="*/ 363947 w 1874971"/>
                  <a:gd name="connsiteY8" fmla="*/ 2175007 h 2975246"/>
                  <a:gd name="connsiteX9" fmla="*/ 707813 w 1874971"/>
                  <a:gd name="connsiteY9" fmla="*/ 1024484 h 2975246"/>
                  <a:gd name="connsiteX10" fmla="*/ 1425777 w 1874971"/>
                  <a:gd name="connsiteY10" fmla="*/ 13453 h 2975246"/>
                  <a:gd name="connsiteX0" fmla="*/ 1425777 w 1874971"/>
                  <a:gd name="connsiteY0" fmla="*/ 17122 h 2978915"/>
                  <a:gd name="connsiteX1" fmla="*/ 1493350 w 1874971"/>
                  <a:gd name="connsiteY1" fmla="*/ 8218 h 2978915"/>
                  <a:gd name="connsiteX2" fmla="*/ 1874971 w 1874971"/>
                  <a:gd name="connsiteY2" fmla="*/ 544310 h 2978915"/>
                  <a:gd name="connsiteX3" fmla="*/ 1129812 w 1874971"/>
                  <a:gd name="connsiteY3" fmla="*/ 1222655 h 2978915"/>
                  <a:gd name="connsiteX4" fmla="*/ 1081359 w 1874971"/>
                  <a:gd name="connsiteY4" fmla="*/ 1292436 h 2978915"/>
                  <a:gd name="connsiteX5" fmla="*/ 910047 w 1874971"/>
                  <a:gd name="connsiteY5" fmla="*/ 2336597 h 2978915"/>
                  <a:gd name="connsiteX6" fmla="*/ 554240 w 1874971"/>
                  <a:gd name="connsiteY6" fmla="*/ 2978915 h 2978915"/>
                  <a:gd name="connsiteX7" fmla="*/ 0 w 1874971"/>
                  <a:gd name="connsiteY7" fmla="*/ 2799184 h 2978915"/>
                  <a:gd name="connsiteX8" fmla="*/ 363947 w 1874971"/>
                  <a:gd name="connsiteY8" fmla="*/ 2178676 h 2978915"/>
                  <a:gd name="connsiteX9" fmla="*/ 707813 w 1874971"/>
                  <a:gd name="connsiteY9" fmla="*/ 1028153 h 2978915"/>
                  <a:gd name="connsiteX10" fmla="*/ 1425777 w 1874971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129812 w 1876558"/>
                  <a:gd name="connsiteY3" fmla="*/ 1222655 h 2978915"/>
                  <a:gd name="connsiteX4" fmla="*/ 1081359 w 1876558"/>
                  <a:gd name="connsiteY4" fmla="*/ 1292436 h 2978915"/>
                  <a:gd name="connsiteX5" fmla="*/ 910047 w 1876558"/>
                  <a:gd name="connsiteY5" fmla="*/ 2336597 h 2978915"/>
                  <a:gd name="connsiteX6" fmla="*/ 554240 w 1876558"/>
                  <a:gd name="connsiteY6" fmla="*/ 2978915 h 2978915"/>
                  <a:gd name="connsiteX7" fmla="*/ 0 w 1876558"/>
                  <a:gd name="connsiteY7" fmla="*/ 2799184 h 2978915"/>
                  <a:gd name="connsiteX8" fmla="*/ 363947 w 1876558"/>
                  <a:gd name="connsiteY8" fmla="*/ 2178676 h 2978915"/>
                  <a:gd name="connsiteX9" fmla="*/ 707813 w 1876558"/>
                  <a:gd name="connsiteY9" fmla="*/ 1028153 h 2978915"/>
                  <a:gd name="connsiteX10" fmla="*/ 1425777 w 1876558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869586 w 1876558"/>
                  <a:gd name="connsiteY3" fmla="*/ 574956 h 2978915"/>
                  <a:gd name="connsiteX4" fmla="*/ 1129812 w 1876558"/>
                  <a:gd name="connsiteY4" fmla="*/ 1222655 h 2978915"/>
                  <a:gd name="connsiteX5" fmla="*/ 1081359 w 1876558"/>
                  <a:gd name="connsiteY5" fmla="*/ 1292436 h 2978915"/>
                  <a:gd name="connsiteX6" fmla="*/ 910047 w 1876558"/>
                  <a:gd name="connsiteY6" fmla="*/ 2336597 h 2978915"/>
                  <a:gd name="connsiteX7" fmla="*/ 554240 w 1876558"/>
                  <a:gd name="connsiteY7" fmla="*/ 2978915 h 2978915"/>
                  <a:gd name="connsiteX8" fmla="*/ 0 w 1876558"/>
                  <a:gd name="connsiteY8" fmla="*/ 2799184 h 2978915"/>
                  <a:gd name="connsiteX9" fmla="*/ 363947 w 1876558"/>
                  <a:gd name="connsiteY9" fmla="*/ 2178676 h 2978915"/>
                  <a:gd name="connsiteX10" fmla="*/ 707813 w 1876558"/>
                  <a:gd name="connsiteY10" fmla="*/ 1028153 h 2978915"/>
                  <a:gd name="connsiteX11" fmla="*/ 1425777 w 1876558"/>
                  <a:gd name="connsiteY11" fmla="*/ 17122 h 2978915"/>
                  <a:gd name="connsiteX0" fmla="*/ 1425777 w 1884496"/>
                  <a:gd name="connsiteY0" fmla="*/ 17122 h 2978915"/>
                  <a:gd name="connsiteX1" fmla="*/ 1493350 w 1884496"/>
                  <a:gd name="connsiteY1" fmla="*/ 8218 h 2978915"/>
                  <a:gd name="connsiteX2" fmla="*/ 1884496 w 1884496"/>
                  <a:gd name="connsiteY2" fmla="*/ 518910 h 2978915"/>
                  <a:gd name="connsiteX3" fmla="*/ 1869586 w 1884496"/>
                  <a:gd name="connsiteY3" fmla="*/ 574956 h 2978915"/>
                  <a:gd name="connsiteX4" fmla="*/ 1129812 w 1884496"/>
                  <a:gd name="connsiteY4" fmla="*/ 1222655 h 2978915"/>
                  <a:gd name="connsiteX5" fmla="*/ 1081359 w 1884496"/>
                  <a:gd name="connsiteY5" fmla="*/ 1292436 h 2978915"/>
                  <a:gd name="connsiteX6" fmla="*/ 910047 w 1884496"/>
                  <a:gd name="connsiteY6" fmla="*/ 2336597 h 2978915"/>
                  <a:gd name="connsiteX7" fmla="*/ 554240 w 1884496"/>
                  <a:gd name="connsiteY7" fmla="*/ 2978915 h 2978915"/>
                  <a:gd name="connsiteX8" fmla="*/ 0 w 1884496"/>
                  <a:gd name="connsiteY8" fmla="*/ 2799184 h 2978915"/>
                  <a:gd name="connsiteX9" fmla="*/ 363947 w 1884496"/>
                  <a:gd name="connsiteY9" fmla="*/ 2178676 h 2978915"/>
                  <a:gd name="connsiteX10" fmla="*/ 707813 w 1884496"/>
                  <a:gd name="connsiteY10" fmla="*/ 1028153 h 2978915"/>
                  <a:gd name="connsiteX11" fmla="*/ 1425777 w 1884496"/>
                  <a:gd name="connsiteY11" fmla="*/ 17122 h 2978915"/>
                  <a:gd name="connsiteX0" fmla="*/ 1425777 w 1884607"/>
                  <a:gd name="connsiteY0" fmla="*/ 17122 h 2978915"/>
                  <a:gd name="connsiteX1" fmla="*/ 1493350 w 1884607"/>
                  <a:gd name="connsiteY1" fmla="*/ 8218 h 2978915"/>
                  <a:gd name="connsiteX2" fmla="*/ 1884496 w 1884607"/>
                  <a:gd name="connsiteY2" fmla="*/ 518910 h 2978915"/>
                  <a:gd name="connsiteX3" fmla="*/ 1869586 w 1884607"/>
                  <a:gd name="connsiteY3" fmla="*/ 574956 h 2978915"/>
                  <a:gd name="connsiteX4" fmla="*/ 1129812 w 1884607"/>
                  <a:gd name="connsiteY4" fmla="*/ 1222655 h 2978915"/>
                  <a:gd name="connsiteX5" fmla="*/ 1081359 w 1884607"/>
                  <a:gd name="connsiteY5" fmla="*/ 1292436 h 2978915"/>
                  <a:gd name="connsiteX6" fmla="*/ 910047 w 1884607"/>
                  <a:gd name="connsiteY6" fmla="*/ 2336597 h 2978915"/>
                  <a:gd name="connsiteX7" fmla="*/ 554240 w 1884607"/>
                  <a:gd name="connsiteY7" fmla="*/ 2978915 h 2978915"/>
                  <a:gd name="connsiteX8" fmla="*/ 0 w 1884607"/>
                  <a:gd name="connsiteY8" fmla="*/ 2799184 h 2978915"/>
                  <a:gd name="connsiteX9" fmla="*/ 363947 w 1884607"/>
                  <a:gd name="connsiteY9" fmla="*/ 2178676 h 2978915"/>
                  <a:gd name="connsiteX10" fmla="*/ 707813 w 1884607"/>
                  <a:gd name="connsiteY10" fmla="*/ 1028153 h 2978915"/>
                  <a:gd name="connsiteX11" fmla="*/ 1425777 w 1884607"/>
                  <a:gd name="connsiteY11" fmla="*/ 17122 h 297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4607" h="2978915">
                    <a:moveTo>
                      <a:pt x="1425777" y="17122"/>
                    </a:moveTo>
                    <a:cubicBezTo>
                      <a:pt x="1445126" y="7275"/>
                      <a:pt x="1477176" y="-10510"/>
                      <a:pt x="1493350" y="8218"/>
                    </a:cubicBezTo>
                    <a:lnTo>
                      <a:pt x="1884496" y="518910"/>
                    </a:lnTo>
                    <a:cubicBezTo>
                      <a:pt x="1885347" y="541826"/>
                      <a:pt x="1881435" y="563153"/>
                      <a:pt x="1869586" y="574956"/>
                    </a:cubicBezTo>
                    <a:lnTo>
                      <a:pt x="1129812" y="1222655"/>
                    </a:lnTo>
                    <a:lnTo>
                      <a:pt x="1081359" y="1292436"/>
                    </a:lnTo>
                    <a:lnTo>
                      <a:pt x="910047" y="2336597"/>
                    </a:lnTo>
                    <a:lnTo>
                      <a:pt x="554240" y="2978915"/>
                    </a:lnTo>
                    <a:cubicBezTo>
                      <a:pt x="443048" y="2787771"/>
                      <a:pt x="292167" y="2717278"/>
                      <a:pt x="0" y="2799184"/>
                    </a:cubicBezTo>
                    <a:lnTo>
                      <a:pt x="363947" y="2178676"/>
                    </a:lnTo>
                    <a:lnTo>
                      <a:pt x="707813" y="1028153"/>
                    </a:lnTo>
                    <a:lnTo>
                      <a:pt x="1425777" y="17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9D42A3-1E8D-49E2-9640-F35C773B7DB5}"/>
                  </a:ext>
                </a:extLst>
              </p:cNvPr>
              <p:cNvSpPr/>
              <p:nvPr/>
            </p:nvSpPr>
            <p:spPr>
              <a:xfrm>
                <a:off x="3216500" y="1185685"/>
                <a:ext cx="5589116" cy="4680481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89116" h="4680481">
                    <a:moveTo>
                      <a:pt x="5118907" y="5521"/>
                    </a:moveTo>
                    <a:cubicBezTo>
                      <a:pt x="5130889" y="-4085"/>
                      <a:pt x="5164746" y="245"/>
                      <a:pt x="5168565" y="7883"/>
                    </a:cubicBezTo>
                    <a:cubicBezTo>
                      <a:pt x="5245937" y="63999"/>
                      <a:pt x="5511652" y="287154"/>
                      <a:pt x="5583137" y="342216"/>
                    </a:cubicBezTo>
                    <a:lnTo>
                      <a:pt x="5589116" y="371689"/>
                    </a:lnTo>
                    <a:lnTo>
                      <a:pt x="4870610" y="1108947"/>
                    </a:lnTo>
                    <a:cubicBezTo>
                      <a:pt x="4773229" y="1526493"/>
                      <a:pt x="4739372" y="1969114"/>
                      <a:pt x="4641991" y="2386660"/>
                    </a:cubicBezTo>
                    <a:cubicBezTo>
                      <a:pt x="4639423" y="2468917"/>
                      <a:pt x="4583363" y="2561204"/>
                      <a:pt x="4513928" y="2598326"/>
                    </a:cubicBezTo>
                    <a:lnTo>
                      <a:pt x="3154756" y="3280329"/>
                    </a:lnTo>
                    <a:cubicBezTo>
                      <a:pt x="2859247" y="3345191"/>
                      <a:pt x="2560395" y="3383306"/>
                      <a:pt x="2264886" y="3448168"/>
                    </a:cubicBezTo>
                    <a:lnTo>
                      <a:pt x="2168838" y="3494338"/>
                    </a:lnTo>
                    <a:cubicBezTo>
                      <a:pt x="1961249" y="3803250"/>
                      <a:pt x="1793779" y="4107148"/>
                      <a:pt x="1586190" y="4416060"/>
                    </a:cubicBezTo>
                    <a:cubicBezTo>
                      <a:pt x="1550722" y="4470528"/>
                      <a:pt x="1523612" y="4509952"/>
                      <a:pt x="1474771" y="4529316"/>
                    </a:cubicBezTo>
                    <a:lnTo>
                      <a:pt x="273044" y="4680347"/>
                    </a:lnTo>
                    <a:cubicBezTo>
                      <a:pt x="-97417" y="4689632"/>
                      <a:pt x="-66680" y="4214135"/>
                      <a:pt x="219823" y="4184972"/>
                    </a:cubicBezTo>
                    <a:lnTo>
                      <a:pt x="1146507" y="4027254"/>
                    </a:lnTo>
                    <a:lnTo>
                      <a:pt x="1176597" y="3962876"/>
                    </a:lnTo>
                    <a:cubicBezTo>
                      <a:pt x="1460482" y="3913447"/>
                      <a:pt x="1824609" y="3553088"/>
                      <a:pt x="1782520" y="3162640"/>
                    </a:cubicBezTo>
                    <a:cubicBezTo>
                      <a:pt x="1874910" y="3195607"/>
                      <a:pt x="1917150" y="3188454"/>
                      <a:pt x="1984465" y="3176286"/>
                    </a:cubicBezTo>
                    <a:lnTo>
                      <a:pt x="3145217" y="2934494"/>
                    </a:lnTo>
                    <a:cubicBezTo>
                      <a:pt x="3282154" y="2889111"/>
                      <a:pt x="3472584" y="2709994"/>
                      <a:pt x="3410594" y="2467355"/>
                    </a:cubicBezTo>
                    <a:lnTo>
                      <a:pt x="4054693" y="2162949"/>
                    </a:lnTo>
                    <a:cubicBezTo>
                      <a:pt x="4102789" y="2123310"/>
                      <a:pt x="4117001" y="2080382"/>
                      <a:pt x="4132133" y="2043969"/>
                    </a:cubicBezTo>
                    <a:lnTo>
                      <a:pt x="4466449" y="921412"/>
                    </a:lnTo>
                    <a:lnTo>
                      <a:pt x="5118907" y="552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E2EF16C-600A-43A1-98B5-64F934E2E468}"/>
                  </a:ext>
                </a:extLst>
              </p:cNvPr>
              <p:cNvSpPr/>
              <p:nvPr/>
            </p:nvSpPr>
            <p:spPr>
              <a:xfrm>
                <a:off x="3823750" y="1987767"/>
                <a:ext cx="417686" cy="41768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50BA6B5-7D2F-4892-87A9-F34340C35E3C}"/>
                  </a:ext>
                </a:extLst>
              </p:cNvPr>
              <p:cNvSpPr/>
              <p:nvPr/>
            </p:nvSpPr>
            <p:spPr>
              <a:xfrm>
                <a:off x="3738069" y="1464110"/>
                <a:ext cx="332383" cy="332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AB1900A-4A89-4450-9D47-DB9D6AFFDCA9}"/>
                </a:ext>
              </a:extLst>
            </p:cNvPr>
            <p:cNvSpPr/>
            <p:nvPr/>
          </p:nvSpPr>
          <p:spPr>
            <a:xfrm rot="16200000" flipH="1">
              <a:off x="4310664" y="3386385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BEF4934-210A-4C5B-AF34-44799A023CCE}"/>
                </a:ext>
              </a:extLst>
            </p:cNvPr>
            <p:cNvSpPr/>
            <p:nvPr/>
          </p:nvSpPr>
          <p:spPr>
            <a:xfrm rot="16200000" flipH="1">
              <a:off x="4428020" y="3487562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C08EAF9-CBE1-4788-B6CE-69EBBDCF7CD5}"/>
                </a:ext>
              </a:extLst>
            </p:cNvPr>
            <p:cNvSpPr/>
            <p:nvPr/>
          </p:nvSpPr>
          <p:spPr>
            <a:xfrm rot="16200000" flipH="1">
              <a:off x="4556629" y="3411939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E081C3E-4E9E-4509-BF39-DBB8E70B80A8}"/>
                </a:ext>
              </a:extLst>
            </p:cNvPr>
            <p:cNvSpPr/>
            <p:nvPr/>
          </p:nvSpPr>
          <p:spPr>
            <a:xfrm rot="16200000" flipH="1">
              <a:off x="4632940" y="350379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C2CAE0-04C1-4CF1-AEF1-BCFBC92C669F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2D28951-D291-41DF-AFB8-249F05388E2E}"/>
              </a:ext>
            </a:extLst>
          </p:cNvPr>
          <p:cNvGrpSpPr/>
          <p:nvPr/>
        </p:nvGrpSpPr>
        <p:grpSpPr>
          <a:xfrm>
            <a:off x="3700484" y="491555"/>
            <a:ext cx="3619511" cy="6195533"/>
            <a:chOff x="3700484" y="491555"/>
            <a:chExt cx="3619511" cy="619553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F91D577-55DC-4800-9855-FE14A338CBFC}"/>
                </a:ext>
              </a:extLst>
            </p:cNvPr>
            <p:cNvSpPr txBox="1"/>
            <p:nvPr/>
          </p:nvSpPr>
          <p:spPr>
            <a:xfrm>
              <a:off x="6278537" y="1280205"/>
              <a:ext cx="1041458" cy="32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REACTING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7F034D3-9F6D-422E-A510-C404367DB3B0}"/>
                </a:ext>
              </a:extLst>
            </p:cNvPr>
            <p:cNvGrpSpPr/>
            <p:nvPr/>
          </p:nvGrpSpPr>
          <p:grpSpPr>
            <a:xfrm>
              <a:off x="3700484" y="491555"/>
              <a:ext cx="2844546" cy="6195533"/>
              <a:chOff x="3700484" y="516955"/>
              <a:chExt cx="2844546" cy="6195533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45C19F5-9A4D-4F5D-958E-31F990D3F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802" y="516955"/>
                <a:ext cx="30748" cy="5703192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2152935-7787-4425-8F24-77086DB9B1FF}"/>
                  </a:ext>
                </a:extLst>
              </p:cNvPr>
              <p:cNvGrpSpPr/>
              <p:nvPr/>
            </p:nvGrpSpPr>
            <p:grpSpPr>
              <a:xfrm>
                <a:off x="3700484" y="1764160"/>
                <a:ext cx="2844546" cy="4948328"/>
                <a:chOff x="3700484" y="1764160"/>
                <a:chExt cx="2844546" cy="4948328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D037E13-0FF8-4964-B9E3-7A7CB012BFEE}"/>
                    </a:ext>
                  </a:extLst>
                </p:cNvPr>
                <p:cNvSpPr txBox="1"/>
                <p:nvPr/>
              </p:nvSpPr>
              <p:spPr>
                <a:xfrm>
                  <a:off x="6144920" y="5156833"/>
                  <a:ext cx="400110" cy="155565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Bold Condensed" panose="020B0502040204020203" pitchFamily="34" charset="0"/>
                      <a:ea typeface="+mn-ea"/>
                      <a:cs typeface="+mn-cs"/>
                    </a:rPr>
                    <a:t>RETHINKING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298CD0C-8DE1-49DF-98AC-2F5A4F29273D}"/>
                    </a:ext>
                  </a:extLst>
                </p:cNvPr>
                <p:cNvSpPr txBox="1"/>
                <p:nvPr/>
              </p:nvSpPr>
              <p:spPr>
                <a:xfrm>
                  <a:off x="3700484" y="1764160"/>
                  <a:ext cx="2321571" cy="3939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Fakta,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peristiwa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data (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bukan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opini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asumsi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dugaan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dsb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AD2276-2F09-4679-A69C-A738174DAB26}"/>
                </a:ext>
              </a:extLst>
            </p:cNvPr>
            <p:cNvSpPr txBox="1"/>
            <p:nvPr/>
          </p:nvSpPr>
          <p:spPr>
            <a:xfrm>
              <a:off x="6397412" y="5267338"/>
              <a:ext cx="907224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Mengubah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Paradigma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perspektif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keyakinan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0433063-3A26-444A-ABE5-798510046DDF}"/>
                </a:ext>
              </a:extLst>
            </p:cNvPr>
            <p:cNvSpPr txBox="1"/>
            <p:nvPr/>
          </p:nvSpPr>
          <p:spPr>
            <a:xfrm>
              <a:off x="6145575" y="2371098"/>
              <a:ext cx="400110" cy="10625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REFRAMING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62C28E7-168C-409C-B1EE-3BE195B5C072}"/>
                </a:ext>
              </a:extLst>
            </p:cNvPr>
            <p:cNvSpPr txBox="1"/>
            <p:nvPr/>
          </p:nvSpPr>
          <p:spPr>
            <a:xfrm>
              <a:off x="6143809" y="3564382"/>
              <a:ext cx="400110" cy="11687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REDESIGNING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7C55606-3A93-47C7-9471-3EC8B85854C9}"/>
              </a:ext>
            </a:extLst>
          </p:cNvPr>
          <p:cNvSpPr txBox="1"/>
          <p:nvPr/>
        </p:nvSpPr>
        <p:spPr>
          <a:xfrm>
            <a:off x="637870" y="4199423"/>
            <a:ext cx="235310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Perilaku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kecenderungn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umum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(yang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dapat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dilihat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AF31AA-9656-4DF4-A2BE-1C4782D2E5C2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E82F7D-5345-44BC-BB40-09CB56FA2D82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F6F3D8-03E1-4D08-9B33-47C3F4CA49BD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8457A-B121-4854-B083-2961A6B0F8B1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D4BC3D-915B-428C-B67F-C19C96DCDD1C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638321-018A-4D35-A09E-961963DB56C3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CDB079-1D38-4947-92D4-286334F5207B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A0A0EB-1619-4D58-8D09-E81C7588F821}"/>
              </a:ext>
            </a:extLst>
          </p:cNvPr>
          <p:cNvSpPr txBox="1"/>
          <p:nvPr/>
        </p:nvSpPr>
        <p:spPr>
          <a:xfrm>
            <a:off x="4986372" y="1231063"/>
            <a:ext cx="100161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APA YANG TERJADI</a:t>
            </a:r>
          </a:p>
        </p:txBody>
      </p:sp>
    </p:spTree>
    <p:extLst>
      <p:ext uri="{BB962C8B-B14F-4D97-AF65-F5344CB8AC3E}">
        <p14:creationId xmlns:p14="http://schemas.microsoft.com/office/powerpoint/2010/main" val="24805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0132F246-DA2F-4057-B9FE-9AC53165E82C}"/>
              </a:ext>
            </a:extLst>
          </p:cNvPr>
          <p:cNvGrpSpPr/>
          <p:nvPr/>
        </p:nvGrpSpPr>
        <p:grpSpPr>
          <a:xfrm>
            <a:off x="-1" y="-191568"/>
            <a:ext cx="12212061" cy="7061443"/>
            <a:chOff x="-1" y="-191568"/>
            <a:chExt cx="12212061" cy="706144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8A8FEB1-9184-4A8C-A125-4450F5E927DD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row: U-Turn 95">
              <a:extLst>
                <a:ext uri="{FF2B5EF4-FFF2-40B4-BE49-F238E27FC236}">
                  <a16:creationId xmlns:a16="http://schemas.microsoft.com/office/drawing/2014/main" id="{2F0B1A4A-D8D9-4B43-AC0A-FC8785312086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6E88399B-F418-40BC-9E49-0B17EC201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98" name="Rectangle 9">
              <a:extLst>
                <a:ext uri="{FF2B5EF4-FFF2-40B4-BE49-F238E27FC236}">
                  <a16:creationId xmlns:a16="http://schemas.microsoft.com/office/drawing/2014/main" id="{5536EBCF-42F2-4CFA-B6B9-B00B2B33C86D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40C6F67-5A5A-491A-893D-357F473CF337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1320520-44CF-4815-B906-7DA22872D2B3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55D2FBC-CD71-4797-B047-DDA34B43B8E9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8EB5797-3CD1-4AD7-88C1-517D958B763B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D09BD03-8D99-464F-9BFF-8E49F09855A1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01F161B-AE72-40E3-8C86-CBCA8CB5BDBD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78AE783-7328-4F9E-99D3-8D7E78DFC035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AF021D1-378A-46D7-BEFA-C97448FFB990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3845CB8-7102-40C9-8991-91BEE89A3F9C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52D96DE-9688-4BD3-8999-28883B0D6711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8E38E60-8B88-4EBF-857A-C669B7DA01F6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3CD0078-E0F1-43F2-BB38-88FB2D8657E8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CFEF46F-8EA8-45C5-A841-4BA72F20FC94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5A61328-035C-49E4-9D7F-1DAE8357DFA9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A660B7E-87DA-41D7-8737-694187F83D04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A1EBDCB-E020-46BD-B380-CBBAEC6118AE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3EE73A7-2DF8-4F5B-A0B6-49BA23894C7B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38AC3D-4B0F-490A-946A-41E7F45ED989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E6665C-00CD-4C9C-978D-A3E8A73AEBFF}"/>
              </a:ext>
            </a:extLst>
          </p:cNvPr>
          <p:cNvSpPr txBox="1"/>
          <p:nvPr/>
        </p:nvSpPr>
        <p:spPr>
          <a:xfrm>
            <a:off x="2365273" y="4166322"/>
            <a:ext cx="146647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PENYEBAB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BEE5D2C-FF8E-470C-9CC5-9FBB316BBBC6}"/>
              </a:ext>
            </a:extLst>
          </p:cNvPr>
          <p:cNvGrpSpPr/>
          <p:nvPr/>
        </p:nvGrpSpPr>
        <p:grpSpPr>
          <a:xfrm>
            <a:off x="1450483" y="3581990"/>
            <a:ext cx="780872" cy="1241238"/>
            <a:chOff x="3260849" y="3290458"/>
            <a:chExt cx="780872" cy="124123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BDB112-424A-44E3-9566-245ABBCE9D0F}"/>
                </a:ext>
              </a:extLst>
            </p:cNvPr>
            <p:cNvGrpSpPr/>
            <p:nvPr/>
          </p:nvGrpSpPr>
          <p:grpSpPr>
            <a:xfrm>
              <a:off x="3701807" y="3290458"/>
              <a:ext cx="113100" cy="639006"/>
              <a:chOff x="8997680" y="2429501"/>
              <a:chExt cx="113100" cy="63900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559C467-EE0A-4C4F-883D-2E9DEA31CA2F}"/>
                  </a:ext>
                </a:extLst>
              </p:cNvPr>
              <p:cNvSpPr/>
              <p:nvPr/>
            </p:nvSpPr>
            <p:spPr>
              <a:xfrm rot="4574643">
                <a:off x="9010483" y="2798185"/>
                <a:ext cx="42437" cy="424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09B4CB9-917B-4F59-9EDF-752DE5AB6BC7}"/>
                  </a:ext>
                </a:extLst>
              </p:cNvPr>
              <p:cNvSpPr/>
              <p:nvPr/>
            </p:nvSpPr>
            <p:spPr>
              <a:xfrm rot="4574643">
                <a:off x="8997680" y="2616490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471BD61-7DF8-41D4-BCAF-38ACA3A42C9F}"/>
                  </a:ext>
                </a:extLst>
              </p:cNvPr>
              <p:cNvSpPr/>
              <p:nvPr/>
            </p:nvSpPr>
            <p:spPr>
              <a:xfrm rot="4574643">
                <a:off x="9033225" y="2556852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24A5591C-6AED-4AD6-A5C6-617E848A6CC0}"/>
                  </a:ext>
                </a:extLst>
              </p:cNvPr>
              <p:cNvSpPr/>
              <p:nvPr/>
            </p:nvSpPr>
            <p:spPr>
              <a:xfrm rot="4574643">
                <a:off x="9016675" y="2429501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726F2F3-6039-42D9-B52F-AD07DC568465}"/>
                  </a:ext>
                </a:extLst>
              </p:cNvPr>
              <p:cNvSpPr/>
              <p:nvPr/>
            </p:nvSpPr>
            <p:spPr>
              <a:xfrm rot="5372566">
                <a:off x="9000306" y="3006699"/>
                <a:ext cx="61808" cy="61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1BCB22C-D821-40A2-9DBD-5EC71F4B808D}"/>
                  </a:ext>
                </a:extLst>
              </p:cNvPr>
              <p:cNvSpPr/>
              <p:nvPr/>
            </p:nvSpPr>
            <p:spPr>
              <a:xfrm rot="5372566">
                <a:off x="9055995" y="2933537"/>
                <a:ext cx="54785" cy="547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89DB24F-EE2A-4921-8607-5B8EF8A83DF3}"/>
                  </a:ext>
                </a:extLst>
              </p:cNvPr>
              <p:cNvSpPr/>
              <p:nvPr/>
            </p:nvSpPr>
            <p:spPr>
              <a:xfrm rot="5372566">
                <a:off x="9017852" y="2715151"/>
                <a:ext cx="43595" cy="435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24B6004-2BD2-4DFA-9CCB-EC79AC910B63}"/>
                </a:ext>
              </a:extLst>
            </p:cNvPr>
            <p:cNvGrpSpPr/>
            <p:nvPr/>
          </p:nvGrpSpPr>
          <p:grpSpPr>
            <a:xfrm rot="7742646">
              <a:off x="3261476" y="3751452"/>
              <a:ext cx="779617" cy="780872"/>
              <a:chOff x="7806785" y="4489137"/>
              <a:chExt cx="1250677" cy="1252691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B5882A4-4328-4B1C-81C4-CE94D85F1549}"/>
                  </a:ext>
                </a:extLst>
              </p:cNvPr>
              <p:cNvSpPr/>
              <p:nvPr/>
            </p:nvSpPr>
            <p:spPr>
              <a:xfrm rot="16200000" flipH="1">
                <a:off x="8106558" y="5070130"/>
                <a:ext cx="68078" cy="680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D068048-A40F-462B-B4CA-06D1D37273C0}"/>
                  </a:ext>
                </a:extLst>
              </p:cNvPr>
              <p:cNvSpPr/>
              <p:nvPr/>
            </p:nvSpPr>
            <p:spPr>
              <a:xfrm rot="16200000" flipH="1">
                <a:off x="8105603" y="4954746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DB1D304-C5CF-4092-A5BA-032756DBA1C6}"/>
                  </a:ext>
                </a:extLst>
              </p:cNvPr>
              <p:cNvSpPr/>
              <p:nvPr/>
            </p:nvSpPr>
            <p:spPr>
              <a:xfrm rot="16200000" flipH="1">
                <a:off x="7806785" y="5186326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253E592-C1E9-495C-9499-E2FD5E316BB5}"/>
                  </a:ext>
                </a:extLst>
              </p:cNvPr>
              <p:cNvSpPr/>
              <p:nvPr/>
            </p:nvSpPr>
            <p:spPr>
              <a:xfrm rot="16200000" flipH="1">
                <a:off x="8023713" y="4971195"/>
                <a:ext cx="50403" cy="504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85E68F5-0FCE-48BA-8C8A-AE8C934F75CA}"/>
                  </a:ext>
                </a:extLst>
              </p:cNvPr>
              <p:cNvGrpSpPr/>
              <p:nvPr/>
            </p:nvGrpSpPr>
            <p:grpSpPr>
              <a:xfrm>
                <a:off x="7946419" y="4489137"/>
                <a:ext cx="1111043" cy="1252691"/>
                <a:chOff x="3092981" y="743830"/>
                <a:chExt cx="4877046" cy="5498827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2D81C99-E9B1-4808-9C84-8DD25E5C0333}"/>
                    </a:ext>
                  </a:extLst>
                </p:cNvPr>
                <p:cNvGrpSpPr/>
                <p:nvPr/>
              </p:nvGrpSpPr>
              <p:grpSpPr>
                <a:xfrm rot="15402077" flipH="1">
                  <a:off x="2435249" y="1401562"/>
                  <a:ext cx="5498827" cy="4183363"/>
                  <a:chOff x="2971230" y="821096"/>
                  <a:chExt cx="5953548" cy="4529301"/>
                </a:xfrm>
              </p:grpSpPr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24D1F1A1-D977-49CA-91FC-4F841F69D779}"/>
                      </a:ext>
                    </a:extLst>
                  </p:cNvPr>
                  <p:cNvSpPr/>
                  <p:nvPr/>
                </p:nvSpPr>
                <p:spPr>
                  <a:xfrm>
                    <a:off x="3879838" y="3609072"/>
                    <a:ext cx="622454" cy="1063587"/>
                  </a:xfrm>
                  <a:custGeom>
                    <a:avLst/>
                    <a:gdLst>
                      <a:gd name="connsiteX0" fmla="*/ 0 w 568960"/>
                      <a:gd name="connsiteY0" fmla="*/ 101600 h 995680"/>
                      <a:gd name="connsiteX1" fmla="*/ 568960 w 568960"/>
                      <a:gd name="connsiteY1" fmla="*/ 0 h 995680"/>
                      <a:gd name="connsiteX2" fmla="*/ 568960 w 568960"/>
                      <a:gd name="connsiteY2" fmla="*/ 822960 h 995680"/>
                      <a:gd name="connsiteX3" fmla="*/ 193040 w 568960"/>
                      <a:gd name="connsiteY3" fmla="*/ 995680 h 995680"/>
                      <a:gd name="connsiteX4" fmla="*/ 345440 w 568960"/>
                      <a:gd name="connsiteY4" fmla="*/ 508000 h 995680"/>
                      <a:gd name="connsiteX5" fmla="*/ 325120 w 568960"/>
                      <a:gd name="connsiteY5" fmla="*/ 375920 h 995680"/>
                      <a:gd name="connsiteX6" fmla="*/ 0 w 568960"/>
                      <a:gd name="connsiteY6" fmla="*/ 101600 h 995680"/>
                      <a:gd name="connsiteX0" fmla="*/ 0 w 600722"/>
                      <a:gd name="connsiteY0" fmla="*/ 89898 h 995680"/>
                      <a:gd name="connsiteX1" fmla="*/ 600722 w 600722"/>
                      <a:gd name="connsiteY1" fmla="*/ 0 h 995680"/>
                      <a:gd name="connsiteX2" fmla="*/ 600722 w 600722"/>
                      <a:gd name="connsiteY2" fmla="*/ 822960 h 995680"/>
                      <a:gd name="connsiteX3" fmla="*/ 224802 w 600722"/>
                      <a:gd name="connsiteY3" fmla="*/ 995680 h 995680"/>
                      <a:gd name="connsiteX4" fmla="*/ 377202 w 600722"/>
                      <a:gd name="connsiteY4" fmla="*/ 508000 h 995680"/>
                      <a:gd name="connsiteX5" fmla="*/ 356882 w 600722"/>
                      <a:gd name="connsiteY5" fmla="*/ 375920 h 995680"/>
                      <a:gd name="connsiteX6" fmla="*/ 0 w 600722"/>
                      <a:gd name="connsiteY6" fmla="*/ 89898 h 995680"/>
                      <a:gd name="connsiteX0" fmla="*/ 0 w 620782"/>
                      <a:gd name="connsiteY0" fmla="*/ 66495 h 972277"/>
                      <a:gd name="connsiteX1" fmla="*/ 620782 w 620782"/>
                      <a:gd name="connsiteY1" fmla="*/ 0 h 972277"/>
                      <a:gd name="connsiteX2" fmla="*/ 600722 w 620782"/>
                      <a:gd name="connsiteY2" fmla="*/ 799557 h 972277"/>
                      <a:gd name="connsiteX3" fmla="*/ 224802 w 620782"/>
                      <a:gd name="connsiteY3" fmla="*/ 972277 h 972277"/>
                      <a:gd name="connsiteX4" fmla="*/ 377202 w 620782"/>
                      <a:gd name="connsiteY4" fmla="*/ 484597 h 972277"/>
                      <a:gd name="connsiteX5" fmla="*/ 356882 w 620782"/>
                      <a:gd name="connsiteY5" fmla="*/ 352517 h 972277"/>
                      <a:gd name="connsiteX6" fmla="*/ 0 w 620782"/>
                      <a:gd name="connsiteY6" fmla="*/ 66495 h 972277"/>
                      <a:gd name="connsiteX0" fmla="*/ 0 w 620782"/>
                      <a:gd name="connsiteY0" fmla="*/ 66495 h 972277"/>
                      <a:gd name="connsiteX1" fmla="*/ 620782 w 620782"/>
                      <a:gd name="connsiteY1" fmla="*/ 0 h 972277"/>
                      <a:gd name="connsiteX2" fmla="*/ 600722 w 620782"/>
                      <a:gd name="connsiteY2" fmla="*/ 799557 h 972277"/>
                      <a:gd name="connsiteX3" fmla="*/ 224802 w 620782"/>
                      <a:gd name="connsiteY3" fmla="*/ 972277 h 972277"/>
                      <a:gd name="connsiteX4" fmla="*/ 377202 w 620782"/>
                      <a:gd name="connsiteY4" fmla="*/ 484597 h 972277"/>
                      <a:gd name="connsiteX5" fmla="*/ 343509 w 620782"/>
                      <a:gd name="connsiteY5" fmla="*/ 352517 h 972277"/>
                      <a:gd name="connsiteX6" fmla="*/ 0 w 620782"/>
                      <a:gd name="connsiteY6" fmla="*/ 66495 h 972277"/>
                      <a:gd name="connsiteX0" fmla="*/ 0 w 620782"/>
                      <a:gd name="connsiteY0" fmla="*/ 66495 h 972277"/>
                      <a:gd name="connsiteX1" fmla="*/ 620782 w 620782"/>
                      <a:gd name="connsiteY1" fmla="*/ 0 h 972277"/>
                      <a:gd name="connsiteX2" fmla="*/ 600722 w 620782"/>
                      <a:gd name="connsiteY2" fmla="*/ 799557 h 972277"/>
                      <a:gd name="connsiteX3" fmla="*/ 224802 w 620782"/>
                      <a:gd name="connsiteY3" fmla="*/ 972277 h 972277"/>
                      <a:gd name="connsiteX4" fmla="*/ 377202 w 620782"/>
                      <a:gd name="connsiteY4" fmla="*/ 484597 h 972277"/>
                      <a:gd name="connsiteX5" fmla="*/ 343509 w 620782"/>
                      <a:gd name="connsiteY5" fmla="*/ 352517 h 972277"/>
                      <a:gd name="connsiteX6" fmla="*/ 0 w 620782"/>
                      <a:gd name="connsiteY6" fmla="*/ 66495 h 972277"/>
                      <a:gd name="connsiteX0" fmla="*/ 0 w 620782"/>
                      <a:gd name="connsiteY0" fmla="*/ 66495 h 972277"/>
                      <a:gd name="connsiteX1" fmla="*/ 620782 w 620782"/>
                      <a:gd name="connsiteY1" fmla="*/ 0 h 972277"/>
                      <a:gd name="connsiteX2" fmla="*/ 600722 w 620782"/>
                      <a:gd name="connsiteY2" fmla="*/ 799557 h 972277"/>
                      <a:gd name="connsiteX3" fmla="*/ 224802 w 620782"/>
                      <a:gd name="connsiteY3" fmla="*/ 972277 h 972277"/>
                      <a:gd name="connsiteX4" fmla="*/ 380546 w 620782"/>
                      <a:gd name="connsiteY4" fmla="*/ 539762 h 972277"/>
                      <a:gd name="connsiteX5" fmla="*/ 343509 w 620782"/>
                      <a:gd name="connsiteY5" fmla="*/ 352517 h 972277"/>
                      <a:gd name="connsiteX6" fmla="*/ 0 w 620782"/>
                      <a:gd name="connsiteY6" fmla="*/ 66495 h 972277"/>
                      <a:gd name="connsiteX0" fmla="*/ 0 w 620782"/>
                      <a:gd name="connsiteY0" fmla="*/ 66495 h 972277"/>
                      <a:gd name="connsiteX1" fmla="*/ 620782 w 620782"/>
                      <a:gd name="connsiteY1" fmla="*/ 0 h 972277"/>
                      <a:gd name="connsiteX2" fmla="*/ 600722 w 620782"/>
                      <a:gd name="connsiteY2" fmla="*/ 799557 h 972277"/>
                      <a:gd name="connsiteX3" fmla="*/ 224802 w 620782"/>
                      <a:gd name="connsiteY3" fmla="*/ 972277 h 972277"/>
                      <a:gd name="connsiteX4" fmla="*/ 380546 w 620782"/>
                      <a:gd name="connsiteY4" fmla="*/ 539762 h 972277"/>
                      <a:gd name="connsiteX5" fmla="*/ 343509 w 620782"/>
                      <a:gd name="connsiteY5" fmla="*/ 352517 h 972277"/>
                      <a:gd name="connsiteX6" fmla="*/ 0 w 620782"/>
                      <a:gd name="connsiteY6" fmla="*/ 66495 h 972277"/>
                      <a:gd name="connsiteX0" fmla="*/ 0 w 620782"/>
                      <a:gd name="connsiteY0" fmla="*/ 66495 h 965590"/>
                      <a:gd name="connsiteX1" fmla="*/ 620782 w 620782"/>
                      <a:gd name="connsiteY1" fmla="*/ 0 h 965590"/>
                      <a:gd name="connsiteX2" fmla="*/ 600722 w 620782"/>
                      <a:gd name="connsiteY2" fmla="*/ 799557 h 965590"/>
                      <a:gd name="connsiteX3" fmla="*/ 214772 w 620782"/>
                      <a:gd name="connsiteY3" fmla="*/ 965590 h 965590"/>
                      <a:gd name="connsiteX4" fmla="*/ 380546 w 620782"/>
                      <a:gd name="connsiteY4" fmla="*/ 539762 h 965590"/>
                      <a:gd name="connsiteX5" fmla="*/ 343509 w 620782"/>
                      <a:gd name="connsiteY5" fmla="*/ 352517 h 965590"/>
                      <a:gd name="connsiteX6" fmla="*/ 0 w 620782"/>
                      <a:gd name="connsiteY6" fmla="*/ 66495 h 965590"/>
                      <a:gd name="connsiteX0" fmla="*/ 0 w 620782"/>
                      <a:gd name="connsiteY0" fmla="*/ 66495 h 978195"/>
                      <a:gd name="connsiteX1" fmla="*/ 620782 w 620782"/>
                      <a:gd name="connsiteY1" fmla="*/ 0 h 978195"/>
                      <a:gd name="connsiteX2" fmla="*/ 600722 w 620782"/>
                      <a:gd name="connsiteY2" fmla="*/ 799557 h 978195"/>
                      <a:gd name="connsiteX3" fmla="*/ 214772 w 620782"/>
                      <a:gd name="connsiteY3" fmla="*/ 965590 h 978195"/>
                      <a:gd name="connsiteX4" fmla="*/ 380546 w 620782"/>
                      <a:gd name="connsiteY4" fmla="*/ 539762 h 978195"/>
                      <a:gd name="connsiteX5" fmla="*/ 343509 w 620782"/>
                      <a:gd name="connsiteY5" fmla="*/ 352517 h 978195"/>
                      <a:gd name="connsiteX6" fmla="*/ 0 w 620782"/>
                      <a:gd name="connsiteY6" fmla="*/ 66495 h 978195"/>
                      <a:gd name="connsiteX0" fmla="*/ 0 w 622454"/>
                      <a:gd name="connsiteY0" fmla="*/ 66495 h 975227"/>
                      <a:gd name="connsiteX1" fmla="*/ 620782 w 622454"/>
                      <a:gd name="connsiteY1" fmla="*/ 0 h 975227"/>
                      <a:gd name="connsiteX2" fmla="*/ 622454 w 622454"/>
                      <a:gd name="connsiteY2" fmla="*/ 732691 h 975227"/>
                      <a:gd name="connsiteX3" fmla="*/ 214772 w 622454"/>
                      <a:gd name="connsiteY3" fmla="*/ 965590 h 975227"/>
                      <a:gd name="connsiteX4" fmla="*/ 380546 w 622454"/>
                      <a:gd name="connsiteY4" fmla="*/ 539762 h 975227"/>
                      <a:gd name="connsiteX5" fmla="*/ 343509 w 622454"/>
                      <a:gd name="connsiteY5" fmla="*/ 352517 h 975227"/>
                      <a:gd name="connsiteX6" fmla="*/ 0 w 622454"/>
                      <a:gd name="connsiteY6" fmla="*/ 66495 h 975227"/>
                      <a:gd name="connsiteX0" fmla="*/ 0 w 622454"/>
                      <a:gd name="connsiteY0" fmla="*/ 66495 h 991656"/>
                      <a:gd name="connsiteX1" fmla="*/ 620782 w 622454"/>
                      <a:gd name="connsiteY1" fmla="*/ 0 h 991656"/>
                      <a:gd name="connsiteX2" fmla="*/ 622454 w 622454"/>
                      <a:gd name="connsiteY2" fmla="*/ 732691 h 991656"/>
                      <a:gd name="connsiteX3" fmla="*/ 214772 w 622454"/>
                      <a:gd name="connsiteY3" fmla="*/ 965590 h 991656"/>
                      <a:gd name="connsiteX4" fmla="*/ 380546 w 622454"/>
                      <a:gd name="connsiteY4" fmla="*/ 539762 h 991656"/>
                      <a:gd name="connsiteX5" fmla="*/ 343509 w 622454"/>
                      <a:gd name="connsiteY5" fmla="*/ 352517 h 991656"/>
                      <a:gd name="connsiteX6" fmla="*/ 0 w 622454"/>
                      <a:gd name="connsiteY6" fmla="*/ 66495 h 991656"/>
                      <a:gd name="connsiteX0" fmla="*/ 0 w 622454"/>
                      <a:gd name="connsiteY0" fmla="*/ 118534 h 1043695"/>
                      <a:gd name="connsiteX1" fmla="*/ 620782 w 622454"/>
                      <a:gd name="connsiteY1" fmla="*/ 52039 h 1043695"/>
                      <a:gd name="connsiteX2" fmla="*/ 622454 w 622454"/>
                      <a:gd name="connsiteY2" fmla="*/ 784730 h 1043695"/>
                      <a:gd name="connsiteX3" fmla="*/ 214772 w 622454"/>
                      <a:gd name="connsiteY3" fmla="*/ 1017629 h 1043695"/>
                      <a:gd name="connsiteX4" fmla="*/ 380546 w 622454"/>
                      <a:gd name="connsiteY4" fmla="*/ 591801 h 1043695"/>
                      <a:gd name="connsiteX5" fmla="*/ 343509 w 622454"/>
                      <a:gd name="connsiteY5" fmla="*/ 404556 h 1043695"/>
                      <a:gd name="connsiteX6" fmla="*/ 0 w 622454"/>
                      <a:gd name="connsiteY6" fmla="*/ 118534 h 1043695"/>
                      <a:gd name="connsiteX0" fmla="*/ 0 w 622454"/>
                      <a:gd name="connsiteY0" fmla="*/ 138426 h 1063587"/>
                      <a:gd name="connsiteX1" fmla="*/ 620782 w 622454"/>
                      <a:gd name="connsiteY1" fmla="*/ 71931 h 1063587"/>
                      <a:gd name="connsiteX2" fmla="*/ 622454 w 622454"/>
                      <a:gd name="connsiteY2" fmla="*/ 804622 h 1063587"/>
                      <a:gd name="connsiteX3" fmla="*/ 214772 w 622454"/>
                      <a:gd name="connsiteY3" fmla="*/ 1037521 h 1063587"/>
                      <a:gd name="connsiteX4" fmla="*/ 380546 w 622454"/>
                      <a:gd name="connsiteY4" fmla="*/ 611693 h 1063587"/>
                      <a:gd name="connsiteX5" fmla="*/ 343509 w 622454"/>
                      <a:gd name="connsiteY5" fmla="*/ 424448 h 1063587"/>
                      <a:gd name="connsiteX6" fmla="*/ 0 w 622454"/>
                      <a:gd name="connsiteY6" fmla="*/ 138426 h 1063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22454" h="1063587">
                        <a:moveTo>
                          <a:pt x="0" y="138426"/>
                        </a:moveTo>
                        <a:cubicBezTo>
                          <a:pt x="138389" y="19304"/>
                          <a:pt x="365377" y="-68056"/>
                          <a:pt x="620782" y="71931"/>
                        </a:cubicBezTo>
                        <a:cubicBezTo>
                          <a:pt x="621339" y="316161"/>
                          <a:pt x="621897" y="560392"/>
                          <a:pt x="622454" y="804622"/>
                        </a:cubicBezTo>
                        <a:cubicBezTo>
                          <a:pt x="553984" y="1067252"/>
                          <a:pt x="356795" y="1097522"/>
                          <a:pt x="214772" y="1037521"/>
                        </a:cubicBezTo>
                        <a:lnTo>
                          <a:pt x="380546" y="611693"/>
                        </a:lnTo>
                        <a:cubicBezTo>
                          <a:pt x="404420" y="550949"/>
                          <a:pt x="379815" y="465132"/>
                          <a:pt x="343509" y="424448"/>
                        </a:cubicBezTo>
                        <a:lnTo>
                          <a:pt x="0" y="13842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53660090-2181-422B-8577-DECC4F613D73}"/>
                      </a:ext>
                    </a:extLst>
                  </p:cNvPr>
                  <p:cNvSpPr/>
                  <p:nvPr/>
                </p:nvSpPr>
                <p:spPr>
                  <a:xfrm>
                    <a:off x="3416880" y="3817191"/>
                    <a:ext cx="738876" cy="988842"/>
                  </a:xfrm>
                  <a:custGeom>
                    <a:avLst/>
                    <a:gdLst>
                      <a:gd name="connsiteX0" fmla="*/ 218988 w 738876"/>
                      <a:gd name="connsiteY0" fmla="*/ 83583 h 977923"/>
                      <a:gd name="connsiteX1" fmla="*/ 404543 w 738876"/>
                      <a:gd name="connsiteY1" fmla="*/ 0 h 977923"/>
                      <a:gd name="connsiteX2" fmla="*/ 717144 w 738876"/>
                      <a:gd name="connsiteY2" fmla="*/ 274153 h 977923"/>
                      <a:gd name="connsiteX3" fmla="*/ 738876 w 738876"/>
                      <a:gd name="connsiteY3" fmla="*/ 376124 h 977923"/>
                      <a:gd name="connsiteX4" fmla="*/ 585083 w 738876"/>
                      <a:gd name="connsiteY4" fmla="*/ 752248 h 977923"/>
                      <a:gd name="connsiteX5" fmla="*/ 402871 w 738876"/>
                      <a:gd name="connsiteY5" fmla="*/ 753920 h 977923"/>
                      <a:gd name="connsiteX6" fmla="*/ 402871 w 738876"/>
                      <a:gd name="connsiteY6" fmla="*/ 977923 h 977923"/>
                      <a:gd name="connsiteX7" fmla="*/ 187227 w 738876"/>
                      <a:gd name="connsiteY7" fmla="*/ 977923 h 977923"/>
                      <a:gd name="connsiteX8" fmla="*/ 3344 w 738876"/>
                      <a:gd name="connsiteY8" fmla="*/ 795712 h 977923"/>
                      <a:gd name="connsiteX9" fmla="*/ 0 w 738876"/>
                      <a:gd name="connsiteY9" fmla="*/ 623530 h 977923"/>
                      <a:gd name="connsiteX10" fmla="*/ 220660 w 738876"/>
                      <a:gd name="connsiteY10" fmla="*/ 429617 h 977923"/>
                      <a:gd name="connsiteX11" fmla="*/ 218988 w 738876"/>
                      <a:gd name="connsiteY11" fmla="*/ 83583 h 977923"/>
                      <a:gd name="connsiteX0" fmla="*/ 218988 w 738876"/>
                      <a:gd name="connsiteY0" fmla="*/ 83583 h 977923"/>
                      <a:gd name="connsiteX1" fmla="*/ 404543 w 738876"/>
                      <a:gd name="connsiteY1" fmla="*/ 0 h 977923"/>
                      <a:gd name="connsiteX2" fmla="*/ 717144 w 738876"/>
                      <a:gd name="connsiteY2" fmla="*/ 274153 h 977923"/>
                      <a:gd name="connsiteX3" fmla="*/ 738876 w 738876"/>
                      <a:gd name="connsiteY3" fmla="*/ 376124 h 977923"/>
                      <a:gd name="connsiteX4" fmla="*/ 585083 w 738876"/>
                      <a:gd name="connsiteY4" fmla="*/ 752248 h 977923"/>
                      <a:gd name="connsiteX5" fmla="*/ 402871 w 738876"/>
                      <a:gd name="connsiteY5" fmla="*/ 753920 h 977923"/>
                      <a:gd name="connsiteX6" fmla="*/ 402871 w 738876"/>
                      <a:gd name="connsiteY6" fmla="*/ 977923 h 977923"/>
                      <a:gd name="connsiteX7" fmla="*/ 187227 w 738876"/>
                      <a:gd name="connsiteY7" fmla="*/ 977923 h 977923"/>
                      <a:gd name="connsiteX8" fmla="*/ 3344 w 738876"/>
                      <a:gd name="connsiteY8" fmla="*/ 795712 h 977923"/>
                      <a:gd name="connsiteX9" fmla="*/ 0 w 738876"/>
                      <a:gd name="connsiteY9" fmla="*/ 623530 h 977923"/>
                      <a:gd name="connsiteX10" fmla="*/ 220660 w 738876"/>
                      <a:gd name="connsiteY10" fmla="*/ 429617 h 977923"/>
                      <a:gd name="connsiteX11" fmla="*/ 218988 w 738876"/>
                      <a:gd name="connsiteY11" fmla="*/ 83583 h 977923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  <a:gd name="connsiteX0" fmla="*/ 218988 w 738876"/>
                      <a:gd name="connsiteY0" fmla="*/ 94502 h 988842"/>
                      <a:gd name="connsiteX1" fmla="*/ 404543 w 738876"/>
                      <a:gd name="connsiteY1" fmla="*/ 10919 h 988842"/>
                      <a:gd name="connsiteX2" fmla="*/ 717144 w 738876"/>
                      <a:gd name="connsiteY2" fmla="*/ 285072 h 988842"/>
                      <a:gd name="connsiteX3" fmla="*/ 738876 w 738876"/>
                      <a:gd name="connsiteY3" fmla="*/ 387043 h 988842"/>
                      <a:gd name="connsiteX4" fmla="*/ 585083 w 738876"/>
                      <a:gd name="connsiteY4" fmla="*/ 763167 h 988842"/>
                      <a:gd name="connsiteX5" fmla="*/ 402871 w 738876"/>
                      <a:gd name="connsiteY5" fmla="*/ 764839 h 988842"/>
                      <a:gd name="connsiteX6" fmla="*/ 402871 w 738876"/>
                      <a:gd name="connsiteY6" fmla="*/ 988842 h 988842"/>
                      <a:gd name="connsiteX7" fmla="*/ 187227 w 738876"/>
                      <a:gd name="connsiteY7" fmla="*/ 988842 h 988842"/>
                      <a:gd name="connsiteX8" fmla="*/ 3344 w 738876"/>
                      <a:gd name="connsiteY8" fmla="*/ 806631 h 988842"/>
                      <a:gd name="connsiteX9" fmla="*/ 0 w 738876"/>
                      <a:gd name="connsiteY9" fmla="*/ 634449 h 988842"/>
                      <a:gd name="connsiteX10" fmla="*/ 220660 w 738876"/>
                      <a:gd name="connsiteY10" fmla="*/ 440536 h 988842"/>
                      <a:gd name="connsiteX11" fmla="*/ 218988 w 738876"/>
                      <a:gd name="connsiteY11" fmla="*/ 94502 h 988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38876" h="988842">
                        <a:moveTo>
                          <a:pt x="218988" y="94502"/>
                        </a:moveTo>
                        <a:cubicBezTo>
                          <a:pt x="224003" y="33207"/>
                          <a:pt x="322631" y="-24743"/>
                          <a:pt x="404543" y="10919"/>
                        </a:cubicBezTo>
                        <a:lnTo>
                          <a:pt x="717144" y="285072"/>
                        </a:lnTo>
                        <a:lnTo>
                          <a:pt x="738876" y="387043"/>
                        </a:lnTo>
                        <a:lnTo>
                          <a:pt x="585083" y="763167"/>
                        </a:lnTo>
                        <a:lnTo>
                          <a:pt x="402871" y="764839"/>
                        </a:lnTo>
                        <a:lnTo>
                          <a:pt x="402871" y="988842"/>
                        </a:lnTo>
                        <a:lnTo>
                          <a:pt x="187227" y="988842"/>
                        </a:lnTo>
                        <a:cubicBezTo>
                          <a:pt x="110888" y="976583"/>
                          <a:pt x="14488" y="902473"/>
                          <a:pt x="3344" y="806631"/>
                        </a:cubicBezTo>
                        <a:cubicBezTo>
                          <a:pt x="2229" y="749237"/>
                          <a:pt x="1115" y="691843"/>
                          <a:pt x="0" y="634449"/>
                        </a:cubicBezTo>
                        <a:cubicBezTo>
                          <a:pt x="31761" y="539721"/>
                          <a:pt x="90270" y="451681"/>
                          <a:pt x="220660" y="440536"/>
                        </a:cubicBezTo>
                        <a:cubicBezTo>
                          <a:pt x="221217" y="324634"/>
                          <a:pt x="221775" y="208732"/>
                          <a:pt x="218988" y="9450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265389B5-9FA4-4351-8433-4083FFBE87BA}"/>
                      </a:ext>
                    </a:extLst>
                  </p:cNvPr>
                  <p:cNvSpPr/>
                  <p:nvPr/>
                </p:nvSpPr>
                <p:spPr>
                  <a:xfrm rot="9142">
                    <a:off x="2971230" y="4600867"/>
                    <a:ext cx="760989" cy="527885"/>
                  </a:xfrm>
                  <a:custGeom>
                    <a:avLst/>
                    <a:gdLst>
                      <a:gd name="connsiteX0" fmla="*/ 182562 w 574675"/>
                      <a:gd name="connsiteY0" fmla="*/ 0 h 525462"/>
                      <a:gd name="connsiteX1" fmla="*/ 0 w 574675"/>
                      <a:gd name="connsiteY1" fmla="*/ 26987 h 525462"/>
                      <a:gd name="connsiteX2" fmla="*/ 82550 w 574675"/>
                      <a:gd name="connsiteY2" fmla="*/ 525462 h 525462"/>
                      <a:gd name="connsiteX3" fmla="*/ 574675 w 574675"/>
                      <a:gd name="connsiteY3" fmla="*/ 434975 h 525462"/>
                      <a:gd name="connsiteX4" fmla="*/ 434975 w 574675"/>
                      <a:gd name="connsiteY4" fmla="*/ 312737 h 525462"/>
                      <a:gd name="connsiteX5" fmla="*/ 182562 w 574675"/>
                      <a:gd name="connsiteY5" fmla="*/ 0 h 525462"/>
                      <a:gd name="connsiteX0" fmla="*/ 182562 w 574675"/>
                      <a:gd name="connsiteY0" fmla="*/ 0 h 525462"/>
                      <a:gd name="connsiteX1" fmla="*/ 0 w 574675"/>
                      <a:gd name="connsiteY1" fmla="*/ 26987 h 525462"/>
                      <a:gd name="connsiteX2" fmla="*/ 82550 w 574675"/>
                      <a:gd name="connsiteY2" fmla="*/ 525462 h 525462"/>
                      <a:gd name="connsiteX3" fmla="*/ 574675 w 574675"/>
                      <a:gd name="connsiteY3" fmla="*/ 434975 h 525462"/>
                      <a:gd name="connsiteX4" fmla="*/ 434975 w 574675"/>
                      <a:gd name="connsiteY4" fmla="*/ 312737 h 525462"/>
                      <a:gd name="connsiteX5" fmla="*/ 182562 w 574675"/>
                      <a:gd name="connsiteY5" fmla="*/ 0 h 525462"/>
                      <a:gd name="connsiteX0" fmla="*/ 182562 w 574675"/>
                      <a:gd name="connsiteY0" fmla="*/ 0 h 525462"/>
                      <a:gd name="connsiteX1" fmla="*/ 0 w 574675"/>
                      <a:gd name="connsiteY1" fmla="*/ 26987 h 525462"/>
                      <a:gd name="connsiteX2" fmla="*/ 82550 w 574675"/>
                      <a:gd name="connsiteY2" fmla="*/ 525462 h 525462"/>
                      <a:gd name="connsiteX3" fmla="*/ 574675 w 574675"/>
                      <a:gd name="connsiteY3" fmla="*/ 434975 h 525462"/>
                      <a:gd name="connsiteX4" fmla="*/ 434975 w 574675"/>
                      <a:gd name="connsiteY4" fmla="*/ 312737 h 525462"/>
                      <a:gd name="connsiteX5" fmla="*/ 182562 w 574675"/>
                      <a:gd name="connsiteY5" fmla="*/ 0 h 525462"/>
                      <a:gd name="connsiteX0" fmla="*/ 241413 w 633526"/>
                      <a:gd name="connsiteY0" fmla="*/ 0 h 528262"/>
                      <a:gd name="connsiteX1" fmla="*/ 58851 w 633526"/>
                      <a:gd name="connsiteY1" fmla="*/ 26987 h 528262"/>
                      <a:gd name="connsiteX2" fmla="*/ 141401 w 633526"/>
                      <a:gd name="connsiteY2" fmla="*/ 525462 h 528262"/>
                      <a:gd name="connsiteX3" fmla="*/ 633526 w 633526"/>
                      <a:gd name="connsiteY3" fmla="*/ 434975 h 528262"/>
                      <a:gd name="connsiteX4" fmla="*/ 493826 w 633526"/>
                      <a:gd name="connsiteY4" fmla="*/ 312737 h 528262"/>
                      <a:gd name="connsiteX5" fmla="*/ 241413 w 633526"/>
                      <a:gd name="connsiteY5" fmla="*/ 0 h 528262"/>
                      <a:gd name="connsiteX0" fmla="*/ 368876 w 760989"/>
                      <a:gd name="connsiteY0" fmla="*/ 0 h 527885"/>
                      <a:gd name="connsiteX1" fmla="*/ 186314 w 760989"/>
                      <a:gd name="connsiteY1" fmla="*/ 26987 h 527885"/>
                      <a:gd name="connsiteX2" fmla="*/ 268864 w 760989"/>
                      <a:gd name="connsiteY2" fmla="*/ 525462 h 527885"/>
                      <a:gd name="connsiteX3" fmla="*/ 760989 w 760989"/>
                      <a:gd name="connsiteY3" fmla="*/ 434975 h 527885"/>
                      <a:gd name="connsiteX4" fmla="*/ 621289 w 760989"/>
                      <a:gd name="connsiteY4" fmla="*/ 312737 h 527885"/>
                      <a:gd name="connsiteX5" fmla="*/ 368876 w 760989"/>
                      <a:gd name="connsiteY5" fmla="*/ 0 h 527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60989" h="527885">
                        <a:moveTo>
                          <a:pt x="368876" y="0"/>
                        </a:moveTo>
                        <a:lnTo>
                          <a:pt x="186314" y="26987"/>
                        </a:lnTo>
                        <a:cubicBezTo>
                          <a:pt x="-125894" y="129645"/>
                          <a:pt x="-9478" y="564091"/>
                          <a:pt x="268864" y="525462"/>
                        </a:cubicBezTo>
                        <a:lnTo>
                          <a:pt x="760989" y="434975"/>
                        </a:lnTo>
                        <a:lnTo>
                          <a:pt x="621289" y="312737"/>
                        </a:lnTo>
                        <a:cubicBezTo>
                          <a:pt x="467301" y="268816"/>
                          <a:pt x="386339" y="161396"/>
                          <a:pt x="36887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59707E0F-820E-4FCD-AF75-3AED2B6689D0}"/>
                      </a:ext>
                    </a:extLst>
                  </p:cNvPr>
                  <p:cNvSpPr/>
                  <p:nvPr/>
                </p:nvSpPr>
                <p:spPr>
                  <a:xfrm>
                    <a:off x="3731969" y="2771933"/>
                    <a:ext cx="1164293" cy="2305974"/>
                  </a:xfrm>
                  <a:custGeom>
                    <a:avLst/>
                    <a:gdLst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28756"/>
                      <a:gd name="connsiteX1" fmla="*/ 194373 w 1161170"/>
                      <a:gd name="connsiteY1" fmla="*/ 417481 h 628756"/>
                      <a:gd name="connsiteX2" fmla="*/ 194373 w 1161170"/>
                      <a:gd name="connsiteY2" fmla="*/ 535795 h 628756"/>
                      <a:gd name="connsiteX3" fmla="*/ 103102 w 1161170"/>
                      <a:gd name="connsiteY3" fmla="*/ 625376 h 628756"/>
                      <a:gd name="connsiteX4" fmla="*/ 0 w 1161170"/>
                      <a:gd name="connsiteY4" fmla="*/ 628756 h 628756"/>
                      <a:gd name="connsiteX5" fmla="*/ 1161170 w 1161170"/>
                      <a:gd name="connsiteY5" fmla="*/ 0 h 628756"/>
                      <a:gd name="connsiteX6" fmla="*/ 873835 w 1161170"/>
                      <a:gd name="connsiteY6" fmla="*/ 5071 h 628756"/>
                      <a:gd name="connsiteX0" fmla="*/ 873835 w 1161170"/>
                      <a:gd name="connsiteY0" fmla="*/ 5071 h 693608"/>
                      <a:gd name="connsiteX1" fmla="*/ 194373 w 1161170"/>
                      <a:gd name="connsiteY1" fmla="*/ 417481 h 693608"/>
                      <a:gd name="connsiteX2" fmla="*/ 194373 w 1161170"/>
                      <a:gd name="connsiteY2" fmla="*/ 535795 h 693608"/>
                      <a:gd name="connsiteX3" fmla="*/ 103102 w 1161170"/>
                      <a:gd name="connsiteY3" fmla="*/ 625376 h 693608"/>
                      <a:gd name="connsiteX4" fmla="*/ 0 w 1161170"/>
                      <a:gd name="connsiteY4" fmla="*/ 628756 h 693608"/>
                      <a:gd name="connsiteX5" fmla="*/ 1161170 w 1161170"/>
                      <a:gd name="connsiteY5" fmla="*/ 0 h 693608"/>
                      <a:gd name="connsiteX6" fmla="*/ 873835 w 1161170"/>
                      <a:gd name="connsiteY6" fmla="*/ 5071 h 693608"/>
                      <a:gd name="connsiteX0" fmla="*/ 873835 w 1161826"/>
                      <a:gd name="connsiteY0" fmla="*/ 5071 h 730170"/>
                      <a:gd name="connsiteX1" fmla="*/ 194373 w 1161826"/>
                      <a:gd name="connsiteY1" fmla="*/ 417481 h 730170"/>
                      <a:gd name="connsiteX2" fmla="*/ 194373 w 1161826"/>
                      <a:gd name="connsiteY2" fmla="*/ 535795 h 730170"/>
                      <a:gd name="connsiteX3" fmla="*/ 103102 w 1161826"/>
                      <a:gd name="connsiteY3" fmla="*/ 625376 h 730170"/>
                      <a:gd name="connsiteX4" fmla="*/ 0 w 1161826"/>
                      <a:gd name="connsiteY4" fmla="*/ 628756 h 730170"/>
                      <a:gd name="connsiteX5" fmla="*/ 1161170 w 1161826"/>
                      <a:gd name="connsiteY5" fmla="*/ 0 h 730170"/>
                      <a:gd name="connsiteX6" fmla="*/ 873835 w 1161826"/>
                      <a:gd name="connsiteY6" fmla="*/ 5071 h 730170"/>
                      <a:gd name="connsiteX0" fmla="*/ 873835 w 1161826"/>
                      <a:gd name="connsiteY0" fmla="*/ 5071 h 730170"/>
                      <a:gd name="connsiteX1" fmla="*/ 194373 w 1161826"/>
                      <a:gd name="connsiteY1" fmla="*/ 417481 h 730170"/>
                      <a:gd name="connsiteX2" fmla="*/ 194373 w 1161826"/>
                      <a:gd name="connsiteY2" fmla="*/ 535795 h 730170"/>
                      <a:gd name="connsiteX3" fmla="*/ 103102 w 1161826"/>
                      <a:gd name="connsiteY3" fmla="*/ 625376 h 730170"/>
                      <a:gd name="connsiteX4" fmla="*/ 0 w 1161826"/>
                      <a:gd name="connsiteY4" fmla="*/ 628756 h 730170"/>
                      <a:gd name="connsiteX5" fmla="*/ 1161170 w 1161826"/>
                      <a:gd name="connsiteY5" fmla="*/ 0 h 730170"/>
                      <a:gd name="connsiteX6" fmla="*/ 873835 w 1161826"/>
                      <a:gd name="connsiteY6" fmla="*/ 5071 h 730170"/>
                      <a:gd name="connsiteX0" fmla="*/ 873835 w 1161865"/>
                      <a:gd name="connsiteY0" fmla="*/ 5071 h 786395"/>
                      <a:gd name="connsiteX1" fmla="*/ 194373 w 1161865"/>
                      <a:gd name="connsiteY1" fmla="*/ 417481 h 786395"/>
                      <a:gd name="connsiteX2" fmla="*/ 194373 w 1161865"/>
                      <a:gd name="connsiteY2" fmla="*/ 535795 h 786395"/>
                      <a:gd name="connsiteX3" fmla="*/ 103102 w 1161865"/>
                      <a:gd name="connsiteY3" fmla="*/ 625376 h 786395"/>
                      <a:gd name="connsiteX4" fmla="*/ 0 w 1161865"/>
                      <a:gd name="connsiteY4" fmla="*/ 628756 h 786395"/>
                      <a:gd name="connsiteX5" fmla="*/ 1161170 w 1161865"/>
                      <a:gd name="connsiteY5" fmla="*/ 0 h 786395"/>
                      <a:gd name="connsiteX6" fmla="*/ 873835 w 1161865"/>
                      <a:gd name="connsiteY6" fmla="*/ 5071 h 786395"/>
                      <a:gd name="connsiteX0" fmla="*/ 873835 w 1164293"/>
                      <a:gd name="connsiteY0" fmla="*/ 5071 h 793242"/>
                      <a:gd name="connsiteX1" fmla="*/ 194373 w 1164293"/>
                      <a:gd name="connsiteY1" fmla="*/ 417481 h 793242"/>
                      <a:gd name="connsiteX2" fmla="*/ 194373 w 1164293"/>
                      <a:gd name="connsiteY2" fmla="*/ 535795 h 793242"/>
                      <a:gd name="connsiteX3" fmla="*/ 103102 w 1164293"/>
                      <a:gd name="connsiteY3" fmla="*/ 625376 h 793242"/>
                      <a:gd name="connsiteX4" fmla="*/ 0 w 1164293"/>
                      <a:gd name="connsiteY4" fmla="*/ 628756 h 793242"/>
                      <a:gd name="connsiteX5" fmla="*/ 1161170 w 1164293"/>
                      <a:gd name="connsiteY5" fmla="*/ 0 h 793242"/>
                      <a:gd name="connsiteX6" fmla="*/ 873835 w 1164293"/>
                      <a:gd name="connsiteY6" fmla="*/ 5071 h 793242"/>
                      <a:gd name="connsiteX0" fmla="*/ 873835 w 1164293"/>
                      <a:gd name="connsiteY0" fmla="*/ 1041166 h 1829337"/>
                      <a:gd name="connsiteX1" fmla="*/ 194373 w 1164293"/>
                      <a:gd name="connsiteY1" fmla="*/ 1453576 h 1829337"/>
                      <a:gd name="connsiteX2" fmla="*/ 194373 w 1164293"/>
                      <a:gd name="connsiteY2" fmla="*/ 1571890 h 1829337"/>
                      <a:gd name="connsiteX3" fmla="*/ 103102 w 1164293"/>
                      <a:gd name="connsiteY3" fmla="*/ 1661471 h 1829337"/>
                      <a:gd name="connsiteX4" fmla="*/ 0 w 1164293"/>
                      <a:gd name="connsiteY4" fmla="*/ 1664851 h 1829337"/>
                      <a:gd name="connsiteX5" fmla="*/ 1161170 w 1164293"/>
                      <a:gd name="connsiteY5" fmla="*/ 1036095 h 1829337"/>
                      <a:gd name="connsiteX6" fmla="*/ 880596 w 1164293"/>
                      <a:gd name="connsiteY6" fmla="*/ 0 h 1829337"/>
                      <a:gd name="connsiteX7" fmla="*/ 873835 w 1164293"/>
                      <a:gd name="connsiteY7" fmla="*/ 1041166 h 1829337"/>
                      <a:gd name="connsiteX0" fmla="*/ 873835 w 1164293"/>
                      <a:gd name="connsiteY0" fmla="*/ 1041166 h 1829337"/>
                      <a:gd name="connsiteX1" fmla="*/ 194373 w 1164293"/>
                      <a:gd name="connsiteY1" fmla="*/ 1453576 h 1829337"/>
                      <a:gd name="connsiteX2" fmla="*/ 194373 w 1164293"/>
                      <a:gd name="connsiteY2" fmla="*/ 1571890 h 1829337"/>
                      <a:gd name="connsiteX3" fmla="*/ 103102 w 1164293"/>
                      <a:gd name="connsiteY3" fmla="*/ 1661471 h 1829337"/>
                      <a:gd name="connsiteX4" fmla="*/ 0 w 1164293"/>
                      <a:gd name="connsiteY4" fmla="*/ 1664851 h 1829337"/>
                      <a:gd name="connsiteX5" fmla="*/ 1161170 w 1164293"/>
                      <a:gd name="connsiteY5" fmla="*/ 1036095 h 1829337"/>
                      <a:gd name="connsiteX6" fmla="*/ 880596 w 1164293"/>
                      <a:gd name="connsiteY6" fmla="*/ 0 h 1829337"/>
                      <a:gd name="connsiteX7" fmla="*/ 873835 w 1164293"/>
                      <a:gd name="connsiteY7" fmla="*/ 1041166 h 1829337"/>
                      <a:gd name="connsiteX0" fmla="*/ 873835 w 1173367"/>
                      <a:gd name="connsiteY0" fmla="*/ 1080040 h 1868211"/>
                      <a:gd name="connsiteX1" fmla="*/ 194373 w 1173367"/>
                      <a:gd name="connsiteY1" fmla="*/ 1492450 h 1868211"/>
                      <a:gd name="connsiteX2" fmla="*/ 194373 w 1173367"/>
                      <a:gd name="connsiteY2" fmla="*/ 1610764 h 1868211"/>
                      <a:gd name="connsiteX3" fmla="*/ 103102 w 1173367"/>
                      <a:gd name="connsiteY3" fmla="*/ 1700345 h 1868211"/>
                      <a:gd name="connsiteX4" fmla="*/ 0 w 1173367"/>
                      <a:gd name="connsiteY4" fmla="*/ 1703725 h 1868211"/>
                      <a:gd name="connsiteX5" fmla="*/ 1161170 w 1173367"/>
                      <a:gd name="connsiteY5" fmla="*/ 1074969 h 1868211"/>
                      <a:gd name="connsiteX6" fmla="*/ 1161170 w 1173367"/>
                      <a:gd name="connsiteY6" fmla="*/ 0 h 1868211"/>
                      <a:gd name="connsiteX7" fmla="*/ 880596 w 1173367"/>
                      <a:gd name="connsiteY7" fmla="*/ 38874 h 1868211"/>
                      <a:gd name="connsiteX8" fmla="*/ 873835 w 1173367"/>
                      <a:gd name="connsiteY8" fmla="*/ 1080040 h 1868211"/>
                      <a:gd name="connsiteX0" fmla="*/ 873835 w 1164293"/>
                      <a:gd name="connsiteY0" fmla="*/ 1080040 h 1868211"/>
                      <a:gd name="connsiteX1" fmla="*/ 194373 w 1164293"/>
                      <a:gd name="connsiteY1" fmla="*/ 1492450 h 1868211"/>
                      <a:gd name="connsiteX2" fmla="*/ 194373 w 1164293"/>
                      <a:gd name="connsiteY2" fmla="*/ 1610764 h 1868211"/>
                      <a:gd name="connsiteX3" fmla="*/ 103102 w 1164293"/>
                      <a:gd name="connsiteY3" fmla="*/ 1700345 h 1868211"/>
                      <a:gd name="connsiteX4" fmla="*/ 0 w 1164293"/>
                      <a:gd name="connsiteY4" fmla="*/ 1703725 h 1868211"/>
                      <a:gd name="connsiteX5" fmla="*/ 1161170 w 1164293"/>
                      <a:gd name="connsiteY5" fmla="*/ 1074969 h 1868211"/>
                      <a:gd name="connsiteX6" fmla="*/ 1161170 w 1164293"/>
                      <a:gd name="connsiteY6" fmla="*/ 0 h 1868211"/>
                      <a:gd name="connsiteX7" fmla="*/ 880596 w 1164293"/>
                      <a:gd name="connsiteY7" fmla="*/ 38874 h 1868211"/>
                      <a:gd name="connsiteX8" fmla="*/ 873835 w 1164293"/>
                      <a:gd name="connsiteY8" fmla="*/ 1080040 h 1868211"/>
                      <a:gd name="connsiteX0" fmla="*/ 873835 w 1164293"/>
                      <a:gd name="connsiteY0" fmla="*/ 1517803 h 2305974"/>
                      <a:gd name="connsiteX1" fmla="*/ 194373 w 1164293"/>
                      <a:gd name="connsiteY1" fmla="*/ 1930213 h 2305974"/>
                      <a:gd name="connsiteX2" fmla="*/ 194373 w 1164293"/>
                      <a:gd name="connsiteY2" fmla="*/ 2048527 h 2305974"/>
                      <a:gd name="connsiteX3" fmla="*/ 103102 w 1164293"/>
                      <a:gd name="connsiteY3" fmla="*/ 2138108 h 2305974"/>
                      <a:gd name="connsiteX4" fmla="*/ 0 w 1164293"/>
                      <a:gd name="connsiteY4" fmla="*/ 2141488 h 2305974"/>
                      <a:gd name="connsiteX5" fmla="*/ 1161170 w 1164293"/>
                      <a:gd name="connsiteY5" fmla="*/ 1512732 h 2305974"/>
                      <a:gd name="connsiteX6" fmla="*/ 1161170 w 1164293"/>
                      <a:gd name="connsiteY6" fmla="*/ 437763 h 2305974"/>
                      <a:gd name="connsiteX7" fmla="*/ 875525 w 1164293"/>
                      <a:gd name="connsiteY7" fmla="*/ 0 h 2305974"/>
                      <a:gd name="connsiteX8" fmla="*/ 873835 w 1164293"/>
                      <a:gd name="connsiteY8" fmla="*/ 1517803 h 2305974"/>
                      <a:gd name="connsiteX0" fmla="*/ 873835 w 1164293"/>
                      <a:gd name="connsiteY0" fmla="*/ 1517803 h 2305974"/>
                      <a:gd name="connsiteX1" fmla="*/ 194373 w 1164293"/>
                      <a:gd name="connsiteY1" fmla="*/ 1930213 h 2305974"/>
                      <a:gd name="connsiteX2" fmla="*/ 194373 w 1164293"/>
                      <a:gd name="connsiteY2" fmla="*/ 2048527 h 2305974"/>
                      <a:gd name="connsiteX3" fmla="*/ 103102 w 1164293"/>
                      <a:gd name="connsiteY3" fmla="*/ 2138108 h 2305974"/>
                      <a:gd name="connsiteX4" fmla="*/ 0 w 1164293"/>
                      <a:gd name="connsiteY4" fmla="*/ 2141488 h 2305974"/>
                      <a:gd name="connsiteX5" fmla="*/ 1161170 w 1164293"/>
                      <a:gd name="connsiteY5" fmla="*/ 1512732 h 2305974"/>
                      <a:gd name="connsiteX6" fmla="*/ 1161170 w 1164293"/>
                      <a:gd name="connsiteY6" fmla="*/ 0 h 2305974"/>
                      <a:gd name="connsiteX7" fmla="*/ 875525 w 1164293"/>
                      <a:gd name="connsiteY7" fmla="*/ 0 h 2305974"/>
                      <a:gd name="connsiteX8" fmla="*/ 873835 w 1164293"/>
                      <a:gd name="connsiteY8" fmla="*/ 1517803 h 2305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64293" h="2305974">
                        <a:moveTo>
                          <a:pt x="873835" y="1517803"/>
                        </a:moveTo>
                        <a:cubicBezTo>
                          <a:pt x="894118" y="1896971"/>
                          <a:pt x="579739" y="2147686"/>
                          <a:pt x="194373" y="1930213"/>
                        </a:cubicBezTo>
                        <a:lnTo>
                          <a:pt x="194373" y="2048527"/>
                        </a:lnTo>
                        <a:cubicBezTo>
                          <a:pt x="185922" y="2105431"/>
                          <a:pt x="145357" y="2136981"/>
                          <a:pt x="103102" y="2138108"/>
                        </a:cubicBezTo>
                        <a:lnTo>
                          <a:pt x="0" y="2141488"/>
                        </a:lnTo>
                        <a:cubicBezTo>
                          <a:pt x="513822" y="2552208"/>
                          <a:pt x="1216946" y="2138107"/>
                          <a:pt x="1161170" y="1512732"/>
                        </a:cubicBezTo>
                        <a:lnTo>
                          <a:pt x="1161170" y="0"/>
                        </a:lnTo>
                        <a:lnTo>
                          <a:pt x="875525" y="0"/>
                        </a:lnTo>
                        <a:cubicBezTo>
                          <a:pt x="873271" y="347055"/>
                          <a:pt x="876089" y="1170748"/>
                          <a:pt x="873835" y="151780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B0C790F7-BA1B-4E24-B3C3-DA7512337E1A}"/>
                      </a:ext>
                    </a:extLst>
                  </p:cNvPr>
                  <p:cNvSpPr/>
                  <p:nvPr/>
                </p:nvSpPr>
                <p:spPr>
                  <a:xfrm>
                    <a:off x="5368602" y="2329610"/>
                    <a:ext cx="471238" cy="4712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5824F489-C857-4C9D-A7FD-6DEA91D483D8}"/>
                      </a:ext>
                    </a:extLst>
                  </p:cNvPr>
                  <p:cNvSpPr/>
                  <p:nvPr/>
                </p:nvSpPr>
                <p:spPr>
                  <a:xfrm>
                    <a:off x="5001313" y="3410982"/>
                    <a:ext cx="1535460" cy="853470"/>
                  </a:xfrm>
                  <a:custGeom>
                    <a:avLst/>
                    <a:gdLst>
                      <a:gd name="connsiteX0" fmla="*/ 0 w 1340331"/>
                      <a:gd name="connsiteY0" fmla="*/ 258601 h 841721"/>
                      <a:gd name="connsiteX1" fmla="*/ 0 w 1340331"/>
                      <a:gd name="connsiteY1" fmla="*/ 823129 h 841721"/>
                      <a:gd name="connsiteX2" fmla="*/ 182542 w 1340331"/>
                      <a:gd name="connsiteY2" fmla="*/ 841721 h 841721"/>
                      <a:gd name="connsiteX3" fmla="*/ 1340331 w 1340331"/>
                      <a:gd name="connsiteY3" fmla="*/ 594951 h 841721"/>
                      <a:gd name="connsiteX4" fmla="*/ 1201734 w 1340331"/>
                      <a:gd name="connsiteY4" fmla="*/ 0 h 841721"/>
                      <a:gd name="connsiteX5" fmla="*/ 52396 w 1340331"/>
                      <a:gd name="connsiteY5" fmla="*/ 243389 h 841721"/>
                      <a:gd name="connsiteX6" fmla="*/ 0 w 1340331"/>
                      <a:gd name="connsiteY6" fmla="*/ 258601 h 841721"/>
                      <a:gd name="connsiteX0" fmla="*/ 0 w 1340331"/>
                      <a:gd name="connsiteY0" fmla="*/ 258601 h 850621"/>
                      <a:gd name="connsiteX1" fmla="*/ 0 w 1340331"/>
                      <a:gd name="connsiteY1" fmla="*/ 823129 h 850621"/>
                      <a:gd name="connsiteX2" fmla="*/ 182542 w 1340331"/>
                      <a:gd name="connsiteY2" fmla="*/ 841721 h 850621"/>
                      <a:gd name="connsiteX3" fmla="*/ 1340331 w 1340331"/>
                      <a:gd name="connsiteY3" fmla="*/ 594951 h 850621"/>
                      <a:gd name="connsiteX4" fmla="*/ 1201734 w 1340331"/>
                      <a:gd name="connsiteY4" fmla="*/ 0 h 850621"/>
                      <a:gd name="connsiteX5" fmla="*/ 52396 w 1340331"/>
                      <a:gd name="connsiteY5" fmla="*/ 243389 h 850621"/>
                      <a:gd name="connsiteX6" fmla="*/ 0 w 1340331"/>
                      <a:gd name="connsiteY6" fmla="*/ 258601 h 850621"/>
                      <a:gd name="connsiteX0" fmla="*/ 0 w 1340331"/>
                      <a:gd name="connsiteY0" fmla="*/ 258601 h 851931"/>
                      <a:gd name="connsiteX1" fmla="*/ 0 w 1340331"/>
                      <a:gd name="connsiteY1" fmla="*/ 823129 h 851931"/>
                      <a:gd name="connsiteX2" fmla="*/ 182542 w 1340331"/>
                      <a:gd name="connsiteY2" fmla="*/ 841721 h 851931"/>
                      <a:gd name="connsiteX3" fmla="*/ 1340331 w 1340331"/>
                      <a:gd name="connsiteY3" fmla="*/ 594951 h 851931"/>
                      <a:gd name="connsiteX4" fmla="*/ 1201734 w 1340331"/>
                      <a:gd name="connsiteY4" fmla="*/ 0 h 851931"/>
                      <a:gd name="connsiteX5" fmla="*/ 52396 w 1340331"/>
                      <a:gd name="connsiteY5" fmla="*/ 243389 h 851931"/>
                      <a:gd name="connsiteX6" fmla="*/ 0 w 1340331"/>
                      <a:gd name="connsiteY6" fmla="*/ 258601 h 851931"/>
                      <a:gd name="connsiteX0" fmla="*/ 0 w 1340331"/>
                      <a:gd name="connsiteY0" fmla="*/ 258601 h 851931"/>
                      <a:gd name="connsiteX1" fmla="*/ 0 w 1340331"/>
                      <a:gd name="connsiteY1" fmla="*/ 823129 h 851931"/>
                      <a:gd name="connsiteX2" fmla="*/ 182542 w 1340331"/>
                      <a:gd name="connsiteY2" fmla="*/ 841721 h 851931"/>
                      <a:gd name="connsiteX3" fmla="*/ 1340331 w 1340331"/>
                      <a:gd name="connsiteY3" fmla="*/ 594951 h 851931"/>
                      <a:gd name="connsiteX4" fmla="*/ 1201734 w 1340331"/>
                      <a:gd name="connsiteY4" fmla="*/ 0 h 851931"/>
                      <a:gd name="connsiteX5" fmla="*/ 52396 w 1340331"/>
                      <a:gd name="connsiteY5" fmla="*/ 243389 h 851931"/>
                      <a:gd name="connsiteX6" fmla="*/ 0 w 1340331"/>
                      <a:gd name="connsiteY6" fmla="*/ 258601 h 851931"/>
                      <a:gd name="connsiteX0" fmla="*/ 0 w 1479639"/>
                      <a:gd name="connsiteY0" fmla="*/ 258601 h 851931"/>
                      <a:gd name="connsiteX1" fmla="*/ 0 w 1479639"/>
                      <a:gd name="connsiteY1" fmla="*/ 823129 h 851931"/>
                      <a:gd name="connsiteX2" fmla="*/ 182542 w 1479639"/>
                      <a:gd name="connsiteY2" fmla="*/ 841721 h 851931"/>
                      <a:gd name="connsiteX3" fmla="*/ 1340331 w 1479639"/>
                      <a:gd name="connsiteY3" fmla="*/ 594951 h 851931"/>
                      <a:gd name="connsiteX4" fmla="*/ 1201734 w 1479639"/>
                      <a:gd name="connsiteY4" fmla="*/ 0 h 851931"/>
                      <a:gd name="connsiteX5" fmla="*/ 52396 w 1479639"/>
                      <a:gd name="connsiteY5" fmla="*/ 243389 h 851931"/>
                      <a:gd name="connsiteX6" fmla="*/ 0 w 1479639"/>
                      <a:gd name="connsiteY6" fmla="*/ 258601 h 851931"/>
                      <a:gd name="connsiteX0" fmla="*/ 0 w 1535460"/>
                      <a:gd name="connsiteY0" fmla="*/ 260140 h 853470"/>
                      <a:gd name="connsiteX1" fmla="*/ 0 w 1535460"/>
                      <a:gd name="connsiteY1" fmla="*/ 824668 h 853470"/>
                      <a:gd name="connsiteX2" fmla="*/ 182542 w 1535460"/>
                      <a:gd name="connsiteY2" fmla="*/ 843260 h 853470"/>
                      <a:gd name="connsiteX3" fmla="*/ 1340331 w 1535460"/>
                      <a:gd name="connsiteY3" fmla="*/ 596490 h 853470"/>
                      <a:gd name="connsiteX4" fmla="*/ 1201734 w 1535460"/>
                      <a:gd name="connsiteY4" fmla="*/ 1539 h 853470"/>
                      <a:gd name="connsiteX5" fmla="*/ 52396 w 1535460"/>
                      <a:gd name="connsiteY5" fmla="*/ 244928 h 853470"/>
                      <a:gd name="connsiteX6" fmla="*/ 0 w 1535460"/>
                      <a:gd name="connsiteY6" fmla="*/ 260140 h 85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35460" h="853470">
                        <a:moveTo>
                          <a:pt x="0" y="260140"/>
                        </a:moveTo>
                        <a:lnTo>
                          <a:pt x="0" y="824668"/>
                        </a:lnTo>
                        <a:cubicBezTo>
                          <a:pt x="42254" y="839316"/>
                          <a:pt x="70989" y="869177"/>
                          <a:pt x="182542" y="843260"/>
                        </a:cubicBezTo>
                        <a:lnTo>
                          <a:pt x="1340331" y="596490"/>
                        </a:lnTo>
                        <a:cubicBezTo>
                          <a:pt x="1703161" y="431977"/>
                          <a:pt x="1503153" y="-30012"/>
                          <a:pt x="1201734" y="1539"/>
                        </a:cubicBezTo>
                        <a:lnTo>
                          <a:pt x="52396" y="244928"/>
                        </a:lnTo>
                        <a:lnTo>
                          <a:pt x="0" y="26014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4056609-D0B9-47A4-AA8D-06E235B31D94}"/>
                      </a:ext>
                    </a:extLst>
                  </p:cNvPr>
                  <p:cNvSpPr/>
                  <p:nvPr/>
                </p:nvSpPr>
                <p:spPr>
                  <a:xfrm rot="377576">
                    <a:off x="6402173" y="821096"/>
                    <a:ext cx="1780321" cy="2996472"/>
                  </a:xfrm>
                  <a:custGeom>
                    <a:avLst/>
                    <a:gdLst>
                      <a:gd name="connsiteX0" fmla="*/ 1480930 w 1898374"/>
                      <a:gd name="connsiteY0" fmla="*/ 0 h 2922105"/>
                      <a:gd name="connsiteX1" fmla="*/ 1898374 w 1898374"/>
                      <a:gd name="connsiteY1" fmla="*/ 536713 h 2922105"/>
                      <a:gd name="connsiteX2" fmla="*/ 1063487 w 1898374"/>
                      <a:gd name="connsiteY2" fmla="*/ 1232452 h 2922105"/>
                      <a:gd name="connsiteX3" fmla="*/ 914400 w 1898374"/>
                      <a:gd name="connsiteY3" fmla="*/ 2365513 h 2922105"/>
                      <a:gd name="connsiteX4" fmla="*/ 993913 w 1898374"/>
                      <a:gd name="connsiteY4" fmla="*/ 2335696 h 2922105"/>
                      <a:gd name="connsiteX5" fmla="*/ 1023730 w 1898374"/>
                      <a:gd name="connsiteY5" fmla="*/ 2315818 h 2922105"/>
                      <a:gd name="connsiteX6" fmla="*/ 566530 w 1898374"/>
                      <a:gd name="connsiteY6" fmla="*/ 2922105 h 2922105"/>
                      <a:gd name="connsiteX7" fmla="*/ 0 w 1898374"/>
                      <a:gd name="connsiteY7" fmla="*/ 2753139 h 2922105"/>
                      <a:gd name="connsiteX8" fmla="*/ 457200 w 1898374"/>
                      <a:gd name="connsiteY8" fmla="*/ 2156792 h 2922105"/>
                      <a:gd name="connsiteX9" fmla="*/ 785191 w 1898374"/>
                      <a:gd name="connsiteY9" fmla="*/ 1023731 h 2922105"/>
                      <a:gd name="connsiteX10" fmla="*/ 1480930 w 1898374"/>
                      <a:gd name="connsiteY10" fmla="*/ 0 h 2922105"/>
                      <a:gd name="connsiteX0" fmla="*/ 1457527 w 1874971"/>
                      <a:gd name="connsiteY0" fmla="*/ 0 h 2922105"/>
                      <a:gd name="connsiteX1" fmla="*/ 1874971 w 1874971"/>
                      <a:gd name="connsiteY1" fmla="*/ 536713 h 2922105"/>
                      <a:gd name="connsiteX2" fmla="*/ 1040084 w 1874971"/>
                      <a:gd name="connsiteY2" fmla="*/ 1232452 h 2922105"/>
                      <a:gd name="connsiteX3" fmla="*/ 890997 w 1874971"/>
                      <a:gd name="connsiteY3" fmla="*/ 2365513 h 2922105"/>
                      <a:gd name="connsiteX4" fmla="*/ 970510 w 1874971"/>
                      <a:gd name="connsiteY4" fmla="*/ 2335696 h 2922105"/>
                      <a:gd name="connsiteX5" fmla="*/ 1000327 w 1874971"/>
                      <a:gd name="connsiteY5" fmla="*/ 2315818 h 2922105"/>
                      <a:gd name="connsiteX6" fmla="*/ 543127 w 1874971"/>
                      <a:gd name="connsiteY6" fmla="*/ 2922105 h 2922105"/>
                      <a:gd name="connsiteX7" fmla="*/ 0 w 1874971"/>
                      <a:gd name="connsiteY7" fmla="*/ 2791587 h 2922105"/>
                      <a:gd name="connsiteX8" fmla="*/ 433797 w 1874971"/>
                      <a:gd name="connsiteY8" fmla="*/ 2156792 h 2922105"/>
                      <a:gd name="connsiteX9" fmla="*/ 761788 w 1874971"/>
                      <a:gd name="connsiteY9" fmla="*/ 1023731 h 2922105"/>
                      <a:gd name="connsiteX10" fmla="*/ 1457527 w 1874971"/>
                      <a:gd name="connsiteY10" fmla="*/ 0 h 2922105"/>
                      <a:gd name="connsiteX0" fmla="*/ 1457527 w 1874971"/>
                      <a:gd name="connsiteY0" fmla="*/ 0 h 2922105"/>
                      <a:gd name="connsiteX1" fmla="*/ 1874971 w 1874971"/>
                      <a:gd name="connsiteY1" fmla="*/ 536713 h 2922105"/>
                      <a:gd name="connsiteX2" fmla="*/ 1040084 w 1874971"/>
                      <a:gd name="connsiteY2" fmla="*/ 1232452 h 2922105"/>
                      <a:gd name="connsiteX3" fmla="*/ 890997 w 1874971"/>
                      <a:gd name="connsiteY3" fmla="*/ 2365513 h 2922105"/>
                      <a:gd name="connsiteX4" fmla="*/ 970510 w 1874971"/>
                      <a:gd name="connsiteY4" fmla="*/ 2335696 h 2922105"/>
                      <a:gd name="connsiteX5" fmla="*/ 1000327 w 1874971"/>
                      <a:gd name="connsiteY5" fmla="*/ 2315818 h 2922105"/>
                      <a:gd name="connsiteX6" fmla="*/ 543127 w 1874971"/>
                      <a:gd name="connsiteY6" fmla="*/ 2922105 h 2922105"/>
                      <a:gd name="connsiteX7" fmla="*/ 0 w 1874971"/>
                      <a:gd name="connsiteY7" fmla="*/ 2791587 h 2922105"/>
                      <a:gd name="connsiteX8" fmla="*/ 433797 w 1874971"/>
                      <a:gd name="connsiteY8" fmla="*/ 2156792 h 2922105"/>
                      <a:gd name="connsiteX9" fmla="*/ 761788 w 1874971"/>
                      <a:gd name="connsiteY9" fmla="*/ 1023731 h 2922105"/>
                      <a:gd name="connsiteX10" fmla="*/ 1457527 w 1874971"/>
                      <a:gd name="connsiteY10" fmla="*/ 0 h 2922105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890997 w 1874971"/>
                      <a:gd name="connsiteY3" fmla="*/ 2365513 h 2971318"/>
                      <a:gd name="connsiteX4" fmla="*/ 970510 w 1874971"/>
                      <a:gd name="connsiteY4" fmla="*/ 2335696 h 2971318"/>
                      <a:gd name="connsiteX5" fmla="*/ 1000327 w 1874971"/>
                      <a:gd name="connsiteY5" fmla="*/ 2315818 h 2971318"/>
                      <a:gd name="connsiteX6" fmla="*/ 554240 w 1874971"/>
                      <a:gd name="connsiteY6" fmla="*/ 2971318 h 2971318"/>
                      <a:gd name="connsiteX7" fmla="*/ 0 w 1874971"/>
                      <a:gd name="connsiteY7" fmla="*/ 2791587 h 2971318"/>
                      <a:gd name="connsiteX8" fmla="*/ 433797 w 1874971"/>
                      <a:gd name="connsiteY8" fmla="*/ 2156792 h 2971318"/>
                      <a:gd name="connsiteX9" fmla="*/ 761788 w 1874971"/>
                      <a:gd name="connsiteY9" fmla="*/ 1023731 h 2971318"/>
                      <a:gd name="connsiteX10" fmla="*/ 1457527 w 1874971"/>
                      <a:gd name="connsiteY10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890997 w 1874971"/>
                      <a:gd name="connsiteY3" fmla="*/ 2365513 h 2971318"/>
                      <a:gd name="connsiteX4" fmla="*/ 970510 w 1874971"/>
                      <a:gd name="connsiteY4" fmla="*/ 2335696 h 2971318"/>
                      <a:gd name="connsiteX5" fmla="*/ 1000327 w 1874971"/>
                      <a:gd name="connsiteY5" fmla="*/ 2315818 h 2971318"/>
                      <a:gd name="connsiteX6" fmla="*/ 554240 w 1874971"/>
                      <a:gd name="connsiteY6" fmla="*/ 2971318 h 2971318"/>
                      <a:gd name="connsiteX7" fmla="*/ 0 w 1874971"/>
                      <a:gd name="connsiteY7" fmla="*/ 2791587 h 2971318"/>
                      <a:gd name="connsiteX8" fmla="*/ 433797 w 1874971"/>
                      <a:gd name="connsiteY8" fmla="*/ 2156792 h 2971318"/>
                      <a:gd name="connsiteX9" fmla="*/ 761788 w 1874971"/>
                      <a:gd name="connsiteY9" fmla="*/ 1023731 h 2971318"/>
                      <a:gd name="connsiteX10" fmla="*/ 1457527 w 1874971"/>
                      <a:gd name="connsiteY10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890997 w 1874971"/>
                      <a:gd name="connsiteY3" fmla="*/ 2365513 h 2971318"/>
                      <a:gd name="connsiteX4" fmla="*/ 970510 w 1874971"/>
                      <a:gd name="connsiteY4" fmla="*/ 2335696 h 2971318"/>
                      <a:gd name="connsiteX5" fmla="*/ 554240 w 1874971"/>
                      <a:gd name="connsiteY5" fmla="*/ 2971318 h 2971318"/>
                      <a:gd name="connsiteX6" fmla="*/ 0 w 1874971"/>
                      <a:gd name="connsiteY6" fmla="*/ 2791587 h 2971318"/>
                      <a:gd name="connsiteX7" fmla="*/ 433797 w 1874971"/>
                      <a:gd name="connsiteY7" fmla="*/ 2156792 h 2971318"/>
                      <a:gd name="connsiteX8" fmla="*/ 761788 w 1874971"/>
                      <a:gd name="connsiteY8" fmla="*/ 1023731 h 2971318"/>
                      <a:gd name="connsiteX9" fmla="*/ 1457527 w 1874971"/>
                      <a:gd name="connsiteY9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890997 w 1874971"/>
                      <a:gd name="connsiteY3" fmla="*/ 2365513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433797 w 1874971"/>
                      <a:gd name="connsiteY6" fmla="*/ 2156792 h 2971318"/>
                      <a:gd name="connsiteX7" fmla="*/ 761788 w 1874971"/>
                      <a:gd name="connsiteY7" fmla="*/ 1023731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890997 w 1874971"/>
                      <a:gd name="connsiteY3" fmla="*/ 2365513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433797 w 1874971"/>
                      <a:gd name="connsiteY6" fmla="*/ 2156792 h 2971318"/>
                      <a:gd name="connsiteX7" fmla="*/ 761788 w 1874971"/>
                      <a:gd name="connsiteY7" fmla="*/ 1023731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910047 w 1874971"/>
                      <a:gd name="connsiteY3" fmla="*/ 2329000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433797 w 1874971"/>
                      <a:gd name="connsiteY6" fmla="*/ 2156792 h 2971318"/>
                      <a:gd name="connsiteX7" fmla="*/ 761788 w 1874971"/>
                      <a:gd name="connsiteY7" fmla="*/ 1023731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910047 w 1874971"/>
                      <a:gd name="connsiteY3" fmla="*/ 2329000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363947 w 1874971"/>
                      <a:gd name="connsiteY6" fmla="*/ 2171079 h 2971318"/>
                      <a:gd name="connsiteX7" fmla="*/ 761788 w 1874971"/>
                      <a:gd name="connsiteY7" fmla="*/ 1023731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40084 w 1874971"/>
                      <a:gd name="connsiteY2" fmla="*/ 1232452 h 2971318"/>
                      <a:gd name="connsiteX3" fmla="*/ 910047 w 1874971"/>
                      <a:gd name="connsiteY3" fmla="*/ 2329000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363947 w 1874971"/>
                      <a:gd name="connsiteY6" fmla="*/ 2171079 h 2971318"/>
                      <a:gd name="connsiteX7" fmla="*/ 707813 w 1874971"/>
                      <a:gd name="connsiteY7" fmla="*/ 1020556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081359 w 1874971"/>
                      <a:gd name="connsiteY2" fmla="*/ 1284839 h 2971318"/>
                      <a:gd name="connsiteX3" fmla="*/ 910047 w 1874971"/>
                      <a:gd name="connsiteY3" fmla="*/ 2329000 h 2971318"/>
                      <a:gd name="connsiteX4" fmla="*/ 554240 w 1874971"/>
                      <a:gd name="connsiteY4" fmla="*/ 2971318 h 2971318"/>
                      <a:gd name="connsiteX5" fmla="*/ 0 w 1874971"/>
                      <a:gd name="connsiteY5" fmla="*/ 2791587 h 2971318"/>
                      <a:gd name="connsiteX6" fmla="*/ 363947 w 1874971"/>
                      <a:gd name="connsiteY6" fmla="*/ 2171079 h 2971318"/>
                      <a:gd name="connsiteX7" fmla="*/ 707813 w 1874971"/>
                      <a:gd name="connsiteY7" fmla="*/ 1020556 h 2971318"/>
                      <a:gd name="connsiteX8" fmla="*/ 1457527 w 1874971"/>
                      <a:gd name="connsiteY8" fmla="*/ 0 h 2971318"/>
                      <a:gd name="connsiteX0" fmla="*/ 1457527 w 1874971"/>
                      <a:gd name="connsiteY0" fmla="*/ 0 h 2971318"/>
                      <a:gd name="connsiteX1" fmla="*/ 1874971 w 1874971"/>
                      <a:gd name="connsiteY1" fmla="*/ 536713 h 2971318"/>
                      <a:gd name="connsiteX2" fmla="*/ 1129812 w 1874971"/>
                      <a:gd name="connsiteY2" fmla="*/ 1215058 h 2971318"/>
                      <a:gd name="connsiteX3" fmla="*/ 1081359 w 1874971"/>
                      <a:gd name="connsiteY3" fmla="*/ 1284839 h 2971318"/>
                      <a:gd name="connsiteX4" fmla="*/ 910047 w 1874971"/>
                      <a:gd name="connsiteY4" fmla="*/ 2329000 h 2971318"/>
                      <a:gd name="connsiteX5" fmla="*/ 554240 w 1874971"/>
                      <a:gd name="connsiteY5" fmla="*/ 2971318 h 2971318"/>
                      <a:gd name="connsiteX6" fmla="*/ 0 w 1874971"/>
                      <a:gd name="connsiteY6" fmla="*/ 2791587 h 2971318"/>
                      <a:gd name="connsiteX7" fmla="*/ 363947 w 1874971"/>
                      <a:gd name="connsiteY7" fmla="*/ 2171079 h 2971318"/>
                      <a:gd name="connsiteX8" fmla="*/ 707813 w 1874971"/>
                      <a:gd name="connsiteY8" fmla="*/ 1020556 h 2971318"/>
                      <a:gd name="connsiteX9" fmla="*/ 1457527 w 1874971"/>
                      <a:gd name="connsiteY9" fmla="*/ 0 h 2971318"/>
                      <a:gd name="connsiteX0" fmla="*/ 1425777 w 1874971"/>
                      <a:gd name="connsiteY0" fmla="*/ 0 h 2961793"/>
                      <a:gd name="connsiteX1" fmla="*/ 1874971 w 1874971"/>
                      <a:gd name="connsiteY1" fmla="*/ 527188 h 2961793"/>
                      <a:gd name="connsiteX2" fmla="*/ 1129812 w 1874971"/>
                      <a:gd name="connsiteY2" fmla="*/ 1205533 h 2961793"/>
                      <a:gd name="connsiteX3" fmla="*/ 1081359 w 1874971"/>
                      <a:gd name="connsiteY3" fmla="*/ 1275314 h 2961793"/>
                      <a:gd name="connsiteX4" fmla="*/ 910047 w 1874971"/>
                      <a:gd name="connsiteY4" fmla="*/ 2319475 h 2961793"/>
                      <a:gd name="connsiteX5" fmla="*/ 554240 w 1874971"/>
                      <a:gd name="connsiteY5" fmla="*/ 2961793 h 2961793"/>
                      <a:gd name="connsiteX6" fmla="*/ 0 w 1874971"/>
                      <a:gd name="connsiteY6" fmla="*/ 2782062 h 2961793"/>
                      <a:gd name="connsiteX7" fmla="*/ 363947 w 1874971"/>
                      <a:gd name="connsiteY7" fmla="*/ 2161554 h 2961793"/>
                      <a:gd name="connsiteX8" fmla="*/ 707813 w 1874971"/>
                      <a:gd name="connsiteY8" fmla="*/ 1011031 h 2961793"/>
                      <a:gd name="connsiteX9" fmla="*/ 1425777 w 1874971"/>
                      <a:gd name="connsiteY9" fmla="*/ 0 h 2961793"/>
                      <a:gd name="connsiteX0" fmla="*/ 1425777 w 1874971"/>
                      <a:gd name="connsiteY0" fmla="*/ 13453 h 2975246"/>
                      <a:gd name="connsiteX1" fmla="*/ 1493350 w 1874971"/>
                      <a:gd name="connsiteY1" fmla="*/ 4549 h 2975246"/>
                      <a:gd name="connsiteX2" fmla="*/ 1874971 w 1874971"/>
                      <a:gd name="connsiteY2" fmla="*/ 540641 h 2975246"/>
                      <a:gd name="connsiteX3" fmla="*/ 1129812 w 1874971"/>
                      <a:gd name="connsiteY3" fmla="*/ 1218986 h 2975246"/>
                      <a:gd name="connsiteX4" fmla="*/ 1081359 w 1874971"/>
                      <a:gd name="connsiteY4" fmla="*/ 1288767 h 2975246"/>
                      <a:gd name="connsiteX5" fmla="*/ 910047 w 1874971"/>
                      <a:gd name="connsiteY5" fmla="*/ 2332928 h 2975246"/>
                      <a:gd name="connsiteX6" fmla="*/ 554240 w 1874971"/>
                      <a:gd name="connsiteY6" fmla="*/ 2975246 h 2975246"/>
                      <a:gd name="connsiteX7" fmla="*/ 0 w 1874971"/>
                      <a:gd name="connsiteY7" fmla="*/ 2795515 h 2975246"/>
                      <a:gd name="connsiteX8" fmla="*/ 363947 w 1874971"/>
                      <a:gd name="connsiteY8" fmla="*/ 2175007 h 2975246"/>
                      <a:gd name="connsiteX9" fmla="*/ 707813 w 1874971"/>
                      <a:gd name="connsiteY9" fmla="*/ 1024484 h 2975246"/>
                      <a:gd name="connsiteX10" fmla="*/ 1425777 w 1874971"/>
                      <a:gd name="connsiteY10" fmla="*/ 13453 h 2975246"/>
                      <a:gd name="connsiteX0" fmla="*/ 1425777 w 1874971"/>
                      <a:gd name="connsiteY0" fmla="*/ 17122 h 2978915"/>
                      <a:gd name="connsiteX1" fmla="*/ 1493350 w 1874971"/>
                      <a:gd name="connsiteY1" fmla="*/ 8218 h 2978915"/>
                      <a:gd name="connsiteX2" fmla="*/ 1874971 w 1874971"/>
                      <a:gd name="connsiteY2" fmla="*/ 544310 h 2978915"/>
                      <a:gd name="connsiteX3" fmla="*/ 1129812 w 1874971"/>
                      <a:gd name="connsiteY3" fmla="*/ 1222655 h 2978915"/>
                      <a:gd name="connsiteX4" fmla="*/ 1081359 w 1874971"/>
                      <a:gd name="connsiteY4" fmla="*/ 1292436 h 2978915"/>
                      <a:gd name="connsiteX5" fmla="*/ 910047 w 1874971"/>
                      <a:gd name="connsiteY5" fmla="*/ 2336597 h 2978915"/>
                      <a:gd name="connsiteX6" fmla="*/ 554240 w 1874971"/>
                      <a:gd name="connsiteY6" fmla="*/ 2978915 h 2978915"/>
                      <a:gd name="connsiteX7" fmla="*/ 0 w 1874971"/>
                      <a:gd name="connsiteY7" fmla="*/ 2799184 h 2978915"/>
                      <a:gd name="connsiteX8" fmla="*/ 363947 w 1874971"/>
                      <a:gd name="connsiteY8" fmla="*/ 2178676 h 2978915"/>
                      <a:gd name="connsiteX9" fmla="*/ 707813 w 1874971"/>
                      <a:gd name="connsiteY9" fmla="*/ 1028153 h 2978915"/>
                      <a:gd name="connsiteX10" fmla="*/ 1425777 w 1874971"/>
                      <a:gd name="connsiteY10" fmla="*/ 17122 h 2978915"/>
                      <a:gd name="connsiteX0" fmla="*/ 1425777 w 1876558"/>
                      <a:gd name="connsiteY0" fmla="*/ 17122 h 2978915"/>
                      <a:gd name="connsiteX1" fmla="*/ 1493350 w 1876558"/>
                      <a:gd name="connsiteY1" fmla="*/ 8218 h 2978915"/>
                      <a:gd name="connsiteX2" fmla="*/ 1876558 w 1876558"/>
                      <a:gd name="connsiteY2" fmla="*/ 523672 h 2978915"/>
                      <a:gd name="connsiteX3" fmla="*/ 1129812 w 1876558"/>
                      <a:gd name="connsiteY3" fmla="*/ 1222655 h 2978915"/>
                      <a:gd name="connsiteX4" fmla="*/ 1081359 w 1876558"/>
                      <a:gd name="connsiteY4" fmla="*/ 1292436 h 2978915"/>
                      <a:gd name="connsiteX5" fmla="*/ 910047 w 1876558"/>
                      <a:gd name="connsiteY5" fmla="*/ 2336597 h 2978915"/>
                      <a:gd name="connsiteX6" fmla="*/ 554240 w 1876558"/>
                      <a:gd name="connsiteY6" fmla="*/ 2978915 h 2978915"/>
                      <a:gd name="connsiteX7" fmla="*/ 0 w 1876558"/>
                      <a:gd name="connsiteY7" fmla="*/ 2799184 h 2978915"/>
                      <a:gd name="connsiteX8" fmla="*/ 363947 w 1876558"/>
                      <a:gd name="connsiteY8" fmla="*/ 2178676 h 2978915"/>
                      <a:gd name="connsiteX9" fmla="*/ 707813 w 1876558"/>
                      <a:gd name="connsiteY9" fmla="*/ 1028153 h 2978915"/>
                      <a:gd name="connsiteX10" fmla="*/ 1425777 w 1876558"/>
                      <a:gd name="connsiteY10" fmla="*/ 17122 h 2978915"/>
                      <a:gd name="connsiteX0" fmla="*/ 1425777 w 1876558"/>
                      <a:gd name="connsiteY0" fmla="*/ 17122 h 2978915"/>
                      <a:gd name="connsiteX1" fmla="*/ 1493350 w 1876558"/>
                      <a:gd name="connsiteY1" fmla="*/ 8218 h 2978915"/>
                      <a:gd name="connsiteX2" fmla="*/ 1876558 w 1876558"/>
                      <a:gd name="connsiteY2" fmla="*/ 523672 h 2978915"/>
                      <a:gd name="connsiteX3" fmla="*/ 1869586 w 1876558"/>
                      <a:gd name="connsiteY3" fmla="*/ 574956 h 2978915"/>
                      <a:gd name="connsiteX4" fmla="*/ 1129812 w 1876558"/>
                      <a:gd name="connsiteY4" fmla="*/ 1222655 h 2978915"/>
                      <a:gd name="connsiteX5" fmla="*/ 1081359 w 1876558"/>
                      <a:gd name="connsiteY5" fmla="*/ 1292436 h 2978915"/>
                      <a:gd name="connsiteX6" fmla="*/ 910047 w 1876558"/>
                      <a:gd name="connsiteY6" fmla="*/ 2336597 h 2978915"/>
                      <a:gd name="connsiteX7" fmla="*/ 554240 w 1876558"/>
                      <a:gd name="connsiteY7" fmla="*/ 2978915 h 2978915"/>
                      <a:gd name="connsiteX8" fmla="*/ 0 w 1876558"/>
                      <a:gd name="connsiteY8" fmla="*/ 2799184 h 2978915"/>
                      <a:gd name="connsiteX9" fmla="*/ 363947 w 1876558"/>
                      <a:gd name="connsiteY9" fmla="*/ 2178676 h 2978915"/>
                      <a:gd name="connsiteX10" fmla="*/ 707813 w 1876558"/>
                      <a:gd name="connsiteY10" fmla="*/ 1028153 h 2978915"/>
                      <a:gd name="connsiteX11" fmla="*/ 1425777 w 1876558"/>
                      <a:gd name="connsiteY11" fmla="*/ 17122 h 2978915"/>
                      <a:gd name="connsiteX0" fmla="*/ 1425777 w 1884496"/>
                      <a:gd name="connsiteY0" fmla="*/ 17122 h 2978915"/>
                      <a:gd name="connsiteX1" fmla="*/ 1493350 w 1884496"/>
                      <a:gd name="connsiteY1" fmla="*/ 8218 h 2978915"/>
                      <a:gd name="connsiteX2" fmla="*/ 1884496 w 1884496"/>
                      <a:gd name="connsiteY2" fmla="*/ 518910 h 2978915"/>
                      <a:gd name="connsiteX3" fmla="*/ 1869586 w 1884496"/>
                      <a:gd name="connsiteY3" fmla="*/ 574956 h 2978915"/>
                      <a:gd name="connsiteX4" fmla="*/ 1129812 w 1884496"/>
                      <a:gd name="connsiteY4" fmla="*/ 1222655 h 2978915"/>
                      <a:gd name="connsiteX5" fmla="*/ 1081359 w 1884496"/>
                      <a:gd name="connsiteY5" fmla="*/ 1292436 h 2978915"/>
                      <a:gd name="connsiteX6" fmla="*/ 910047 w 1884496"/>
                      <a:gd name="connsiteY6" fmla="*/ 2336597 h 2978915"/>
                      <a:gd name="connsiteX7" fmla="*/ 554240 w 1884496"/>
                      <a:gd name="connsiteY7" fmla="*/ 2978915 h 2978915"/>
                      <a:gd name="connsiteX8" fmla="*/ 0 w 1884496"/>
                      <a:gd name="connsiteY8" fmla="*/ 2799184 h 2978915"/>
                      <a:gd name="connsiteX9" fmla="*/ 363947 w 1884496"/>
                      <a:gd name="connsiteY9" fmla="*/ 2178676 h 2978915"/>
                      <a:gd name="connsiteX10" fmla="*/ 707813 w 1884496"/>
                      <a:gd name="connsiteY10" fmla="*/ 1028153 h 2978915"/>
                      <a:gd name="connsiteX11" fmla="*/ 1425777 w 1884496"/>
                      <a:gd name="connsiteY11" fmla="*/ 17122 h 2978915"/>
                      <a:gd name="connsiteX0" fmla="*/ 1425777 w 1884607"/>
                      <a:gd name="connsiteY0" fmla="*/ 17122 h 2978915"/>
                      <a:gd name="connsiteX1" fmla="*/ 1493350 w 1884607"/>
                      <a:gd name="connsiteY1" fmla="*/ 8218 h 2978915"/>
                      <a:gd name="connsiteX2" fmla="*/ 1884496 w 1884607"/>
                      <a:gd name="connsiteY2" fmla="*/ 518910 h 2978915"/>
                      <a:gd name="connsiteX3" fmla="*/ 1869586 w 1884607"/>
                      <a:gd name="connsiteY3" fmla="*/ 574956 h 2978915"/>
                      <a:gd name="connsiteX4" fmla="*/ 1129812 w 1884607"/>
                      <a:gd name="connsiteY4" fmla="*/ 1222655 h 2978915"/>
                      <a:gd name="connsiteX5" fmla="*/ 1081359 w 1884607"/>
                      <a:gd name="connsiteY5" fmla="*/ 1292436 h 2978915"/>
                      <a:gd name="connsiteX6" fmla="*/ 910047 w 1884607"/>
                      <a:gd name="connsiteY6" fmla="*/ 2336597 h 2978915"/>
                      <a:gd name="connsiteX7" fmla="*/ 554240 w 1884607"/>
                      <a:gd name="connsiteY7" fmla="*/ 2978915 h 2978915"/>
                      <a:gd name="connsiteX8" fmla="*/ 0 w 1884607"/>
                      <a:gd name="connsiteY8" fmla="*/ 2799184 h 2978915"/>
                      <a:gd name="connsiteX9" fmla="*/ 363947 w 1884607"/>
                      <a:gd name="connsiteY9" fmla="*/ 2178676 h 2978915"/>
                      <a:gd name="connsiteX10" fmla="*/ 707813 w 1884607"/>
                      <a:gd name="connsiteY10" fmla="*/ 1028153 h 2978915"/>
                      <a:gd name="connsiteX11" fmla="*/ 1425777 w 1884607"/>
                      <a:gd name="connsiteY11" fmla="*/ 17122 h 2978915"/>
                      <a:gd name="connsiteX0" fmla="*/ 1425777 w 1884607"/>
                      <a:gd name="connsiteY0" fmla="*/ 17122 h 2996472"/>
                      <a:gd name="connsiteX1" fmla="*/ 1493350 w 1884607"/>
                      <a:gd name="connsiteY1" fmla="*/ 8218 h 2996472"/>
                      <a:gd name="connsiteX2" fmla="*/ 1884496 w 1884607"/>
                      <a:gd name="connsiteY2" fmla="*/ 518910 h 2996472"/>
                      <a:gd name="connsiteX3" fmla="*/ 1869586 w 1884607"/>
                      <a:gd name="connsiteY3" fmla="*/ 574956 h 2996472"/>
                      <a:gd name="connsiteX4" fmla="*/ 1129812 w 1884607"/>
                      <a:gd name="connsiteY4" fmla="*/ 1222655 h 2996472"/>
                      <a:gd name="connsiteX5" fmla="*/ 1081359 w 1884607"/>
                      <a:gd name="connsiteY5" fmla="*/ 1292436 h 2996472"/>
                      <a:gd name="connsiteX6" fmla="*/ 910047 w 1884607"/>
                      <a:gd name="connsiteY6" fmla="*/ 2336597 h 2996472"/>
                      <a:gd name="connsiteX7" fmla="*/ 481571 w 1884607"/>
                      <a:gd name="connsiteY7" fmla="*/ 2996472 h 2996472"/>
                      <a:gd name="connsiteX8" fmla="*/ 0 w 1884607"/>
                      <a:gd name="connsiteY8" fmla="*/ 2799184 h 2996472"/>
                      <a:gd name="connsiteX9" fmla="*/ 363947 w 1884607"/>
                      <a:gd name="connsiteY9" fmla="*/ 2178676 h 2996472"/>
                      <a:gd name="connsiteX10" fmla="*/ 707813 w 1884607"/>
                      <a:gd name="connsiteY10" fmla="*/ 1028153 h 2996472"/>
                      <a:gd name="connsiteX11" fmla="*/ 1425777 w 1884607"/>
                      <a:gd name="connsiteY11" fmla="*/ 17122 h 2996472"/>
                      <a:gd name="connsiteX0" fmla="*/ 1321490 w 1780320"/>
                      <a:gd name="connsiteY0" fmla="*/ 17122 h 2996472"/>
                      <a:gd name="connsiteX1" fmla="*/ 1389063 w 1780320"/>
                      <a:gd name="connsiteY1" fmla="*/ 8218 h 2996472"/>
                      <a:gd name="connsiteX2" fmla="*/ 1780209 w 1780320"/>
                      <a:gd name="connsiteY2" fmla="*/ 518910 h 2996472"/>
                      <a:gd name="connsiteX3" fmla="*/ 1765299 w 1780320"/>
                      <a:gd name="connsiteY3" fmla="*/ 574956 h 2996472"/>
                      <a:gd name="connsiteX4" fmla="*/ 1025525 w 1780320"/>
                      <a:gd name="connsiteY4" fmla="*/ 1222655 h 2996472"/>
                      <a:gd name="connsiteX5" fmla="*/ 977072 w 1780320"/>
                      <a:gd name="connsiteY5" fmla="*/ 1292436 h 2996472"/>
                      <a:gd name="connsiteX6" fmla="*/ 805760 w 1780320"/>
                      <a:gd name="connsiteY6" fmla="*/ 2336597 h 2996472"/>
                      <a:gd name="connsiteX7" fmla="*/ 377284 w 1780320"/>
                      <a:gd name="connsiteY7" fmla="*/ 2996472 h 2996472"/>
                      <a:gd name="connsiteX8" fmla="*/ 0 w 1780320"/>
                      <a:gd name="connsiteY8" fmla="*/ 2631228 h 2996472"/>
                      <a:gd name="connsiteX9" fmla="*/ 259660 w 1780320"/>
                      <a:gd name="connsiteY9" fmla="*/ 2178676 h 2996472"/>
                      <a:gd name="connsiteX10" fmla="*/ 603526 w 1780320"/>
                      <a:gd name="connsiteY10" fmla="*/ 1028153 h 2996472"/>
                      <a:gd name="connsiteX11" fmla="*/ 1321490 w 1780320"/>
                      <a:gd name="connsiteY11" fmla="*/ 17122 h 2996472"/>
                      <a:gd name="connsiteX0" fmla="*/ 1321490 w 1780320"/>
                      <a:gd name="connsiteY0" fmla="*/ 17122 h 2996472"/>
                      <a:gd name="connsiteX1" fmla="*/ 1389063 w 1780320"/>
                      <a:gd name="connsiteY1" fmla="*/ 8218 h 2996472"/>
                      <a:gd name="connsiteX2" fmla="*/ 1780209 w 1780320"/>
                      <a:gd name="connsiteY2" fmla="*/ 518910 h 2996472"/>
                      <a:gd name="connsiteX3" fmla="*/ 1765299 w 1780320"/>
                      <a:gd name="connsiteY3" fmla="*/ 574956 h 2996472"/>
                      <a:gd name="connsiteX4" fmla="*/ 1025525 w 1780320"/>
                      <a:gd name="connsiteY4" fmla="*/ 1222655 h 2996472"/>
                      <a:gd name="connsiteX5" fmla="*/ 977072 w 1780320"/>
                      <a:gd name="connsiteY5" fmla="*/ 1292436 h 2996472"/>
                      <a:gd name="connsiteX6" fmla="*/ 805760 w 1780320"/>
                      <a:gd name="connsiteY6" fmla="*/ 2336597 h 2996472"/>
                      <a:gd name="connsiteX7" fmla="*/ 377284 w 1780320"/>
                      <a:gd name="connsiteY7" fmla="*/ 2996472 h 2996472"/>
                      <a:gd name="connsiteX8" fmla="*/ 0 w 1780320"/>
                      <a:gd name="connsiteY8" fmla="*/ 2631228 h 2996472"/>
                      <a:gd name="connsiteX9" fmla="*/ 259660 w 1780320"/>
                      <a:gd name="connsiteY9" fmla="*/ 2178676 h 2996472"/>
                      <a:gd name="connsiteX10" fmla="*/ 603526 w 1780320"/>
                      <a:gd name="connsiteY10" fmla="*/ 1028153 h 2996472"/>
                      <a:gd name="connsiteX11" fmla="*/ 1321490 w 1780320"/>
                      <a:gd name="connsiteY11" fmla="*/ 17122 h 2996472"/>
                      <a:gd name="connsiteX0" fmla="*/ 1321490 w 1780320"/>
                      <a:gd name="connsiteY0" fmla="*/ 17122 h 2996472"/>
                      <a:gd name="connsiteX1" fmla="*/ 1389063 w 1780320"/>
                      <a:gd name="connsiteY1" fmla="*/ 8218 h 2996472"/>
                      <a:gd name="connsiteX2" fmla="*/ 1780209 w 1780320"/>
                      <a:gd name="connsiteY2" fmla="*/ 518910 h 2996472"/>
                      <a:gd name="connsiteX3" fmla="*/ 1765299 w 1780320"/>
                      <a:gd name="connsiteY3" fmla="*/ 574956 h 2996472"/>
                      <a:gd name="connsiteX4" fmla="*/ 1025525 w 1780320"/>
                      <a:gd name="connsiteY4" fmla="*/ 1222655 h 2996472"/>
                      <a:gd name="connsiteX5" fmla="*/ 977072 w 1780320"/>
                      <a:gd name="connsiteY5" fmla="*/ 1292436 h 2996472"/>
                      <a:gd name="connsiteX6" fmla="*/ 805760 w 1780320"/>
                      <a:gd name="connsiteY6" fmla="*/ 2336597 h 2996472"/>
                      <a:gd name="connsiteX7" fmla="*/ 377284 w 1780320"/>
                      <a:gd name="connsiteY7" fmla="*/ 2996472 h 2996472"/>
                      <a:gd name="connsiteX8" fmla="*/ 0 w 1780320"/>
                      <a:gd name="connsiteY8" fmla="*/ 2631228 h 2996472"/>
                      <a:gd name="connsiteX9" fmla="*/ 259660 w 1780320"/>
                      <a:gd name="connsiteY9" fmla="*/ 2178676 h 2996472"/>
                      <a:gd name="connsiteX10" fmla="*/ 603526 w 1780320"/>
                      <a:gd name="connsiteY10" fmla="*/ 1028153 h 2996472"/>
                      <a:gd name="connsiteX11" fmla="*/ 1321490 w 1780320"/>
                      <a:gd name="connsiteY11" fmla="*/ 17122 h 2996472"/>
                      <a:gd name="connsiteX0" fmla="*/ 1321490 w 1780320"/>
                      <a:gd name="connsiteY0" fmla="*/ 17122 h 2996472"/>
                      <a:gd name="connsiteX1" fmla="*/ 1389063 w 1780320"/>
                      <a:gd name="connsiteY1" fmla="*/ 8218 h 2996472"/>
                      <a:gd name="connsiteX2" fmla="*/ 1780209 w 1780320"/>
                      <a:gd name="connsiteY2" fmla="*/ 518910 h 2996472"/>
                      <a:gd name="connsiteX3" fmla="*/ 1765299 w 1780320"/>
                      <a:gd name="connsiteY3" fmla="*/ 574956 h 2996472"/>
                      <a:gd name="connsiteX4" fmla="*/ 1025525 w 1780320"/>
                      <a:gd name="connsiteY4" fmla="*/ 1222655 h 2996472"/>
                      <a:gd name="connsiteX5" fmla="*/ 977072 w 1780320"/>
                      <a:gd name="connsiteY5" fmla="*/ 1292436 h 2996472"/>
                      <a:gd name="connsiteX6" fmla="*/ 805760 w 1780320"/>
                      <a:gd name="connsiteY6" fmla="*/ 2336597 h 2996472"/>
                      <a:gd name="connsiteX7" fmla="*/ 377284 w 1780320"/>
                      <a:gd name="connsiteY7" fmla="*/ 2996472 h 2996472"/>
                      <a:gd name="connsiteX8" fmla="*/ 0 w 1780320"/>
                      <a:gd name="connsiteY8" fmla="*/ 2631228 h 2996472"/>
                      <a:gd name="connsiteX9" fmla="*/ 259660 w 1780320"/>
                      <a:gd name="connsiteY9" fmla="*/ 2178676 h 2996472"/>
                      <a:gd name="connsiteX10" fmla="*/ 603526 w 1780320"/>
                      <a:gd name="connsiteY10" fmla="*/ 1028153 h 2996472"/>
                      <a:gd name="connsiteX11" fmla="*/ 1321490 w 1780320"/>
                      <a:gd name="connsiteY11" fmla="*/ 17122 h 2996472"/>
                      <a:gd name="connsiteX0" fmla="*/ 1321490 w 1780320"/>
                      <a:gd name="connsiteY0" fmla="*/ 17122 h 2996472"/>
                      <a:gd name="connsiteX1" fmla="*/ 1389063 w 1780320"/>
                      <a:gd name="connsiteY1" fmla="*/ 8218 h 2996472"/>
                      <a:gd name="connsiteX2" fmla="*/ 1780209 w 1780320"/>
                      <a:gd name="connsiteY2" fmla="*/ 518910 h 2996472"/>
                      <a:gd name="connsiteX3" fmla="*/ 1765299 w 1780320"/>
                      <a:gd name="connsiteY3" fmla="*/ 574956 h 2996472"/>
                      <a:gd name="connsiteX4" fmla="*/ 1025525 w 1780320"/>
                      <a:gd name="connsiteY4" fmla="*/ 1222655 h 2996472"/>
                      <a:gd name="connsiteX5" fmla="*/ 977072 w 1780320"/>
                      <a:gd name="connsiteY5" fmla="*/ 1292436 h 2996472"/>
                      <a:gd name="connsiteX6" fmla="*/ 805760 w 1780320"/>
                      <a:gd name="connsiteY6" fmla="*/ 2336597 h 2996472"/>
                      <a:gd name="connsiteX7" fmla="*/ 377284 w 1780320"/>
                      <a:gd name="connsiteY7" fmla="*/ 2996472 h 2996472"/>
                      <a:gd name="connsiteX8" fmla="*/ 0 w 1780320"/>
                      <a:gd name="connsiteY8" fmla="*/ 2631228 h 2996472"/>
                      <a:gd name="connsiteX9" fmla="*/ 336111 w 1780320"/>
                      <a:gd name="connsiteY9" fmla="*/ 2072549 h 2996472"/>
                      <a:gd name="connsiteX10" fmla="*/ 603526 w 1780320"/>
                      <a:gd name="connsiteY10" fmla="*/ 1028153 h 2996472"/>
                      <a:gd name="connsiteX11" fmla="*/ 1321490 w 1780320"/>
                      <a:gd name="connsiteY11" fmla="*/ 17122 h 2996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780320" h="2996472">
                        <a:moveTo>
                          <a:pt x="1321490" y="17122"/>
                        </a:moveTo>
                        <a:cubicBezTo>
                          <a:pt x="1340839" y="7275"/>
                          <a:pt x="1372889" y="-10510"/>
                          <a:pt x="1389063" y="8218"/>
                        </a:cubicBezTo>
                        <a:lnTo>
                          <a:pt x="1780209" y="518910"/>
                        </a:lnTo>
                        <a:cubicBezTo>
                          <a:pt x="1781060" y="541826"/>
                          <a:pt x="1777148" y="563153"/>
                          <a:pt x="1765299" y="574956"/>
                        </a:cubicBezTo>
                        <a:lnTo>
                          <a:pt x="1025525" y="1222655"/>
                        </a:lnTo>
                        <a:lnTo>
                          <a:pt x="977072" y="1292436"/>
                        </a:lnTo>
                        <a:lnTo>
                          <a:pt x="805760" y="2336597"/>
                        </a:lnTo>
                        <a:lnTo>
                          <a:pt x="377284" y="2996472"/>
                        </a:lnTo>
                        <a:cubicBezTo>
                          <a:pt x="372657" y="2842164"/>
                          <a:pt x="226714" y="2587154"/>
                          <a:pt x="0" y="2631228"/>
                        </a:cubicBezTo>
                        <a:lnTo>
                          <a:pt x="336111" y="2072549"/>
                        </a:lnTo>
                        <a:lnTo>
                          <a:pt x="603526" y="1028153"/>
                        </a:lnTo>
                        <a:lnTo>
                          <a:pt x="1321490" y="1712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A166A119-0A03-46BB-975E-1018FB4663FF}"/>
                      </a:ext>
                    </a:extLst>
                  </p:cNvPr>
                  <p:cNvSpPr/>
                  <p:nvPr/>
                </p:nvSpPr>
                <p:spPr>
                  <a:xfrm rot="963738">
                    <a:off x="5359273" y="1413335"/>
                    <a:ext cx="3565505" cy="3937062"/>
                  </a:xfrm>
                  <a:custGeom>
                    <a:avLst/>
                    <a:gdLst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2981739 w 5496339"/>
                      <a:gd name="connsiteY4" fmla="*/ 3289853 h 4661453"/>
                      <a:gd name="connsiteX5" fmla="*/ 2027583 w 5496339"/>
                      <a:gd name="connsiteY5" fmla="*/ 3468757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79713 w 5496339"/>
                      <a:gd name="connsiteY11" fmla="*/ 3180522 h 4661453"/>
                      <a:gd name="connsiteX12" fmla="*/ 1898374 w 5496339"/>
                      <a:gd name="connsiteY12" fmla="*/ 3150705 h 4661453"/>
                      <a:gd name="connsiteX13" fmla="*/ 3110948 w 5496339"/>
                      <a:gd name="connsiteY13" fmla="*/ 2902226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2981739 w 5496339"/>
                      <a:gd name="connsiteY4" fmla="*/ 3289853 h 4661453"/>
                      <a:gd name="connsiteX5" fmla="*/ 2027583 w 5496339"/>
                      <a:gd name="connsiteY5" fmla="*/ 3468757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39593 w 5496339"/>
                      <a:gd name="connsiteY11" fmla="*/ 3175507 h 4661453"/>
                      <a:gd name="connsiteX12" fmla="*/ 1898374 w 5496339"/>
                      <a:gd name="connsiteY12" fmla="*/ 3150705 h 4661453"/>
                      <a:gd name="connsiteX13" fmla="*/ 3110948 w 5496339"/>
                      <a:gd name="connsiteY13" fmla="*/ 2902226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2981739 w 5496339"/>
                      <a:gd name="connsiteY4" fmla="*/ 3289853 h 4661453"/>
                      <a:gd name="connsiteX5" fmla="*/ 2027583 w 5496339"/>
                      <a:gd name="connsiteY5" fmla="*/ 3468757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39593 w 5496339"/>
                      <a:gd name="connsiteY11" fmla="*/ 3175507 h 4661453"/>
                      <a:gd name="connsiteX12" fmla="*/ 1841538 w 5496339"/>
                      <a:gd name="connsiteY12" fmla="*/ 3189153 h 4661453"/>
                      <a:gd name="connsiteX13" fmla="*/ 3110948 w 5496339"/>
                      <a:gd name="connsiteY13" fmla="*/ 2902226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2981739 w 5496339"/>
                      <a:gd name="connsiteY4" fmla="*/ 3289853 h 4661453"/>
                      <a:gd name="connsiteX5" fmla="*/ 2027583 w 5496339"/>
                      <a:gd name="connsiteY5" fmla="*/ 3468757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39593 w 5496339"/>
                      <a:gd name="connsiteY11" fmla="*/ 3175507 h 4661453"/>
                      <a:gd name="connsiteX12" fmla="*/ 1841538 w 5496339"/>
                      <a:gd name="connsiteY12" fmla="*/ 3189153 h 4661453"/>
                      <a:gd name="connsiteX13" fmla="*/ 3002290 w 5496339"/>
                      <a:gd name="connsiteY13" fmla="*/ 2947361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027583 w 5496339"/>
                      <a:gd name="connsiteY5" fmla="*/ 3468757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39593 w 5496339"/>
                      <a:gd name="connsiteY11" fmla="*/ 3175507 h 4661453"/>
                      <a:gd name="connsiteX12" fmla="*/ 1841538 w 5496339"/>
                      <a:gd name="connsiteY12" fmla="*/ 3189153 h 4661453"/>
                      <a:gd name="connsiteX13" fmla="*/ 3002290 w 5496339"/>
                      <a:gd name="connsiteY13" fmla="*/ 2947361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025911 w 5496339"/>
                      <a:gd name="connsiteY5" fmla="*/ 3507205 h 4661453"/>
                      <a:gd name="connsiteX6" fmla="*/ 1331844 w 5496339"/>
                      <a:gd name="connsiteY6" fmla="*/ 4542183 h 4661453"/>
                      <a:gd name="connsiteX7" fmla="*/ 29817 w 5496339"/>
                      <a:gd name="connsiteY7" fmla="*/ 4661453 h 4661453"/>
                      <a:gd name="connsiteX8" fmla="*/ 0 w 5496339"/>
                      <a:gd name="connsiteY8" fmla="*/ 4174435 h 4661453"/>
                      <a:gd name="connsiteX9" fmla="*/ 1033670 w 5496339"/>
                      <a:gd name="connsiteY9" fmla="*/ 4055166 h 4661453"/>
                      <a:gd name="connsiteX10" fmla="*/ 1033670 w 5496339"/>
                      <a:gd name="connsiteY10" fmla="*/ 3965713 h 4661453"/>
                      <a:gd name="connsiteX11" fmla="*/ 1639593 w 5496339"/>
                      <a:gd name="connsiteY11" fmla="*/ 3175507 h 4661453"/>
                      <a:gd name="connsiteX12" fmla="*/ 1841538 w 5496339"/>
                      <a:gd name="connsiteY12" fmla="*/ 3189153 h 4661453"/>
                      <a:gd name="connsiteX13" fmla="*/ 3002290 w 5496339"/>
                      <a:gd name="connsiteY13" fmla="*/ 2947361 h 4661453"/>
                      <a:gd name="connsiteX14" fmla="*/ 3339548 w 5496339"/>
                      <a:gd name="connsiteY14" fmla="*/ 2435087 h 4661453"/>
                      <a:gd name="connsiteX15" fmla="*/ 4015409 w 5496339"/>
                      <a:gd name="connsiteY15" fmla="*/ 2087218 h 4661453"/>
                      <a:gd name="connsiteX16" fmla="*/ 4323522 w 5496339"/>
                      <a:gd name="connsiteY16" fmla="*/ 934279 h 4661453"/>
                      <a:gd name="connsiteX17" fmla="*/ 4999383 w 5496339"/>
                      <a:gd name="connsiteY17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33670 w 5496339"/>
                      <a:gd name="connsiteY10" fmla="*/ 4055166 h 4661453"/>
                      <a:gd name="connsiteX11" fmla="*/ 1033670 w 5496339"/>
                      <a:gd name="connsiteY11" fmla="*/ 396571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33670 w 5496339"/>
                      <a:gd name="connsiteY10" fmla="*/ 4055166 h 4661453"/>
                      <a:gd name="connsiteX11" fmla="*/ 1033670 w 5496339"/>
                      <a:gd name="connsiteY11" fmla="*/ 396571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33670 w 5496339"/>
                      <a:gd name="connsiteY10" fmla="*/ 4055166 h 4661453"/>
                      <a:gd name="connsiteX11" fmla="*/ 1033670 w 5496339"/>
                      <a:gd name="connsiteY11" fmla="*/ 396571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33670 w 5496339"/>
                      <a:gd name="connsiteY10" fmla="*/ 4055166 h 4661453"/>
                      <a:gd name="connsiteX11" fmla="*/ 1033670 w 5496339"/>
                      <a:gd name="connsiteY11" fmla="*/ 396571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33670 w 5496339"/>
                      <a:gd name="connsiteY10" fmla="*/ 4055166 h 4661453"/>
                      <a:gd name="connsiteX11" fmla="*/ 1033670 w 5496339"/>
                      <a:gd name="connsiteY11" fmla="*/ 397574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03580 w 5496339"/>
                      <a:gd name="connsiteY10" fmla="*/ 4040121 h 4661453"/>
                      <a:gd name="connsiteX11" fmla="*/ 1033670 w 5496339"/>
                      <a:gd name="connsiteY11" fmla="*/ 397574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99383 w 5496339"/>
                      <a:gd name="connsiteY0" fmla="*/ 0 h 4661453"/>
                      <a:gd name="connsiteX1" fmla="*/ 5496339 w 5496339"/>
                      <a:gd name="connsiteY1" fmla="*/ 357809 h 4661453"/>
                      <a:gd name="connsiteX2" fmla="*/ 4731026 w 5496339"/>
                      <a:gd name="connsiteY2" fmla="*/ 1083366 h 4661453"/>
                      <a:gd name="connsiteX3" fmla="*/ 4432852 w 5496339"/>
                      <a:gd name="connsiteY3" fmla="*/ 2554357 h 4661453"/>
                      <a:gd name="connsiteX4" fmla="*/ 3011829 w 5496339"/>
                      <a:gd name="connsiteY4" fmla="*/ 3293196 h 4661453"/>
                      <a:gd name="connsiteX5" fmla="*/ 2121959 w 5496339"/>
                      <a:gd name="connsiteY5" fmla="*/ 3461035 h 4661453"/>
                      <a:gd name="connsiteX6" fmla="*/ 2025911 w 5496339"/>
                      <a:gd name="connsiteY6" fmla="*/ 3507205 h 4661453"/>
                      <a:gd name="connsiteX7" fmla="*/ 1331844 w 5496339"/>
                      <a:gd name="connsiteY7" fmla="*/ 4542183 h 4661453"/>
                      <a:gd name="connsiteX8" fmla="*/ 29817 w 5496339"/>
                      <a:gd name="connsiteY8" fmla="*/ 4661453 h 4661453"/>
                      <a:gd name="connsiteX9" fmla="*/ 0 w 5496339"/>
                      <a:gd name="connsiteY9" fmla="*/ 4174435 h 4661453"/>
                      <a:gd name="connsiteX10" fmla="*/ 1003580 w 5496339"/>
                      <a:gd name="connsiteY10" fmla="*/ 4040121 h 4661453"/>
                      <a:gd name="connsiteX11" fmla="*/ 1033670 w 5496339"/>
                      <a:gd name="connsiteY11" fmla="*/ 3975743 h 4661453"/>
                      <a:gd name="connsiteX12" fmla="*/ 1639593 w 5496339"/>
                      <a:gd name="connsiteY12" fmla="*/ 3175507 h 4661453"/>
                      <a:gd name="connsiteX13" fmla="*/ 1841538 w 5496339"/>
                      <a:gd name="connsiteY13" fmla="*/ 3189153 h 4661453"/>
                      <a:gd name="connsiteX14" fmla="*/ 3002290 w 5496339"/>
                      <a:gd name="connsiteY14" fmla="*/ 2947361 h 4661453"/>
                      <a:gd name="connsiteX15" fmla="*/ 3339548 w 5496339"/>
                      <a:gd name="connsiteY15" fmla="*/ 2435087 h 4661453"/>
                      <a:gd name="connsiteX16" fmla="*/ 4015409 w 5496339"/>
                      <a:gd name="connsiteY16" fmla="*/ 2087218 h 4661453"/>
                      <a:gd name="connsiteX17" fmla="*/ 4323522 w 5496339"/>
                      <a:gd name="connsiteY17" fmla="*/ 934279 h 4661453"/>
                      <a:gd name="connsiteX18" fmla="*/ 4999383 w 5496339"/>
                      <a:gd name="connsiteY18" fmla="*/ 0 h 4661453"/>
                      <a:gd name="connsiteX0" fmla="*/ 4969566 w 5466522"/>
                      <a:gd name="connsiteY0" fmla="*/ 0 h 4661453"/>
                      <a:gd name="connsiteX1" fmla="*/ 5466522 w 5466522"/>
                      <a:gd name="connsiteY1" fmla="*/ 357809 h 4661453"/>
                      <a:gd name="connsiteX2" fmla="*/ 4701209 w 5466522"/>
                      <a:gd name="connsiteY2" fmla="*/ 1083366 h 4661453"/>
                      <a:gd name="connsiteX3" fmla="*/ 4403035 w 5466522"/>
                      <a:gd name="connsiteY3" fmla="*/ 2554357 h 4661453"/>
                      <a:gd name="connsiteX4" fmla="*/ 2982012 w 5466522"/>
                      <a:gd name="connsiteY4" fmla="*/ 3293196 h 4661453"/>
                      <a:gd name="connsiteX5" fmla="*/ 2092142 w 5466522"/>
                      <a:gd name="connsiteY5" fmla="*/ 3461035 h 4661453"/>
                      <a:gd name="connsiteX6" fmla="*/ 1996094 w 5466522"/>
                      <a:gd name="connsiteY6" fmla="*/ 3507205 h 4661453"/>
                      <a:gd name="connsiteX7" fmla="*/ 1302027 w 5466522"/>
                      <a:gd name="connsiteY7" fmla="*/ 4542183 h 4661453"/>
                      <a:gd name="connsiteX8" fmla="*/ 0 w 5466522"/>
                      <a:gd name="connsiteY8" fmla="*/ 4661453 h 4661453"/>
                      <a:gd name="connsiteX9" fmla="*/ 47079 w 5466522"/>
                      <a:gd name="connsiteY9" fmla="*/ 4197839 h 4661453"/>
                      <a:gd name="connsiteX10" fmla="*/ 973763 w 5466522"/>
                      <a:gd name="connsiteY10" fmla="*/ 4040121 h 4661453"/>
                      <a:gd name="connsiteX11" fmla="*/ 1003853 w 5466522"/>
                      <a:gd name="connsiteY11" fmla="*/ 3975743 h 4661453"/>
                      <a:gd name="connsiteX12" fmla="*/ 1609776 w 5466522"/>
                      <a:gd name="connsiteY12" fmla="*/ 3175507 h 4661453"/>
                      <a:gd name="connsiteX13" fmla="*/ 1811721 w 5466522"/>
                      <a:gd name="connsiteY13" fmla="*/ 3189153 h 4661453"/>
                      <a:gd name="connsiteX14" fmla="*/ 2972473 w 5466522"/>
                      <a:gd name="connsiteY14" fmla="*/ 2947361 h 4661453"/>
                      <a:gd name="connsiteX15" fmla="*/ 3309731 w 5466522"/>
                      <a:gd name="connsiteY15" fmla="*/ 2435087 h 4661453"/>
                      <a:gd name="connsiteX16" fmla="*/ 3985592 w 5466522"/>
                      <a:gd name="connsiteY16" fmla="*/ 2087218 h 4661453"/>
                      <a:gd name="connsiteX17" fmla="*/ 4293705 w 5466522"/>
                      <a:gd name="connsiteY17" fmla="*/ 934279 h 4661453"/>
                      <a:gd name="connsiteX18" fmla="*/ 4969566 w 5466522"/>
                      <a:gd name="connsiteY18" fmla="*/ 0 h 4661453"/>
                      <a:gd name="connsiteX0" fmla="*/ 5059243 w 5556199"/>
                      <a:gd name="connsiteY0" fmla="*/ 0 h 4661453"/>
                      <a:gd name="connsiteX1" fmla="*/ 5556199 w 5556199"/>
                      <a:gd name="connsiteY1" fmla="*/ 357809 h 4661453"/>
                      <a:gd name="connsiteX2" fmla="*/ 4790886 w 5556199"/>
                      <a:gd name="connsiteY2" fmla="*/ 1083366 h 4661453"/>
                      <a:gd name="connsiteX3" fmla="*/ 4492712 w 5556199"/>
                      <a:gd name="connsiteY3" fmla="*/ 2554357 h 4661453"/>
                      <a:gd name="connsiteX4" fmla="*/ 3071689 w 5556199"/>
                      <a:gd name="connsiteY4" fmla="*/ 3293196 h 4661453"/>
                      <a:gd name="connsiteX5" fmla="*/ 2181819 w 5556199"/>
                      <a:gd name="connsiteY5" fmla="*/ 3461035 h 4661453"/>
                      <a:gd name="connsiteX6" fmla="*/ 2085771 w 5556199"/>
                      <a:gd name="connsiteY6" fmla="*/ 3507205 h 4661453"/>
                      <a:gd name="connsiteX7" fmla="*/ 1391704 w 5556199"/>
                      <a:gd name="connsiteY7" fmla="*/ 4542183 h 4661453"/>
                      <a:gd name="connsiteX8" fmla="*/ 89677 w 5556199"/>
                      <a:gd name="connsiteY8" fmla="*/ 4661453 h 4661453"/>
                      <a:gd name="connsiteX9" fmla="*/ 136756 w 5556199"/>
                      <a:gd name="connsiteY9" fmla="*/ 4197839 h 4661453"/>
                      <a:gd name="connsiteX10" fmla="*/ 1063440 w 5556199"/>
                      <a:gd name="connsiteY10" fmla="*/ 4040121 h 4661453"/>
                      <a:gd name="connsiteX11" fmla="*/ 1093530 w 5556199"/>
                      <a:gd name="connsiteY11" fmla="*/ 3975743 h 4661453"/>
                      <a:gd name="connsiteX12" fmla="*/ 1699453 w 5556199"/>
                      <a:gd name="connsiteY12" fmla="*/ 3175507 h 4661453"/>
                      <a:gd name="connsiteX13" fmla="*/ 1901398 w 5556199"/>
                      <a:gd name="connsiteY13" fmla="*/ 3189153 h 4661453"/>
                      <a:gd name="connsiteX14" fmla="*/ 3062150 w 5556199"/>
                      <a:gd name="connsiteY14" fmla="*/ 2947361 h 4661453"/>
                      <a:gd name="connsiteX15" fmla="*/ 3399408 w 5556199"/>
                      <a:gd name="connsiteY15" fmla="*/ 2435087 h 4661453"/>
                      <a:gd name="connsiteX16" fmla="*/ 4075269 w 5556199"/>
                      <a:gd name="connsiteY16" fmla="*/ 2087218 h 4661453"/>
                      <a:gd name="connsiteX17" fmla="*/ 4383382 w 5556199"/>
                      <a:gd name="connsiteY17" fmla="*/ 934279 h 4661453"/>
                      <a:gd name="connsiteX18" fmla="*/ 5059243 w 5556199"/>
                      <a:gd name="connsiteY18" fmla="*/ 0 h 4661453"/>
                      <a:gd name="connsiteX0" fmla="*/ 5034496 w 5531452"/>
                      <a:gd name="connsiteY0" fmla="*/ 0 h 4693214"/>
                      <a:gd name="connsiteX1" fmla="*/ 5531452 w 5531452"/>
                      <a:gd name="connsiteY1" fmla="*/ 357809 h 4693214"/>
                      <a:gd name="connsiteX2" fmla="*/ 4766139 w 5531452"/>
                      <a:gd name="connsiteY2" fmla="*/ 1083366 h 4693214"/>
                      <a:gd name="connsiteX3" fmla="*/ 4467965 w 5531452"/>
                      <a:gd name="connsiteY3" fmla="*/ 2554357 h 4693214"/>
                      <a:gd name="connsiteX4" fmla="*/ 3046942 w 5531452"/>
                      <a:gd name="connsiteY4" fmla="*/ 3293196 h 4693214"/>
                      <a:gd name="connsiteX5" fmla="*/ 2157072 w 5531452"/>
                      <a:gd name="connsiteY5" fmla="*/ 3461035 h 4693214"/>
                      <a:gd name="connsiteX6" fmla="*/ 2061024 w 5531452"/>
                      <a:gd name="connsiteY6" fmla="*/ 3507205 h 4693214"/>
                      <a:gd name="connsiteX7" fmla="*/ 1366957 w 5531452"/>
                      <a:gd name="connsiteY7" fmla="*/ 4542183 h 4693214"/>
                      <a:gd name="connsiteX8" fmla="*/ 165230 w 5531452"/>
                      <a:gd name="connsiteY8" fmla="*/ 4693214 h 4693214"/>
                      <a:gd name="connsiteX9" fmla="*/ 112009 w 5531452"/>
                      <a:gd name="connsiteY9" fmla="*/ 4197839 h 4693214"/>
                      <a:gd name="connsiteX10" fmla="*/ 1038693 w 5531452"/>
                      <a:gd name="connsiteY10" fmla="*/ 4040121 h 4693214"/>
                      <a:gd name="connsiteX11" fmla="*/ 1068783 w 5531452"/>
                      <a:gd name="connsiteY11" fmla="*/ 3975743 h 4693214"/>
                      <a:gd name="connsiteX12" fmla="*/ 1674706 w 5531452"/>
                      <a:gd name="connsiteY12" fmla="*/ 3175507 h 4693214"/>
                      <a:gd name="connsiteX13" fmla="*/ 1876651 w 5531452"/>
                      <a:gd name="connsiteY13" fmla="*/ 3189153 h 4693214"/>
                      <a:gd name="connsiteX14" fmla="*/ 3037403 w 5531452"/>
                      <a:gd name="connsiteY14" fmla="*/ 2947361 h 4693214"/>
                      <a:gd name="connsiteX15" fmla="*/ 3374661 w 5531452"/>
                      <a:gd name="connsiteY15" fmla="*/ 2435087 h 4693214"/>
                      <a:gd name="connsiteX16" fmla="*/ 4050522 w 5531452"/>
                      <a:gd name="connsiteY16" fmla="*/ 2087218 h 4693214"/>
                      <a:gd name="connsiteX17" fmla="*/ 4358635 w 5531452"/>
                      <a:gd name="connsiteY17" fmla="*/ 934279 h 4693214"/>
                      <a:gd name="connsiteX18" fmla="*/ 5034496 w 5531452"/>
                      <a:gd name="connsiteY18" fmla="*/ 0 h 4693214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575779 w 5639266"/>
                      <a:gd name="connsiteY3" fmla="*/ 2554357 h 4693348"/>
                      <a:gd name="connsiteX4" fmla="*/ 3154756 w 5639266"/>
                      <a:gd name="connsiteY4" fmla="*/ 3293196 h 4693348"/>
                      <a:gd name="connsiteX5" fmla="*/ 2264886 w 5639266"/>
                      <a:gd name="connsiteY5" fmla="*/ 3461035 h 4693348"/>
                      <a:gd name="connsiteX6" fmla="*/ 2168838 w 5639266"/>
                      <a:gd name="connsiteY6" fmla="*/ 3507205 h 4693348"/>
                      <a:gd name="connsiteX7" fmla="*/ 1474771 w 5639266"/>
                      <a:gd name="connsiteY7" fmla="*/ 4542183 h 4693348"/>
                      <a:gd name="connsiteX8" fmla="*/ 273044 w 5639266"/>
                      <a:gd name="connsiteY8" fmla="*/ 4693214 h 4693348"/>
                      <a:gd name="connsiteX9" fmla="*/ 219823 w 5639266"/>
                      <a:gd name="connsiteY9" fmla="*/ 4197839 h 4693348"/>
                      <a:gd name="connsiteX10" fmla="*/ 1146507 w 5639266"/>
                      <a:gd name="connsiteY10" fmla="*/ 4040121 h 4693348"/>
                      <a:gd name="connsiteX11" fmla="*/ 1176597 w 5639266"/>
                      <a:gd name="connsiteY11" fmla="*/ 3975743 h 4693348"/>
                      <a:gd name="connsiteX12" fmla="*/ 1782520 w 5639266"/>
                      <a:gd name="connsiteY12" fmla="*/ 3175507 h 4693348"/>
                      <a:gd name="connsiteX13" fmla="*/ 1984465 w 5639266"/>
                      <a:gd name="connsiteY13" fmla="*/ 3189153 h 4693348"/>
                      <a:gd name="connsiteX14" fmla="*/ 3145217 w 5639266"/>
                      <a:gd name="connsiteY14" fmla="*/ 2947361 h 4693348"/>
                      <a:gd name="connsiteX15" fmla="*/ 3482475 w 5639266"/>
                      <a:gd name="connsiteY15" fmla="*/ 2435087 h 4693348"/>
                      <a:gd name="connsiteX16" fmla="*/ 4158336 w 5639266"/>
                      <a:gd name="connsiteY16" fmla="*/ 2087218 h 4693348"/>
                      <a:gd name="connsiteX17" fmla="*/ 4466449 w 5639266"/>
                      <a:gd name="connsiteY17" fmla="*/ 934279 h 4693348"/>
                      <a:gd name="connsiteX18" fmla="*/ 5142310 w 5639266"/>
                      <a:gd name="connsiteY18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575779 w 5639266"/>
                      <a:gd name="connsiteY3" fmla="*/ 2554357 h 4693348"/>
                      <a:gd name="connsiteX4" fmla="*/ 3154756 w 5639266"/>
                      <a:gd name="connsiteY4" fmla="*/ 3293196 h 4693348"/>
                      <a:gd name="connsiteX5" fmla="*/ 2264886 w 5639266"/>
                      <a:gd name="connsiteY5" fmla="*/ 3461035 h 4693348"/>
                      <a:gd name="connsiteX6" fmla="*/ 2168838 w 5639266"/>
                      <a:gd name="connsiteY6" fmla="*/ 3507205 h 4693348"/>
                      <a:gd name="connsiteX7" fmla="*/ 1586190 w 5639266"/>
                      <a:gd name="connsiteY7" fmla="*/ 4428927 h 4693348"/>
                      <a:gd name="connsiteX8" fmla="*/ 1474771 w 5639266"/>
                      <a:gd name="connsiteY8" fmla="*/ 4542183 h 4693348"/>
                      <a:gd name="connsiteX9" fmla="*/ 273044 w 5639266"/>
                      <a:gd name="connsiteY9" fmla="*/ 4693214 h 4693348"/>
                      <a:gd name="connsiteX10" fmla="*/ 219823 w 5639266"/>
                      <a:gd name="connsiteY10" fmla="*/ 4197839 h 4693348"/>
                      <a:gd name="connsiteX11" fmla="*/ 1146507 w 5639266"/>
                      <a:gd name="connsiteY11" fmla="*/ 4040121 h 4693348"/>
                      <a:gd name="connsiteX12" fmla="*/ 1176597 w 5639266"/>
                      <a:gd name="connsiteY12" fmla="*/ 3975743 h 4693348"/>
                      <a:gd name="connsiteX13" fmla="*/ 1782520 w 5639266"/>
                      <a:gd name="connsiteY13" fmla="*/ 3175507 h 4693348"/>
                      <a:gd name="connsiteX14" fmla="*/ 1984465 w 5639266"/>
                      <a:gd name="connsiteY14" fmla="*/ 3189153 h 4693348"/>
                      <a:gd name="connsiteX15" fmla="*/ 3145217 w 5639266"/>
                      <a:gd name="connsiteY15" fmla="*/ 2947361 h 4693348"/>
                      <a:gd name="connsiteX16" fmla="*/ 3482475 w 5639266"/>
                      <a:gd name="connsiteY16" fmla="*/ 2435087 h 4693348"/>
                      <a:gd name="connsiteX17" fmla="*/ 4158336 w 5639266"/>
                      <a:gd name="connsiteY17" fmla="*/ 2087218 h 4693348"/>
                      <a:gd name="connsiteX18" fmla="*/ 4466449 w 5639266"/>
                      <a:gd name="connsiteY18" fmla="*/ 934279 h 4693348"/>
                      <a:gd name="connsiteX19" fmla="*/ 5142310 w 5639266"/>
                      <a:gd name="connsiteY19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575779 w 5639266"/>
                      <a:gd name="connsiteY3" fmla="*/ 2554357 h 4693348"/>
                      <a:gd name="connsiteX4" fmla="*/ 3154756 w 5639266"/>
                      <a:gd name="connsiteY4" fmla="*/ 3293196 h 4693348"/>
                      <a:gd name="connsiteX5" fmla="*/ 2264886 w 5639266"/>
                      <a:gd name="connsiteY5" fmla="*/ 3461035 h 4693348"/>
                      <a:gd name="connsiteX6" fmla="*/ 2168838 w 5639266"/>
                      <a:gd name="connsiteY6" fmla="*/ 3507205 h 4693348"/>
                      <a:gd name="connsiteX7" fmla="*/ 1586190 w 5639266"/>
                      <a:gd name="connsiteY7" fmla="*/ 4428927 h 4693348"/>
                      <a:gd name="connsiteX8" fmla="*/ 1474771 w 5639266"/>
                      <a:gd name="connsiteY8" fmla="*/ 4542183 h 4693348"/>
                      <a:gd name="connsiteX9" fmla="*/ 273044 w 5639266"/>
                      <a:gd name="connsiteY9" fmla="*/ 4693214 h 4693348"/>
                      <a:gd name="connsiteX10" fmla="*/ 219823 w 5639266"/>
                      <a:gd name="connsiteY10" fmla="*/ 4197839 h 4693348"/>
                      <a:gd name="connsiteX11" fmla="*/ 1146507 w 5639266"/>
                      <a:gd name="connsiteY11" fmla="*/ 4040121 h 4693348"/>
                      <a:gd name="connsiteX12" fmla="*/ 1176597 w 5639266"/>
                      <a:gd name="connsiteY12" fmla="*/ 3975743 h 4693348"/>
                      <a:gd name="connsiteX13" fmla="*/ 1782520 w 5639266"/>
                      <a:gd name="connsiteY13" fmla="*/ 3175507 h 4693348"/>
                      <a:gd name="connsiteX14" fmla="*/ 1984465 w 5639266"/>
                      <a:gd name="connsiteY14" fmla="*/ 3189153 h 4693348"/>
                      <a:gd name="connsiteX15" fmla="*/ 3145217 w 5639266"/>
                      <a:gd name="connsiteY15" fmla="*/ 2947361 h 4693348"/>
                      <a:gd name="connsiteX16" fmla="*/ 3482475 w 5639266"/>
                      <a:gd name="connsiteY16" fmla="*/ 2435087 h 4693348"/>
                      <a:gd name="connsiteX17" fmla="*/ 4158336 w 5639266"/>
                      <a:gd name="connsiteY17" fmla="*/ 2087218 h 4693348"/>
                      <a:gd name="connsiteX18" fmla="*/ 4466449 w 5639266"/>
                      <a:gd name="connsiteY18" fmla="*/ 934279 h 4693348"/>
                      <a:gd name="connsiteX19" fmla="*/ 5142310 w 5639266"/>
                      <a:gd name="connsiteY19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575779 w 5639266"/>
                      <a:gd name="connsiteY3" fmla="*/ 2554357 h 4693348"/>
                      <a:gd name="connsiteX4" fmla="*/ 3154756 w 5639266"/>
                      <a:gd name="connsiteY4" fmla="*/ 3293196 h 4693348"/>
                      <a:gd name="connsiteX5" fmla="*/ 2264886 w 5639266"/>
                      <a:gd name="connsiteY5" fmla="*/ 3461035 h 4693348"/>
                      <a:gd name="connsiteX6" fmla="*/ 2168838 w 5639266"/>
                      <a:gd name="connsiteY6" fmla="*/ 3507205 h 4693348"/>
                      <a:gd name="connsiteX7" fmla="*/ 1586190 w 5639266"/>
                      <a:gd name="connsiteY7" fmla="*/ 4428927 h 4693348"/>
                      <a:gd name="connsiteX8" fmla="*/ 1474771 w 5639266"/>
                      <a:gd name="connsiteY8" fmla="*/ 4542183 h 4693348"/>
                      <a:gd name="connsiteX9" fmla="*/ 273044 w 5639266"/>
                      <a:gd name="connsiteY9" fmla="*/ 4693214 h 4693348"/>
                      <a:gd name="connsiteX10" fmla="*/ 219823 w 5639266"/>
                      <a:gd name="connsiteY10" fmla="*/ 4197839 h 4693348"/>
                      <a:gd name="connsiteX11" fmla="*/ 1146507 w 5639266"/>
                      <a:gd name="connsiteY11" fmla="*/ 4040121 h 4693348"/>
                      <a:gd name="connsiteX12" fmla="*/ 1176597 w 5639266"/>
                      <a:gd name="connsiteY12" fmla="*/ 3975743 h 4693348"/>
                      <a:gd name="connsiteX13" fmla="*/ 1782520 w 5639266"/>
                      <a:gd name="connsiteY13" fmla="*/ 3175507 h 4693348"/>
                      <a:gd name="connsiteX14" fmla="*/ 1984465 w 5639266"/>
                      <a:gd name="connsiteY14" fmla="*/ 3189153 h 4693348"/>
                      <a:gd name="connsiteX15" fmla="*/ 3145217 w 5639266"/>
                      <a:gd name="connsiteY15" fmla="*/ 2947361 h 4693348"/>
                      <a:gd name="connsiteX16" fmla="*/ 3482475 w 5639266"/>
                      <a:gd name="connsiteY16" fmla="*/ 2435087 h 4693348"/>
                      <a:gd name="connsiteX17" fmla="*/ 4158336 w 5639266"/>
                      <a:gd name="connsiteY17" fmla="*/ 2087218 h 4693348"/>
                      <a:gd name="connsiteX18" fmla="*/ 4466449 w 5639266"/>
                      <a:gd name="connsiteY18" fmla="*/ 934279 h 4693348"/>
                      <a:gd name="connsiteX19" fmla="*/ 5142310 w 5639266"/>
                      <a:gd name="connsiteY19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513928 w 5639266"/>
                      <a:gd name="connsiteY3" fmla="*/ 2611193 h 4693348"/>
                      <a:gd name="connsiteX4" fmla="*/ 3154756 w 5639266"/>
                      <a:gd name="connsiteY4" fmla="*/ 3293196 h 4693348"/>
                      <a:gd name="connsiteX5" fmla="*/ 2264886 w 5639266"/>
                      <a:gd name="connsiteY5" fmla="*/ 3461035 h 4693348"/>
                      <a:gd name="connsiteX6" fmla="*/ 2168838 w 5639266"/>
                      <a:gd name="connsiteY6" fmla="*/ 3507205 h 4693348"/>
                      <a:gd name="connsiteX7" fmla="*/ 1586190 w 5639266"/>
                      <a:gd name="connsiteY7" fmla="*/ 4428927 h 4693348"/>
                      <a:gd name="connsiteX8" fmla="*/ 1474771 w 5639266"/>
                      <a:gd name="connsiteY8" fmla="*/ 4542183 h 4693348"/>
                      <a:gd name="connsiteX9" fmla="*/ 273044 w 5639266"/>
                      <a:gd name="connsiteY9" fmla="*/ 4693214 h 4693348"/>
                      <a:gd name="connsiteX10" fmla="*/ 219823 w 5639266"/>
                      <a:gd name="connsiteY10" fmla="*/ 4197839 h 4693348"/>
                      <a:gd name="connsiteX11" fmla="*/ 1146507 w 5639266"/>
                      <a:gd name="connsiteY11" fmla="*/ 4040121 h 4693348"/>
                      <a:gd name="connsiteX12" fmla="*/ 1176597 w 5639266"/>
                      <a:gd name="connsiteY12" fmla="*/ 3975743 h 4693348"/>
                      <a:gd name="connsiteX13" fmla="*/ 1782520 w 5639266"/>
                      <a:gd name="connsiteY13" fmla="*/ 3175507 h 4693348"/>
                      <a:gd name="connsiteX14" fmla="*/ 1984465 w 5639266"/>
                      <a:gd name="connsiteY14" fmla="*/ 3189153 h 4693348"/>
                      <a:gd name="connsiteX15" fmla="*/ 3145217 w 5639266"/>
                      <a:gd name="connsiteY15" fmla="*/ 2947361 h 4693348"/>
                      <a:gd name="connsiteX16" fmla="*/ 3482475 w 5639266"/>
                      <a:gd name="connsiteY16" fmla="*/ 2435087 h 4693348"/>
                      <a:gd name="connsiteX17" fmla="*/ 4158336 w 5639266"/>
                      <a:gd name="connsiteY17" fmla="*/ 2087218 h 4693348"/>
                      <a:gd name="connsiteX18" fmla="*/ 4466449 w 5639266"/>
                      <a:gd name="connsiteY18" fmla="*/ 934279 h 4693348"/>
                      <a:gd name="connsiteX19" fmla="*/ 5142310 w 5639266"/>
                      <a:gd name="connsiteY19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158336 w 5639266"/>
                      <a:gd name="connsiteY18" fmla="*/ 2087218 h 4693348"/>
                      <a:gd name="connsiteX19" fmla="*/ 4466449 w 5639266"/>
                      <a:gd name="connsiteY19" fmla="*/ 934279 h 4693348"/>
                      <a:gd name="connsiteX20" fmla="*/ 5142310 w 5639266"/>
                      <a:gd name="connsiteY20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158336 w 5639266"/>
                      <a:gd name="connsiteY18" fmla="*/ 2087218 h 4693348"/>
                      <a:gd name="connsiteX19" fmla="*/ 4466449 w 5639266"/>
                      <a:gd name="connsiteY19" fmla="*/ 934279 h 4693348"/>
                      <a:gd name="connsiteX20" fmla="*/ 5142310 w 5639266"/>
                      <a:gd name="connsiteY20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158336 w 5639266"/>
                      <a:gd name="connsiteY18" fmla="*/ 2087218 h 4693348"/>
                      <a:gd name="connsiteX19" fmla="*/ 4466449 w 5639266"/>
                      <a:gd name="connsiteY19" fmla="*/ 934279 h 4693348"/>
                      <a:gd name="connsiteX20" fmla="*/ 5142310 w 5639266"/>
                      <a:gd name="connsiteY20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466449 w 5639266"/>
                      <a:gd name="connsiteY19" fmla="*/ 934279 h 4693348"/>
                      <a:gd name="connsiteX20" fmla="*/ 5142310 w 5639266"/>
                      <a:gd name="connsiteY20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466449 w 5639266"/>
                      <a:gd name="connsiteY19" fmla="*/ 934279 h 4693348"/>
                      <a:gd name="connsiteX20" fmla="*/ 5142310 w 5639266"/>
                      <a:gd name="connsiteY20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3953 w 5639266"/>
                      <a:gd name="connsiteY2" fmla="*/ 1083366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639266"/>
                      <a:gd name="connsiteY0" fmla="*/ 0 h 4693348"/>
                      <a:gd name="connsiteX1" fmla="*/ 5639266 w 5639266"/>
                      <a:gd name="connsiteY1" fmla="*/ 357809 h 4693348"/>
                      <a:gd name="connsiteX2" fmla="*/ 4870610 w 5639266"/>
                      <a:gd name="connsiteY2" fmla="*/ 1121814 h 4693348"/>
                      <a:gd name="connsiteX3" fmla="*/ 4641991 w 5639266"/>
                      <a:gd name="connsiteY3" fmla="*/ 2399527 h 4693348"/>
                      <a:gd name="connsiteX4" fmla="*/ 4513928 w 5639266"/>
                      <a:gd name="connsiteY4" fmla="*/ 2611193 h 4693348"/>
                      <a:gd name="connsiteX5" fmla="*/ 3154756 w 5639266"/>
                      <a:gd name="connsiteY5" fmla="*/ 3293196 h 4693348"/>
                      <a:gd name="connsiteX6" fmla="*/ 2264886 w 5639266"/>
                      <a:gd name="connsiteY6" fmla="*/ 3461035 h 4693348"/>
                      <a:gd name="connsiteX7" fmla="*/ 2168838 w 5639266"/>
                      <a:gd name="connsiteY7" fmla="*/ 3507205 h 4693348"/>
                      <a:gd name="connsiteX8" fmla="*/ 1586190 w 5639266"/>
                      <a:gd name="connsiteY8" fmla="*/ 4428927 h 4693348"/>
                      <a:gd name="connsiteX9" fmla="*/ 1474771 w 5639266"/>
                      <a:gd name="connsiteY9" fmla="*/ 4542183 h 4693348"/>
                      <a:gd name="connsiteX10" fmla="*/ 273044 w 5639266"/>
                      <a:gd name="connsiteY10" fmla="*/ 4693214 h 4693348"/>
                      <a:gd name="connsiteX11" fmla="*/ 219823 w 5639266"/>
                      <a:gd name="connsiteY11" fmla="*/ 4197839 h 4693348"/>
                      <a:gd name="connsiteX12" fmla="*/ 1146507 w 5639266"/>
                      <a:gd name="connsiteY12" fmla="*/ 4040121 h 4693348"/>
                      <a:gd name="connsiteX13" fmla="*/ 1176597 w 5639266"/>
                      <a:gd name="connsiteY13" fmla="*/ 3975743 h 4693348"/>
                      <a:gd name="connsiteX14" fmla="*/ 1782520 w 5639266"/>
                      <a:gd name="connsiteY14" fmla="*/ 3175507 h 4693348"/>
                      <a:gd name="connsiteX15" fmla="*/ 1984465 w 5639266"/>
                      <a:gd name="connsiteY15" fmla="*/ 3189153 h 4693348"/>
                      <a:gd name="connsiteX16" fmla="*/ 3145217 w 5639266"/>
                      <a:gd name="connsiteY16" fmla="*/ 2947361 h 4693348"/>
                      <a:gd name="connsiteX17" fmla="*/ 3482475 w 5639266"/>
                      <a:gd name="connsiteY17" fmla="*/ 2435087 h 4693348"/>
                      <a:gd name="connsiteX18" fmla="*/ 4054693 w 5639266"/>
                      <a:gd name="connsiteY18" fmla="*/ 2175816 h 4693348"/>
                      <a:gd name="connsiteX19" fmla="*/ 4132133 w 5639266"/>
                      <a:gd name="connsiteY19" fmla="*/ 2056836 h 4693348"/>
                      <a:gd name="connsiteX20" fmla="*/ 4466449 w 5639266"/>
                      <a:gd name="connsiteY20" fmla="*/ 934279 h 4693348"/>
                      <a:gd name="connsiteX21" fmla="*/ 5142310 w 5639266"/>
                      <a:gd name="connsiteY21" fmla="*/ 0 h 4693348"/>
                      <a:gd name="connsiteX0" fmla="*/ 5142310 w 5589116"/>
                      <a:gd name="connsiteY0" fmla="*/ 0 h 4693348"/>
                      <a:gd name="connsiteX1" fmla="*/ 5589116 w 5589116"/>
                      <a:gd name="connsiteY1" fmla="*/ 384556 h 4693348"/>
                      <a:gd name="connsiteX2" fmla="*/ 4870610 w 5589116"/>
                      <a:gd name="connsiteY2" fmla="*/ 1121814 h 4693348"/>
                      <a:gd name="connsiteX3" fmla="*/ 4641991 w 5589116"/>
                      <a:gd name="connsiteY3" fmla="*/ 2399527 h 4693348"/>
                      <a:gd name="connsiteX4" fmla="*/ 4513928 w 5589116"/>
                      <a:gd name="connsiteY4" fmla="*/ 2611193 h 4693348"/>
                      <a:gd name="connsiteX5" fmla="*/ 3154756 w 5589116"/>
                      <a:gd name="connsiteY5" fmla="*/ 3293196 h 4693348"/>
                      <a:gd name="connsiteX6" fmla="*/ 2264886 w 5589116"/>
                      <a:gd name="connsiteY6" fmla="*/ 3461035 h 4693348"/>
                      <a:gd name="connsiteX7" fmla="*/ 2168838 w 5589116"/>
                      <a:gd name="connsiteY7" fmla="*/ 3507205 h 4693348"/>
                      <a:gd name="connsiteX8" fmla="*/ 1586190 w 5589116"/>
                      <a:gd name="connsiteY8" fmla="*/ 4428927 h 4693348"/>
                      <a:gd name="connsiteX9" fmla="*/ 1474771 w 5589116"/>
                      <a:gd name="connsiteY9" fmla="*/ 4542183 h 4693348"/>
                      <a:gd name="connsiteX10" fmla="*/ 273044 w 5589116"/>
                      <a:gd name="connsiteY10" fmla="*/ 4693214 h 4693348"/>
                      <a:gd name="connsiteX11" fmla="*/ 219823 w 5589116"/>
                      <a:gd name="connsiteY11" fmla="*/ 4197839 h 4693348"/>
                      <a:gd name="connsiteX12" fmla="*/ 1146507 w 5589116"/>
                      <a:gd name="connsiteY12" fmla="*/ 4040121 h 4693348"/>
                      <a:gd name="connsiteX13" fmla="*/ 1176597 w 5589116"/>
                      <a:gd name="connsiteY13" fmla="*/ 3975743 h 4693348"/>
                      <a:gd name="connsiteX14" fmla="*/ 1782520 w 5589116"/>
                      <a:gd name="connsiteY14" fmla="*/ 3175507 h 4693348"/>
                      <a:gd name="connsiteX15" fmla="*/ 1984465 w 5589116"/>
                      <a:gd name="connsiteY15" fmla="*/ 3189153 h 4693348"/>
                      <a:gd name="connsiteX16" fmla="*/ 3145217 w 5589116"/>
                      <a:gd name="connsiteY16" fmla="*/ 2947361 h 4693348"/>
                      <a:gd name="connsiteX17" fmla="*/ 3482475 w 5589116"/>
                      <a:gd name="connsiteY17" fmla="*/ 2435087 h 4693348"/>
                      <a:gd name="connsiteX18" fmla="*/ 4054693 w 5589116"/>
                      <a:gd name="connsiteY18" fmla="*/ 2175816 h 4693348"/>
                      <a:gd name="connsiteX19" fmla="*/ 4132133 w 5589116"/>
                      <a:gd name="connsiteY19" fmla="*/ 2056836 h 4693348"/>
                      <a:gd name="connsiteX20" fmla="*/ 4466449 w 5589116"/>
                      <a:gd name="connsiteY20" fmla="*/ 934279 h 4693348"/>
                      <a:gd name="connsiteX21" fmla="*/ 5142310 w 5589116"/>
                      <a:gd name="connsiteY21" fmla="*/ 0 h 4693348"/>
                      <a:gd name="connsiteX0" fmla="*/ 5142310 w 5589116"/>
                      <a:gd name="connsiteY0" fmla="*/ 0 h 4693348"/>
                      <a:gd name="connsiteX1" fmla="*/ 5583137 w 5589116"/>
                      <a:gd name="connsiteY1" fmla="*/ 355083 h 4693348"/>
                      <a:gd name="connsiteX2" fmla="*/ 5589116 w 5589116"/>
                      <a:gd name="connsiteY2" fmla="*/ 384556 h 4693348"/>
                      <a:gd name="connsiteX3" fmla="*/ 4870610 w 5589116"/>
                      <a:gd name="connsiteY3" fmla="*/ 1121814 h 4693348"/>
                      <a:gd name="connsiteX4" fmla="*/ 4641991 w 5589116"/>
                      <a:gd name="connsiteY4" fmla="*/ 2399527 h 4693348"/>
                      <a:gd name="connsiteX5" fmla="*/ 4513928 w 5589116"/>
                      <a:gd name="connsiteY5" fmla="*/ 2611193 h 4693348"/>
                      <a:gd name="connsiteX6" fmla="*/ 3154756 w 5589116"/>
                      <a:gd name="connsiteY6" fmla="*/ 3293196 h 4693348"/>
                      <a:gd name="connsiteX7" fmla="*/ 2264886 w 5589116"/>
                      <a:gd name="connsiteY7" fmla="*/ 3461035 h 4693348"/>
                      <a:gd name="connsiteX8" fmla="*/ 2168838 w 5589116"/>
                      <a:gd name="connsiteY8" fmla="*/ 3507205 h 4693348"/>
                      <a:gd name="connsiteX9" fmla="*/ 1586190 w 5589116"/>
                      <a:gd name="connsiteY9" fmla="*/ 4428927 h 4693348"/>
                      <a:gd name="connsiteX10" fmla="*/ 1474771 w 5589116"/>
                      <a:gd name="connsiteY10" fmla="*/ 4542183 h 4693348"/>
                      <a:gd name="connsiteX11" fmla="*/ 273044 w 5589116"/>
                      <a:gd name="connsiteY11" fmla="*/ 4693214 h 4693348"/>
                      <a:gd name="connsiteX12" fmla="*/ 219823 w 5589116"/>
                      <a:gd name="connsiteY12" fmla="*/ 4197839 h 4693348"/>
                      <a:gd name="connsiteX13" fmla="*/ 1146507 w 5589116"/>
                      <a:gd name="connsiteY13" fmla="*/ 4040121 h 4693348"/>
                      <a:gd name="connsiteX14" fmla="*/ 1176597 w 5589116"/>
                      <a:gd name="connsiteY14" fmla="*/ 3975743 h 4693348"/>
                      <a:gd name="connsiteX15" fmla="*/ 1782520 w 5589116"/>
                      <a:gd name="connsiteY15" fmla="*/ 3175507 h 4693348"/>
                      <a:gd name="connsiteX16" fmla="*/ 1984465 w 5589116"/>
                      <a:gd name="connsiteY16" fmla="*/ 3189153 h 4693348"/>
                      <a:gd name="connsiteX17" fmla="*/ 3145217 w 5589116"/>
                      <a:gd name="connsiteY17" fmla="*/ 2947361 h 4693348"/>
                      <a:gd name="connsiteX18" fmla="*/ 3482475 w 5589116"/>
                      <a:gd name="connsiteY18" fmla="*/ 2435087 h 4693348"/>
                      <a:gd name="connsiteX19" fmla="*/ 4054693 w 5589116"/>
                      <a:gd name="connsiteY19" fmla="*/ 2175816 h 4693348"/>
                      <a:gd name="connsiteX20" fmla="*/ 4132133 w 5589116"/>
                      <a:gd name="connsiteY20" fmla="*/ 2056836 h 4693348"/>
                      <a:gd name="connsiteX21" fmla="*/ 4466449 w 5589116"/>
                      <a:gd name="connsiteY21" fmla="*/ 934279 h 4693348"/>
                      <a:gd name="connsiteX22" fmla="*/ 5142310 w 5589116"/>
                      <a:gd name="connsiteY22" fmla="*/ 0 h 4693348"/>
                      <a:gd name="connsiteX0" fmla="*/ 5118907 w 5589116"/>
                      <a:gd name="connsiteY0" fmla="*/ 0 h 4674960"/>
                      <a:gd name="connsiteX1" fmla="*/ 5583137 w 5589116"/>
                      <a:gd name="connsiteY1" fmla="*/ 336695 h 4674960"/>
                      <a:gd name="connsiteX2" fmla="*/ 5589116 w 5589116"/>
                      <a:gd name="connsiteY2" fmla="*/ 366168 h 4674960"/>
                      <a:gd name="connsiteX3" fmla="*/ 4870610 w 5589116"/>
                      <a:gd name="connsiteY3" fmla="*/ 1103426 h 4674960"/>
                      <a:gd name="connsiteX4" fmla="*/ 4641991 w 5589116"/>
                      <a:gd name="connsiteY4" fmla="*/ 2381139 h 4674960"/>
                      <a:gd name="connsiteX5" fmla="*/ 4513928 w 5589116"/>
                      <a:gd name="connsiteY5" fmla="*/ 2592805 h 4674960"/>
                      <a:gd name="connsiteX6" fmla="*/ 3154756 w 5589116"/>
                      <a:gd name="connsiteY6" fmla="*/ 3274808 h 4674960"/>
                      <a:gd name="connsiteX7" fmla="*/ 2264886 w 5589116"/>
                      <a:gd name="connsiteY7" fmla="*/ 3442647 h 4674960"/>
                      <a:gd name="connsiteX8" fmla="*/ 2168838 w 5589116"/>
                      <a:gd name="connsiteY8" fmla="*/ 3488817 h 4674960"/>
                      <a:gd name="connsiteX9" fmla="*/ 1586190 w 5589116"/>
                      <a:gd name="connsiteY9" fmla="*/ 4410539 h 4674960"/>
                      <a:gd name="connsiteX10" fmla="*/ 1474771 w 5589116"/>
                      <a:gd name="connsiteY10" fmla="*/ 4523795 h 4674960"/>
                      <a:gd name="connsiteX11" fmla="*/ 273044 w 5589116"/>
                      <a:gd name="connsiteY11" fmla="*/ 4674826 h 4674960"/>
                      <a:gd name="connsiteX12" fmla="*/ 219823 w 5589116"/>
                      <a:gd name="connsiteY12" fmla="*/ 4179451 h 4674960"/>
                      <a:gd name="connsiteX13" fmla="*/ 1146507 w 5589116"/>
                      <a:gd name="connsiteY13" fmla="*/ 4021733 h 4674960"/>
                      <a:gd name="connsiteX14" fmla="*/ 1176597 w 5589116"/>
                      <a:gd name="connsiteY14" fmla="*/ 3957355 h 4674960"/>
                      <a:gd name="connsiteX15" fmla="*/ 1782520 w 5589116"/>
                      <a:gd name="connsiteY15" fmla="*/ 3157119 h 4674960"/>
                      <a:gd name="connsiteX16" fmla="*/ 1984465 w 5589116"/>
                      <a:gd name="connsiteY16" fmla="*/ 3170765 h 4674960"/>
                      <a:gd name="connsiteX17" fmla="*/ 3145217 w 5589116"/>
                      <a:gd name="connsiteY17" fmla="*/ 2928973 h 4674960"/>
                      <a:gd name="connsiteX18" fmla="*/ 3482475 w 5589116"/>
                      <a:gd name="connsiteY18" fmla="*/ 2416699 h 4674960"/>
                      <a:gd name="connsiteX19" fmla="*/ 4054693 w 5589116"/>
                      <a:gd name="connsiteY19" fmla="*/ 2157428 h 4674960"/>
                      <a:gd name="connsiteX20" fmla="*/ 4132133 w 5589116"/>
                      <a:gd name="connsiteY20" fmla="*/ 2038448 h 4674960"/>
                      <a:gd name="connsiteX21" fmla="*/ 4466449 w 5589116"/>
                      <a:gd name="connsiteY21" fmla="*/ 915891 h 4674960"/>
                      <a:gd name="connsiteX22" fmla="*/ 5118907 w 5589116"/>
                      <a:gd name="connsiteY22" fmla="*/ 0 h 4674960"/>
                      <a:gd name="connsiteX0" fmla="*/ 5118907 w 5589116"/>
                      <a:gd name="connsiteY0" fmla="*/ 78700 h 4753660"/>
                      <a:gd name="connsiteX1" fmla="*/ 5168565 w 5589116"/>
                      <a:gd name="connsiteY1" fmla="*/ 81062 h 4753660"/>
                      <a:gd name="connsiteX2" fmla="*/ 5583137 w 5589116"/>
                      <a:gd name="connsiteY2" fmla="*/ 415395 h 4753660"/>
                      <a:gd name="connsiteX3" fmla="*/ 5589116 w 5589116"/>
                      <a:gd name="connsiteY3" fmla="*/ 444868 h 4753660"/>
                      <a:gd name="connsiteX4" fmla="*/ 4870610 w 5589116"/>
                      <a:gd name="connsiteY4" fmla="*/ 1182126 h 4753660"/>
                      <a:gd name="connsiteX5" fmla="*/ 4641991 w 5589116"/>
                      <a:gd name="connsiteY5" fmla="*/ 2459839 h 4753660"/>
                      <a:gd name="connsiteX6" fmla="*/ 4513928 w 5589116"/>
                      <a:gd name="connsiteY6" fmla="*/ 2671505 h 4753660"/>
                      <a:gd name="connsiteX7" fmla="*/ 3154756 w 5589116"/>
                      <a:gd name="connsiteY7" fmla="*/ 3353508 h 4753660"/>
                      <a:gd name="connsiteX8" fmla="*/ 2264886 w 5589116"/>
                      <a:gd name="connsiteY8" fmla="*/ 3521347 h 4753660"/>
                      <a:gd name="connsiteX9" fmla="*/ 2168838 w 5589116"/>
                      <a:gd name="connsiteY9" fmla="*/ 3567517 h 4753660"/>
                      <a:gd name="connsiteX10" fmla="*/ 1586190 w 5589116"/>
                      <a:gd name="connsiteY10" fmla="*/ 4489239 h 4753660"/>
                      <a:gd name="connsiteX11" fmla="*/ 1474771 w 5589116"/>
                      <a:gd name="connsiteY11" fmla="*/ 4602495 h 4753660"/>
                      <a:gd name="connsiteX12" fmla="*/ 273044 w 5589116"/>
                      <a:gd name="connsiteY12" fmla="*/ 4753526 h 4753660"/>
                      <a:gd name="connsiteX13" fmla="*/ 219823 w 5589116"/>
                      <a:gd name="connsiteY13" fmla="*/ 4258151 h 4753660"/>
                      <a:gd name="connsiteX14" fmla="*/ 1146507 w 5589116"/>
                      <a:gd name="connsiteY14" fmla="*/ 4100433 h 4753660"/>
                      <a:gd name="connsiteX15" fmla="*/ 1176597 w 5589116"/>
                      <a:gd name="connsiteY15" fmla="*/ 4036055 h 4753660"/>
                      <a:gd name="connsiteX16" fmla="*/ 1782520 w 5589116"/>
                      <a:gd name="connsiteY16" fmla="*/ 3235819 h 4753660"/>
                      <a:gd name="connsiteX17" fmla="*/ 1984465 w 5589116"/>
                      <a:gd name="connsiteY17" fmla="*/ 3249465 h 4753660"/>
                      <a:gd name="connsiteX18" fmla="*/ 3145217 w 5589116"/>
                      <a:gd name="connsiteY18" fmla="*/ 3007673 h 4753660"/>
                      <a:gd name="connsiteX19" fmla="*/ 3482475 w 5589116"/>
                      <a:gd name="connsiteY19" fmla="*/ 2495399 h 4753660"/>
                      <a:gd name="connsiteX20" fmla="*/ 4054693 w 5589116"/>
                      <a:gd name="connsiteY20" fmla="*/ 2236128 h 4753660"/>
                      <a:gd name="connsiteX21" fmla="*/ 4132133 w 5589116"/>
                      <a:gd name="connsiteY21" fmla="*/ 2117148 h 4753660"/>
                      <a:gd name="connsiteX22" fmla="*/ 4466449 w 5589116"/>
                      <a:gd name="connsiteY22" fmla="*/ 994591 h 4753660"/>
                      <a:gd name="connsiteX23" fmla="*/ 5118907 w 5589116"/>
                      <a:gd name="connsiteY23" fmla="*/ 78700 h 4753660"/>
                      <a:gd name="connsiteX0" fmla="*/ 5118907 w 5589116"/>
                      <a:gd name="connsiteY0" fmla="*/ 25579 h 4700539"/>
                      <a:gd name="connsiteX1" fmla="*/ 5168565 w 5589116"/>
                      <a:gd name="connsiteY1" fmla="*/ 27941 h 4700539"/>
                      <a:gd name="connsiteX2" fmla="*/ 5583137 w 5589116"/>
                      <a:gd name="connsiteY2" fmla="*/ 362274 h 4700539"/>
                      <a:gd name="connsiteX3" fmla="*/ 5589116 w 5589116"/>
                      <a:gd name="connsiteY3" fmla="*/ 391747 h 4700539"/>
                      <a:gd name="connsiteX4" fmla="*/ 4870610 w 5589116"/>
                      <a:gd name="connsiteY4" fmla="*/ 1129005 h 4700539"/>
                      <a:gd name="connsiteX5" fmla="*/ 4641991 w 5589116"/>
                      <a:gd name="connsiteY5" fmla="*/ 2406718 h 4700539"/>
                      <a:gd name="connsiteX6" fmla="*/ 4513928 w 5589116"/>
                      <a:gd name="connsiteY6" fmla="*/ 2618384 h 4700539"/>
                      <a:gd name="connsiteX7" fmla="*/ 3154756 w 5589116"/>
                      <a:gd name="connsiteY7" fmla="*/ 3300387 h 4700539"/>
                      <a:gd name="connsiteX8" fmla="*/ 2264886 w 5589116"/>
                      <a:gd name="connsiteY8" fmla="*/ 3468226 h 4700539"/>
                      <a:gd name="connsiteX9" fmla="*/ 2168838 w 5589116"/>
                      <a:gd name="connsiteY9" fmla="*/ 3514396 h 4700539"/>
                      <a:gd name="connsiteX10" fmla="*/ 1586190 w 5589116"/>
                      <a:gd name="connsiteY10" fmla="*/ 4436118 h 4700539"/>
                      <a:gd name="connsiteX11" fmla="*/ 1474771 w 5589116"/>
                      <a:gd name="connsiteY11" fmla="*/ 4549374 h 4700539"/>
                      <a:gd name="connsiteX12" fmla="*/ 273044 w 5589116"/>
                      <a:gd name="connsiteY12" fmla="*/ 4700405 h 4700539"/>
                      <a:gd name="connsiteX13" fmla="*/ 219823 w 5589116"/>
                      <a:gd name="connsiteY13" fmla="*/ 4205030 h 4700539"/>
                      <a:gd name="connsiteX14" fmla="*/ 1146507 w 5589116"/>
                      <a:gd name="connsiteY14" fmla="*/ 4047312 h 4700539"/>
                      <a:gd name="connsiteX15" fmla="*/ 1176597 w 5589116"/>
                      <a:gd name="connsiteY15" fmla="*/ 3982934 h 4700539"/>
                      <a:gd name="connsiteX16" fmla="*/ 1782520 w 5589116"/>
                      <a:gd name="connsiteY16" fmla="*/ 3182698 h 4700539"/>
                      <a:gd name="connsiteX17" fmla="*/ 1984465 w 5589116"/>
                      <a:gd name="connsiteY17" fmla="*/ 3196344 h 4700539"/>
                      <a:gd name="connsiteX18" fmla="*/ 3145217 w 5589116"/>
                      <a:gd name="connsiteY18" fmla="*/ 2954552 h 4700539"/>
                      <a:gd name="connsiteX19" fmla="*/ 3482475 w 5589116"/>
                      <a:gd name="connsiteY19" fmla="*/ 2442278 h 4700539"/>
                      <a:gd name="connsiteX20" fmla="*/ 4054693 w 5589116"/>
                      <a:gd name="connsiteY20" fmla="*/ 2183007 h 4700539"/>
                      <a:gd name="connsiteX21" fmla="*/ 4132133 w 5589116"/>
                      <a:gd name="connsiteY21" fmla="*/ 2064027 h 4700539"/>
                      <a:gd name="connsiteX22" fmla="*/ 4466449 w 5589116"/>
                      <a:gd name="connsiteY22" fmla="*/ 941470 h 4700539"/>
                      <a:gd name="connsiteX23" fmla="*/ 5118907 w 5589116"/>
                      <a:gd name="connsiteY23" fmla="*/ 25579 h 4700539"/>
                      <a:gd name="connsiteX0" fmla="*/ 5118907 w 5589116"/>
                      <a:gd name="connsiteY0" fmla="*/ 5521 h 4680481"/>
                      <a:gd name="connsiteX1" fmla="*/ 5168565 w 5589116"/>
                      <a:gd name="connsiteY1" fmla="*/ 7883 h 4680481"/>
                      <a:gd name="connsiteX2" fmla="*/ 5583137 w 5589116"/>
                      <a:gd name="connsiteY2" fmla="*/ 342216 h 4680481"/>
                      <a:gd name="connsiteX3" fmla="*/ 5589116 w 5589116"/>
                      <a:gd name="connsiteY3" fmla="*/ 371689 h 4680481"/>
                      <a:gd name="connsiteX4" fmla="*/ 4870610 w 5589116"/>
                      <a:gd name="connsiteY4" fmla="*/ 1108947 h 4680481"/>
                      <a:gd name="connsiteX5" fmla="*/ 4641991 w 5589116"/>
                      <a:gd name="connsiteY5" fmla="*/ 2386660 h 4680481"/>
                      <a:gd name="connsiteX6" fmla="*/ 4513928 w 5589116"/>
                      <a:gd name="connsiteY6" fmla="*/ 2598326 h 4680481"/>
                      <a:gd name="connsiteX7" fmla="*/ 3154756 w 5589116"/>
                      <a:gd name="connsiteY7" fmla="*/ 3280329 h 4680481"/>
                      <a:gd name="connsiteX8" fmla="*/ 2264886 w 5589116"/>
                      <a:gd name="connsiteY8" fmla="*/ 3448168 h 4680481"/>
                      <a:gd name="connsiteX9" fmla="*/ 2168838 w 5589116"/>
                      <a:gd name="connsiteY9" fmla="*/ 3494338 h 4680481"/>
                      <a:gd name="connsiteX10" fmla="*/ 1586190 w 5589116"/>
                      <a:gd name="connsiteY10" fmla="*/ 4416060 h 4680481"/>
                      <a:gd name="connsiteX11" fmla="*/ 1474771 w 5589116"/>
                      <a:gd name="connsiteY11" fmla="*/ 4529316 h 4680481"/>
                      <a:gd name="connsiteX12" fmla="*/ 273044 w 5589116"/>
                      <a:gd name="connsiteY12" fmla="*/ 4680347 h 4680481"/>
                      <a:gd name="connsiteX13" fmla="*/ 219823 w 5589116"/>
                      <a:gd name="connsiteY13" fmla="*/ 4184972 h 4680481"/>
                      <a:gd name="connsiteX14" fmla="*/ 1146507 w 5589116"/>
                      <a:gd name="connsiteY14" fmla="*/ 4027254 h 4680481"/>
                      <a:gd name="connsiteX15" fmla="*/ 1176597 w 5589116"/>
                      <a:gd name="connsiteY15" fmla="*/ 3962876 h 4680481"/>
                      <a:gd name="connsiteX16" fmla="*/ 1782520 w 5589116"/>
                      <a:gd name="connsiteY16" fmla="*/ 3162640 h 4680481"/>
                      <a:gd name="connsiteX17" fmla="*/ 1984465 w 5589116"/>
                      <a:gd name="connsiteY17" fmla="*/ 3176286 h 4680481"/>
                      <a:gd name="connsiteX18" fmla="*/ 3145217 w 5589116"/>
                      <a:gd name="connsiteY18" fmla="*/ 2934494 h 4680481"/>
                      <a:gd name="connsiteX19" fmla="*/ 3482475 w 5589116"/>
                      <a:gd name="connsiteY19" fmla="*/ 2422220 h 4680481"/>
                      <a:gd name="connsiteX20" fmla="*/ 4054693 w 5589116"/>
                      <a:gd name="connsiteY20" fmla="*/ 2162949 h 4680481"/>
                      <a:gd name="connsiteX21" fmla="*/ 4132133 w 5589116"/>
                      <a:gd name="connsiteY21" fmla="*/ 2043969 h 4680481"/>
                      <a:gd name="connsiteX22" fmla="*/ 4466449 w 5589116"/>
                      <a:gd name="connsiteY22" fmla="*/ 921412 h 4680481"/>
                      <a:gd name="connsiteX23" fmla="*/ 5118907 w 5589116"/>
                      <a:gd name="connsiteY23" fmla="*/ 5521 h 4680481"/>
                      <a:gd name="connsiteX0" fmla="*/ 5118907 w 5589116"/>
                      <a:gd name="connsiteY0" fmla="*/ 5521 h 4680481"/>
                      <a:gd name="connsiteX1" fmla="*/ 5168565 w 5589116"/>
                      <a:gd name="connsiteY1" fmla="*/ 7883 h 4680481"/>
                      <a:gd name="connsiteX2" fmla="*/ 5583137 w 5589116"/>
                      <a:gd name="connsiteY2" fmla="*/ 342216 h 4680481"/>
                      <a:gd name="connsiteX3" fmla="*/ 5589116 w 5589116"/>
                      <a:gd name="connsiteY3" fmla="*/ 371689 h 4680481"/>
                      <a:gd name="connsiteX4" fmla="*/ 4870610 w 5589116"/>
                      <a:gd name="connsiteY4" fmla="*/ 1108947 h 4680481"/>
                      <a:gd name="connsiteX5" fmla="*/ 4641991 w 5589116"/>
                      <a:gd name="connsiteY5" fmla="*/ 2386660 h 4680481"/>
                      <a:gd name="connsiteX6" fmla="*/ 4513928 w 5589116"/>
                      <a:gd name="connsiteY6" fmla="*/ 2598326 h 4680481"/>
                      <a:gd name="connsiteX7" fmla="*/ 3154756 w 5589116"/>
                      <a:gd name="connsiteY7" fmla="*/ 3280329 h 4680481"/>
                      <a:gd name="connsiteX8" fmla="*/ 2264886 w 5589116"/>
                      <a:gd name="connsiteY8" fmla="*/ 3448168 h 4680481"/>
                      <a:gd name="connsiteX9" fmla="*/ 2168838 w 5589116"/>
                      <a:gd name="connsiteY9" fmla="*/ 3494338 h 4680481"/>
                      <a:gd name="connsiteX10" fmla="*/ 1586190 w 5589116"/>
                      <a:gd name="connsiteY10" fmla="*/ 4416060 h 4680481"/>
                      <a:gd name="connsiteX11" fmla="*/ 1474771 w 5589116"/>
                      <a:gd name="connsiteY11" fmla="*/ 4529316 h 4680481"/>
                      <a:gd name="connsiteX12" fmla="*/ 273044 w 5589116"/>
                      <a:gd name="connsiteY12" fmla="*/ 4680347 h 4680481"/>
                      <a:gd name="connsiteX13" fmla="*/ 219823 w 5589116"/>
                      <a:gd name="connsiteY13" fmla="*/ 4184972 h 4680481"/>
                      <a:gd name="connsiteX14" fmla="*/ 1146507 w 5589116"/>
                      <a:gd name="connsiteY14" fmla="*/ 4027254 h 4680481"/>
                      <a:gd name="connsiteX15" fmla="*/ 1176597 w 5589116"/>
                      <a:gd name="connsiteY15" fmla="*/ 3962876 h 4680481"/>
                      <a:gd name="connsiteX16" fmla="*/ 1782520 w 5589116"/>
                      <a:gd name="connsiteY16" fmla="*/ 3162640 h 4680481"/>
                      <a:gd name="connsiteX17" fmla="*/ 1984465 w 5589116"/>
                      <a:gd name="connsiteY17" fmla="*/ 3176286 h 4680481"/>
                      <a:gd name="connsiteX18" fmla="*/ 3145217 w 5589116"/>
                      <a:gd name="connsiteY18" fmla="*/ 2934494 h 4680481"/>
                      <a:gd name="connsiteX19" fmla="*/ 3410594 w 5589116"/>
                      <a:gd name="connsiteY19" fmla="*/ 2467355 h 4680481"/>
                      <a:gd name="connsiteX20" fmla="*/ 4054693 w 5589116"/>
                      <a:gd name="connsiteY20" fmla="*/ 2162949 h 4680481"/>
                      <a:gd name="connsiteX21" fmla="*/ 4132133 w 5589116"/>
                      <a:gd name="connsiteY21" fmla="*/ 2043969 h 4680481"/>
                      <a:gd name="connsiteX22" fmla="*/ 4466449 w 5589116"/>
                      <a:gd name="connsiteY22" fmla="*/ 921412 h 4680481"/>
                      <a:gd name="connsiteX23" fmla="*/ 5118907 w 5589116"/>
                      <a:gd name="connsiteY23" fmla="*/ 5521 h 4680481"/>
                      <a:gd name="connsiteX0" fmla="*/ 5118907 w 5589116"/>
                      <a:gd name="connsiteY0" fmla="*/ 5521 h 4680481"/>
                      <a:gd name="connsiteX1" fmla="*/ 5168565 w 5589116"/>
                      <a:gd name="connsiteY1" fmla="*/ 7883 h 4680481"/>
                      <a:gd name="connsiteX2" fmla="*/ 5583137 w 5589116"/>
                      <a:gd name="connsiteY2" fmla="*/ 342216 h 4680481"/>
                      <a:gd name="connsiteX3" fmla="*/ 5589116 w 5589116"/>
                      <a:gd name="connsiteY3" fmla="*/ 371689 h 4680481"/>
                      <a:gd name="connsiteX4" fmla="*/ 4870610 w 5589116"/>
                      <a:gd name="connsiteY4" fmla="*/ 1108947 h 4680481"/>
                      <a:gd name="connsiteX5" fmla="*/ 4641991 w 5589116"/>
                      <a:gd name="connsiteY5" fmla="*/ 2386660 h 4680481"/>
                      <a:gd name="connsiteX6" fmla="*/ 4513928 w 5589116"/>
                      <a:gd name="connsiteY6" fmla="*/ 2598326 h 4680481"/>
                      <a:gd name="connsiteX7" fmla="*/ 3154756 w 5589116"/>
                      <a:gd name="connsiteY7" fmla="*/ 3280329 h 4680481"/>
                      <a:gd name="connsiteX8" fmla="*/ 2264886 w 5589116"/>
                      <a:gd name="connsiteY8" fmla="*/ 3448168 h 4680481"/>
                      <a:gd name="connsiteX9" fmla="*/ 2168838 w 5589116"/>
                      <a:gd name="connsiteY9" fmla="*/ 3494338 h 4680481"/>
                      <a:gd name="connsiteX10" fmla="*/ 1586190 w 5589116"/>
                      <a:gd name="connsiteY10" fmla="*/ 4416060 h 4680481"/>
                      <a:gd name="connsiteX11" fmla="*/ 1474771 w 5589116"/>
                      <a:gd name="connsiteY11" fmla="*/ 4529316 h 4680481"/>
                      <a:gd name="connsiteX12" fmla="*/ 273044 w 5589116"/>
                      <a:gd name="connsiteY12" fmla="*/ 4680347 h 4680481"/>
                      <a:gd name="connsiteX13" fmla="*/ 219823 w 5589116"/>
                      <a:gd name="connsiteY13" fmla="*/ 4184972 h 4680481"/>
                      <a:gd name="connsiteX14" fmla="*/ 1146507 w 5589116"/>
                      <a:gd name="connsiteY14" fmla="*/ 4027254 h 4680481"/>
                      <a:gd name="connsiteX15" fmla="*/ 1176597 w 5589116"/>
                      <a:gd name="connsiteY15" fmla="*/ 3962876 h 4680481"/>
                      <a:gd name="connsiteX16" fmla="*/ 1782520 w 5589116"/>
                      <a:gd name="connsiteY16" fmla="*/ 3162640 h 4680481"/>
                      <a:gd name="connsiteX17" fmla="*/ 1984465 w 5589116"/>
                      <a:gd name="connsiteY17" fmla="*/ 3176286 h 4680481"/>
                      <a:gd name="connsiteX18" fmla="*/ 3145217 w 5589116"/>
                      <a:gd name="connsiteY18" fmla="*/ 2934494 h 4680481"/>
                      <a:gd name="connsiteX19" fmla="*/ 3410594 w 5589116"/>
                      <a:gd name="connsiteY19" fmla="*/ 2467355 h 4680481"/>
                      <a:gd name="connsiteX20" fmla="*/ 4054693 w 5589116"/>
                      <a:gd name="connsiteY20" fmla="*/ 2162949 h 4680481"/>
                      <a:gd name="connsiteX21" fmla="*/ 4132133 w 5589116"/>
                      <a:gd name="connsiteY21" fmla="*/ 2043969 h 4680481"/>
                      <a:gd name="connsiteX22" fmla="*/ 4466449 w 5589116"/>
                      <a:gd name="connsiteY22" fmla="*/ 921412 h 4680481"/>
                      <a:gd name="connsiteX23" fmla="*/ 5118907 w 5589116"/>
                      <a:gd name="connsiteY23" fmla="*/ 5521 h 4680481"/>
                      <a:gd name="connsiteX0" fmla="*/ 5118907 w 5589116"/>
                      <a:gd name="connsiteY0" fmla="*/ 5521 h 4680481"/>
                      <a:gd name="connsiteX1" fmla="*/ 5168565 w 5589116"/>
                      <a:gd name="connsiteY1" fmla="*/ 7883 h 4680481"/>
                      <a:gd name="connsiteX2" fmla="*/ 5583137 w 5589116"/>
                      <a:gd name="connsiteY2" fmla="*/ 342216 h 4680481"/>
                      <a:gd name="connsiteX3" fmla="*/ 5589116 w 5589116"/>
                      <a:gd name="connsiteY3" fmla="*/ 371689 h 4680481"/>
                      <a:gd name="connsiteX4" fmla="*/ 4870610 w 5589116"/>
                      <a:gd name="connsiteY4" fmla="*/ 1108947 h 4680481"/>
                      <a:gd name="connsiteX5" fmla="*/ 4641991 w 5589116"/>
                      <a:gd name="connsiteY5" fmla="*/ 2386660 h 4680481"/>
                      <a:gd name="connsiteX6" fmla="*/ 4513928 w 5589116"/>
                      <a:gd name="connsiteY6" fmla="*/ 2598326 h 4680481"/>
                      <a:gd name="connsiteX7" fmla="*/ 3154756 w 5589116"/>
                      <a:gd name="connsiteY7" fmla="*/ 3280329 h 4680481"/>
                      <a:gd name="connsiteX8" fmla="*/ 2264886 w 5589116"/>
                      <a:gd name="connsiteY8" fmla="*/ 3448168 h 4680481"/>
                      <a:gd name="connsiteX9" fmla="*/ 2168838 w 5589116"/>
                      <a:gd name="connsiteY9" fmla="*/ 3494338 h 4680481"/>
                      <a:gd name="connsiteX10" fmla="*/ 1586190 w 5589116"/>
                      <a:gd name="connsiteY10" fmla="*/ 4416060 h 4680481"/>
                      <a:gd name="connsiteX11" fmla="*/ 1474771 w 5589116"/>
                      <a:gd name="connsiteY11" fmla="*/ 4529316 h 4680481"/>
                      <a:gd name="connsiteX12" fmla="*/ 273044 w 5589116"/>
                      <a:gd name="connsiteY12" fmla="*/ 4680347 h 4680481"/>
                      <a:gd name="connsiteX13" fmla="*/ 219823 w 5589116"/>
                      <a:gd name="connsiteY13" fmla="*/ 4184972 h 4680481"/>
                      <a:gd name="connsiteX14" fmla="*/ 1146507 w 5589116"/>
                      <a:gd name="connsiteY14" fmla="*/ 4027254 h 4680481"/>
                      <a:gd name="connsiteX15" fmla="*/ 1176597 w 5589116"/>
                      <a:gd name="connsiteY15" fmla="*/ 3962876 h 4680481"/>
                      <a:gd name="connsiteX16" fmla="*/ 1782520 w 5589116"/>
                      <a:gd name="connsiteY16" fmla="*/ 3162640 h 4680481"/>
                      <a:gd name="connsiteX17" fmla="*/ 1984465 w 5589116"/>
                      <a:gd name="connsiteY17" fmla="*/ 3176286 h 4680481"/>
                      <a:gd name="connsiteX18" fmla="*/ 3145217 w 5589116"/>
                      <a:gd name="connsiteY18" fmla="*/ 2934494 h 4680481"/>
                      <a:gd name="connsiteX19" fmla="*/ 3410594 w 5589116"/>
                      <a:gd name="connsiteY19" fmla="*/ 2467355 h 4680481"/>
                      <a:gd name="connsiteX20" fmla="*/ 4054693 w 5589116"/>
                      <a:gd name="connsiteY20" fmla="*/ 2162949 h 4680481"/>
                      <a:gd name="connsiteX21" fmla="*/ 4132133 w 5589116"/>
                      <a:gd name="connsiteY21" fmla="*/ 2043969 h 4680481"/>
                      <a:gd name="connsiteX22" fmla="*/ 4466449 w 5589116"/>
                      <a:gd name="connsiteY22" fmla="*/ 921412 h 4680481"/>
                      <a:gd name="connsiteX23" fmla="*/ 5118907 w 5589116"/>
                      <a:gd name="connsiteY23" fmla="*/ 5521 h 4680481"/>
                      <a:gd name="connsiteX0" fmla="*/ 4899084 w 5369293"/>
                      <a:gd name="connsiteY0" fmla="*/ 5521 h 4529316"/>
                      <a:gd name="connsiteX1" fmla="*/ 4948742 w 5369293"/>
                      <a:gd name="connsiteY1" fmla="*/ 7883 h 4529316"/>
                      <a:gd name="connsiteX2" fmla="*/ 5363314 w 5369293"/>
                      <a:gd name="connsiteY2" fmla="*/ 342216 h 4529316"/>
                      <a:gd name="connsiteX3" fmla="*/ 5369293 w 5369293"/>
                      <a:gd name="connsiteY3" fmla="*/ 371689 h 4529316"/>
                      <a:gd name="connsiteX4" fmla="*/ 4650787 w 5369293"/>
                      <a:gd name="connsiteY4" fmla="*/ 1108947 h 4529316"/>
                      <a:gd name="connsiteX5" fmla="*/ 4422168 w 5369293"/>
                      <a:gd name="connsiteY5" fmla="*/ 2386660 h 4529316"/>
                      <a:gd name="connsiteX6" fmla="*/ 4294105 w 5369293"/>
                      <a:gd name="connsiteY6" fmla="*/ 2598326 h 4529316"/>
                      <a:gd name="connsiteX7" fmla="*/ 2934933 w 5369293"/>
                      <a:gd name="connsiteY7" fmla="*/ 3280329 h 4529316"/>
                      <a:gd name="connsiteX8" fmla="*/ 2045063 w 5369293"/>
                      <a:gd name="connsiteY8" fmla="*/ 3448168 h 4529316"/>
                      <a:gd name="connsiteX9" fmla="*/ 1949015 w 5369293"/>
                      <a:gd name="connsiteY9" fmla="*/ 3494338 h 4529316"/>
                      <a:gd name="connsiteX10" fmla="*/ 1366367 w 5369293"/>
                      <a:gd name="connsiteY10" fmla="*/ 4416060 h 4529316"/>
                      <a:gd name="connsiteX11" fmla="*/ 1254948 w 5369293"/>
                      <a:gd name="connsiteY11" fmla="*/ 4529316 h 4529316"/>
                      <a:gd name="connsiteX12" fmla="*/ 0 w 5369293"/>
                      <a:gd name="connsiteY12" fmla="*/ 4184972 h 4529316"/>
                      <a:gd name="connsiteX13" fmla="*/ 926684 w 5369293"/>
                      <a:gd name="connsiteY13" fmla="*/ 4027254 h 4529316"/>
                      <a:gd name="connsiteX14" fmla="*/ 956774 w 5369293"/>
                      <a:gd name="connsiteY14" fmla="*/ 3962876 h 4529316"/>
                      <a:gd name="connsiteX15" fmla="*/ 1562697 w 5369293"/>
                      <a:gd name="connsiteY15" fmla="*/ 3162640 h 4529316"/>
                      <a:gd name="connsiteX16" fmla="*/ 1764642 w 5369293"/>
                      <a:gd name="connsiteY16" fmla="*/ 3176286 h 4529316"/>
                      <a:gd name="connsiteX17" fmla="*/ 2925394 w 5369293"/>
                      <a:gd name="connsiteY17" fmla="*/ 2934494 h 4529316"/>
                      <a:gd name="connsiteX18" fmla="*/ 3190771 w 5369293"/>
                      <a:gd name="connsiteY18" fmla="*/ 2467355 h 4529316"/>
                      <a:gd name="connsiteX19" fmla="*/ 3834870 w 5369293"/>
                      <a:gd name="connsiteY19" fmla="*/ 2162949 h 4529316"/>
                      <a:gd name="connsiteX20" fmla="*/ 3912310 w 5369293"/>
                      <a:gd name="connsiteY20" fmla="*/ 2043969 h 4529316"/>
                      <a:gd name="connsiteX21" fmla="*/ 4246626 w 5369293"/>
                      <a:gd name="connsiteY21" fmla="*/ 921412 h 4529316"/>
                      <a:gd name="connsiteX22" fmla="*/ 4899084 w 5369293"/>
                      <a:gd name="connsiteY22" fmla="*/ 5521 h 4529316"/>
                      <a:gd name="connsiteX0" fmla="*/ 3972400 w 4442609"/>
                      <a:gd name="connsiteY0" fmla="*/ 5521 h 4529316"/>
                      <a:gd name="connsiteX1" fmla="*/ 4022058 w 4442609"/>
                      <a:gd name="connsiteY1" fmla="*/ 7883 h 4529316"/>
                      <a:gd name="connsiteX2" fmla="*/ 4436630 w 4442609"/>
                      <a:gd name="connsiteY2" fmla="*/ 342216 h 4529316"/>
                      <a:gd name="connsiteX3" fmla="*/ 4442609 w 4442609"/>
                      <a:gd name="connsiteY3" fmla="*/ 371689 h 4529316"/>
                      <a:gd name="connsiteX4" fmla="*/ 3724103 w 4442609"/>
                      <a:gd name="connsiteY4" fmla="*/ 1108947 h 4529316"/>
                      <a:gd name="connsiteX5" fmla="*/ 3495484 w 4442609"/>
                      <a:gd name="connsiteY5" fmla="*/ 2386660 h 4529316"/>
                      <a:gd name="connsiteX6" fmla="*/ 3367421 w 4442609"/>
                      <a:gd name="connsiteY6" fmla="*/ 2598326 h 4529316"/>
                      <a:gd name="connsiteX7" fmla="*/ 2008249 w 4442609"/>
                      <a:gd name="connsiteY7" fmla="*/ 3280329 h 4529316"/>
                      <a:gd name="connsiteX8" fmla="*/ 1118379 w 4442609"/>
                      <a:gd name="connsiteY8" fmla="*/ 3448168 h 4529316"/>
                      <a:gd name="connsiteX9" fmla="*/ 1022331 w 4442609"/>
                      <a:gd name="connsiteY9" fmla="*/ 3494338 h 4529316"/>
                      <a:gd name="connsiteX10" fmla="*/ 439683 w 4442609"/>
                      <a:gd name="connsiteY10" fmla="*/ 4416060 h 4529316"/>
                      <a:gd name="connsiteX11" fmla="*/ 328264 w 4442609"/>
                      <a:gd name="connsiteY11" fmla="*/ 4529316 h 4529316"/>
                      <a:gd name="connsiteX12" fmla="*/ 0 w 4442609"/>
                      <a:gd name="connsiteY12" fmla="*/ 4027254 h 4529316"/>
                      <a:gd name="connsiteX13" fmla="*/ 30090 w 4442609"/>
                      <a:gd name="connsiteY13" fmla="*/ 3962876 h 4529316"/>
                      <a:gd name="connsiteX14" fmla="*/ 636013 w 4442609"/>
                      <a:gd name="connsiteY14" fmla="*/ 3162640 h 4529316"/>
                      <a:gd name="connsiteX15" fmla="*/ 837958 w 4442609"/>
                      <a:gd name="connsiteY15" fmla="*/ 3176286 h 4529316"/>
                      <a:gd name="connsiteX16" fmla="*/ 1998710 w 4442609"/>
                      <a:gd name="connsiteY16" fmla="*/ 2934494 h 4529316"/>
                      <a:gd name="connsiteX17" fmla="*/ 2264087 w 4442609"/>
                      <a:gd name="connsiteY17" fmla="*/ 2467355 h 4529316"/>
                      <a:gd name="connsiteX18" fmla="*/ 2908186 w 4442609"/>
                      <a:gd name="connsiteY18" fmla="*/ 2162949 h 4529316"/>
                      <a:gd name="connsiteX19" fmla="*/ 2985626 w 4442609"/>
                      <a:gd name="connsiteY19" fmla="*/ 2043969 h 4529316"/>
                      <a:gd name="connsiteX20" fmla="*/ 3319942 w 4442609"/>
                      <a:gd name="connsiteY20" fmla="*/ 921412 h 4529316"/>
                      <a:gd name="connsiteX21" fmla="*/ 3972400 w 4442609"/>
                      <a:gd name="connsiteY21" fmla="*/ 5521 h 4529316"/>
                      <a:gd name="connsiteX0" fmla="*/ 3972400 w 4442609"/>
                      <a:gd name="connsiteY0" fmla="*/ 5521 h 4428798"/>
                      <a:gd name="connsiteX1" fmla="*/ 4022058 w 4442609"/>
                      <a:gd name="connsiteY1" fmla="*/ 7883 h 4428798"/>
                      <a:gd name="connsiteX2" fmla="*/ 4436630 w 4442609"/>
                      <a:gd name="connsiteY2" fmla="*/ 342216 h 4428798"/>
                      <a:gd name="connsiteX3" fmla="*/ 4442609 w 4442609"/>
                      <a:gd name="connsiteY3" fmla="*/ 371689 h 4428798"/>
                      <a:gd name="connsiteX4" fmla="*/ 3724103 w 4442609"/>
                      <a:gd name="connsiteY4" fmla="*/ 1108947 h 4428798"/>
                      <a:gd name="connsiteX5" fmla="*/ 3495484 w 4442609"/>
                      <a:gd name="connsiteY5" fmla="*/ 2386660 h 4428798"/>
                      <a:gd name="connsiteX6" fmla="*/ 3367421 w 4442609"/>
                      <a:gd name="connsiteY6" fmla="*/ 2598326 h 4428798"/>
                      <a:gd name="connsiteX7" fmla="*/ 2008249 w 4442609"/>
                      <a:gd name="connsiteY7" fmla="*/ 3280329 h 4428798"/>
                      <a:gd name="connsiteX8" fmla="*/ 1118379 w 4442609"/>
                      <a:gd name="connsiteY8" fmla="*/ 3448168 h 4428798"/>
                      <a:gd name="connsiteX9" fmla="*/ 1022331 w 4442609"/>
                      <a:gd name="connsiteY9" fmla="*/ 3494338 h 4428798"/>
                      <a:gd name="connsiteX10" fmla="*/ 439683 w 4442609"/>
                      <a:gd name="connsiteY10" fmla="*/ 4416060 h 4428798"/>
                      <a:gd name="connsiteX11" fmla="*/ 0 w 4442609"/>
                      <a:gd name="connsiteY11" fmla="*/ 4027254 h 4428798"/>
                      <a:gd name="connsiteX12" fmla="*/ 30090 w 4442609"/>
                      <a:gd name="connsiteY12" fmla="*/ 3962876 h 4428798"/>
                      <a:gd name="connsiteX13" fmla="*/ 636013 w 4442609"/>
                      <a:gd name="connsiteY13" fmla="*/ 3162640 h 4428798"/>
                      <a:gd name="connsiteX14" fmla="*/ 837958 w 4442609"/>
                      <a:gd name="connsiteY14" fmla="*/ 3176286 h 4428798"/>
                      <a:gd name="connsiteX15" fmla="*/ 1998710 w 4442609"/>
                      <a:gd name="connsiteY15" fmla="*/ 2934494 h 4428798"/>
                      <a:gd name="connsiteX16" fmla="*/ 2264087 w 4442609"/>
                      <a:gd name="connsiteY16" fmla="*/ 2467355 h 4428798"/>
                      <a:gd name="connsiteX17" fmla="*/ 2908186 w 4442609"/>
                      <a:gd name="connsiteY17" fmla="*/ 2162949 h 4428798"/>
                      <a:gd name="connsiteX18" fmla="*/ 2985626 w 4442609"/>
                      <a:gd name="connsiteY18" fmla="*/ 2043969 h 4428798"/>
                      <a:gd name="connsiteX19" fmla="*/ 3319942 w 4442609"/>
                      <a:gd name="connsiteY19" fmla="*/ 921412 h 4428798"/>
                      <a:gd name="connsiteX20" fmla="*/ 3972400 w 4442609"/>
                      <a:gd name="connsiteY20" fmla="*/ 5521 h 4428798"/>
                      <a:gd name="connsiteX0" fmla="*/ 3944970 w 4415179"/>
                      <a:gd name="connsiteY0" fmla="*/ 5521 h 4428008"/>
                      <a:gd name="connsiteX1" fmla="*/ 3994628 w 4415179"/>
                      <a:gd name="connsiteY1" fmla="*/ 7883 h 4428008"/>
                      <a:gd name="connsiteX2" fmla="*/ 4409200 w 4415179"/>
                      <a:gd name="connsiteY2" fmla="*/ 342216 h 4428008"/>
                      <a:gd name="connsiteX3" fmla="*/ 4415179 w 4415179"/>
                      <a:gd name="connsiteY3" fmla="*/ 371689 h 4428008"/>
                      <a:gd name="connsiteX4" fmla="*/ 3696673 w 4415179"/>
                      <a:gd name="connsiteY4" fmla="*/ 1108947 h 4428008"/>
                      <a:gd name="connsiteX5" fmla="*/ 3468054 w 4415179"/>
                      <a:gd name="connsiteY5" fmla="*/ 2386660 h 4428008"/>
                      <a:gd name="connsiteX6" fmla="*/ 3339991 w 4415179"/>
                      <a:gd name="connsiteY6" fmla="*/ 2598326 h 4428008"/>
                      <a:gd name="connsiteX7" fmla="*/ 1980819 w 4415179"/>
                      <a:gd name="connsiteY7" fmla="*/ 3280329 h 4428008"/>
                      <a:gd name="connsiteX8" fmla="*/ 1090949 w 4415179"/>
                      <a:gd name="connsiteY8" fmla="*/ 3448168 h 4428008"/>
                      <a:gd name="connsiteX9" fmla="*/ 994901 w 4415179"/>
                      <a:gd name="connsiteY9" fmla="*/ 3494338 h 4428008"/>
                      <a:gd name="connsiteX10" fmla="*/ 412253 w 4415179"/>
                      <a:gd name="connsiteY10" fmla="*/ 4416060 h 4428008"/>
                      <a:gd name="connsiteX11" fmla="*/ 2660 w 4415179"/>
                      <a:gd name="connsiteY11" fmla="*/ 3962876 h 4428008"/>
                      <a:gd name="connsiteX12" fmla="*/ 608583 w 4415179"/>
                      <a:gd name="connsiteY12" fmla="*/ 3162640 h 4428008"/>
                      <a:gd name="connsiteX13" fmla="*/ 810528 w 4415179"/>
                      <a:gd name="connsiteY13" fmla="*/ 3176286 h 4428008"/>
                      <a:gd name="connsiteX14" fmla="*/ 1971280 w 4415179"/>
                      <a:gd name="connsiteY14" fmla="*/ 2934494 h 4428008"/>
                      <a:gd name="connsiteX15" fmla="*/ 2236657 w 4415179"/>
                      <a:gd name="connsiteY15" fmla="*/ 2467355 h 4428008"/>
                      <a:gd name="connsiteX16" fmla="*/ 2880756 w 4415179"/>
                      <a:gd name="connsiteY16" fmla="*/ 2162949 h 4428008"/>
                      <a:gd name="connsiteX17" fmla="*/ 2958196 w 4415179"/>
                      <a:gd name="connsiteY17" fmla="*/ 2043969 h 4428008"/>
                      <a:gd name="connsiteX18" fmla="*/ 3292512 w 4415179"/>
                      <a:gd name="connsiteY18" fmla="*/ 921412 h 4428008"/>
                      <a:gd name="connsiteX19" fmla="*/ 3944970 w 4415179"/>
                      <a:gd name="connsiteY19" fmla="*/ 5521 h 4428008"/>
                      <a:gd name="connsiteX0" fmla="*/ 3942310 w 4412519"/>
                      <a:gd name="connsiteY0" fmla="*/ 5521 h 3967683"/>
                      <a:gd name="connsiteX1" fmla="*/ 3991968 w 4412519"/>
                      <a:gd name="connsiteY1" fmla="*/ 7883 h 3967683"/>
                      <a:gd name="connsiteX2" fmla="*/ 4406540 w 4412519"/>
                      <a:gd name="connsiteY2" fmla="*/ 342216 h 3967683"/>
                      <a:gd name="connsiteX3" fmla="*/ 4412519 w 4412519"/>
                      <a:gd name="connsiteY3" fmla="*/ 371689 h 3967683"/>
                      <a:gd name="connsiteX4" fmla="*/ 3694013 w 4412519"/>
                      <a:gd name="connsiteY4" fmla="*/ 1108947 h 3967683"/>
                      <a:gd name="connsiteX5" fmla="*/ 3465394 w 4412519"/>
                      <a:gd name="connsiteY5" fmla="*/ 2386660 h 3967683"/>
                      <a:gd name="connsiteX6" fmla="*/ 3337331 w 4412519"/>
                      <a:gd name="connsiteY6" fmla="*/ 2598326 h 3967683"/>
                      <a:gd name="connsiteX7" fmla="*/ 1978159 w 4412519"/>
                      <a:gd name="connsiteY7" fmla="*/ 3280329 h 3967683"/>
                      <a:gd name="connsiteX8" fmla="*/ 1088289 w 4412519"/>
                      <a:gd name="connsiteY8" fmla="*/ 3448168 h 3967683"/>
                      <a:gd name="connsiteX9" fmla="*/ 992241 w 4412519"/>
                      <a:gd name="connsiteY9" fmla="*/ 3494338 h 3967683"/>
                      <a:gd name="connsiteX10" fmla="*/ 0 w 4412519"/>
                      <a:gd name="connsiteY10" fmla="*/ 3962876 h 3967683"/>
                      <a:gd name="connsiteX11" fmla="*/ 605923 w 4412519"/>
                      <a:gd name="connsiteY11" fmla="*/ 3162640 h 3967683"/>
                      <a:gd name="connsiteX12" fmla="*/ 807868 w 4412519"/>
                      <a:gd name="connsiteY12" fmla="*/ 3176286 h 3967683"/>
                      <a:gd name="connsiteX13" fmla="*/ 1968620 w 4412519"/>
                      <a:gd name="connsiteY13" fmla="*/ 2934494 h 3967683"/>
                      <a:gd name="connsiteX14" fmla="*/ 2233997 w 4412519"/>
                      <a:gd name="connsiteY14" fmla="*/ 2467355 h 3967683"/>
                      <a:gd name="connsiteX15" fmla="*/ 2878096 w 4412519"/>
                      <a:gd name="connsiteY15" fmla="*/ 2162949 h 3967683"/>
                      <a:gd name="connsiteX16" fmla="*/ 2955536 w 4412519"/>
                      <a:gd name="connsiteY16" fmla="*/ 2043969 h 3967683"/>
                      <a:gd name="connsiteX17" fmla="*/ 3289852 w 4412519"/>
                      <a:gd name="connsiteY17" fmla="*/ 921412 h 3967683"/>
                      <a:gd name="connsiteX18" fmla="*/ 3942310 w 4412519"/>
                      <a:gd name="connsiteY18" fmla="*/ 5521 h 3967683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372236 w 3806596"/>
                      <a:gd name="connsiteY7" fmla="*/ 3280329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2697 w 3806596"/>
                      <a:gd name="connsiteY12" fmla="*/ 2934494 h 3494338"/>
                      <a:gd name="connsiteX13" fmla="*/ 1628074 w 3806596"/>
                      <a:gd name="connsiteY13" fmla="*/ 2467355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2697 w 3806596"/>
                      <a:gd name="connsiteY12" fmla="*/ 2934494 h 3494338"/>
                      <a:gd name="connsiteX13" fmla="*/ 1628074 w 3806596"/>
                      <a:gd name="connsiteY13" fmla="*/ 2467355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2697 w 3806596"/>
                      <a:gd name="connsiteY12" fmla="*/ 2934494 h 3494338"/>
                      <a:gd name="connsiteX13" fmla="*/ 1639268 w 3806596"/>
                      <a:gd name="connsiteY13" fmla="*/ 2535138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2697 w 3806596"/>
                      <a:gd name="connsiteY12" fmla="*/ 2934494 h 3494338"/>
                      <a:gd name="connsiteX13" fmla="*/ 1639268 w 3806596"/>
                      <a:gd name="connsiteY13" fmla="*/ 2535138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5361 w 3806596"/>
                      <a:gd name="connsiteY12" fmla="*/ 2935242 h 3494338"/>
                      <a:gd name="connsiteX13" fmla="*/ 1639268 w 3806596"/>
                      <a:gd name="connsiteY13" fmla="*/ 2535138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65361 w 3806596"/>
                      <a:gd name="connsiteY12" fmla="*/ 2935242 h 3494338"/>
                      <a:gd name="connsiteX13" fmla="*/ 1639268 w 3806596"/>
                      <a:gd name="connsiteY13" fmla="*/ 2535138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336387 w 3806596"/>
                      <a:gd name="connsiteY0" fmla="*/ 5521 h 3494338"/>
                      <a:gd name="connsiteX1" fmla="*/ 3386045 w 3806596"/>
                      <a:gd name="connsiteY1" fmla="*/ 7883 h 3494338"/>
                      <a:gd name="connsiteX2" fmla="*/ 3800617 w 3806596"/>
                      <a:gd name="connsiteY2" fmla="*/ 342216 h 3494338"/>
                      <a:gd name="connsiteX3" fmla="*/ 3806596 w 3806596"/>
                      <a:gd name="connsiteY3" fmla="*/ 371689 h 3494338"/>
                      <a:gd name="connsiteX4" fmla="*/ 3088090 w 3806596"/>
                      <a:gd name="connsiteY4" fmla="*/ 1108947 h 3494338"/>
                      <a:gd name="connsiteX5" fmla="*/ 2859471 w 3806596"/>
                      <a:gd name="connsiteY5" fmla="*/ 2386660 h 3494338"/>
                      <a:gd name="connsiteX6" fmla="*/ 2731408 w 3806596"/>
                      <a:gd name="connsiteY6" fmla="*/ 2598326 h 3494338"/>
                      <a:gd name="connsiteX7" fmla="*/ 1263744 w 3806596"/>
                      <a:gd name="connsiteY7" fmla="*/ 3390753 h 3494338"/>
                      <a:gd name="connsiteX8" fmla="*/ 482366 w 3806596"/>
                      <a:gd name="connsiteY8" fmla="*/ 3448168 h 3494338"/>
                      <a:gd name="connsiteX9" fmla="*/ 386318 w 3806596"/>
                      <a:gd name="connsiteY9" fmla="*/ 3494338 h 3494338"/>
                      <a:gd name="connsiteX10" fmla="*/ 0 w 3806596"/>
                      <a:gd name="connsiteY10" fmla="*/ 3162640 h 3494338"/>
                      <a:gd name="connsiteX11" fmla="*/ 201945 w 3806596"/>
                      <a:gd name="connsiteY11" fmla="*/ 3176286 h 3494338"/>
                      <a:gd name="connsiteX12" fmla="*/ 1370372 w 3806596"/>
                      <a:gd name="connsiteY12" fmla="*/ 2948139 h 3494338"/>
                      <a:gd name="connsiteX13" fmla="*/ 1639268 w 3806596"/>
                      <a:gd name="connsiteY13" fmla="*/ 2535138 h 3494338"/>
                      <a:gd name="connsiteX14" fmla="*/ 2272173 w 3806596"/>
                      <a:gd name="connsiteY14" fmla="*/ 2162949 h 3494338"/>
                      <a:gd name="connsiteX15" fmla="*/ 2349613 w 3806596"/>
                      <a:gd name="connsiteY15" fmla="*/ 2043969 h 3494338"/>
                      <a:gd name="connsiteX16" fmla="*/ 2683929 w 3806596"/>
                      <a:gd name="connsiteY16" fmla="*/ 921412 h 3494338"/>
                      <a:gd name="connsiteX17" fmla="*/ 3336387 w 3806596"/>
                      <a:gd name="connsiteY17" fmla="*/ 5521 h 3494338"/>
                      <a:gd name="connsiteX0" fmla="*/ 3182835 w 3653044"/>
                      <a:gd name="connsiteY0" fmla="*/ 5521 h 3494338"/>
                      <a:gd name="connsiteX1" fmla="*/ 3232493 w 3653044"/>
                      <a:gd name="connsiteY1" fmla="*/ 7883 h 3494338"/>
                      <a:gd name="connsiteX2" fmla="*/ 3647065 w 3653044"/>
                      <a:gd name="connsiteY2" fmla="*/ 342216 h 3494338"/>
                      <a:gd name="connsiteX3" fmla="*/ 3653044 w 3653044"/>
                      <a:gd name="connsiteY3" fmla="*/ 371689 h 3494338"/>
                      <a:gd name="connsiteX4" fmla="*/ 2934538 w 3653044"/>
                      <a:gd name="connsiteY4" fmla="*/ 1108947 h 3494338"/>
                      <a:gd name="connsiteX5" fmla="*/ 2705919 w 3653044"/>
                      <a:gd name="connsiteY5" fmla="*/ 2386660 h 3494338"/>
                      <a:gd name="connsiteX6" fmla="*/ 2577856 w 3653044"/>
                      <a:gd name="connsiteY6" fmla="*/ 2598326 h 3494338"/>
                      <a:gd name="connsiteX7" fmla="*/ 1110192 w 3653044"/>
                      <a:gd name="connsiteY7" fmla="*/ 3390753 h 3494338"/>
                      <a:gd name="connsiteX8" fmla="*/ 328814 w 3653044"/>
                      <a:gd name="connsiteY8" fmla="*/ 3448168 h 3494338"/>
                      <a:gd name="connsiteX9" fmla="*/ 232766 w 3653044"/>
                      <a:gd name="connsiteY9" fmla="*/ 3494338 h 3494338"/>
                      <a:gd name="connsiteX10" fmla="*/ 48393 w 3653044"/>
                      <a:gd name="connsiteY10" fmla="*/ 3176286 h 3494338"/>
                      <a:gd name="connsiteX11" fmla="*/ 1216820 w 3653044"/>
                      <a:gd name="connsiteY11" fmla="*/ 2948139 h 3494338"/>
                      <a:gd name="connsiteX12" fmla="*/ 1485716 w 3653044"/>
                      <a:gd name="connsiteY12" fmla="*/ 2535138 h 3494338"/>
                      <a:gd name="connsiteX13" fmla="*/ 2118621 w 3653044"/>
                      <a:gd name="connsiteY13" fmla="*/ 2162949 h 3494338"/>
                      <a:gd name="connsiteX14" fmla="*/ 2196061 w 3653044"/>
                      <a:gd name="connsiteY14" fmla="*/ 2043969 h 3494338"/>
                      <a:gd name="connsiteX15" fmla="*/ 2530377 w 3653044"/>
                      <a:gd name="connsiteY15" fmla="*/ 921412 h 3494338"/>
                      <a:gd name="connsiteX16" fmla="*/ 3182835 w 3653044"/>
                      <a:gd name="connsiteY16" fmla="*/ 5521 h 3494338"/>
                      <a:gd name="connsiteX0" fmla="*/ 3134442 w 3604651"/>
                      <a:gd name="connsiteY0" fmla="*/ 5521 h 3448168"/>
                      <a:gd name="connsiteX1" fmla="*/ 3184100 w 3604651"/>
                      <a:gd name="connsiteY1" fmla="*/ 7883 h 3448168"/>
                      <a:gd name="connsiteX2" fmla="*/ 3598672 w 3604651"/>
                      <a:gd name="connsiteY2" fmla="*/ 342216 h 3448168"/>
                      <a:gd name="connsiteX3" fmla="*/ 3604651 w 3604651"/>
                      <a:gd name="connsiteY3" fmla="*/ 371689 h 3448168"/>
                      <a:gd name="connsiteX4" fmla="*/ 2886145 w 3604651"/>
                      <a:gd name="connsiteY4" fmla="*/ 1108947 h 3448168"/>
                      <a:gd name="connsiteX5" fmla="*/ 2657526 w 3604651"/>
                      <a:gd name="connsiteY5" fmla="*/ 2386660 h 3448168"/>
                      <a:gd name="connsiteX6" fmla="*/ 2529463 w 3604651"/>
                      <a:gd name="connsiteY6" fmla="*/ 2598326 h 3448168"/>
                      <a:gd name="connsiteX7" fmla="*/ 1061799 w 3604651"/>
                      <a:gd name="connsiteY7" fmla="*/ 3390753 h 3448168"/>
                      <a:gd name="connsiteX8" fmla="*/ 280421 w 3604651"/>
                      <a:gd name="connsiteY8" fmla="*/ 3448168 h 3448168"/>
                      <a:gd name="connsiteX9" fmla="*/ 0 w 3604651"/>
                      <a:gd name="connsiteY9" fmla="*/ 3176286 h 3448168"/>
                      <a:gd name="connsiteX10" fmla="*/ 1168427 w 3604651"/>
                      <a:gd name="connsiteY10" fmla="*/ 2948139 h 3448168"/>
                      <a:gd name="connsiteX11" fmla="*/ 1437323 w 3604651"/>
                      <a:gd name="connsiteY11" fmla="*/ 2535138 h 3448168"/>
                      <a:gd name="connsiteX12" fmla="*/ 2070228 w 3604651"/>
                      <a:gd name="connsiteY12" fmla="*/ 2162949 h 3448168"/>
                      <a:gd name="connsiteX13" fmla="*/ 2147668 w 3604651"/>
                      <a:gd name="connsiteY13" fmla="*/ 2043969 h 3448168"/>
                      <a:gd name="connsiteX14" fmla="*/ 2481984 w 3604651"/>
                      <a:gd name="connsiteY14" fmla="*/ 921412 h 3448168"/>
                      <a:gd name="connsiteX15" fmla="*/ 3134442 w 3604651"/>
                      <a:gd name="connsiteY15" fmla="*/ 5521 h 3448168"/>
                      <a:gd name="connsiteX0" fmla="*/ 3014842 w 3485051"/>
                      <a:gd name="connsiteY0" fmla="*/ 5521 h 3472679"/>
                      <a:gd name="connsiteX1" fmla="*/ 3064500 w 3485051"/>
                      <a:gd name="connsiteY1" fmla="*/ 7883 h 3472679"/>
                      <a:gd name="connsiteX2" fmla="*/ 3479072 w 3485051"/>
                      <a:gd name="connsiteY2" fmla="*/ 342216 h 3472679"/>
                      <a:gd name="connsiteX3" fmla="*/ 3485051 w 3485051"/>
                      <a:gd name="connsiteY3" fmla="*/ 371689 h 3472679"/>
                      <a:gd name="connsiteX4" fmla="*/ 2766545 w 3485051"/>
                      <a:gd name="connsiteY4" fmla="*/ 1108947 h 3472679"/>
                      <a:gd name="connsiteX5" fmla="*/ 2537926 w 3485051"/>
                      <a:gd name="connsiteY5" fmla="*/ 2386660 h 3472679"/>
                      <a:gd name="connsiteX6" fmla="*/ 2409863 w 3485051"/>
                      <a:gd name="connsiteY6" fmla="*/ 2598326 h 3472679"/>
                      <a:gd name="connsiteX7" fmla="*/ 942199 w 3485051"/>
                      <a:gd name="connsiteY7" fmla="*/ 3390753 h 3472679"/>
                      <a:gd name="connsiteX8" fmla="*/ 160821 w 3485051"/>
                      <a:gd name="connsiteY8" fmla="*/ 3448168 h 3472679"/>
                      <a:gd name="connsiteX9" fmla="*/ 0 w 3485051"/>
                      <a:gd name="connsiteY9" fmla="*/ 3472679 h 3472679"/>
                      <a:gd name="connsiteX10" fmla="*/ 1048827 w 3485051"/>
                      <a:gd name="connsiteY10" fmla="*/ 2948139 h 3472679"/>
                      <a:gd name="connsiteX11" fmla="*/ 1317723 w 3485051"/>
                      <a:gd name="connsiteY11" fmla="*/ 2535138 h 3472679"/>
                      <a:gd name="connsiteX12" fmla="*/ 1950628 w 3485051"/>
                      <a:gd name="connsiteY12" fmla="*/ 2162949 h 3472679"/>
                      <a:gd name="connsiteX13" fmla="*/ 2028068 w 3485051"/>
                      <a:gd name="connsiteY13" fmla="*/ 2043969 h 3472679"/>
                      <a:gd name="connsiteX14" fmla="*/ 2362384 w 3485051"/>
                      <a:gd name="connsiteY14" fmla="*/ 921412 h 3472679"/>
                      <a:gd name="connsiteX15" fmla="*/ 3014842 w 3485051"/>
                      <a:gd name="connsiteY15" fmla="*/ 5521 h 3472679"/>
                      <a:gd name="connsiteX0" fmla="*/ 3014842 w 3485051"/>
                      <a:gd name="connsiteY0" fmla="*/ 5521 h 3761722"/>
                      <a:gd name="connsiteX1" fmla="*/ 3064500 w 3485051"/>
                      <a:gd name="connsiteY1" fmla="*/ 7883 h 3761722"/>
                      <a:gd name="connsiteX2" fmla="*/ 3479072 w 3485051"/>
                      <a:gd name="connsiteY2" fmla="*/ 342216 h 3761722"/>
                      <a:gd name="connsiteX3" fmla="*/ 3485051 w 3485051"/>
                      <a:gd name="connsiteY3" fmla="*/ 371689 h 3761722"/>
                      <a:gd name="connsiteX4" fmla="*/ 2766545 w 3485051"/>
                      <a:gd name="connsiteY4" fmla="*/ 1108947 h 3761722"/>
                      <a:gd name="connsiteX5" fmla="*/ 2537926 w 3485051"/>
                      <a:gd name="connsiteY5" fmla="*/ 2386660 h 3761722"/>
                      <a:gd name="connsiteX6" fmla="*/ 2409863 w 3485051"/>
                      <a:gd name="connsiteY6" fmla="*/ 2598326 h 3761722"/>
                      <a:gd name="connsiteX7" fmla="*/ 942199 w 3485051"/>
                      <a:gd name="connsiteY7" fmla="*/ 3390753 h 3761722"/>
                      <a:gd name="connsiteX8" fmla="*/ 233953 w 3485051"/>
                      <a:gd name="connsiteY8" fmla="*/ 3761722 h 3761722"/>
                      <a:gd name="connsiteX9" fmla="*/ 0 w 3485051"/>
                      <a:gd name="connsiteY9" fmla="*/ 3472679 h 3761722"/>
                      <a:gd name="connsiteX10" fmla="*/ 1048827 w 3485051"/>
                      <a:gd name="connsiteY10" fmla="*/ 2948139 h 3761722"/>
                      <a:gd name="connsiteX11" fmla="*/ 1317723 w 3485051"/>
                      <a:gd name="connsiteY11" fmla="*/ 2535138 h 3761722"/>
                      <a:gd name="connsiteX12" fmla="*/ 1950628 w 3485051"/>
                      <a:gd name="connsiteY12" fmla="*/ 2162949 h 3761722"/>
                      <a:gd name="connsiteX13" fmla="*/ 2028068 w 3485051"/>
                      <a:gd name="connsiteY13" fmla="*/ 2043969 h 3761722"/>
                      <a:gd name="connsiteX14" fmla="*/ 2362384 w 3485051"/>
                      <a:gd name="connsiteY14" fmla="*/ 921412 h 3761722"/>
                      <a:gd name="connsiteX15" fmla="*/ 3014842 w 3485051"/>
                      <a:gd name="connsiteY15" fmla="*/ 5521 h 3761722"/>
                      <a:gd name="connsiteX0" fmla="*/ 2984357 w 3454566"/>
                      <a:gd name="connsiteY0" fmla="*/ 5521 h 3761722"/>
                      <a:gd name="connsiteX1" fmla="*/ 3034015 w 3454566"/>
                      <a:gd name="connsiteY1" fmla="*/ 7883 h 3761722"/>
                      <a:gd name="connsiteX2" fmla="*/ 3448587 w 3454566"/>
                      <a:gd name="connsiteY2" fmla="*/ 342216 h 3761722"/>
                      <a:gd name="connsiteX3" fmla="*/ 3454566 w 3454566"/>
                      <a:gd name="connsiteY3" fmla="*/ 371689 h 3761722"/>
                      <a:gd name="connsiteX4" fmla="*/ 2736060 w 3454566"/>
                      <a:gd name="connsiteY4" fmla="*/ 1108947 h 3761722"/>
                      <a:gd name="connsiteX5" fmla="*/ 2507441 w 3454566"/>
                      <a:gd name="connsiteY5" fmla="*/ 2386660 h 3761722"/>
                      <a:gd name="connsiteX6" fmla="*/ 2379378 w 3454566"/>
                      <a:gd name="connsiteY6" fmla="*/ 2598326 h 3761722"/>
                      <a:gd name="connsiteX7" fmla="*/ 911714 w 3454566"/>
                      <a:gd name="connsiteY7" fmla="*/ 3390753 h 3761722"/>
                      <a:gd name="connsiteX8" fmla="*/ 203468 w 3454566"/>
                      <a:gd name="connsiteY8" fmla="*/ 3761722 h 3761722"/>
                      <a:gd name="connsiteX9" fmla="*/ 0 w 3454566"/>
                      <a:gd name="connsiteY9" fmla="*/ 3522877 h 3761722"/>
                      <a:gd name="connsiteX10" fmla="*/ 1018342 w 3454566"/>
                      <a:gd name="connsiteY10" fmla="*/ 2948139 h 3761722"/>
                      <a:gd name="connsiteX11" fmla="*/ 1287238 w 3454566"/>
                      <a:gd name="connsiteY11" fmla="*/ 2535138 h 3761722"/>
                      <a:gd name="connsiteX12" fmla="*/ 1920143 w 3454566"/>
                      <a:gd name="connsiteY12" fmla="*/ 2162949 h 3761722"/>
                      <a:gd name="connsiteX13" fmla="*/ 1997583 w 3454566"/>
                      <a:gd name="connsiteY13" fmla="*/ 2043969 h 3761722"/>
                      <a:gd name="connsiteX14" fmla="*/ 2331899 w 3454566"/>
                      <a:gd name="connsiteY14" fmla="*/ 921412 h 3761722"/>
                      <a:gd name="connsiteX15" fmla="*/ 2984357 w 3454566"/>
                      <a:gd name="connsiteY15" fmla="*/ 5521 h 3761722"/>
                      <a:gd name="connsiteX0" fmla="*/ 2981907 w 3452116"/>
                      <a:gd name="connsiteY0" fmla="*/ 5521 h 3761722"/>
                      <a:gd name="connsiteX1" fmla="*/ 3031565 w 3452116"/>
                      <a:gd name="connsiteY1" fmla="*/ 7883 h 3761722"/>
                      <a:gd name="connsiteX2" fmla="*/ 3446137 w 3452116"/>
                      <a:gd name="connsiteY2" fmla="*/ 342216 h 3761722"/>
                      <a:gd name="connsiteX3" fmla="*/ 3452116 w 3452116"/>
                      <a:gd name="connsiteY3" fmla="*/ 371689 h 3761722"/>
                      <a:gd name="connsiteX4" fmla="*/ 2733610 w 3452116"/>
                      <a:gd name="connsiteY4" fmla="*/ 1108947 h 3761722"/>
                      <a:gd name="connsiteX5" fmla="*/ 2504991 w 3452116"/>
                      <a:gd name="connsiteY5" fmla="*/ 2386660 h 3761722"/>
                      <a:gd name="connsiteX6" fmla="*/ 2376928 w 3452116"/>
                      <a:gd name="connsiteY6" fmla="*/ 2598326 h 3761722"/>
                      <a:gd name="connsiteX7" fmla="*/ 909264 w 3452116"/>
                      <a:gd name="connsiteY7" fmla="*/ 3390753 h 3761722"/>
                      <a:gd name="connsiteX8" fmla="*/ 201018 w 3452116"/>
                      <a:gd name="connsiteY8" fmla="*/ 3761722 h 3761722"/>
                      <a:gd name="connsiteX9" fmla="*/ 0 w 3452116"/>
                      <a:gd name="connsiteY9" fmla="*/ 3483337 h 3761722"/>
                      <a:gd name="connsiteX10" fmla="*/ 1015892 w 3452116"/>
                      <a:gd name="connsiteY10" fmla="*/ 2948139 h 3761722"/>
                      <a:gd name="connsiteX11" fmla="*/ 1284788 w 3452116"/>
                      <a:gd name="connsiteY11" fmla="*/ 2535138 h 3761722"/>
                      <a:gd name="connsiteX12" fmla="*/ 1917693 w 3452116"/>
                      <a:gd name="connsiteY12" fmla="*/ 2162949 h 3761722"/>
                      <a:gd name="connsiteX13" fmla="*/ 1995133 w 3452116"/>
                      <a:gd name="connsiteY13" fmla="*/ 2043969 h 3761722"/>
                      <a:gd name="connsiteX14" fmla="*/ 2329449 w 3452116"/>
                      <a:gd name="connsiteY14" fmla="*/ 921412 h 3761722"/>
                      <a:gd name="connsiteX15" fmla="*/ 2981907 w 3452116"/>
                      <a:gd name="connsiteY15" fmla="*/ 5521 h 3761722"/>
                      <a:gd name="connsiteX0" fmla="*/ 3095298 w 3565507"/>
                      <a:gd name="connsiteY0" fmla="*/ 5521 h 3761722"/>
                      <a:gd name="connsiteX1" fmla="*/ 3144956 w 3565507"/>
                      <a:gd name="connsiteY1" fmla="*/ 7883 h 3761722"/>
                      <a:gd name="connsiteX2" fmla="*/ 3559528 w 3565507"/>
                      <a:gd name="connsiteY2" fmla="*/ 342216 h 3761722"/>
                      <a:gd name="connsiteX3" fmla="*/ 3565507 w 3565507"/>
                      <a:gd name="connsiteY3" fmla="*/ 371689 h 3761722"/>
                      <a:gd name="connsiteX4" fmla="*/ 2847001 w 3565507"/>
                      <a:gd name="connsiteY4" fmla="*/ 1108947 h 3761722"/>
                      <a:gd name="connsiteX5" fmla="*/ 2618382 w 3565507"/>
                      <a:gd name="connsiteY5" fmla="*/ 2386660 h 3761722"/>
                      <a:gd name="connsiteX6" fmla="*/ 2490319 w 3565507"/>
                      <a:gd name="connsiteY6" fmla="*/ 2598326 h 3761722"/>
                      <a:gd name="connsiteX7" fmla="*/ 1022655 w 3565507"/>
                      <a:gd name="connsiteY7" fmla="*/ 3390753 h 3761722"/>
                      <a:gd name="connsiteX8" fmla="*/ 314409 w 3565507"/>
                      <a:gd name="connsiteY8" fmla="*/ 3761722 h 3761722"/>
                      <a:gd name="connsiteX9" fmla="*/ 0 w 3565507"/>
                      <a:gd name="connsiteY9" fmla="*/ 3501950 h 3761722"/>
                      <a:gd name="connsiteX10" fmla="*/ 113391 w 3565507"/>
                      <a:gd name="connsiteY10" fmla="*/ 3483337 h 3761722"/>
                      <a:gd name="connsiteX11" fmla="*/ 1129283 w 3565507"/>
                      <a:gd name="connsiteY11" fmla="*/ 2948139 h 3761722"/>
                      <a:gd name="connsiteX12" fmla="*/ 1398179 w 3565507"/>
                      <a:gd name="connsiteY12" fmla="*/ 2535138 h 3761722"/>
                      <a:gd name="connsiteX13" fmla="*/ 2031084 w 3565507"/>
                      <a:gd name="connsiteY13" fmla="*/ 2162949 h 3761722"/>
                      <a:gd name="connsiteX14" fmla="*/ 2108524 w 3565507"/>
                      <a:gd name="connsiteY14" fmla="*/ 2043969 h 3761722"/>
                      <a:gd name="connsiteX15" fmla="*/ 2442840 w 3565507"/>
                      <a:gd name="connsiteY15" fmla="*/ 921412 h 3761722"/>
                      <a:gd name="connsiteX16" fmla="*/ 3095298 w 3565507"/>
                      <a:gd name="connsiteY16" fmla="*/ 5521 h 3761722"/>
                      <a:gd name="connsiteX0" fmla="*/ 3095298 w 3565507"/>
                      <a:gd name="connsiteY0" fmla="*/ 5521 h 3761722"/>
                      <a:gd name="connsiteX1" fmla="*/ 3144956 w 3565507"/>
                      <a:gd name="connsiteY1" fmla="*/ 7883 h 3761722"/>
                      <a:gd name="connsiteX2" fmla="*/ 3559528 w 3565507"/>
                      <a:gd name="connsiteY2" fmla="*/ 342216 h 3761722"/>
                      <a:gd name="connsiteX3" fmla="*/ 3565507 w 3565507"/>
                      <a:gd name="connsiteY3" fmla="*/ 371689 h 3761722"/>
                      <a:gd name="connsiteX4" fmla="*/ 2847001 w 3565507"/>
                      <a:gd name="connsiteY4" fmla="*/ 1108947 h 3761722"/>
                      <a:gd name="connsiteX5" fmla="*/ 2618382 w 3565507"/>
                      <a:gd name="connsiteY5" fmla="*/ 2386660 h 3761722"/>
                      <a:gd name="connsiteX6" fmla="*/ 2490319 w 3565507"/>
                      <a:gd name="connsiteY6" fmla="*/ 2598326 h 3761722"/>
                      <a:gd name="connsiteX7" fmla="*/ 1022655 w 3565507"/>
                      <a:gd name="connsiteY7" fmla="*/ 3390753 h 3761722"/>
                      <a:gd name="connsiteX8" fmla="*/ 314409 w 3565507"/>
                      <a:gd name="connsiteY8" fmla="*/ 3761722 h 3761722"/>
                      <a:gd name="connsiteX9" fmla="*/ 0 w 3565507"/>
                      <a:gd name="connsiteY9" fmla="*/ 3501950 h 3761722"/>
                      <a:gd name="connsiteX10" fmla="*/ 113391 w 3565507"/>
                      <a:gd name="connsiteY10" fmla="*/ 3483337 h 3761722"/>
                      <a:gd name="connsiteX11" fmla="*/ 1129283 w 3565507"/>
                      <a:gd name="connsiteY11" fmla="*/ 2948139 h 3761722"/>
                      <a:gd name="connsiteX12" fmla="*/ 1398179 w 3565507"/>
                      <a:gd name="connsiteY12" fmla="*/ 2535138 h 3761722"/>
                      <a:gd name="connsiteX13" fmla="*/ 2031084 w 3565507"/>
                      <a:gd name="connsiteY13" fmla="*/ 2162949 h 3761722"/>
                      <a:gd name="connsiteX14" fmla="*/ 2108524 w 3565507"/>
                      <a:gd name="connsiteY14" fmla="*/ 2043969 h 3761722"/>
                      <a:gd name="connsiteX15" fmla="*/ 2442840 w 3565507"/>
                      <a:gd name="connsiteY15" fmla="*/ 921412 h 3761722"/>
                      <a:gd name="connsiteX16" fmla="*/ 3095298 w 3565507"/>
                      <a:gd name="connsiteY16" fmla="*/ 5521 h 3761722"/>
                      <a:gd name="connsiteX0" fmla="*/ 3104192 w 3574401"/>
                      <a:gd name="connsiteY0" fmla="*/ 5521 h 3937064"/>
                      <a:gd name="connsiteX1" fmla="*/ 3153850 w 3574401"/>
                      <a:gd name="connsiteY1" fmla="*/ 7883 h 3937064"/>
                      <a:gd name="connsiteX2" fmla="*/ 3568422 w 3574401"/>
                      <a:gd name="connsiteY2" fmla="*/ 342216 h 3937064"/>
                      <a:gd name="connsiteX3" fmla="*/ 3574401 w 3574401"/>
                      <a:gd name="connsiteY3" fmla="*/ 371689 h 3937064"/>
                      <a:gd name="connsiteX4" fmla="*/ 2855895 w 3574401"/>
                      <a:gd name="connsiteY4" fmla="*/ 1108947 h 3937064"/>
                      <a:gd name="connsiteX5" fmla="*/ 2627276 w 3574401"/>
                      <a:gd name="connsiteY5" fmla="*/ 2386660 h 3937064"/>
                      <a:gd name="connsiteX6" fmla="*/ 2499213 w 3574401"/>
                      <a:gd name="connsiteY6" fmla="*/ 2598326 h 3937064"/>
                      <a:gd name="connsiteX7" fmla="*/ 1031549 w 3574401"/>
                      <a:gd name="connsiteY7" fmla="*/ 3390753 h 3937064"/>
                      <a:gd name="connsiteX8" fmla="*/ 15617 w 3574401"/>
                      <a:gd name="connsiteY8" fmla="*/ 3937064 h 3937064"/>
                      <a:gd name="connsiteX9" fmla="*/ 8894 w 3574401"/>
                      <a:gd name="connsiteY9" fmla="*/ 3501950 h 3937064"/>
                      <a:gd name="connsiteX10" fmla="*/ 122285 w 3574401"/>
                      <a:gd name="connsiteY10" fmla="*/ 3483337 h 3937064"/>
                      <a:gd name="connsiteX11" fmla="*/ 1138177 w 3574401"/>
                      <a:gd name="connsiteY11" fmla="*/ 2948139 h 3937064"/>
                      <a:gd name="connsiteX12" fmla="*/ 1407073 w 3574401"/>
                      <a:gd name="connsiteY12" fmla="*/ 2535138 h 3937064"/>
                      <a:gd name="connsiteX13" fmla="*/ 2039978 w 3574401"/>
                      <a:gd name="connsiteY13" fmla="*/ 2162949 h 3937064"/>
                      <a:gd name="connsiteX14" fmla="*/ 2117418 w 3574401"/>
                      <a:gd name="connsiteY14" fmla="*/ 2043969 h 3937064"/>
                      <a:gd name="connsiteX15" fmla="*/ 2451734 w 3574401"/>
                      <a:gd name="connsiteY15" fmla="*/ 921412 h 3937064"/>
                      <a:gd name="connsiteX16" fmla="*/ 3104192 w 3574401"/>
                      <a:gd name="connsiteY16" fmla="*/ 5521 h 3937064"/>
                      <a:gd name="connsiteX0" fmla="*/ 3095298 w 3565507"/>
                      <a:gd name="connsiteY0" fmla="*/ 5521 h 3937064"/>
                      <a:gd name="connsiteX1" fmla="*/ 3144956 w 3565507"/>
                      <a:gd name="connsiteY1" fmla="*/ 7883 h 3937064"/>
                      <a:gd name="connsiteX2" fmla="*/ 3559528 w 3565507"/>
                      <a:gd name="connsiteY2" fmla="*/ 342216 h 3937064"/>
                      <a:gd name="connsiteX3" fmla="*/ 3565507 w 3565507"/>
                      <a:gd name="connsiteY3" fmla="*/ 371689 h 3937064"/>
                      <a:gd name="connsiteX4" fmla="*/ 2847001 w 3565507"/>
                      <a:gd name="connsiteY4" fmla="*/ 1108947 h 3937064"/>
                      <a:gd name="connsiteX5" fmla="*/ 2618382 w 3565507"/>
                      <a:gd name="connsiteY5" fmla="*/ 2386660 h 3937064"/>
                      <a:gd name="connsiteX6" fmla="*/ 2490319 w 3565507"/>
                      <a:gd name="connsiteY6" fmla="*/ 2598326 h 3937064"/>
                      <a:gd name="connsiteX7" fmla="*/ 1022655 w 3565507"/>
                      <a:gd name="connsiteY7" fmla="*/ 3390753 h 3937064"/>
                      <a:gd name="connsiteX8" fmla="*/ 6723 w 3565507"/>
                      <a:gd name="connsiteY8" fmla="*/ 3937064 h 3937064"/>
                      <a:gd name="connsiteX9" fmla="*/ 0 w 3565507"/>
                      <a:gd name="connsiteY9" fmla="*/ 3501950 h 3937064"/>
                      <a:gd name="connsiteX10" fmla="*/ 113391 w 3565507"/>
                      <a:gd name="connsiteY10" fmla="*/ 3483337 h 3937064"/>
                      <a:gd name="connsiteX11" fmla="*/ 1129283 w 3565507"/>
                      <a:gd name="connsiteY11" fmla="*/ 2948139 h 3937064"/>
                      <a:gd name="connsiteX12" fmla="*/ 1398179 w 3565507"/>
                      <a:gd name="connsiteY12" fmla="*/ 2535138 h 3937064"/>
                      <a:gd name="connsiteX13" fmla="*/ 2031084 w 3565507"/>
                      <a:gd name="connsiteY13" fmla="*/ 2162949 h 3937064"/>
                      <a:gd name="connsiteX14" fmla="*/ 2108524 w 3565507"/>
                      <a:gd name="connsiteY14" fmla="*/ 2043969 h 3937064"/>
                      <a:gd name="connsiteX15" fmla="*/ 2442840 w 3565507"/>
                      <a:gd name="connsiteY15" fmla="*/ 921412 h 3937064"/>
                      <a:gd name="connsiteX16" fmla="*/ 3095298 w 3565507"/>
                      <a:gd name="connsiteY16" fmla="*/ 5521 h 3937064"/>
                      <a:gd name="connsiteX0" fmla="*/ 3095298 w 3565507"/>
                      <a:gd name="connsiteY0" fmla="*/ 5521 h 3937064"/>
                      <a:gd name="connsiteX1" fmla="*/ 3144956 w 3565507"/>
                      <a:gd name="connsiteY1" fmla="*/ 7883 h 3937064"/>
                      <a:gd name="connsiteX2" fmla="*/ 3559528 w 3565507"/>
                      <a:gd name="connsiteY2" fmla="*/ 342216 h 3937064"/>
                      <a:gd name="connsiteX3" fmla="*/ 3565507 w 3565507"/>
                      <a:gd name="connsiteY3" fmla="*/ 371689 h 3937064"/>
                      <a:gd name="connsiteX4" fmla="*/ 2847001 w 3565507"/>
                      <a:gd name="connsiteY4" fmla="*/ 1108947 h 3937064"/>
                      <a:gd name="connsiteX5" fmla="*/ 2618382 w 3565507"/>
                      <a:gd name="connsiteY5" fmla="*/ 2386660 h 3937064"/>
                      <a:gd name="connsiteX6" fmla="*/ 2490319 w 3565507"/>
                      <a:gd name="connsiteY6" fmla="*/ 2598326 h 3937064"/>
                      <a:gd name="connsiteX7" fmla="*/ 1022655 w 3565507"/>
                      <a:gd name="connsiteY7" fmla="*/ 3390753 h 3937064"/>
                      <a:gd name="connsiteX8" fmla="*/ 6723 w 3565507"/>
                      <a:gd name="connsiteY8" fmla="*/ 3937064 h 3937064"/>
                      <a:gd name="connsiteX9" fmla="*/ 0 w 3565507"/>
                      <a:gd name="connsiteY9" fmla="*/ 3501950 h 3937064"/>
                      <a:gd name="connsiteX10" fmla="*/ 113391 w 3565507"/>
                      <a:gd name="connsiteY10" fmla="*/ 3483337 h 3937064"/>
                      <a:gd name="connsiteX11" fmla="*/ 1129283 w 3565507"/>
                      <a:gd name="connsiteY11" fmla="*/ 2948139 h 3937064"/>
                      <a:gd name="connsiteX12" fmla="*/ 1398179 w 3565507"/>
                      <a:gd name="connsiteY12" fmla="*/ 2535138 h 3937064"/>
                      <a:gd name="connsiteX13" fmla="*/ 2031084 w 3565507"/>
                      <a:gd name="connsiteY13" fmla="*/ 2162949 h 3937064"/>
                      <a:gd name="connsiteX14" fmla="*/ 2108524 w 3565507"/>
                      <a:gd name="connsiteY14" fmla="*/ 2043969 h 3937064"/>
                      <a:gd name="connsiteX15" fmla="*/ 2442840 w 3565507"/>
                      <a:gd name="connsiteY15" fmla="*/ 921412 h 3937064"/>
                      <a:gd name="connsiteX16" fmla="*/ 3095298 w 3565507"/>
                      <a:gd name="connsiteY16" fmla="*/ 5521 h 3937064"/>
                      <a:gd name="connsiteX0" fmla="*/ 3095298 w 3565507"/>
                      <a:gd name="connsiteY0" fmla="*/ 5521 h 3937064"/>
                      <a:gd name="connsiteX1" fmla="*/ 3144956 w 3565507"/>
                      <a:gd name="connsiteY1" fmla="*/ 7883 h 3937064"/>
                      <a:gd name="connsiteX2" fmla="*/ 3559528 w 3565507"/>
                      <a:gd name="connsiteY2" fmla="*/ 342216 h 3937064"/>
                      <a:gd name="connsiteX3" fmla="*/ 3565507 w 3565507"/>
                      <a:gd name="connsiteY3" fmla="*/ 371689 h 3937064"/>
                      <a:gd name="connsiteX4" fmla="*/ 2847001 w 3565507"/>
                      <a:gd name="connsiteY4" fmla="*/ 1108947 h 3937064"/>
                      <a:gd name="connsiteX5" fmla="*/ 2618382 w 3565507"/>
                      <a:gd name="connsiteY5" fmla="*/ 2386660 h 3937064"/>
                      <a:gd name="connsiteX6" fmla="*/ 2490319 w 3565507"/>
                      <a:gd name="connsiteY6" fmla="*/ 2598326 h 3937064"/>
                      <a:gd name="connsiteX7" fmla="*/ 1022655 w 3565507"/>
                      <a:gd name="connsiteY7" fmla="*/ 3390753 h 3937064"/>
                      <a:gd name="connsiteX8" fmla="*/ 6723 w 3565507"/>
                      <a:gd name="connsiteY8" fmla="*/ 3937064 h 3937064"/>
                      <a:gd name="connsiteX9" fmla="*/ 0 w 3565507"/>
                      <a:gd name="connsiteY9" fmla="*/ 3501950 h 3937064"/>
                      <a:gd name="connsiteX10" fmla="*/ 113391 w 3565507"/>
                      <a:gd name="connsiteY10" fmla="*/ 3483337 h 3937064"/>
                      <a:gd name="connsiteX11" fmla="*/ 1129283 w 3565507"/>
                      <a:gd name="connsiteY11" fmla="*/ 2948139 h 3937064"/>
                      <a:gd name="connsiteX12" fmla="*/ 1398179 w 3565507"/>
                      <a:gd name="connsiteY12" fmla="*/ 2535138 h 3937064"/>
                      <a:gd name="connsiteX13" fmla="*/ 2031084 w 3565507"/>
                      <a:gd name="connsiteY13" fmla="*/ 2162949 h 3937064"/>
                      <a:gd name="connsiteX14" fmla="*/ 2108524 w 3565507"/>
                      <a:gd name="connsiteY14" fmla="*/ 2043969 h 3937064"/>
                      <a:gd name="connsiteX15" fmla="*/ 2442840 w 3565507"/>
                      <a:gd name="connsiteY15" fmla="*/ 921412 h 3937064"/>
                      <a:gd name="connsiteX16" fmla="*/ 3095298 w 3565507"/>
                      <a:gd name="connsiteY16" fmla="*/ 5521 h 3937064"/>
                      <a:gd name="connsiteX0" fmla="*/ 3095298 w 3565507"/>
                      <a:gd name="connsiteY0" fmla="*/ 5521 h 3937064"/>
                      <a:gd name="connsiteX1" fmla="*/ 3144956 w 3565507"/>
                      <a:gd name="connsiteY1" fmla="*/ 7883 h 3937064"/>
                      <a:gd name="connsiteX2" fmla="*/ 3559528 w 3565507"/>
                      <a:gd name="connsiteY2" fmla="*/ 342216 h 3937064"/>
                      <a:gd name="connsiteX3" fmla="*/ 3565507 w 3565507"/>
                      <a:gd name="connsiteY3" fmla="*/ 371689 h 3937064"/>
                      <a:gd name="connsiteX4" fmla="*/ 2847001 w 3565507"/>
                      <a:gd name="connsiteY4" fmla="*/ 1108947 h 3937064"/>
                      <a:gd name="connsiteX5" fmla="*/ 2584061 w 3565507"/>
                      <a:gd name="connsiteY5" fmla="*/ 2365559 h 3937064"/>
                      <a:gd name="connsiteX6" fmla="*/ 2490319 w 3565507"/>
                      <a:gd name="connsiteY6" fmla="*/ 2598326 h 3937064"/>
                      <a:gd name="connsiteX7" fmla="*/ 1022655 w 3565507"/>
                      <a:gd name="connsiteY7" fmla="*/ 3390753 h 3937064"/>
                      <a:gd name="connsiteX8" fmla="*/ 6723 w 3565507"/>
                      <a:gd name="connsiteY8" fmla="*/ 3937064 h 3937064"/>
                      <a:gd name="connsiteX9" fmla="*/ 0 w 3565507"/>
                      <a:gd name="connsiteY9" fmla="*/ 3501950 h 3937064"/>
                      <a:gd name="connsiteX10" fmla="*/ 113391 w 3565507"/>
                      <a:gd name="connsiteY10" fmla="*/ 3483337 h 3937064"/>
                      <a:gd name="connsiteX11" fmla="*/ 1129283 w 3565507"/>
                      <a:gd name="connsiteY11" fmla="*/ 2948139 h 3937064"/>
                      <a:gd name="connsiteX12" fmla="*/ 1398179 w 3565507"/>
                      <a:gd name="connsiteY12" fmla="*/ 2535138 h 3937064"/>
                      <a:gd name="connsiteX13" fmla="*/ 2031084 w 3565507"/>
                      <a:gd name="connsiteY13" fmla="*/ 2162949 h 3937064"/>
                      <a:gd name="connsiteX14" fmla="*/ 2108524 w 3565507"/>
                      <a:gd name="connsiteY14" fmla="*/ 2043969 h 3937064"/>
                      <a:gd name="connsiteX15" fmla="*/ 2442840 w 3565507"/>
                      <a:gd name="connsiteY15" fmla="*/ 921412 h 3937064"/>
                      <a:gd name="connsiteX16" fmla="*/ 3095298 w 3565507"/>
                      <a:gd name="connsiteY16" fmla="*/ 5521 h 3937064"/>
                      <a:gd name="connsiteX0" fmla="*/ 3095298 w 3565507"/>
                      <a:gd name="connsiteY0" fmla="*/ 5521 h 3937064"/>
                      <a:gd name="connsiteX1" fmla="*/ 3144956 w 3565507"/>
                      <a:gd name="connsiteY1" fmla="*/ 7883 h 3937064"/>
                      <a:gd name="connsiteX2" fmla="*/ 3559528 w 3565507"/>
                      <a:gd name="connsiteY2" fmla="*/ 342216 h 3937064"/>
                      <a:gd name="connsiteX3" fmla="*/ 3565507 w 3565507"/>
                      <a:gd name="connsiteY3" fmla="*/ 371689 h 3937064"/>
                      <a:gd name="connsiteX4" fmla="*/ 2847001 w 3565507"/>
                      <a:gd name="connsiteY4" fmla="*/ 1108947 h 3937064"/>
                      <a:gd name="connsiteX5" fmla="*/ 2584061 w 3565507"/>
                      <a:gd name="connsiteY5" fmla="*/ 2365559 h 3937064"/>
                      <a:gd name="connsiteX6" fmla="*/ 2384380 w 3565507"/>
                      <a:gd name="connsiteY6" fmla="*/ 2617516 h 3937064"/>
                      <a:gd name="connsiteX7" fmla="*/ 1022655 w 3565507"/>
                      <a:gd name="connsiteY7" fmla="*/ 3390753 h 3937064"/>
                      <a:gd name="connsiteX8" fmla="*/ 6723 w 3565507"/>
                      <a:gd name="connsiteY8" fmla="*/ 3937064 h 3937064"/>
                      <a:gd name="connsiteX9" fmla="*/ 0 w 3565507"/>
                      <a:gd name="connsiteY9" fmla="*/ 3501950 h 3937064"/>
                      <a:gd name="connsiteX10" fmla="*/ 113391 w 3565507"/>
                      <a:gd name="connsiteY10" fmla="*/ 3483337 h 3937064"/>
                      <a:gd name="connsiteX11" fmla="*/ 1129283 w 3565507"/>
                      <a:gd name="connsiteY11" fmla="*/ 2948139 h 3937064"/>
                      <a:gd name="connsiteX12" fmla="*/ 1398179 w 3565507"/>
                      <a:gd name="connsiteY12" fmla="*/ 2535138 h 3937064"/>
                      <a:gd name="connsiteX13" fmla="*/ 2031084 w 3565507"/>
                      <a:gd name="connsiteY13" fmla="*/ 2162949 h 3937064"/>
                      <a:gd name="connsiteX14" fmla="*/ 2108524 w 3565507"/>
                      <a:gd name="connsiteY14" fmla="*/ 2043969 h 3937064"/>
                      <a:gd name="connsiteX15" fmla="*/ 2442840 w 3565507"/>
                      <a:gd name="connsiteY15" fmla="*/ 921412 h 3937064"/>
                      <a:gd name="connsiteX16" fmla="*/ 3095298 w 3565507"/>
                      <a:gd name="connsiteY16" fmla="*/ 5521 h 3937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565507" h="3937064">
                        <a:moveTo>
                          <a:pt x="3095298" y="5521"/>
                        </a:moveTo>
                        <a:cubicBezTo>
                          <a:pt x="3107280" y="-4085"/>
                          <a:pt x="3141137" y="245"/>
                          <a:pt x="3144956" y="7883"/>
                        </a:cubicBezTo>
                        <a:cubicBezTo>
                          <a:pt x="3222328" y="63999"/>
                          <a:pt x="3488043" y="287154"/>
                          <a:pt x="3559528" y="342216"/>
                        </a:cubicBezTo>
                        <a:lnTo>
                          <a:pt x="3565507" y="371689"/>
                        </a:lnTo>
                        <a:lnTo>
                          <a:pt x="2847001" y="1108947"/>
                        </a:lnTo>
                        <a:cubicBezTo>
                          <a:pt x="2749620" y="1526493"/>
                          <a:pt x="2681442" y="1948013"/>
                          <a:pt x="2584061" y="2365559"/>
                        </a:cubicBezTo>
                        <a:cubicBezTo>
                          <a:pt x="2581493" y="2447816"/>
                          <a:pt x="2453815" y="2580394"/>
                          <a:pt x="2384380" y="2617516"/>
                        </a:cubicBezTo>
                        <a:lnTo>
                          <a:pt x="1022655" y="3390753"/>
                        </a:lnTo>
                        <a:lnTo>
                          <a:pt x="6723" y="3937064"/>
                        </a:lnTo>
                        <a:cubicBezTo>
                          <a:pt x="44028" y="3866310"/>
                          <a:pt x="34751" y="3684822"/>
                          <a:pt x="0" y="3501950"/>
                        </a:cubicBezTo>
                        <a:cubicBezTo>
                          <a:pt x="43126" y="3497237"/>
                          <a:pt x="75594" y="3489541"/>
                          <a:pt x="113391" y="3483337"/>
                        </a:cubicBezTo>
                        <a:lnTo>
                          <a:pt x="1129283" y="2948139"/>
                        </a:lnTo>
                        <a:cubicBezTo>
                          <a:pt x="1263447" y="2881868"/>
                          <a:pt x="1443861" y="2748788"/>
                          <a:pt x="1398179" y="2535138"/>
                        </a:cubicBezTo>
                        <a:lnTo>
                          <a:pt x="2031084" y="2162949"/>
                        </a:lnTo>
                        <a:cubicBezTo>
                          <a:pt x="2079180" y="2123310"/>
                          <a:pt x="2093392" y="2080382"/>
                          <a:pt x="2108524" y="2043969"/>
                        </a:cubicBezTo>
                        <a:lnTo>
                          <a:pt x="2442840" y="921412"/>
                        </a:lnTo>
                        <a:lnTo>
                          <a:pt x="3095298" y="5521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5257BBE-0572-4D5B-90AC-23360A926709}"/>
                      </a:ext>
                    </a:extLst>
                  </p:cNvPr>
                  <p:cNvSpPr/>
                  <p:nvPr/>
                </p:nvSpPr>
                <p:spPr>
                  <a:xfrm>
                    <a:off x="4663382" y="2062268"/>
                    <a:ext cx="417693" cy="4176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611BBDC-6270-41A0-BAE3-3B4CB788B168}"/>
                      </a:ext>
                    </a:extLst>
                  </p:cNvPr>
                  <p:cNvSpPr/>
                  <p:nvPr/>
                </p:nvSpPr>
                <p:spPr>
                  <a:xfrm>
                    <a:off x="5581249" y="824836"/>
                    <a:ext cx="332378" cy="3323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8A0BD02-3482-4C86-8F9F-0488CC889072}"/>
                    </a:ext>
                  </a:extLst>
                </p:cNvPr>
                <p:cNvSpPr/>
                <p:nvPr/>
              </p:nvSpPr>
              <p:spPr>
                <a:xfrm rot="11973987" flipV="1">
                  <a:off x="5940755" y="2393394"/>
                  <a:ext cx="2029272" cy="1366303"/>
                </a:xfrm>
                <a:custGeom>
                  <a:avLst/>
                  <a:gdLst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79713 w 5496339"/>
                    <a:gd name="connsiteY11" fmla="*/ 3180522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5911 w 5496339"/>
                    <a:gd name="connsiteY5" fmla="*/ 3507205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69566 w 5466522"/>
                    <a:gd name="connsiteY0" fmla="*/ 0 h 4661453"/>
                    <a:gd name="connsiteX1" fmla="*/ 5466522 w 5466522"/>
                    <a:gd name="connsiteY1" fmla="*/ 357809 h 4661453"/>
                    <a:gd name="connsiteX2" fmla="*/ 4701209 w 5466522"/>
                    <a:gd name="connsiteY2" fmla="*/ 1083366 h 4661453"/>
                    <a:gd name="connsiteX3" fmla="*/ 4403035 w 5466522"/>
                    <a:gd name="connsiteY3" fmla="*/ 2554357 h 4661453"/>
                    <a:gd name="connsiteX4" fmla="*/ 2982012 w 5466522"/>
                    <a:gd name="connsiteY4" fmla="*/ 3293196 h 4661453"/>
                    <a:gd name="connsiteX5" fmla="*/ 2092142 w 5466522"/>
                    <a:gd name="connsiteY5" fmla="*/ 3461035 h 4661453"/>
                    <a:gd name="connsiteX6" fmla="*/ 1996094 w 5466522"/>
                    <a:gd name="connsiteY6" fmla="*/ 3507205 h 4661453"/>
                    <a:gd name="connsiteX7" fmla="*/ 1302027 w 5466522"/>
                    <a:gd name="connsiteY7" fmla="*/ 4542183 h 4661453"/>
                    <a:gd name="connsiteX8" fmla="*/ 0 w 5466522"/>
                    <a:gd name="connsiteY8" fmla="*/ 4661453 h 4661453"/>
                    <a:gd name="connsiteX9" fmla="*/ 47079 w 5466522"/>
                    <a:gd name="connsiteY9" fmla="*/ 4197839 h 4661453"/>
                    <a:gd name="connsiteX10" fmla="*/ 973763 w 5466522"/>
                    <a:gd name="connsiteY10" fmla="*/ 4040121 h 4661453"/>
                    <a:gd name="connsiteX11" fmla="*/ 1003853 w 5466522"/>
                    <a:gd name="connsiteY11" fmla="*/ 3975743 h 4661453"/>
                    <a:gd name="connsiteX12" fmla="*/ 1609776 w 5466522"/>
                    <a:gd name="connsiteY12" fmla="*/ 3175507 h 4661453"/>
                    <a:gd name="connsiteX13" fmla="*/ 1811721 w 5466522"/>
                    <a:gd name="connsiteY13" fmla="*/ 3189153 h 4661453"/>
                    <a:gd name="connsiteX14" fmla="*/ 2972473 w 5466522"/>
                    <a:gd name="connsiteY14" fmla="*/ 2947361 h 4661453"/>
                    <a:gd name="connsiteX15" fmla="*/ 3309731 w 5466522"/>
                    <a:gd name="connsiteY15" fmla="*/ 2435087 h 4661453"/>
                    <a:gd name="connsiteX16" fmla="*/ 3985592 w 5466522"/>
                    <a:gd name="connsiteY16" fmla="*/ 2087218 h 4661453"/>
                    <a:gd name="connsiteX17" fmla="*/ 4293705 w 5466522"/>
                    <a:gd name="connsiteY17" fmla="*/ 934279 h 4661453"/>
                    <a:gd name="connsiteX18" fmla="*/ 4969566 w 5466522"/>
                    <a:gd name="connsiteY18" fmla="*/ 0 h 4661453"/>
                    <a:gd name="connsiteX0" fmla="*/ 5059243 w 5556199"/>
                    <a:gd name="connsiteY0" fmla="*/ 0 h 4661453"/>
                    <a:gd name="connsiteX1" fmla="*/ 5556199 w 5556199"/>
                    <a:gd name="connsiteY1" fmla="*/ 357809 h 4661453"/>
                    <a:gd name="connsiteX2" fmla="*/ 4790886 w 5556199"/>
                    <a:gd name="connsiteY2" fmla="*/ 1083366 h 4661453"/>
                    <a:gd name="connsiteX3" fmla="*/ 4492712 w 5556199"/>
                    <a:gd name="connsiteY3" fmla="*/ 2554357 h 4661453"/>
                    <a:gd name="connsiteX4" fmla="*/ 3071689 w 5556199"/>
                    <a:gd name="connsiteY4" fmla="*/ 3293196 h 4661453"/>
                    <a:gd name="connsiteX5" fmla="*/ 2181819 w 5556199"/>
                    <a:gd name="connsiteY5" fmla="*/ 3461035 h 4661453"/>
                    <a:gd name="connsiteX6" fmla="*/ 2085771 w 5556199"/>
                    <a:gd name="connsiteY6" fmla="*/ 3507205 h 4661453"/>
                    <a:gd name="connsiteX7" fmla="*/ 1391704 w 5556199"/>
                    <a:gd name="connsiteY7" fmla="*/ 4542183 h 4661453"/>
                    <a:gd name="connsiteX8" fmla="*/ 89677 w 5556199"/>
                    <a:gd name="connsiteY8" fmla="*/ 4661453 h 4661453"/>
                    <a:gd name="connsiteX9" fmla="*/ 136756 w 5556199"/>
                    <a:gd name="connsiteY9" fmla="*/ 4197839 h 4661453"/>
                    <a:gd name="connsiteX10" fmla="*/ 1063440 w 5556199"/>
                    <a:gd name="connsiteY10" fmla="*/ 4040121 h 4661453"/>
                    <a:gd name="connsiteX11" fmla="*/ 1093530 w 5556199"/>
                    <a:gd name="connsiteY11" fmla="*/ 3975743 h 4661453"/>
                    <a:gd name="connsiteX12" fmla="*/ 1699453 w 5556199"/>
                    <a:gd name="connsiteY12" fmla="*/ 3175507 h 4661453"/>
                    <a:gd name="connsiteX13" fmla="*/ 1901398 w 5556199"/>
                    <a:gd name="connsiteY13" fmla="*/ 3189153 h 4661453"/>
                    <a:gd name="connsiteX14" fmla="*/ 3062150 w 5556199"/>
                    <a:gd name="connsiteY14" fmla="*/ 2947361 h 4661453"/>
                    <a:gd name="connsiteX15" fmla="*/ 3399408 w 5556199"/>
                    <a:gd name="connsiteY15" fmla="*/ 2435087 h 4661453"/>
                    <a:gd name="connsiteX16" fmla="*/ 4075269 w 5556199"/>
                    <a:gd name="connsiteY16" fmla="*/ 2087218 h 4661453"/>
                    <a:gd name="connsiteX17" fmla="*/ 4383382 w 5556199"/>
                    <a:gd name="connsiteY17" fmla="*/ 934279 h 4661453"/>
                    <a:gd name="connsiteX18" fmla="*/ 5059243 w 5556199"/>
                    <a:gd name="connsiteY18" fmla="*/ 0 h 4661453"/>
                    <a:gd name="connsiteX0" fmla="*/ 5034496 w 5531452"/>
                    <a:gd name="connsiteY0" fmla="*/ 0 h 4693214"/>
                    <a:gd name="connsiteX1" fmla="*/ 5531452 w 5531452"/>
                    <a:gd name="connsiteY1" fmla="*/ 357809 h 4693214"/>
                    <a:gd name="connsiteX2" fmla="*/ 4766139 w 5531452"/>
                    <a:gd name="connsiteY2" fmla="*/ 1083366 h 4693214"/>
                    <a:gd name="connsiteX3" fmla="*/ 4467965 w 5531452"/>
                    <a:gd name="connsiteY3" fmla="*/ 2554357 h 4693214"/>
                    <a:gd name="connsiteX4" fmla="*/ 3046942 w 5531452"/>
                    <a:gd name="connsiteY4" fmla="*/ 3293196 h 4693214"/>
                    <a:gd name="connsiteX5" fmla="*/ 2157072 w 5531452"/>
                    <a:gd name="connsiteY5" fmla="*/ 3461035 h 4693214"/>
                    <a:gd name="connsiteX6" fmla="*/ 2061024 w 5531452"/>
                    <a:gd name="connsiteY6" fmla="*/ 3507205 h 4693214"/>
                    <a:gd name="connsiteX7" fmla="*/ 1366957 w 5531452"/>
                    <a:gd name="connsiteY7" fmla="*/ 4542183 h 4693214"/>
                    <a:gd name="connsiteX8" fmla="*/ 165230 w 5531452"/>
                    <a:gd name="connsiteY8" fmla="*/ 4693214 h 4693214"/>
                    <a:gd name="connsiteX9" fmla="*/ 112009 w 5531452"/>
                    <a:gd name="connsiteY9" fmla="*/ 4197839 h 4693214"/>
                    <a:gd name="connsiteX10" fmla="*/ 1038693 w 5531452"/>
                    <a:gd name="connsiteY10" fmla="*/ 4040121 h 4693214"/>
                    <a:gd name="connsiteX11" fmla="*/ 1068783 w 5531452"/>
                    <a:gd name="connsiteY11" fmla="*/ 3975743 h 4693214"/>
                    <a:gd name="connsiteX12" fmla="*/ 1674706 w 5531452"/>
                    <a:gd name="connsiteY12" fmla="*/ 3175507 h 4693214"/>
                    <a:gd name="connsiteX13" fmla="*/ 1876651 w 5531452"/>
                    <a:gd name="connsiteY13" fmla="*/ 3189153 h 4693214"/>
                    <a:gd name="connsiteX14" fmla="*/ 3037403 w 5531452"/>
                    <a:gd name="connsiteY14" fmla="*/ 2947361 h 4693214"/>
                    <a:gd name="connsiteX15" fmla="*/ 3374661 w 5531452"/>
                    <a:gd name="connsiteY15" fmla="*/ 2435087 h 4693214"/>
                    <a:gd name="connsiteX16" fmla="*/ 4050522 w 5531452"/>
                    <a:gd name="connsiteY16" fmla="*/ 2087218 h 4693214"/>
                    <a:gd name="connsiteX17" fmla="*/ 4358635 w 5531452"/>
                    <a:gd name="connsiteY17" fmla="*/ 934279 h 4693214"/>
                    <a:gd name="connsiteX18" fmla="*/ 5034496 w 5531452"/>
                    <a:gd name="connsiteY18" fmla="*/ 0 h 4693214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474771 w 5639266"/>
                    <a:gd name="connsiteY7" fmla="*/ 4542183 h 4693348"/>
                    <a:gd name="connsiteX8" fmla="*/ 273044 w 5639266"/>
                    <a:gd name="connsiteY8" fmla="*/ 4693214 h 4693348"/>
                    <a:gd name="connsiteX9" fmla="*/ 219823 w 5639266"/>
                    <a:gd name="connsiteY9" fmla="*/ 4197839 h 4693348"/>
                    <a:gd name="connsiteX10" fmla="*/ 1146507 w 5639266"/>
                    <a:gd name="connsiteY10" fmla="*/ 4040121 h 4693348"/>
                    <a:gd name="connsiteX11" fmla="*/ 1176597 w 5639266"/>
                    <a:gd name="connsiteY11" fmla="*/ 3975743 h 4693348"/>
                    <a:gd name="connsiteX12" fmla="*/ 1782520 w 5639266"/>
                    <a:gd name="connsiteY12" fmla="*/ 3175507 h 4693348"/>
                    <a:gd name="connsiteX13" fmla="*/ 1984465 w 5639266"/>
                    <a:gd name="connsiteY13" fmla="*/ 3189153 h 4693348"/>
                    <a:gd name="connsiteX14" fmla="*/ 3145217 w 5639266"/>
                    <a:gd name="connsiteY14" fmla="*/ 2947361 h 4693348"/>
                    <a:gd name="connsiteX15" fmla="*/ 3482475 w 5639266"/>
                    <a:gd name="connsiteY15" fmla="*/ 2435087 h 4693348"/>
                    <a:gd name="connsiteX16" fmla="*/ 4158336 w 5639266"/>
                    <a:gd name="connsiteY16" fmla="*/ 2087218 h 4693348"/>
                    <a:gd name="connsiteX17" fmla="*/ 4466449 w 5639266"/>
                    <a:gd name="connsiteY17" fmla="*/ 934279 h 4693348"/>
                    <a:gd name="connsiteX18" fmla="*/ 5142310 w 5639266"/>
                    <a:gd name="connsiteY18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13928 w 5639266"/>
                    <a:gd name="connsiteY3" fmla="*/ 2611193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0610 w 5639266"/>
                    <a:gd name="connsiteY2" fmla="*/ 1121814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589116"/>
                    <a:gd name="connsiteY0" fmla="*/ 0 h 4693348"/>
                    <a:gd name="connsiteX1" fmla="*/ 5589116 w 5589116"/>
                    <a:gd name="connsiteY1" fmla="*/ 384556 h 4693348"/>
                    <a:gd name="connsiteX2" fmla="*/ 4870610 w 5589116"/>
                    <a:gd name="connsiteY2" fmla="*/ 1121814 h 4693348"/>
                    <a:gd name="connsiteX3" fmla="*/ 4641991 w 5589116"/>
                    <a:gd name="connsiteY3" fmla="*/ 2399527 h 4693348"/>
                    <a:gd name="connsiteX4" fmla="*/ 4513928 w 5589116"/>
                    <a:gd name="connsiteY4" fmla="*/ 2611193 h 4693348"/>
                    <a:gd name="connsiteX5" fmla="*/ 3154756 w 5589116"/>
                    <a:gd name="connsiteY5" fmla="*/ 3293196 h 4693348"/>
                    <a:gd name="connsiteX6" fmla="*/ 2264886 w 5589116"/>
                    <a:gd name="connsiteY6" fmla="*/ 3461035 h 4693348"/>
                    <a:gd name="connsiteX7" fmla="*/ 2168838 w 5589116"/>
                    <a:gd name="connsiteY7" fmla="*/ 3507205 h 4693348"/>
                    <a:gd name="connsiteX8" fmla="*/ 1586190 w 5589116"/>
                    <a:gd name="connsiteY8" fmla="*/ 4428927 h 4693348"/>
                    <a:gd name="connsiteX9" fmla="*/ 1474771 w 5589116"/>
                    <a:gd name="connsiteY9" fmla="*/ 4542183 h 4693348"/>
                    <a:gd name="connsiteX10" fmla="*/ 273044 w 5589116"/>
                    <a:gd name="connsiteY10" fmla="*/ 4693214 h 4693348"/>
                    <a:gd name="connsiteX11" fmla="*/ 219823 w 5589116"/>
                    <a:gd name="connsiteY11" fmla="*/ 4197839 h 4693348"/>
                    <a:gd name="connsiteX12" fmla="*/ 1146507 w 5589116"/>
                    <a:gd name="connsiteY12" fmla="*/ 4040121 h 4693348"/>
                    <a:gd name="connsiteX13" fmla="*/ 1176597 w 5589116"/>
                    <a:gd name="connsiteY13" fmla="*/ 3975743 h 4693348"/>
                    <a:gd name="connsiteX14" fmla="*/ 1782520 w 5589116"/>
                    <a:gd name="connsiteY14" fmla="*/ 3175507 h 4693348"/>
                    <a:gd name="connsiteX15" fmla="*/ 1984465 w 5589116"/>
                    <a:gd name="connsiteY15" fmla="*/ 3189153 h 4693348"/>
                    <a:gd name="connsiteX16" fmla="*/ 3145217 w 5589116"/>
                    <a:gd name="connsiteY16" fmla="*/ 2947361 h 4693348"/>
                    <a:gd name="connsiteX17" fmla="*/ 3482475 w 5589116"/>
                    <a:gd name="connsiteY17" fmla="*/ 2435087 h 4693348"/>
                    <a:gd name="connsiteX18" fmla="*/ 4054693 w 5589116"/>
                    <a:gd name="connsiteY18" fmla="*/ 2175816 h 4693348"/>
                    <a:gd name="connsiteX19" fmla="*/ 4132133 w 5589116"/>
                    <a:gd name="connsiteY19" fmla="*/ 2056836 h 4693348"/>
                    <a:gd name="connsiteX20" fmla="*/ 4466449 w 5589116"/>
                    <a:gd name="connsiteY20" fmla="*/ 934279 h 4693348"/>
                    <a:gd name="connsiteX21" fmla="*/ 5142310 w 5589116"/>
                    <a:gd name="connsiteY21" fmla="*/ 0 h 4693348"/>
                    <a:gd name="connsiteX0" fmla="*/ 5142310 w 5589116"/>
                    <a:gd name="connsiteY0" fmla="*/ 0 h 4693348"/>
                    <a:gd name="connsiteX1" fmla="*/ 5583137 w 5589116"/>
                    <a:gd name="connsiteY1" fmla="*/ 355083 h 4693348"/>
                    <a:gd name="connsiteX2" fmla="*/ 5589116 w 5589116"/>
                    <a:gd name="connsiteY2" fmla="*/ 384556 h 4693348"/>
                    <a:gd name="connsiteX3" fmla="*/ 4870610 w 5589116"/>
                    <a:gd name="connsiteY3" fmla="*/ 1121814 h 4693348"/>
                    <a:gd name="connsiteX4" fmla="*/ 4641991 w 5589116"/>
                    <a:gd name="connsiteY4" fmla="*/ 2399527 h 4693348"/>
                    <a:gd name="connsiteX5" fmla="*/ 4513928 w 5589116"/>
                    <a:gd name="connsiteY5" fmla="*/ 2611193 h 4693348"/>
                    <a:gd name="connsiteX6" fmla="*/ 3154756 w 5589116"/>
                    <a:gd name="connsiteY6" fmla="*/ 3293196 h 4693348"/>
                    <a:gd name="connsiteX7" fmla="*/ 2264886 w 5589116"/>
                    <a:gd name="connsiteY7" fmla="*/ 3461035 h 4693348"/>
                    <a:gd name="connsiteX8" fmla="*/ 2168838 w 5589116"/>
                    <a:gd name="connsiteY8" fmla="*/ 3507205 h 4693348"/>
                    <a:gd name="connsiteX9" fmla="*/ 1586190 w 5589116"/>
                    <a:gd name="connsiteY9" fmla="*/ 4428927 h 4693348"/>
                    <a:gd name="connsiteX10" fmla="*/ 1474771 w 5589116"/>
                    <a:gd name="connsiteY10" fmla="*/ 4542183 h 4693348"/>
                    <a:gd name="connsiteX11" fmla="*/ 273044 w 5589116"/>
                    <a:gd name="connsiteY11" fmla="*/ 4693214 h 4693348"/>
                    <a:gd name="connsiteX12" fmla="*/ 219823 w 5589116"/>
                    <a:gd name="connsiteY12" fmla="*/ 4197839 h 4693348"/>
                    <a:gd name="connsiteX13" fmla="*/ 1146507 w 5589116"/>
                    <a:gd name="connsiteY13" fmla="*/ 4040121 h 4693348"/>
                    <a:gd name="connsiteX14" fmla="*/ 1176597 w 5589116"/>
                    <a:gd name="connsiteY14" fmla="*/ 3975743 h 4693348"/>
                    <a:gd name="connsiteX15" fmla="*/ 1782520 w 5589116"/>
                    <a:gd name="connsiteY15" fmla="*/ 3175507 h 4693348"/>
                    <a:gd name="connsiteX16" fmla="*/ 1984465 w 5589116"/>
                    <a:gd name="connsiteY16" fmla="*/ 3189153 h 4693348"/>
                    <a:gd name="connsiteX17" fmla="*/ 3145217 w 5589116"/>
                    <a:gd name="connsiteY17" fmla="*/ 2947361 h 4693348"/>
                    <a:gd name="connsiteX18" fmla="*/ 3482475 w 5589116"/>
                    <a:gd name="connsiteY18" fmla="*/ 2435087 h 4693348"/>
                    <a:gd name="connsiteX19" fmla="*/ 4054693 w 5589116"/>
                    <a:gd name="connsiteY19" fmla="*/ 2175816 h 4693348"/>
                    <a:gd name="connsiteX20" fmla="*/ 4132133 w 5589116"/>
                    <a:gd name="connsiteY20" fmla="*/ 2056836 h 4693348"/>
                    <a:gd name="connsiteX21" fmla="*/ 4466449 w 5589116"/>
                    <a:gd name="connsiteY21" fmla="*/ 934279 h 4693348"/>
                    <a:gd name="connsiteX22" fmla="*/ 5142310 w 5589116"/>
                    <a:gd name="connsiteY22" fmla="*/ 0 h 4693348"/>
                    <a:gd name="connsiteX0" fmla="*/ 5118907 w 5589116"/>
                    <a:gd name="connsiteY0" fmla="*/ 0 h 4674960"/>
                    <a:gd name="connsiteX1" fmla="*/ 5583137 w 5589116"/>
                    <a:gd name="connsiteY1" fmla="*/ 336695 h 4674960"/>
                    <a:gd name="connsiteX2" fmla="*/ 5589116 w 5589116"/>
                    <a:gd name="connsiteY2" fmla="*/ 366168 h 4674960"/>
                    <a:gd name="connsiteX3" fmla="*/ 4870610 w 5589116"/>
                    <a:gd name="connsiteY3" fmla="*/ 1103426 h 4674960"/>
                    <a:gd name="connsiteX4" fmla="*/ 4641991 w 5589116"/>
                    <a:gd name="connsiteY4" fmla="*/ 2381139 h 4674960"/>
                    <a:gd name="connsiteX5" fmla="*/ 4513928 w 5589116"/>
                    <a:gd name="connsiteY5" fmla="*/ 2592805 h 4674960"/>
                    <a:gd name="connsiteX6" fmla="*/ 3154756 w 5589116"/>
                    <a:gd name="connsiteY6" fmla="*/ 3274808 h 4674960"/>
                    <a:gd name="connsiteX7" fmla="*/ 2264886 w 5589116"/>
                    <a:gd name="connsiteY7" fmla="*/ 3442647 h 4674960"/>
                    <a:gd name="connsiteX8" fmla="*/ 2168838 w 5589116"/>
                    <a:gd name="connsiteY8" fmla="*/ 3488817 h 4674960"/>
                    <a:gd name="connsiteX9" fmla="*/ 1586190 w 5589116"/>
                    <a:gd name="connsiteY9" fmla="*/ 4410539 h 4674960"/>
                    <a:gd name="connsiteX10" fmla="*/ 1474771 w 5589116"/>
                    <a:gd name="connsiteY10" fmla="*/ 4523795 h 4674960"/>
                    <a:gd name="connsiteX11" fmla="*/ 273044 w 5589116"/>
                    <a:gd name="connsiteY11" fmla="*/ 4674826 h 4674960"/>
                    <a:gd name="connsiteX12" fmla="*/ 219823 w 5589116"/>
                    <a:gd name="connsiteY12" fmla="*/ 4179451 h 4674960"/>
                    <a:gd name="connsiteX13" fmla="*/ 1146507 w 5589116"/>
                    <a:gd name="connsiteY13" fmla="*/ 4021733 h 4674960"/>
                    <a:gd name="connsiteX14" fmla="*/ 1176597 w 5589116"/>
                    <a:gd name="connsiteY14" fmla="*/ 3957355 h 4674960"/>
                    <a:gd name="connsiteX15" fmla="*/ 1782520 w 5589116"/>
                    <a:gd name="connsiteY15" fmla="*/ 3157119 h 4674960"/>
                    <a:gd name="connsiteX16" fmla="*/ 1984465 w 5589116"/>
                    <a:gd name="connsiteY16" fmla="*/ 3170765 h 4674960"/>
                    <a:gd name="connsiteX17" fmla="*/ 3145217 w 5589116"/>
                    <a:gd name="connsiteY17" fmla="*/ 2928973 h 4674960"/>
                    <a:gd name="connsiteX18" fmla="*/ 3482475 w 5589116"/>
                    <a:gd name="connsiteY18" fmla="*/ 2416699 h 4674960"/>
                    <a:gd name="connsiteX19" fmla="*/ 4054693 w 5589116"/>
                    <a:gd name="connsiteY19" fmla="*/ 2157428 h 4674960"/>
                    <a:gd name="connsiteX20" fmla="*/ 4132133 w 5589116"/>
                    <a:gd name="connsiteY20" fmla="*/ 2038448 h 4674960"/>
                    <a:gd name="connsiteX21" fmla="*/ 4466449 w 5589116"/>
                    <a:gd name="connsiteY21" fmla="*/ 915891 h 4674960"/>
                    <a:gd name="connsiteX22" fmla="*/ 5118907 w 5589116"/>
                    <a:gd name="connsiteY22" fmla="*/ 0 h 4674960"/>
                    <a:gd name="connsiteX0" fmla="*/ 5118907 w 5589116"/>
                    <a:gd name="connsiteY0" fmla="*/ 78700 h 4753660"/>
                    <a:gd name="connsiteX1" fmla="*/ 5168565 w 5589116"/>
                    <a:gd name="connsiteY1" fmla="*/ 81062 h 4753660"/>
                    <a:gd name="connsiteX2" fmla="*/ 5583137 w 5589116"/>
                    <a:gd name="connsiteY2" fmla="*/ 415395 h 4753660"/>
                    <a:gd name="connsiteX3" fmla="*/ 5589116 w 5589116"/>
                    <a:gd name="connsiteY3" fmla="*/ 444868 h 4753660"/>
                    <a:gd name="connsiteX4" fmla="*/ 4870610 w 5589116"/>
                    <a:gd name="connsiteY4" fmla="*/ 1182126 h 4753660"/>
                    <a:gd name="connsiteX5" fmla="*/ 4641991 w 5589116"/>
                    <a:gd name="connsiteY5" fmla="*/ 2459839 h 4753660"/>
                    <a:gd name="connsiteX6" fmla="*/ 4513928 w 5589116"/>
                    <a:gd name="connsiteY6" fmla="*/ 2671505 h 4753660"/>
                    <a:gd name="connsiteX7" fmla="*/ 3154756 w 5589116"/>
                    <a:gd name="connsiteY7" fmla="*/ 3353508 h 4753660"/>
                    <a:gd name="connsiteX8" fmla="*/ 2264886 w 5589116"/>
                    <a:gd name="connsiteY8" fmla="*/ 3521347 h 4753660"/>
                    <a:gd name="connsiteX9" fmla="*/ 2168838 w 5589116"/>
                    <a:gd name="connsiteY9" fmla="*/ 3567517 h 4753660"/>
                    <a:gd name="connsiteX10" fmla="*/ 1586190 w 5589116"/>
                    <a:gd name="connsiteY10" fmla="*/ 4489239 h 4753660"/>
                    <a:gd name="connsiteX11" fmla="*/ 1474771 w 5589116"/>
                    <a:gd name="connsiteY11" fmla="*/ 4602495 h 4753660"/>
                    <a:gd name="connsiteX12" fmla="*/ 273044 w 5589116"/>
                    <a:gd name="connsiteY12" fmla="*/ 4753526 h 4753660"/>
                    <a:gd name="connsiteX13" fmla="*/ 219823 w 5589116"/>
                    <a:gd name="connsiteY13" fmla="*/ 4258151 h 4753660"/>
                    <a:gd name="connsiteX14" fmla="*/ 1146507 w 5589116"/>
                    <a:gd name="connsiteY14" fmla="*/ 4100433 h 4753660"/>
                    <a:gd name="connsiteX15" fmla="*/ 1176597 w 5589116"/>
                    <a:gd name="connsiteY15" fmla="*/ 4036055 h 4753660"/>
                    <a:gd name="connsiteX16" fmla="*/ 1782520 w 5589116"/>
                    <a:gd name="connsiteY16" fmla="*/ 3235819 h 4753660"/>
                    <a:gd name="connsiteX17" fmla="*/ 1984465 w 5589116"/>
                    <a:gd name="connsiteY17" fmla="*/ 3249465 h 4753660"/>
                    <a:gd name="connsiteX18" fmla="*/ 3145217 w 5589116"/>
                    <a:gd name="connsiteY18" fmla="*/ 3007673 h 4753660"/>
                    <a:gd name="connsiteX19" fmla="*/ 3482475 w 5589116"/>
                    <a:gd name="connsiteY19" fmla="*/ 2495399 h 4753660"/>
                    <a:gd name="connsiteX20" fmla="*/ 4054693 w 5589116"/>
                    <a:gd name="connsiteY20" fmla="*/ 2236128 h 4753660"/>
                    <a:gd name="connsiteX21" fmla="*/ 4132133 w 5589116"/>
                    <a:gd name="connsiteY21" fmla="*/ 2117148 h 4753660"/>
                    <a:gd name="connsiteX22" fmla="*/ 4466449 w 5589116"/>
                    <a:gd name="connsiteY22" fmla="*/ 994591 h 4753660"/>
                    <a:gd name="connsiteX23" fmla="*/ 5118907 w 5589116"/>
                    <a:gd name="connsiteY23" fmla="*/ 78700 h 4753660"/>
                    <a:gd name="connsiteX0" fmla="*/ 5118907 w 5589116"/>
                    <a:gd name="connsiteY0" fmla="*/ 25579 h 4700539"/>
                    <a:gd name="connsiteX1" fmla="*/ 5168565 w 5589116"/>
                    <a:gd name="connsiteY1" fmla="*/ 27941 h 4700539"/>
                    <a:gd name="connsiteX2" fmla="*/ 5583137 w 5589116"/>
                    <a:gd name="connsiteY2" fmla="*/ 362274 h 4700539"/>
                    <a:gd name="connsiteX3" fmla="*/ 5589116 w 5589116"/>
                    <a:gd name="connsiteY3" fmla="*/ 391747 h 4700539"/>
                    <a:gd name="connsiteX4" fmla="*/ 4870610 w 5589116"/>
                    <a:gd name="connsiteY4" fmla="*/ 1129005 h 4700539"/>
                    <a:gd name="connsiteX5" fmla="*/ 4641991 w 5589116"/>
                    <a:gd name="connsiteY5" fmla="*/ 2406718 h 4700539"/>
                    <a:gd name="connsiteX6" fmla="*/ 4513928 w 5589116"/>
                    <a:gd name="connsiteY6" fmla="*/ 2618384 h 4700539"/>
                    <a:gd name="connsiteX7" fmla="*/ 3154756 w 5589116"/>
                    <a:gd name="connsiteY7" fmla="*/ 3300387 h 4700539"/>
                    <a:gd name="connsiteX8" fmla="*/ 2264886 w 5589116"/>
                    <a:gd name="connsiteY8" fmla="*/ 3468226 h 4700539"/>
                    <a:gd name="connsiteX9" fmla="*/ 2168838 w 5589116"/>
                    <a:gd name="connsiteY9" fmla="*/ 3514396 h 4700539"/>
                    <a:gd name="connsiteX10" fmla="*/ 1586190 w 5589116"/>
                    <a:gd name="connsiteY10" fmla="*/ 4436118 h 4700539"/>
                    <a:gd name="connsiteX11" fmla="*/ 1474771 w 5589116"/>
                    <a:gd name="connsiteY11" fmla="*/ 4549374 h 4700539"/>
                    <a:gd name="connsiteX12" fmla="*/ 273044 w 5589116"/>
                    <a:gd name="connsiteY12" fmla="*/ 4700405 h 4700539"/>
                    <a:gd name="connsiteX13" fmla="*/ 219823 w 5589116"/>
                    <a:gd name="connsiteY13" fmla="*/ 4205030 h 4700539"/>
                    <a:gd name="connsiteX14" fmla="*/ 1146507 w 5589116"/>
                    <a:gd name="connsiteY14" fmla="*/ 4047312 h 4700539"/>
                    <a:gd name="connsiteX15" fmla="*/ 1176597 w 5589116"/>
                    <a:gd name="connsiteY15" fmla="*/ 3982934 h 4700539"/>
                    <a:gd name="connsiteX16" fmla="*/ 1782520 w 5589116"/>
                    <a:gd name="connsiteY16" fmla="*/ 3182698 h 4700539"/>
                    <a:gd name="connsiteX17" fmla="*/ 1984465 w 5589116"/>
                    <a:gd name="connsiteY17" fmla="*/ 3196344 h 4700539"/>
                    <a:gd name="connsiteX18" fmla="*/ 3145217 w 5589116"/>
                    <a:gd name="connsiteY18" fmla="*/ 2954552 h 4700539"/>
                    <a:gd name="connsiteX19" fmla="*/ 3482475 w 5589116"/>
                    <a:gd name="connsiteY19" fmla="*/ 2442278 h 4700539"/>
                    <a:gd name="connsiteX20" fmla="*/ 4054693 w 5589116"/>
                    <a:gd name="connsiteY20" fmla="*/ 2183007 h 4700539"/>
                    <a:gd name="connsiteX21" fmla="*/ 4132133 w 5589116"/>
                    <a:gd name="connsiteY21" fmla="*/ 2064027 h 4700539"/>
                    <a:gd name="connsiteX22" fmla="*/ 4466449 w 5589116"/>
                    <a:gd name="connsiteY22" fmla="*/ 941470 h 4700539"/>
                    <a:gd name="connsiteX23" fmla="*/ 5118907 w 5589116"/>
                    <a:gd name="connsiteY23" fmla="*/ 25579 h 4700539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82475 w 5589116"/>
                    <a:gd name="connsiteY19" fmla="*/ 2422220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4466449 w 5589116"/>
                    <a:gd name="connsiteY0" fmla="*/ 913529 h 4672598"/>
                    <a:gd name="connsiteX1" fmla="*/ 5168565 w 5589116"/>
                    <a:gd name="connsiteY1" fmla="*/ 0 h 4672598"/>
                    <a:gd name="connsiteX2" fmla="*/ 5583137 w 5589116"/>
                    <a:gd name="connsiteY2" fmla="*/ 334333 h 4672598"/>
                    <a:gd name="connsiteX3" fmla="*/ 5589116 w 5589116"/>
                    <a:gd name="connsiteY3" fmla="*/ 363806 h 4672598"/>
                    <a:gd name="connsiteX4" fmla="*/ 4870610 w 5589116"/>
                    <a:gd name="connsiteY4" fmla="*/ 1101064 h 4672598"/>
                    <a:gd name="connsiteX5" fmla="*/ 4641991 w 5589116"/>
                    <a:gd name="connsiteY5" fmla="*/ 2378777 h 4672598"/>
                    <a:gd name="connsiteX6" fmla="*/ 4513928 w 5589116"/>
                    <a:gd name="connsiteY6" fmla="*/ 2590443 h 4672598"/>
                    <a:gd name="connsiteX7" fmla="*/ 3154756 w 5589116"/>
                    <a:gd name="connsiteY7" fmla="*/ 3272446 h 4672598"/>
                    <a:gd name="connsiteX8" fmla="*/ 2264886 w 5589116"/>
                    <a:gd name="connsiteY8" fmla="*/ 3440285 h 4672598"/>
                    <a:gd name="connsiteX9" fmla="*/ 2168838 w 5589116"/>
                    <a:gd name="connsiteY9" fmla="*/ 3486455 h 4672598"/>
                    <a:gd name="connsiteX10" fmla="*/ 1586190 w 5589116"/>
                    <a:gd name="connsiteY10" fmla="*/ 4408177 h 4672598"/>
                    <a:gd name="connsiteX11" fmla="*/ 1474771 w 5589116"/>
                    <a:gd name="connsiteY11" fmla="*/ 4521433 h 4672598"/>
                    <a:gd name="connsiteX12" fmla="*/ 273044 w 5589116"/>
                    <a:gd name="connsiteY12" fmla="*/ 4672464 h 4672598"/>
                    <a:gd name="connsiteX13" fmla="*/ 219823 w 5589116"/>
                    <a:gd name="connsiteY13" fmla="*/ 4177089 h 4672598"/>
                    <a:gd name="connsiteX14" fmla="*/ 1146507 w 5589116"/>
                    <a:gd name="connsiteY14" fmla="*/ 4019371 h 4672598"/>
                    <a:gd name="connsiteX15" fmla="*/ 1176597 w 5589116"/>
                    <a:gd name="connsiteY15" fmla="*/ 3954993 h 4672598"/>
                    <a:gd name="connsiteX16" fmla="*/ 1782520 w 5589116"/>
                    <a:gd name="connsiteY16" fmla="*/ 3154757 h 4672598"/>
                    <a:gd name="connsiteX17" fmla="*/ 1984465 w 5589116"/>
                    <a:gd name="connsiteY17" fmla="*/ 3168403 h 4672598"/>
                    <a:gd name="connsiteX18" fmla="*/ 3145217 w 5589116"/>
                    <a:gd name="connsiteY18" fmla="*/ 2926611 h 4672598"/>
                    <a:gd name="connsiteX19" fmla="*/ 3410594 w 5589116"/>
                    <a:gd name="connsiteY19" fmla="*/ 2459472 h 4672598"/>
                    <a:gd name="connsiteX20" fmla="*/ 4054693 w 5589116"/>
                    <a:gd name="connsiteY20" fmla="*/ 2155066 h 4672598"/>
                    <a:gd name="connsiteX21" fmla="*/ 4132133 w 5589116"/>
                    <a:gd name="connsiteY21" fmla="*/ 2036086 h 4672598"/>
                    <a:gd name="connsiteX22" fmla="*/ 4466449 w 5589116"/>
                    <a:gd name="connsiteY22" fmla="*/ 913529 h 4672598"/>
                    <a:gd name="connsiteX0" fmla="*/ 4466449 w 5589116"/>
                    <a:gd name="connsiteY0" fmla="*/ 579196 h 4338265"/>
                    <a:gd name="connsiteX1" fmla="*/ 5583137 w 5589116"/>
                    <a:gd name="connsiteY1" fmla="*/ 0 h 4338265"/>
                    <a:gd name="connsiteX2" fmla="*/ 5589116 w 5589116"/>
                    <a:gd name="connsiteY2" fmla="*/ 29473 h 4338265"/>
                    <a:gd name="connsiteX3" fmla="*/ 4870610 w 5589116"/>
                    <a:gd name="connsiteY3" fmla="*/ 766731 h 4338265"/>
                    <a:gd name="connsiteX4" fmla="*/ 4641991 w 5589116"/>
                    <a:gd name="connsiteY4" fmla="*/ 2044444 h 4338265"/>
                    <a:gd name="connsiteX5" fmla="*/ 4513928 w 5589116"/>
                    <a:gd name="connsiteY5" fmla="*/ 2256110 h 4338265"/>
                    <a:gd name="connsiteX6" fmla="*/ 3154756 w 5589116"/>
                    <a:gd name="connsiteY6" fmla="*/ 2938113 h 4338265"/>
                    <a:gd name="connsiteX7" fmla="*/ 2264886 w 5589116"/>
                    <a:gd name="connsiteY7" fmla="*/ 3105952 h 4338265"/>
                    <a:gd name="connsiteX8" fmla="*/ 2168838 w 5589116"/>
                    <a:gd name="connsiteY8" fmla="*/ 3152122 h 4338265"/>
                    <a:gd name="connsiteX9" fmla="*/ 1586190 w 5589116"/>
                    <a:gd name="connsiteY9" fmla="*/ 4073844 h 4338265"/>
                    <a:gd name="connsiteX10" fmla="*/ 1474771 w 5589116"/>
                    <a:gd name="connsiteY10" fmla="*/ 4187100 h 4338265"/>
                    <a:gd name="connsiteX11" fmla="*/ 273044 w 5589116"/>
                    <a:gd name="connsiteY11" fmla="*/ 4338131 h 4338265"/>
                    <a:gd name="connsiteX12" fmla="*/ 219823 w 5589116"/>
                    <a:gd name="connsiteY12" fmla="*/ 3842756 h 4338265"/>
                    <a:gd name="connsiteX13" fmla="*/ 1146507 w 5589116"/>
                    <a:gd name="connsiteY13" fmla="*/ 3685038 h 4338265"/>
                    <a:gd name="connsiteX14" fmla="*/ 1176597 w 5589116"/>
                    <a:gd name="connsiteY14" fmla="*/ 3620660 h 4338265"/>
                    <a:gd name="connsiteX15" fmla="*/ 1782520 w 5589116"/>
                    <a:gd name="connsiteY15" fmla="*/ 2820424 h 4338265"/>
                    <a:gd name="connsiteX16" fmla="*/ 1984465 w 5589116"/>
                    <a:gd name="connsiteY16" fmla="*/ 2834070 h 4338265"/>
                    <a:gd name="connsiteX17" fmla="*/ 3145217 w 5589116"/>
                    <a:gd name="connsiteY17" fmla="*/ 2592278 h 4338265"/>
                    <a:gd name="connsiteX18" fmla="*/ 3410594 w 5589116"/>
                    <a:gd name="connsiteY18" fmla="*/ 2125139 h 4338265"/>
                    <a:gd name="connsiteX19" fmla="*/ 4054693 w 5589116"/>
                    <a:gd name="connsiteY19" fmla="*/ 1820733 h 4338265"/>
                    <a:gd name="connsiteX20" fmla="*/ 4132133 w 5589116"/>
                    <a:gd name="connsiteY20" fmla="*/ 1701753 h 4338265"/>
                    <a:gd name="connsiteX21" fmla="*/ 4466449 w 5589116"/>
                    <a:gd name="connsiteY21" fmla="*/ 579196 h 4338265"/>
                    <a:gd name="connsiteX0" fmla="*/ 4466449 w 5583137"/>
                    <a:gd name="connsiteY0" fmla="*/ 579196 h 4338265"/>
                    <a:gd name="connsiteX1" fmla="*/ 5583137 w 5583137"/>
                    <a:gd name="connsiteY1" fmla="*/ 0 h 4338265"/>
                    <a:gd name="connsiteX2" fmla="*/ 4870610 w 5583137"/>
                    <a:gd name="connsiteY2" fmla="*/ 766731 h 4338265"/>
                    <a:gd name="connsiteX3" fmla="*/ 4641991 w 5583137"/>
                    <a:gd name="connsiteY3" fmla="*/ 2044444 h 4338265"/>
                    <a:gd name="connsiteX4" fmla="*/ 4513928 w 5583137"/>
                    <a:gd name="connsiteY4" fmla="*/ 2256110 h 4338265"/>
                    <a:gd name="connsiteX5" fmla="*/ 3154756 w 5583137"/>
                    <a:gd name="connsiteY5" fmla="*/ 2938113 h 4338265"/>
                    <a:gd name="connsiteX6" fmla="*/ 2264886 w 5583137"/>
                    <a:gd name="connsiteY6" fmla="*/ 3105952 h 4338265"/>
                    <a:gd name="connsiteX7" fmla="*/ 2168838 w 5583137"/>
                    <a:gd name="connsiteY7" fmla="*/ 3152122 h 4338265"/>
                    <a:gd name="connsiteX8" fmla="*/ 1586190 w 5583137"/>
                    <a:gd name="connsiteY8" fmla="*/ 4073844 h 4338265"/>
                    <a:gd name="connsiteX9" fmla="*/ 1474771 w 5583137"/>
                    <a:gd name="connsiteY9" fmla="*/ 4187100 h 4338265"/>
                    <a:gd name="connsiteX10" fmla="*/ 273044 w 5583137"/>
                    <a:gd name="connsiteY10" fmla="*/ 4338131 h 4338265"/>
                    <a:gd name="connsiteX11" fmla="*/ 219823 w 5583137"/>
                    <a:gd name="connsiteY11" fmla="*/ 3842756 h 4338265"/>
                    <a:gd name="connsiteX12" fmla="*/ 1146507 w 5583137"/>
                    <a:gd name="connsiteY12" fmla="*/ 3685038 h 4338265"/>
                    <a:gd name="connsiteX13" fmla="*/ 1176597 w 5583137"/>
                    <a:gd name="connsiteY13" fmla="*/ 3620660 h 4338265"/>
                    <a:gd name="connsiteX14" fmla="*/ 1782520 w 5583137"/>
                    <a:gd name="connsiteY14" fmla="*/ 2820424 h 4338265"/>
                    <a:gd name="connsiteX15" fmla="*/ 1984465 w 5583137"/>
                    <a:gd name="connsiteY15" fmla="*/ 2834070 h 4338265"/>
                    <a:gd name="connsiteX16" fmla="*/ 3145217 w 5583137"/>
                    <a:gd name="connsiteY16" fmla="*/ 2592278 h 4338265"/>
                    <a:gd name="connsiteX17" fmla="*/ 3410594 w 5583137"/>
                    <a:gd name="connsiteY17" fmla="*/ 2125139 h 4338265"/>
                    <a:gd name="connsiteX18" fmla="*/ 4054693 w 5583137"/>
                    <a:gd name="connsiteY18" fmla="*/ 1820733 h 4338265"/>
                    <a:gd name="connsiteX19" fmla="*/ 4132133 w 5583137"/>
                    <a:gd name="connsiteY19" fmla="*/ 1701753 h 4338265"/>
                    <a:gd name="connsiteX20" fmla="*/ 4466449 w 5583137"/>
                    <a:gd name="connsiteY20" fmla="*/ 579196 h 4338265"/>
                    <a:gd name="connsiteX0" fmla="*/ 4466449 w 4870610"/>
                    <a:gd name="connsiteY0" fmla="*/ 0 h 3759069"/>
                    <a:gd name="connsiteX1" fmla="*/ 4870610 w 4870610"/>
                    <a:gd name="connsiteY1" fmla="*/ 187535 h 3759069"/>
                    <a:gd name="connsiteX2" fmla="*/ 4641991 w 4870610"/>
                    <a:gd name="connsiteY2" fmla="*/ 1465248 h 3759069"/>
                    <a:gd name="connsiteX3" fmla="*/ 4513928 w 4870610"/>
                    <a:gd name="connsiteY3" fmla="*/ 1676914 h 3759069"/>
                    <a:gd name="connsiteX4" fmla="*/ 3154756 w 4870610"/>
                    <a:gd name="connsiteY4" fmla="*/ 2358917 h 3759069"/>
                    <a:gd name="connsiteX5" fmla="*/ 2264886 w 4870610"/>
                    <a:gd name="connsiteY5" fmla="*/ 2526756 h 3759069"/>
                    <a:gd name="connsiteX6" fmla="*/ 2168838 w 4870610"/>
                    <a:gd name="connsiteY6" fmla="*/ 2572926 h 3759069"/>
                    <a:gd name="connsiteX7" fmla="*/ 1586190 w 4870610"/>
                    <a:gd name="connsiteY7" fmla="*/ 3494648 h 3759069"/>
                    <a:gd name="connsiteX8" fmla="*/ 1474771 w 4870610"/>
                    <a:gd name="connsiteY8" fmla="*/ 3607904 h 3759069"/>
                    <a:gd name="connsiteX9" fmla="*/ 273044 w 4870610"/>
                    <a:gd name="connsiteY9" fmla="*/ 3758935 h 3759069"/>
                    <a:gd name="connsiteX10" fmla="*/ 219823 w 4870610"/>
                    <a:gd name="connsiteY10" fmla="*/ 3263560 h 3759069"/>
                    <a:gd name="connsiteX11" fmla="*/ 1146507 w 4870610"/>
                    <a:gd name="connsiteY11" fmla="*/ 3105842 h 3759069"/>
                    <a:gd name="connsiteX12" fmla="*/ 1176597 w 4870610"/>
                    <a:gd name="connsiteY12" fmla="*/ 3041464 h 3759069"/>
                    <a:gd name="connsiteX13" fmla="*/ 1782520 w 4870610"/>
                    <a:gd name="connsiteY13" fmla="*/ 2241228 h 3759069"/>
                    <a:gd name="connsiteX14" fmla="*/ 1984465 w 4870610"/>
                    <a:gd name="connsiteY14" fmla="*/ 2254874 h 3759069"/>
                    <a:gd name="connsiteX15" fmla="*/ 3145217 w 4870610"/>
                    <a:gd name="connsiteY15" fmla="*/ 2013082 h 3759069"/>
                    <a:gd name="connsiteX16" fmla="*/ 3410594 w 4870610"/>
                    <a:gd name="connsiteY16" fmla="*/ 1545943 h 3759069"/>
                    <a:gd name="connsiteX17" fmla="*/ 4054693 w 4870610"/>
                    <a:gd name="connsiteY17" fmla="*/ 1241537 h 3759069"/>
                    <a:gd name="connsiteX18" fmla="*/ 4132133 w 4870610"/>
                    <a:gd name="connsiteY18" fmla="*/ 1122557 h 3759069"/>
                    <a:gd name="connsiteX19" fmla="*/ 4466449 w 4870610"/>
                    <a:gd name="connsiteY19" fmla="*/ 0 h 3759069"/>
                    <a:gd name="connsiteX0" fmla="*/ 4466449 w 4641991"/>
                    <a:gd name="connsiteY0" fmla="*/ 0 h 3759069"/>
                    <a:gd name="connsiteX1" fmla="*/ 4641991 w 4641991"/>
                    <a:gd name="connsiteY1" fmla="*/ 1465248 h 3759069"/>
                    <a:gd name="connsiteX2" fmla="*/ 4513928 w 4641991"/>
                    <a:gd name="connsiteY2" fmla="*/ 1676914 h 3759069"/>
                    <a:gd name="connsiteX3" fmla="*/ 3154756 w 4641991"/>
                    <a:gd name="connsiteY3" fmla="*/ 2358917 h 3759069"/>
                    <a:gd name="connsiteX4" fmla="*/ 2264886 w 4641991"/>
                    <a:gd name="connsiteY4" fmla="*/ 2526756 h 3759069"/>
                    <a:gd name="connsiteX5" fmla="*/ 2168838 w 4641991"/>
                    <a:gd name="connsiteY5" fmla="*/ 2572926 h 3759069"/>
                    <a:gd name="connsiteX6" fmla="*/ 1586190 w 4641991"/>
                    <a:gd name="connsiteY6" fmla="*/ 3494648 h 3759069"/>
                    <a:gd name="connsiteX7" fmla="*/ 1474771 w 4641991"/>
                    <a:gd name="connsiteY7" fmla="*/ 3607904 h 3759069"/>
                    <a:gd name="connsiteX8" fmla="*/ 273044 w 4641991"/>
                    <a:gd name="connsiteY8" fmla="*/ 3758935 h 3759069"/>
                    <a:gd name="connsiteX9" fmla="*/ 219823 w 4641991"/>
                    <a:gd name="connsiteY9" fmla="*/ 3263560 h 3759069"/>
                    <a:gd name="connsiteX10" fmla="*/ 1146507 w 4641991"/>
                    <a:gd name="connsiteY10" fmla="*/ 3105842 h 3759069"/>
                    <a:gd name="connsiteX11" fmla="*/ 1176597 w 4641991"/>
                    <a:gd name="connsiteY11" fmla="*/ 3041464 h 3759069"/>
                    <a:gd name="connsiteX12" fmla="*/ 1782520 w 4641991"/>
                    <a:gd name="connsiteY12" fmla="*/ 2241228 h 3759069"/>
                    <a:gd name="connsiteX13" fmla="*/ 1984465 w 4641991"/>
                    <a:gd name="connsiteY13" fmla="*/ 2254874 h 3759069"/>
                    <a:gd name="connsiteX14" fmla="*/ 3145217 w 4641991"/>
                    <a:gd name="connsiteY14" fmla="*/ 2013082 h 3759069"/>
                    <a:gd name="connsiteX15" fmla="*/ 3410594 w 4641991"/>
                    <a:gd name="connsiteY15" fmla="*/ 1545943 h 3759069"/>
                    <a:gd name="connsiteX16" fmla="*/ 4054693 w 4641991"/>
                    <a:gd name="connsiteY16" fmla="*/ 1241537 h 3759069"/>
                    <a:gd name="connsiteX17" fmla="*/ 4132133 w 4641991"/>
                    <a:gd name="connsiteY17" fmla="*/ 1122557 h 3759069"/>
                    <a:gd name="connsiteX18" fmla="*/ 4466449 w 4641991"/>
                    <a:gd name="connsiteY18" fmla="*/ 0 h 3759069"/>
                    <a:gd name="connsiteX0" fmla="*/ 4132133 w 4641991"/>
                    <a:gd name="connsiteY0" fmla="*/ 1 h 2636513"/>
                    <a:gd name="connsiteX1" fmla="*/ 4641991 w 4641991"/>
                    <a:gd name="connsiteY1" fmla="*/ 342692 h 2636513"/>
                    <a:gd name="connsiteX2" fmla="*/ 4513928 w 4641991"/>
                    <a:gd name="connsiteY2" fmla="*/ 554358 h 2636513"/>
                    <a:gd name="connsiteX3" fmla="*/ 3154756 w 4641991"/>
                    <a:gd name="connsiteY3" fmla="*/ 1236361 h 2636513"/>
                    <a:gd name="connsiteX4" fmla="*/ 2264886 w 4641991"/>
                    <a:gd name="connsiteY4" fmla="*/ 1404200 h 2636513"/>
                    <a:gd name="connsiteX5" fmla="*/ 2168838 w 4641991"/>
                    <a:gd name="connsiteY5" fmla="*/ 1450370 h 2636513"/>
                    <a:gd name="connsiteX6" fmla="*/ 1586190 w 4641991"/>
                    <a:gd name="connsiteY6" fmla="*/ 2372092 h 2636513"/>
                    <a:gd name="connsiteX7" fmla="*/ 1474771 w 4641991"/>
                    <a:gd name="connsiteY7" fmla="*/ 2485348 h 2636513"/>
                    <a:gd name="connsiteX8" fmla="*/ 273044 w 4641991"/>
                    <a:gd name="connsiteY8" fmla="*/ 2636379 h 2636513"/>
                    <a:gd name="connsiteX9" fmla="*/ 219823 w 4641991"/>
                    <a:gd name="connsiteY9" fmla="*/ 2141004 h 2636513"/>
                    <a:gd name="connsiteX10" fmla="*/ 1146507 w 4641991"/>
                    <a:gd name="connsiteY10" fmla="*/ 1983286 h 2636513"/>
                    <a:gd name="connsiteX11" fmla="*/ 1176597 w 4641991"/>
                    <a:gd name="connsiteY11" fmla="*/ 1918908 h 2636513"/>
                    <a:gd name="connsiteX12" fmla="*/ 1782520 w 4641991"/>
                    <a:gd name="connsiteY12" fmla="*/ 1118672 h 2636513"/>
                    <a:gd name="connsiteX13" fmla="*/ 1984465 w 4641991"/>
                    <a:gd name="connsiteY13" fmla="*/ 1132318 h 2636513"/>
                    <a:gd name="connsiteX14" fmla="*/ 3145217 w 4641991"/>
                    <a:gd name="connsiteY14" fmla="*/ 890526 h 2636513"/>
                    <a:gd name="connsiteX15" fmla="*/ 3410594 w 4641991"/>
                    <a:gd name="connsiteY15" fmla="*/ 423387 h 2636513"/>
                    <a:gd name="connsiteX16" fmla="*/ 4054693 w 4641991"/>
                    <a:gd name="connsiteY16" fmla="*/ 118981 h 2636513"/>
                    <a:gd name="connsiteX17" fmla="*/ 4132133 w 4641991"/>
                    <a:gd name="connsiteY17" fmla="*/ 1 h 2636513"/>
                    <a:gd name="connsiteX0" fmla="*/ 4054693 w 4641991"/>
                    <a:gd name="connsiteY0" fmla="*/ 778 h 2518310"/>
                    <a:gd name="connsiteX1" fmla="*/ 4641991 w 4641991"/>
                    <a:gd name="connsiteY1" fmla="*/ 224489 h 2518310"/>
                    <a:gd name="connsiteX2" fmla="*/ 4513928 w 4641991"/>
                    <a:gd name="connsiteY2" fmla="*/ 436155 h 2518310"/>
                    <a:gd name="connsiteX3" fmla="*/ 3154756 w 4641991"/>
                    <a:gd name="connsiteY3" fmla="*/ 1118158 h 2518310"/>
                    <a:gd name="connsiteX4" fmla="*/ 2264886 w 4641991"/>
                    <a:gd name="connsiteY4" fmla="*/ 1285997 h 2518310"/>
                    <a:gd name="connsiteX5" fmla="*/ 2168838 w 4641991"/>
                    <a:gd name="connsiteY5" fmla="*/ 1332167 h 2518310"/>
                    <a:gd name="connsiteX6" fmla="*/ 1586190 w 4641991"/>
                    <a:gd name="connsiteY6" fmla="*/ 2253889 h 2518310"/>
                    <a:gd name="connsiteX7" fmla="*/ 1474771 w 4641991"/>
                    <a:gd name="connsiteY7" fmla="*/ 2367145 h 2518310"/>
                    <a:gd name="connsiteX8" fmla="*/ 273044 w 4641991"/>
                    <a:gd name="connsiteY8" fmla="*/ 2518176 h 2518310"/>
                    <a:gd name="connsiteX9" fmla="*/ 219823 w 4641991"/>
                    <a:gd name="connsiteY9" fmla="*/ 2022801 h 2518310"/>
                    <a:gd name="connsiteX10" fmla="*/ 1146507 w 4641991"/>
                    <a:gd name="connsiteY10" fmla="*/ 1865083 h 2518310"/>
                    <a:gd name="connsiteX11" fmla="*/ 1176597 w 4641991"/>
                    <a:gd name="connsiteY11" fmla="*/ 1800705 h 2518310"/>
                    <a:gd name="connsiteX12" fmla="*/ 1782520 w 4641991"/>
                    <a:gd name="connsiteY12" fmla="*/ 1000469 h 2518310"/>
                    <a:gd name="connsiteX13" fmla="*/ 1984465 w 4641991"/>
                    <a:gd name="connsiteY13" fmla="*/ 1014115 h 2518310"/>
                    <a:gd name="connsiteX14" fmla="*/ 3145217 w 4641991"/>
                    <a:gd name="connsiteY14" fmla="*/ 772323 h 2518310"/>
                    <a:gd name="connsiteX15" fmla="*/ 3410594 w 4641991"/>
                    <a:gd name="connsiteY15" fmla="*/ 305184 h 2518310"/>
                    <a:gd name="connsiteX16" fmla="*/ 4054693 w 4641991"/>
                    <a:gd name="connsiteY16" fmla="*/ 778 h 2518310"/>
                    <a:gd name="connsiteX0" fmla="*/ 4054693 w 4641991"/>
                    <a:gd name="connsiteY0" fmla="*/ 778 h 2518310"/>
                    <a:gd name="connsiteX1" fmla="*/ 4641991 w 4641991"/>
                    <a:gd name="connsiteY1" fmla="*/ 224489 h 2518310"/>
                    <a:gd name="connsiteX2" fmla="*/ 3154756 w 4641991"/>
                    <a:gd name="connsiteY2" fmla="*/ 1118158 h 2518310"/>
                    <a:gd name="connsiteX3" fmla="*/ 2264886 w 4641991"/>
                    <a:gd name="connsiteY3" fmla="*/ 1285997 h 2518310"/>
                    <a:gd name="connsiteX4" fmla="*/ 2168838 w 4641991"/>
                    <a:gd name="connsiteY4" fmla="*/ 1332167 h 2518310"/>
                    <a:gd name="connsiteX5" fmla="*/ 1586190 w 4641991"/>
                    <a:gd name="connsiteY5" fmla="*/ 2253889 h 2518310"/>
                    <a:gd name="connsiteX6" fmla="*/ 1474771 w 4641991"/>
                    <a:gd name="connsiteY6" fmla="*/ 2367145 h 2518310"/>
                    <a:gd name="connsiteX7" fmla="*/ 273044 w 4641991"/>
                    <a:gd name="connsiteY7" fmla="*/ 2518176 h 2518310"/>
                    <a:gd name="connsiteX8" fmla="*/ 219823 w 4641991"/>
                    <a:gd name="connsiteY8" fmla="*/ 2022801 h 2518310"/>
                    <a:gd name="connsiteX9" fmla="*/ 1146507 w 4641991"/>
                    <a:gd name="connsiteY9" fmla="*/ 1865083 h 2518310"/>
                    <a:gd name="connsiteX10" fmla="*/ 1176597 w 4641991"/>
                    <a:gd name="connsiteY10" fmla="*/ 1800705 h 2518310"/>
                    <a:gd name="connsiteX11" fmla="*/ 1782520 w 4641991"/>
                    <a:gd name="connsiteY11" fmla="*/ 1000469 h 2518310"/>
                    <a:gd name="connsiteX12" fmla="*/ 1984465 w 4641991"/>
                    <a:gd name="connsiteY12" fmla="*/ 1014115 h 2518310"/>
                    <a:gd name="connsiteX13" fmla="*/ 3145217 w 4641991"/>
                    <a:gd name="connsiteY13" fmla="*/ 772323 h 2518310"/>
                    <a:gd name="connsiteX14" fmla="*/ 3410594 w 4641991"/>
                    <a:gd name="connsiteY14" fmla="*/ 305184 h 2518310"/>
                    <a:gd name="connsiteX15" fmla="*/ 4054693 w 4641991"/>
                    <a:gd name="connsiteY15" fmla="*/ 778 h 2518310"/>
                    <a:gd name="connsiteX0" fmla="*/ 4054693 w 4054693"/>
                    <a:gd name="connsiteY0" fmla="*/ 0 h 2517532"/>
                    <a:gd name="connsiteX1" fmla="*/ 3154756 w 4054693"/>
                    <a:gd name="connsiteY1" fmla="*/ 1117380 h 2517532"/>
                    <a:gd name="connsiteX2" fmla="*/ 2264886 w 4054693"/>
                    <a:gd name="connsiteY2" fmla="*/ 1285219 h 2517532"/>
                    <a:gd name="connsiteX3" fmla="*/ 2168838 w 4054693"/>
                    <a:gd name="connsiteY3" fmla="*/ 1331389 h 2517532"/>
                    <a:gd name="connsiteX4" fmla="*/ 1586190 w 4054693"/>
                    <a:gd name="connsiteY4" fmla="*/ 2253111 h 2517532"/>
                    <a:gd name="connsiteX5" fmla="*/ 1474771 w 4054693"/>
                    <a:gd name="connsiteY5" fmla="*/ 2366367 h 2517532"/>
                    <a:gd name="connsiteX6" fmla="*/ 273044 w 4054693"/>
                    <a:gd name="connsiteY6" fmla="*/ 2517398 h 2517532"/>
                    <a:gd name="connsiteX7" fmla="*/ 219823 w 4054693"/>
                    <a:gd name="connsiteY7" fmla="*/ 2022023 h 2517532"/>
                    <a:gd name="connsiteX8" fmla="*/ 1146507 w 4054693"/>
                    <a:gd name="connsiteY8" fmla="*/ 1864305 h 2517532"/>
                    <a:gd name="connsiteX9" fmla="*/ 1176597 w 4054693"/>
                    <a:gd name="connsiteY9" fmla="*/ 1799927 h 2517532"/>
                    <a:gd name="connsiteX10" fmla="*/ 1782520 w 4054693"/>
                    <a:gd name="connsiteY10" fmla="*/ 999691 h 2517532"/>
                    <a:gd name="connsiteX11" fmla="*/ 1984465 w 4054693"/>
                    <a:gd name="connsiteY11" fmla="*/ 1013337 h 2517532"/>
                    <a:gd name="connsiteX12" fmla="*/ 3145217 w 4054693"/>
                    <a:gd name="connsiteY12" fmla="*/ 771545 h 2517532"/>
                    <a:gd name="connsiteX13" fmla="*/ 3410594 w 4054693"/>
                    <a:gd name="connsiteY13" fmla="*/ 304406 h 2517532"/>
                    <a:gd name="connsiteX14" fmla="*/ 4054693 w 4054693"/>
                    <a:gd name="connsiteY14" fmla="*/ 0 h 2517532"/>
                    <a:gd name="connsiteX0" fmla="*/ 3410594 w 3422652"/>
                    <a:gd name="connsiteY0" fmla="*/ 0 h 2213126"/>
                    <a:gd name="connsiteX1" fmla="*/ 3154756 w 3422652"/>
                    <a:gd name="connsiteY1" fmla="*/ 812974 h 2213126"/>
                    <a:gd name="connsiteX2" fmla="*/ 2264886 w 3422652"/>
                    <a:gd name="connsiteY2" fmla="*/ 980813 h 2213126"/>
                    <a:gd name="connsiteX3" fmla="*/ 2168838 w 3422652"/>
                    <a:gd name="connsiteY3" fmla="*/ 1026983 h 2213126"/>
                    <a:gd name="connsiteX4" fmla="*/ 1586190 w 3422652"/>
                    <a:gd name="connsiteY4" fmla="*/ 1948705 h 2213126"/>
                    <a:gd name="connsiteX5" fmla="*/ 1474771 w 3422652"/>
                    <a:gd name="connsiteY5" fmla="*/ 2061961 h 2213126"/>
                    <a:gd name="connsiteX6" fmla="*/ 273044 w 3422652"/>
                    <a:gd name="connsiteY6" fmla="*/ 2212992 h 2213126"/>
                    <a:gd name="connsiteX7" fmla="*/ 219823 w 3422652"/>
                    <a:gd name="connsiteY7" fmla="*/ 1717617 h 2213126"/>
                    <a:gd name="connsiteX8" fmla="*/ 1146507 w 3422652"/>
                    <a:gd name="connsiteY8" fmla="*/ 1559899 h 2213126"/>
                    <a:gd name="connsiteX9" fmla="*/ 1176597 w 3422652"/>
                    <a:gd name="connsiteY9" fmla="*/ 1495521 h 2213126"/>
                    <a:gd name="connsiteX10" fmla="*/ 1782520 w 3422652"/>
                    <a:gd name="connsiteY10" fmla="*/ 695285 h 2213126"/>
                    <a:gd name="connsiteX11" fmla="*/ 1984465 w 3422652"/>
                    <a:gd name="connsiteY11" fmla="*/ 708931 h 2213126"/>
                    <a:gd name="connsiteX12" fmla="*/ 3145217 w 3422652"/>
                    <a:gd name="connsiteY12" fmla="*/ 467139 h 2213126"/>
                    <a:gd name="connsiteX13" fmla="*/ 3410594 w 3422652"/>
                    <a:gd name="connsiteY13" fmla="*/ 0 h 2213126"/>
                    <a:gd name="connsiteX0" fmla="*/ 3410594 w 3428840"/>
                    <a:gd name="connsiteY0" fmla="*/ 3140 h 2216266"/>
                    <a:gd name="connsiteX1" fmla="*/ 3428840 w 3428840"/>
                    <a:gd name="connsiteY1" fmla="*/ 0 h 2216266"/>
                    <a:gd name="connsiteX2" fmla="*/ 3154756 w 3428840"/>
                    <a:gd name="connsiteY2" fmla="*/ 816114 h 2216266"/>
                    <a:gd name="connsiteX3" fmla="*/ 2264886 w 3428840"/>
                    <a:gd name="connsiteY3" fmla="*/ 983953 h 2216266"/>
                    <a:gd name="connsiteX4" fmla="*/ 2168838 w 3428840"/>
                    <a:gd name="connsiteY4" fmla="*/ 1030123 h 2216266"/>
                    <a:gd name="connsiteX5" fmla="*/ 1586190 w 3428840"/>
                    <a:gd name="connsiteY5" fmla="*/ 1951845 h 2216266"/>
                    <a:gd name="connsiteX6" fmla="*/ 1474771 w 3428840"/>
                    <a:gd name="connsiteY6" fmla="*/ 2065101 h 2216266"/>
                    <a:gd name="connsiteX7" fmla="*/ 273044 w 3428840"/>
                    <a:gd name="connsiteY7" fmla="*/ 2216132 h 2216266"/>
                    <a:gd name="connsiteX8" fmla="*/ 219823 w 3428840"/>
                    <a:gd name="connsiteY8" fmla="*/ 1720757 h 2216266"/>
                    <a:gd name="connsiteX9" fmla="*/ 1146507 w 3428840"/>
                    <a:gd name="connsiteY9" fmla="*/ 1563039 h 2216266"/>
                    <a:gd name="connsiteX10" fmla="*/ 1176597 w 3428840"/>
                    <a:gd name="connsiteY10" fmla="*/ 1498661 h 2216266"/>
                    <a:gd name="connsiteX11" fmla="*/ 1782520 w 3428840"/>
                    <a:gd name="connsiteY11" fmla="*/ 698425 h 2216266"/>
                    <a:gd name="connsiteX12" fmla="*/ 1984465 w 3428840"/>
                    <a:gd name="connsiteY12" fmla="*/ 712071 h 2216266"/>
                    <a:gd name="connsiteX13" fmla="*/ 3145217 w 3428840"/>
                    <a:gd name="connsiteY13" fmla="*/ 470279 h 2216266"/>
                    <a:gd name="connsiteX14" fmla="*/ 3410594 w 3428840"/>
                    <a:gd name="connsiteY14" fmla="*/ 3140 h 2216266"/>
                    <a:gd name="connsiteX0" fmla="*/ 3145217 w 3428840"/>
                    <a:gd name="connsiteY0" fmla="*/ 475808 h 2221795"/>
                    <a:gd name="connsiteX1" fmla="*/ 3428840 w 3428840"/>
                    <a:gd name="connsiteY1" fmla="*/ 5529 h 2221795"/>
                    <a:gd name="connsiteX2" fmla="*/ 3154756 w 3428840"/>
                    <a:gd name="connsiteY2" fmla="*/ 821643 h 2221795"/>
                    <a:gd name="connsiteX3" fmla="*/ 2264886 w 3428840"/>
                    <a:gd name="connsiteY3" fmla="*/ 989482 h 2221795"/>
                    <a:gd name="connsiteX4" fmla="*/ 2168838 w 3428840"/>
                    <a:gd name="connsiteY4" fmla="*/ 1035652 h 2221795"/>
                    <a:gd name="connsiteX5" fmla="*/ 1586190 w 3428840"/>
                    <a:gd name="connsiteY5" fmla="*/ 1957374 h 2221795"/>
                    <a:gd name="connsiteX6" fmla="*/ 1474771 w 3428840"/>
                    <a:gd name="connsiteY6" fmla="*/ 2070630 h 2221795"/>
                    <a:gd name="connsiteX7" fmla="*/ 273044 w 3428840"/>
                    <a:gd name="connsiteY7" fmla="*/ 2221661 h 2221795"/>
                    <a:gd name="connsiteX8" fmla="*/ 219823 w 3428840"/>
                    <a:gd name="connsiteY8" fmla="*/ 1726286 h 2221795"/>
                    <a:gd name="connsiteX9" fmla="*/ 1146507 w 3428840"/>
                    <a:gd name="connsiteY9" fmla="*/ 1568568 h 2221795"/>
                    <a:gd name="connsiteX10" fmla="*/ 1176597 w 3428840"/>
                    <a:gd name="connsiteY10" fmla="*/ 1504190 h 2221795"/>
                    <a:gd name="connsiteX11" fmla="*/ 1782520 w 3428840"/>
                    <a:gd name="connsiteY11" fmla="*/ 703954 h 2221795"/>
                    <a:gd name="connsiteX12" fmla="*/ 1984465 w 3428840"/>
                    <a:gd name="connsiteY12" fmla="*/ 717600 h 2221795"/>
                    <a:gd name="connsiteX13" fmla="*/ 3145217 w 3428840"/>
                    <a:gd name="connsiteY13" fmla="*/ 475808 h 2221795"/>
                    <a:gd name="connsiteX0" fmla="*/ 3145217 w 3278383"/>
                    <a:gd name="connsiteY0" fmla="*/ 0 h 1745987"/>
                    <a:gd name="connsiteX1" fmla="*/ 3154756 w 3278383"/>
                    <a:gd name="connsiteY1" fmla="*/ 345835 h 1745987"/>
                    <a:gd name="connsiteX2" fmla="*/ 2264886 w 3278383"/>
                    <a:gd name="connsiteY2" fmla="*/ 513674 h 1745987"/>
                    <a:gd name="connsiteX3" fmla="*/ 2168838 w 3278383"/>
                    <a:gd name="connsiteY3" fmla="*/ 559844 h 1745987"/>
                    <a:gd name="connsiteX4" fmla="*/ 1586190 w 3278383"/>
                    <a:gd name="connsiteY4" fmla="*/ 1481566 h 1745987"/>
                    <a:gd name="connsiteX5" fmla="*/ 1474771 w 3278383"/>
                    <a:gd name="connsiteY5" fmla="*/ 1594822 h 1745987"/>
                    <a:gd name="connsiteX6" fmla="*/ 273044 w 3278383"/>
                    <a:gd name="connsiteY6" fmla="*/ 1745853 h 1745987"/>
                    <a:gd name="connsiteX7" fmla="*/ 219823 w 3278383"/>
                    <a:gd name="connsiteY7" fmla="*/ 1250478 h 1745987"/>
                    <a:gd name="connsiteX8" fmla="*/ 1146507 w 3278383"/>
                    <a:gd name="connsiteY8" fmla="*/ 1092760 h 1745987"/>
                    <a:gd name="connsiteX9" fmla="*/ 1176597 w 3278383"/>
                    <a:gd name="connsiteY9" fmla="*/ 1028382 h 1745987"/>
                    <a:gd name="connsiteX10" fmla="*/ 1782520 w 3278383"/>
                    <a:gd name="connsiteY10" fmla="*/ 228146 h 1745987"/>
                    <a:gd name="connsiteX11" fmla="*/ 1984465 w 3278383"/>
                    <a:gd name="connsiteY11" fmla="*/ 241792 h 1745987"/>
                    <a:gd name="connsiteX12" fmla="*/ 3145217 w 3278383"/>
                    <a:gd name="connsiteY12" fmla="*/ 0 h 1745987"/>
                    <a:gd name="connsiteX0" fmla="*/ 1984465 w 3154756"/>
                    <a:gd name="connsiteY0" fmla="*/ 13646 h 1517841"/>
                    <a:gd name="connsiteX1" fmla="*/ 3154756 w 3154756"/>
                    <a:gd name="connsiteY1" fmla="*/ 117689 h 1517841"/>
                    <a:gd name="connsiteX2" fmla="*/ 2264886 w 3154756"/>
                    <a:gd name="connsiteY2" fmla="*/ 285528 h 1517841"/>
                    <a:gd name="connsiteX3" fmla="*/ 2168838 w 3154756"/>
                    <a:gd name="connsiteY3" fmla="*/ 331698 h 1517841"/>
                    <a:gd name="connsiteX4" fmla="*/ 1586190 w 3154756"/>
                    <a:gd name="connsiteY4" fmla="*/ 1253420 h 1517841"/>
                    <a:gd name="connsiteX5" fmla="*/ 1474771 w 3154756"/>
                    <a:gd name="connsiteY5" fmla="*/ 1366676 h 1517841"/>
                    <a:gd name="connsiteX6" fmla="*/ 273044 w 3154756"/>
                    <a:gd name="connsiteY6" fmla="*/ 1517707 h 1517841"/>
                    <a:gd name="connsiteX7" fmla="*/ 219823 w 3154756"/>
                    <a:gd name="connsiteY7" fmla="*/ 1022332 h 1517841"/>
                    <a:gd name="connsiteX8" fmla="*/ 1146507 w 3154756"/>
                    <a:gd name="connsiteY8" fmla="*/ 864614 h 1517841"/>
                    <a:gd name="connsiteX9" fmla="*/ 1176597 w 3154756"/>
                    <a:gd name="connsiteY9" fmla="*/ 800236 h 1517841"/>
                    <a:gd name="connsiteX10" fmla="*/ 1782520 w 3154756"/>
                    <a:gd name="connsiteY10" fmla="*/ 0 h 1517841"/>
                    <a:gd name="connsiteX11" fmla="*/ 1984465 w 3154756"/>
                    <a:gd name="connsiteY11" fmla="*/ 13646 h 1517841"/>
                    <a:gd name="connsiteX0" fmla="*/ 1984465 w 2264887"/>
                    <a:gd name="connsiteY0" fmla="*/ 13646 h 1517841"/>
                    <a:gd name="connsiteX1" fmla="*/ 2264886 w 2264887"/>
                    <a:gd name="connsiteY1" fmla="*/ 285528 h 1517841"/>
                    <a:gd name="connsiteX2" fmla="*/ 2168838 w 2264887"/>
                    <a:gd name="connsiteY2" fmla="*/ 331698 h 1517841"/>
                    <a:gd name="connsiteX3" fmla="*/ 1586190 w 2264887"/>
                    <a:gd name="connsiteY3" fmla="*/ 1253420 h 1517841"/>
                    <a:gd name="connsiteX4" fmla="*/ 1474771 w 2264887"/>
                    <a:gd name="connsiteY4" fmla="*/ 1366676 h 1517841"/>
                    <a:gd name="connsiteX5" fmla="*/ 273044 w 2264887"/>
                    <a:gd name="connsiteY5" fmla="*/ 1517707 h 1517841"/>
                    <a:gd name="connsiteX6" fmla="*/ 219823 w 2264887"/>
                    <a:gd name="connsiteY6" fmla="*/ 1022332 h 1517841"/>
                    <a:gd name="connsiteX7" fmla="*/ 1146507 w 2264887"/>
                    <a:gd name="connsiteY7" fmla="*/ 864614 h 1517841"/>
                    <a:gd name="connsiteX8" fmla="*/ 1176597 w 2264887"/>
                    <a:gd name="connsiteY8" fmla="*/ 800236 h 1517841"/>
                    <a:gd name="connsiteX9" fmla="*/ 1782520 w 2264887"/>
                    <a:gd name="connsiteY9" fmla="*/ 0 h 1517841"/>
                    <a:gd name="connsiteX10" fmla="*/ 1984465 w 2264887"/>
                    <a:gd name="connsiteY10" fmla="*/ 13646 h 1517841"/>
                    <a:gd name="connsiteX0" fmla="*/ 1984465 w 2205392"/>
                    <a:gd name="connsiteY0" fmla="*/ 13646 h 1517841"/>
                    <a:gd name="connsiteX1" fmla="*/ 2205392 w 2205392"/>
                    <a:gd name="connsiteY1" fmla="*/ 312404 h 1517841"/>
                    <a:gd name="connsiteX2" fmla="*/ 2168838 w 2205392"/>
                    <a:gd name="connsiteY2" fmla="*/ 331698 h 1517841"/>
                    <a:gd name="connsiteX3" fmla="*/ 1586190 w 2205392"/>
                    <a:gd name="connsiteY3" fmla="*/ 1253420 h 1517841"/>
                    <a:gd name="connsiteX4" fmla="*/ 1474771 w 2205392"/>
                    <a:gd name="connsiteY4" fmla="*/ 1366676 h 1517841"/>
                    <a:gd name="connsiteX5" fmla="*/ 273044 w 2205392"/>
                    <a:gd name="connsiteY5" fmla="*/ 1517707 h 1517841"/>
                    <a:gd name="connsiteX6" fmla="*/ 219823 w 2205392"/>
                    <a:gd name="connsiteY6" fmla="*/ 1022332 h 1517841"/>
                    <a:gd name="connsiteX7" fmla="*/ 1146507 w 2205392"/>
                    <a:gd name="connsiteY7" fmla="*/ 864614 h 1517841"/>
                    <a:gd name="connsiteX8" fmla="*/ 1176597 w 2205392"/>
                    <a:gd name="connsiteY8" fmla="*/ 800236 h 1517841"/>
                    <a:gd name="connsiteX9" fmla="*/ 1782520 w 2205392"/>
                    <a:gd name="connsiteY9" fmla="*/ 0 h 1517841"/>
                    <a:gd name="connsiteX10" fmla="*/ 1984465 w 2205392"/>
                    <a:gd name="connsiteY10" fmla="*/ 13646 h 1517841"/>
                    <a:gd name="connsiteX0" fmla="*/ 1926296 w 2205392"/>
                    <a:gd name="connsiteY0" fmla="*/ 31389 h 1517841"/>
                    <a:gd name="connsiteX1" fmla="*/ 2205392 w 2205392"/>
                    <a:gd name="connsiteY1" fmla="*/ 312404 h 1517841"/>
                    <a:gd name="connsiteX2" fmla="*/ 2168838 w 2205392"/>
                    <a:gd name="connsiteY2" fmla="*/ 331698 h 1517841"/>
                    <a:gd name="connsiteX3" fmla="*/ 1586190 w 2205392"/>
                    <a:gd name="connsiteY3" fmla="*/ 1253420 h 1517841"/>
                    <a:gd name="connsiteX4" fmla="*/ 1474771 w 2205392"/>
                    <a:gd name="connsiteY4" fmla="*/ 1366676 h 1517841"/>
                    <a:gd name="connsiteX5" fmla="*/ 273044 w 2205392"/>
                    <a:gd name="connsiteY5" fmla="*/ 1517707 h 1517841"/>
                    <a:gd name="connsiteX6" fmla="*/ 219823 w 2205392"/>
                    <a:gd name="connsiteY6" fmla="*/ 1022332 h 1517841"/>
                    <a:gd name="connsiteX7" fmla="*/ 1146507 w 2205392"/>
                    <a:gd name="connsiteY7" fmla="*/ 864614 h 1517841"/>
                    <a:gd name="connsiteX8" fmla="*/ 1176597 w 2205392"/>
                    <a:gd name="connsiteY8" fmla="*/ 800236 h 1517841"/>
                    <a:gd name="connsiteX9" fmla="*/ 1782520 w 2205392"/>
                    <a:gd name="connsiteY9" fmla="*/ 0 h 1517841"/>
                    <a:gd name="connsiteX10" fmla="*/ 1926296 w 2205392"/>
                    <a:gd name="connsiteY10" fmla="*/ 31389 h 1517841"/>
                    <a:gd name="connsiteX0" fmla="*/ 1926296 w 2205392"/>
                    <a:gd name="connsiteY0" fmla="*/ 31389 h 1517841"/>
                    <a:gd name="connsiteX1" fmla="*/ 2205392 w 2205392"/>
                    <a:gd name="connsiteY1" fmla="*/ 312404 h 1517841"/>
                    <a:gd name="connsiteX2" fmla="*/ 2168838 w 2205392"/>
                    <a:gd name="connsiteY2" fmla="*/ 331698 h 1517841"/>
                    <a:gd name="connsiteX3" fmla="*/ 1586190 w 2205392"/>
                    <a:gd name="connsiteY3" fmla="*/ 1253420 h 1517841"/>
                    <a:gd name="connsiteX4" fmla="*/ 1474771 w 2205392"/>
                    <a:gd name="connsiteY4" fmla="*/ 1366676 h 1517841"/>
                    <a:gd name="connsiteX5" fmla="*/ 273044 w 2205392"/>
                    <a:gd name="connsiteY5" fmla="*/ 1517707 h 1517841"/>
                    <a:gd name="connsiteX6" fmla="*/ 219823 w 2205392"/>
                    <a:gd name="connsiteY6" fmla="*/ 1022332 h 1517841"/>
                    <a:gd name="connsiteX7" fmla="*/ 1146507 w 2205392"/>
                    <a:gd name="connsiteY7" fmla="*/ 864614 h 1517841"/>
                    <a:gd name="connsiteX8" fmla="*/ 1176597 w 2205392"/>
                    <a:gd name="connsiteY8" fmla="*/ 800236 h 1517841"/>
                    <a:gd name="connsiteX9" fmla="*/ 1782520 w 2205392"/>
                    <a:gd name="connsiteY9" fmla="*/ 0 h 1517841"/>
                    <a:gd name="connsiteX10" fmla="*/ 1926296 w 2205392"/>
                    <a:gd name="connsiteY10" fmla="*/ 31389 h 1517841"/>
                    <a:gd name="connsiteX0" fmla="*/ 1926296 w 2205392"/>
                    <a:gd name="connsiteY0" fmla="*/ 31389 h 1517841"/>
                    <a:gd name="connsiteX1" fmla="*/ 2205392 w 2205392"/>
                    <a:gd name="connsiteY1" fmla="*/ 312404 h 1517841"/>
                    <a:gd name="connsiteX2" fmla="*/ 2168838 w 2205392"/>
                    <a:gd name="connsiteY2" fmla="*/ 331698 h 1517841"/>
                    <a:gd name="connsiteX3" fmla="*/ 1586190 w 2205392"/>
                    <a:gd name="connsiteY3" fmla="*/ 1253420 h 1517841"/>
                    <a:gd name="connsiteX4" fmla="*/ 1474771 w 2205392"/>
                    <a:gd name="connsiteY4" fmla="*/ 1366676 h 1517841"/>
                    <a:gd name="connsiteX5" fmla="*/ 273044 w 2205392"/>
                    <a:gd name="connsiteY5" fmla="*/ 1517707 h 1517841"/>
                    <a:gd name="connsiteX6" fmla="*/ 219823 w 2205392"/>
                    <a:gd name="connsiteY6" fmla="*/ 1022332 h 1517841"/>
                    <a:gd name="connsiteX7" fmla="*/ 1146507 w 2205392"/>
                    <a:gd name="connsiteY7" fmla="*/ 864614 h 1517841"/>
                    <a:gd name="connsiteX8" fmla="*/ 1176597 w 2205392"/>
                    <a:gd name="connsiteY8" fmla="*/ 800236 h 1517841"/>
                    <a:gd name="connsiteX9" fmla="*/ 1782520 w 2205392"/>
                    <a:gd name="connsiteY9" fmla="*/ 0 h 1517841"/>
                    <a:gd name="connsiteX10" fmla="*/ 1926296 w 2205392"/>
                    <a:gd name="connsiteY10" fmla="*/ 31389 h 1517841"/>
                    <a:gd name="connsiteX0" fmla="*/ 1926296 w 2205392"/>
                    <a:gd name="connsiteY0" fmla="*/ 31389 h 1517841"/>
                    <a:gd name="connsiteX1" fmla="*/ 2205392 w 2205392"/>
                    <a:gd name="connsiteY1" fmla="*/ 312404 h 1517841"/>
                    <a:gd name="connsiteX2" fmla="*/ 2168838 w 2205392"/>
                    <a:gd name="connsiteY2" fmla="*/ 331698 h 1517841"/>
                    <a:gd name="connsiteX3" fmla="*/ 1586190 w 2205392"/>
                    <a:gd name="connsiteY3" fmla="*/ 1253420 h 1517841"/>
                    <a:gd name="connsiteX4" fmla="*/ 1474771 w 2205392"/>
                    <a:gd name="connsiteY4" fmla="*/ 1366676 h 1517841"/>
                    <a:gd name="connsiteX5" fmla="*/ 273044 w 2205392"/>
                    <a:gd name="connsiteY5" fmla="*/ 1517707 h 1517841"/>
                    <a:gd name="connsiteX6" fmla="*/ 219823 w 2205392"/>
                    <a:gd name="connsiteY6" fmla="*/ 1022332 h 1517841"/>
                    <a:gd name="connsiteX7" fmla="*/ 1146507 w 2205392"/>
                    <a:gd name="connsiteY7" fmla="*/ 864614 h 1517841"/>
                    <a:gd name="connsiteX8" fmla="*/ 1176597 w 2205392"/>
                    <a:gd name="connsiteY8" fmla="*/ 800236 h 1517841"/>
                    <a:gd name="connsiteX9" fmla="*/ 1782520 w 2205392"/>
                    <a:gd name="connsiteY9" fmla="*/ 0 h 1517841"/>
                    <a:gd name="connsiteX10" fmla="*/ 1926296 w 2205392"/>
                    <a:gd name="connsiteY10" fmla="*/ 31389 h 1517841"/>
                    <a:gd name="connsiteX0" fmla="*/ 1926296 w 2205392"/>
                    <a:gd name="connsiteY0" fmla="*/ 0 h 1486452"/>
                    <a:gd name="connsiteX1" fmla="*/ 2205392 w 2205392"/>
                    <a:gd name="connsiteY1" fmla="*/ 281015 h 1486452"/>
                    <a:gd name="connsiteX2" fmla="*/ 2168838 w 2205392"/>
                    <a:gd name="connsiteY2" fmla="*/ 300309 h 1486452"/>
                    <a:gd name="connsiteX3" fmla="*/ 1586190 w 2205392"/>
                    <a:gd name="connsiteY3" fmla="*/ 1222031 h 1486452"/>
                    <a:gd name="connsiteX4" fmla="*/ 1474771 w 2205392"/>
                    <a:gd name="connsiteY4" fmla="*/ 1335287 h 1486452"/>
                    <a:gd name="connsiteX5" fmla="*/ 273044 w 2205392"/>
                    <a:gd name="connsiteY5" fmla="*/ 1486318 h 1486452"/>
                    <a:gd name="connsiteX6" fmla="*/ 219823 w 2205392"/>
                    <a:gd name="connsiteY6" fmla="*/ 990943 h 1486452"/>
                    <a:gd name="connsiteX7" fmla="*/ 1146507 w 2205392"/>
                    <a:gd name="connsiteY7" fmla="*/ 833225 h 1486452"/>
                    <a:gd name="connsiteX8" fmla="*/ 1176597 w 2205392"/>
                    <a:gd name="connsiteY8" fmla="*/ 768847 h 1486452"/>
                    <a:gd name="connsiteX9" fmla="*/ 1695903 w 2205392"/>
                    <a:gd name="connsiteY9" fmla="*/ 93413 h 1486452"/>
                    <a:gd name="connsiteX10" fmla="*/ 1926296 w 2205392"/>
                    <a:gd name="connsiteY10" fmla="*/ 0 h 1486452"/>
                    <a:gd name="connsiteX0" fmla="*/ 1926296 w 2205392"/>
                    <a:gd name="connsiteY0" fmla="*/ 0 h 1486452"/>
                    <a:gd name="connsiteX1" fmla="*/ 2205392 w 2205392"/>
                    <a:gd name="connsiteY1" fmla="*/ 281015 h 1486452"/>
                    <a:gd name="connsiteX2" fmla="*/ 2168838 w 2205392"/>
                    <a:gd name="connsiteY2" fmla="*/ 300309 h 1486452"/>
                    <a:gd name="connsiteX3" fmla="*/ 1586190 w 2205392"/>
                    <a:gd name="connsiteY3" fmla="*/ 1222031 h 1486452"/>
                    <a:gd name="connsiteX4" fmla="*/ 1474771 w 2205392"/>
                    <a:gd name="connsiteY4" fmla="*/ 1335287 h 1486452"/>
                    <a:gd name="connsiteX5" fmla="*/ 273044 w 2205392"/>
                    <a:gd name="connsiteY5" fmla="*/ 1486318 h 1486452"/>
                    <a:gd name="connsiteX6" fmla="*/ 219823 w 2205392"/>
                    <a:gd name="connsiteY6" fmla="*/ 990943 h 1486452"/>
                    <a:gd name="connsiteX7" fmla="*/ 1146507 w 2205392"/>
                    <a:gd name="connsiteY7" fmla="*/ 833225 h 1486452"/>
                    <a:gd name="connsiteX8" fmla="*/ 1176597 w 2205392"/>
                    <a:gd name="connsiteY8" fmla="*/ 768847 h 1486452"/>
                    <a:gd name="connsiteX9" fmla="*/ 1695903 w 2205392"/>
                    <a:gd name="connsiteY9" fmla="*/ 93413 h 1486452"/>
                    <a:gd name="connsiteX10" fmla="*/ 1926296 w 2205392"/>
                    <a:gd name="connsiteY10" fmla="*/ 0 h 1486452"/>
                    <a:gd name="connsiteX0" fmla="*/ 1926296 w 2205392"/>
                    <a:gd name="connsiteY0" fmla="*/ 0 h 1486452"/>
                    <a:gd name="connsiteX1" fmla="*/ 2205392 w 2205392"/>
                    <a:gd name="connsiteY1" fmla="*/ 281015 h 1486452"/>
                    <a:gd name="connsiteX2" fmla="*/ 2168838 w 2205392"/>
                    <a:gd name="connsiteY2" fmla="*/ 300309 h 1486452"/>
                    <a:gd name="connsiteX3" fmla="*/ 1586190 w 2205392"/>
                    <a:gd name="connsiteY3" fmla="*/ 1222031 h 1486452"/>
                    <a:gd name="connsiteX4" fmla="*/ 1474771 w 2205392"/>
                    <a:gd name="connsiteY4" fmla="*/ 1335287 h 1486452"/>
                    <a:gd name="connsiteX5" fmla="*/ 273044 w 2205392"/>
                    <a:gd name="connsiteY5" fmla="*/ 1486318 h 1486452"/>
                    <a:gd name="connsiteX6" fmla="*/ 219823 w 2205392"/>
                    <a:gd name="connsiteY6" fmla="*/ 990943 h 1486452"/>
                    <a:gd name="connsiteX7" fmla="*/ 1146507 w 2205392"/>
                    <a:gd name="connsiteY7" fmla="*/ 833225 h 1486452"/>
                    <a:gd name="connsiteX8" fmla="*/ 1695903 w 2205392"/>
                    <a:gd name="connsiteY8" fmla="*/ 93413 h 1486452"/>
                    <a:gd name="connsiteX9" fmla="*/ 1926296 w 2205392"/>
                    <a:gd name="connsiteY9" fmla="*/ 0 h 1486452"/>
                    <a:gd name="connsiteX0" fmla="*/ 1926296 w 2205392"/>
                    <a:gd name="connsiteY0" fmla="*/ 0 h 1486452"/>
                    <a:gd name="connsiteX1" fmla="*/ 2205392 w 2205392"/>
                    <a:gd name="connsiteY1" fmla="*/ 281015 h 1486452"/>
                    <a:gd name="connsiteX2" fmla="*/ 2168838 w 2205392"/>
                    <a:gd name="connsiteY2" fmla="*/ 300309 h 1486452"/>
                    <a:gd name="connsiteX3" fmla="*/ 1586190 w 2205392"/>
                    <a:gd name="connsiteY3" fmla="*/ 1222031 h 1486452"/>
                    <a:gd name="connsiteX4" fmla="*/ 1474771 w 2205392"/>
                    <a:gd name="connsiteY4" fmla="*/ 1335287 h 1486452"/>
                    <a:gd name="connsiteX5" fmla="*/ 273044 w 2205392"/>
                    <a:gd name="connsiteY5" fmla="*/ 1486318 h 1486452"/>
                    <a:gd name="connsiteX6" fmla="*/ 219823 w 2205392"/>
                    <a:gd name="connsiteY6" fmla="*/ 990943 h 1486452"/>
                    <a:gd name="connsiteX7" fmla="*/ 1252815 w 2205392"/>
                    <a:gd name="connsiteY7" fmla="*/ 832452 h 1486452"/>
                    <a:gd name="connsiteX8" fmla="*/ 1695903 w 2205392"/>
                    <a:gd name="connsiteY8" fmla="*/ 93413 h 1486452"/>
                    <a:gd name="connsiteX9" fmla="*/ 1926296 w 2205392"/>
                    <a:gd name="connsiteY9" fmla="*/ 0 h 1486452"/>
                    <a:gd name="connsiteX0" fmla="*/ 1926296 w 2197081"/>
                    <a:gd name="connsiteY0" fmla="*/ 0 h 1486452"/>
                    <a:gd name="connsiteX1" fmla="*/ 2197081 w 2197081"/>
                    <a:gd name="connsiteY1" fmla="*/ 322102 h 1486452"/>
                    <a:gd name="connsiteX2" fmla="*/ 2168838 w 2197081"/>
                    <a:gd name="connsiteY2" fmla="*/ 300309 h 1486452"/>
                    <a:gd name="connsiteX3" fmla="*/ 1586190 w 2197081"/>
                    <a:gd name="connsiteY3" fmla="*/ 1222031 h 1486452"/>
                    <a:gd name="connsiteX4" fmla="*/ 1474771 w 2197081"/>
                    <a:gd name="connsiteY4" fmla="*/ 1335287 h 1486452"/>
                    <a:gd name="connsiteX5" fmla="*/ 273044 w 2197081"/>
                    <a:gd name="connsiteY5" fmla="*/ 1486318 h 1486452"/>
                    <a:gd name="connsiteX6" fmla="*/ 219823 w 2197081"/>
                    <a:gd name="connsiteY6" fmla="*/ 990943 h 1486452"/>
                    <a:gd name="connsiteX7" fmla="*/ 1252815 w 2197081"/>
                    <a:gd name="connsiteY7" fmla="*/ 832452 h 1486452"/>
                    <a:gd name="connsiteX8" fmla="*/ 1695903 w 2197081"/>
                    <a:gd name="connsiteY8" fmla="*/ 93413 h 1486452"/>
                    <a:gd name="connsiteX9" fmla="*/ 1926296 w 2197081"/>
                    <a:gd name="connsiteY9" fmla="*/ 0 h 1486452"/>
                    <a:gd name="connsiteX0" fmla="*/ 1926296 w 2197081"/>
                    <a:gd name="connsiteY0" fmla="*/ 0 h 1486452"/>
                    <a:gd name="connsiteX1" fmla="*/ 2197081 w 2197081"/>
                    <a:gd name="connsiteY1" fmla="*/ 322102 h 1486452"/>
                    <a:gd name="connsiteX2" fmla="*/ 2147785 w 2197081"/>
                    <a:gd name="connsiteY2" fmla="*/ 353644 h 1486452"/>
                    <a:gd name="connsiteX3" fmla="*/ 1586190 w 2197081"/>
                    <a:gd name="connsiteY3" fmla="*/ 1222031 h 1486452"/>
                    <a:gd name="connsiteX4" fmla="*/ 1474771 w 2197081"/>
                    <a:gd name="connsiteY4" fmla="*/ 1335287 h 1486452"/>
                    <a:gd name="connsiteX5" fmla="*/ 273044 w 2197081"/>
                    <a:gd name="connsiteY5" fmla="*/ 1486318 h 1486452"/>
                    <a:gd name="connsiteX6" fmla="*/ 219823 w 2197081"/>
                    <a:gd name="connsiteY6" fmla="*/ 990943 h 1486452"/>
                    <a:gd name="connsiteX7" fmla="*/ 1252815 w 2197081"/>
                    <a:gd name="connsiteY7" fmla="*/ 832452 h 1486452"/>
                    <a:gd name="connsiteX8" fmla="*/ 1695903 w 2197081"/>
                    <a:gd name="connsiteY8" fmla="*/ 93413 h 1486452"/>
                    <a:gd name="connsiteX9" fmla="*/ 1926296 w 2197081"/>
                    <a:gd name="connsiteY9" fmla="*/ 0 h 1486452"/>
                    <a:gd name="connsiteX0" fmla="*/ 1891750 w 2197081"/>
                    <a:gd name="connsiteY0" fmla="*/ 0 h 1477759"/>
                    <a:gd name="connsiteX1" fmla="*/ 2197081 w 2197081"/>
                    <a:gd name="connsiteY1" fmla="*/ 313409 h 1477759"/>
                    <a:gd name="connsiteX2" fmla="*/ 2147785 w 2197081"/>
                    <a:gd name="connsiteY2" fmla="*/ 344951 h 1477759"/>
                    <a:gd name="connsiteX3" fmla="*/ 1586190 w 2197081"/>
                    <a:gd name="connsiteY3" fmla="*/ 1213338 h 1477759"/>
                    <a:gd name="connsiteX4" fmla="*/ 1474771 w 2197081"/>
                    <a:gd name="connsiteY4" fmla="*/ 1326594 h 1477759"/>
                    <a:gd name="connsiteX5" fmla="*/ 273044 w 2197081"/>
                    <a:gd name="connsiteY5" fmla="*/ 1477625 h 1477759"/>
                    <a:gd name="connsiteX6" fmla="*/ 219823 w 2197081"/>
                    <a:gd name="connsiteY6" fmla="*/ 982250 h 1477759"/>
                    <a:gd name="connsiteX7" fmla="*/ 1252815 w 2197081"/>
                    <a:gd name="connsiteY7" fmla="*/ 823759 h 1477759"/>
                    <a:gd name="connsiteX8" fmla="*/ 1695903 w 2197081"/>
                    <a:gd name="connsiteY8" fmla="*/ 84720 h 1477759"/>
                    <a:gd name="connsiteX9" fmla="*/ 1891750 w 2197081"/>
                    <a:gd name="connsiteY9" fmla="*/ 0 h 1477759"/>
                    <a:gd name="connsiteX0" fmla="*/ 1891750 w 2197081"/>
                    <a:gd name="connsiteY0" fmla="*/ 1531 h 1479290"/>
                    <a:gd name="connsiteX1" fmla="*/ 2197081 w 2197081"/>
                    <a:gd name="connsiteY1" fmla="*/ 314940 h 1479290"/>
                    <a:gd name="connsiteX2" fmla="*/ 2147785 w 2197081"/>
                    <a:gd name="connsiteY2" fmla="*/ 346482 h 1479290"/>
                    <a:gd name="connsiteX3" fmla="*/ 1586190 w 2197081"/>
                    <a:gd name="connsiteY3" fmla="*/ 1214869 h 1479290"/>
                    <a:gd name="connsiteX4" fmla="*/ 1474771 w 2197081"/>
                    <a:gd name="connsiteY4" fmla="*/ 1328125 h 1479290"/>
                    <a:gd name="connsiteX5" fmla="*/ 273044 w 2197081"/>
                    <a:gd name="connsiteY5" fmla="*/ 1479156 h 1479290"/>
                    <a:gd name="connsiteX6" fmla="*/ 219823 w 2197081"/>
                    <a:gd name="connsiteY6" fmla="*/ 983781 h 1479290"/>
                    <a:gd name="connsiteX7" fmla="*/ 1252815 w 2197081"/>
                    <a:gd name="connsiteY7" fmla="*/ 825290 h 1479290"/>
                    <a:gd name="connsiteX8" fmla="*/ 1695903 w 2197081"/>
                    <a:gd name="connsiteY8" fmla="*/ 86251 h 1479290"/>
                    <a:gd name="connsiteX9" fmla="*/ 1891750 w 2197081"/>
                    <a:gd name="connsiteY9" fmla="*/ 1531 h 1479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7081" h="1479290">
                      <a:moveTo>
                        <a:pt x="1891750" y="1531"/>
                      </a:moveTo>
                      <a:cubicBezTo>
                        <a:pt x="1976450" y="140262"/>
                        <a:pt x="2087643" y="240408"/>
                        <a:pt x="2197081" y="314940"/>
                      </a:cubicBezTo>
                      <a:lnTo>
                        <a:pt x="2147785" y="346482"/>
                      </a:lnTo>
                      <a:cubicBezTo>
                        <a:pt x="1940196" y="655394"/>
                        <a:pt x="1793779" y="905957"/>
                        <a:pt x="1586190" y="1214869"/>
                      </a:cubicBezTo>
                      <a:cubicBezTo>
                        <a:pt x="1550722" y="1269337"/>
                        <a:pt x="1523612" y="1308761"/>
                        <a:pt x="1474771" y="1328125"/>
                      </a:cubicBezTo>
                      <a:lnTo>
                        <a:pt x="273044" y="1479156"/>
                      </a:lnTo>
                      <a:cubicBezTo>
                        <a:pt x="-97417" y="1488441"/>
                        <a:pt x="-66680" y="1012944"/>
                        <a:pt x="219823" y="983781"/>
                      </a:cubicBezTo>
                      <a:lnTo>
                        <a:pt x="1252815" y="825290"/>
                      </a:lnTo>
                      <a:lnTo>
                        <a:pt x="1695903" y="86251"/>
                      </a:lnTo>
                      <a:cubicBezTo>
                        <a:pt x="1757772" y="-16484"/>
                        <a:pt x="1835317" y="789"/>
                        <a:pt x="1891750" y="153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AD93D8-5F9A-4A83-8828-B29376897F17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69679BD-0563-45D5-8047-55375BCD0506}"/>
              </a:ext>
            </a:extLst>
          </p:cNvPr>
          <p:cNvSpPr txBox="1"/>
          <p:nvPr/>
        </p:nvSpPr>
        <p:spPr>
          <a:xfrm>
            <a:off x="399918" y="1020098"/>
            <a:ext cx="4496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marR="0" lvl="0" indent="-166688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166688" marR="0" lvl="0" indent="-166688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166688" marR="0" lvl="0" indent="-166688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166688" marR="0" lvl="0" indent="-166688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  <a:p>
            <a:pPr marL="166688" marR="0" lvl="0" indent="-166688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5DA6FA7-3495-442D-877F-144D84FE4156}"/>
              </a:ext>
            </a:extLst>
          </p:cNvPr>
          <p:cNvGrpSpPr/>
          <p:nvPr/>
        </p:nvGrpSpPr>
        <p:grpSpPr>
          <a:xfrm>
            <a:off x="3463896" y="491555"/>
            <a:ext cx="3856099" cy="6195533"/>
            <a:chOff x="3463896" y="491555"/>
            <a:chExt cx="3856099" cy="619553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0CCE810-5BBA-4427-A680-AF66AB926745}"/>
                </a:ext>
              </a:extLst>
            </p:cNvPr>
            <p:cNvSpPr txBox="1"/>
            <p:nvPr/>
          </p:nvSpPr>
          <p:spPr>
            <a:xfrm>
              <a:off x="6278537" y="1280205"/>
              <a:ext cx="1041458" cy="32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REACTING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5DB592B-F3EB-47BF-8D28-4D5AC5F76AD1}"/>
                </a:ext>
              </a:extLst>
            </p:cNvPr>
            <p:cNvGrpSpPr/>
            <p:nvPr/>
          </p:nvGrpSpPr>
          <p:grpSpPr>
            <a:xfrm>
              <a:off x="3463896" y="491555"/>
              <a:ext cx="3081134" cy="6195533"/>
              <a:chOff x="3463896" y="516955"/>
              <a:chExt cx="3081134" cy="6195533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268B78E-7BDD-4A79-AD1E-199FEB20D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802" y="516955"/>
                <a:ext cx="30748" cy="5703192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C64FAE5C-3C42-40E8-9337-6C94F9DCD459}"/>
                  </a:ext>
                </a:extLst>
              </p:cNvPr>
              <p:cNvGrpSpPr/>
              <p:nvPr/>
            </p:nvGrpSpPr>
            <p:grpSpPr>
              <a:xfrm>
                <a:off x="3463896" y="1256463"/>
                <a:ext cx="3081134" cy="5456025"/>
                <a:chOff x="3463896" y="1256463"/>
                <a:chExt cx="3081134" cy="5456025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D43BDCB-1976-4510-8E07-91993F305437}"/>
                    </a:ext>
                  </a:extLst>
                </p:cNvPr>
                <p:cNvGrpSpPr/>
                <p:nvPr/>
              </p:nvGrpSpPr>
              <p:grpSpPr>
                <a:xfrm>
                  <a:off x="4986372" y="1256463"/>
                  <a:ext cx="1558658" cy="5456025"/>
                  <a:chOff x="4986372" y="1256463"/>
                  <a:chExt cx="1558658" cy="5456025"/>
                </a:xfrm>
              </p:grpSpPr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F682C04D-2AC7-4727-BE65-BF6061FB9C54}"/>
                      </a:ext>
                    </a:extLst>
                  </p:cNvPr>
                  <p:cNvGrpSpPr/>
                  <p:nvPr/>
                </p:nvGrpSpPr>
                <p:grpSpPr>
                  <a:xfrm>
                    <a:off x="4986372" y="1256463"/>
                    <a:ext cx="1021806" cy="1682945"/>
                    <a:chOff x="1841229" y="1878806"/>
                    <a:chExt cx="777875" cy="1561463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E3EE3DE6-EB73-4A98-8E06-2B3675C54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1229" y="1878806"/>
                      <a:ext cx="762505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APA YANG TERJADI</a:t>
                      </a:r>
                    </a:p>
                  </p:txBody>
                </p:sp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F78ADE96-EC70-485A-B4AC-2E7379E42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6594" y="2954817"/>
                      <a:ext cx="762510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POLA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DAN TREN</a:t>
                      </a:r>
                    </a:p>
                  </p:txBody>
                </p:sp>
              </p:grp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9AB21B45-159C-4FB6-A088-964132E28D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44920" y="5156833"/>
                    <a:ext cx="400110" cy="155565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RETHINKING</a:t>
                    </a:r>
                  </a:p>
                </p:txBody>
              </p: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C79D97A-B032-48E8-ADB7-7F60DB422C52}"/>
                    </a:ext>
                  </a:extLst>
                </p:cNvPr>
                <p:cNvSpPr txBox="1"/>
                <p:nvPr/>
              </p:nvSpPr>
              <p:spPr>
                <a:xfrm>
                  <a:off x="4426626" y="2862362"/>
                  <a:ext cx="1607202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Perilaku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kebiasaan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sikap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(yang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dapat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dilihat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00DAC05-DAD1-4EE8-90D3-2325CACA98A7}"/>
                    </a:ext>
                  </a:extLst>
                </p:cNvPr>
                <p:cNvSpPr txBox="1"/>
                <p:nvPr/>
              </p:nvSpPr>
              <p:spPr>
                <a:xfrm>
                  <a:off x="3463896" y="3657325"/>
                  <a:ext cx="2588417" cy="11264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Tradisi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budaya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kebijakan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system </a:t>
                  </a:r>
                </a:p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(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dalam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kehidupan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sosial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politik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dsb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8F14B9F-D08D-4BBB-8186-84671D6A0D90}"/>
                    </a:ext>
                  </a:extLst>
                </p:cNvPr>
                <p:cNvSpPr txBox="1"/>
                <p:nvPr/>
              </p:nvSpPr>
              <p:spPr>
                <a:xfrm>
                  <a:off x="4575083" y="1682788"/>
                  <a:ext cx="1461093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Fakta,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peristiwa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data (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bukan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opini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asumsi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dugaan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dsb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A142C1F-1F32-4182-B62E-264CE7CC5018}"/>
                </a:ext>
              </a:extLst>
            </p:cNvPr>
            <p:cNvSpPr txBox="1"/>
            <p:nvPr/>
          </p:nvSpPr>
          <p:spPr>
            <a:xfrm>
              <a:off x="6397412" y="5267338"/>
              <a:ext cx="907224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Mengubah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Paradigma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perspektif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keyakinan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343880D-E96D-44BA-905D-A251F46AB0D7}"/>
                </a:ext>
              </a:extLst>
            </p:cNvPr>
            <p:cNvSpPr txBox="1"/>
            <p:nvPr/>
          </p:nvSpPr>
          <p:spPr>
            <a:xfrm>
              <a:off x="6145575" y="2371098"/>
              <a:ext cx="400110" cy="10625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REFRAMING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24406A8-E2D0-4E86-B9FC-E55F20D08B43}"/>
                </a:ext>
              </a:extLst>
            </p:cNvPr>
            <p:cNvSpPr txBox="1"/>
            <p:nvPr/>
          </p:nvSpPr>
          <p:spPr>
            <a:xfrm>
              <a:off x="6143809" y="3564382"/>
              <a:ext cx="400110" cy="11687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REDESIGNING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76B5BBA-8DB4-4960-A124-7FDD799A0CB2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A0ED0-478D-41D0-9454-787FA5496710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DC31ED-D9D5-4A51-AD42-1AAF77777FC5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F09D423-0C41-4CC8-A704-123BC1740564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DE8A68-A07A-4179-AB48-2AED2B5DE64B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9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CA27FB1-DDFE-4806-9950-9BE97D5BDBA2}"/>
              </a:ext>
            </a:extLst>
          </p:cNvPr>
          <p:cNvGrpSpPr/>
          <p:nvPr/>
        </p:nvGrpSpPr>
        <p:grpSpPr>
          <a:xfrm>
            <a:off x="-20061" y="-293014"/>
            <a:ext cx="12212061" cy="7061443"/>
            <a:chOff x="-1" y="-191568"/>
            <a:chExt cx="12212061" cy="706144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114A624-4587-42C5-9144-73863805A052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row: U-Turn 100">
              <a:extLst>
                <a:ext uri="{FF2B5EF4-FFF2-40B4-BE49-F238E27FC236}">
                  <a16:creationId xmlns:a16="http://schemas.microsoft.com/office/drawing/2014/main" id="{E6F0E904-E8F8-4196-AF6C-F53823CEA310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3995FB5E-5C62-478C-BADB-C5C9855C6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3F9C03B4-067E-4722-BA20-D021D338BCEE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2523F4-3898-4DDB-AAF9-096148154CCF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060B74-1454-4228-8277-CBB8981D005C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1E99A44-D973-4D86-9840-131F1F2A60AB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32E5DFC-EE39-4B78-9260-07A7F8606EC7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CE6DB61-8BE3-4166-A064-E9417F8A5280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C7565E0-FAEE-4904-B43A-8E9921C8C38A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7AD2F8-FD59-4F36-A1F1-7568100572E2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188C817-FD29-4BA4-B01C-9897F601ECC4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933F38D-046E-412F-8867-5FFEE8A0A953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59E08EC-5F88-4892-8644-78E6A6E14C0C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D33FD9D-D2D1-4BA0-89BB-73A894C4A1E0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2BAA8D-9561-448A-A07E-B6342BABD226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AEE79C6-4962-4C48-A474-BDA8B10D6B42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43DF390-5B1D-4BA6-82D0-77193A22F29D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5306D30-F93C-47EE-AFDF-97AAA9C9F84A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CF5ECC9-62B2-4514-B073-0516DD48F656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B35DC33-98AB-4275-BE45-A413A58875FD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AD01BF5-675F-4D39-8A0B-104F970BCD98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F2AADB-C58A-4D68-85C5-3476F1D99BB9}"/>
              </a:ext>
            </a:extLst>
          </p:cNvPr>
          <p:cNvSpPr txBox="1"/>
          <p:nvPr/>
        </p:nvSpPr>
        <p:spPr>
          <a:xfrm>
            <a:off x="2491157" y="5688929"/>
            <a:ext cx="121195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BCEB9E-5BA8-494A-81FD-5FF920DFE13A}"/>
              </a:ext>
            </a:extLst>
          </p:cNvPr>
          <p:cNvGrpSpPr/>
          <p:nvPr/>
        </p:nvGrpSpPr>
        <p:grpSpPr>
          <a:xfrm>
            <a:off x="1695186" y="4885216"/>
            <a:ext cx="748555" cy="1159514"/>
            <a:chOff x="3263605" y="4822185"/>
            <a:chExt cx="748555" cy="11595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FF5876E-F2C1-4A8D-987D-9432E2B3DD21}"/>
                </a:ext>
              </a:extLst>
            </p:cNvPr>
            <p:cNvGrpSpPr/>
            <p:nvPr/>
          </p:nvGrpSpPr>
          <p:grpSpPr>
            <a:xfrm rot="21246546" flipH="1">
              <a:off x="3263605" y="5219861"/>
              <a:ext cx="748555" cy="761838"/>
              <a:chOff x="2942648" y="-100848"/>
              <a:chExt cx="5862971" cy="5967004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EF01FC4-65FE-4E8A-8108-13036A988801}"/>
                  </a:ext>
                </a:extLst>
              </p:cNvPr>
              <p:cNvSpPr/>
              <p:nvPr/>
            </p:nvSpPr>
            <p:spPr>
              <a:xfrm>
                <a:off x="3879833" y="3609076"/>
                <a:ext cx="622455" cy="1063583"/>
              </a:xfrm>
              <a:custGeom>
                <a:avLst/>
                <a:gdLst>
                  <a:gd name="connsiteX0" fmla="*/ 0 w 568960"/>
                  <a:gd name="connsiteY0" fmla="*/ 101600 h 995680"/>
                  <a:gd name="connsiteX1" fmla="*/ 568960 w 568960"/>
                  <a:gd name="connsiteY1" fmla="*/ 0 h 995680"/>
                  <a:gd name="connsiteX2" fmla="*/ 568960 w 568960"/>
                  <a:gd name="connsiteY2" fmla="*/ 822960 h 995680"/>
                  <a:gd name="connsiteX3" fmla="*/ 193040 w 568960"/>
                  <a:gd name="connsiteY3" fmla="*/ 995680 h 995680"/>
                  <a:gd name="connsiteX4" fmla="*/ 345440 w 568960"/>
                  <a:gd name="connsiteY4" fmla="*/ 508000 h 995680"/>
                  <a:gd name="connsiteX5" fmla="*/ 325120 w 568960"/>
                  <a:gd name="connsiteY5" fmla="*/ 375920 h 995680"/>
                  <a:gd name="connsiteX6" fmla="*/ 0 w 568960"/>
                  <a:gd name="connsiteY6" fmla="*/ 101600 h 995680"/>
                  <a:gd name="connsiteX0" fmla="*/ 0 w 600722"/>
                  <a:gd name="connsiteY0" fmla="*/ 89898 h 995680"/>
                  <a:gd name="connsiteX1" fmla="*/ 600722 w 600722"/>
                  <a:gd name="connsiteY1" fmla="*/ 0 h 995680"/>
                  <a:gd name="connsiteX2" fmla="*/ 600722 w 600722"/>
                  <a:gd name="connsiteY2" fmla="*/ 822960 h 995680"/>
                  <a:gd name="connsiteX3" fmla="*/ 224802 w 600722"/>
                  <a:gd name="connsiteY3" fmla="*/ 995680 h 995680"/>
                  <a:gd name="connsiteX4" fmla="*/ 377202 w 600722"/>
                  <a:gd name="connsiteY4" fmla="*/ 508000 h 995680"/>
                  <a:gd name="connsiteX5" fmla="*/ 356882 w 600722"/>
                  <a:gd name="connsiteY5" fmla="*/ 375920 h 995680"/>
                  <a:gd name="connsiteX6" fmla="*/ 0 w 600722"/>
                  <a:gd name="connsiteY6" fmla="*/ 89898 h 995680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56882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77202 w 620782"/>
                  <a:gd name="connsiteY4" fmla="*/ 484597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72277"/>
                  <a:gd name="connsiteX1" fmla="*/ 620782 w 620782"/>
                  <a:gd name="connsiteY1" fmla="*/ 0 h 972277"/>
                  <a:gd name="connsiteX2" fmla="*/ 600722 w 620782"/>
                  <a:gd name="connsiteY2" fmla="*/ 799557 h 972277"/>
                  <a:gd name="connsiteX3" fmla="*/ 224802 w 620782"/>
                  <a:gd name="connsiteY3" fmla="*/ 972277 h 972277"/>
                  <a:gd name="connsiteX4" fmla="*/ 380546 w 620782"/>
                  <a:gd name="connsiteY4" fmla="*/ 539762 h 972277"/>
                  <a:gd name="connsiteX5" fmla="*/ 343509 w 620782"/>
                  <a:gd name="connsiteY5" fmla="*/ 352517 h 972277"/>
                  <a:gd name="connsiteX6" fmla="*/ 0 w 620782"/>
                  <a:gd name="connsiteY6" fmla="*/ 66495 h 972277"/>
                  <a:gd name="connsiteX0" fmla="*/ 0 w 620782"/>
                  <a:gd name="connsiteY0" fmla="*/ 66495 h 965590"/>
                  <a:gd name="connsiteX1" fmla="*/ 620782 w 620782"/>
                  <a:gd name="connsiteY1" fmla="*/ 0 h 965590"/>
                  <a:gd name="connsiteX2" fmla="*/ 600722 w 620782"/>
                  <a:gd name="connsiteY2" fmla="*/ 799557 h 965590"/>
                  <a:gd name="connsiteX3" fmla="*/ 214772 w 620782"/>
                  <a:gd name="connsiteY3" fmla="*/ 965590 h 965590"/>
                  <a:gd name="connsiteX4" fmla="*/ 380546 w 620782"/>
                  <a:gd name="connsiteY4" fmla="*/ 539762 h 965590"/>
                  <a:gd name="connsiteX5" fmla="*/ 343509 w 620782"/>
                  <a:gd name="connsiteY5" fmla="*/ 352517 h 965590"/>
                  <a:gd name="connsiteX6" fmla="*/ 0 w 620782"/>
                  <a:gd name="connsiteY6" fmla="*/ 66495 h 965590"/>
                  <a:gd name="connsiteX0" fmla="*/ 0 w 620782"/>
                  <a:gd name="connsiteY0" fmla="*/ 66495 h 978195"/>
                  <a:gd name="connsiteX1" fmla="*/ 620782 w 620782"/>
                  <a:gd name="connsiteY1" fmla="*/ 0 h 978195"/>
                  <a:gd name="connsiteX2" fmla="*/ 600722 w 620782"/>
                  <a:gd name="connsiteY2" fmla="*/ 799557 h 978195"/>
                  <a:gd name="connsiteX3" fmla="*/ 214772 w 620782"/>
                  <a:gd name="connsiteY3" fmla="*/ 965590 h 978195"/>
                  <a:gd name="connsiteX4" fmla="*/ 380546 w 620782"/>
                  <a:gd name="connsiteY4" fmla="*/ 539762 h 978195"/>
                  <a:gd name="connsiteX5" fmla="*/ 343509 w 620782"/>
                  <a:gd name="connsiteY5" fmla="*/ 352517 h 978195"/>
                  <a:gd name="connsiteX6" fmla="*/ 0 w 620782"/>
                  <a:gd name="connsiteY6" fmla="*/ 66495 h 978195"/>
                  <a:gd name="connsiteX0" fmla="*/ 0 w 622454"/>
                  <a:gd name="connsiteY0" fmla="*/ 66495 h 975227"/>
                  <a:gd name="connsiteX1" fmla="*/ 620782 w 622454"/>
                  <a:gd name="connsiteY1" fmla="*/ 0 h 975227"/>
                  <a:gd name="connsiteX2" fmla="*/ 622454 w 622454"/>
                  <a:gd name="connsiteY2" fmla="*/ 732691 h 975227"/>
                  <a:gd name="connsiteX3" fmla="*/ 214772 w 622454"/>
                  <a:gd name="connsiteY3" fmla="*/ 965590 h 975227"/>
                  <a:gd name="connsiteX4" fmla="*/ 380546 w 622454"/>
                  <a:gd name="connsiteY4" fmla="*/ 539762 h 975227"/>
                  <a:gd name="connsiteX5" fmla="*/ 343509 w 622454"/>
                  <a:gd name="connsiteY5" fmla="*/ 352517 h 975227"/>
                  <a:gd name="connsiteX6" fmla="*/ 0 w 622454"/>
                  <a:gd name="connsiteY6" fmla="*/ 66495 h 975227"/>
                  <a:gd name="connsiteX0" fmla="*/ 0 w 622454"/>
                  <a:gd name="connsiteY0" fmla="*/ 66495 h 991656"/>
                  <a:gd name="connsiteX1" fmla="*/ 620782 w 622454"/>
                  <a:gd name="connsiteY1" fmla="*/ 0 h 991656"/>
                  <a:gd name="connsiteX2" fmla="*/ 622454 w 622454"/>
                  <a:gd name="connsiteY2" fmla="*/ 732691 h 991656"/>
                  <a:gd name="connsiteX3" fmla="*/ 214772 w 622454"/>
                  <a:gd name="connsiteY3" fmla="*/ 965590 h 991656"/>
                  <a:gd name="connsiteX4" fmla="*/ 380546 w 622454"/>
                  <a:gd name="connsiteY4" fmla="*/ 539762 h 991656"/>
                  <a:gd name="connsiteX5" fmla="*/ 343509 w 622454"/>
                  <a:gd name="connsiteY5" fmla="*/ 352517 h 991656"/>
                  <a:gd name="connsiteX6" fmla="*/ 0 w 622454"/>
                  <a:gd name="connsiteY6" fmla="*/ 66495 h 991656"/>
                  <a:gd name="connsiteX0" fmla="*/ 0 w 622454"/>
                  <a:gd name="connsiteY0" fmla="*/ 118534 h 1043695"/>
                  <a:gd name="connsiteX1" fmla="*/ 620782 w 622454"/>
                  <a:gd name="connsiteY1" fmla="*/ 52039 h 1043695"/>
                  <a:gd name="connsiteX2" fmla="*/ 622454 w 622454"/>
                  <a:gd name="connsiteY2" fmla="*/ 784730 h 1043695"/>
                  <a:gd name="connsiteX3" fmla="*/ 214772 w 622454"/>
                  <a:gd name="connsiteY3" fmla="*/ 1017629 h 1043695"/>
                  <a:gd name="connsiteX4" fmla="*/ 380546 w 622454"/>
                  <a:gd name="connsiteY4" fmla="*/ 591801 h 1043695"/>
                  <a:gd name="connsiteX5" fmla="*/ 343509 w 622454"/>
                  <a:gd name="connsiteY5" fmla="*/ 404556 h 1043695"/>
                  <a:gd name="connsiteX6" fmla="*/ 0 w 622454"/>
                  <a:gd name="connsiteY6" fmla="*/ 118534 h 1043695"/>
                  <a:gd name="connsiteX0" fmla="*/ 0 w 622454"/>
                  <a:gd name="connsiteY0" fmla="*/ 138426 h 1063587"/>
                  <a:gd name="connsiteX1" fmla="*/ 620782 w 622454"/>
                  <a:gd name="connsiteY1" fmla="*/ 71931 h 1063587"/>
                  <a:gd name="connsiteX2" fmla="*/ 622454 w 622454"/>
                  <a:gd name="connsiteY2" fmla="*/ 804622 h 1063587"/>
                  <a:gd name="connsiteX3" fmla="*/ 214772 w 622454"/>
                  <a:gd name="connsiteY3" fmla="*/ 1037521 h 1063587"/>
                  <a:gd name="connsiteX4" fmla="*/ 380546 w 622454"/>
                  <a:gd name="connsiteY4" fmla="*/ 611693 h 1063587"/>
                  <a:gd name="connsiteX5" fmla="*/ 343509 w 622454"/>
                  <a:gd name="connsiteY5" fmla="*/ 424448 h 1063587"/>
                  <a:gd name="connsiteX6" fmla="*/ 0 w 622454"/>
                  <a:gd name="connsiteY6" fmla="*/ 138426 h 106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454" h="1063587">
                    <a:moveTo>
                      <a:pt x="0" y="138426"/>
                    </a:moveTo>
                    <a:cubicBezTo>
                      <a:pt x="138389" y="19304"/>
                      <a:pt x="365377" y="-68056"/>
                      <a:pt x="620782" y="71931"/>
                    </a:cubicBezTo>
                    <a:cubicBezTo>
                      <a:pt x="621339" y="316161"/>
                      <a:pt x="621897" y="560392"/>
                      <a:pt x="622454" y="804622"/>
                    </a:cubicBezTo>
                    <a:cubicBezTo>
                      <a:pt x="553984" y="1067252"/>
                      <a:pt x="356795" y="1097522"/>
                      <a:pt x="214772" y="1037521"/>
                    </a:cubicBezTo>
                    <a:lnTo>
                      <a:pt x="380546" y="611693"/>
                    </a:lnTo>
                    <a:cubicBezTo>
                      <a:pt x="404420" y="550949"/>
                      <a:pt x="379815" y="465132"/>
                      <a:pt x="343509" y="424448"/>
                    </a:cubicBezTo>
                    <a:lnTo>
                      <a:pt x="0" y="1384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F7F2293-7523-4432-BA8D-F1E41F20BB54}"/>
                  </a:ext>
                </a:extLst>
              </p:cNvPr>
              <p:cNvSpPr/>
              <p:nvPr/>
            </p:nvSpPr>
            <p:spPr>
              <a:xfrm>
                <a:off x="3416880" y="3817191"/>
                <a:ext cx="738876" cy="988842"/>
              </a:xfrm>
              <a:custGeom>
                <a:avLst/>
                <a:gdLst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83583 h 977923"/>
                  <a:gd name="connsiteX1" fmla="*/ 404543 w 738876"/>
                  <a:gd name="connsiteY1" fmla="*/ 0 h 977923"/>
                  <a:gd name="connsiteX2" fmla="*/ 717144 w 738876"/>
                  <a:gd name="connsiteY2" fmla="*/ 274153 h 977923"/>
                  <a:gd name="connsiteX3" fmla="*/ 738876 w 738876"/>
                  <a:gd name="connsiteY3" fmla="*/ 376124 h 977923"/>
                  <a:gd name="connsiteX4" fmla="*/ 585083 w 738876"/>
                  <a:gd name="connsiteY4" fmla="*/ 752248 h 977923"/>
                  <a:gd name="connsiteX5" fmla="*/ 402871 w 738876"/>
                  <a:gd name="connsiteY5" fmla="*/ 753920 h 977923"/>
                  <a:gd name="connsiteX6" fmla="*/ 402871 w 738876"/>
                  <a:gd name="connsiteY6" fmla="*/ 977923 h 977923"/>
                  <a:gd name="connsiteX7" fmla="*/ 187227 w 738876"/>
                  <a:gd name="connsiteY7" fmla="*/ 977923 h 977923"/>
                  <a:gd name="connsiteX8" fmla="*/ 3344 w 738876"/>
                  <a:gd name="connsiteY8" fmla="*/ 795712 h 977923"/>
                  <a:gd name="connsiteX9" fmla="*/ 0 w 738876"/>
                  <a:gd name="connsiteY9" fmla="*/ 623530 h 977923"/>
                  <a:gd name="connsiteX10" fmla="*/ 220660 w 738876"/>
                  <a:gd name="connsiteY10" fmla="*/ 429617 h 977923"/>
                  <a:gd name="connsiteX11" fmla="*/ 218988 w 738876"/>
                  <a:gd name="connsiteY11" fmla="*/ 83583 h 977923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  <a:gd name="connsiteX0" fmla="*/ 218988 w 738876"/>
                  <a:gd name="connsiteY0" fmla="*/ 94502 h 988842"/>
                  <a:gd name="connsiteX1" fmla="*/ 404543 w 738876"/>
                  <a:gd name="connsiteY1" fmla="*/ 10919 h 988842"/>
                  <a:gd name="connsiteX2" fmla="*/ 717144 w 738876"/>
                  <a:gd name="connsiteY2" fmla="*/ 285072 h 988842"/>
                  <a:gd name="connsiteX3" fmla="*/ 738876 w 738876"/>
                  <a:gd name="connsiteY3" fmla="*/ 387043 h 988842"/>
                  <a:gd name="connsiteX4" fmla="*/ 585083 w 738876"/>
                  <a:gd name="connsiteY4" fmla="*/ 763167 h 988842"/>
                  <a:gd name="connsiteX5" fmla="*/ 402871 w 738876"/>
                  <a:gd name="connsiteY5" fmla="*/ 764839 h 988842"/>
                  <a:gd name="connsiteX6" fmla="*/ 402871 w 738876"/>
                  <a:gd name="connsiteY6" fmla="*/ 988842 h 988842"/>
                  <a:gd name="connsiteX7" fmla="*/ 187227 w 738876"/>
                  <a:gd name="connsiteY7" fmla="*/ 988842 h 988842"/>
                  <a:gd name="connsiteX8" fmla="*/ 3344 w 738876"/>
                  <a:gd name="connsiteY8" fmla="*/ 806631 h 988842"/>
                  <a:gd name="connsiteX9" fmla="*/ 0 w 738876"/>
                  <a:gd name="connsiteY9" fmla="*/ 634449 h 988842"/>
                  <a:gd name="connsiteX10" fmla="*/ 220660 w 738876"/>
                  <a:gd name="connsiteY10" fmla="*/ 440536 h 988842"/>
                  <a:gd name="connsiteX11" fmla="*/ 218988 w 738876"/>
                  <a:gd name="connsiteY11" fmla="*/ 94502 h 9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8876" h="988842">
                    <a:moveTo>
                      <a:pt x="218988" y="94502"/>
                    </a:moveTo>
                    <a:cubicBezTo>
                      <a:pt x="224003" y="33207"/>
                      <a:pt x="322631" y="-24743"/>
                      <a:pt x="404543" y="10919"/>
                    </a:cubicBezTo>
                    <a:lnTo>
                      <a:pt x="717144" y="285072"/>
                    </a:lnTo>
                    <a:lnTo>
                      <a:pt x="738876" y="387043"/>
                    </a:lnTo>
                    <a:lnTo>
                      <a:pt x="585083" y="763167"/>
                    </a:lnTo>
                    <a:lnTo>
                      <a:pt x="402871" y="764839"/>
                    </a:lnTo>
                    <a:lnTo>
                      <a:pt x="402871" y="988842"/>
                    </a:lnTo>
                    <a:lnTo>
                      <a:pt x="187227" y="988842"/>
                    </a:lnTo>
                    <a:cubicBezTo>
                      <a:pt x="110888" y="976583"/>
                      <a:pt x="14488" y="902473"/>
                      <a:pt x="3344" y="806631"/>
                    </a:cubicBezTo>
                    <a:cubicBezTo>
                      <a:pt x="2229" y="749237"/>
                      <a:pt x="1115" y="691843"/>
                      <a:pt x="0" y="634449"/>
                    </a:cubicBezTo>
                    <a:cubicBezTo>
                      <a:pt x="31761" y="539721"/>
                      <a:pt x="90270" y="451681"/>
                      <a:pt x="220660" y="440536"/>
                    </a:cubicBezTo>
                    <a:cubicBezTo>
                      <a:pt x="221217" y="324634"/>
                      <a:pt x="221775" y="208732"/>
                      <a:pt x="218988" y="945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EF37F6-FF1C-437B-B9D2-BD1505057969}"/>
                  </a:ext>
                </a:extLst>
              </p:cNvPr>
              <p:cNvSpPr/>
              <p:nvPr/>
            </p:nvSpPr>
            <p:spPr>
              <a:xfrm>
                <a:off x="2942648" y="4592637"/>
                <a:ext cx="760989" cy="527885"/>
              </a:xfrm>
              <a:custGeom>
                <a:avLst/>
                <a:gdLst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182562 w 574675"/>
                  <a:gd name="connsiteY0" fmla="*/ 0 h 525462"/>
                  <a:gd name="connsiteX1" fmla="*/ 0 w 574675"/>
                  <a:gd name="connsiteY1" fmla="*/ 26987 h 525462"/>
                  <a:gd name="connsiteX2" fmla="*/ 82550 w 574675"/>
                  <a:gd name="connsiteY2" fmla="*/ 525462 h 525462"/>
                  <a:gd name="connsiteX3" fmla="*/ 574675 w 574675"/>
                  <a:gd name="connsiteY3" fmla="*/ 434975 h 525462"/>
                  <a:gd name="connsiteX4" fmla="*/ 434975 w 574675"/>
                  <a:gd name="connsiteY4" fmla="*/ 312737 h 525462"/>
                  <a:gd name="connsiteX5" fmla="*/ 182562 w 574675"/>
                  <a:gd name="connsiteY5" fmla="*/ 0 h 525462"/>
                  <a:gd name="connsiteX0" fmla="*/ 241413 w 633526"/>
                  <a:gd name="connsiteY0" fmla="*/ 0 h 528262"/>
                  <a:gd name="connsiteX1" fmla="*/ 58851 w 633526"/>
                  <a:gd name="connsiteY1" fmla="*/ 26987 h 528262"/>
                  <a:gd name="connsiteX2" fmla="*/ 141401 w 633526"/>
                  <a:gd name="connsiteY2" fmla="*/ 525462 h 528262"/>
                  <a:gd name="connsiteX3" fmla="*/ 633526 w 633526"/>
                  <a:gd name="connsiteY3" fmla="*/ 434975 h 528262"/>
                  <a:gd name="connsiteX4" fmla="*/ 493826 w 633526"/>
                  <a:gd name="connsiteY4" fmla="*/ 312737 h 528262"/>
                  <a:gd name="connsiteX5" fmla="*/ 241413 w 633526"/>
                  <a:gd name="connsiteY5" fmla="*/ 0 h 528262"/>
                  <a:gd name="connsiteX0" fmla="*/ 368876 w 760989"/>
                  <a:gd name="connsiteY0" fmla="*/ 0 h 527885"/>
                  <a:gd name="connsiteX1" fmla="*/ 186314 w 760989"/>
                  <a:gd name="connsiteY1" fmla="*/ 26987 h 527885"/>
                  <a:gd name="connsiteX2" fmla="*/ 268864 w 760989"/>
                  <a:gd name="connsiteY2" fmla="*/ 525462 h 527885"/>
                  <a:gd name="connsiteX3" fmla="*/ 760989 w 760989"/>
                  <a:gd name="connsiteY3" fmla="*/ 434975 h 527885"/>
                  <a:gd name="connsiteX4" fmla="*/ 621289 w 760989"/>
                  <a:gd name="connsiteY4" fmla="*/ 312737 h 527885"/>
                  <a:gd name="connsiteX5" fmla="*/ 368876 w 760989"/>
                  <a:gd name="connsiteY5" fmla="*/ 0 h 52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989" h="527885">
                    <a:moveTo>
                      <a:pt x="368876" y="0"/>
                    </a:moveTo>
                    <a:lnTo>
                      <a:pt x="186314" y="26987"/>
                    </a:lnTo>
                    <a:cubicBezTo>
                      <a:pt x="-125894" y="129645"/>
                      <a:pt x="-9478" y="564091"/>
                      <a:pt x="268864" y="525462"/>
                    </a:cubicBezTo>
                    <a:lnTo>
                      <a:pt x="760989" y="434975"/>
                    </a:lnTo>
                    <a:lnTo>
                      <a:pt x="621289" y="312737"/>
                    </a:lnTo>
                    <a:cubicBezTo>
                      <a:pt x="467301" y="268816"/>
                      <a:pt x="386339" y="161396"/>
                      <a:pt x="3688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9754334-D614-44F9-9EB3-809D44C76C51}"/>
                  </a:ext>
                </a:extLst>
              </p:cNvPr>
              <p:cNvSpPr/>
              <p:nvPr/>
            </p:nvSpPr>
            <p:spPr>
              <a:xfrm>
                <a:off x="3731969" y="2771933"/>
                <a:ext cx="1164293" cy="2305974"/>
              </a:xfrm>
              <a:custGeom>
                <a:avLst/>
                <a:gdLst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28756"/>
                  <a:gd name="connsiteX1" fmla="*/ 194373 w 1161170"/>
                  <a:gd name="connsiteY1" fmla="*/ 417481 h 628756"/>
                  <a:gd name="connsiteX2" fmla="*/ 194373 w 1161170"/>
                  <a:gd name="connsiteY2" fmla="*/ 535795 h 628756"/>
                  <a:gd name="connsiteX3" fmla="*/ 103102 w 1161170"/>
                  <a:gd name="connsiteY3" fmla="*/ 625376 h 628756"/>
                  <a:gd name="connsiteX4" fmla="*/ 0 w 1161170"/>
                  <a:gd name="connsiteY4" fmla="*/ 628756 h 628756"/>
                  <a:gd name="connsiteX5" fmla="*/ 1161170 w 1161170"/>
                  <a:gd name="connsiteY5" fmla="*/ 0 h 628756"/>
                  <a:gd name="connsiteX6" fmla="*/ 873835 w 1161170"/>
                  <a:gd name="connsiteY6" fmla="*/ 5071 h 628756"/>
                  <a:gd name="connsiteX0" fmla="*/ 873835 w 1161170"/>
                  <a:gd name="connsiteY0" fmla="*/ 5071 h 693608"/>
                  <a:gd name="connsiteX1" fmla="*/ 194373 w 1161170"/>
                  <a:gd name="connsiteY1" fmla="*/ 417481 h 693608"/>
                  <a:gd name="connsiteX2" fmla="*/ 194373 w 1161170"/>
                  <a:gd name="connsiteY2" fmla="*/ 535795 h 693608"/>
                  <a:gd name="connsiteX3" fmla="*/ 103102 w 1161170"/>
                  <a:gd name="connsiteY3" fmla="*/ 625376 h 693608"/>
                  <a:gd name="connsiteX4" fmla="*/ 0 w 1161170"/>
                  <a:gd name="connsiteY4" fmla="*/ 628756 h 693608"/>
                  <a:gd name="connsiteX5" fmla="*/ 1161170 w 1161170"/>
                  <a:gd name="connsiteY5" fmla="*/ 0 h 693608"/>
                  <a:gd name="connsiteX6" fmla="*/ 873835 w 1161170"/>
                  <a:gd name="connsiteY6" fmla="*/ 5071 h 693608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26"/>
                  <a:gd name="connsiteY0" fmla="*/ 5071 h 730170"/>
                  <a:gd name="connsiteX1" fmla="*/ 194373 w 1161826"/>
                  <a:gd name="connsiteY1" fmla="*/ 417481 h 730170"/>
                  <a:gd name="connsiteX2" fmla="*/ 194373 w 1161826"/>
                  <a:gd name="connsiteY2" fmla="*/ 535795 h 730170"/>
                  <a:gd name="connsiteX3" fmla="*/ 103102 w 1161826"/>
                  <a:gd name="connsiteY3" fmla="*/ 625376 h 730170"/>
                  <a:gd name="connsiteX4" fmla="*/ 0 w 1161826"/>
                  <a:gd name="connsiteY4" fmla="*/ 628756 h 730170"/>
                  <a:gd name="connsiteX5" fmla="*/ 1161170 w 1161826"/>
                  <a:gd name="connsiteY5" fmla="*/ 0 h 730170"/>
                  <a:gd name="connsiteX6" fmla="*/ 873835 w 1161826"/>
                  <a:gd name="connsiteY6" fmla="*/ 5071 h 730170"/>
                  <a:gd name="connsiteX0" fmla="*/ 873835 w 1161865"/>
                  <a:gd name="connsiteY0" fmla="*/ 5071 h 786395"/>
                  <a:gd name="connsiteX1" fmla="*/ 194373 w 1161865"/>
                  <a:gd name="connsiteY1" fmla="*/ 417481 h 786395"/>
                  <a:gd name="connsiteX2" fmla="*/ 194373 w 1161865"/>
                  <a:gd name="connsiteY2" fmla="*/ 535795 h 786395"/>
                  <a:gd name="connsiteX3" fmla="*/ 103102 w 1161865"/>
                  <a:gd name="connsiteY3" fmla="*/ 625376 h 786395"/>
                  <a:gd name="connsiteX4" fmla="*/ 0 w 1161865"/>
                  <a:gd name="connsiteY4" fmla="*/ 628756 h 786395"/>
                  <a:gd name="connsiteX5" fmla="*/ 1161170 w 1161865"/>
                  <a:gd name="connsiteY5" fmla="*/ 0 h 786395"/>
                  <a:gd name="connsiteX6" fmla="*/ 873835 w 1161865"/>
                  <a:gd name="connsiteY6" fmla="*/ 5071 h 786395"/>
                  <a:gd name="connsiteX0" fmla="*/ 873835 w 1164293"/>
                  <a:gd name="connsiteY0" fmla="*/ 5071 h 793242"/>
                  <a:gd name="connsiteX1" fmla="*/ 194373 w 1164293"/>
                  <a:gd name="connsiteY1" fmla="*/ 417481 h 793242"/>
                  <a:gd name="connsiteX2" fmla="*/ 194373 w 1164293"/>
                  <a:gd name="connsiteY2" fmla="*/ 535795 h 793242"/>
                  <a:gd name="connsiteX3" fmla="*/ 103102 w 1164293"/>
                  <a:gd name="connsiteY3" fmla="*/ 625376 h 793242"/>
                  <a:gd name="connsiteX4" fmla="*/ 0 w 1164293"/>
                  <a:gd name="connsiteY4" fmla="*/ 628756 h 793242"/>
                  <a:gd name="connsiteX5" fmla="*/ 1161170 w 1164293"/>
                  <a:gd name="connsiteY5" fmla="*/ 0 h 793242"/>
                  <a:gd name="connsiteX6" fmla="*/ 873835 w 1164293"/>
                  <a:gd name="connsiteY6" fmla="*/ 5071 h 793242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64293"/>
                  <a:gd name="connsiteY0" fmla="*/ 1041166 h 1829337"/>
                  <a:gd name="connsiteX1" fmla="*/ 194373 w 1164293"/>
                  <a:gd name="connsiteY1" fmla="*/ 1453576 h 1829337"/>
                  <a:gd name="connsiteX2" fmla="*/ 194373 w 1164293"/>
                  <a:gd name="connsiteY2" fmla="*/ 1571890 h 1829337"/>
                  <a:gd name="connsiteX3" fmla="*/ 103102 w 1164293"/>
                  <a:gd name="connsiteY3" fmla="*/ 1661471 h 1829337"/>
                  <a:gd name="connsiteX4" fmla="*/ 0 w 1164293"/>
                  <a:gd name="connsiteY4" fmla="*/ 1664851 h 1829337"/>
                  <a:gd name="connsiteX5" fmla="*/ 1161170 w 1164293"/>
                  <a:gd name="connsiteY5" fmla="*/ 1036095 h 1829337"/>
                  <a:gd name="connsiteX6" fmla="*/ 880596 w 1164293"/>
                  <a:gd name="connsiteY6" fmla="*/ 0 h 1829337"/>
                  <a:gd name="connsiteX7" fmla="*/ 873835 w 1164293"/>
                  <a:gd name="connsiteY7" fmla="*/ 1041166 h 1829337"/>
                  <a:gd name="connsiteX0" fmla="*/ 873835 w 1173367"/>
                  <a:gd name="connsiteY0" fmla="*/ 1080040 h 1868211"/>
                  <a:gd name="connsiteX1" fmla="*/ 194373 w 1173367"/>
                  <a:gd name="connsiteY1" fmla="*/ 1492450 h 1868211"/>
                  <a:gd name="connsiteX2" fmla="*/ 194373 w 1173367"/>
                  <a:gd name="connsiteY2" fmla="*/ 1610764 h 1868211"/>
                  <a:gd name="connsiteX3" fmla="*/ 103102 w 1173367"/>
                  <a:gd name="connsiteY3" fmla="*/ 1700345 h 1868211"/>
                  <a:gd name="connsiteX4" fmla="*/ 0 w 1173367"/>
                  <a:gd name="connsiteY4" fmla="*/ 1703725 h 1868211"/>
                  <a:gd name="connsiteX5" fmla="*/ 1161170 w 1173367"/>
                  <a:gd name="connsiteY5" fmla="*/ 1074969 h 1868211"/>
                  <a:gd name="connsiteX6" fmla="*/ 1161170 w 1173367"/>
                  <a:gd name="connsiteY6" fmla="*/ 0 h 1868211"/>
                  <a:gd name="connsiteX7" fmla="*/ 880596 w 1173367"/>
                  <a:gd name="connsiteY7" fmla="*/ 38874 h 1868211"/>
                  <a:gd name="connsiteX8" fmla="*/ 873835 w 1173367"/>
                  <a:gd name="connsiteY8" fmla="*/ 1080040 h 1868211"/>
                  <a:gd name="connsiteX0" fmla="*/ 873835 w 1164293"/>
                  <a:gd name="connsiteY0" fmla="*/ 1080040 h 1868211"/>
                  <a:gd name="connsiteX1" fmla="*/ 194373 w 1164293"/>
                  <a:gd name="connsiteY1" fmla="*/ 1492450 h 1868211"/>
                  <a:gd name="connsiteX2" fmla="*/ 194373 w 1164293"/>
                  <a:gd name="connsiteY2" fmla="*/ 1610764 h 1868211"/>
                  <a:gd name="connsiteX3" fmla="*/ 103102 w 1164293"/>
                  <a:gd name="connsiteY3" fmla="*/ 1700345 h 1868211"/>
                  <a:gd name="connsiteX4" fmla="*/ 0 w 1164293"/>
                  <a:gd name="connsiteY4" fmla="*/ 1703725 h 1868211"/>
                  <a:gd name="connsiteX5" fmla="*/ 1161170 w 1164293"/>
                  <a:gd name="connsiteY5" fmla="*/ 1074969 h 1868211"/>
                  <a:gd name="connsiteX6" fmla="*/ 1161170 w 1164293"/>
                  <a:gd name="connsiteY6" fmla="*/ 0 h 1868211"/>
                  <a:gd name="connsiteX7" fmla="*/ 880596 w 1164293"/>
                  <a:gd name="connsiteY7" fmla="*/ 38874 h 1868211"/>
                  <a:gd name="connsiteX8" fmla="*/ 873835 w 1164293"/>
                  <a:gd name="connsiteY8" fmla="*/ 1080040 h 1868211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437763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  <a:gd name="connsiteX0" fmla="*/ 873835 w 1164293"/>
                  <a:gd name="connsiteY0" fmla="*/ 1517803 h 2305974"/>
                  <a:gd name="connsiteX1" fmla="*/ 194373 w 1164293"/>
                  <a:gd name="connsiteY1" fmla="*/ 1930213 h 2305974"/>
                  <a:gd name="connsiteX2" fmla="*/ 194373 w 1164293"/>
                  <a:gd name="connsiteY2" fmla="*/ 2048527 h 2305974"/>
                  <a:gd name="connsiteX3" fmla="*/ 103102 w 1164293"/>
                  <a:gd name="connsiteY3" fmla="*/ 2138108 h 2305974"/>
                  <a:gd name="connsiteX4" fmla="*/ 0 w 1164293"/>
                  <a:gd name="connsiteY4" fmla="*/ 2141488 h 2305974"/>
                  <a:gd name="connsiteX5" fmla="*/ 1161170 w 1164293"/>
                  <a:gd name="connsiteY5" fmla="*/ 1512732 h 2305974"/>
                  <a:gd name="connsiteX6" fmla="*/ 1161170 w 1164293"/>
                  <a:gd name="connsiteY6" fmla="*/ 0 h 2305974"/>
                  <a:gd name="connsiteX7" fmla="*/ 875525 w 1164293"/>
                  <a:gd name="connsiteY7" fmla="*/ 0 h 2305974"/>
                  <a:gd name="connsiteX8" fmla="*/ 873835 w 1164293"/>
                  <a:gd name="connsiteY8" fmla="*/ 1517803 h 2305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4293" h="2305974">
                    <a:moveTo>
                      <a:pt x="873835" y="1517803"/>
                    </a:moveTo>
                    <a:cubicBezTo>
                      <a:pt x="894118" y="1896971"/>
                      <a:pt x="579739" y="2147686"/>
                      <a:pt x="194373" y="1930213"/>
                    </a:cubicBezTo>
                    <a:lnTo>
                      <a:pt x="194373" y="2048527"/>
                    </a:lnTo>
                    <a:cubicBezTo>
                      <a:pt x="185922" y="2105431"/>
                      <a:pt x="145357" y="2136981"/>
                      <a:pt x="103102" y="2138108"/>
                    </a:cubicBezTo>
                    <a:lnTo>
                      <a:pt x="0" y="2141488"/>
                    </a:lnTo>
                    <a:cubicBezTo>
                      <a:pt x="513822" y="2552208"/>
                      <a:pt x="1216946" y="2138107"/>
                      <a:pt x="1161170" y="1512732"/>
                    </a:cubicBezTo>
                    <a:lnTo>
                      <a:pt x="1161170" y="0"/>
                    </a:lnTo>
                    <a:lnTo>
                      <a:pt x="875525" y="0"/>
                    </a:lnTo>
                    <a:cubicBezTo>
                      <a:pt x="873271" y="347055"/>
                      <a:pt x="876089" y="1170748"/>
                      <a:pt x="873835" y="15178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260965C-9113-49CB-B073-845010DB0285}"/>
                  </a:ext>
                </a:extLst>
              </p:cNvPr>
              <p:cNvSpPr/>
              <p:nvPr/>
            </p:nvSpPr>
            <p:spPr>
              <a:xfrm rot="16261623">
                <a:off x="3835970" y="2014628"/>
                <a:ext cx="471235" cy="4712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0C266B4-10B1-4023-9534-2C6C84D56EC3}"/>
                  </a:ext>
                </a:extLst>
              </p:cNvPr>
              <p:cNvSpPr/>
              <p:nvPr/>
            </p:nvSpPr>
            <p:spPr>
              <a:xfrm>
                <a:off x="5001313" y="3410982"/>
                <a:ext cx="1535460" cy="853470"/>
              </a:xfrm>
              <a:custGeom>
                <a:avLst/>
                <a:gdLst>
                  <a:gd name="connsiteX0" fmla="*/ 0 w 1340331"/>
                  <a:gd name="connsiteY0" fmla="*/ 258601 h 841721"/>
                  <a:gd name="connsiteX1" fmla="*/ 0 w 1340331"/>
                  <a:gd name="connsiteY1" fmla="*/ 823129 h 841721"/>
                  <a:gd name="connsiteX2" fmla="*/ 182542 w 1340331"/>
                  <a:gd name="connsiteY2" fmla="*/ 841721 h 841721"/>
                  <a:gd name="connsiteX3" fmla="*/ 1340331 w 1340331"/>
                  <a:gd name="connsiteY3" fmla="*/ 594951 h 841721"/>
                  <a:gd name="connsiteX4" fmla="*/ 1201734 w 1340331"/>
                  <a:gd name="connsiteY4" fmla="*/ 0 h 841721"/>
                  <a:gd name="connsiteX5" fmla="*/ 52396 w 1340331"/>
                  <a:gd name="connsiteY5" fmla="*/ 243389 h 841721"/>
                  <a:gd name="connsiteX6" fmla="*/ 0 w 1340331"/>
                  <a:gd name="connsiteY6" fmla="*/ 258601 h 841721"/>
                  <a:gd name="connsiteX0" fmla="*/ 0 w 1340331"/>
                  <a:gd name="connsiteY0" fmla="*/ 258601 h 850621"/>
                  <a:gd name="connsiteX1" fmla="*/ 0 w 1340331"/>
                  <a:gd name="connsiteY1" fmla="*/ 823129 h 850621"/>
                  <a:gd name="connsiteX2" fmla="*/ 182542 w 1340331"/>
                  <a:gd name="connsiteY2" fmla="*/ 841721 h 850621"/>
                  <a:gd name="connsiteX3" fmla="*/ 1340331 w 1340331"/>
                  <a:gd name="connsiteY3" fmla="*/ 594951 h 850621"/>
                  <a:gd name="connsiteX4" fmla="*/ 1201734 w 1340331"/>
                  <a:gd name="connsiteY4" fmla="*/ 0 h 850621"/>
                  <a:gd name="connsiteX5" fmla="*/ 52396 w 1340331"/>
                  <a:gd name="connsiteY5" fmla="*/ 243389 h 850621"/>
                  <a:gd name="connsiteX6" fmla="*/ 0 w 1340331"/>
                  <a:gd name="connsiteY6" fmla="*/ 258601 h 85062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340331"/>
                  <a:gd name="connsiteY0" fmla="*/ 258601 h 851931"/>
                  <a:gd name="connsiteX1" fmla="*/ 0 w 1340331"/>
                  <a:gd name="connsiteY1" fmla="*/ 823129 h 851931"/>
                  <a:gd name="connsiteX2" fmla="*/ 182542 w 1340331"/>
                  <a:gd name="connsiteY2" fmla="*/ 841721 h 851931"/>
                  <a:gd name="connsiteX3" fmla="*/ 1340331 w 1340331"/>
                  <a:gd name="connsiteY3" fmla="*/ 594951 h 851931"/>
                  <a:gd name="connsiteX4" fmla="*/ 1201734 w 1340331"/>
                  <a:gd name="connsiteY4" fmla="*/ 0 h 851931"/>
                  <a:gd name="connsiteX5" fmla="*/ 52396 w 1340331"/>
                  <a:gd name="connsiteY5" fmla="*/ 243389 h 851931"/>
                  <a:gd name="connsiteX6" fmla="*/ 0 w 1340331"/>
                  <a:gd name="connsiteY6" fmla="*/ 258601 h 851931"/>
                  <a:gd name="connsiteX0" fmla="*/ 0 w 1479639"/>
                  <a:gd name="connsiteY0" fmla="*/ 258601 h 851931"/>
                  <a:gd name="connsiteX1" fmla="*/ 0 w 1479639"/>
                  <a:gd name="connsiteY1" fmla="*/ 823129 h 851931"/>
                  <a:gd name="connsiteX2" fmla="*/ 182542 w 1479639"/>
                  <a:gd name="connsiteY2" fmla="*/ 841721 h 851931"/>
                  <a:gd name="connsiteX3" fmla="*/ 1340331 w 1479639"/>
                  <a:gd name="connsiteY3" fmla="*/ 594951 h 851931"/>
                  <a:gd name="connsiteX4" fmla="*/ 1201734 w 1479639"/>
                  <a:gd name="connsiteY4" fmla="*/ 0 h 851931"/>
                  <a:gd name="connsiteX5" fmla="*/ 52396 w 1479639"/>
                  <a:gd name="connsiteY5" fmla="*/ 243389 h 851931"/>
                  <a:gd name="connsiteX6" fmla="*/ 0 w 1479639"/>
                  <a:gd name="connsiteY6" fmla="*/ 258601 h 851931"/>
                  <a:gd name="connsiteX0" fmla="*/ 0 w 1535460"/>
                  <a:gd name="connsiteY0" fmla="*/ 260140 h 853470"/>
                  <a:gd name="connsiteX1" fmla="*/ 0 w 1535460"/>
                  <a:gd name="connsiteY1" fmla="*/ 824668 h 853470"/>
                  <a:gd name="connsiteX2" fmla="*/ 182542 w 1535460"/>
                  <a:gd name="connsiteY2" fmla="*/ 843260 h 853470"/>
                  <a:gd name="connsiteX3" fmla="*/ 1340331 w 1535460"/>
                  <a:gd name="connsiteY3" fmla="*/ 596490 h 853470"/>
                  <a:gd name="connsiteX4" fmla="*/ 1201734 w 1535460"/>
                  <a:gd name="connsiteY4" fmla="*/ 1539 h 853470"/>
                  <a:gd name="connsiteX5" fmla="*/ 52396 w 1535460"/>
                  <a:gd name="connsiteY5" fmla="*/ 244928 h 853470"/>
                  <a:gd name="connsiteX6" fmla="*/ 0 w 1535460"/>
                  <a:gd name="connsiteY6" fmla="*/ 260140 h 85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460" h="853470">
                    <a:moveTo>
                      <a:pt x="0" y="260140"/>
                    </a:moveTo>
                    <a:lnTo>
                      <a:pt x="0" y="824668"/>
                    </a:lnTo>
                    <a:cubicBezTo>
                      <a:pt x="42254" y="839316"/>
                      <a:pt x="70989" y="869177"/>
                      <a:pt x="182542" y="843260"/>
                    </a:cubicBezTo>
                    <a:lnTo>
                      <a:pt x="1340331" y="596490"/>
                    </a:lnTo>
                    <a:cubicBezTo>
                      <a:pt x="1703161" y="431977"/>
                      <a:pt x="1503153" y="-30012"/>
                      <a:pt x="1201734" y="1539"/>
                    </a:cubicBezTo>
                    <a:lnTo>
                      <a:pt x="52396" y="244928"/>
                    </a:lnTo>
                    <a:lnTo>
                      <a:pt x="0" y="260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6F02112-F8E6-4822-B9DB-A4046D9AB504}"/>
                  </a:ext>
                </a:extLst>
              </p:cNvPr>
              <p:cNvSpPr/>
              <p:nvPr/>
            </p:nvSpPr>
            <p:spPr>
              <a:xfrm>
                <a:off x="6026639" y="548994"/>
                <a:ext cx="1884607" cy="2978915"/>
              </a:xfrm>
              <a:custGeom>
                <a:avLst/>
                <a:gdLst>
                  <a:gd name="connsiteX0" fmla="*/ 1480930 w 1898374"/>
                  <a:gd name="connsiteY0" fmla="*/ 0 h 2922105"/>
                  <a:gd name="connsiteX1" fmla="*/ 1898374 w 1898374"/>
                  <a:gd name="connsiteY1" fmla="*/ 536713 h 2922105"/>
                  <a:gd name="connsiteX2" fmla="*/ 1063487 w 1898374"/>
                  <a:gd name="connsiteY2" fmla="*/ 1232452 h 2922105"/>
                  <a:gd name="connsiteX3" fmla="*/ 914400 w 1898374"/>
                  <a:gd name="connsiteY3" fmla="*/ 2365513 h 2922105"/>
                  <a:gd name="connsiteX4" fmla="*/ 993913 w 1898374"/>
                  <a:gd name="connsiteY4" fmla="*/ 2335696 h 2922105"/>
                  <a:gd name="connsiteX5" fmla="*/ 1023730 w 1898374"/>
                  <a:gd name="connsiteY5" fmla="*/ 2315818 h 2922105"/>
                  <a:gd name="connsiteX6" fmla="*/ 566530 w 1898374"/>
                  <a:gd name="connsiteY6" fmla="*/ 2922105 h 2922105"/>
                  <a:gd name="connsiteX7" fmla="*/ 0 w 1898374"/>
                  <a:gd name="connsiteY7" fmla="*/ 2753139 h 2922105"/>
                  <a:gd name="connsiteX8" fmla="*/ 457200 w 1898374"/>
                  <a:gd name="connsiteY8" fmla="*/ 2156792 h 2922105"/>
                  <a:gd name="connsiteX9" fmla="*/ 785191 w 1898374"/>
                  <a:gd name="connsiteY9" fmla="*/ 1023731 h 2922105"/>
                  <a:gd name="connsiteX10" fmla="*/ 1480930 w 1898374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22105"/>
                  <a:gd name="connsiteX1" fmla="*/ 1874971 w 1874971"/>
                  <a:gd name="connsiteY1" fmla="*/ 536713 h 2922105"/>
                  <a:gd name="connsiteX2" fmla="*/ 1040084 w 1874971"/>
                  <a:gd name="connsiteY2" fmla="*/ 1232452 h 2922105"/>
                  <a:gd name="connsiteX3" fmla="*/ 890997 w 1874971"/>
                  <a:gd name="connsiteY3" fmla="*/ 2365513 h 2922105"/>
                  <a:gd name="connsiteX4" fmla="*/ 970510 w 1874971"/>
                  <a:gd name="connsiteY4" fmla="*/ 2335696 h 2922105"/>
                  <a:gd name="connsiteX5" fmla="*/ 1000327 w 1874971"/>
                  <a:gd name="connsiteY5" fmla="*/ 2315818 h 2922105"/>
                  <a:gd name="connsiteX6" fmla="*/ 543127 w 1874971"/>
                  <a:gd name="connsiteY6" fmla="*/ 2922105 h 2922105"/>
                  <a:gd name="connsiteX7" fmla="*/ 0 w 1874971"/>
                  <a:gd name="connsiteY7" fmla="*/ 2791587 h 2922105"/>
                  <a:gd name="connsiteX8" fmla="*/ 433797 w 1874971"/>
                  <a:gd name="connsiteY8" fmla="*/ 2156792 h 2922105"/>
                  <a:gd name="connsiteX9" fmla="*/ 761788 w 1874971"/>
                  <a:gd name="connsiteY9" fmla="*/ 1023731 h 2922105"/>
                  <a:gd name="connsiteX10" fmla="*/ 1457527 w 1874971"/>
                  <a:gd name="connsiteY10" fmla="*/ 0 h 2922105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1000327 w 1874971"/>
                  <a:gd name="connsiteY5" fmla="*/ 2315818 h 2971318"/>
                  <a:gd name="connsiteX6" fmla="*/ 554240 w 1874971"/>
                  <a:gd name="connsiteY6" fmla="*/ 2971318 h 2971318"/>
                  <a:gd name="connsiteX7" fmla="*/ 0 w 1874971"/>
                  <a:gd name="connsiteY7" fmla="*/ 2791587 h 2971318"/>
                  <a:gd name="connsiteX8" fmla="*/ 433797 w 1874971"/>
                  <a:gd name="connsiteY8" fmla="*/ 2156792 h 2971318"/>
                  <a:gd name="connsiteX9" fmla="*/ 761788 w 1874971"/>
                  <a:gd name="connsiteY9" fmla="*/ 1023731 h 2971318"/>
                  <a:gd name="connsiteX10" fmla="*/ 1457527 w 1874971"/>
                  <a:gd name="connsiteY10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970510 w 1874971"/>
                  <a:gd name="connsiteY4" fmla="*/ 2335696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433797 w 1874971"/>
                  <a:gd name="connsiteY7" fmla="*/ 2156792 h 2971318"/>
                  <a:gd name="connsiteX8" fmla="*/ 761788 w 1874971"/>
                  <a:gd name="connsiteY8" fmla="*/ 1023731 h 2971318"/>
                  <a:gd name="connsiteX9" fmla="*/ 1457527 w 1874971"/>
                  <a:gd name="connsiteY9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890997 w 1874971"/>
                  <a:gd name="connsiteY3" fmla="*/ 2365513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433797 w 1874971"/>
                  <a:gd name="connsiteY6" fmla="*/ 2156792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61788 w 1874971"/>
                  <a:gd name="connsiteY7" fmla="*/ 1023731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40084 w 1874971"/>
                  <a:gd name="connsiteY2" fmla="*/ 1232452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081359 w 1874971"/>
                  <a:gd name="connsiteY2" fmla="*/ 1284839 h 2971318"/>
                  <a:gd name="connsiteX3" fmla="*/ 910047 w 1874971"/>
                  <a:gd name="connsiteY3" fmla="*/ 2329000 h 2971318"/>
                  <a:gd name="connsiteX4" fmla="*/ 554240 w 1874971"/>
                  <a:gd name="connsiteY4" fmla="*/ 2971318 h 2971318"/>
                  <a:gd name="connsiteX5" fmla="*/ 0 w 1874971"/>
                  <a:gd name="connsiteY5" fmla="*/ 2791587 h 2971318"/>
                  <a:gd name="connsiteX6" fmla="*/ 363947 w 1874971"/>
                  <a:gd name="connsiteY6" fmla="*/ 2171079 h 2971318"/>
                  <a:gd name="connsiteX7" fmla="*/ 707813 w 1874971"/>
                  <a:gd name="connsiteY7" fmla="*/ 1020556 h 2971318"/>
                  <a:gd name="connsiteX8" fmla="*/ 1457527 w 1874971"/>
                  <a:gd name="connsiteY8" fmla="*/ 0 h 2971318"/>
                  <a:gd name="connsiteX0" fmla="*/ 1457527 w 1874971"/>
                  <a:gd name="connsiteY0" fmla="*/ 0 h 2971318"/>
                  <a:gd name="connsiteX1" fmla="*/ 1874971 w 1874971"/>
                  <a:gd name="connsiteY1" fmla="*/ 536713 h 2971318"/>
                  <a:gd name="connsiteX2" fmla="*/ 1129812 w 1874971"/>
                  <a:gd name="connsiteY2" fmla="*/ 1215058 h 2971318"/>
                  <a:gd name="connsiteX3" fmla="*/ 1081359 w 1874971"/>
                  <a:gd name="connsiteY3" fmla="*/ 1284839 h 2971318"/>
                  <a:gd name="connsiteX4" fmla="*/ 910047 w 1874971"/>
                  <a:gd name="connsiteY4" fmla="*/ 2329000 h 2971318"/>
                  <a:gd name="connsiteX5" fmla="*/ 554240 w 1874971"/>
                  <a:gd name="connsiteY5" fmla="*/ 2971318 h 2971318"/>
                  <a:gd name="connsiteX6" fmla="*/ 0 w 1874971"/>
                  <a:gd name="connsiteY6" fmla="*/ 2791587 h 2971318"/>
                  <a:gd name="connsiteX7" fmla="*/ 363947 w 1874971"/>
                  <a:gd name="connsiteY7" fmla="*/ 2171079 h 2971318"/>
                  <a:gd name="connsiteX8" fmla="*/ 707813 w 1874971"/>
                  <a:gd name="connsiteY8" fmla="*/ 1020556 h 2971318"/>
                  <a:gd name="connsiteX9" fmla="*/ 1457527 w 1874971"/>
                  <a:gd name="connsiteY9" fmla="*/ 0 h 2971318"/>
                  <a:gd name="connsiteX0" fmla="*/ 1425777 w 1874971"/>
                  <a:gd name="connsiteY0" fmla="*/ 0 h 2961793"/>
                  <a:gd name="connsiteX1" fmla="*/ 1874971 w 1874971"/>
                  <a:gd name="connsiteY1" fmla="*/ 527188 h 2961793"/>
                  <a:gd name="connsiteX2" fmla="*/ 1129812 w 1874971"/>
                  <a:gd name="connsiteY2" fmla="*/ 1205533 h 2961793"/>
                  <a:gd name="connsiteX3" fmla="*/ 1081359 w 1874971"/>
                  <a:gd name="connsiteY3" fmla="*/ 1275314 h 2961793"/>
                  <a:gd name="connsiteX4" fmla="*/ 910047 w 1874971"/>
                  <a:gd name="connsiteY4" fmla="*/ 2319475 h 2961793"/>
                  <a:gd name="connsiteX5" fmla="*/ 554240 w 1874971"/>
                  <a:gd name="connsiteY5" fmla="*/ 2961793 h 2961793"/>
                  <a:gd name="connsiteX6" fmla="*/ 0 w 1874971"/>
                  <a:gd name="connsiteY6" fmla="*/ 2782062 h 2961793"/>
                  <a:gd name="connsiteX7" fmla="*/ 363947 w 1874971"/>
                  <a:gd name="connsiteY7" fmla="*/ 2161554 h 2961793"/>
                  <a:gd name="connsiteX8" fmla="*/ 707813 w 1874971"/>
                  <a:gd name="connsiteY8" fmla="*/ 1011031 h 2961793"/>
                  <a:gd name="connsiteX9" fmla="*/ 1425777 w 1874971"/>
                  <a:gd name="connsiteY9" fmla="*/ 0 h 2961793"/>
                  <a:gd name="connsiteX0" fmla="*/ 1425777 w 1874971"/>
                  <a:gd name="connsiteY0" fmla="*/ 13453 h 2975246"/>
                  <a:gd name="connsiteX1" fmla="*/ 1493350 w 1874971"/>
                  <a:gd name="connsiteY1" fmla="*/ 4549 h 2975246"/>
                  <a:gd name="connsiteX2" fmla="*/ 1874971 w 1874971"/>
                  <a:gd name="connsiteY2" fmla="*/ 540641 h 2975246"/>
                  <a:gd name="connsiteX3" fmla="*/ 1129812 w 1874971"/>
                  <a:gd name="connsiteY3" fmla="*/ 1218986 h 2975246"/>
                  <a:gd name="connsiteX4" fmla="*/ 1081359 w 1874971"/>
                  <a:gd name="connsiteY4" fmla="*/ 1288767 h 2975246"/>
                  <a:gd name="connsiteX5" fmla="*/ 910047 w 1874971"/>
                  <a:gd name="connsiteY5" fmla="*/ 2332928 h 2975246"/>
                  <a:gd name="connsiteX6" fmla="*/ 554240 w 1874971"/>
                  <a:gd name="connsiteY6" fmla="*/ 2975246 h 2975246"/>
                  <a:gd name="connsiteX7" fmla="*/ 0 w 1874971"/>
                  <a:gd name="connsiteY7" fmla="*/ 2795515 h 2975246"/>
                  <a:gd name="connsiteX8" fmla="*/ 363947 w 1874971"/>
                  <a:gd name="connsiteY8" fmla="*/ 2175007 h 2975246"/>
                  <a:gd name="connsiteX9" fmla="*/ 707813 w 1874971"/>
                  <a:gd name="connsiteY9" fmla="*/ 1024484 h 2975246"/>
                  <a:gd name="connsiteX10" fmla="*/ 1425777 w 1874971"/>
                  <a:gd name="connsiteY10" fmla="*/ 13453 h 2975246"/>
                  <a:gd name="connsiteX0" fmla="*/ 1425777 w 1874971"/>
                  <a:gd name="connsiteY0" fmla="*/ 17122 h 2978915"/>
                  <a:gd name="connsiteX1" fmla="*/ 1493350 w 1874971"/>
                  <a:gd name="connsiteY1" fmla="*/ 8218 h 2978915"/>
                  <a:gd name="connsiteX2" fmla="*/ 1874971 w 1874971"/>
                  <a:gd name="connsiteY2" fmla="*/ 544310 h 2978915"/>
                  <a:gd name="connsiteX3" fmla="*/ 1129812 w 1874971"/>
                  <a:gd name="connsiteY3" fmla="*/ 1222655 h 2978915"/>
                  <a:gd name="connsiteX4" fmla="*/ 1081359 w 1874971"/>
                  <a:gd name="connsiteY4" fmla="*/ 1292436 h 2978915"/>
                  <a:gd name="connsiteX5" fmla="*/ 910047 w 1874971"/>
                  <a:gd name="connsiteY5" fmla="*/ 2336597 h 2978915"/>
                  <a:gd name="connsiteX6" fmla="*/ 554240 w 1874971"/>
                  <a:gd name="connsiteY6" fmla="*/ 2978915 h 2978915"/>
                  <a:gd name="connsiteX7" fmla="*/ 0 w 1874971"/>
                  <a:gd name="connsiteY7" fmla="*/ 2799184 h 2978915"/>
                  <a:gd name="connsiteX8" fmla="*/ 363947 w 1874971"/>
                  <a:gd name="connsiteY8" fmla="*/ 2178676 h 2978915"/>
                  <a:gd name="connsiteX9" fmla="*/ 707813 w 1874971"/>
                  <a:gd name="connsiteY9" fmla="*/ 1028153 h 2978915"/>
                  <a:gd name="connsiteX10" fmla="*/ 1425777 w 1874971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129812 w 1876558"/>
                  <a:gd name="connsiteY3" fmla="*/ 1222655 h 2978915"/>
                  <a:gd name="connsiteX4" fmla="*/ 1081359 w 1876558"/>
                  <a:gd name="connsiteY4" fmla="*/ 1292436 h 2978915"/>
                  <a:gd name="connsiteX5" fmla="*/ 910047 w 1876558"/>
                  <a:gd name="connsiteY5" fmla="*/ 2336597 h 2978915"/>
                  <a:gd name="connsiteX6" fmla="*/ 554240 w 1876558"/>
                  <a:gd name="connsiteY6" fmla="*/ 2978915 h 2978915"/>
                  <a:gd name="connsiteX7" fmla="*/ 0 w 1876558"/>
                  <a:gd name="connsiteY7" fmla="*/ 2799184 h 2978915"/>
                  <a:gd name="connsiteX8" fmla="*/ 363947 w 1876558"/>
                  <a:gd name="connsiteY8" fmla="*/ 2178676 h 2978915"/>
                  <a:gd name="connsiteX9" fmla="*/ 707813 w 1876558"/>
                  <a:gd name="connsiteY9" fmla="*/ 1028153 h 2978915"/>
                  <a:gd name="connsiteX10" fmla="*/ 1425777 w 1876558"/>
                  <a:gd name="connsiteY10" fmla="*/ 17122 h 2978915"/>
                  <a:gd name="connsiteX0" fmla="*/ 1425777 w 1876558"/>
                  <a:gd name="connsiteY0" fmla="*/ 17122 h 2978915"/>
                  <a:gd name="connsiteX1" fmla="*/ 1493350 w 1876558"/>
                  <a:gd name="connsiteY1" fmla="*/ 8218 h 2978915"/>
                  <a:gd name="connsiteX2" fmla="*/ 1876558 w 1876558"/>
                  <a:gd name="connsiteY2" fmla="*/ 523672 h 2978915"/>
                  <a:gd name="connsiteX3" fmla="*/ 1869586 w 1876558"/>
                  <a:gd name="connsiteY3" fmla="*/ 574956 h 2978915"/>
                  <a:gd name="connsiteX4" fmla="*/ 1129812 w 1876558"/>
                  <a:gd name="connsiteY4" fmla="*/ 1222655 h 2978915"/>
                  <a:gd name="connsiteX5" fmla="*/ 1081359 w 1876558"/>
                  <a:gd name="connsiteY5" fmla="*/ 1292436 h 2978915"/>
                  <a:gd name="connsiteX6" fmla="*/ 910047 w 1876558"/>
                  <a:gd name="connsiteY6" fmla="*/ 2336597 h 2978915"/>
                  <a:gd name="connsiteX7" fmla="*/ 554240 w 1876558"/>
                  <a:gd name="connsiteY7" fmla="*/ 2978915 h 2978915"/>
                  <a:gd name="connsiteX8" fmla="*/ 0 w 1876558"/>
                  <a:gd name="connsiteY8" fmla="*/ 2799184 h 2978915"/>
                  <a:gd name="connsiteX9" fmla="*/ 363947 w 1876558"/>
                  <a:gd name="connsiteY9" fmla="*/ 2178676 h 2978915"/>
                  <a:gd name="connsiteX10" fmla="*/ 707813 w 1876558"/>
                  <a:gd name="connsiteY10" fmla="*/ 1028153 h 2978915"/>
                  <a:gd name="connsiteX11" fmla="*/ 1425777 w 1876558"/>
                  <a:gd name="connsiteY11" fmla="*/ 17122 h 2978915"/>
                  <a:gd name="connsiteX0" fmla="*/ 1425777 w 1884496"/>
                  <a:gd name="connsiteY0" fmla="*/ 17122 h 2978915"/>
                  <a:gd name="connsiteX1" fmla="*/ 1493350 w 1884496"/>
                  <a:gd name="connsiteY1" fmla="*/ 8218 h 2978915"/>
                  <a:gd name="connsiteX2" fmla="*/ 1884496 w 1884496"/>
                  <a:gd name="connsiteY2" fmla="*/ 518910 h 2978915"/>
                  <a:gd name="connsiteX3" fmla="*/ 1869586 w 1884496"/>
                  <a:gd name="connsiteY3" fmla="*/ 574956 h 2978915"/>
                  <a:gd name="connsiteX4" fmla="*/ 1129812 w 1884496"/>
                  <a:gd name="connsiteY4" fmla="*/ 1222655 h 2978915"/>
                  <a:gd name="connsiteX5" fmla="*/ 1081359 w 1884496"/>
                  <a:gd name="connsiteY5" fmla="*/ 1292436 h 2978915"/>
                  <a:gd name="connsiteX6" fmla="*/ 910047 w 1884496"/>
                  <a:gd name="connsiteY6" fmla="*/ 2336597 h 2978915"/>
                  <a:gd name="connsiteX7" fmla="*/ 554240 w 1884496"/>
                  <a:gd name="connsiteY7" fmla="*/ 2978915 h 2978915"/>
                  <a:gd name="connsiteX8" fmla="*/ 0 w 1884496"/>
                  <a:gd name="connsiteY8" fmla="*/ 2799184 h 2978915"/>
                  <a:gd name="connsiteX9" fmla="*/ 363947 w 1884496"/>
                  <a:gd name="connsiteY9" fmla="*/ 2178676 h 2978915"/>
                  <a:gd name="connsiteX10" fmla="*/ 707813 w 1884496"/>
                  <a:gd name="connsiteY10" fmla="*/ 1028153 h 2978915"/>
                  <a:gd name="connsiteX11" fmla="*/ 1425777 w 1884496"/>
                  <a:gd name="connsiteY11" fmla="*/ 17122 h 2978915"/>
                  <a:gd name="connsiteX0" fmla="*/ 1425777 w 1884607"/>
                  <a:gd name="connsiteY0" fmla="*/ 17122 h 2978915"/>
                  <a:gd name="connsiteX1" fmla="*/ 1493350 w 1884607"/>
                  <a:gd name="connsiteY1" fmla="*/ 8218 h 2978915"/>
                  <a:gd name="connsiteX2" fmla="*/ 1884496 w 1884607"/>
                  <a:gd name="connsiteY2" fmla="*/ 518910 h 2978915"/>
                  <a:gd name="connsiteX3" fmla="*/ 1869586 w 1884607"/>
                  <a:gd name="connsiteY3" fmla="*/ 574956 h 2978915"/>
                  <a:gd name="connsiteX4" fmla="*/ 1129812 w 1884607"/>
                  <a:gd name="connsiteY4" fmla="*/ 1222655 h 2978915"/>
                  <a:gd name="connsiteX5" fmla="*/ 1081359 w 1884607"/>
                  <a:gd name="connsiteY5" fmla="*/ 1292436 h 2978915"/>
                  <a:gd name="connsiteX6" fmla="*/ 910047 w 1884607"/>
                  <a:gd name="connsiteY6" fmla="*/ 2336597 h 2978915"/>
                  <a:gd name="connsiteX7" fmla="*/ 554240 w 1884607"/>
                  <a:gd name="connsiteY7" fmla="*/ 2978915 h 2978915"/>
                  <a:gd name="connsiteX8" fmla="*/ 0 w 1884607"/>
                  <a:gd name="connsiteY8" fmla="*/ 2799184 h 2978915"/>
                  <a:gd name="connsiteX9" fmla="*/ 363947 w 1884607"/>
                  <a:gd name="connsiteY9" fmla="*/ 2178676 h 2978915"/>
                  <a:gd name="connsiteX10" fmla="*/ 707813 w 1884607"/>
                  <a:gd name="connsiteY10" fmla="*/ 1028153 h 2978915"/>
                  <a:gd name="connsiteX11" fmla="*/ 1425777 w 1884607"/>
                  <a:gd name="connsiteY11" fmla="*/ 17122 h 297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4607" h="2978915">
                    <a:moveTo>
                      <a:pt x="1425777" y="17122"/>
                    </a:moveTo>
                    <a:cubicBezTo>
                      <a:pt x="1445126" y="7275"/>
                      <a:pt x="1477176" y="-10510"/>
                      <a:pt x="1493350" y="8218"/>
                    </a:cubicBezTo>
                    <a:lnTo>
                      <a:pt x="1884496" y="518910"/>
                    </a:lnTo>
                    <a:cubicBezTo>
                      <a:pt x="1885347" y="541826"/>
                      <a:pt x="1881435" y="563153"/>
                      <a:pt x="1869586" y="574956"/>
                    </a:cubicBezTo>
                    <a:lnTo>
                      <a:pt x="1129812" y="1222655"/>
                    </a:lnTo>
                    <a:lnTo>
                      <a:pt x="1081359" y="1292436"/>
                    </a:lnTo>
                    <a:lnTo>
                      <a:pt x="910047" y="2336597"/>
                    </a:lnTo>
                    <a:lnTo>
                      <a:pt x="554240" y="2978915"/>
                    </a:lnTo>
                    <a:cubicBezTo>
                      <a:pt x="443048" y="2787771"/>
                      <a:pt x="292167" y="2717278"/>
                      <a:pt x="0" y="2799184"/>
                    </a:cubicBezTo>
                    <a:lnTo>
                      <a:pt x="363947" y="2178676"/>
                    </a:lnTo>
                    <a:lnTo>
                      <a:pt x="707813" y="1028153"/>
                    </a:lnTo>
                    <a:lnTo>
                      <a:pt x="1425777" y="171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43195ED-B7AB-420A-8507-15BEB9C2DA9E}"/>
                  </a:ext>
                </a:extLst>
              </p:cNvPr>
              <p:cNvSpPr/>
              <p:nvPr/>
            </p:nvSpPr>
            <p:spPr>
              <a:xfrm>
                <a:off x="3216500" y="1185682"/>
                <a:ext cx="5589119" cy="4680474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89116" h="4680481">
                    <a:moveTo>
                      <a:pt x="5118907" y="5521"/>
                    </a:moveTo>
                    <a:cubicBezTo>
                      <a:pt x="5130889" y="-4085"/>
                      <a:pt x="5164746" y="245"/>
                      <a:pt x="5168565" y="7883"/>
                    </a:cubicBezTo>
                    <a:cubicBezTo>
                      <a:pt x="5245937" y="63999"/>
                      <a:pt x="5511652" y="287154"/>
                      <a:pt x="5583137" y="342216"/>
                    </a:cubicBezTo>
                    <a:lnTo>
                      <a:pt x="5589116" y="371689"/>
                    </a:lnTo>
                    <a:lnTo>
                      <a:pt x="4870610" y="1108947"/>
                    </a:lnTo>
                    <a:cubicBezTo>
                      <a:pt x="4773229" y="1526493"/>
                      <a:pt x="4739372" y="1969114"/>
                      <a:pt x="4641991" y="2386660"/>
                    </a:cubicBezTo>
                    <a:cubicBezTo>
                      <a:pt x="4639423" y="2468917"/>
                      <a:pt x="4583363" y="2561204"/>
                      <a:pt x="4513928" y="2598326"/>
                    </a:cubicBezTo>
                    <a:lnTo>
                      <a:pt x="3154756" y="3280329"/>
                    </a:lnTo>
                    <a:cubicBezTo>
                      <a:pt x="2859247" y="3345191"/>
                      <a:pt x="2560395" y="3383306"/>
                      <a:pt x="2264886" y="3448168"/>
                    </a:cubicBezTo>
                    <a:lnTo>
                      <a:pt x="2168838" y="3494338"/>
                    </a:lnTo>
                    <a:cubicBezTo>
                      <a:pt x="1961249" y="3803250"/>
                      <a:pt x="1793779" y="4107148"/>
                      <a:pt x="1586190" y="4416060"/>
                    </a:cubicBezTo>
                    <a:cubicBezTo>
                      <a:pt x="1550722" y="4470528"/>
                      <a:pt x="1523612" y="4509952"/>
                      <a:pt x="1474771" y="4529316"/>
                    </a:cubicBezTo>
                    <a:lnTo>
                      <a:pt x="273044" y="4680347"/>
                    </a:lnTo>
                    <a:cubicBezTo>
                      <a:pt x="-97417" y="4689632"/>
                      <a:pt x="-66680" y="4214135"/>
                      <a:pt x="219823" y="4184972"/>
                    </a:cubicBezTo>
                    <a:lnTo>
                      <a:pt x="1146507" y="4027254"/>
                    </a:lnTo>
                    <a:lnTo>
                      <a:pt x="1176597" y="3962876"/>
                    </a:lnTo>
                    <a:cubicBezTo>
                      <a:pt x="1460482" y="3913447"/>
                      <a:pt x="1824609" y="3553088"/>
                      <a:pt x="1782520" y="3162640"/>
                    </a:cubicBezTo>
                    <a:cubicBezTo>
                      <a:pt x="1874910" y="3195607"/>
                      <a:pt x="1917150" y="3188454"/>
                      <a:pt x="1984465" y="3176286"/>
                    </a:cubicBezTo>
                    <a:lnTo>
                      <a:pt x="3145217" y="2934494"/>
                    </a:lnTo>
                    <a:cubicBezTo>
                      <a:pt x="3282154" y="2889111"/>
                      <a:pt x="3472584" y="2709994"/>
                      <a:pt x="3410594" y="2467355"/>
                    </a:cubicBezTo>
                    <a:lnTo>
                      <a:pt x="4054693" y="2162949"/>
                    </a:lnTo>
                    <a:cubicBezTo>
                      <a:pt x="4102789" y="2123310"/>
                      <a:pt x="4117001" y="2080382"/>
                      <a:pt x="4132133" y="2043969"/>
                    </a:cubicBezTo>
                    <a:lnTo>
                      <a:pt x="4466449" y="921412"/>
                    </a:lnTo>
                    <a:lnTo>
                      <a:pt x="5118907" y="55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4B5EFE3-D3F5-46F8-9817-E19728E8FCE3}"/>
                  </a:ext>
                </a:extLst>
              </p:cNvPr>
              <p:cNvSpPr/>
              <p:nvPr/>
            </p:nvSpPr>
            <p:spPr>
              <a:xfrm rot="16261623">
                <a:off x="4025361" y="810866"/>
                <a:ext cx="417685" cy="4176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1F96E26-EB0F-403C-9B21-1B8C7627AECD}"/>
                  </a:ext>
                </a:extLst>
              </p:cNvPr>
              <p:cNvSpPr/>
              <p:nvPr/>
            </p:nvSpPr>
            <p:spPr>
              <a:xfrm rot="16261623">
                <a:off x="3718145" y="-100848"/>
                <a:ext cx="332383" cy="3323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BD4363C-5D95-4A7B-AE8F-9B16E01D59A4}"/>
                </a:ext>
              </a:extLst>
            </p:cNvPr>
            <p:cNvGrpSpPr/>
            <p:nvPr/>
          </p:nvGrpSpPr>
          <p:grpSpPr>
            <a:xfrm flipH="1">
              <a:off x="3687994" y="4822185"/>
              <a:ext cx="138773" cy="655699"/>
              <a:chOff x="8972007" y="2412808"/>
              <a:chExt cx="138773" cy="65569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9754B6C-2CB1-4396-8A99-0E8F0B494209}"/>
                  </a:ext>
                </a:extLst>
              </p:cNvPr>
              <p:cNvSpPr/>
              <p:nvPr/>
            </p:nvSpPr>
            <p:spPr>
              <a:xfrm rot="4574643">
                <a:off x="9010483" y="2798185"/>
                <a:ext cx="42437" cy="424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B8EC9EA-0D53-4549-B6DD-0B3E143F1043}"/>
                  </a:ext>
                </a:extLst>
              </p:cNvPr>
              <p:cNvSpPr/>
              <p:nvPr/>
            </p:nvSpPr>
            <p:spPr>
              <a:xfrm rot="4574643">
                <a:off x="8997680" y="2616490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82F5E4F-D793-4644-B866-68CFA5BA9E3F}"/>
                  </a:ext>
                </a:extLst>
              </p:cNvPr>
              <p:cNvSpPr/>
              <p:nvPr/>
            </p:nvSpPr>
            <p:spPr>
              <a:xfrm rot="4574643">
                <a:off x="8972007" y="2540355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79F2EC8-19B5-41A7-AD5D-2600C043D7A1}"/>
                  </a:ext>
                </a:extLst>
              </p:cNvPr>
              <p:cNvSpPr/>
              <p:nvPr/>
            </p:nvSpPr>
            <p:spPr>
              <a:xfrm rot="4574643">
                <a:off x="9028172" y="2412808"/>
                <a:ext cx="31419" cy="314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95B4BCC-B01E-45D6-80FB-783DD62E7A1B}"/>
                  </a:ext>
                </a:extLst>
              </p:cNvPr>
              <p:cNvSpPr/>
              <p:nvPr/>
            </p:nvSpPr>
            <p:spPr>
              <a:xfrm rot="5372566">
                <a:off x="9000306" y="3006699"/>
                <a:ext cx="61808" cy="61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2B30529-6D5D-41A8-8291-6BEBA8081553}"/>
                  </a:ext>
                </a:extLst>
              </p:cNvPr>
              <p:cNvSpPr/>
              <p:nvPr/>
            </p:nvSpPr>
            <p:spPr>
              <a:xfrm rot="5372566">
                <a:off x="9055995" y="2933537"/>
                <a:ext cx="54785" cy="547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0DCB99B-BDAA-4C2B-9F58-017CD6A2D200}"/>
                  </a:ext>
                </a:extLst>
              </p:cNvPr>
              <p:cNvSpPr/>
              <p:nvPr/>
            </p:nvSpPr>
            <p:spPr>
              <a:xfrm rot="5372566">
                <a:off x="9017852" y="2715151"/>
                <a:ext cx="43595" cy="435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509A909-9E67-42AE-BCD8-87DC8DF75844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2AA0B3-8EF0-4B54-8FEF-2C9D755DA59B}"/>
              </a:ext>
            </a:extLst>
          </p:cNvPr>
          <p:cNvGrpSpPr/>
          <p:nvPr/>
        </p:nvGrpSpPr>
        <p:grpSpPr>
          <a:xfrm>
            <a:off x="3440873" y="491555"/>
            <a:ext cx="3879122" cy="6195533"/>
            <a:chOff x="3440873" y="491555"/>
            <a:chExt cx="3879122" cy="6195533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AF7DF2-C160-4199-A69F-F4E4FA5B8A8F}"/>
                </a:ext>
              </a:extLst>
            </p:cNvPr>
            <p:cNvSpPr txBox="1"/>
            <p:nvPr/>
          </p:nvSpPr>
          <p:spPr>
            <a:xfrm>
              <a:off x="6278537" y="1280205"/>
              <a:ext cx="1041458" cy="32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REACTING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812DB1E-69A4-4F3A-BA7C-99236CC57B4B}"/>
                </a:ext>
              </a:extLst>
            </p:cNvPr>
            <p:cNvGrpSpPr/>
            <p:nvPr/>
          </p:nvGrpSpPr>
          <p:grpSpPr>
            <a:xfrm>
              <a:off x="3440873" y="491555"/>
              <a:ext cx="3104157" cy="6195533"/>
              <a:chOff x="3440873" y="516955"/>
              <a:chExt cx="3104157" cy="6195533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05062F2-4536-41D2-B75A-C3B043F26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802" y="516955"/>
                <a:ext cx="30748" cy="5703192"/>
              </a:xfrm>
              <a:prstGeom prst="line">
                <a:avLst/>
              </a:prstGeom>
              <a:ln w="38100">
                <a:solidFill>
                  <a:srgbClr val="FFFF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68C7327A-953E-49CE-981C-7B99FCD7FD25}"/>
                  </a:ext>
                </a:extLst>
              </p:cNvPr>
              <p:cNvGrpSpPr/>
              <p:nvPr/>
            </p:nvGrpSpPr>
            <p:grpSpPr>
              <a:xfrm>
                <a:off x="3440873" y="1256463"/>
                <a:ext cx="3104157" cy="5456025"/>
                <a:chOff x="3440873" y="1256463"/>
                <a:chExt cx="3104157" cy="5456025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CE343131-02D4-46AE-B255-51CE03AFF4CD}"/>
                    </a:ext>
                  </a:extLst>
                </p:cNvPr>
                <p:cNvGrpSpPr/>
                <p:nvPr/>
              </p:nvGrpSpPr>
              <p:grpSpPr>
                <a:xfrm>
                  <a:off x="4986372" y="1256463"/>
                  <a:ext cx="1558658" cy="5456025"/>
                  <a:chOff x="4986372" y="1256463"/>
                  <a:chExt cx="1558658" cy="5456025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894F2B48-2055-4056-AE09-EBD0A4C6A364}"/>
                      </a:ext>
                    </a:extLst>
                  </p:cNvPr>
                  <p:cNvGrpSpPr/>
                  <p:nvPr/>
                </p:nvGrpSpPr>
                <p:grpSpPr>
                  <a:xfrm>
                    <a:off x="4986372" y="1256463"/>
                    <a:ext cx="1021806" cy="1682945"/>
                    <a:chOff x="1841229" y="1878806"/>
                    <a:chExt cx="777875" cy="1561463"/>
                  </a:xfrm>
                </p:grpSpPr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40A28BFE-9C08-452A-9723-E43D582DFD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1229" y="1878806"/>
                      <a:ext cx="762505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APA YANG TERJADI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AD171575-5B42-451C-B4CF-DE6AF641F7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6594" y="2954817"/>
                      <a:ext cx="762510" cy="485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POLA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ahnschrift SemiBold Condensed" panose="020B0502040204020203" pitchFamily="34" charset="0"/>
                          <a:ea typeface="+mn-ea"/>
                          <a:cs typeface="+mn-cs"/>
                        </a:rPr>
                        <a:t>DAN TREN</a:t>
                      </a:r>
                    </a:p>
                  </p:txBody>
                </p:sp>
              </p:grp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7761AA79-ABC9-4681-8B65-42D0B7033E6B}"/>
                      </a:ext>
                    </a:extLst>
                  </p:cNvPr>
                  <p:cNvSpPr txBox="1"/>
                  <p:nvPr/>
                </p:nvSpPr>
                <p:spPr>
                  <a:xfrm>
                    <a:off x="6144920" y="5156833"/>
                    <a:ext cx="400110" cy="155565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marL="0" marR="0" lvl="0" indent="0" algn="r" defTabSz="914400" rtl="0" eaLnBrk="1" fontAlgn="auto" latinLnBrk="0" hangingPunct="1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Bahnschrift SemiBold Condensed" panose="020B0502040204020203" pitchFamily="34" charset="0"/>
                        <a:ea typeface="+mn-ea"/>
                        <a:cs typeface="+mn-cs"/>
                      </a:rPr>
                      <a:t>RETHINKING</a:t>
                    </a:r>
                  </a:p>
                </p:txBody>
              </p:sp>
            </p:grp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BD17BC7-0463-4EB7-88A2-E78C036691FB}"/>
                    </a:ext>
                  </a:extLst>
                </p:cNvPr>
                <p:cNvSpPr txBox="1"/>
                <p:nvPr/>
              </p:nvSpPr>
              <p:spPr>
                <a:xfrm>
                  <a:off x="4426626" y="2862362"/>
                  <a:ext cx="1607202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Perilaku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kebiasaan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sikap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(yang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dapat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dilihat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BF734DF-2C1F-4391-9CEA-93D4478227F1}"/>
                    </a:ext>
                  </a:extLst>
                </p:cNvPr>
                <p:cNvSpPr txBox="1"/>
                <p:nvPr/>
              </p:nvSpPr>
              <p:spPr>
                <a:xfrm>
                  <a:off x="3440873" y="5160476"/>
                  <a:ext cx="2588417" cy="11264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Paradigma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perspektif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keyakinan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pemahaman</a:t>
                  </a: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Light Condensed" panose="020B0502040204020203" pitchFamily="34" charset="0"/>
                    <a:ea typeface="+mn-ea"/>
                    <a:cs typeface="+mn-cs"/>
                  </a:endParaRPr>
                </a:p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yang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keliru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atau</a:t>
                  </a:r>
                  <a:r>
                    <a: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 salah </a:t>
                  </a:r>
                  <a:r>
                    <a:rPr kumimoji="0" lang="en-US" sz="2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ahnschrift SemiLight Condensed" panose="020B0502040204020203" pitchFamily="34" charset="0"/>
                      <a:ea typeface="+mn-ea"/>
                      <a:cs typeface="+mn-cs"/>
                    </a:rPr>
                    <a:t>penerapan</a:t>
                  </a: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Light Condensed" panose="020B050204020402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4C79ADE-8A99-412D-84E3-E6E4660B0AB8}"/>
                    </a:ext>
                  </a:extLst>
                </p:cNvPr>
                <p:cNvSpPr txBox="1"/>
                <p:nvPr/>
              </p:nvSpPr>
              <p:spPr>
                <a:xfrm>
                  <a:off x="4575083" y="1682788"/>
                  <a:ext cx="1461093" cy="544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Fakta,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peristiwa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data (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bukan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opini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asumsi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dugaan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, </a:t>
                  </a:r>
                  <a:r>
                    <a:rPr kumimoji="0" lang="en-US" sz="1400" b="0" i="0" u="none" strike="noStrike" kern="1200" cap="none" spc="0" normalizeH="0" baseline="0" noProof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dsb</a:t>
                  </a: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hnschrift Light Condensed" panose="020B0502040204020203" pitchFamily="34" charset="0"/>
                      <a:ea typeface="+mn-ea"/>
                      <a:cs typeface="+mn-cs"/>
                    </a:rPr>
                    <a:t>)</a:t>
                  </a:r>
                </a:p>
              </p:txBody>
            </p: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706B26D-1FE3-42A7-80A2-239FAC5D2177}"/>
                </a:ext>
              </a:extLst>
            </p:cNvPr>
            <p:cNvSpPr txBox="1"/>
            <p:nvPr/>
          </p:nvSpPr>
          <p:spPr>
            <a:xfrm>
              <a:off x="6397412" y="5267338"/>
              <a:ext cx="907224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Mengubah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Paradigma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perspektif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keyakinan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370BA9E-505C-42EE-9B84-99B4CBCD3626}"/>
                </a:ext>
              </a:extLst>
            </p:cNvPr>
            <p:cNvSpPr txBox="1"/>
            <p:nvPr/>
          </p:nvSpPr>
          <p:spPr>
            <a:xfrm>
              <a:off x="6145575" y="2371098"/>
              <a:ext cx="400110" cy="106253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REFRAMING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88432E-3740-4953-98A9-44FE7EF479B7}"/>
                </a:ext>
              </a:extLst>
            </p:cNvPr>
            <p:cNvSpPr txBox="1"/>
            <p:nvPr/>
          </p:nvSpPr>
          <p:spPr>
            <a:xfrm>
              <a:off x="6143809" y="3564382"/>
              <a:ext cx="400110" cy="11687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 Condensed" panose="020B0502040204020203" pitchFamily="34" charset="0"/>
                  <a:ea typeface="+mn-ea"/>
                  <a:cs typeface="+mn-cs"/>
                </a:rPr>
                <a:t>REDESIGNING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BB880F3-8014-43AA-B316-C8CF64AC9BA6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9ED171-1F48-42CE-B8C2-E8E62C4750BC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EEF491-6BCE-4CFA-9544-10FF6BC0908E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45D182-A0D8-4567-8408-7A9C282C4B8A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4D48-504F-4137-BA9A-5539009E86C6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2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DFF495-872B-47D4-B279-5EB6BAE8CB6F}"/>
              </a:ext>
            </a:extLst>
          </p:cNvPr>
          <p:cNvGrpSpPr/>
          <p:nvPr/>
        </p:nvGrpSpPr>
        <p:grpSpPr>
          <a:xfrm>
            <a:off x="-1" y="-191568"/>
            <a:ext cx="12212061" cy="7061443"/>
            <a:chOff x="-1" y="-191568"/>
            <a:chExt cx="12212061" cy="706144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08FDF2B-4EF1-47EC-B847-213AF79CB167}"/>
                </a:ext>
              </a:extLst>
            </p:cNvPr>
            <p:cNvSpPr/>
            <p:nvPr/>
          </p:nvSpPr>
          <p:spPr>
            <a:xfrm>
              <a:off x="4713" y="-191566"/>
              <a:ext cx="12192000" cy="7049565"/>
            </a:xfrm>
            <a:prstGeom prst="rect">
              <a:avLst/>
            </a:prstGeom>
            <a:gradFill>
              <a:gsLst>
                <a:gs pos="0">
                  <a:srgbClr val="9BDBF7"/>
                </a:gs>
                <a:gs pos="55000">
                  <a:srgbClr val="A2DDF7"/>
                </a:gs>
                <a:gs pos="100000">
                  <a:srgbClr val="B0E1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row: U-Turn 101">
              <a:extLst>
                <a:ext uri="{FF2B5EF4-FFF2-40B4-BE49-F238E27FC236}">
                  <a16:creationId xmlns:a16="http://schemas.microsoft.com/office/drawing/2014/main" id="{DFD08F39-B5A3-4F94-AD02-AFD574BCC3F4}"/>
                </a:ext>
              </a:extLst>
            </p:cNvPr>
            <p:cNvSpPr/>
            <p:nvPr/>
          </p:nvSpPr>
          <p:spPr>
            <a:xfrm flipV="1">
              <a:off x="2547257" y="-191568"/>
              <a:ext cx="7271657" cy="7038118"/>
            </a:xfrm>
            <a:prstGeom prst="uturnArrow">
              <a:avLst>
                <a:gd name="adj1" fmla="val 12401"/>
                <a:gd name="adj2" fmla="val 12244"/>
                <a:gd name="adj3" fmla="val 21458"/>
                <a:gd name="adj4" fmla="val 42912"/>
                <a:gd name="adj5" fmla="val 64370"/>
              </a:avLst>
            </a:prstGeom>
            <a:gradFill>
              <a:gsLst>
                <a:gs pos="0">
                  <a:srgbClr val="1E527D"/>
                </a:gs>
                <a:gs pos="43000">
                  <a:srgbClr val="0070C0"/>
                </a:gs>
                <a:gs pos="64000">
                  <a:srgbClr val="9EDC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5FBCC6C0-8C66-4E76-9DE1-EB1EFAB13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700" r="96600">
                          <a14:foregroundMark x1="8500" y1="56026" x2="8500" y2="56026"/>
                          <a14:foregroundMark x1="2700" y1="65385" x2="7100" y2="65641"/>
                          <a14:foregroundMark x1="96600" y1="40641" x2="87700" y2="43077"/>
                          <a14:foregroundMark x1="32300" y1="25513" x2="33900" y2="26538"/>
                          <a14:foregroundMark x1="26500" y1="45128" x2="25600" y2="45513"/>
                          <a14:backgroundMark x1="25900" y1="44615" x2="25900" y2="4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47" b="31503"/>
            <a:stretch/>
          </p:blipFill>
          <p:spPr>
            <a:xfrm>
              <a:off x="2141776" y="1750366"/>
              <a:ext cx="1835739" cy="677987"/>
            </a:xfrm>
            <a:prstGeom prst="rect">
              <a:avLst/>
            </a:prstGeom>
          </p:spPr>
        </p:pic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D5CD6B72-4B38-4D19-A097-CC0ADAF7746F}"/>
                </a:ext>
              </a:extLst>
            </p:cNvPr>
            <p:cNvSpPr/>
            <p:nvPr/>
          </p:nvSpPr>
          <p:spPr>
            <a:xfrm>
              <a:off x="-1" y="2070660"/>
              <a:ext cx="12212061" cy="4799215"/>
            </a:xfrm>
            <a:custGeom>
              <a:avLst/>
              <a:gdLst>
                <a:gd name="connsiteX0" fmla="*/ 0 w 12192000"/>
                <a:gd name="connsiteY0" fmla="*/ 0 h 4688958"/>
                <a:gd name="connsiteX1" fmla="*/ 12192000 w 12192000"/>
                <a:gd name="connsiteY1" fmla="*/ 0 h 4688958"/>
                <a:gd name="connsiteX2" fmla="*/ 12192000 w 12192000"/>
                <a:gd name="connsiteY2" fmla="*/ 4688958 h 4688958"/>
                <a:gd name="connsiteX3" fmla="*/ 0 w 12192000"/>
                <a:gd name="connsiteY3" fmla="*/ 4688958 h 4688958"/>
                <a:gd name="connsiteX4" fmla="*/ 0 w 12192000"/>
                <a:gd name="connsiteY4" fmla="*/ 0 h 4688958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2192000 w 12192000"/>
                <a:gd name="connsiteY2" fmla="*/ 10634 h 4699592"/>
                <a:gd name="connsiteX3" fmla="*/ 12192000 w 12192000"/>
                <a:gd name="connsiteY3" fmla="*/ 4699592 h 4699592"/>
                <a:gd name="connsiteX4" fmla="*/ 0 w 12192000"/>
                <a:gd name="connsiteY4" fmla="*/ 4699592 h 4699592"/>
                <a:gd name="connsiteX5" fmla="*/ 0 w 12192000"/>
                <a:gd name="connsiteY5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12192000 w 12192000"/>
                <a:gd name="connsiteY3" fmla="*/ 10634 h 4699592"/>
                <a:gd name="connsiteX4" fmla="*/ 12192000 w 12192000"/>
                <a:gd name="connsiteY4" fmla="*/ 4699592 h 4699592"/>
                <a:gd name="connsiteX5" fmla="*/ 0 w 12192000"/>
                <a:gd name="connsiteY5" fmla="*/ 4699592 h 4699592"/>
                <a:gd name="connsiteX6" fmla="*/ 0 w 12192000"/>
                <a:gd name="connsiteY6" fmla="*/ 10634 h 4699592"/>
                <a:gd name="connsiteX0" fmla="*/ 0 w 12192000"/>
                <a:gd name="connsiteY0" fmla="*/ 10634 h 4699592"/>
                <a:gd name="connsiteX1" fmla="*/ 946298 w 12192000"/>
                <a:gd name="connsiteY1" fmla="*/ 0 h 4699592"/>
                <a:gd name="connsiteX2" fmla="*/ 1850065 w 12192000"/>
                <a:gd name="connsiteY2" fmla="*/ 0 h 4699592"/>
                <a:gd name="connsiteX3" fmla="*/ 2690037 w 12192000"/>
                <a:gd name="connsiteY3" fmla="*/ 0 h 4699592"/>
                <a:gd name="connsiteX4" fmla="*/ 12192000 w 12192000"/>
                <a:gd name="connsiteY4" fmla="*/ 10634 h 4699592"/>
                <a:gd name="connsiteX5" fmla="*/ 12192000 w 12192000"/>
                <a:gd name="connsiteY5" fmla="*/ 4699592 h 4699592"/>
                <a:gd name="connsiteX6" fmla="*/ 0 w 12192000"/>
                <a:gd name="connsiteY6" fmla="*/ 4699592 h 4699592"/>
                <a:gd name="connsiteX7" fmla="*/ 0 w 12192000"/>
                <a:gd name="connsiteY7" fmla="*/ 10634 h 4699592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12192000 w 12192000"/>
                <a:gd name="connsiteY5" fmla="*/ 21266 h 4710224"/>
                <a:gd name="connsiteX6" fmla="*/ 12192000 w 12192000"/>
                <a:gd name="connsiteY6" fmla="*/ 4710224 h 4710224"/>
                <a:gd name="connsiteX7" fmla="*/ 0 w 12192000"/>
                <a:gd name="connsiteY7" fmla="*/ 4710224 h 4710224"/>
                <a:gd name="connsiteX8" fmla="*/ 0 w 12192000"/>
                <a:gd name="connsiteY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12192000 w 12192000"/>
                <a:gd name="connsiteY6" fmla="*/ 21266 h 4710224"/>
                <a:gd name="connsiteX7" fmla="*/ 12192000 w 12192000"/>
                <a:gd name="connsiteY7" fmla="*/ 4710224 h 4710224"/>
                <a:gd name="connsiteX8" fmla="*/ 0 w 12192000"/>
                <a:gd name="connsiteY8" fmla="*/ 4710224 h 4710224"/>
                <a:gd name="connsiteX9" fmla="*/ 0 w 12192000"/>
                <a:gd name="connsiteY9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911702 w 12192000"/>
                <a:gd name="connsiteY6" fmla="*/ 10632 h 4710224"/>
                <a:gd name="connsiteX7" fmla="*/ 12192000 w 12192000"/>
                <a:gd name="connsiteY7" fmla="*/ 21266 h 4710224"/>
                <a:gd name="connsiteX8" fmla="*/ 12192000 w 12192000"/>
                <a:gd name="connsiteY8" fmla="*/ 4710224 h 4710224"/>
                <a:gd name="connsiteX9" fmla="*/ 0 w 12192000"/>
                <a:gd name="connsiteY9" fmla="*/ 4710224 h 4710224"/>
                <a:gd name="connsiteX10" fmla="*/ 0 w 12192000"/>
                <a:gd name="connsiteY10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12192000 w 12192000"/>
                <a:gd name="connsiteY8" fmla="*/ 21266 h 4710224"/>
                <a:gd name="connsiteX9" fmla="*/ 12192000 w 12192000"/>
                <a:gd name="connsiteY9" fmla="*/ 4710224 h 4710224"/>
                <a:gd name="connsiteX10" fmla="*/ 0 w 12192000"/>
                <a:gd name="connsiteY10" fmla="*/ 4710224 h 4710224"/>
                <a:gd name="connsiteX11" fmla="*/ 0 w 12192000"/>
                <a:gd name="connsiteY11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12192000 w 12192000"/>
                <a:gd name="connsiteY9" fmla="*/ 21266 h 4710224"/>
                <a:gd name="connsiteX10" fmla="*/ 12192000 w 12192000"/>
                <a:gd name="connsiteY10" fmla="*/ 4710224 h 4710224"/>
                <a:gd name="connsiteX11" fmla="*/ 0 w 12192000"/>
                <a:gd name="connsiteY11" fmla="*/ 4710224 h 4710224"/>
                <a:gd name="connsiteX12" fmla="*/ 0 w 12192000"/>
                <a:gd name="connsiteY12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12192000 w 12192000"/>
                <a:gd name="connsiteY10" fmla="*/ 21266 h 4710224"/>
                <a:gd name="connsiteX11" fmla="*/ 12192000 w 12192000"/>
                <a:gd name="connsiteY11" fmla="*/ 4710224 h 4710224"/>
                <a:gd name="connsiteX12" fmla="*/ 0 w 12192000"/>
                <a:gd name="connsiteY12" fmla="*/ 4710224 h 4710224"/>
                <a:gd name="connsiteX13" fmla="*/ 0 w 12192000"/>
                <a:gd name="connsiteY13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12192000 w 12192000"/>
                <a:gd name="connsiteY11" fmla="*/ 21266 h 4710224"/>
                <a:gd name="connsiteX12" fmla="*/ 12192000 w 12192000"/>
                <a:gd name="connsiteY12" fmla="*/ 4710224 h 4710224"/>
                <a:gd name="connsiteX13" fmla="*/ 0 w 12192000"/>
                <a:gd name="connsiteY13" fmla="*/ 4710224 h 4710224"/>
                <a:gd name="connsiteX14" fmla="*/ 0 w 12192000"/>
                <a:gd name="connsiteY14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12192000 w 12192000"/>
                <a:gd name="connsiteY12" fmla="*/ 21266 h 4710224"/>
                <a:gd name="connsiteX13" fmla="*/ 12192000 w 12192000"/>
                <a:gd name="connsiteY13" fmla="*/ 4710224 h 4710224"/>
                <a:gd name="connsiteX14" fmla="*/ 0 w 12192000"/>
                <a:gd name="connsiteY14" fmla="*/ 4710224 h 4710224"/>
                <a:gd name="connsiteX15" fmla="*/ 0 w 12192000"/>
                <a:gd name="connsiteY15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2192000 w 12192000"/>
                <a:gd name="connsiteY13" fmla="*/ 21266 h 4710224"/>
                <a:gd name="connsiteX14" fmla="*/ 12192000 w 12192000"/>
                <a:gd name="connsiteY14" fmla="*/ 4710224 h 4710224"/>
                <a:gd name="connsiteX15" fmla="*/ 0 w 12192000"/>
                <a:gd name="connsiteY15" fmla="*/ 4710224 h 4710224"/>
                <a:gd name="connsiteX16" fmla="*/ 0 w 12192000"/>
                <a:gd name="connsiteY16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2192000 w 12192000"/>
                <a:gd name="connsiteY14" fmla="*/ 21266 h 4710224"/>
                <a:gd name="connsiteX15" fmla="*/ 12192000 w 12192000"/>
                <a:gd name="connsiteY15" fmla="*/ 4710224 h 4710224"/>
                <a:gd name="connsiteX16" fmla="*/ 0 w 12192000"/>
                <a:gd name="connsiteY16" fmla="*/ 4710224 h 4710224"/>
                <a:gd name="connsiteX17" fmla="*/ 0 w 12192000"/>
                <a:gd name="connsiteY17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21266 h 4710224"/>
                <a:gd name="connsiteX1" fmla="*/ 946298 w 12192000"/>
                <a:gd name="connsiteY1" fmla="*/ 10632 h 4710224"/>
                <a:gd name="connsiteX2" fmla="*/ 1850065 w 12192000"/>
                <a:gd name="connsiteY2" fmla="*/ 10632 h 4710224"/>
                <a:gd name="connsiteX3" fmla="*/ 2690037 w 12192000"/>
                <a:gd name="connsiteY3" fmla="*/ 10632 h 4710224"/>
                <a:gd name="connsiteX4" fmla="*/ 3530009 w 12192000"/>
                <a:gd name="connsiteY4" fmla="*/ 0 h 4710224"/>
                <a:gd name="connsiteX5" fmla="*/ 4348716 w 12192000"/>
                <a:gd name="connsiteY5" fmla="*/ 21265 h 4710224"/>
                <a:gd name="connsiteX6" fmla="*/ 5114260 w 12192000"/>
                <a:gd name="connsiteY6" fmla="*/ 10632 h 4710224"/>
                <a:gd name="connsiteX7" fmla="*/ 5911702 w 12192000"/>
                <a:gd name="connsiteY7" fmla="*/ 10632 h 4710224"/>
                <a:gd name="connsiteX8" fmla="*/ 6666614 w 12192000"/>
                <a:gd name="connsiteY8" fmla="*/ 21265 h 4710224"/>
                <a:gd name="connsiteX9" fmla="*/ 7527851 w 12192000"/>
                <a:gd name="connsiteY9" fmla="*/ 21265 h 4710224"/>
                <a:gd name="connsiteX10" fmla="*/ 8314660 w 12192000"/>
                <a:gd name="connsiteY10" fmla="*/ 21265 h 4710224"/>
                <a:gd name="connsiteX11" fmla="*/ 9165265 w 12192000"/>
                <a:gd name="connsiteY11" fmla="*/ 21265 h 4710224"/>
                <a:gd name="connsiteX12" fmla="*/ 9994605 w 12192000"/>
                <a:gd name="connsiteY12" fmla="*/ 21265 h 4710224"/>
                <a:gd name="connsiteX13" fmla="*/ 10770781 w 12192000"/>
                <a:gd name="connsiteY13" fmla="*/ 21265 h 4710224"/>
                <a:gd name="connsiteX14" fmla="*/ 11557591 w 12192000"/>
                <a:gd name="connsiteY14" fmla="*/ 10632 h 4710224"/>
                <a:gd name="connsiteX15" fmla="*/ 12192000 w 12192000"/>
                <a:gd name="connsiteY15" fmla="*/ 21266 h 4710224"/>
                <a:gd name="connsiteX16" fmla="*/ 12192000 w 12192000"/>
                <a:gd name="connsiteY16" fmla="*/ 4710224 h 4710224"/>
                <a:gd name="connsiteX17" fmla="*/ 0 w 12192000"/>
                <a:gd name="connsiteY17" fmla="*/ 4710224 h 4710224"/>
                <a:gd name="connsiteX18" fmla="*/ 0 w 12192000"/>
                <a:gd name="connsiteY18" fmla="*/ 21266 h 4710224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348716 w 12192000"/>
                <a:gd name="connsiteY5" fmla="*/ 47827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47828 h 4736786"/>
                <a:gd name="connsiteX1" fmla="*/ 946298 w 12192000"/>
                <a:gd name="connsiteY1" fmla="*/ 37194 h 4736786"/>
                <a:gd name="connsiteX2" fmla="*/ 1850065 w 12192000"/>
                <a:gd name="connsiteY2" fmla="*/ 37194 h 4736786"/>
                <a:gd name="connsiteX3" fmla="*/ 2690037 w 12192000"/>
                <a:gd name="connsiteY3" fmla="*/ 37194 h 4736786"/>
                <a:gd name="connsiteX4" fmla="*/ 3530009 w 12192000"/>
                <a:gd name="connsiteY4" fmla="*/ 26562 h 4736786"/>
                <a:gd name="connsiteX5" fmla="*/ 4281183 w 12192000"/>
                <a:gd name="connsiteY5" fmla="*/ 26574 h 4736786"/>
                <a:gd name="connsiteX6" fmla="*/ 5114260 w 12192000"/>
                <a:gd name="connsiteY6" fmla="*/ 37194 h 4736786"/>
                <a:gd name="connsiteX7" fmla="*/ 5911702 w 12192000"/>
                <a:gd name="connsiteY7" fmla="*/ 37194 h 4736786"/>
                <a:gd name="connsiteX8" fmla="*/ 6666614 w 12192000"/>
                <a:gd name="connsiteY8" fmla="*/ 47827 h 4736786"/>
                <a:gd name="connsiteX9" fmla="*/ 7527851 w 12192000"/>
                <a:gd name="connsiteY9" fmla="*/ 47827 h 4736786"/>
                <a:gd name="connsiteX10" fmla="*/ 8310367 w 12192000"/>
                <a:gd name="connsiteY10" fmla="*/ 0 h 4736786"/>
                <a:gd name="connsiteX11" fmla="*/ 9165265 w 12192000"/>
                <a:gd name="connsiteY11" fmla="*/ 47827 h 4736786"/>
                <a:gd name="connsiteX12" fmla="*/ 9994605 w 12192000"/>
                <a:gd name="connsiteY12" fmla="*/ 47827 h 4736786"/>
                <a:gd name="connsiteX13" fmla="*/ 10770781 w 12192000"/>
                <a:gd name="connsiteY13" fmla="*/ 47827 h 4736786"/>
                <a:gd name="connsiteX14" fmla="*/ 11557591 w 12192000"/>
                <a:gd name="connsiteY14" fmla="*/ 37194 h 4736786"/>
                <a:gd name="connsiteX15" fmla="*/ 12192000 w 12192000"/>
                <a:gd name="connsiteY15" fmla="*/ 47828 h 4736786"/>
                <a:gd name="connsiteX16" fmla="*/ 12192000 w 12192000"/>
                <a:gd name="connsiteY16" fmla="*/ 4736786 h 4736786"/>
                <a:gd name="connsiteX17" fmla="*/ 0 w 12192000"/>
                <a:gd name="connsiteY17" fmla="*/ 4736786 h 4736786"/>
                <a:gd name="connsiteX18" fmla="*/ 0 w 12192000"/>
                <a:gd name="connsiteY18" fmla="*/ 47828 h 4736786"/>
                <a:gd name="connsiteX0" fmla="*/ 0 w 12192000"/>
                <a:gd name="connsiteY0" fmla="*/ 65890 h 4754848"/>
                <a:gd name="connsiteX1" fmla="*/ 946298 w 12192000"/>
                <a:gd name="connsiteY1" fmla="*/ 55256 h 4754848"/>
                <a:gd name="connsiteX2" fmla="*/ 1850065 w 12192000"/>
                <a:gd name="connsiteY2" fmla="*/ 55256 h 4754848"/>
                <a:gd name="connsiteX3" fmla="*/ 2690037 w 12192000"/>
                <a:gd name="connsiteY3" fmla="*/ 55256 h 4754848"/>
                <a:gd name="connsiteX4" fmla="*/ 3530009 w 12192000"/>
                <a:gd name="connsiteY4" fmla="*/ 44624 h 4754848"/>
                <a:gd name="connsiteX5" fmla="*/ 4281183 w 12192000"/>
                <a:gd name="connsiteY5" fmla="*/ 44636 h 4754848"/>
                <a:gd name="connsiteX6" fmla="*/ 5257274 w 12192000"/>
                <a:gd name="connsiteY6" fmla="*/ 0 h 4754848"/>
                <a:gd name="connsiteX7" fmla="*/ 5911702 w 12192000"/>
                <a:gd name="connsiteY7" fmla="*/ 55256 h 4754848"/>
                <a:gd name="connsiteX8" fmla="*/ 6666614 w 12192000"/>
                <a:gd name="connsiteY8" fmla="*/ 65889 h 4754848"/>
                <a:gd name="connsiteX9" fmla="*/ 7527851 w 12192000"/>
                <a:gd name="connsiteY9" fmla="*/ 65889 h 4754848"/>
                <a:gd name="connsiteX10" fmla="*/ 8310367 w 12192000"/>
                <a:gd name="connsiteY10" fmla="*/ 18062 h 4754848"/>
                <a:gd name="connsiteX11" fmla="*/ 9165265 w 12192000"/>
                <a:gd name="connsiteY11" fmla="*/ 65889 h 4754848"/>
                <a:gd name="connsiteX12" fmla="*/ 9994605 w 12192000"/>
                <a:gd name="connsiteY12" fmla="*/ 65889 h 4754848"/>
                <a:gd name="connsiteX13" fmla="*/ 10770781 w 12192000"/>
                <a:gd name="connsiteY13" fmla="*/ 65889 h 4754848"/>
                <a:gd name="connsiteX14" fmla="*/ 11557591 w 12192000"/>
                <a:gd name="connsiteY14" fmla="*/ 55256 h 4754848"/>
                <a:gd name="connsiteX15" fmla="*/ 12192000 w 12192000"/>
                <a:gd name="connsiteY15" fmla="*/ 65890 h 4754848"/>
                <a:gd name="connsiteX16" fmla="*/ 12192000 w 12192000"/>
                <a:gd name="connsiteY16" fmla="*/ 4754848 h 4754848"/>
                <a:gd name="connsiteX17" fmla="*/ 0 w 12192000"/>
                <a:gd name="connsiteY17" fmla="*/ 4754848 h 4754848"/>
                <a:gd name="connsiteX18" fmla="*/ 0 w 12192000"/>
                <a:gd name="connsiteY18" fmla="*/ 65890 h 4754848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6666614 w 12192000"/>
                <a:gd name="connsiteY8" fmla="*/ 87141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7527851 w 12192000"/>
                <a:gd name="connsiteY9" fmla="*/ 87141 h 4776100"/>
                <a:gd name="connsiteX10" fmla="*/ 8310367 w 12192000"/>
                <a:gd name="connsiteY10" fmla="*/ 39314 h 4776100"/>
                <a:gd name="connsiteX11" fmla="*/ 9165265 w 12192000"/>
                <a:gd name="connsiteY11" fmla="*/ 87141 h 4776100"/>
                <a:gd name="connsiteX12" fmla="*/ 9994605 w 12192000"/>
                <a:gd name="connsiteY12" fmla="*/ 87141 h 4776100"/>
                <a:gd name="connsiteX13" fmla="*/ 10770781 w 12192000"/>
                <a:gd name="connsiteY13" fmla="*/ 87141 h 4776100"/>
                <a:gd name="connsiteX14" fmla="*/ 11557591 w 12192000"/>
                <a:gd name="connsiteY14" fmla="*/ 76508 h 4776100"/>
                <a:gd name="connsiteX15" fmla="*/ 12192000 w 12192000"/>
                <a:gd name="connsiteY15" fmla="*/ 87142 h 4776100"/>
                <a:gd name="connsiteX16" fmla="*/ 12192000 w 12192000"/>
                <a:gd name="connsiteY16" fmla="*/ 4776100 h 4776100"/>
                <a:gd name="connsiteX17" fmla="*/ 0 w 12192000"/>
                <a:gd name="connsiteY17" fmla="*/ 4776100 h 4776100"/>
                <a:gd name="connsiteX18" fmla="*/ 0 w 12192000"/>
                <a:gd name="connsiteY18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165265 w 12192000"/>
                <a:gd name="connsiteY10" fmla="*/ 87141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9994605 w 12192000"/>
                <a:gd name="connsiteY11" fmla="*/ 87141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0770781 w 12192000"/>
                <a:gd name="connsiteY12" fmla="*/ 87141 h 4776100"/>
                <a:gd name="connsiteX13" fmla="*/ 11557591 w 12192000"/>
                <a:gd name="connsiteY13" fmla="*/ 76508 h 4776100"/>
                <a:gd name="connsiteX14" fmla="*/ 12192000 w 12192000"/>
                <a:gd name="connsiteY14" fmla="*/ 87142 h 4776100"/>
                <a:gd name="connsiteX15" fmla="*/ 12192000 w 12192000"/>
                <a:gd name="connsiteY15" fmla="*/ 4776100 h 4776100"/>
                <a:gd name="connsiteX16" fmla="*/ 0 w 12192000"/>
                <a:gd name="connsiteY16" fmla="*/ 4776100 h 4776100"/>
                <a:gd name="connsiteX17" fmla="*/ 0 w 12192000"/>
                <a:gd name="connsiteY17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92000 w 12192000"/>
                <a:gd name="connsiteY13" fmla="*/ 87142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530009 w 12192000"/>
                <a:gd name="connsiteY4" fmla="*/ 658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690037 w 12192000"/>
                <a:gd name="connsiteY3" fmla="*/ 76508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946298 w 12192000"/>
                <a:gd name="connsiteY1" fmla="*/ 76508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1850065 w 12192000"/>
                <a:gd name="connsiteY2" fmla="*/ 76508 h 4776100"/>
                <a:gd name="connsiteX3" fmla="*/ 2253053 w 12192000"/>
                <a:gd name="connsiteY3" fmla="*/ 63757 h 4776100"/>
                <a:gd name="connsiteX4" fmla="*/ 3295627 w 12192000"/>
                <a:gd name="connsiteY4" fmla="*/ 74376 h 4776100"/>
                <a:gd name="connsiteX5" fmla="*/ 4281183 w 12192000"/>
                <a:gd name="connsiteY5" fmla="*/ 65888 h 4776100"/>
                <a:gd name="connsiteX6" fmla="*/ 5257274 w 12192000"/>
                <a:gd name="connsiteY6" fmla="*/ 21252 h 4776100"/>
                <a:gd name="connsiteX7" fmla="*/ 6189783 w 12192000"/>
                <a:gd name="connsiteY7" fmla="*/ 0 h 4776100"/>
                <a:gd name="connsiteX8" fmla="*/ 7190995 w 12192000"/>
                <a:gd name="connsiteY8" fmla="*/ 23383 h 4776100"/>
                <a:gd name="connsiteX9" fmla="*/ 8310367 w 12192000"/>
                <a:gd name="connsiteY9" fmla="*/ 39314 h 4776100"/>
                <a:gd name="connsiteX10" fmla="*/ 9395675 w 12192000"/>
                <a:gd name="connsiteY10" fmla="*/ 40385 h 4776100"/>
                <a:gd name="connsiteX11" fmla="*/ 10471314 w 12192000"/>
                <a:gd name="connsiteY11" fmla="*/ 53137 h 4776100"/>
                <a:gd name="connsiteX12" fmla="*/ 11557591 w 12192000"/>
                <a:gd name="connsiteY12" fmla="*/ 76508 h 4776100"/>
                <a:gd name="connsiteX13" fmla="*/ 12180082 w 12192000"/>
                <a:gd name="connsiteY13" fmla="*/ 223158 h 4776100"/>
                <a:gd name="connsiteX14" fmla="*/ 12192000 w 12192000"/>
                <a:gd name="connsiteY14" fmla="*/ 4776100 h 4776100"/>
                <a:gd name="connsiteX15" fmla="*/ 0 w 12192000"/>
                <a:gd name="connsiteY15" fmla="*/ 4776100 h 4776100"/>
                <a:gd name="connsiteX16" fmla="*/ 0 w 12192000"/>
                <a:gd name="connsiteY16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87142 h 4776100"/>
                <a:gd name="connsiteX1" fmla="*/ 1156846 w 12192000"/>
                <a:gd name="connsiteY1" fmla="*/ 85009 h 4776100"/>
                <a:gd name="connsiteX2" fmla="*/ 2253053 w 12192000"/>
                <a:gd name="connsiteY2" fmla="*/ 63757 h 4776100"/>
                <a:gd name="connsiteX3" fmla="*/ 3295627 w 12192000"/>
                <a:gd name="connsiteY3" fmla="*/ 74376 h 4776100"/>
                <a:gd name="connsiteX4" fmla="*/ 4281183 w 12192000"/>
                <a:gd name="connsiteY4" fmla="*/ 65888 h 4776100"/>
                <a:gd name="connsiteX5" fmla="*/ 5257274 w 12192000"/>
                <a:gd name="connsiteY5" fmla="*/ 21252 h 4776100"/>
                <a:gd name="connsiteX6" fmla="*/ 6189783 w 12192000"/>
                <a:gd name="connsiteY6" fmla="*/ 0 h 4776100"/>
                <a:gd name="connsiteX7" fmla="*/ 7190995 w 12192000"/>
                <a:gd name="connsiteY7" fmla="*/ 23383 h 4776100"/>
                <a:gd name="connsiteX8" fmla="*/ 8310367 w 12192000"/>
                <a:gd name="connsiteY8" fmla="*/ 39314 h 4776100"/>
                <a:gd name="connsiteX9" fmla="*/ 9395675 w 12192000"/>
                <a:gd name="connsiteY9" fmla="*/ 40385 h 4776100"/>
                <a:gd name="connsiteX10" fmla="*/ 10471314 w 12192000"/>
                <a:gd name="connsiteY10" fmla="*/ 53137 h 4776100"/>
                <a:gd name="connsiteX11" fmla="*/ 11557591 w 12192000"/>
                <a:gd name="connsiteY11" fmla="*/ 76508 h 4776100"/>
                <a:gd name="connsiteX12" fmla="*/ 12180082 w 12192000"/>
                <a:gd name="connsiteY12" fmla="*/ 223158 h 4776100"/>
                <a:gd name="connsiteX13" fmla="*/ 12192000 w 12192000"/>
                <a:gd name="connsiteY13" fmla="*/ 4776100 h 4776100"/>
                <a:gd name="connsiteX14" fmla="*/ 0 w 12192000"/>
                <a:gd name="connsiteY14" fmla="*/ 4776100 h 4776100"/>
                <a:gd name="connsiteX15" fmla="*/ 0 w 12192000"/>
                <a:gd name="connsiteY15" fmla="*/ 87142 h 4776100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81183 w 12192000"/>
                <a:gd name="connsiteY4" fmla="*/ 110095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89783 w 12192000"/>
                <a:gd name="connsiteY6" fmla="*/ 44207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190995 w 12192000"/>
                <a:gd name="connsiteY7" fmla="*/ 67590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257274 w 12192000"/>
                <a:gd name="connsiteY5" fmla="*/ 65459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62398 w 12192000"/>
                <a:gd name="connsiteY4" fmla="*/ 108391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131349 h 4820307"/>
                <a:gd name="connsiteX1" fmla="*/ 1156846 w 12192000"/>
                <a:gd name="connsiteY1" fmla="*/ 129216 h 4820307"/>
                <a:gd name="connsiteX2" fmla="*/ 2253053 w 12192000"/>
                <a:gd name="connsiteY2" fmla="*/ 107964 h 4820307"/>
                <a:gd name="connsiteX3" fmla="*/ 3295627 w 12192000"/>
                <a:gd name="connsiteY3" fmla="*/ 118583 h 4820307"/>
                <a:gd name="connsiteX4" fmla="*/ 4255568 w 12192000"/>
                <a:gd name="connsiteY4" fmla="*/ 139072 h 4820307"/>
                <a:gd name="connsiteX5" fmla="*/ 5197500 w 12192000"/>
                <a:gd name="connsiteY5" fmla="*/ 92732 h 4820307"/>
                <a:gd name="connsiteX6" fmla="*/ 6111222 w 12192000"/>
                <a:gd name="connsiteY6" fmla="*/ 49320 h 4820307"/>
                <a:gd name="connsiteX7" fmla="*/ 7085109 w 12192000"/>
                <a:gd name="connsiteY7" fmla="*/ 65886 h 4820307"/>
                <a:gd name="connsiteX8" fmla="*/ 8182279 w 12192000"/>
                <a:gd name="connsiteY8" fmla="*/ 0 h 4820307"/>
                <a:gd name="connsiteX9" fmla="*/ 9395675 w 12192000"/>
                <a:gd name="connsiteY9" fmla="*/ 84592 h 4820307"/>
                <a:gd name="connsiteX10" fmla="*/ 10471314 w 12192000"/>
                <a:gd name="connsiteY10" fmla="*/ 97344 h 4820307"/>
                <a:gd name="connsiteX11" fmla="*/ 11557591 w 12192000"/>
                <a:gd name="connsiteY11" fmla="*/ 120715 h 4820307"/>
                <a:gd name="connsiteX12" fmla="*/ 12180082 w 12192000"/>
                <a:gd name="connsiteY12" fmla="*/ 267365 h 4820307"/>
                <a:gd name="connsiteX13" fmla="*/ 12192000 w 12192000"/>
                <a:gd name="connsiteY13" fmla="*/ 4820307 h 4820307"/>
                <a:gd name="connsiteX14" fmla="*/ 0 w 12192000"/>
                <a:gd name="connsiteY14" fmla="*/ 4820307 h 4820307"/>
                <a:gd name="connsiteX15" fmla="*/ 0 w 12192000"/>
                <a:gd name="connsiteY15" fmla="*/ 131349 h 4820307"/>
                <a:gd name="connsiteX0" fmla="*/ 0 w 12192000"/>
                <a:gd name="connsiteY0" fmla="*/ 97258 h 4786216"/>
                <a:gd name="connsiteX1" fmla="*/ 1156846 w 12192000"/>
                <a:gd name="connsiteY1" fmla="*/ 95125 h 4786216"/>
                <a:gd name="connsiteX2" fmla="*/ 2253053 w 12192000"/>
                <a:gd name="connsiteY2" fmla="*/ 73873 h 4786216"/>
                <a:gd name="connsiteX3" fmla="*/ 3295627 w 12192000"/>
                <a:gd name="connsiteY3" fmla="*/ 84492 h 4786216"/>
                <a:gd name="connsiteX4" fmla="*/ 4255568 w 12192000"/>
                <a:gd name="connsiteY4" fmla="*/ 104981 h 4786216"/>
                <a:gd name="connsiteX5" fmla="*/ 5197500 w 12192000"/>
                <a:gd name="connsiteY5" fmla="*/ 58641 h 4786216"/>
                <a:gd name="connsiteX6" fmla="*/ 6111222 w 12192000"/>
                <a:gd name="connsiteY6" fmla="*/ 15229 h 4786216"/>
                <a:gd name="connsiteX7" fmla="*/ 7085109 w 12192000"/>
                <a:gd name="connsiteY7" fmla="*/ 31795 h 4786216"/>
                <a:gd name="connsiteX8" fmla="*/ 8194234 w 12192000"/>
                <a:gd name="connsiteY8" fmla="*/ 0 h 4786216"/>
                <a:gd name="connsiteX9" fmla="*/ 9395675 w 12192000"/>
                <a:gd name="connsiteY9" fmla="*/ 50501 h 4786216"/>
                <a:gd name="connsiteX10" fmla="*/ 10471314 w 12192000"/>
                <a:gd name="connsiteY10" fmla="*/ 63253 h 4786216"/>
                <a:gd name="connsiteX11" fmla="*/ 11557591 w 12192000"/>
                <a:gd name="connsiteY11" fmla="*/ 86624 h 4786216"/>
                <a:gd name="connsiteX12" fmla="*/ 12180082 w 12192000"/>
                <a:gd name="connsiteY12" fmla="*/ 233274 h 4786216"/>
                <a:gd name="connsiteX13" fmla="*/ 12192000 w 12192000"/>
                <a:gd name="connsiteY13" fmla="*/ 4786216 h 4786216"/>
                <a:gd name="connsiteX14" fmla="*/ 0 w 12192000"/>
                <a:gd name="connsiteY14" fmla="*/ 4786216 h 4786216"/>
                <a:gd name="connsiteX15" fmla="*/ 0 w 12192000"/>
                <a:gd name="connsiteY15" fmla="*/ 97258 h 47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92000" h="4786216">
                  <a:moveTo>
                    <a:pt x="0" y="97258"/>
                  </a:moveTo>
                  <a:cubicBezTo>
                    <a:pt x="319408" y="312374"/>
                    <a:pt x="869243" y="301429"/>
                    <a:pt x="1156846" y="95125"/>
                  </a:cubicBezTo>
                  <a:cubicBezTo>
                    <a:pt x="1665260" y="415330"/>
                    <a:pt x="1915459" y="335987"/>
                    <a:pt x="2253053" y="73873"/>
                  </a:cubicBezTo>
                  <a:cubicBezTo>
                    <a:pt x="2715780" y="408005"/>
                    <a:pt x="3039490" y="235135"/>
                    <a:pt x="3295627" y="84492"/>
                  </a:cubicBezTo>
                  <a:cubicBezTo>
                    <a:pt x="3739300" y="377847"/>
                    <a:pt x="3978690" y="264870"/>
                    <a:pt x="4255568" y="104981"/>
                  </a:cubicBezTo>
                  <a:cubicBezTo>
                    <a:pt x="4583795" y="296230"/>
                    <a:pt x="4858831" y="280846"/>
                    <a:pt x="5197500" y="58641"/>
                  </a:cubicBezTo>
                  <a:cubicBezTo>
                    <a:pt x="5423557" y="289229"/>
                    <a:pt x="5781875" y="382531"/>
                    <a:pt x="6111222" y="15229"/>
                  </a:cubicBezTo>
                  <a:cubicBezTo>
                    <a:pt x="6251541" y="134067"/>
                    <a:pt x="6698401" y="390477"/>
                    <a:pt x="7085109" y="31795"/>
                  </a:cubicBezTo>
                  <a:cubicBezTo>
                    <a:pt x="7327138" y="168871"/>
                    <a:pt x="7670153" y="321979"/>
                    <a:pt x="8194234" y="0"/>
                  </a:cubicBezTo>
                  <a:cubicBezTo>
                    <a:pt x="8569209" y="198783"/>
                    <a:pt x="8965231" y="316065"/>
                    <a:pt x="9395675" y="50501"/>
                  </a:cubicBezTo>
                  <a:cubicBezTo>
                    <a:pt x="9684048" y="221454"/>
                    <a:pt x="10075710" y="428905"/>
                    <a:pt x="10471314" y="63253"/>
                  </a:cubicBezTo>
                  <a:cubicBezTo>
                    <a:pt x="10904913" y="428086"/>
                    <a:pt x="11290841" y="278608"/>
                    <a:pt x="11557591" y="86624"/>
                  </a:cubicBezTo>
                  <a:cubicBezTo>
                    <a:pt x="11836647" y="265098"/>
                    <a:pt x="12016237" y="251640"/>
                    <a:pt x="12180082" y="233274"/>
                  </a:cubicBezTo>
                  <a:cubicBezTo>
                    <a:pt x="12184055" y="1750921"/>
                    <a:pt x="12188027" y="3268569"/>
                    <a:pt x="12192000" y="4786216"/>
                  </a:cubicBezTo>
                  <a:lnTo>
                    <a:pt x="0" y="4786216"/>
                  </a:lnTo>
                  <a:lnTo>
                    <a:pt x="0" y="97258"/>
                  </a:lnTo>
                  <a:close/>
                </a:path>
              </a:pathLst>
            </a:custGeom>
            <a:gradFill>
              <a:gsLst>
                <a:gs pos="38000">
                  <a:schemeClr val="accent5">
                    <a:lumMod val="75000"/>
                    <a:alpha val="56000"/>
                  </a:schemeClr>
                </a:gs>
                <a:gs pos="27000">
                  <a:srgbClr val="2FB2ED">
                    <a:alpha val="66000"/>
                  </a:srgbClr>
                </a:gs>
                <a:gs pos="0">
                  <a:srgbClr val="2FB2ED">
                    <a:alpha val="73000"/>
                  </a:srgbClr>
                </a:gs>
                <a:gs pos="100000">
                  <a:srgbClr val="0F273D"/>
                </a:gs>
                <a:gs pos="56000">
                  <a:srgbClr val="23598A">
                    <a:alpha val="76000"/>
                  </a:srgbClr>
                </a:gs>
                <a:gs pos="63000">
                  <a:schemeClr val="accent5">
                    <a:lumMod val="50000"/>
                    <a:alpha val="8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72D2A76-0705-4558-BE5D-00220EAA2896}"/>
                </a:ext>
              </a:extLst>
            </p:cNvPr>
            <p:cNvGrpSpPr/>
            <p:nvPr/>
          </p:nvGrpSpPr>
          <p:grpSpPr>
            <a:xfrm rot="-60000">
              <a:off x="4259197" y="437129"/>
              <a:ext cx="3736133" cy="5744183"/>
              <a:chOff x="4261441" y="685800"/>
              <a:chExt cx="3849879" cy="5919064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2E45BBC-33F3-47DE-9B80-65388BCB8269}"/>
                  </a:ext>
                </a:extLst>
              </p:cNvPr>
              <p:cNvSpPr/>
              <p:nvPr/>
            </p:nvSpPr>
            <p:spPr>
              <a:xfrm>
                <a:off x="4283074" y="695326"/>
                <a:ext cx="3828246" cy="1932879"/>
              </a:xfrm>
              <a:custGeom>
                <a:avLst/>
                <a:gdLst>
                  <a:gd name="connsiteX0" fmla="*/ 1892299 w 3828246"/>
                  <a:gd name="connsiteY0" fmla="*/ 0 h 1932879"/>
                  <a:gd name="connsiteX1" fmla="*/ 1762124 w 3828246"/>
                  <a:gd name="connsiteY1" fmla="*/ 330200 h 1932879"/>
                  <a:gd name="connsiteX2" fmla="*/ 1495424 w 3828246"/>
                  <a:gd name="connsiteY2" fmla="*/ 688975 h 1932879"/>
                  <a:gd name="connsiteX3" fmla="*/ 1330324 w 3828246"/>
                  <a:gd name="connsiteY3" fmla="*/ 663575 h 1932879"/>
                  <a:gd name="connsiteX4" fmla="*/ 1346199 w 3828246"/>
                  <a:gd name="connsiteY4" fmla="*/ 765175 h 1932879"/>
                  <a:gd name="connsiteX5" fmla="*/ 1282699 w 3828246"/>
                  <a:gd name="connsiteY5" fmla="*/ 790575 h 1932879"/>
                  <a:gd name="connsiteX6" fmla="*/ 1269999 w 3828246"/>
                  <a:gd name="connsiteY6" fmla="*/ 838200 h 1932879"/>
                  <a:gd name="connsiteX7" fmla="*/ 1235074 w 3828246"/>
                  <a:gd name="connsiteY7" fmla="*/ 879475 h 1932879"/>
                  <a:gd name="connsiteX8" fmla="*/ 1250949 w 3828246"/>
                  <a:gd name="connsiteY8" fmla="*/ 971550 h 1932879"/>
                  <a:gd name="connsiteX9" fmla="*/ 1193799 w 3828246"/>
                  <a:gd name="connsiteY9" fmla="*/ 974725 h 1932879"/>
                  <a:gd name="connsiteX10" fmla="*/ 1196974 w 3828246"/>
                  <a:gd name="connsiteY10" fmla="*/ 1092200 h 1932879"/>
                  <a:gd name="connsiteX11" fmla="*/ 996949 w 3828246"/>
                  <a:gd name="connsiteY11" fmla="*/ 1270000 h 1932879"/>
                  <a:gd name="connsiteX12" fmla="*/ 866774 w 3828246"/>
                  <a:gd name="connsiteY12" fmla="*/ 1330325 h 1932879"/>
                  <a:gd name="connsiteX13" fmla="*/ 765174 w 3828246"/>
                  <a:gd name="connsiteY13" fmla="*/ 1263650 h 1932879"/>
                  <a:gd name="connsiteX14" fmla="*/ 733424 w 3828246"/>
                  <a:gd name="connsiteY14" fmla="*/ 1292225 h 1932879"/>
                  <a:gd name="connsiteX15" fmla="*/ 723899 w 3828246"/>
                  <a:gd name="connsiteY15" fmla="*/ 1295400 h 1932879"/>
                  <a:gd name="connsiteX16" fmla="*/ 723899 w 3828246"/>
                  <a:gd name="connsiteY16" fmla="*/ 1308100 h 1932879"/>
                  <a:gd name="connsiteX17" fmla="*/ 730249 w 3828246"/>
                  <a:gd name="connsiteY17" fmla="*/ 1298575 h 1932879"/>
                  <a:gd name="connsiteX18" fmla="*/ 749299 w 3828246"/>
                  <a:gd name="connsiteY18" fmla="*/ 1289050 h 1932879"/>
                  <a:gd name="connsiteX19" fmla="*/ 755649 w 3828246"/>
                  <a:gd name="connsiteY19" fmla="*/ 1289050 h 1932879"/>
                  <a:gd name="connsiteX20" fmla="*/ 711199 w 3828246"/>
                  <a:gd name="connsiteY20" fmla="*/ 1317625 h 1932879"/>
                  <a:gd name="connsiteX21" fmla="*/ 679449 w 3828246"/>
                  <a:gd name="connsiteY21" fmla="*/ 1412875 h 1932879"/>
                  <a:gd name="connsiteX22" fmla="*/ 473074 w 3828246"/>
                  <a:gd name="connsiteY22" fmla="*/ 1387475 h 1932879"/>
                  <a:gd name="connsiteX23" fmla="*/ 460374 w 3828246"/>
                  <a:gd name="connsiteY23" fmla="*/ 1466850 h 1932879"/>
                  <a:gd name="connsiteX24" fmla="*/ 311149 w 3828246"/>
                  <a:gd name="connsiteY24" fmla="*/ 1577975 h 1932879"/>
                  <a:gd name="connsiteX25" fmla="*/ 228599 w 3828246"/>
                  <a:gd name="connsiteY25" fmla="*/ 1577975 h 1932879"/>
                  <a:gd name="connsiteX26" fmla="*/ 203199 w 3828246"/>
                  <a:gd name="connsiteY26" fmla="*/ 1568450 h 1932879"/>
                  <a:gd name="connsiteX27" fmla="*/ 193674 w 3828246"/>
                  <a:gd name="connsiteY27" fmla="*/ 1565275 h 1932879"/>
                  <a:gd name="connsiteX28" fmla="*/ 187324 w 3828246"/>
                  <a:gd name="connsiteY28" fmla="*/ 1555750 h 1932879"/>
                  <a:gd name="connsiteX29" fmla="*/ 200024 w 3828246"/>
                  <a:gd name="connsiteY29" fmla="*/ 1524000 h 1932879"/>
                  <a:gd name="connsiteX30" fmla="*/ 212724 w 3828246"/>
                  <a:gd name="connsiteY30" fmla="*/ 1504950 h 1932879"/>
                  <a:gd name="connsiteX31" fmla="*/ 215899 w 3828246"/>
                  <a:gd name="connsiteY31" fmla="*/ 1514475 h 1932879"/>
                  <a:gd name="connsiteX32" fmla="*/ 196849 w 3828246"/>
                  <a:gd name="connsiteY32" fmla="*/ 1524000 h 1932879"/>
                  <a:gd name="connsiteX33" fmla="*/ 193674 w 3828246"/>
                  <a:gd name="connsiteY33" fmla="*/ 1524000 h 1932879"/>
                  <a:gd name="connsiteX34" fmla="*/ 193674 w 3828246"/>
                  <a:gd name="connsiteY34" fmla="*/ 1524000 h 1932879"/>
                  <a:gd name="connsiteX35" fmla="*/ 177799 w 3828246"/>
                  <a:gd name="connsiteY35" fmla="*/ 1546225 h 1932879"/>
                  <a:gd name="connsiteX36" fmla="*/ 190499 w 3828246"/>
                  <a:gd name="connsiteY36" fmla="*/ 1514475 h 1932879"/>
                  <a:gd name="connsiteX37" fmla="*/ 212724 w 3828246"/>
                  <a:gd name="connsiteY37" fmla="*/ 1482725 h 1932879"/>
                  <a:gd name="connsiteX38" fmla="*/ 225424 w 3828246"/>
                  <a:gd name="connsiteY38" fmla="*/ 1470025 h 1932879"/>
                  <a:gd name="connsiteX39" fmla="*/ 111124 w 3828246"/>
                  <a:gd name="connsiteY39" fmla="*/ 1628775 h 1932879"/>
                  <a:gd name="connsiteX40" fmla="*/ 41274 w 3828246"/>
                  <a:gd name="connsiteY40" fmla="*/ 1660525 h 1932879"/>
                  <a:gd name="connsiteX41" fmla="*/ 0 w 3828246"/>
                  <a:gd name="connsiteY41" fmla="*/ 1758950 h 1932879"/>
                  <a:gd name="connsiteX42" fmla="*/ 974724 w 3828246"/>
                  <a:gd name="connsiteY42" fmla="*/ 1733550 h 1932879"/>
                  <a:gd name="connsiteX43" fmla="*/ 1913722 w 3828246"/>
                  <a:gd name="connsiteY43" fmla="*/ 1692629 h 1932879"/>
                  <a:gd name="connsiteX44" fmla="*/ 2917824 w 3828246"/>
                  <a:gd name="connsiteY44" fmla="*/ 1724025 h 1932879"/>
                  <a:gd name="connsiteX45" fmla="*/ 3828246 w 3828246"/>
                  <a:gd name="connsiteY45" fmla="*/ 1832872 h 1932879"/>
                  <a:gd name="connsiteX46" fmla="*/ 3498849 w 3828246"/>
                  <a:gd name="connsiteY46" fmla="*/ 1568450 h 1932879"/>
                  <a:gd name="connsiteX47" fmla="*/ 3502024 w 3828246"/>
                  <a:gd name="connsiteY47" fmla="*/ 1403350 h 1932879"/>
                  <a:gd name="connsiteX48" fmla="*/ 3305174 w 3828246"/>
                  <a:gd name="connsiteY48" fmla="*/ 1279525 h 1932879"/>
                  <a:gd name="connsiteX49" fmla="*/ 3209924 w 3828246"/>
                  <a:gd name="connsiteY49" fmla="*/ 1050925 h 1932879"/>
                  <a:gd name="connsiteX50" fmla="*/ 2924174 w 3828246"/>
                  <a:gd name="connsiteY50" fmla="*/ 1016000 h 1932879"/>
                  <a:gd name="connsiteX51" fmla="*/ 2940049 w 3828246"/>
                  <a:gd name="connsiteY51" fmla="*/ 904875 h 1932879"/>
                  <a:gd name="connsiteX52" fmla="*/ 2762249 w 3828246"/>
                  <a:gd name="connsiteY52" fmla="*/ 809625 h 1932879"/>
                  <a:gd name="connsiteX53" fmla="*/ 2708274 w 3828246"/>
                  <a:gd name="connsiteY53" fmla="*/ 819150 h 1932879"/>
                  <a:gd name="connsiteX54" fmla="*/ 2517774 w 3828246"/>
                  <a:gd name="connsiteY54" fmla="*/ 546100 h 1932879"/>
                  <a:gd name="connsiteX55" fmla="*/ 2101849 w 3828246"/>
                  <a:gd name="connsiteY55" fmla="*/ 146050 h 1932879"/>
                  <a:gd name="connsiteX56" fmla="*/ 1971674 w 3828246"/>
                  <a:gd name="connsiteY56" fmla="*/ 98425 h 1932879"/>
                  <a:gd name="connsiteX57" fmla="*/ 1892299 w 3828246"/>
                  <a:gd name="connsiteY57" fmla="*/ 0 h 193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28246" h="1932879" fill="none" extrusionOk="0">
                    <a:moveTo>
                      <a:pt x="1892299" y="0"/>
                    </a:moveTo>
                    <a:cubicBezTo>
                      <a:pt x="1778665" y="139394"/>
                      <a:pt x="1812103" y="206991"/>
                      <a:pt x="1762124" y="330200"/>
                    </a:cubicBezTo>
                    <a:cubicBezTo>
                      <a:pt x="1539340" y="502815"/>
                      <a:pt x="1579225" y="571303"/>
                      <a:pt x="1495424" y="688975"/>
                    </a:cubicBezTo>
                    <a:cubicBezTo>
                      <a:pt x="1429093" y="683509"/>
                      <a:pt x="1403426" y="672400"/>
                      <a:pt x="1330324" y="663575"/>
                    </a:cubicBezTo>
                    <a:cubicBezTo>
                      <a:pt x="1337644" y="685225"/>
                      <a:pt x="1337240" y="742309"/>
                      <a:pt x="1346199" y="765175"/>
                    </a:cubicBezTo>
                    <a:cubicBezTo>
                      <a:pt x="1324204" y="778696"/>
                      <a:pt x="1299280" y="779249"/>
                      <a:pt x="1282699" y="790575"/>
                    </a:cubicBezTo>
                    <a:cubicBezTo>
                      <a:pt x="1282646" y="803051"/>
                      <a:pt x="1274410" y="821082"/>
                      <a:pt x="1269999" y="838200"/>
                    </a:cubicBezTo>
                    <a:cubicBezTo>
                      <a:pt x="1259626" y="858151"/>
                      <a:pt x="1249529" y="860924"/>
                      <a:pt x="1235074" y="879475"/>
                    </a:cubicBezTo>
                    <a:cubicBezTo>
                      <a:pt x="1250066" y="905941"/>
                      <a:pt x="1235272" y="940380"/>
                      <a:pt x="1250949" y="971550"/>
                    </a:cubicBezTo>
                    <a:cubicBezTo>
                      <a:pt x="1236756" y="972460"/>
                      <a:pt x="1219926" y="966409"/>
                      <a:pt x="1193799" y="974725"/>
                    </a:cubicBezTo>
                    <a:cubicBezTo>
                      <a:pt x="1193536" y="1014660"/>
                      <a:pt x="1187139" y="1048243"/>
                      <a:pt x="1196974" y="1092200"/>
                    </a:cubicBezTo>
                    <a:cubicBezTo>
                      <a:pt x="990790" y="1116649"/>
                      <a:pt x="1071720" y="1217078"/>
                      <a:pt x="996949" y="1270000"/>
                    </a:cubicBezTo>
                    <a:cubicBezTo>
                      <a:pt x="943412" y="1311877"/>
                      <a:pt x="924005" y="1288282"/>
                      <a:pt x="866774" y="1330325"/>
                    </a:cubicBezTo>
                    <a:cubicBezTo>
                      <a:pt x="826942" y="1307854"/>
                      <a:pt x="797085" y="1271516"/>
                      <a:pt x="765174" y="1263650"/>
                    </a:cubicBezTo>
                    <a:cubicBezTo>
                      <a:pt x="755657" y="1272988"/>
                      <a:pt x="746892" y="1285801"/>
                      <a:pt x="733424" y="1292225"/>
                    </a:cubicBezTo>
                    <a:cubicBezTo>
                      <a:pt x="730722" y="1294014"/>
                      <a:pt x="726936" y="1294365"/>
                      <a:pt x="723899" y="1295400"/>
                    </a:cubicBezTo>
                    <a:cubicBezTo>
                      <a:pt x="709283" y="1318780"/>
                      <a:pt x="704047" y="1317765"/>
                      <a:pt x="723899" y="1308100"/>
                    </a:cubicBezTo>
                    <a:cubicBezTo>
                      <a:pt x="726995" y="1304982"/>
                      <a:pt x="727371" y="1301071"/>
                      <a:pt x="730249" y="1298575"/>
                    </a:cubicBezTo>
                    <a:cubicBezTo>
                      <a:pt x="733083" y="1294271"/>
                      <a:pt x="741038" y="1289752"/>
                      <a:pt x="749299" y="1289050"/>
                    </a:cubicBezTo>
                    <a:cubicBezTo>
                      <a:pt x="751228" y="1288768"/>
                      <a:pt x="753372" y="1288940"/>
                      <a:pt x="755649" y="1289050"/>
                    </a:cubicBezTo>
                    <a:cubicBezTo>
                      <a:pt x="746052" y="1302648"/>
                      <a:pt x="731960" y="1303368"/>
                      <a:pt x="711199" y="1317625"/>
                    </a:cubicBezTo>
                    <a:cubicBezTo>
                      <a:pt x="706229" y="1367365"/>
                      <a:pt x="685237" y="1389863"/>
                      <a:pt x="679449" y="1412875"/>
                    </a:cubicBezTo>
                    <a:cubicBezTo>
                      <a:pt x="594635" y="1414865"/>
                      <a:pt x="577619" y="1381143"/>
                      <a:pt x="473074" y="1387475"/>
                    </a:cubicBezTo>
                    <a:cubicBezTo>
                      <a:pt x="477187" y="1411195"/>
                      <a:pt x="463366" y="1441568"/>
                      <a:pt x="460374" y="1466850"/>
                    </a:cubicBezTo>
                    <a:cubicBezTo>
                      <a:pt x="429970" y="1514164"/>
                      <a:pt x="365599" y="1526473"/>
                      <a:pt x="311149" y="1577975"/>
                    </a:cubicBezTo>
                    <a:cubicBezTo>
                      <a:pt x="284601" y="1581165"/>
                      <a:pt x="263598" y="1570133"/>
                      <a:pt x="228599" y="1577975"/>
                    </a:cubicBezTo>
                    <a:cubicBezTo>
                      <a:pt x="218412" y="1576420"/>
                      <a:pt x="215725" y="1572296"/>
                      <a:pt x="203199" y="1568450"/>
                    </a:cubicBezTo>
                    <a:cubicBezTo>
                      <a:pt x="200128" y="1567009"/>
                      <a:pt x="196581" y="1566924"/>
                      <a:pt x="193674" y="1565275"/>
                    </a:cubicBezTo>
                    <a:cubicBezTo>
                      <a:pt x="191240" y="1561957"/>
                      <a:pt x="189587" y="1557952"/>
                      <a:pt x="187324" y="1555750"/>
                    </a:cubicBezTo>
                    <a:cubicBezTo>
                      <a:pt x="188820" y="1529660"/>
                      <a:pt x="185995" y="1544191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370" y="1508370"/>
                      <a:pt x="217802" y="1511807"/>
                      <a:pt x="215899" y="1514475"/>
                    </a:cubicBezTo>
                    <a:cubicBezTo>
                      <a:pt x="214374" y="1518725"/>
                      <a:pt x="199688" y="1522708"/>
                      <a:pt x="196849" y="1524000"/>
                    </a:cubicBezTo>
                    <a:cubicBezTo>
                      <a:pt x="195665" y="1524235"/>
                      <a:pt x="194652" y="1523947"/>
                      <a:pt x="193674" y="1524000"/>
                    </a:cubicBezTo>
                    <a:lnTo>
                      <a:pt x="193674" y="1524000"/>
                    </a:lnTo>
                    <a:cubicBezTo>
                      <a:pt x="188894" y="1530953"/>
                      <a:pt x="186993" y="1542377"/>
                      <a:pt x="177799" y="1546225"/>
                    </a:cubicBezTo>
                    <a:cubicBezTo>
                      <a:pt x="173319" y="1547747"/>
                      <a:pt x="189778" y="1515380"/>
                      <a:pt x="190499" y="1514475"/>
                    </a:cubicBezTo>
                    <a:cubicBezTo>
                      <a:pt x="193225" y="1506589"/>
                      <a:pt x="207533" y="1489329"/>
                      <a:pt x="212724" y="1482725"/>
                    </a:cubicBezTo>
                    <a:cubicBezTo>
                      <a:pt x="217450" y="1478147"/>
                      <a:pt x="220370" y="1475575"/>
                      <a:pt x="225424" y="1470025"/>
                    </a:cubicBezTo>
                    <a:cubicBezTo>
                      <a:pt x="210860" y="1519112"/>
                      <a:pt x="151886" y="1548867"/>
                      <a:pt x="111124" y="1628775"/>
                    </a:cubicBezTo>
                    <a:cubicBezTo>
                      <a:pt x="88951" y="1647729"/>
                      <a:pt x="71888" y="1645290"/>
                      <a:pt x="41274" y="1660525"/>
                    </a:cubicBezTo>
                    <a:cubicBezTo>
                      <a:pt x="37612" y="1697061"/>
                      <a:pt x="1651" y="1724307"/>
                      <a:pt x="0" y="1758950"/>
                    </a:cubicBezTo>
                    <a:cubicBezTo>
                      <a:pt x="257005" y="1899223"/>
                      <a:pt x="562438" y="2008709"/>
                      <a:pt x="974724" y="1733550"/>
                    </a:cubicBezTo>
                    <a:cubicBezTo>
                      <a:pt x="1300393" y="1904453"/>
                      <a:pt x="1625200" y="2077192"/>
                      <a:pt x="1913722" y="1692629"/>
                    </a:cubicBezTo>
                    <a:cubicBezTo>
                      <a:pt x="2228930" y="1915326"/>
                      <a:pt x="2661522" y="1879204"/>
                      <a:pt x="2917824" y="1724025"/>
                    </a:cubicBezTo>
                    <a:cubicBezTo>
                      <a:pt x="3408373" y="1984101"/>
                      <a:pt x="3673665" y="1875371"/>
                      <a:pt x="3828246" y="1832872"/>
                    </a:cubicBezTo>
                    <a:cubicBezTo>
                      <a:pt x="3674456" y="1748137"/>
                      <a:pt x="3644429" y="1677440"/>
                      <a:pt x="3498849" y="1568450"/>
                    </a:cubicBezTo>
                    <a:cubicBezTo>
                      <a:pt x="3507467" y="1522270"/>
                      <a:pt x="3500919" y="1456658"/>
                      <a:pt x="3502024" y="1403350"/>
                    </a:cubicBezTo>
                    <a:cubicBezTo>
                      <a:pt x="3454329" y="1390339"/>
                      <a:pt x="3384912" y="1299895"/>
                      <a:pt x="3305174" y="1279525"/>
                    </a:cubicBezTo>
                    <a:cubicBezTo>
                      <a:pt x="3238477" y="1185611"/>
                      <a:pt x="3249902" y="1140454"/>
                      <a:pt x="3209924" y="1050925"/>
                    </a:cubicBezTo>
                    <a:cubicBezTo>
                      <a:pt x="3113008" y="1072291"/>
                      <a:pt x="2995846" y="1014455"/>
                      <a:pt x="2924174" y="1016000"/>
                    </a:cubicBezTo>
                    <a:cubicBezTo>
                      <a:pt x="2922060" y="959277"/>
                      <a:pt x="2946741" y="929197"/>
                      <a:pt x="2940049" y="904875"/>
                    </a:cubicBezTo>
                    <a:cubicBezTo>
                      <a:pt x="2846975" y="881356"/>
                      <a:pt x="2805666" y="830840"/>
                      <a:pt x="2762249" y="809625"/>
                    </a:cubicBezTo>
                    <a:cubicBezTo>
                      <a:pt x="2750434" y="813227"/>
                      <a:pt x="2718833" y="815574"/>
                      <a:pt x="2708274" y="819150"/>
                    </a:cubicBezTo>
                    <a:cubicBezTo>
                      <a:pt x="2617071" y="704973"/>
                      <a:pt x="2596756" y="610773"/>
                      <a:pt x="2517774" y="546100"/>
                    </a:cubicBezTo>
                    <a:cubicBezTo>
                      <a:pt x="2364512" y="428208"/>
                      <a:pt x="2329150" y="325373"/>
                      <a:pt x="2101849" y="146050"/>
                    </a:cubicBezTo>
                    <a:cubicBezTo>
                      <a:pt x="2062915" y="141865"/>
                      <a:pt x="2014225" y="110800"/>
                      <a:pt x="1971674" y="98425"/>
                    </a:cubicBezTo>
                    <a:cubicBezTo>
                      <a:pt x="1944889" y="67279"/>
                      <a:pt x="1932021" y="33818"/>
                      <a:pt x="1892299" y="0"/>
                    </a:cubicBezTo>
                    <a:close/>
                  </a:path>
                  <a:path w="3828246" h="1932879" stroke="0" extrusionOk="0">
                    <a:moveTo>
                      <a:pt x="1892299" y="0"/>
                    </a:moveTo>
                    <a:cubicBezTo>
                      <a:pt x="1775109" y="161665"/>
                      <a:pt x="1823594" y="211485"/>
                      <a:pt x="1762124" y="330200"/>
                    </a:cubicBezTo>
                    <a:cubicBezTo>
                      <a:pt x="1533250" y="488717"/>
                      <a:pt x="1561019" y="560575"/>
                      <a:pt x="1495424" y="688975"/>
                    </a:cubicBezTo>
                    <a:cubicBezTo>
                      <a:pt x="1435783" y="692277"/>
                      <a:pt x="1381276" y="657681"/>
                      <a:pt x="1330324" y="663575"/>
                    </a:cubicBezTo>
                    <a:cubicBezTo>
                      <a:pt x="1342560" y="706632"/>
                      <a:pt x="1340146" y="737478"/>
                      <a:pt x="1346199" y="765175"/>
                    </a:cubicBezTo>
                    <a:cubicBezTo>
                      <a:pt x="1324675" y="779913"/>
                      <a:pt x="1310899" y="772738"/>
                      <a:pt x="1282699" y="790575"/>
                    </a:cubicBezTo>
                    <a:cubicBezTo>
                      <a:pt x="1283258" y="803096"/>
                      <a:pt x="1272255" y="821541"/>
                      <a:pt x="1269999" y="838200"/>
                    </a:cubicBezTo>
                    <a:cubicBezTo>
                      <a:pt x="1264446" y="850117"/>
                      <a:pt x="1247222" y="863302"/>
                      <a:pt x="1235074" y="879475"/>
                    </a:cubicBezTo>
                    <a:cubicBezTo>
                      <a:pt x="1248208" y="920464"/>
                      <a:pt x="1242698" y="952518"/>
                      <a:pt x="1250949" y="971550"/>
                    </a:cubicBezTo>
                    <a:cubicBezTo>
                      <a:pt x="1222949" y="973990"/>
                      <a:pt x="1220146" y="968061"/>
                      <a:pt x="1193799" y="974725"/>
                    </a:cubicBezTo>
                    <a:cubicBezTo>
                      <a:pt x="1184435" y="1012382"/>
                      <a:pt x="1196120" y="1060919"/>
                      <a:pt x="1196974" y="1092200"/>
                    </a:cubicBezTo>
                    <a:cubicBezTo>
                      <a:pt x="984163" y="1148523"/>
                      <a:pt x="1049362" y="1202823"/>
                      <a:pt x="996949" y="1270000"/>
                    </a:cubicBezTo>
                    <a:cubicBezTo>
                      <a:pt x="965050" y="1288757"/>
                      <a:pt x="907881" y="1295273"/>
                      <a:pt x="866774" y="1330325"/>
                    </a:cubicBezTo>
                    <a:cubicBezTo>
                      <a:pt x="818811" y="1303002"/>
                      <a:pt x="812376" y="1294014"/>
                      <a:pt x="765174" y="1263650"/>
                    </a:cubicBezTo>
                    <a:cubicBezTo>
                      <a:pt x="755297" y="1269939"/>
                      <a:pt x="744633" y="1289143"/>
                      <a:pt x="733424" y="1292225"/>
                    </a:cubicBezTo>
                    <a:cubicBezTo>
                      <a:pt x="731249" y="1293150"/>
                      <a:pt x="727125" y="1294280"/>
                      <a:pt x="723899" y="1295400"/>
                    </a:cubicBezTo>
                    <a:cubicBezTo>
                      <a:pt x="709778" y="1318432"/>
                      <a:pt x="705060" y="1318077"/>
                      <a:pt x="723899" y="1308100"/>
                    </a:cubicBezTo>
                    <a:cubicBezTo>
                      <a:pt x="725669" y="1305329"/>
                      <a:pt x="727179" y="1301806"/>
                      <a:pt x="730249" y="1298575"/>
                    </a:cubicBezTo>
                    <a:cubicBezTo>
                      <a:pt x="736699" y="1294544"/>
                      <a:pt x="742493" y="1290709"/>
                      <a:pt x="749299" y="1289050"/>
                    </a:cubicBezTo>
                    <a:cubicBezTo>
                      <a:pt x="751329" y="1288697"/>
                      <a:pt x="753094" y="1289362"/>
                      <a:pt x="755649" y="1289050"/>
                    </a:cubicBezTo>
                    <a:cubicBezTo>
                      <a:pt x="741540" y="1298666"/>
                      <a:pt x="717660" y="1306010"/>
                      <a:pt x="711199" y="1317625"/>
                    </a:cubicBezTo>
                    <a:cubicBezTo>
                      <a:pt x="705018" y="1367271"/>
                      <a:pt x="694266" y="1368394"/>
                      <a:pt x="679449" y="1412875"/>
                    </a:cubicBezTo>
                    <a:cubicBezTo>
                      <a:pt x="588749" y="1413307"/>
                      <a:pt x="543519" y="1390261"/>
                      <a:pt x="473074" y="1387475"/>
                    </a:cubicBezTo>
                    <a:cubicBezTo>
                      <a:pt x="471536" y="1415804"/>
                      <a:pt x="456258" y="1442591"/>
                      <a:pt x="460374" y="1466850"/>
                    </a:cubicBezTo>
                    <a:cubicBezTo>
                      <a:pt x="407984" y="1506153"/>
                      <a:pt x="374946" y="1526389"/>
                      <a:pt x="311149" y="1577975"/>
                    </a:cubicBezTo>
                    <a:cubicBezTo>
                      <a:pt x="273914" y="1580979"/>
                      <a:pt x="260918" y="1577391"/>
                      <a:pt x="228599" y="1577975"/>
                    </a:cubicBezTo>
                    <a:cubicBezTo>
                      <a:pt x="218802" y="1575795"/>
                      <a:pt x="216048" y="1570452"/>
                      <a:pt x="203199" y="1568450"/>
                    </a:cubicBezTo>
                    <a:cubicBezTo>
                      <a:pt x="200148" y="1566630"/>
                      <a:pt x="195814" y="1566534"/>
                      <a:pt x="193674" y="1565275"/>
                    </a:cubicBezTo>
                    <a:cubicBezTo>
                      <a:pt x="190260" y="1562521"/>
                      <a:pt x="188760" y="1558706"/>
                      <a:pt x="187324" y="1555750"/>
                    </a:cubicBezTo>
                    <a:cubicBezTo>
                      <a:pt x="194205" y="1531424"/>
                      <a:pt x="187537" y="1545463"/>
                      <a:pt x="200024" y="1524000"/>
                    </a:cubicBezTo>
                    <a:cubicBezTo>
                      <a:pt x="204401" y="1517748"/>
                      <a:pt x="212724" y="1504950"/>
                      <a:pt x="212724" y="1504950"/>
                    </a:cubicBezTo>
                    <a:cubicBezTo>
                      <a:pt x="213924" y="1507756"/>
                      <a:pt x="217224" y="1510596"/>
                      <a:pt x="215899" y="1514475"/>
                    </a:cubicBezTo>
                    <a:cubicBezTo>
                      <a:pt x="214058" y="1518751"/>
                      <a:pt x="200126" y="1523908"/>
                      <a:pt x="196849" y="1524000"/>
                    </a:cubicBezTo>
                    <a:cubicBezTo>
                      <a:pt x="195860" y="1524267"/>
                      <a:pt x="194705" y="1523844"/>
                      <a:pt x="193674" y="1524000"/>
                    </a:cubicBezTo>
                    <a:lnTo>
                      <a:pt x="193674" y="1524000"/>
                    </a:lnTo>
                    <a:cubicBezTo>
                      <a:pt x="187883" y="1531160"/>
                      <a:pt x="186412" y="1543113"/>
                      <a:pt x="177799" y="1546225"/>
                    </a:cubicBezTo>
                    <a:cubicBezTo>
                      <a:pt x="173268" y="1547684"/>
                      <a:pt x="190111" y="1515290"/>
                      <a:pt x="190499" y="1514475"/>
                    </a:cubicBezTo>
                    <a:cubicBezTo>
                      <a:pt x="196166" y="1509773"/>
                      <a:pt x="205284" y="1490361"/>
                      <a:pt x="212724" y="1482725"/>
                    </a:cubicBezTo>
                    <a:cubicBezTo>
                      <a:pt x="217609" y="1477640"/>
                      <a:pt x="220768" y="1473672"/>
                      <a:pt x="225424" y="1470025"/>
                    </a:cubicBezTo>
                    <a:cubicBezTo>
                      <a:pt x="185359" y="1557198"/>
                      <a:pt x="155738" y="1552439"/>
                      <a:pt x="111124" y="1628775"/>
                    </a:cubicBezTo>
                    <a:cubicBezTo>
                      <a:pt x="95304" y="1637129"/>
                      <a:pt x="68011" y="1646296"/>
                      <a:pt x="41274" y="1660525"/>
                    </a:cubicBezTo>
                    <a:cubicBezTo>
                      <a:pt x="29327" y="1690067"/>
                      <a:pt x="2515" y="1730355"/>
                      <a:pt x="0" y="1758950"/>
                    </a:cubicBezTo>
                    <a:cubicBezTo>
                      <a:pt x="177513" y="1853780"/>
                      <a:pt x="487272" y="2039892"/>
                      <a:pt x="974724" y="1733550"/>
                    </a:cubicBezTo>
                    <a:cubicBezTo>
                      <a:pt x="1174118" y="1928342"/>
                      <a:pt x="1604652" y="2043922"/>
                      <a:pt x="1913722" y="1692629"/>
                    </a:cubicBezTo>
                    <a:cubicBezTo>
                      <a:pt x="2136830" y="1891394"/>
                      <a:pt x="2741287" y="1970080"/>
                      <a:pt x="2917824" y="1724025"/>
                    </a:cubicBezTo>
                    <a:cubicBezTo>
                      <a:pt x="3409589" y="1955748"/>
                      <a:pt x="3660395" y="1884774"/>
                      <a:pt x="3828246" y="1832872"/>
                    </a:cubicBezTo>
                    <a:cubicBezTo>
                      <a:pt x="3672742" y="1752405"/>
                      <a:pt x="3663674" y="1651923"/>
                      <a:pt x="3498849" y="1568450"/>
                    </a:cubicBezTo>
                    <a:cubicBezTo>
                      <a:pt x="3499239" y="1519372"/>
                      <a:pt x="3514007" y="1452465"/>
                      <a:pt x="3502024" y="1403350"/>
                    </a:cubicBezTo>
                    <a:cubicBezTo>
                      <a:pt x="3392437" y="1361223"/>
                      <a:pt x="3375818" y="1307634"/>
                      <a:pt x="3305174" y="1279525"/>
                    </a:cubicBezTo>
                    <a:cubicBezTo>
                      <a:pt x="3262889" y="1200182"/>
                      <a:pt x="3269552" y="1139960"/>
                      <a:pt x="3209924" y="1050925"/>
                    </a:cubicBezTo>
                    <a:cubicBezTo>
                      <a:pt x="3105356" y="1060188"/>
                      <a:pt x="3042771" y="997341"/>
                      <a:pt x="2924174" y="1016000"/>
                    </a:cubicBezTo>
                    <a:cubicBezTo>
                      <a:pt x="2923443" y="965015"/>
                      <a:pt x="2943778" y="946475"/>
                      <a:pt x="2940049" y="904875"/>
                    </a:cubicBezTo>
                    <a:cubicBezTo>
                      <a:pt x="2888676" y="882700"/>
                      <a:pt x="2838246" y="830580"/>
                      <a:pt x="2762249" y="809625"/>
                    </a:cubicBezTo>
                    <a:cubicBezTo>
                      <a:pt x="2736265" y="818334"/>
                      <a:pt x="2728586" y="810838"/>
                      <a:pt x="2708274" y="819150"/>
                    </a:cubicBezTo>
                    <a:cubicBezTo>
                      <a:pt x="2657199" y="761999"/>
                      <a:pt x="2617342" y="633855"/>
                      <a:pt x="2517774" y="546100"/>
                    </a:cubicBezTo>
                    <a:cubicBezTo>
                      <a:pt x="2338613" y="460703"/>
                      <a:pt x="2254676" y="228363"/>
                      <a:pt x="2101849" y="146050"/>
                    </a:cubicBezTo>
                    <a:cubicBezTo>
                      <a:pt x="2038368" y="136280"/>
                      <a:pt x="2007476" y="109909"/>
                      <a:pt x="1971674" y="98425"/>
                    </a:cubicBezTo>
                    <a:cubicBezTo>
                      <a:pt x="1935417" y="58926"/>
                      <a:pt x="1921887" y="19145"/>
                      <a:pt x="1892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501778415">
                      <a:custGeom>
                        <a:avLst/>
                        <a:gdLst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19275"/>
                          <a:gd name="connsiteX1" fmla="*/ 1762125 w 3816350"/>
                          <a:gd name="connsiteY1" fmla="*/ 330200 h 1819275"/>
                          <a:gd name="connsiteX2" fmla="*/ 1495425 w 3816350"/>
                          <a:gd name="connsiteY2" fmla="*/ 688975 h 1819275"/>
                          <a:gd name="connsiteX3" fmla="*/ 1330325 w 3816350"/>
                          <a:gd name="connsiteY3" fmla="*/ 663575 h 1819275"/>
                          <a:gd name="connsiteX4" fmla="*/ 1346200 w 3816350"/>
                          <a:gd name="connsiteY4" fmla="*/ 765175 h 1819275"/>
                          <a:gd name="connsiteX5" fmla="*/ 1282700 w 3816350"/>
                          <a:gd name="connsiteY5" fmla="*/ 790575 h 1819275"/>
                          <a:gd name="connsiteX6" fmla="*/ 1270000 w 3816350"/>
                          <a:gd name="connsiteY6" fmla="*/ 838200 h 1819275"/>
                          <a:gd name="connsiteX7" fmla="*/ 1235075 w 3816350"/>
                          <a:gd name="connsiteY7" fmla="*/ 879475 h 1819275"/>
                          <a:gd name="connsiteX8" fmla="*/ 1250950 w 3816350"/>
                          <a:gd name="connsiteY8" fmla="*/ 971550 h 1819275"/>
                          <a:gd name="connsiteX9" fmla="*/ 1193800 w 3816350"/>
                          <a:gd name="connsiteY9" fmla="*/ 974725 h 1819275"/>
                          <a:gd name="connsiteX10" fmla="*/ 1196975 w 3816350"/>
                          <a:gd name="connsiteY10" fmla="*/ 1092200 h 1819275"/>
                          <a:gd name="connsiteX11" fmla="*/ 996950 w 3816350"/>
                          <a:gd name="connsiteY11" fmla="*/ 1270000 h 1819275"/>
                          <a:gd name="connsiteX12" fmla="*/ 866775 w 3816350"/>
                          <a:gd name="connsiteY12" fmla="*/ 1330325 h 1819275"/>
                          <a:gd name="connsiteX13" fmla="*/ 765175 w 3816350"/>
                          <a:gd name="connsiteY13" fmla="*/ 1263650 h 1819275"/>
                          <a:gd name="connsiteX14" fmla="*/ 733425 w 3816350"/>
                          <a:gd name="connsiteY14" fmla="*/ 1292225 h 1819275"/>
                          <a:gd name="connsiteX15" fmla="*/ 723900 w 3816350"/>
                          <a:gd name="connsiteY15" fmla="*/ 1295400 h 1819275"/>
                          <a:gd name="connsiteX16" fmla="*/ 723900 w 3816350"/>
                          <a:gd name="connsiteY16" fmla="*/ 1308100 h 1819275"/>
                          <a:gd name="connsiteX17" fmla="*/ 730250 w 3816350"/>
                          <a:gd name="connsiteY17" fmla="*/ 1298575 h 1819275"/>
                          <a:gd name="connsiteX18" fmla="*/ 749300 w 3816350"/>
                          <a:gd name="connsiteY18" fmla="*/ 1289050 h 1819275"/>
                          <a:gd name="connsiteX19" fmla="*/ 755650 w 3816350"/>
                          <a:gd name="connsiteY19" fmla="*/ 1289050 h 1819275"/>
                          <a:gd name="connsiteX20" fmla="*/ 711200 w 3816350"/>
                          <a:gd name="connsiteY20" fmla="*/ 1317625 h 1819275"/>
                          <a:gd name="connsiteX21" fmla="*/ 679450 w 3816350"/>
                          <a:gd name="connsiteY21" fmla="*/ 1412875 h 1819275"/>
                          <a:gd name="connsiteX22" fmla="*/ 473075 w 3816350"/>
                          <a:gd name="connsiteY22" fmla="*/ 1387475 h 1819275"/>
                          <a:gd name="connsiteX23" fmla="*/ 460375 w 3816350"/>
                          <a:gd name="connsiteY23" fmla="*/ 1466850 h 1819275"/>
                          <a:gd name="connsiteX24" fmla="*/ 311150 w 3816350"/>
                          <a:gd name="connsiteY24" fmla="*/ 1577975 h 1819275"/>
                          <a:gd name="connsiteX25" fmla="*/ 228600 w 3816350"/>
                          <a:gd name="connsiteY25" fmla="*/ 1577975 h 1819275"/>
                          <a:gd name="connsiteX26" fmla="*/ 203200 w 3816350"/>
                          <a:gd name="connsiteY26" fmla="*/ 1568450 h 1819275"/>
                          <a:gd name="connsiteX27" fmla="*/ 193675 w 3816350"/>
                          <a:gd name="connsiteY27" fmla="*/ 1565275 h 1819275"/>
                          <a:gd name="connsiteX28" fmla="*/ 187325 w 3816350"/>
                          <a:gd name="connsiteY28" fmla="*/ 1555750 h 1819275"/>
                          <a:gd name="connsiteX29" fmla="*/ 200025 w 3816350"/>
                          <a:gd name="connsiteY29" fmla="*/ 1524000 h 1819275"/>
                          <a:gd name="connsiteX30" fmla="*/ 212725 w 3816350"/>
                          <a:gd name="connsiteY30" fmla="*/ 1504950 h 1819275"/>
                          <a:gd name="connsiteX31" fmla="*/ 215900 w 3816350"/>
                          <a:gd name="connsiteY31" fmla="*/ 1514475 h 1819275"/>
                          <a:gd name="connsiteX32" fmla="*/ 196850 w 3816350"/>
                          <a:gd name="connsiteY32" fmla="*/ 1524000 h 1819275"/>
                          <a:gd name="connsiteX33" fmla="*/ 193675 w 3816350"/>
                          <a:gd name="connsiteY33" fmla="*/ 1524000 h 1819275"/>
                          <a:gd name="connsiteX34" fmla="*/ 193675 w 3816350"/>
                          <a:gd name="connsiteY34" fmla="*/ 1524000 h 1819275"/>
                          <a:gd name="connsiteX35" fmla="*/ 177800 w 3816350"/>
                          <a:gd name="connsiteY35" fmla="*/ 1546225 h 1819275"/>
                          <a:gd name="connsiteX36" fmla="*/ 190500 w 3816350"/>
                          <a:gd name="connsiteY36" fmla="*/ 1514475 h 1819275"/>
                          <a:gd name="connsiteX37" fmla="*/ 212725 w 3816350"/>
                          <a:gd name="connsiteY37" fmla="*/ 1482725 h 1819275"/>
                          <a:gd name="connsiteX38" fmla="*/ 225425 w 3816350"/>
                          <a:gd name="connsiteY38" fmla="*/ 1470025 h 1819275"/>
                          <a:gd name="connsiteX39" fmla="*/ 111125 w 3816350"/>
                          <a:gd name="connsiteY39" fmla="*/ 1628775 h 1819275"/>
                          <a:gd name="connsiteX40" fmla="*/ 41275 w 3816350"/>
                          <a:gd name="connsiteY40" fmla="*/ 1660525 h 1819275"/>
                          <a:gd name="connsiteX41" fmla="*/ 0 w 3816350"/>
                          <a:gd name="connsiteY41" fmla="*/ 1758950 h 1819275"/>
                          <a:gd name="connsiteX42" fmla="*/ 974725 w 3816350"/>
                          <a:gd name="connsiteY42" fmla="*/ 1733550 h 1819275"/>
                          <a:gd name="connsiteX43" fmla="*/ 1901825 w 3816350"/>
                          <a:gd name="connsiteY43" fmla="*/ 1711325 h 1819275"/>
                          <a:gd name="connsiteX44" fmla="*/ 2917825 w 3816350"/>
                          <a:gd name="connsiteY44" fmla="*/ 1724025 h 1819275"/>
                          <a:gd name="connsiteX45" fmla="*/ 3816350 w 3816350"/>
                          <a:gd name="connsiteY45" fmla="*/ 1819275 h 1819275"/>
                          <a:gd name="connsiteX46" fmla="*/ 3498850 w 3816350"/>
                          <a:gd name="connsiteY46" fmla="*/ 1568450 h 1819275"/>
                          <a:gd name="connsiteX47" fmla="*/ 3502025 w 3816350"/>
                          <a:gd name="connsiteY47" fmla="*/ 1403350 h 1819275"/>
                          <a:gd name="connsiteX48" fmla="*/ 3305175 w 3816350"/>
                          <a:gd name="connsiteY48" fmla="*/ 1279525 h 1819275"/>
                          <a:gd name="connsiteX49" fmla="*/ 3209925 w 3816350"/>
                          <a:gd name="connsiteY49" fmla="*/ 1050925 h 1819275"/>
                          <a:gd name="connsiteX50" fmla="*/ 2924175 w 3816350"/>
                          <a:gd name="connsiteY50" fmla="*/ 1016000 h 1819275"/>
                          <a:gd name="connsiteX51" fmla="*/ 2940050 w 3816350"/>
                          <a:gd name="connsiteY51" fmla="*/ 904875 h 1819275"/>
                          <a:gd name="connsiteX52" fmla="*/ 2762250 w 3816350"/>
                          <a:gd name="connsiteY52" fmla="*/ 809625 h 1819275"/>
                          <a:gd name="connsiteX53" fmla="*/ 2708275 w 3816350"/>
                          <a:gd name="connsiteY53" fmla="*/ 819150 h 1819275"/>
                          <a:gd name="connsiteX54" fmla="*/ 2517775 w 3816350"/>
                          <a:gd name="connsiteY54" fmla="*/ 546100 h 1819275"/>
                          <a:gd name="connsiteX55" fmla="*/ 2101850 w 3816350"/>
                          <a:gd name="connsiteY55" fmla="*/ 146050 h 1819275"/>
                          <a:gd name="connsiteX56" fmla="*/ 1971675 w 3816350"/>
                          <a:gd name="connsiteY56" fmla="*/ 98425 h 1819275"/>
                          <a:gd name="connsiteX57" fmla="*/ 1892300 w 3816350"/>
                          <a:gd name="connsiteY57" fmla="*/ 0 h 1819275"/>
                          <a:gd name="connsiteX0" fmla="*/ 1892300 w 3816350"/>
                          <a:gd name="connsiteY0" fmla="*/ 0 h 1861631"/>
                          <a:gd name="connsiteX1" fmla="*/ 1762125 w 3816350"/>
                          <a:gd name="connsiteY1" fmla="*/ 330200 h 1861631"/>
                          <a:gd name="connsiteX2" fmla="*/ 1495425 w 3816350"/>
                          <a:gd name="connsiteY2" fmla="*/ 688975 h 1861631"/>
                          <a:gd name="connsiteX3" fmla="*/ 1330325 w 3816350"/>
                          <a:gd name="connsiteY3" fmla="*/ 663575 h 1861631"/>
                          <a:gd name="connsiteX4" fmla="*/ 1346200 w 3816350"/>
                          <a:gd name="connsiteY4" fmla="*/ 765175 h 1861631"/>
                          <a:gd name="connsiteX5" fmla="*/ 1282700 w 3816350"/>
                          <a:gd name="connsiteY5" fmla="*/ 790575 h 1861631"/>
                          <a:gd name="connsiteX6" fmla="*/ 1270000 w 3816350"/>
                          <a:gd name="connsiteY6" fmla="*/ 838200 h 1861631"/>
                          <a:gd name="connsiteX7" fmla="*/ 1235075 w 3816350"/>
                          <a:gd name="connsiteY7" fmla="*/ 879475 h 1861631"/>
                          <a:gd name="connsiteX8" fmla="*/ 1250950 w 3816350"/>
                          <a:gd name="connsiteY8" fmla="*/ 971550 h 1861631"/>
                          <a:gd name="connsiteX9" fmla="*/ 1193800 w 3816350"/>
                          <a:gd name="connsiteY9" fmla="*/ 974725 h 1861631"/>
                          <a:gd name="connsiteX10" fmla="*/ 1196975 w 3816350"/>
                          <a:gd name="connsiteY10" fmla="*/ 1092200 h 1861631"/>
                          <a:gd name="connsiteX11" fmla="*/ 996950 w 3816350"/>
                          <a:gd name="connsiteY11" fmla="*/ 1270000 h 1861631"/>
                          <a:gd name="connsiteX12" fmla="*/ 866775 w 3816350"/>
                          <a:gd name="connsiteY12" fmla="*/ 1330325 h 1861631"/>
                          <a:gd name="connsiteX13" fmla="*/ 765175 w 3816350"/>
                          <a:gd name="connsiteY13" fmla="*/ 1263650 h 1861631"/>
                          <a:gd name="connsiteX14" fmla="*/ 733425 w 3816350"/>
                          <a:gd name="connsiteY14" fmla="*/ 1292225 h 1861631"/>
                          <a:gd name="connsiteX15" fmla="*/ 723900 w 3816350"/>
                          <a:gd name="connsiteY15" fmla="*/ 1295400 h 1861631"/>
                          <a:gd name="connsiteX16" fmla="*/ 723900 w 3816350"/>
                          <a:gd name="connsiteY16" fmla="*/ 1308100 h 1861631"/>
                          <a:gd name="connsiteX17" fmla="*/ 730250 w 3816350"/>
                          <a:gd name="connsiteY17" fmla="*/ 1298575 h 1861631"/>
                          <a:gd name="connsiteX18" fmla="*/ 749300 w 3816350"/>
                          <a:gd name="connsiteY18" fmla="*/ 1289050 h 1861631"/>
                          <a:gd name="connsiteX19" fmla="*/ 755650 w 3816350"/>
                          <a:gd name="connsiteY19" fmla="*/ 1289050 h 1861631"/>
                          <a:gd name="connsiteX20" fmla="*/ 711200 w 3816350"/>
                          <a:gd name="connsiteY20" fmla="*/ 1317625 h 1861631"/>
                          <a:gd name="connsiteX21" fmla="*/ 679450 w 3816350"/>
                          <a:gd name="connsiteY21" fmla="*/ 1412875 h 1861631"/>
                          <a:gd name="connsiteX22" fmla="*/ 473075 w 3816350"/>
                          <a:gd name="connsiteY22" fmla="*/ 1387475 h 1861631"/>
                          <a:gd name="connsiteX23" fmla="*/ 460375 w 3816350"/>
                          <a:gd name="connsiteY23" fmla="*/ 1466850 h 1861631"/>
                          <a:gd name="connsiteX24" fmla="*/ 311150 w 3816350"/>
                          <a:gd name="connsiteY24" fmla="*/ 1577975 h 1861631"/>
                          <a:gd name="connsiteX25" fmla="*/ 228600 w 3816350"/>
                          <a:gd name="connsiteY25" fmla="*/ 1577975 h 1861631"/>
                          <a:gd name="connsiteX26" fmla="*/ 203200 w 3816350"/>
                          <a:gd name="connsiteY26" fmla="*/ 1568450 h 1861631"/>
                          <a:gd name="connsiteX27" fmla="*/ 193675 w 3816350"/>
                          <a:gd name="connsiteY27" fmla="*/ 1565275 h 1861631"/>
                          <a:gd name="connsiteX28" fmla="*/ 187325 w 3816350"/>
                          <a:gd name="connsiteY28" fmla="*/ 1555750 h 1861631"/>
                          <a:gd name="connsiteX29" fmla="*/ 200025 w 3816350"/>
                          <a:gd name="connsiteY29" fmla="*/ 1524000 h 1861631"/>
                          <a:gd name="connsiteX30" fmla="*/ 212725 w 3816350"/>
                          <a:gd name="connsiteY30" fmla="*/ 1504950 h 1861631"/>
                          <a:gd name="connsiteX31" fmla="*/ 215900 w 3816350"/>
                          <a:gd name="connsiteY31" fmla="*/ 1514475 h 1861631"/>
                          <a:gd name="connsiteX32" fmla="*/ 196850 w 3816350"/>
                          <a:gd name="connsiteY32" fmla="*/ 1524000 h 1861631"/>
                          <a:gd name="connsiteX33" fmla="*/ 193675 w 3816350"/>
                          <a:gd name="connsiteY33" fmla="*/ 1524000 h 1861631"/>
                          <a:gd name="connsiteX34" fmla="*/ 193675 w 3816350"/>
                          <a:gd name="connsiteY34" fmla="*/ 1524000 h 1861631"/>
                          <a:gd name="connsiteX35" fmla="*/ 177800 w 3816350"/>
                          <a:gd name="connsiteY35" fmla="*/ 1546225 h 1861631"/>
                          <a:gd name="connsiteX36" fmla="*/ 190500 w 3816350"/>
                          <a:gd name="connsiteY36" fmla="*/ 1514475 h 1861631"/>
                          <a:gd name="connsiteX37" fmla="*/ 212725 w 3816350"/>
                          <a:gd name="connsiteY37" fmla="*/ 1482725 h 1861631"/>
                          <a:gd name="connsiteX38" fmla="*/ 225425 w 3816350"/>
                          <a:gd name="connsiteY38" fmla="*/ 1470025 h 1861631"/>
                          <a:gd name="connsiteX39" fmla="*/ 111125 w 3816350"/>
                          <a:gd name="connsiteY39" fmla="*/ 1628775 h 1861631"/>
                          <a:gd name="connsiteX40" fmla="*/ 41275 w 3816350"/>
                          <a:gd name="connsiteY40" fmla="*/ 1660525 h 1861631"/>
                          <a:gd name="connsiteX41" fmla="*/ 0 w 3816350"/>
                          <a:gd name="connsiteY41" fmla="*/ 1758950 h 1861631"/>
                          <a:gd name="connsiteX42" fmla="*/ 974725 w 3816350"/>
                          <a:gd name="connsiteY42" fmla="*/ 1733550 h 1861631"/>
                          <a:gd name="connsiteX43" fmla="*/ 1901825 w 3816350"/>
                          <a:gd name="connsiteY43" fmla="*/ 1711325 h 1861631"/>
                          <a:gd name="connsiteX44" fmla="*/ 2917825 w 3816350"/>
                          <a:gd name="connsiteY44" fmla="*/ 1724025 h 1861631"/>
                          <a:gd name="connsiteX45" fmla="*/ 3816350 w 3816350"/>
                          <a:gd name="connsiteY45" fmla="*/ 1819275 h 1861631"/>
                          <a:gd name="connsiteX46" fmla="*/ 3498850 w 3816350"/>
                          <a:gd name="connsiteY46" fmla="*/ 1568450 h 1861631"/>
                          <a:gd name="connsiteX47" fmla="*/ 3502025 w 3816350"/>
                          <a:gd name="connsiteY47" fmla="*/ 1403350 h 1861631"/>
                          <a:gd name="connsiteX48" fmla="*/ 3305175 w 3816350"/>
                          <a:gd name="connsiteY48" fmla="*/ 1279525 h 1861631"/>
                          <a:gd name="connsiteX49" fmla="*/ 3209925 w 3816350"/>
                          <a:gd name="connsiteY49" fmla="*/ 1050925 h 1861631"/>
                          <a:gd name="connsiteX50" fmla="*/ 2924175 w 3816350"/>
                          <a:gd name="connsiteY50" fmla="*/ 1016000 h 1861631"/>
                          <a:gd name="connsiteX51" fmla="*/ 2940050 w 3816350"/>
                          <a:gd name="connsiteY51" fmla="*/ 904875 h 1861631"/>
                          <a:gd name="connsiteX52" fmla="*/ 2762250 w 3816350"/>
                          <a:gd name="connsiteY52" fmla="*/ 809625 h 1861631"/>
                          <a:gd name="connsiteX53" fmla="*/ 2708275 w 3816350"/>
                          <a:gd name="connsiteY53" fmla="*/ 819150 h 1861631"/>
                          <a:gd name="connsiteX54" fmla="*/ 2517775 w 3816350"/>
                          <a:gd name="connsiteY54" fmla="*/ 546100 h 1861631"/>
                          <a:gd name="connsiteX55" fmla="*/ 2101850 w 3816350"/>
                          <a:gd name="connsiteY55" fmla="*/ 146050 h 1861631"/>
                          <a:gd name="connsiteX56" fmla="*/ 1971675 w 3816350"/>
                          <a:gd name="connsiteY56" fmla="*/ 98425 h 1861631"/>
                          <a:gd name="connsiteX57" fmla="*/ 1892300 w 3816350"/>
                          <a:gd name="connsiteY57" fmla="*/ 0 h 1861631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17260"/>
                          <a:gd name="connsiteX1" fmla="*/ 1762125 w 3816350"/>
                          <a:gd name="connsiteY1" fmla="*/ 330200 h 1917260"/>
                          <a:gd name="connsiteX2" fmla="*/ 1495425 w 3816350"/>
                          <a:gd name="connsiteY2" fmla="*/ 688975 h 1917260"/>
                          <a:gd name="connsiteX3" fmla="*/ 1330325 w 3816350"/>
                          <a:gd name="connsiteY3" fmla="*/ 663575 h 1917260"/>
                          <a:gd name="connsiteX4" fmla="*/ 1346200 w 3816350"/>
                          <a:gd name="connsiteY4" fmla="*/ 765175 h 1917260"/>
                          <a:gd name="connsiteX5" fmla="*/ 1282700 w 3816350"/>
                          <a:gd name="connsiteY5" fmla="*/ 790575 h 1917260"/>
                          <a:gd name="connsiteX6" fmla="*/ 1270000 w 3816350"/>
                          <a:gd name="connsiteY6" fmla="*/ 838200 h 1917260"/>
                          <a:gd name="connsiteX7" fmla="*/ 1235075 w 3816350"/>
                          <a:gd name="connsiteY7" fmla="*/ 879475 h 1917260"/>
                          <a:gd name="connsiteX8" fmla="*/ 1250950 w 3816350"/>
                          <a:gd name="connsiteY8" fmla="*/ 971550 h 1917260"/>
                          <a:gd name="connsiteX9" fmla="*/ 1193800 w 3816350"/>
                          <a:gd name="connsiteY9" fmla="*/ 974725 h 1917260"/>
                          <a:gd name="connsiteX10" fmla="*/ 1196975 w 3816350"/>
                          <a:gd name="connsiteY10" fmla="*/ 1092200 h 1917260"/>
                          <a:gd name="connsiteX11" fmla="*/ 996950 w 3816350"/>
                          <a:gd name="connsiteY11" fmla="*/ 1270000 h 1917260"/>
                          <a:gd name="connsiteX12" fmla="*/ 866775 w 3816350"/>
                          <a:gd name="connsiteY12" fmla="*/ 1330325 h 1917260"/>
                          <a:gd name="connsiteX13" fmla="*/ 765175 w 3816350"/>
                          <a:gd name="connsiteY13" fmla="*/ 1263650 h 1917260"/>
                          <a:gd name="connsiteX14" fmla="*/ 733425 w 3816350"/>
                          <a:gd name="connsiteY14" fmla="*/ 1292225 h 1917260"/>
                          <a:gd name="connsiteX15" fmla="*/ 723900 w 3816350"/>
                          <a:gd name="connsiteY15" fmla="*/ 1295400 h 1917260"/>
                          <a:gd name="connsiteX16" fmla="*/ 723900 w 3816350"/>
                          <a:gd name="connsiteY16" fmla="*/ 1308100 h 1917260"/>
                          <a:gd name="connsiteX17" fmla="*/ 730250 w 3816350"/>
                          <a:gd name="connsiteY17" fmla="*/ 1298575 h 1917260"/>
                          <a:gd name="connsiteX18" fmla="*/ 749300 w 3816350"/>
                          <a:gd name="connsiteY18" fmla="*/ 1289050 h 1917260"/>
                          <a:gd name="connsiteX19" fmla="*/ 755650 w 3816350"/>
                          <a:gd name="connsiteY19" fmla="*/ 1289050 h 1917260"/>
                          <a:gd name="connsiteX20" fmla="*/ 711200 w 3816350"/>
                          <a:gd name="connsiteY20" fmla="*/ 1317625 h 1917260"/>
                          <a:gd name="connsiteX21" fmla="*/ 679450 w 3816350"/>
                          <a:gd name="connsiteY21" fmla="*/ 1412875 h 1917260"/>
                          <a:gd name="connsiteX22" fmla="*/ 473075 w 3816350"/>
                          <a:gd name="connsiteY22" fmla="*/ 1387475 h 1917260"/>
                          <a:gd name="connsiteX23" fmla="*/ 460375 w 3816350"/>
                          <a:gd name="connsiteY23" fmla="*/ 1466850 h 1917260"/>
                          <a:gd name="connsiteX24" fmla="*/ 311150 w 3816350"/>
                          <a:gd name="connsiteY24" fmla="*/ 1577975 h 1917260"/>
                          <a:gd name="connsiteX25" fmla="*/ 228600 w 3816350"/>
                          <a:gd name="connsiteY25" fmla="*/ 1577975 h 1917260"/>
                          <a:gd name="connsiteX26" fmla="*/ 203200 w 3816350"/>
                          <a:gd name="connsiteY26" fmla="*/ 1568450 h 1917260"/>
                          <a:gd name="connsiteX27" fmla="*/ 193675 w 3816350"/>
                          <a:gd name="connsiteY27" fmla="*/ 1565275 h 1917260"/>
                          <a:gd name="connsiteX28" fmla="*/ 187325 w 3816350"/>
                          <a:gd name="connsiteY28" fmla="*/ 1555750 h 1917260"/>
                          <a:gd name="connsiteX29" fmla="*/ 200025 w 3816350"/>
                          <a:gd name="connsiteY29" fmla="*/ 1524000 h 1917260"/>
                          <a:gd name="connsiteX30" fmla="*/ 212725 w 3816350"/>
                          <a:gd name="connsiteY30" fmla="*/ 1504950 h 1917260"/>
                          <a:gd name="connsiteX31" fmla="*/ 215900 w 3816350"/>
                          <a:gd name="connsiteY31" fmla="*/ 1514475 h 1917260"/>
                          <a:gd name="connsiteX32" fmla="*/ 196850 w 3816350"/>
                          <a:gd name="connsiteY32" fmla="*/ 1524000 h 1917260"/>
                          <a:gd name="connsiteX33" fmla="*/ 193675 w 3816350"/>
                          <a:gd name="connsiteY33" fmla="*/ 1524000 h 1917260"/>
                          <a:gd name="connsiteX34" fmla="*/ 193675 w 3816350"/>
                          <a:gd name="connsiteY34" fmla="*/ 1524000 h 1917260"/>
                          <a:gd name="connsiteX35" fmla="*/ 177800 w 3816350"/>
                          <a:gd name="connsiteY35" fmla="*/ 1546225 h 1917260"/>
                          <a:gd name="connsiteX36" fmla="*/ 190500 w 3816350"/>
                          <a:gd name="connsiteY36" fmla="*/ 1514475 h 1917260"/>
                          <a:gd name="connsiteX37" fmla="*/ 212725 w 3816350"/>
                          <a:gd name="connsiteY37" fmla="*/ 1482725 h 1917260"/>
                          <a:gd name="connsiteX38" fmla="*/ 225425 w 3816350"/>
                          <a:gd name="connsiteY38" fmla="*/ 1470025 h 1917260"/>
                          <a:gd name="connsiteX39" fmla="*/ 111125 w 3816350"/>
                          <a:gd name="connsiteY39" fmla="*/ 1628775 h 1917260"/>
                          <a:gd name="connsiteX40" fmla="*/ 41275 w 3816350"/>
                          <a:gd name="connsiteY40" fmla="*/ 1660525 h 1917260"/>
                          <a:gd name="connsiteX41" fmla="*/ 0 w 3816350"/>
                          <a:gd name="connsiteY41" fmla="*/ 1758950 h 1917260"/>
                          <a:gd name="connsiteX42" fmla="*/ 974725 w 3816350"/>
                          <a:gd name="connsiteY42" fmla="*/ 1733550 h 1917260"/>
                          <a:gd name="connsiteX43" fmla="*/ 1901825 w 3816350"/>
                          <a:gd name="connsiteY43" fmla="*/ 1711325 h 1917260"/>
                          <a:gd name="connsiteX44" fmla="*/ 2917825 w 3816350"/>
                          <a:gd name="connsiteY44" fmla="*/ 1724025 h 1917260"/>
                          <a:gd name="connsiteX45" fmla="*/ 3816350 w 3816350"/>
                          <a:gd name="connsiteY45" fmla="*/ 1819275 h 1917260"/>
                          <a:gd name="connsiteX46" fmla="*/ 3498850 w 3816350"/>
                          <a:gd name="connsiteY46" fmla="*/ 1568450 h 1917260"/>
                          <a:gd name="connsiteX47" fmla="*/ 3502025 w 3816350"/>
                          <a:gd name="connsiteY47" fmla="*/ 1403350 h 1917260"/>
                          <a:gd name="connsiteX48" fmla="*/ 3305175 w 3816350"/>
                          <a:gd name="connsiteY48" fmla="*/ 1279525 h 1917260"/>
                          <a:gd name="connsiteX49" fmla="*/ 3209925 w 3816350"/>
                          <a:gd name="connsiteY49" fmla="*/ 1050925 h 1917260"/>
                          <a:gd name="connsiteX50" fmla="*/ 2924175 w 3816350"/>
                          <a:gd name="connsiteY50" fmla="*/ 1016000 h 1917260"/>
                          <a:gd name="connsiteX51" fmla="*/ 2940050 w 3816350"/>
                          <a:gd name="connsiteY51" fmla="*/ 904875 h 1917260"/>
                          <a:gd name="connsiteX52" fmla="*/ 2762250 w 3816350"/>
                          <a:gd name="connsiteY52" fmla="*/ 809625 h 1917260"/>
                          <a:gd name="connsiteX53" fmla="*/ 2708275 w 3816350"/>
                          <a:gd name="connsiteY53" fmla="*/ 819150 h 1917260"/>
                          <a:gd name="connsiteX54" fmla="*/ 2517775 w 3816350"/>
                          <a:gd name="connsiteY54" fmla="*/ 546100 h 1917260"/>
                          <a:gd name="connsiteX55" fmla="*/ 2101850 w 3816350"/>
                          <a:gd name="connsiteY55" fmla="*/ 146050 h 1917260"/>
                          <a:gd name="connsiteX56" fmla="*/ 1971675 w 3816350"/>
                          <a:gd name="connsiteY56" fmla="*/ 98425 h 1917260"/>
                          <a:gd name="connsiteX57" fmla="*/ 1892300 w 3816350"/>
                          <a:gd name="connsiteY57" fmla="*/ 0 h 1917260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06865"/>
                          <a:gd name="connsiteX1" fmla="*/ 1762125 w 3816350"/>
                          <a:gd name="connsiteY1" fmla="*/ 330200 h 1906865"/>
                          <a:gd name="connsiteX2" fmla="*/ 1495425 w 3816350"/>
                          <a:gd name="connsiteY2" fmla="*/ 688975 h 1906865"/>
                          <a:gd name="connsiteX3" fmla="*/ 1330325 w 3816350"/>
                          <a:gd name="connsiteY3" fmla="*/ 663575 h 1906865"/>
                          <a:gd name="connsiteX4" fmla="*/ 1346200 w 3816350"/>
                          <a:gd name="connsiteY4" fmla="*/ 765175 h 1906865"/>
                          <a:gd name="connsiteX5" fmla="*/ 1282700 w 3816350"/>
                          <a:gd name="connsiteY5" fmla="*/ 790575 h 1906865"/>
                          <a:gd name="connsiteX6" fmla="*/ 1270000 w 3816350"/>
                          <a:gd name="connsiteY6" fmla="*/ 838200 h 1906865"/>
                          <a:gd name="connsiteX7" fmla="*/ 1235075 w 3816350"/>
                          <a:gd name="connsiteY7" fmla="*/ 879475 h 1906865"/>
                          <a:gd name="connsiteX8" fmla="*/ 1250950 w 3816350"/>
                          <a:gd name="connsiteY8" fmla="*/ 971550 h 1906865"/>
                          <a:gd name="connsiteX9" fmla="*/ 1193800 w 3816350"/>
                          <a:gd name="connsiteY9" fmla="*/ 974725 h 1906865"/>
                          <a:gd name="connsiteX10" fmla="*/ 1196975 w 3816350"/>
                          <a:gd name="connsiteY10" fmla="*/ 1092200 h 1906865"/>
                          <a:gd name="connsiteX11" fmla="*/ 996950 w 3816350"/>
                          <a:gd name="connsiteY11" fmla="*/ 1270000 h 1906865"/>
                          <a:gd name="connsiteX12" fmla="*/ 866775 w 3816350"/>
                          <a:gd name="connsiteY12" fmla="*/ 1330325 h 1906865"/>
                          <a:gd name="connsiteX13" fmla="*/ 765175 w 3816350"/>
                          <a:gd name="connsiteY13" fmla="*/ 1263650 h 1906865"/>
                          <a:gd name="connsiteX14" fmla="*/ 733425 w 3816350"/>
                          <a:gd name="connsiteY14" fmla="*/ 1292225 h 1906865"/>
                          <a:gd name="connsiteX15" fmla="*/ 723900 w 3816350"/>
                          <a:gd name="connsiteY15" fmla="*/ 1295400 h 1906865"/>
                          <a:gd name="connsiteX16" fmla="*/ 723900 w 3816350"/>
                          <a:gd name="connsiteY16" fmla="*/ 1308100 h 1906865"/>
                          <a:gd name="connsiteX17" fmla="*/ 730250 w 3816350"/>
                          <a:gd name="connsiteY17" fmla="*/ 1298575 h 1906865"/>
                          <a:gd name="connsiteX18" fmla="*/ 749300 w 3816350"/>
                          <a:gd name="connsiteY18" fmla="*/ 1289050 h 1906865"/>
                          <a:gd name="connsiteX19" fmla="*/ 755650 w 3816350"/>
                          <a:gd name="connsiteY19" fmla="*/ 1289050 h 1906865"/>
                          <a:gd name="connsiteX20" fmla="*/ 711200 w 3816350"/>
                          <a:gd name="connsiteY20" fmla="*/ 1317625 h 1906865"/>
                          <a:gd name="connsiteX21" fmla="*/ 679450 w 3816350"/>
                          <a:gd name="connsiteY21" fmla="*/ 1412875 h 1906865"/>
                          <a:gd name="connsiteX22" fmla="*/ 473075 w 3816350"/>
                          <a:gd name="connsiteY22" fmla="*/ 1387475 h 1906865"/>
                          <a:gd name="connsiteX23" fmla="*/ 460375 w 3816350"/>
                          <a:gd name="connsiteY23" fmla="*/ 1466850 h 1906865"/>
                          <a:gd name="connsiteX24" fmla="*/ 311150 w 3816350"/>
                          <a:gd name="connsiteY24" fmla="*/ 1577975 h 1906865"/>
                          <a:gd name="connsiteX25" fmla="*/ 228600 w 3816350"/>
                          <a:gd name="connsiteY25" fmla="*/ 1577975 h 1906865"/>
                          <a:gd name="connsiteX26" fmla="*/ 203200 w 3816350"/>
                          <a:gd name="connsiteY26" fmla="*/ 1568450 h 1906865"/>
                          <a:gd name="connsiteX27" fmla="*/ 193675 w 3816350"/>
                          <a:gd name="connsiteY27" fmla="*/ 1565275 h 1906865"/>
                          <a:gd name="connsiteX28" fmla="*/ 187325 w 3816350"/>
                          <a:gd name="connsiteY28" fmla="*/ 1555750 h 1906865"/>
                          <a:gd name="connsiteX29" fmla="*/ 200025 w 3816350"/>
                          <a:gd name="connsiteY29" fmla="*/ 1524000 h 1906865"/>
                          <a:gd name="connsiteX30" fmla="*/ 212725 w 3816350"/>
                          <a:gd name="connsiteY30" fmla="*/ 1504950 h 1906865"/>
                          <a:gd name="connsiteX31" fmla="*/ 215900 w 3816350"/>
                          <a:gd name="connsiteY31" fmla="*/ 1514475 h 1906865"/>
                          <a:gd name="connsiteX32" fmla="*/ 196850 w 3816350"/>
                          <a:gd name="connsiteY32" fmla="*/ 1524000 h 1906865"/>
                          <a:gd name="connsiteX33" fmla="*/ 193675 w 3816350"/>
                          <a:gd name="connsiteY33" fmla="*/ 1524000 h 1906865"/>
                          <a:gd name="connsiteX34" fmla="*/ 193675 w 3816350"/>
                          <a:gd name="connsiteY34" fmla="*/ 1524000 h 1906865"/>
                          <a:gd name="connsiteX35" fmla="*/ 177800 w 3816350"/>
                          <a:gd name="connsiteY35" fmla="*/ 1546225 h 1906865"/>
                          <a:gd name="connsiteX36" fmla="*/ 190500 w 3816350"/>
                          <a:gd name="connsiteY36" fmla="*/ 1514475 h 1906865"/>
                          <a:gd name="connsiteX37" fmla="*/ 212725 w 3816350"/>
                          <a:gd name="connsiteY37" fmla="*/ 1482725 h 1906865"/>
                          <a:gd name="connsiteX38" fmla="*/ 225425 w 3816350"/>
                          <a:gd name="connsiteY38" fmla="*/ 1470025 h 1906865"/>
                          <a:gd name="connsiteX39" fmla="*/ 111125 w 3816350"/>
                          <a:gd name="connsiteY39" fmla="*/ 1628775 h 1906865"/>
                          <a:gd name="connsiteX40" fmla="*/ 41275 w 3816350"/>
                          <a:gd name="connsiteY40" fmla="*/ 1660525 h 1906865"/>
                          <a:gd name="connsiteX41" fmla="*/ 0 w 3816350"/>
                          <a:gd name="connsiteY41" fmla="*/ 1758950 h 1906865"/>
                          <a:gd name="connsiteX42" fmla="*/ 974725 w 3816350"/>
                          <a:gd name="connsiteY42" fmla="*/ 1733550 h 1906865"/>
                          <a:gd name="connsiteX43" fmla="*/ 1913723 w 3816350"/>
                          <a:gd name="connsiteY43" fmla="*/ 1692629 h 1906865"/>
                          <a:gd name="connsiteX44" fmla="*/ 2917825 w 3816350"/>
                          <a:gd name="connsiteY44" fmla="*/ 1724025 h 1906865"/>
                          <a:gd name="connsiteX45" fmla="*/ 3816350 w 3816350"/>
                          <a:gd name="connsiteY45" fmla="*/ 1819275 h 1906865"/>
                          <a:gd name="connsiteX46" fmla="*/ 3498850 w 3816350"/>
                          <a:gd name="connsiteY46" fmla="*/ 1568450 h 1906865"/>
                          <a:gd name="connsiteX47" fmla="*/ 3502025 w 3816350"/>
                          <a:gd name="connsiteY47" fmla="*/ 1403350 h 1906865"/>
                          <a:gd name="connsiteX48" fmla="*/ 3305175 w 3816350"/>
                          <a:gd name="connsiteY48" fmla="*/ 1279525 h 1906865"/>
                          <a:gd name="connsiteX49" fmla="*/ 3209925 w 3816350"/>
                          <a:gd name="connsiteY49" fmla="*/ 1050925 h 1906865"/>
                          <a:gd name="connsiteX50" fmla="*/ 2924175 w 3816350"/>
                          <a:gd name="connsiteY50" fmla="*/ 1016000 h 1906865"/>
                          <a:gd name="connsiteX51" fmla="*/ 2940050 w 3816350"/>
                          <a:gd name="connsiteY51" fmla="*/ 904875 h 1906865"/>
                          <a:gd name="connsiteX52" fmla="*/ 2762250 w 3816350"/>
                          <a:gd name="connsiteY52" fmla="*/ 809625 h 1906865"/>
                          <a:gd name="connsiteX53" fmla="*/ 2708275 w 3816350"/>
                          <a:gd name="connsiteY53" fmla="*/ 819150 h 1906865"/>
                          <a:gd name="connsiteX54" fmla="*/ 2517775 w 3816350"/>
                          <a:gd name="connsiteY54" fmla="*/ 546100 h 1906865"/>
                          <a:gd name="connsiteX55" fmla="*/ 2101850 w 3816350"/>
                          <a:gd name="connsiteY55" fmla="*/ 146050 h 1906865"/>
                          <a:gd name="connsiteX56" fmla="*/ 1971675 w 3816350"/>
                          <a:gd name="connsiteY56" fmla="*/ 98425 h 1906865"/>
                          <a:gd name="connsiteX57" fmla="*/ 1892300 w 3816350"/>
                          <a:gd name="connsiteY57" fmla="*/ 0 h 1906865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16350"/>
                          <a:gd name="connsiteY0" fmla="*/ 0 h 1932879"/>
                          <a:gd name="connsiteX1" fmla="*/ 1762125 w 3816350"/>
                          <a:gd name="connsiteY1" fmla="*/ 330200 h 1932879"/>
                          <a:gd name="connsiteX2" fmla="*/ 1495425 w 3816350"/>
                          <a:gd name="connsiteY2" fmla="*/ 688975 h 1932879"/>
                          <a:gd name="connsiteX3" fmla="*/ 1330325 w 3816350"/>
                          <a:gd name="connsiteY3" fmla="*/ 663575 h 1932879"/>
                          <a:gd name="connsiteX4" fmla="*/ 1346200 w 3816350"/>
                          <a:gd name="connsiteY4" fmla="*/ 765175 h 1932879"/>
                          <a:gd name="connsiteX5" fmla="*/ 1282700 w 3816350"/>
                          <a:gd name="connsiteY5" fmla="*/ 790575 h 1932879"/>
                          <a:gd name="connsiteX6" fmla="*/ 1270000 w 3816350"/>
                          <a:gd name="connsiteY6" fmla="*/ 838200 h 1932879"/>
                          <a:gd name="connsiteX7" fmla="*/ 1235075 w 3816350"/>
                          <a:gd name="connsiteY7" fmla="*/ 879475 h 1932879"/>
                          <a:gd name="connsiteX8" fmla="*/ 1250950 w 3816350"/>
                          <a:gd name="connsiteY8" fmla="*/ 971550 h 1932879"/>
                          <a:gd name="connsiteX9" fmla="*/ 1193800 w 3816350"/>
                          <a:gd name="connsiteY9" fmla="*/ 974725 h 1932879"/>
                          <a:gd name="connsiteX10" fmla="*/ 1196975 w 3816350"/>
                          <a:gd name="connsiteY10" fmla="*/ 1092200 h 1932879"/>
                          <a:gd name="connsiteX11" fmla="*/ 996950 w 3816350"/>
                          <a:gd name="connsiteY11" fmla="*/ 1270000 h 1932879"/>
                          <a:gd name="connsiteX12" fmla="*/ 866775 w 3816350"/>
                          <a:gd name="connsiteY12" fmla="*/ 1330325 h 1932879"/>
                          <a:gd name="connsiteX13" fmla="*/ 765175 w 3816350"/>
                          <a:gd name="connsiteY13" fmla="*/ 1263650 h 1932879"/>
                          <a:gd name="connsiteX14" fmla="*/ 733425 w 3816350"/>
                          <a:gd name="connsiteY14" fmla="*/ 1292225 h 1932879"/>
                          <a:gd name="connsiteX15" fmla="*/ 723900 w 3816350"/>
                          <a:gd name="connsiteY15" fmla="*/ 1295400 h 1932879"/>
                          <a:gd name="connsiteX16" fmla="*/ 723900 w 3816350"/>
                          <a:gd name="connsiteY16" fmla="*/ 1308100 h 1932879"/>
                          <a:gd name="connsiteX17" fmla="*/ 730250 w 3816350"/>
                          <a:gd name="connsiteY17" fmla="*/ 1298575 h 1932879"/>
                          <a:gd name="connsiteX18" fmla="*/ 749300 w 3816350"/>
                          <a:gd name="connsiteY18" fmla="*/ 1289050 h 1932879"/>
                          <a:gd name="connsiteX19" fmla="*/ 755650 w 3816350"/>
                          <a:gd name="connsiteY19" fmla="*/ 1289050 h 1932879"/>
                          <a:gd name="connsiteX20" fmla="*/ 711200 w 3816350"/>
                          <a:gd name="connsiteY20" fmla="*/ 1317625 h 1932879"/>
                          <a:gd name="connsiteX21" fmla="*/ 679450 w 3816350"/>
                          <a:gd name="connsiteY21" fmla="*/ 1412875 h 1932879"/>
                          <a:gd name="connsiteX22" fmla="*/ 473075 w 3816350"/>
                          <a:gd name="connsiteY22" fmla="*/ 1387475 h 1932879"/>
                          <a:gd name="connsiteX23" fmla="*/ 460375 w 3816350"/>
                          <a:gd name="connsiteY23" fmla="*/ 1466850 h 1932879"/>
                          <a:gd name="connsiteX24" fmla="*/ 311150 w 3816350"/>
                          <a:gd name="connsiteY24" fmla="*/ 1577975 h 1932879"/>
                          <a:gd name="connsiteX25" fmla="*/ 228600 w 3816350"/>
                          <a:gd name="connsiteY25" fmla="*/ 1577975 h 1932879"/>
                          <a:gd name="connsiteX26" fmla="*/ 203200 w 3816350"/>
                          <a:gd name="connsiteY26" fmla="*/ 1568450 h 1932879"/>
                          <a:gd name="connsiteX27" fmla="*/ 193675 w 3816350"/>
                          <a:gd name="connsiteY27" fmla="*/ 1565275 h 1932879"/>
                          <a:gd name="connsiteX28" fmla="*/ 187325 w 3816350"/>
                          <a:gd name="connsiteY28" fmla="*/ 1555750 h 1932879"/>
                          <a:gd name="connsiteX29" fmla="*/ 200025 w 3816350"/>
                          <a:gd name="connsiteY29" fmla="*/ 1524000 h 1932879"/>
                          <a:gd name="connsiteX30" fmla="*/ 212725 w 3816350"/>
                          <a:gd name="connsiteY30" fmla="*/ 1504950 h 1932879"/>
                          <a:gd name="connsiteX31" fmla="*/ 215900 w 3816350"/>
                          <a:gd name="connsiteY31" fmla="*/ 1514475 h 1932879"/>
                          <a:gd name="connsiteX32" fmla="*/ 196850 w 3816350"/>
                          <a:gd name="connsiteY32" fmla="*/ 1524000 h 1932879"/>
                          <a:gd name="connsiteX33" fmla="*/ 193675 w 3816350"/>
                          <a:gd name="connsiteY33" fmla="*/ 1524000 h 1932879"/>
                          <a:gd name="connsiteX34" fmla="*/ 193675 w 3816350"/>
                          <a:gd name="connsiteY34" fmla="*/ 1524000 h 1932879"/>
                          <a:gd name="connsiteX35" fmla="*/ 177800 w 3816350"/>
                          <a:gd name="connsiteY35" fmla="*/ 1546225 h 1932879"/>
                          <a:gd name="connsiteX36" fmla="*/ 190500 w 3816350"/>
                          <a:gd name="connsiteY36" fmla="*/ 1514475 h 1932879"/>
                          <a:gd name="connsiteX37" fmla="*/ 212725 w 3816350"/>
                          <a:gd name="connsiteY37" fmla="*/ 1482725 h 1932879"/>
                          <a:gd name="connsiteX38" fmla="*/ 225425 w 3816350"/>
                          <a:gd name="connsiteY38" fmla="*/ 1470025 h 1932879"/>
                          <a:gd name="connsiteX39" fmla="*/ 111125 w 3816350"/>
                          <a:gd name="connsiteY39" fmla="*/ 1628775 h 1932879"/>
                          <a:gd name="connsiteX40" fmla="*/ 41275 w 3816350"/>
                          <a:gd name="connsiteY40" fmla="*/ 1660525 h 1932879"/>
                          <a:gd name="connsiteX41" fmla="*/ 0 w 3816350"/>
                          <a:gd name="connsiteY41" fmla="*/ 1758950 h 1932879"/>
                          <a:gd name="connsiteX42" fmla="*/ 974725 w 3816350"/>
                          <a:gd name="connsiteY42" fmla="*/ 1733550 h 1932879"/>
                          <a:gd name="connsiteX43" fmla="*/ 1913723 w 3816350"/>
                          <a:gd name="connsiteY43" fmla="*/ 1692629 h 1932879"/>
                          <a:gd name="connsiteX44" fmla="*/ 2917825 w 3816350"/>
                          <a:gd name="connsiteY44" fmla="*/ 1724025 h 1932879"/>
                          <a:gd name="connsiteX45" fmla="*/ 3816350 w 3816350"/>
                          <a:gd name="connsiteY45" fmla="*/ 1819275 h 1932879"/>
                          <a:gd name="connsiteX46" fmla="*/ 3498850 w 3816350"/>
                          <a:gd name="connsiteY46" fmla="*/ 1568450 h 1932879"/>
                          <a:gd name="connsiteX47" fmla="*/ 3502025 w 3816350"/>
                          <a:gd name="connsiteY47" fmla="*/ 1403350 h 1932879"/>
                          <a:gd name="connsiteX48" fmla="*/ 3305175 w 3816350"/>
                          <a:gd name="connsiteY48" fmla="*/ 1279525 h 1932879"/>
                          <a:gd name="connsiteX49" fmla="*/ 3209925 w 3816350"/>
                          <a:gd name="connsiteY49" fmla="*/ 1050925 h 1932879"/>
                          <a:gd name="connsiteX50" fmla="*/ 2924175 w 3816350"/>
                          <a:gd name="connsiteY50" fmla="*/ 1016000 h 1932879"/>
                          <a:gd name="connsiteX51" fmla="*/ 2940050 w 3816350"/>
                          <a:gd name="connsiteY51" fmla="*/ 904875 h 1932879"/>
                          <a:gd name="connsiteX52" fmla="*/ 2762250 w 3816350"/>
                          <a:gd name="connsiteY52" fmla="*/ 809625 h 1932879"/>
                          <a:gd name="connsiteX53" fmla="*/ 2708275 w 3816350"/>
                          <a:gd name="connsiteY53" fmla="*/ 819150 h 1932879"/>
                          <a:gd name="connsiteX54" fmla="*/ 2517775 w 3816350"/>
                          <a:gd name="connsiteY54" fmla="*/ 546100 h 1932879"/>
                          <a:gd name="connsiteX55" fmla="*/ 2101850 w 3816350"/>
                          <a:gd name="connsiteY55" fmla="*/ 146050 h 1932879"/>
                          <a:gd name="connsiteX56" fmla="*/ 1971675 w 3816350"/>
                          <a:gd name="connsiteY56" fmla="*/ 98425 h 1932879"/>
                          <a:gd name="connsiteX57" fmla="*/ 1892300 w 3816350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  <a:gd name="connsiteX0" fmla="*/ 1892300 w 3828247"/>
                          <a:gd name="connsiteY0" fmla="*/ 0 h 1932879"/>
                          <a:gd name="connsiteX1" fmla="*/ 1762125 w 3828247"/>
                          <a:gd name="connsiteY1" fmla="*/ 330200 h 1932879"/>
                          <a:gd name="connsiteX2" fmla="*/ 1495425 w 3828247"/>
                          <a:gd name="connsiteY2" fmla="*/ 688975 h 1932879"/>
                          <a:gd name="connsiteX3" fmla="*/ 1330325 w 3828247"/>
                          <a:gd name="connsiteY3" fmla="*/ 663575 h 1932879"/>
                          <a:gd name="connsiteX4" fmla="*/ 1346200 w 3828247"/>
                          <a:gd name="connsiteY4" fmla="*/ 765175 h 1932879"/>
                          <a:gd name="connsiteX5" fmla="*/ 1282700 w 3828247"/>
                          <a:gd name="connsiteY5" fmla="*/ 790575 h 1932879"/>
                          <a:gd name="connsiteX6" fmla="*/ 1270000 w 3828247"/>
                          <a:gd name="connsiteY6" fmla="*/ 838200 h 1932879"/>
                          <a:gd name="connsiteX7" fmla="*/ 1235075 w 3828247"/>
                          <a:gd name="connsiteY7" fmla="*/ 879475 h 1932879"/>
                          <a:gd name="connsiteX8" fmla="*/ 1250950 w 3828247"/>
                          <a:gd name="connsiteY8" fmla="*/ 971550 h 1932879"/>
                          <a:gd name="connsiteX9" fmla="*/ 1193800 w 3828247"/>
                          <a:gd name="connsiteY9" fmla="*/ 974725 h 1932879"/>
                          <a:gd name="connsiteX10" fmla="*/ 1196975 w 3828247"/>
                          <a:gd name="connsiteY10" fmla="*/ 1092200 h 1932879"/>
                          <a:gd name="connsiteX11" fmla="*/ 996950 w 3828247"/>
                          <a:gd name="connsiteY11" fmla="*/ 1270000 h 1932879"/>
                          <a:gd name="connsiteX12" fmla="*/ 866775 w 3828247"/>
                          <a:gd name="connsiteY12" fmla="*/ 1330325 h 1932879"/>
                          <a:gd name="connsiteX13" fmla="*/ 765175 w 3828247"/>
                          <a:gd name="connsiteY13" fmla="*/ 1263650 h 1932879"/>
                          <a:gd name="connsiteX14" fmla="*/ 733425 w 3828247"/>
                          <a:gd name="connsiteY14" fmla="*/ 1292225 h 1932879"/>
                          <a:gd name="connsiteX15" fmla="*/ 723900 w 3828247"/>
                          <a:gd name="connsiteY15" fmla="*/ 1295400 h 1932879"/>
                          <a:gd name="connsiteX16" fmla="*/ 723900 w 3828247"/>
                          <a:gd name="connsiteY16" fmla="*/ 1308100 h 1932879"/>
                          <a:gd name="connsiteX17" fmla="*/ 730250 w 3828247"/>
                          <a:gd name="connsiteY17" fmla="*/ 1298575 h 1932879"/>
                          <a:gd name="connsiteX18" fmla="*/ 749300 w 3828247"/>
                          <a:gd name="connsiteY18" fmla="*/ 1289050 h 1932879"/>
                          <a:gd name="connsiteX19" fmla="*/ 755650 w 3828247"/>
                          <a:gd name="connsiteY19" fmla="*/ 1289050 h 1932879"/>
                          <a:gd name="connsiteX20" fmla="*/ 711200 w 3828247"/>
                          <a:gd name="connsiteY20" fmla="*/ 1317625 h 1932879"/>
                          <a:gd name="connsiteX21" fmla="*/ 679450 w 3828247"/>
                          <a:gd name="connsiteY21" fmla="*/ 1412875 h 1932879"/>
                          <a:gd name="connsiteX22" fmla="*/ 473075 w 3828247"/>
                          <a:gd name="connsiteY22" fmla="*/ 1387475 h 1932879"/>
                          <a:gd name="connsiteX23" fmla="*/ 460375 w 3828247"/>
                          <a:gd name="connsiteY23" fmla="*/ 1466850 h 1932879"/>
                          <a:gd name="connsiteX24" fmla="*/ 311150 w 3828247"/>
                          <a:gd name="connsiteY24" fmla="*/ 1577975 h 1932879"/>
                          <a:gd name="connsiteX25" fmla="*/ 228600 w 3828247"/>
                          <a:gd name="connsiteY25" fmla="*/ 1577975 h 1932879"/>
                          <a:gd name="connsiteX26" fmla="*/ 203200 w 3828247"/>
                          <a:gd name="connsiteY26" fmla="*/ 1568450 h 1932879"/>
                          <a:gd name="connsiteX27" fmla="*/ 193675 w 3828247"/>
                          <a:gd name="connsiteY27" fmla="*/ 1565275 h 1932879"/>
                          <a:gd name="connsiteX28" fmla="*/ 187325 w 3828247"/>
                          <a:gd name="connsiteY28" fmla="*/ 1555750 h 1932879"/>
                          <a:gd name="connsiteX29" fmla="*/ 200025 w 3828247"/>
                          <a:gd name="connsiteY29" fmla="*/ 1524000 h 1932879"/>
                          <a:gd name="connsiteX30" fmla="*/ 212725 w 3828247"/>
                          <a:gd name="connsiteY30" fmla="*/ 1504950 h 1932879"/>
                          <a:gd name="connsiteX31" fmla="*/ 215900 w 3828247"/>
                          <a:gd name="connsiteY31" fmla="*/ 1514475 h 1932879"/>
                          <a:gd name="connsiteX32" fmla="*/ 196850 w 3828247"/>
                          <a:gd name="connsiteY32" fmla="*/ 1524000 h 1932879"/>
                          <a:gd name="connsiteX33" fmla="*/ 193675 w 3828247"/>
                          <a:gd name="connsiteY33" fmla="*/ 1524000 h 1932879"/>
                          <a:gd name="connsiteX34" fmla="*/ 193675 w 3828247"/>
                          <a:gd name="connsiteY34" fmla="*/ 1524000 h 1932879"/>
                          <a:gd name="connsiteX35" fmla="*/ 177800 w 3828247"/>
                          <a:gd name="connsiteY35" fmla="*/ 1546225 h 1932879"/>
                          <a:gd name="connsiteX36" fmla="*/ 190500 w 3828247"/>
                          <a:gd name="connsiteY36" fmla="*/ 1514475 h 1932879"/>
                          <a:gd name="connsiteX37" fmla="*/ 212725 w 3828247"/>
                          <a:gd name="connsiteY37" fmla="*/ 1482725 h 1932879"/>
                          <a:gd name="connsiteX38" fmla="*/ 225425 w 3828247"/>
                          <a:gd name="connsiteY38" fmla="*/ 1470025 h 1932879"/>
                          <a:gd name="connsiteX39" fmla="*/ 111125 w 3828247"/>
                          <a:gd name="connsiteY39" fmla="*/ 1628775 h 1932879"/>
                          <a:gd name="connsiteX40" fmla="*/ 41275 w 3828247"/>
                          <a:gd name="connsiteY40" fmla="*/ 1660525 h 1932879"/>
                          <a:gd name="connsiteX41" fmla="*/ 0 w 3828247"/>
                          <a:gd name="connsiteY41" fmla="*/ 1758950 h 1932879"/>
                          <a:gd name="connsiteX42" fmla="*/ 974725 w 3828247"/>
                          <a:gd name="connsiteY42" fmla="*/ 1733550 h 1932879"/>
                          <a:gd name="connsiteX43" fmla="*/ 1913723 w 3828247"/>
                          <a:gd name="connsiteY43" fmla="*/ 1692629 h 1932879"/>
                          <a:gd name="connsiteX44" fmla="*/ 2917825 w 3828247"/>
                          <a:gd name="connsiteY44" fmla="*/ 1724025 h 1932879"/>
                          <a:gd name="connsiteX45" fmla="*/ 3828247 w 3828247"/>
                          <a:gd name="connsiteY45" fmla="*/ 1832872 h 1932879"/>
                          <a:gd name="connsiteX46" fmla="*/ 3498850 w 3828247"/>
                          <a:gd name="connsiteY46" fmla="*/ 1568450 h 1932879"/>
                          <a:gd name="connsiteX47" fmla="*/ 3502025 w 3828247"/>
                          <a:gd name="connsiteY47" fmla="*/ 1403350 h 1932879"/>
                          <a:gd name="connsiteX48" fmla="*/ 3305175 w 3828247"/>
                          <a:gd name="connsiteY48" fmla="*/ 1279525 h 1932879"/>
                          <a:gd name="connsiteX49" fmla="*/ 3209925 w 3828247"/>
                          <a:gd name="connsiteY49" fmla="*/ 1050925 h 1932879"/>
                          <a:gd name="connsiteX50" fmla="*/ 2924175 w 3828247"/>
                          <a:gd name="connsiteY50" fmla="*/ 1016000 h 1932879"/>
                          <a:gd name="connsiteX51" fmla="*/ 2940050 w 3828247"/>
                          <a:gd name="connsiteY51" fmla="*/ 904875 h 1932879"/>
                          <a:gd name="connsiteX52" fmla="*/ 2762250 w 3828247"/>
                          <a:gd name="connsiteY52" fmla="*/ 809625 h 1932879"/>
                          <a:gd name="connsiteX53" fmla="*/ 2708275 w 3828247"/>
                          <a:gd name="connsiteY53" fmla="*/ 819150 h 1932879"/>
                          <a:gd name="connsiteX54" fmla="*/ 2517775 w 3828247"/>
                          <a:gd name="connsiteY54" fmla="*/ 546100 h 1932879"/>
                          <a:gd name="connsiteX55" fmla="*/ 2101850 w 3828247"/>
                          <a:gd name="connsiteY55" fmla="*/ 146050 h 1932879"/>
                          <a:gd name="connsiteX56" fmla="*/ 1971675 w 3828247"/>
                          <a:gd name="connsiteY56" fmla="*/ 98425 h 1932879"/>
                          <a:gd name="connsiteX57" fmla="*/ 1892300 w 3828247"/>
                          <a:gd name="connsiteY57" fmla="*/ 0 h 193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</a:cxnLst>
                        <a:rect l="l" t="t" r="r" b="b"/>
                        <a:pathLst>
                          <a:path w="3828247" h="1932879">
                            <a:moveTo>
                              <a:pt x="1892300" y="0"/>
                            </a:moveTo>
                            <a:cubicBezTo>
                              <a:pt x="1772708" y="151342"/>
                              <a:pt x="1805517" y="220133"/>
                              <a:pt x="1762125" y="330200"/>
                            </a:cubicBezTo>
                            <a:cubicBezTo>
                              <a:pt x="1536700" y="487892"/>
                              <a:pt x="1584325" y="569383"/>
                              <a:pt x="1495425" y="688975"/>
                            </a:cubicBezTo>
                            <a:lnTo>
                              <a:pt x="1330325" y="663575"/>
                            </a:lnTo>
                            <a:lnTo>
                              <a:pt x="1346200" y="765175"/>
                            </a:lnTo>
                            <a:lnTo>
                              <a:pt x="1282700" y="790575"/>
                            </a:lnTo>
                            <a:lnTo>
                              <a:pt x="1270000" y="838200"/>
                            </a:lnTo>
                            <a:lnTo>
                              <a:pt x="1235075" y="879475"/>
                            </a:lnTo>
                            <a:lnTo>
                              <a:pt x="1250950" y="971550"/>
                            </a:lnTo>
                            <a:lnTo>
                              <a:pt x="1193800" y="974725"/>
                            </a:lnTo>
                            <a:cubicBezTo>
                              <a:pt x="1194858" y="1013883"/>
                              <a:pt x="1195917" y="1053042"/>
                              <a:pt x="1196975" y="1092200"/>
                            </a:cubicBezTo>
                            <a:cubicBezTo>
                              <a:pt x="981075" y="1122892"/>
                              <a:pt x="1063625" y="1210733"/>
                              <a:pt x="996950" y="1270000"/>
                            </a:cubicBezTo>
                            <a:lnTo>
                              <a:pt x="866775" y="1330325"/>
                            </a:lnTo>
                            <a:lnTo>
                              <a:pt x="765175" y="1263650"/>
                            </a:lnTo>
                            <a:cubicBezTo>
                              <a:pt x="756947" y="1271878"/>
                              <a:pt x="745587" y="1286144"/>
                              <a:pt x="733425" y="1292225"/>
                            </a:cubicBezTo>
                            <a:cubicBezTo>
                              <a:pt x="730432" y="1293722"/>
                              <a:pt x="727075" y="1294342"/>
                              <a:pt x="723900" y="1295400"/>
                            </a:cubicBezTo>
                            <a:cubicBezTo>
                              <a:pt x="708575" y="1318388"/>
                              <a:pt x="704374" y="1317863"/>
                              <a:pt x="723900" y="1308100"/>
                            </a:cubicBezTo>
                            <a:cubicBezTo>
                              <a:pt x="726017" y="1304925"/>
                              <a:pt x="727552" y="1301273"/>
                              <a:pt x="730250" y="1298575"/>
                            </a:cubicBezTo>
                            <a:cubicBezTo>
                              <a:pt x="734933" y="1293892"/>
                              <a:pt x="742844" y="1290341"/>
                              <a:pt x="749300" y="1289050"/>
                            </a:cubicBezTo>
                            <a:cubicBezTo>
                              <a:pt x="751376" y="1288635"/>
                              <a:pt x="753533" y="1289050"/>
                              <a:pt x="755650" y="1289050"/>
                            </a:cubicBezTo>
                            <a:lnTo>
                              <a:pt x="711200" y="1317625"/>
                            </a:lnTo>
                            <a:lnTo>
                              <a:pt x="679450" y="1412875"/>
                            </a:lnTo>
                            <a:lnTo>
                              <a:pt x="473075" y="1387475"/>
                            </a:lnTo>
                            <a:lnTo>
                              <a:pt x="460375" y="1466850"/>
                            </a:lnTo>
                            <a:lnTo>
                              <a:pt x="311150" y="1577975"/>
                            </a:lnTo>
                            <a:lnTo>
                              <a:pt x="228600" y="1577975"/>
                            </a:lnTo>
                            <a:lnTo>
                              <a:pt x="203200" y="1568450"/>
                            </a:lnTo>
                            <a:cubicBezTo>
                              <a:pt x="200055" y="1567306"/>
                              <a:pt x="196288" y="1567366"/>
                              <a:pt x="193675" y="1565275"/>
                            </a:cubicBezTo>
                            <a:cubicBezTo>
                              <a:pt x="190695" y="1562891"/>
                              <a:pt x="189442" y="1558925"/>
                              <a:pt x="187325" y="1555750"/>
                            </a:cubicBezTo>
                            <a:cubicBezTo>
                              <a:pt x="191709" y="1529444"/>
                              <a:pt x="186359" y="1543524"/>
                              <a:pt x="200025" y="1524000"/>
                            </a:cubicBezTo>
                            <a:cubicBezTo>
                              <a:pt x="204402" y="1517748"/>
                              <a:pt x="212725" y="1504950"/>
                              <a:pt x="212725" y="1504950"/>
                            </a:cubicBezTo>
                            <a:cubicBezTo>
                              <a:pt x="213783" y="1508125"/>
                              <a:pt x="217143" y="1511368"/>
                              <a:pt x="215900" y="1514475"/>
                            </a:cubicBezTo>
                            <a:cubicBezTo>
                              <a:pt x="214176" y="1518786"/>
                              <a:pt x="200711" y="1523035"/>
                              <a:pt x="196850" y="1524000"/>
                            </a:cubicBezTo>
                            <a:cubicBezTo>
                              <a:pt x="195823" y="1524257"/>
                              <a:pt x="194733" y="1524000"/>
                              <a:pt x="193675" y="1524000"/>
                            </a:cubicBezTo>
                            <a:lnTo>
                              <a:pt x="193675" y="1524000"/>
                            </a:lnTo>
                            <a:cubicBezTo>
                              <a:pt x="188383" y="1531408"/>
                              <a:pt x="186437" y="1543346"/>
                              <a:pt x="177800" y="1546225"/>
                            </a:cubicBezTo>
                            <a:cubicBezTo>
                              <a:pt x="173257" y="1547739"/>
                              <a:pt x="189918" y="1515446"/>
                              <a:pt x="190500" y="1514475"/>
                            </a:cubicBezTo>
                            <a:cubicBezTo>
                              <a:pt x="194143" y="1508403"/>
                              <a:pt x="206936" y="1489479"/>
                              <a:pt x="212725" y="1482725"/>
                            </a:cubicBezTo>
                            <a:cubicBezTo>
                              <a:pt x="216621" y="1478179"/>
                              <a:pt x="221192" y="1474258"/>
                              <a:pt x="225425" y="1470025"/>
                            </a:cubicBezTo>
                            <a:lnTo>
                              <a:pt x="111125" y="1628775"/>
                            </a:lnTo>
                            <a:lnTo>
                              <a:pt x="41275" y="1660525"/>
                            </a:lnTo>
                            <a:lnTo>
                              <a:pt x="0" y="1758950"/>
                            </a:lnTo>
                            <a:cubicBezTo>
                              <a:pt x="190638" y="1842263"/>
                              <a:pt x="501950" y="2029254"/>
                              <a:pt x="974725" y="1733550"/>
                            </a:cubicBezTo>
                            <a:cubicBezTo>
                              <a:pt x="1215773" y="1919899"/>
                              <a:pt x="1602991" y="2085852"/>
                              <a:pt x="1913723" y="1692629"/>
                            </a:cubicBezTo>
                            <a:cubicBezTo>
                              <a:pt x="2226895" y="1929712"/>
                              <a:pt x="2659040" y="1973036"/>
                              <a:pt x="2917825" y="1724025"/>
                            </a:cubicBezTo>
                            <a:cubicBezTo>
                              <a:pt x="3404292" y="1966529"/>
                              <a:pt x="3661310" y="1879305"/>
                              <a:pt x="3828247" y="1832872"/>
                            </a:cubicBezTo>
                            <a:lnTo>
                              <a:pt x="3498850" y="1568450"/>
                            </a:lnTo>
                            <a:cubicBezTo>
                              <a:pt x="3499908" y="1513417"/>
                              <a:pt x="3500967" y="1458383"/>
                              <a:pt x="3502025" y="1403350"/>
                            </a:cubicBezTo>
                            <a:lnTo>
                              <a:pt x="3305175" y="1279525"/>
                            </a:lnTo>
                            <a:lnTo>
                              <a:pt x="3209925" y="1050925"/>
                            </a:lnTo>
                            <a:lnTo>
                              <a:pt x="2924175" y="1016000"/>
                            </a:lnTo>
                            <a:lnTo>
                              <a:pt x="2940050" y="904875"/>
                            </a:lnTo>
                            <a:lnTo>
                              <a:pt x="2762250" y="809625"/>
                            </a:lnTo>
                            <a:lnTo>
                              <a:pt x="2708275" y="819150"/>
                            </a:lnTo>
                            <a:lnTo>
                              <a:pt x="2517775" y="546100"/>
                            </a:lnTo>
                            <a:lnTo>
                              <a:pt x="2101850" y="146050"/>
                            </a:lnTo>
                            <a:lnTo>
                              <a:pt x="1971675" y="98425"/>
                            </a:lnTo>
                            <a:lnTo>
                              <a:pt x="1892300" y="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81AD73F-AEED-450D-BACB-F2F348C729AF}"/>
                  </a:ext>
                </a:extLst>
              </p:cNvPr>
              <p:cNvSpPr/>
              <p:nvPr/>
            </p:nvSpPr>
            <p:spPr>
              <a:xfrm>
                <a:off x="5194300" y="685800"/>
                <a:ext cx="1323975" cy="1374775"/>
              </a:xfrm>
              <a:custGeom>
                <a:avLst/>
                <a:gdLst>
                  <a:gd name="connsiteX0" fmla="*/ 1057275 w 1323975"/>
                  <a:gd name="connsiteY0" fmla="*/ 120650 h 1374775"/>
                  <a:gd name="connsiteX1" fmla="*/ 1025525 w 1323975"/>
                  <a:gd name="connsiteY1" fmla="*/ 219075 h 1374775"/>
                  <a:gd name="connsiteX2" fmla="*/ 1196975 w 1323975"/>
                  <a:gd name="connsiteY2" fmla="*/ 577850 h 1374775"/>
                  <a:gd name="connsiteX3" fmla="*/ 1136650 w 1323975"/>
                  <a:gd name="connsiteY3" fmla="*/ 714375 h 1374775"/>
                  <a:gd name="connsiteX4" fmla="*/ 1222375 w 1323975"/>
                  <a:gd name="connsiteY4" fmla="*/ 895350 h 1374775"/>
                  <a:gd name="connsiteX5" fmla="*/ 1323975 w 1323975"/>
                  <a:gd name="connsiteY5" fmla="*/ 1006475 h 1374775"/>
                  <a:gd name="connsiteX6" fmla="*/ 1314450 w 1323975"/>
                  <a:gd name="connsiteY6" fmla="*/ 1104900 h 1374775"/>
                  <a:gd name="connsiteX7" fmla="*/ 1285875 w 1323975"/>
                  <a:gd name="connsiteY7" fmla="*/ 1082675 h 1374775"/>
                  <a:gd name="connsiteX8" fmla="*/ 1279525 w 1323975"/>
                  <a:gd name="connsiteY8" fmla="*/ 1069975 h 1374775"/>
                  <a:gd name="connsiteX9" fmla="*/ 1260475 w 1323975"/>
                  <a:gd name="connsiteY9" fmla="*/ 1057275 h 1374775"/>
                  <a:gd name="connsiteX10" fmla="*/ 1225550 w 1323975"/>
                  <a:gd name="connsiteY10" fmla="*/ 1022350 h 1374775"/>
                  <a:gd name="connsiteX11" fmla="*/ 1139825 w 1323975"/>
                  <a:gd name="connsiteY11" fmla="*/ 1184275 h 1374775"/>
                  <a:gd name="connsiteX12" fmla="*/ 1054100 w 1323975"/>
                  <a:gd name="connsiteY12" fmla="*/ 1133475 h 1374775"/>
                  <a:gd name="connsiteX13" fmla="*/ 923925 w 1323975"/>
                  <a:gd name="connsiteY13" fmla="*/ 1231900 h 1374775"/>
                  <a:gd name="connsiteX14" fmla="*/ 854075 w 1323975"/>
                  <a:gd name="connsiteY14" fmla="*/ 1184275 h 1374775"/>
                  <a:gd name="connsiteX15" fmla="*/ 736600 w 1323975"/>
                  <a:gd name="connsiteY15" fmla="*/ 1231900 h 1374775"/>
                  <a:gd name="connsiteX16" fmla="*/ 428625 w 1323975"/>
                  <a:gd name="connsiteY16" fmla="*/ 1069975 h 1374775"/>
                  <a:gd name="connsiteX17" fmla="*/ 127000 w 1323975"/>
                  <a:gd name="connsiteY17" fmla="*/ 1270000 h 1374775"/>
                  <a:gd name="connsiteX18" fmla="*/ 133350 w 1323975"/>
                  <a:gd name="connsiteY18" fmla="*/ 1374775 h 1374775"/>
                  <a:gd name="connsiteX19" fmla="*/ 95250 w 1323975"/>
                  <a:gd name="connsiteY19" fmla="*/ 1362075 h 1374775"/>
                  <a:gd name="connsiteX20" fmla="*/ 66675 w 1323975"/>
                  <a:gd name="connsiteY20" fmla="*/ 1343025 h 1374775"/>
                  <a:gd name="connsiteX21" fmla="*/ 57150 w 1323975"/>
                  <a:gd name="connsiteY21" fmla="*/ 1336675 h 1374775"/>
                  <a:gd name="connsiteX22" fmla="*/ 38100 w 1323975"/>
                  <a:gd name="connsiteY22" fmla="*/ 1327150 h 1374775"/>
                  <a:gd name="connsiteX23" fmla="*/ 31750 w 1323975"/>
                  <a:gd name="connsiteY23" fmla="*/ 1317625 h 1374775"/>
                  <a:gd name="connsiteX24" fmla="*/ 9525 w 1323975"/>
                  <a:gd name="connsiteY24" fmla="*/ 1317625 h 1374775"/>
                  <a:gd name="connsiteX25" fmla="*/ 6350 w 1323975"/>
                  <a:gd name="connsiteY25" fmla="*/ 1327150 h 1374775"/>
                  <a:gd name="connsiteX26" fmla="*/ 15875 w 1323975"/>
                  <a:gd name="connsiteY26" fmla="*/ 1314450 h 1374775"/>
                  <a:gd name="connsiteX27" fmla="*/ 34925 w 1323975"/>
                  <a:gd name="connsiteY27" fmla="*/ 1301750 h 1374775"/>
                  <a:gd name="connsiteX28" fmla="*/ 53975 w 1323975"/>
                  <a:gd name="connsiteY28" fmla="*/ 1285875 h 1374775"/>
                  <a:gd name="connsiteX29" fmla="*/ 66675 w 1323975"/>
                  <a:gd name="connsiteY29" fmla="*/ 1266825 h 1374775"/>
                  <a:gd name="connsiteX30" fmla="*/ 63500 w 1323975"/>
                  <a:gd name="connsiteY30" fmla="*/ 1276350 h 1374775"/>
                  <a:gd name="connsiteX31" fmla="*/ 53975 w 1323975"/>
                  <a:gd name="connsiteY31" fmla="*/ 1282700 h 1374775"/>
                  <a:gd name="connsiteX32" fmla="*/ 15875 w 1323975"/>
                  <a:gd name="connsiteY32" fmla="*/ 1285875 h 1374775"/>
                  <a:gd name="connsiteX33" fmla="*/ 6350 w 1323975"/>
                  <a:gd name="connsiteY33" fmla="*/ 1289050 h 1374775"/>
                  <a:gd name="connsiteX34" fmla="*/ 0 w 1323975"/>
                  <a:gd name="connsiteY34" fmla="*/ 1298575 h 1374775"/>
                  <a:gd name="connsiteX35" fmla="*/ 93243 w 1323975"/>
                  <a:gd name="connsiteY35" fmla="*/ 1278970 h 1374775"/>
                  <a:gd name="connsiteX36" fmla="*/ 283602 w 1323975"/>
                  <a:gd name="connsiteY36" fmla="*/ 1103909 h 1374775"/>
                  <a:gd name="connsiteX37" fmla="*/ 352425 w 1323975"/>
                  <a:gd name="connsiteY37" fmla="*/ 987425 h 1374775"/>
                  <a:gd name="connsiteX38" fmla="*/ 371475 w 1323975"/>
                  <a:gd name="connsiteY38" fmla="*/ 790575 h 1374775"/>
                  <a:gd name="connsiteX39" fmla="*/ 425450 w 1323975"/>
                  <a:gd name="connsiteY39" fmla="*/ 781050 h 1374775"/>
                  <a:gd name="connsiteX40" fmla="*/ 422275 w 1323975"/>
                  <a:gd name="connsiteY40" fmla="*/ 692150 h 1374775"/>
                  <a:gd name="connsiteX41" fmla="*/ 584200 w 1323975"/>
                  <a:gd name="connsiteY41" fmla="*/ 688975 h 1374775"/>
                  <a:gd name="connsiteX42" fmla="*/ 854075 w 1323975"/>
                  <a:gd name="connsiteY42" fmla="*/ 333375 h 1374775"/>
                  <a:gd name="connsiteX43" fmla="*/ 984250 w 1323975"/>
                  <a:gd name="connsiteY43" fmla="*/ 0 h 1374775"/>
                  <a:gd name="connsiteX44" fmla="*/ 1057275 w 1323975"/>
                  <a:gd name="connsiteY44" fmla="*/ 120650 h 1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323975" h="1374775" fill="none" extrusionOk="0">
                    <a:moveTo>
                      <a:pt x="1057275" y="120650"/>
                    </a:moveTo>
                    <a:cubicBezTo>
                      <a:pt x="1049316" y="145358"/>
                      <a:pt x="1030861" y="173127"/>
                      <a:pt x="1025525" y="219075"/>
                    </a:cubicBezTo>
                    <a:cubicBezTo>
                      <a:pt x="1087833" y="324876"/>
                      <a:pt x="1126700" y="470871"/>
                      <a:pt x="1196975" y="577850"/>
                    </a:cubicBezTo>
                    <a:cubicBezTo>
                      <a:pt x="1185385" y="637595"/>
                      <a:pt x="1142502" y="683806"/>
                      <a:pt x="1136650" y="714375"/>
                    </a:cubicBezTo>
                    <a:cubicBezTo>
                      <a:pt x="1186081" y="778345"/>
                      <a:pt x="1180300" y="855436"/>
                      <a:pt x="1222375" y="895350"/>
                    </a:cubicBezTo>
                    <a:cubicBezTo>
                      <a:pt x="1250388" y="923506"/>
                      <a:pt x="1291552" y="992737"/>
                      <a:pt x="1323975" y="1006475"/>
                    </a:cubicBezTo>
                    <a:cubicBezTo>
                      <a:pt x="1332375" y="1029420"/>
                      <a:pt x="1310884" y="1080955"/>
                      <a:pt x="1314450" y="1104900"/>
                    </a:cubicBezTo>
                    <a:cubicBezTo>
                      <a:pt x="1304985" y="1098096"/>
                      <a:pt x="1294485" y="1090786"/>
                      <a:pt x="1285875" y="1082675"/>
                    </a:cubicBezTo>
                    <a:cubicBezTo>
                      <a:pt x="1281749" y="1079127"/>
                      <a:pt x="1282157" y="1074125"/>
                      <a:pt x="1279525" y="1069975"/>
                    </a:cubicBezTo>
                    <a:cubicBezTo>
                      <a:pt x="1274129" y="1064579"/>
                      <a:pt x="1260475" y="1057275"/>
                      <a:pt x="1260475" y="1057275"/>
                    </a:cubicBezTo>
                    <a:cubicBezTo>
                      <a:pt x="1242173" y="1046704"/>
                      <a:pt x="1237341" y="1032975"/>
                      <a:pt x="1225550" y="1022350"/>
                    </a:cubicBezTo>
                    <a:cubicBezTo>
                      <a:pt x="1219772" y="1062779"/>
                      <a:pt x="1151060" y="1120854"/>
                      <a:pt x="1139825" y="1184275"/>
                    </a:cubicBezTo>
                    <a:cubicBezTo>
                      <a:pt x="1095156" y="1170409"/>
                      <a:pt x="1077191" y="1141088"/>
                      <a:pt x="1054100" y="1133475"/>
                    </a:cubicBezTo>
                    <a:cubicBezTo>
                      <a:pt x="1022124" y="1164075"/>
                      <a:pt x="975682" y="1174451"/>
                      <a:pt x="923925" y="1231900"/>
                    </a:cubicBezTo>
                    <a:cubicBezTo>
                      <a:pt x="899333" y="1218450"/>
                      <a:pt x="874513" y="1195990"/>
                      <a:pt x="854075" y="1184275"/>
                    </a:cubicBezTo>
                    <a:cubicBezTo>
                      <a:pt x="823423" y="1202105"/>
                      <a:pt x="786083" y="1207393"/>
                      <a:pt x="736600" y="1231900"/>
                    </a:cubicBezTo>
                    <a:cubicBezTo>
                      <a:pt x="603744" y="1165849"/>
                      <a:pt x="596527" y="1116602"/>
                      <a:pt x="428625" y="1069975"/>
                    </a:cubicBezTo>
                    <a:cubicBezTo>
                      <a:pt x="317092" y="1188801"/>
                      <a:pt x="256564" y="1155056"/>
                      <a:pt x="127000" y="1270000"/>
                    </a:cubicBezTo>
                    <a:cubicBezTo>
                      <a:pt x="131302" y="1316037"/>
                      <a:pt x="121383" y="1327726"/>
                      <a:pt x="133350" y="1374775"/>
                    </a:cubicBezTo>
                    <a:cubicBezTo>
                      <a:pt x="121034" y="1366572"/>
                      <a:pt x="103801" y="1370898"/>
                      <a:pt x="95250" y="1362075"/>
                    </a:cubicBezTo>
                    <a:cubicBezTo>
                      <a:pt x="85424" y="1359387"/>
                      <a:pt x="82178" y="1350216"/>
                      <a:pt x="66675" y="1343025"/>
                    </a:cubicBezTo>
                    <a:cubicBezTo>
                      <a:pt x="64090" y="1340104"/>
                      <a:pt x="60489" y="1338610"/>
                      <a:pt x="57150" y="1336675"/>
                    </a:cubicBezTo>
                    <a:cubicBezTo>
                      <a:pt x="44127" y="1331675"/>
                      <a:pt x="49272" y="1334418"/>
                      <a:pt x="38100" y="1327150"/>
                    </a:cubicBezTo>
                    <a:cubicBezTo>
                      <a:pt x="36619" y="1324875"/>
                      <a:pt x="34496" y="1319557"/>
                      <a:pt x="31750" y="1317625"/>
                    </a:cubicBezTo>
                    <a:cubicBezTo>
                      <a:pt x="23639" y="1310366"/>
                      <a:pt x="18443" y="1315549"/>
                      <a:pt x="9525" y="1317625"/>
                    </a:cubicBezTo>
                    <a:cubicBezTo>
                      <a:pt x="8705" y="1320028"/>
                      <a:pt x="3537" y="1328492"/>
                      <a:pt x="6350" y="1327150"/>
                    </a:cubicBezTo>
                    <a:cubicBezTo>
                      <a:pt x="10780" y="1325107"/>
                      <a:pt x="11536" y="1317720"/>
                      <a:pt x="15875" y="1314450"/>
                    </a:cubicBezTo>
                    <a:cubicBezTo>
                      <a:pt x="20131" y="1308837"/>
                      <a:pt x="27574" y="1306058"/>
                      <a:pt x="34925" y="1301750"/>
                    </a:cubicBezTo>
                    <a:cubicBezTo>
                      <a:pt x="47274" y="1287300"/>
                      <a:pt x="40022" y="1292552"/>
                      <a:pt x="53975" y="1285875"/>
                    </a:cubicBezTo>
                    <a:cubicBezTo>
                      <a:pt x="59078" y="1277994"/>
                      <a:pt x="68424" y="1261143"/>
                      <a:pt x="66675" y="1266825"/>
                    </a:cubicBezTo>
                    <a:cubicBezTo>
                      <a:pt x="65701" y="1269973"/>
                      <a:pt x="65618" y="1274294"/>
                      <a:pt x="63500" y="1276350"/>
                    </a:cubicBezTo>
                    <a:cubicBezTo>
                      <a:pt x="61444" y="1279579"/>
                      <a:pt x="58018" y="1281457"/>
                      <a:pt x="53975" y="1282700"/>
                    </a:cubicBezTo>
                    <a:cubicBezTo>
                      <a:pt x="42323" y="1283825"/>
                      <a:pt x="28058" y="1282305"/>
                      <a:pt x="15875" y="1285875"/>
                    </a:cubicBezTo>
                    <a:cubicBezTo>
                      <a:pt x="12147" y="1287446"/>
                      <a:pt x="8482" y="1286312"/>
                      <a:pt x="6350" y="1289050"/>
                    </a:cubicBezTo>
                    <a:cubicBezTo>
                      <a:pt x="3370" y="1291434"/>
                      <a:pt x="0" y="1298575"/>
                      <a:pt x="0" y="1298575"/>
                    </a:cubicBezTo>
                    <a:cubicBezTo>
                      <a:pt x="12281" y="1293122"/>
                      <a:pt x="50679" y="1308187"/>
                      <a:pt x="93243" y="1278970"/>
                    </a:cubicBezTo>
                    <a:cubicBezTo>
                      <a:pt x="156591" y="1054593"/>
                      <a:pt x="239239" y="1138499"/>
                      <a:pt x="283602" y="1103909"/>
                    </a:cubicBezTo>
                    <a:cubicBezTo>
                      <a:pt x="278125" y="902245"/>
                      <a:pt x="340019" y="1048217"/>
                      <a:pt x="352425" y="987425"/>
                    </a:cubicBezTo>
                    <a:cubicBezTo>
                      <a:pt x="314037" y="914039"/>
                      <a:pt x="361203" y="819091"/>
                      <a:pt x="371475" y="790575"/>
                    </a:cubicBezTo>
                    <a:cubicBezTo>
                      <a:pt x="382782" y="757887"/>
                      <a:pt x="418678" y="799896"/>
                      <a:pt x="425450" y="781050"/>
                    </a:cubicBezTo>
                    <a:cubicBezTo>
                      <a:pt x="429973" y="730385"/>
                      <a:pt x="384635" y="698302"/>
                      <a:pt x="422275" y="692150"/>
                    </a:cubicBezTo>
                    <a:cubicBezTo>
                      <a:pt x="529817" y="686090"/>
                      <a:pt x="512260" y="770881"/>
                      <a:pt x="584200" y="688975"/>
                    </a:cubicBezTo>
                    <a:cubicBezTo>
                      <a:pt x="712923" y="421433"/>
                      <a:pt x="758973" y="440293"/>
                      <a:pt x="854075" y="333375"/>
                    </a:cubicBezTo>
                    <a:cubicBezTo>
                      <a:pt x="852343" y="184091"/>
                      <a:pt x="929392" y="112182"/>
                      <a:pt x="984250" y="0"/>
                    </a:cubicBezTo>
                    <a:cubicBezTo>
                      <a:pt x="1025437" y="48246"/>
                      <a:pt x="1030333" y="96931"/>
                      <a:pt x="1057275" y="120650"/>
                    </a:cubicBezTo>
                    <a:close/>
                  </a:path>
                  <a:path w="1323975" h="1374775" stroke="0" extrusionOk="0">
                    <a:moveTo>
                      <a:pt x="1057275" y="120650"/>
                    </a:moveTo>
                    <a:cubicBezTo>
                      <a:pt x="1048483" y="150335"/>
                      <a:pt x="1031325" y="174483"/>
                      <a:pt x="1025525" y="219075"/>
                    </a:cubicBezTo>
                    <a:cubicBezTo>
                      <a:pt x="1099766" y="286561"/>
                      <a:pt x="1084666" y="440663"/>
                      <a:pt x="1196975" y="577850"/>
                    </a:cubicBezTo>
                    <a:cubicBezTo>
                      <a:pt x="1187060" y="613960"/>
                      <a:pt x="1142346" y="665018"/>
                      <a:pt x="1136650" y="714375"/>
                    </a:cubicBezTo>
                    <a:cubicBezTo>
                      <a:pt x="1175996" y="770476"/>
                      <a:pt x="1174442" y="835839"/>
                      <a:pt x="1222375" y="895350"/>
                    </a:cubicBezTo>
                    <a:cubicBezTo>
                      <a:pt x="1274925" y="928628"/>
                      <a:pt x="1280324" y="979565"/>
                      <a:pt x="1323975" y="1006475"/>
                    </a:cubicBezTo>
                    <a:cubicBezTo>
                      <a:pt x="1321585" y="1047672"/>
                      <a:pt x="1311593" y="1078579"/>
                      <a:pt x="1314450" y="1104900"/>
                    </a:cubicBezTo>
                    <a:cubicBezTo>
                      <a:pt x="1301891" y="1097046"/>
                      <a:pt x="1296094" y="1091754"/>
                      <a:pt x="1285875" y="1082675"/>
                    </a:cubicBezTo>
                    <a:cubicBezTo>
                      <a:pt x="1282911" y="1079581"/>
                      <a:pt x="1283665" y="1072910"/>
                      <a:pt x="1279525" y="1069975"/>
                    </a:cubicBezTo>
                    <a:cubicBezTo>
                      <a:pt x="1274128" y="1064579"/>
                      <a:pt x="1260475" y="1057275"/>
                      <a:pt x="1260475" y="1057275"/>
                    </a:cubicBezTo>
                    <a:cubicBezTo>
                      <a:pt x="1240150" y="1042697"/>
                      <a:pt x="1240515" y="1030759"/>
                      <a:pt x="1225550" y="1022350"/>
                    </a:cubicBezTo>
                    <a:cubicBezTo>
                      <a:pt x="1215755" y="1073163"/>
                      <a:pt x="1159953" y="1144279"/>
                      <a:pt x="1139825" y="1184275"/>
                    </a:cubicBezTo>
                    <a:cubicBezTo>
                      <a:pt x="1107108" y="1165810"/>
                      <a:pt x="1075095" y="1138065"/>
                      <a:pt x="1054100" y="1133475"/>
                    </a:cubicBezTo>
                    <a:cubicBezTo>
                      <a:pt x="1038087" y="1167062"/>
                      <a:pt x="955813" y="1197368"/>
                      <a:pt x="923925" y="1231900"/>
                    </a:cubicBezTo>
                    <a:cubicBezTo>
                      <a:pt x="887468" y="1215851"/>
                      <a:pt x="877802" y="1191871"/>
                      <a:pt x="854075" y="1184275"/>
                    </a:cubicBezTo>
                    <a:cubicBezTo>
                      <a:pt x="808611" y="1212655"/>
                      <a:pt x="764765" y="1207943"/>
                      <a:pt x="736600" y="1231900"/>
                    </a:cubicBezTo>
                    <a:cubicBezTo>
                      <a:pt x="622778" y="1200106"/>
                      <a:pt x="594812" y="1118335"/>
                      <a:pt x="428625" y="1069975"/>
                    </a:cubicBezTo>
                    <a:cubicBezTo>
                      <a:pt x="368323" y="1148809"/>
                      <a:pt x="197126" y="1220565"/>
                      <a:pt x="127000" y="1270000"/>
                    </a:cubicBezTo>
                    <a:cubicBezTo>
                      <a:pt x="135999" y="1303400"/>
                      <a:pt x="122212" y="1346539"/>
                      <a:pt x="133350" y="1374775"/>
                    </a:cubicBezTo>
                    <a:cubicBezTo>
                      <a:pt x="120310" y="1371238"/>
                      <a:pt x="104242" y="1366657"/>
                      <a:pt x="95250" y="1362075"/>
                    </a:cubicBezTo>
                    <a:cubicBezTo>
                      <a:pt x="84060" y="1359094"/>
                      <a:pt x="75065" y="1345449"/>
                      <a:pt x="66675" y="1343025"/>
                    </a:cubicBezTo>
                    <a:cubicBezTo>
                      <a:pt x="63859" y="1341150"/>
                      <a:pt x="59991" y="1337952"/>
                      <a:pt x="57150" y="1336675"/>
                    </a:cubicBezTo>
                    <a:cubicBezTo>
                      <a:pt x="43159" y="1333528"/>
                      <a:pt x="51688" y="1334942"/>
                      <a:pt x="38100" y="1327150"/>
                    </a:cubicBezTo>
                    <a:cubicBezTo>
                      <a:pt x="35166" y="1323530"/>
                      <a:pt x="34970" y="1320415"/>
                      <a:pt x="31750" y="1317625"/>
                    </a:cubicBezTo>
                    <a:cubicBezTo>
                      <a:pt x="23364" y="1312608"/>
                      <a:pt x="19401" y="1314790"/>
                      <a:pt x="9525" y="1317625"/>
                    </a:cubicBezTo>
                    <a:cubicBezTo>
                      <a:pt x="8631" y="1321062"/>
                      <a:pt x="3021" y="1328065"/>
                      <a:pt x="6350" y="1327150"/>
                    </a:cubicBezTo>
                    <a:cubicBezTo>
                      <a:pt x="12149" y="1324940"/>
                      <a:pt x="10809" y="1318843"/>
                      <a:pt x="15875" y="1314450"/>
                    </a:cubicBezTo>
                    <a:cubicBezTo>
                      <a:pt x="21796" y="1307478"/>
                      <a:pt x="28770" y="1307005"/>
                      <a:pt x="34925" y="1301750"/>
                    </a:cubicBezTo>
                    <a:cubicBezTo>
                      <a:pt x="47422" y="1289437"/>
                      <a:pt x="42393" y="1292970"/>
                      <a:pt x="53975" y="1285875"/>
                    </a:cubicBezTo>
                    <a:cubicBezTo>
                      <a:pt x="58784" y="1280075"/>
                      <a:pt x="67555" y="1260295"/>
                      <a:pt x="66675" y="1266825"/>
                    </a:cubicBezTo>
                    <a:cubicBezTo>
                      <a:pt x="65169" y="1269897"/>
                      <a:pt x="65351" y="1274358"/>
                      <a:pt x="63500" y="1276350"/>
                    </a:cubicBezTo>
                    <a:cubicBezTo>
                      <a:pt x="60524" y="1279450"/>
                      <a:pt x="57443" y="1281817"/>
                      <a:pt x="53975" y="1282700"/>
                    </a:cubicBezTo>
                    <a:cubicBezTo>
                      <a:pt x="43635" y="1284315"/>
                      <a:pt x="29463" y="1283145"/>
                      <a:pt x="15875" y="1285875"/>
                    </a:cubicBezTo>
                    <a:cubicBezTo>
                      <a:pt x="12716" y="1286119"/>
                      <a:pt x="8947" y="1287142"/>
                      <a:pt x="6350" y="1289050"/>
                    </a:cubicBezTo>
                    <a:cubicBezTo>
                      <a:pt x="3371" y="1291434"/>
                      <a:pt x="-1" y="1298575"/>
                      <a:pt x="0" y="1298575"/>
                    </a:cubicBezTo>
                    <a:cubicBezTo>
                      <a:pt x="16648" y="1290282"/>
                      <a:pt x="47450" y="1310416"/>
                      <a:pt x="93243" y="1278970"/>
                    </a:cubicBezTo>
                    <a:cubicBezTo>
                      <a:pt x="137666" y="1063351"/>
                      <a:pt x="239336" y="1129847"/>
                      <a:pt x="283602" y="1103909"/>
                    </a:cubicBezTo>
                    <a:cubicBezTo>
                      <a:pt x="270894" y="900983"/>
                      <a:pt x="327781" y="1028342"/>
                      <a:pt x="352425" y="987425"/>
                    </a:cubicBezTo>
                    <a:cubicBezTo>
                      <a:pt x="321603" y="906047"/>
                      <a:pt x="355950" y="818000"/>
                      <a:pt x="371475" y="790575"/>
                    </a:cubicBezTo>
                    <a:cubicBezTo>
                      <a:pt x="381778" y="761888"/>
                      <a:pt x="419283" y="802111"/>
                      <a:pt x="425450" y="781050"/>
                    </a:cubicBezTo>
                    <a:cubicBezTo>
                      <a:pt x="427194" y="723934"/>
                      <a:pt x="393145" y="702767"/>
                      <a:pt x="422275" y="692150"/>
                    </a:cubicBezTo>
                    <a:cubicBezTo>
                      <a:pt x="535908" y="648594"/>
                      <a:pt x="501048" y="757490"/>
                      <a:pt x="584200" y="688975"/>
                    </a:cubicBezTo>
                    <a:cubicBezTo>
                      <a:pt x="681100" y="428933"/>
                      <a:pt x="781685" y="470855"/>
                      <a:pt x="854075" y="333375"/>
                    </a:cubicBezTo>
                    <a:cubicBezTo>
                      <a:pt x="850091" y="231137"/>
                      <a:pt x="946670" y="106115"/>
                      <a:pt x="984250" y="0"/>
                    </a:cubicBezTo>
                    <a:cubicBezTo>
                      <a:pt x="1014237" y="39777"/>
                      <a:pt x="1032243" y="82816"/>
                      <a:pt x="1057275" y="120650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xmlns="" sd="3560512971">
                      <a:custGeom>
                        <a:avLst/>
                        <a:gdLst>
                          <a:gd name="connsiteX0" fmla="*/ 1057275 w 1323975"/>
                          <a:gd name="connsiteY0" fmla="*/ 196850 h 1450975"/>
                          <a:gd name="connsiteX1" fmla="*/ 1025525 w 1323975"/>
                          <a:gd name="connsiteY1" fmla="*/ 295275 h 1450975"/>
                          <a:gd name="connsiteX2" fmla="*/ 1196975 w 1323975"/>
                          <a:gd name="connsiteY2" fmla="*/ 654050 h 1450975"/>
                          <a:gd name="connsiteX3" fmla="*/ 1136650 w 1323975"/>
                          <a:gd name="connsiteY3" fmla="*/ 790575 h 1450975"/>
                          <a:gd name="connsiteX4" fmla="*/ 1222375 w 1323975"/>
                          <a:gd name="connsiteY4" fmla="*/ 971550 h 1450975"/>
                          <a:gd name="connsiteX5" fmla="*/ 1323975 w 1323975"/>
                          <a:gd name="connsiteY5" fmla="*/ 1082675 h 1450975"/>
                          <a:gd name="connsiteX6" fmla="*/ 1314450 w 1323975"/>
                          <a:gd name="connsiteY6" fmla="*/ 1181100 h 1450975"/>
                          <a:gd name="connsiteX7" fmla="*/ 1285875 w 1323975"/>
                          <a:gd name="connsiteY7" fmla="*/ 1158875 h 1450975"/>
                          <a:gd name="connsiteX8" fmla="*/ 1279525 w 1323975"/>
                          <a:gd name="connsiteY8" fmla="*/ 1146175 h 1450975"/>
                          <a:gd name="connsiteX9" fmla="*/ 1260475 w 1323975"/>
                          <a:gd name="connsiteY9" fmla="*/ 1133475 h 1450975"/>
                          <a:gd name="connsiteX10" fmla="*/ 1225550 w 1323975"/>
                          <a:gd name="connsiteY10" fmla="*/ 1098550 h 1450975"/>
                          <a:gd name="connsiteX11" fmla="*/ 1139825 w 1323975"/>
                          <a:gd name="connsiteY11" fmla="*/ 1260475 h 1450975"/>
                          <a:gd name="connsiteX12" fmla="*/ 1054100 w 1323975"/>
                          <a:gd name="connsiteY12" fmla="*/ 1209675 h 1450975"/>
                          <a:gd name="connsiteX13" fmla="*/ 923925 w 1323975"/>
                          <a:gd name="connsiteY13" fmla="*/ 1308100 h 1450975"/>
                          <a:gd name="connsiteX14" fmla="*/ 854075 w 1323975"/>
                          <a:gd name="connsiteY14" fmla="*/ 1260475 h 1450975"/>
                          <a:gd name="connsiteX15" fmla="*/ 736600 w 1323975"/>
                          <a:gd name="connsiteY15" fmla="*/ 1308100 h 1450975"/>
                          <a:gd name="connsiteX16" fmla="*/ 428625 w 1323975"/>
                          <a:gd name="connsiteY16" fmla="*/ 1146175 h 1450975"/>
                          <a:gd name="connsiteX17" fmla="*/ 127000 w 1323975"/>
                          <a:gd name="connsiteY17" fmla="*/ 1346200 h 1450975"/>
                          <a:gd name="connsiteX18" fmla="*/ 133350 w 1323975"/>
                          <a:gd name="connsiteY18" fmla="*/ 1450975 h 1450975"/>
                          <a:gd name="connsiteX19" fmla="*/ 95250 w 1323975"/>
                          <a:gd name="connsiteY19" fmla="*/ 1438275 h 1450975"/>
                          <a:gd name="connsiteX20" fmla="*/ 66675 w 1323975"/>
                          <a:gd name="connsiteY20" fmla="*/ 1419225 h 1450975"/>
                          <a:gd name="connsiteX21" fmla="*/ 57150 w 1323975"/>
                          <a:gd name="connsiteY21" fmla="*/ 1412875 h 1450975"/>
                          <a:gd name="connsiteX22" fmla="*/ 38100 w 1323975"/>
                          <a:gd name="connsiteY22" fmla="*/ 1403350 h 1450975"/>
                          <a:gd name="connsiteX23" fmla="*/ 31750 w 1323975"/>
                          <a:gd name="connsiteY23" fmla="*/ 1393825 h 1450975"/>
                          <a:gd name="connsiteX24" fmla="*/ 9525 w 1323975"/>
                          <a:gd name="connsiteY24" fmla="*/ 1393825 h 1450975"/>
                          <a:gd name="connsiteX25" fmla="*/ 6350 w 1323975"/>
                          <a:gd name="connsiteY25" fmla="*/ 1403350 h 1450975"/>
                          <a:gd name="connsiteX26" fmla="*/ 15875 w 1323975"/>
                          <a:gd name="connsiteY26" fmla="*/ 1390650 h 1450975"/>
                          <a:gd name="connsiteX27" fmla="*/ 34925 w 1323975"/>
                          <a:gd name="connsiteY27" fmla="*/ 1377950 h 1450975"/>
                          <a:gd name="connsiteX28" fmla="*/ 53975 w 1323975"/>
                          <a:gd name="connsiteY28" fmla="*/ 1362075 h 1450975"/>
                          <a:gd name="connsiteX29" fmla="*/ 66675 w 1323975"/>
                          <a:gd name="connsiteY29" fmla="*/ 1343025 h 1450975"/>
                          <a:gd name="connsiteX30" fmla="*/ 63500 w 1323975"/>
                          <a:gd name="connsiteY30" fmla="*/ 1352550 h 1450975"/>
                          <a:gd name="connsiteX31" fmla="*/ 53975 w 1323975"/>
                          <a:gd name="connsiteY31" fmla="*/ 1358900 h 1450975"/>
                          <a:gd name="connsiteX32" fmla="*/ 15875 w 1323975"/>
                          <a:gd name="connsiteY32" fmla="*/ 1362075 h 1450975"/>
                          <a:gd name="connsiteX33" fmla="*/ 6350 w 1323975"/>
                          <a:gd name="connsiteY33" fmla="*/ 1365250 h 1450975"/>
                          <a:gd name="connsiteX34" fmla="*/ 0 w 1323975"/>
                          <a:gd name="connsiteY34" fmla="*/ 1374775 h 1450975"/>
                          <a:gd name="connsiteX35" fmla="*/ 1000125 w 1323975"/>
                          <a:gd name="connsiteY35" fmla="*/ 0 h 1450975"/>
                          <a:gd name="connsiteX36" fmla="*/ 1057275 w 1323975"/>
                          <a:gd name="connsiteY36" fmla="*/ 196850 h 14509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84250 w 1323975"/>
                          <a:gd name="connsiteY35" fmla="*/ 0 h 1374775"/>
                          <a:gd name="connsiteX36" fmla="*/ 1057275 w 1323975"/>
                          <a:gd name="connsiteY36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854075 w 1323975"/>
                          <a:gd name="connsiteY35" fmla="*/ 333375 h 1374775"/>
                          <a:gd name="connsiteX36" fmla="*/ 984250 w 1323975"/>
                          <a:gd name="connsiteY36" fmla="*/ 0 h 1374775"/>
                          <a:gd name="connsiteX37" fmla="*/ 1057275 w 1323975"/>
                          <a:gd name="connsiteY37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584200 w 1323975"/>
                          <a:gd name="connsiteY35" fmla="*/ 688975 h 1374775"/>
                          <a:gd name="connsiteX36" fmla="*/ 854075 w 1323975"/>
                          <a:gd name="connsiteY36" fmla="*/ 333375 h 1374775"/>
                          <a:gd name="connsiteX37" fmla="*/ 984250 w 1323975"/>
                          <a:gd name="connsiteY37" fmla="*/ 0 h 1374775"/>
                          <a:gd name="connsiteX38" fmla="*/ 1057275 w 1323975"/>
                          <a:gd name="connsiteY38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2275 w 1323975"/>
                          <a:gd name="connsiteY35" fmla="*/ 692150 h 1374775"/>
                          <a:gd name="connsiteX36" fmla="*/ 584200 w 1323975"/>
                          <a:gd name="connsiteY36" fmla="*/ 688975 h 1374775"/>
                          <a:gd name="connsiteX37" fmla="*/ 854075 w 1323975"/>
                          <a:gd name="connsiteY37" fmla="*/ 333375 h 1374775"/>
                          <a:gd name="connsiteX38" fmla="*/ 984250 w 1323975"/>
                          <a:gd name="connsiteY38" fmla="*/ 0 h 1374775"/>
                          <a:gd name="connsiteX39" fmla="*/ 1057275 w 1323975"/>
                          <a:gd name="connsiteY39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425450 w 1323975"/>
                          <a:gd name="connsiteY35" fmla="*/ 781050 h 1374775"/>
                          <a:gd name="connsiteX36" fmla="*/ 422275 w 1323975"/>
                          <a:gd name="connsiteY36" fmla="*/ 692150 h 1374775"/>
                          <a:gd name="connsiteX37" fmla="*/ 584200 w 1323975"/>
                          <a:gd name="connsiteY37" fmla="*/ 688975 h 1374775"/>
                          <a:gd name="connsiteX38" fmla="*/ 854075 w 1323975"/>
                          <a:gd name="connsiteY38" fmla="*/ 333375 h 1374775"/>
                          <a:gd name="connsiteX39" fmla="*/ 984250 w 1323975"/>
                          <a:gd name="connsiteY39" fmla="*/ 0 h 1374775"/>
                          <a:gd name="connsiteX40" fmla="*/ 1057275 w 1323975"/>
                          <a:gd name="connsiteY40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425450 w 1323975"/>
                          <a:gd name="connsiteY36" fmla="*/ 781050 h 1374775"/>
                          <a:gd name="connsiteX37" fmla="*/ 422275 w 1323975"/>
                          <a:gd name="connsiteY37" fmla="*/ 692150 h 1374775"/>
                          <a:gd name="connsiteX38" fmla="*/ 584200 w 1323975"/>
                          <a:gd name="connsiteY38" fmla="*/ 688975 h 1374775"/>
                          <a:gd name="connsiteX39" fmla="*/ 854075 w 1323975"/>
                          <a:gd name="connsiteY39" fmla="*/ 333375 h 1374775"/>
                          <a:gd name="connsiteX40" fmla="*/ 984250 w 1323975"/>
                          <a:gd name="connsiteY40" fmla="*/ 0 h 1374775"/>
                          <a:gd name="connsiteX41" fmla="*/ 1057275 w 1323975"/>
                          <a:gd name="connsiteY41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747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84175 w 1323975"/>
                          <a:gd name="connsiteY35" fmla="*/ 958850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352425 w 1323975"/>
                          <a:gd name="connsiteY35" fmla="*/ 987425 h 1374775"/>
                          <a:gd name="connsiteX36" fmla="*/ 371475 w 1323975"/>
                          <a:gd name="connsiteY36" fmla="*/ 790575 h 1374775"/>
                          <a:gd name="connsiteX37" fmla="*/ 425450 w 1323975"/>
                          <a:gd name="connsiteY37" fmla="*/ 781050 h 1374775"/>
                          <a:gd name="connsiteX38" fmla="*/ 422275 w 1323975"/>
                          <a:gd name="connsiteY38" fmla="*/ 692150 h 1374775"/>
                          <a:gd name="connsiteX39" fmla="*/ 584200 w 1323975"/>
                          <a:gd name="connsiteY39" fmla="*/ 688975 h 1374775"/>
                          <a:gd name="connsiteX40" fmla="*/ 854075 w 1323975"/>
                          <a:gd name="connsiteY40" fmla="*/ 333375 h 1374775"/>
                          <a:gd name="connsiteX41" fmla="*/ 984250 w 1323975"/>
                          <a:gd name="connsiteY41" fmla="*/ 0 h 1374775"/>
                          <a:gd name="connsiteX42" fmla="*/ 1057275 w 1323975"/>
                          <a:gd name="connsiteY42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283602 w 1323975"/>
                          <a:gd name="connsiteY35" fmla="*/ 1103909 h 1374775"/>
                          <a:gd name="connsiteX36" fmla="*/ 352425 w 1323975"/>
                          <a:gd name="connsiteY36" fmla="*/ 987425 h 1374775"/>
                          <a:gd name="connsiteX37" fmla="*/ 371475 w 1323975"/>
                          <a:gd name="connsiteY37" fmla="*/ 790575 h 1374775"/>
                          <a:gd name="connsiteX38" fmla="*/ 425450 w 1323975"/>
                          <a:gd name="connsiteY38" fmla="*/ 781050 h 1374775"/>
                          <a:gd name="connsiteX39" fmla="*/ 422275 w 1323975"/>
                          <a:gd name="connsiteY39" fmla="*/ 692150 h 1374775"/>
                          <a:gd name="connsiteX40" fmla="*/ 584200 w 1323975"/>
                          <a:gd name="connsiteY40" fmla="*/ 688975 h 1374775"/>
                          <a:gd name="connsiteX41" fmla="*/ 854075 w 1323975"/>
                          <a:gd name="connsiteY41" fmla="*/ 333375 h 1374775"/>
                          <a:gd name="connsiteX42" fmla="*/ 984250 w 1323975"/>
                          <a:gd name="connsiteY42" fmla="*/ 0 h 1374775"/>
                          <a:gd name="connsiteX43" fmla="*/ 1057275 w 1323975"/>
                          <a:gd name="connsiteY43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  <a:gd name="connsiteX0" fmla="*/ 1057275 w 1323975"/>
                          <a:gd name="connsiteY0" fmla="*/ 120650 h 1374775"/>
                          <a:gd name="connsiteX1" fmla="*/ 1025525 w 1323975"/>
                          <a:gd name="connsiteY1" fmla="*/ 219075 h 1374775"/>
                          <a:gd name="connsiteX2" fmla="*/ 1196975 w 1323975"/>
                          <a:gd name="connsiteY2" fmla="*/ 577850 h 1374775"/>
                          <a:gd name="connsiteX3" fmla="*/ 1136650 w 1323975"/>
                          <a:gd name="connsiteY3" fmla="*/ 714375 h 1374775"/>
                          <a:gd name="connsiteX4" fmla="*/ 1222375 w 1323975"/>
                          <a:gd name="connsiteY4" fmla="*/ 895350 h 1374775"/>
                          <a:gd name="connsiteX5" fmla="*/ 1323975 w 1323975"/>
                          <a:gd name="connsiteY5" fmla="*/ 1006475 h 1374775"/>
                          <a:gd name="connsiteX6" fmla="*/ 1314450 w 1323975"/>
                          <a:gd name="connsiteY6" fmla="*/ 1104900 h 1374775"/>
                          <a:gd name="connsiteX7" fmla="*/ 1285875 w 1323975"/>
                          <a:gd name="connsiteY7" fmla="*/ 1082675 h 1374775"/>
                          <a:gd name="connsiteX8" fmla="*/ 1279525 w 1323975"/>
                          <a:gd name="connsiteY8" fmla="*/ 1069975 h 1374775"/>
                          <a:gd name="connsiteX9" fmla="*/ 1260475 w 1323975"/>
                          <a:gd name="connsiteY9" fmla="*/ 1057275 h 1374775"/>
                          <a:gd name="connsiteX10" fmla="*/ 1225550 w 1323975"/>
                          <a:gd name="connsiteY10" fmla="*/ 1022350 h 1374775"/>
                          <a:gd name="connsiteX11" fmla="*/ 1139825 w 1323975"/>
                          <a:gd name="connsiteY11" fmla="*/ 1184275 h 1374775"/>
                          <a:gd name="connsiteX12" fmla="*/ 1054100 w 1323975"/>
                          <a:gd name="connsiteY12" fmla="*/ 1133475 h 1374775"/>
                          <a:gd name="connsiteX13" fmla="*/ 923925 w 1323975"/>
                          <a:gd name="connsiteY13" fmla="*/ 1231900 h 1374775"/>
                          <a:gd name="connsiteX14" fmla="*/ 854075 w 1323975"/>
                          <a:gd name="connsiteY14" fmla="*/ 1184275 h 1374775"/>
                          <a:gd name="connsiteX15" fmla="*/ 736600 w 1323975"/>
                          <a:gd name="connsiteY15" fmla="*/ 1231900 h 1374775"/>
                          <a:gd name="connsiteX16" fmla="*/ 428625 w 1323975"/>
                          <a:gd name="connsiteY16" fmla="*/ 1069975 h 1374775"/>
                          <a:gd name="connsiteX17" fmla="*/ 127000 w 1323975"/>
                          <a:gd name="connsiteY17" fmla="*/ 1270000 h 1374775"/>
                          <a:gd name="connsiteX18" fmla="*/ 133350 w 1323975"/>
                          <a:gd name="connsiteY18" fmla="*/ 1374775 h 1374775"/>
                          <a:gd name="connsiteX19" fmla="*/ 95250 w 1323975"/>
                          <a:gd name="connsiteY19" fmla="*/ 1362075 h 1374775"/>
                          <a:gd name="connsiteX20" fmla="*/ 66675 w 1323975"/>
                          <a:gd name="connsiteY20" fmla="*/ 1343025 h 1374775"/>
                          <a:gd name="connsiteX21" fmla="*/ 57150 w 1323975"/>
                          <a:gd name="connsiteY21" fmla="*/ 1336675 h 1374775"/>
                          <a:gd name="connsiteX22" fmla="*/ 38100 w 1323975"/>
                          <a:gd name="connsiteY22" fmla="*/ 1327150 h 1374775"/>
                          <a:gd name="connsiteX23" fmla="*/ 31750 w 1323975"/>
                          <a:gd name="connsiteY23" fmla="*/ 1317625 h 1374775"/>
                          <a:gd name="connsiteX24" fmla="*/ 9525 w 1323975"/>
                          <a:gd name="connsiteY24" fmla="*/ 1317625 h 1374775"/>
                          <a:gd name="connsiteX25" fmla="*/ 6350 w 1323975"/>
                          <a:gd name="connsiteY25" fmla="*/ 1327150 h 1374775"/>
                          <a:gd name="connsiteX26" fmla="*/ 15875 w 1323975"/>
                          <a:gd name="connsiteY26" fmla="*/ 1314450 h 1374775"/>
                          <a:gd name="connsiteX27" fmla="*/ 34925 w 1323975"/>
                          <a:gd name="connsiteY27" fmla="*/ 1301750 h 1374775"/>
                          <a:gd name="connsiteX28" fmla="*/ 53975 w 1323975"/>
                          <a:gd name="connsiteY28" fmla="*/ 1285875 h 1374775"/>
                          <a:gd name="connsiteX29" fmla="*/ 66675 w 1323975"/>
                          <a:gd name="connsiteY29" fmla="*/ 1266825 h 1374775"/>
                          <a:gd name="connsiteX30" fmla="*/ 63500 w 1323975"/>
                          <a:gd name="connsiteY30" fmla="*/ 1276350 h 1374775"/>
                          <a:gd name="connsiteX31" fmla="*/ 53975 w 1323975"/>
                          <a:gd name="connsiteY31" fmla="*/ 1282700 h 1374775"/>
                          <a:gd name="connsiteX32" fmla="*/ 15875 w 1323975"/>
                          <a:gd name="connsiteY32" fmla="*/ 1285875 h 1374775"/>
                          <a:gd name="connsiteX33" fmla="*/ 6350 w 1323975"/>
                          <a:gd name="connsiteY33" fmla="*/ 1289050 h 1374775"/>
                          <a:gd name="connsiteX34" fmla="*/ 0 w 1323975"/>
                          <a:gd name="connsiteY34" fmla="*/ 1298575 h 1374775"/>
                          <a:gd name="connsiteX35" fmla="*/ 93243 w 1323975"/>
                          <a:gd name="connsiteY35" fmla="*/ 1278970 h 1374775"/>
                          <a:gd name="connsiteX36" fmla="*/ 283602 w 1323975"/>
                          <a:gd name="connsiteY36" fmla="*/ 1103909 h 1374775"/>
                          <a:gd name="connsiteX37" fmla="*/ 352425 w 1323975"/>
                          <a:gd name="connsiteY37" fmla="*/ 987425 h 1374775"/>
                          <a:gd name="connsiteX38" fmla="*/ 371475 w 1323975"/>
                          <a:gd name="connsiteY38" fmla="*/ 790575 h 1374775"/>
                          <a:gd name="connsiteX39" fmla="*/ 425450 w 1323975"/>
                          <a:gd name="connsiteY39" fmla="*/ 781050 h 1374775"/>
                          <a:gd name="connsiteX40" fmla="*/ 422275 w 1323975"/>
                          <a:gd name="connsiteY40" fmla="*/ 692150 h 1374775"/>
                          <a:gd name="connsiteX41" fmla="*/ 584200 w 1323975"/>
                          <a:gd name="connsiteY41" fmla="*/ 688975 h 1374775"/>
                          <a:gd name="connsiteX42" fmla="*/ 854075 w 1323975"/>
                          <a:gd name="connsiteY42" fmla="*/ 333375 h 1374775"/>
                          <a:gd name="connsiteX43" fmla="*/ 984250 w 1323975"/>
                          <a:gd name="connsiteY43" fmla="*/ 0 h 1374775"/>
                          <a:gd name="connsiteX44" fmla="*/ 1057275 w 1323975"/>
                          <a:gd name="connsiteY44" fmla="*/ 120650 h 137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323975" h="1374775">
                            <a:moveTo>
                              <a:pt x="1057275" y="120650"/>
                            </a:moveTo>
                            <a:lnTo>
                              <a:pt x="1025525" y="219075"/>
                            </a:lnTo>
                            <a:lnTo>
                              <a:pt x="1196975" y="577850"/>
                            </a:lnTo>
                            <a:lnTo>
                              <a:pt x="1136650" y="714375"/>
                            </a:lnTo>
                            <a:lnTo>
                              <a:pt x="1222375" y="895350"/>
                            </a:lnTo>
                            <a:lnTo>
                              <a:pt x="1323975" y="1006475"/>
                            </a:lnTo>
                            <a:lnTo>
                              <a:pt x="1314450" y="1104900"/>
                            </a:lnTo>
                            <a:cubicBezTo>
                              <a:pt x="1304925" y="1097492"/>
                              <a:pt x="1294408" y="1091208"/>
                              <a:pt x="1285875" y="1082675"/>
                            </a:cubicBezTo>
                            <a:cubicBezTo>
                              <a:pt x="1282528" y="1079328"/>
                              <a:pt x="1282872" y="1073322"/>
                              <a:pt x="1279525" y="1069975"/>
                            </a:cubicBezTo>
                            <a:cubicBezTo>
                              <a:pt x="1274129" y="1064579"/>
                              <a:pt x="1260475" y="1057275"/>
                              <a:pt x="1260475" y="1057275"/>
                            </a:cubicBezTo>
                            <a:lnTo>
                              <a:pt x="1225550" y="1022350"/>
                            </a:lnTo>
                            <a:lnTo>
                              <a:pt x="1139825" y="1184275"/>
                            </a:lnTo>
                            <a:lnTo>
                              <a:pt x="1054100" y="1133475"/>
                            </a:lnTo>
                            <a:lnTo>
                              <a:pt x="923925" y="1231900"/>
                            </a:lnTo>
                            <a:lnTo>
                              <a:pt x="854075" y="1184275"/>
                            </a:lnTo>
                            <a:lnTo>
                              <a:pt x="736600" y="1231900"/>
                            </a:lnTo>
                            <a:lnTo>
                              <a:pt x="428625" y="1069975"/>
                            </a:lnTo>
                            <a:lnTo>
                              <a:pt x="127000" y="1270000"/>
                            </a:lnTo>
                            <a:lnTo>
                              <a:pt x="133350" y="1374775"/>
                            </a:lnTo>
                            <a:cubicBezTo>
                              <a:pt x="120650" y="1370542"/>
                              <a:pt x="106389" y="1369501"/>
                              <a:pt x="95250" y="1362075"/>
                            </a:cubicBezTo>
                            <a:lnTo>
                              <a:pt x="66675" y="1343025"/>
                            </a:lnTo>
                            <a:cubicBezTo>
                              <a:pt x="63500" y="1340908"/>
                              <a:pt x="60770" y="1337882"/>
                              <a:pt x="57150" y="1336675"/>
                            </a:cubicBezTo>
                            <a:cubicBezTo>
                              <a:pt x="44005" y="1332293"/>
                              <a:pt x="50410" y="1335356"/>
                              <a:pt x="38100" y="1327150"/>
                            </a:cubicBezTo>
                            <a:cubicBezTo>
                              <a:pt x="35983" y="1323975"/>
                              <a:pt x="34925" y="1319742"/>
                              <a:pt x="31750" y="1317625"/>
                            </a:cubicBezTo>
                            <a:cubicBezTo>
                              <a:pt x="22448" y="1311423"/>
                              <a:pt x="18094" y="1314769"/>
                              <a:pt x="9525" y="1317625"/>
                            </a:cubicBezTo>
                            <a:cubicBezTo>
                              <a:pt x="8467" y="1320800"/>
                              <a:pt x="3357" y="1328647"/>
                              <a:pt x="6350" y="1327150"/>
                            </a:cubicBezTo>
                            <a:cubicBezTo>
                              <a:pt x="11083" y="1324783"/>
                              <a:pt x="11920" y="1317966"/>
                              <a:pt x="15875" y="1314450"/>
                            </a:cubicBezTo>
                            <a:cubicBezTo>
                              <a:pt x="21579" y="1309380"/>
                              <a:pt x="29529" y="1307146"/>
                              <a:pt x="34925" y="1301750"/>
                            </a:cubicBezTo>
                            <a:cubicBezTo>
                              <a:pt x="47148" y="1289527"/>
                              <a:pt x="40714" y="1294716"/>
                              <a:pt x="53975" y="1285875"/>
                            </a:cubicBezTo>
                            <a:cubicBezTo>
                              <a:pt x="58208" y="1279525"/>
                              <a:pt x="69088" y="1259585"/>
                              <a:pt x="66675" y="1266825"/>
                            </a:cubicBezTo>
                            <a:cubicBezTo>
                              <a:pt x="65617" y="1270000"/>
                              <a:pt x="65591" y="1273737"/>
                              <a:pt x="63500" y="1276350"/>
                            </a:cubicBezTo>
                            <a:cubicBezTo>
                              <a:pt x="61116" y="1279330"/>
                              <a:pt x="57717" y="1281952"/>
                              <a:pt x="53975" y="1282700"/>
                            </a:cubicBezTo>
                            <a:cubicBezTo>
                              <a:pt x="41478" y="1285199"/>
                              <a:pt x="28575" y="1284817"/>
                              <a:pt x="15875" y="1285875"/>
                            </a:cubicBezTo>
                            <a:cubicBezTo>
                              <a:pt x="12700" y="1286933"/>
                              <a:pt x="8963" y="1286959"/>
                              <a:pt x="6350" y="1289050"/>
                            </a:cubicBezTo>
                            <a:cubicBezTo>
                              <a:pt x="3370" y="1291434"/>
                              <a:pt x="0" y="1298575"/>
                              <a:pt x="0" y="1298575"/>
                            </a:cubicBezTo>
                            <a:cubicBezTo>
                              <a:pt x="17315" y="1287547"/>
                              <a:pt x="45976" y="1311414"/>
                              <a:pt x="93243" y="1278970"/>
                            </a:cubicBezTo>
                            <a:cubicBezTo>
                              <a:pt x="140510" y="1054468"/>
                              <a:pt x="243238" y="1143152"/>
                              <a:pt x="283602" y="1103909"/>
                            </a:cubicBezTo>
                            <a:cubicBezTo>
                              <a:pt x="279454" y="905883"/>
                              <a:pt x="328715" y="1038797"/>
                              <a:pt x="352425" y="987425"/>
                            </a:cubicBezTo>
                            <a:cubicBezTo>
                              <a:pt x="318558" y="913342"/>
                              <a:pt x="359304" y="822854"/>
                              <a:pt x="371475" y="790575"/>
                            </a:cubicBezTo>
                            <a:cubicBezTo>
                              <a:pt x="383646" y="758296"/>
                              <a:pt x="419629" y="801687"/>
                              <a:pt x="425450" y="781050"/>
                            </a:cubicBezTo>
                            <a:cubicBezTo>
                              <a:pt x="429154" y="730779"/>
                              <a:pt x="385233" y="703792"/>
                              <a:pt x="422275" y="692150"/>
                            </a:cubicBezTo>
                            <a:cubicBezTo>
                              <a:pt x="532342" y="657225"/>
                              <a:pt x="523875" y="765175"/>
                              <a:pt x="584200" y="688975"/>
                            </a:cubicBezTo>
                            <a:cubicBezTo>
                              <a:pt x="685271" y="423333"/>
                              <a:pt x="781579" y="446087"/>
                              <a:pt x="854075" y="333375"/>
                            </a:cubicBezTo>
                            <a:cubicBezTo>
                              <a:pt x="865717" y="200025"/>
                              <a:pt x="940858" y="111125"/>
                              <a:pt x="984250" y="0"/>
                            </a:cubicBezTo>
                            <a:lnTo>
                              <a:pt x="1057275" y="12065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23B82A0-4F55-4EB4-BA3A-FB1AA1E0B23A}"/>
                  </a:ext>
                </a:extLst>
              </p:cNvPr>
              <p:cNvSpPr/>
              <p:nvPr/>
            </p:nvSpPr>
            <p:spPr>
              <a:xfrm>
                <a:off x="5669524" y="1470025"/>
                <a:ext cx="620151" cy="445722"/>
              </a:xfrm>
              <a:custGeom>
                <a:avLst/>
                <a:gdLst>
                  <a:gd name="connsiteX0" fmla="*/ 628650 w 628650"/>
                  <a:gd name="connsiteY0" fmla="*/ 374650 h 514350"/>
                  <a:gd name="connsiteX1" fmla="*/ 492125 w 628650"/>
                  <a:gd name="connsiteY1" fmla="*/ 200025 h 514350"/>
                  <a:gd name="connsiteX2" fmla="*/ 473075 w 628650"/>
                  <a:gd name="connsiteY2" fmla="*/ 88900 h 514350"/>
                  <a:gd name="connsiteX3" fmla="*/ 342900 w 628650"/>
                  <a:gd name="connsiteY3" fmla="*/ 0 h 514350"/>
                  <a:gd name="connsiteX4" fmla="*/ 228600 w 628650"/>
                  <a:gd name="connsiteY4" fmla="*/ 79375 h 514350"/>
                  <a:gd name="connsiteX5" fmla="*/ 225425 w 628650"/>
                  <a:gd name="connsiteY5" fmla="*/ 203200 h 514350"/>
                  <a:gd name="connsiteX6" fmla="*/ 133350 w 628650"/>
                  <a:gd name="connsiteY6" fmla="*/ 234950 h 514350"/>
                  <a:gd name="connsiteX7" fmla="*/ 88900 w 628650"/>
                  <a:gd name="connsiteY7" fmla="*/ 168275 h 514350"/>
                  <a:gd name="connsiteX8" fmla="*/ 15875 w 628650"/>
                  <a:gd name="connsiteY8" fmla="*/ 196850 h 514350"/>
                  <a:gd name="connsiteX9" fmla="*/ 0 w 628650"/>
                  <a:gd name="connsiteY9" fmla="*/ 346075 h 514350"/>
                  <a:gd name="connsiteX10" fmla="*/ 371475 w 628650"/>
                  <a:gd name="connsiteY10" fmla="*/ 514350 h 514350"/>
                  <a:gd name="connsiteX11" fmla="*/ 628650 w 628650"/>
                  <a:gd name="connsiteY11" fmla="*/ 374650 h 514350"/>
                  <a:gd name="connsiteX0" fmla="*/ 620151 w 620151"/>
                  <a:gd name="connsiteY0" fmla="*/ 374650 h 514350"/>
                  <a:gd name="connsiteX1" fmla="*/ 483626 w 620151"/>
                  <a:gd name="connsiteY1" fmla="*/ 200025 h 514350"/>
                  <a:gd name="connsiteX2" fmla="*/ 464576 w 620151"/>
                  <a:gd name="connsiteY2" fmla="*/ 88900 h 514350"/>
                  <a:gd name="connsiteX3" fmla="*/ 334401 w 620151"/>
                  <a:gd name="connsiteY3" fmla="*/ 0 h 514350"/>
                  <a:gd name="connsiteX4" fmla="*/ 220101 w 620151"/>
                  <a:gd name="connsiteY4" fmla="*/ 79375 h 514350"/>
                  <a:gd name="connsiteX5" fmla="*/ 216926 w 620151"/>
                  <a:gd name="connsiteY5" fmla="*/ 203200 h 514350"/>
                  <a:gd name="connsiteX6" fmla="*/ 124851 w 620151"/>
                  <a:gd name="connsiteY6" fmla="*/ 234950 h 514350"/>
                  <a:gd name="connsiteX7" fmla="*/ 80401 w 620151"/>
                  <a:gd name="connsiteY7" fmla="*/ 168275 h 514350"/>
                  <a:gd name="connsiteX8" fmla="*/ 7376 w 620151"/>
                  <a:gd name="connsiteY8" fmla="*/ 196850 h 514350"/>
                  <a:gd name="connsiteX9" fmla="*/ 0 w 620151"/>
                  <a:gd name="connsiteY9" fmla="*/ 310383 h 514350"/>
                  <a:gd name="connsiteX10" fmla="*/ 362976 w 620151"/>
                  <a:gd name="connsiteY10" fmla="*/ 514350 h 514350"/>
                  <a:gd name="connsiteX11" fmla="*/ 620151 w 620151"/>
                  <a:gd name="connsiteY11" fmla="*/ 374650 h 514350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620151 w 620151"/>
                  <a:gd name="connsiteY11" fmla="*/ 374650 h 442965"/>
                  <a:gd name="connsiteX0" fmla="*/ 620151 w 620151"/>
                  <a:gd name="connsiteY0" fmla="*/ 374650 h 442965"/>
                  <a:gd name="connsiteX1" fmla="*/ 483626 w 620151"/>
                  <a:gd name="connsiteY1" fmla="*/ 200025 h 442965"/>
                  <a:gd name="connsiteX2" fmla="*/ 464576 w 620151"/>
                  <a:gd name="connsiteY2" fmla="*/ 88900 h 442965"/>
                  <a:gd name="connsiteX3" fmla="*/ 334401 w 620151"/>
                  <a:gd name="connsiteY3" fmla="*/ 0 h 442965"/>
                  <a:gd name="connsiteX4" fmla="*/ 220101 w 620151"/>
                  <a:gd name="connsiteY4" fmla="*/ 79375 h 442965"/>
                  <a:gd name="connsiteX5" fmla="*/ 216926 w 620151"/>
                  <a:gd name="connsiteY5" fmla="*/ 203200 h 442965"/>
                  <a:gd name="connsiteX6" fmla="*/ 124851 w 620151"/>
                  <a:gd name="connsiteY6" fmla="*/ 234950 h 442965"/>
                  <a:gd name="connsiteX7" fmla="*/ 80401 w 620151"/>
                  <a:gd name="connsiteY7" fmla="*/ 168275 h 442965"/>
                  <a:gd name="connsiteX8" fmla="*/ 7376 w 620151"/>
                  <a:gd name="connsiteY8" fmla="*/ 196850 h 442965"/>
                  <a:gd name="connsiteX9" fmla="*/ 0 w 620151"/>
                  <a:gd name="connsiteY9" fmla="*/ 310383 h 442965"/>
                  <a:gd name="connsiteX10" fmla="*/ 260999 w 620151"/>
                  <a:gd name="connsiteY10" fmla="*/ 442965 h 442965"/>
                  <a:gd name="connsiteX11" fmla="*/ 381153 w 620151"/>
                  <a:gd name="connsiteY11" fmla="*/ 399567 h 442965"/>
                  <a:gd name="connsiteX12" fmla="*/ 620151 w 620151"/>
                  <a:gd name="connsiteY12" fmla="*/ 374650 h 442965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620151 w 620151"/>
                  <a:gd name="connsiteY13" fmla="*/ 374650 h 445722"/>
                  <a:gd name="connsiteX0" fmla="*/ 620151 w 620151"/>
                  <a:gd name="connsiteY0" fmla="*/ 374650 h 445722"/>
                  <a:gd name="connsiteX1" fmla="*/ 483626 w 620151"/>
                  <a:gd name="connsiteY1" fmla="*/ 200025 h 445722"/>
                  <a:gd name="connsiteX2" fmla="*/ 464576 w 620151"/>
                  <a:gd name="connsiteY2" fmla="*/ 88900 h 445722"/>
                  <a:gd name="connsiteX3" fmla="*/ 334401 w 620151"/>
                  <a:gd name="connsiteY3" fmla="*/ 0 h 445722"/>
                  <a:gd name="connsiteX4" fmla="*/ 220101 w 620151"/>
                  <a:gd name="connsiteY4" fmla="*/ 79375 h 445722"/>
                  <a:gd name="connsiteX5" fmla="*/ 216926 w 620151"/>
                  <a:gd name="connsiteY5" fmla="*/ 203200 h 445722"/>
                  <a:gd name="connsiteX6" fmla="*/ 124851 w 620151"/>
                  <a:gd name="connsiteY6" fmla="*/ 234950 h 445722"/>
                  <a:gd name="connsiteX7" fmla="*/ 80401 w 620151"/>
                  <a:gd name="connsiteY7" fmla="*/ 168275 h 445722"/>
                  <a:gd name="connsiteX8" fmla="*/ 7376 w 620151"/>
                  <a:gd name="connsiteY8" fmla="*/ 196850 h 445722"/>
                  <a:gd name="connsiteX9" fmla="*/ 0 w 620151"/>
                  <a:gd name="connsiteY9" fmla="*/ 310383 h 445722"/>
                  <a:gd name="connsiteX10" fmla="*/ 260999 w 620151"/>
                  <a:gd name="connsiteY10" fmla="*/ 442965 h 445722"/>
                  <a:gd name="connsiteX11" fmla="*/ 381153 w 620151"/>
                  <a:gd name="connsiteY11" fmla="*/ 399567 h 445722"/>
                  <a:gd name="connsiteX12" fmla="*/ 452537 w 620151"/>
                  <a:gd name="connsiteY12" fmla="*/ 445457 h 445722"/>
                  <a:gd name="connsiteX13" fmla="*/ 581709 w 620151"/>
                  <a:gd name="connsiteY13" fmla="*/ 345178 h 445722"/>
                  <a:gd name="connsiteX14" fmla="*/ 620151 w 620151"/>
                  <a:gd name="connsiteY14" fmla="*/ 374650 h 44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0151" h="445722">
                    <a:moveTo>
                      <a:pt x="620151" y="374650"/>
                    </a:moveTo>
                    <a:lnTo>
                      <a:pt x="483626" y="200025"/>
                    </a:lnTo>
                    <a:lnTo>
                      <a:pt x="464576" y="88900"/>
                    </a:lnTo>
                    <a:lnTo>
                      <a:pt x="334401" y="0"/>
                    </a:lnTo>
                    <a:lnTo>
                      <a:pt x="220101" y="79375"/>
                    </a:lnTo>
                    <a:cubicBezTo>
                      <a:pt x="219043" y="120650"/>
                      <a:pt x="217984" y="161925"/>
                      <a:pt x="216926" y="203200"/>
                    </a:cubicBezTo>
                    <a:lnTo>
                      <a:pt x="124851" y="234950"/>
                    </a:lnTo>
                    <a:lnTo>
                      <a:pt x="80401" y="168275"/>
                    </a:lnTo>
                    <a:lnTo>
                      <a:pt x="7376" y="196850"/>
                    </a:lnTo>
                    <a:lnTo>
                      <a:pt x="0" y="310383"/>
                    </a:lnTo>
                    <a:lnTo>
                      <a:pt x="260999" y="442965"/>
                    </a:lnTo>
                    <a:cubicBezTo>
                      <a:pt x="312948" y="431332"/>
                      <a:pt x="329204" y="411200"/>
                      <a:pt x="381153" y="399567"/>
                    </a:cubicBezTo>
                    <a:cubicBezTo>
                      <a:pt x="432142" y="395035"/>
                      <a:pt x="401548" y="449989"/>
                      <a:pt x="452537" y="445457"/>
                    </a:cubicBezTo>
                    <a:cubicBezTo>
                      <a:pt x="485963" y="431293"/>
                      <a:pt x="548283" y="359342"/>
                      <a:pt x="581709" y="345178"/>
                    </a:cubicBezTo>
                    <a:lnTo>
                      <a:pt x="620151" y="3746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3E8FEC5-BBAF-4AAF-9506-10AC20AD1876}"/>
                  </a:ext>
                </a:extLst>
              </p:cNvPr>
              <p:cNvSpPr/>
              <p:nvPr/>
            </p:nvSpPr>
            <p:spPr>
              <a:xfrm>
                <a:off x="4705350" y="2279650"/>
                <a:ext cx="342900" cy="158750"/>
              </a:xfrm>
              <a:custGeom>
                <a:avLst/>
                <a:gdLst>
                  <a:gd name="connsiteX0" fmla="*/ 114300 w 342900"/>
                  <a:gd name="connsiteY0" fmla="*/ 149225 h 158750"/>
                  <a:gd name="connsiteX1" fmla="*/ 149225 w 342900"/>
                  <a:gd name="connsiteY1" fmla="*/ 85725 h 158750"/>
                  <a:gd name="connsiteX2" fmla="*/ 342900 w 342900"/>
                  <a:gd name="connsiteY2" fmla="*/ 73025 h 158750"/>
                  <a:gd name="connsiteX3" fmla="*/ 133350 w 342900"/>
                  <a:gd name="connsiteY3" fmla="*/ 0 h 158750"/>
                  <a:gd name="connsiteX4" fmla="*/ 0 w 342900"/>
                  <a:gd name="connsiteY4" fmla="*/ 158750 h 158750"/>
                  <a:gd name="connsiteX5" fmla="*/ 114300 w 342900"/>
                  <a:gd name="connsiteY5" fmla="*/ 149225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58750">
                    <a:moveTo>
                      <a:pt x="114300" y="149225"/>
                    </a:moveTo>
                    <a:lnTo>
                      <a:pt x="149225" y="85725"/>
                    </a:lnTo>
                    <a:lnTo>
                      <a:pt x="342900" y="73025"/>
                    </a:lnTo>
                    <a:lnTo>
                      <a:pt x="133350" y="0"/>
                    </a:lnTo>
                    <a:lnTo>
                      <a:pt x="0" y="158750"/>
                    </a:lnTo>
                    <a:lnTo>
                      <a:pt x="114300" y="149225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26B10F5-CF59-4C8E-B9AB-06886F485641}"/>
                  </a:ext>
                </a:extLst>
              </p:cNvPr>
              <p:cNvSpPr/>
              <p:nvPr/>
            </p:nvSpPr>
            <p:spPr>
              <a:xfrm>
                <a:off x="5076825" y="2149475"/>
                <a:ext cx="444500" cy="317500"/>
              </a:xfrm>
              <a:custGeom>
                <a:avLst/>
                <a:gdLst>
                  <a:gd name="connsiteX0" fmla="*/ 0 w 444500"/>
                  <a:gd name="connsiteY0" fmla="*/ 317500 h 317500"/>
                  <a:gd name="connsiteX1" fmla="*/ 444500 w 444500"/>
                  <a:gd name="connsiteY1" fmla="*/ 136525 h 317500"/>
                  <a:gd name="connsiteX2" fmla="*/ 317500 w 444500"/>
                  <a:gd name="connsiteY2" fmla="*/ 28575 h 317500"/>
                  <a:gd name="connsiteX3" fmla="*/ 200025 w 444500"/>
                  <a:gd name="connsiteY3" fmla="*/ 0 h 317500"/>
                  <a:gd name="connsiteX4" fmla="*/ 82550 w 444500"/>
                  <a:gd name="connsiteY4" fmla="*/ 101600 h 317500"/>
                  <a:gd name="connsiteX5" fmla="*/ 0 w 444500"/>
                  <a:gd name="connsiteY5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500" h="317500">
                    <a:moveTo>
                      <a:pt x="0" y="317500"/>
                    </a:moveTo>
                    <a:lnTo>
                      <a:pt x="444500" y="136525"/>
                    </a:lnTo>
                    <a:lnTo>
                      <a:pt x="317500" y="28575"/>
                    </a:lnTo>
                    <a:lnTo>
                      <a:pt x="200025" y="0"/>
                    </a:lnTo>
                    <a:lnTo>
                      <a:pt x="82550" y="1016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50ED532-D88E-402E-BDEF-F65B42D08037}"/>
                  </a:ext>
                </a:extLst>
              </p:cNvPr>
              <p:cNvSpPr/>
              <p:nvPr/>
            </p:nvSpPr>
            <p:spPr>
              <a:xfrm>
                <a:off x="5616575" y="1962150"/>
                <a:ext cx="400050" cy="193675"/>
              </a:xfrm>
              <a:custGeom>
                <a:avLst/>
                <a:gdLst>
                  <a:gd name="connsiteX0" fmla="*/ 6350 w 400050"/>
                  <a:gd name="connsiteY0" fmla="*/ 193675 h 193675"/>
                  <a:gd name="connsiteX1" fmla="*/ 0 w 400050"/>
                  <a:gd name="connsiteY1" fmla="*/ 130175 h 193675"/>
                  <a:gd name="connsiteX2" fmla="*/ 95250 w 400050"/>
                  <a:gd name="connsiteY2" fmla="*/ 0 h 193675"/>
                  <a:gd name="connsiteX3" fmla="*/ 400050 w 400050"/>
                  <a:gd name="connsiteY3" fmla="*/ 130175 h 193675"/>
                  <a:gd name="connsiteX4" fmla="*/ 136525 w 400050"/>
                  <a:gd name="connsiteY4" fmla="*/ 146050 h 193675"/>
                  <a:gd name="connsiteX5" fmla="*/ 6350 w 400050"/>
                  <a:gd name="connsiteY5" fmla="*/ 193675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050" h="193675">
                    <a:moveTo>
                      <a:pt x="6350" y="193675"/>
                    </a:moveTo>
                    <a:lnTo>
                      <a:pt x="0" y="130175"/>
                    </a:lnTo>
                    <a:lnTo>
                      <a:pt x="95250" y="0"/>
                    </a:lnTo>
                    <a:lnTo>
                      <a:pt x="400050" y="130175"/>
                    </a:lnTo>
                    <a:lnTo>
                      <a:pt x="136525" y="146050"/>
                    </a:lnTo>
                    <a:lnTo>
                      <a:pt x="6350" y="193675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466DF72-9715-48C5-AAE2-3D0A089EAD10}"/>
                  </a:ext>
                </a:extLst>
              </p:cNvPr>
              <p:cNvSpPr/>
              <p:nvPr/>
            </p:nvSpPr>
            <p:spPr>
              <a:xfrm>
                <a:off x="5686425" y="2117725"/>
                <a:ext cx="298450" cy="250999"/>
              </a:xfrm>
              <a:custGeom>
                <a:avLst/>
                <a:gdLst>
                  <a:gd name="connsiteX0" fmla="*/ 0 w 298450"/>
                  <a:gd name="connsiteY0" fmla="*/ 225425 h 250999"/>
                  <a:gd name="connsiteX1" fmla="*/ 155575 w 298450"/>
                  <a:gd name="connsiteY1" fmla="*/ 161925 h 250999"/>
                  <a:gd name="connsiteX2" fmla="*/ 298450 w 298450"/>
                  <a:gd name="connsiteY2" fmla="*/ 219075 h 250999"/>
                  <a:gd name="connsiteX3" fmla="*/ 254000 w 298450"/>
                  <a:gd name="connsiteY3" fmla="*/ 250825 h 250999"/>
                  <a:gd name="connsiteX4" fmla="*/ 250825 w 298450"/>
                  <a:gd name="connsiteY4" fmla="*/ 250825 h 250999"/>
                  <a:gd name="connsiteX5" fmla="*/ 234950 w 298450"/>
                  <a:gd name="connsiteY5" fmla="*/ 85725 h 250999"/>
                  <a:gd name="connsiteX6" fmla="*/ 209550 w 298450"/>
                  <a:gd name="connsiteY6" fmla="*/ 0 h 250999"/>
                  <a:gd name="connsiteX7" fmla="*/ 98425 w 298450"/>
                  <a:gd name="connsiteY7" fmla="*/ 92075 h 250999"/>
                  <a:gd name="connsiteX8" fmla="*/ 9525 w 298450"/>
                  <a:gd name="connsiteY8" fmla="*/ 50800 h 250999"/>
                  <a:gd name="connsiteX9" fmla="*/ 0 w 298450"/>
                  <a:gd name="connsiteY9" fmla="*/ 225425 h 250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50" h="250999">
                    <a:moveTo>
                      <a:pt x="0" y="225425"/>
                    </a:moveTo>
                    <a:lnTo>
                      <a:pt x="155575" y="161925"/>
                    </a:lnTo>
                    <a:lnTo>
                      <a:pt x="298450" y="219075"/>
                    </a:lnTo>
                    <a:cubicBezTo>
                      <a:pt x="280774" y="233216"/>
                      <a:pt x="272617" y="243378"/>
                      <a:pt x="254000" y="250825"/>
                    </a:cubicBezTo>
                    <a:cubicBezTo>
                      <a:pt x="253017" y="251218"/>
                      <a:pt x="251883" y="250825"/>
                      <a:pt x="250825" y="250825"/>
                    </a:cubicBezTo>
                    <a:lnTo>
                      <a:pt x="234950" y="85725"/>
                    </a:lnTo>
                    <a:lnTo>
                      <a:pt x="209550" y="0"/>
                    </a:lnTo>
                    <a:lnTo>
                      <a:pt x="98425" y="92075"/>
                    </a:lnTo>
                    <a:lnTo>
                      <a:pt x="9525" y="50800"/>
                    </a:lnTo>
                    <a:cubicBezTo>
                      <a:pt x="8467" y="103717"/>
                      <a:pt x="7408" y="156633"/>
                      <a:pt x="0" y="225425"/>
                    </a:cubicBezTo>
                    <a:close/>
                  </a:path>
                </a:pathLst>
              </a:custGeom>
              <a:solidFill>
                <a:srgbClr val="DFF3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11C4B58-E358-4F06-8210-EA4BA62590BE}"/>
                  </a:ext>
                </a:extLst>
              </p:cNvPr>
              <p:cNvSpPr/>
              <p:nvPr/>
            </p:nvSpPr>
            <p:spPr>
              <a:xfrm>
                <a:off x="6105525" y="2117725"/>
                <a:ext cx="76200" cy="104775"/>
              </a:xfrm>
              <a:custGeom>
                <a:avLst/>
                <a:gdLst>
                  <a:gd name="connsiteX0" fmla="*/ 76200 w 76200"/>
                  <a:gd name="connsiteY0" fmla="*/ 0 h 104775"/>
                  <a:gd name="connsiteX1" fmla="*/ 76200 w 76200"/>
                  <a:gd name="connsiteY1" fmla="*/ 104775 h 104775"/>
                  <a:gd name="connsiteX2" fmla="*/ 0 w 76200"/>
                  <a:gd name="connsiteY2" fmla="*/ 88900 h 104775"/>
                  <a:gd name="connsiteX3" fmla="*/ 76200 w 76200"/>
                  <a:gd name="connsiteY3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" h="104775">
                    <a:moveTo>
                      <a:pt x="76200" y="0"/>
                    </a:moveTo>
                    <a:lnTo>
                      <a:pt x="76200" y="104775"/>
                    </a:lnTo>
                    <a:lnTo>
                      <a:pt x="0" y="88900"/>
                    </a:lnTo>
                    <a:lnTo>
                      <a:pt x="762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1C184CA-AAE9-4B96-89C6-83D34525C79A}"/>
                  </a:ext>
                </a:extLst>
              </p:cNvPr>
              <p:cNvSpPr/>
              <p:nvPr/>
            </p:nvSpPr>
            <p:spPr>
              <a:xfrm>
                <a:off x="6343650" y="2028825"/>
                <a:ext cx="250825" cy="317500"/>
              </a:xfrm>
              <a:custGeom>
                <a:avLst/>
                <a:gdLst>
                  <a:gd name="connsiteX0" fmla="*/ 228600 w 250825"/>
                  <a:gd name="connsiteY0" fmla="*/ 82550 h 317500"/>
                  <a:gd name="connsiteX1" fmla="*/ 250825 w 250825"/>
                  <a:gd name="connsiteY1" fmla="*/ 298450 h 317500"/>
                  <a:gd name="connsiteX2" fmla="*/ 149225 w 250825"/>
                  <a:gd name="connsiteY2" fmla="*/ 225425 h 317500"/>
                  <a:gd name="connsiteX3" fmla="*/ 130175 w 250825"/>
                  <a:gd name="connsiteY3" fmla="*/ 317500 h 317500"/>
                  <a:gd name="connsiteX4" fmla="*/ 0 w 250825"/>
                  <a:gd name="connsiteY4" fmla="*/ 73025 h 317500"/>
                  <a:gd name="connsiteX5" fmla="*/ 50800 w 250825"/>
                  <a:gd name="connsiteY5" fmla="*/ 0 h 317500"/>
                  <a:gd name="connsiteX6" fmla="*/ 228600 w 250825"/>
                  <a:gd name="connsiteY6" fmla="*/ 8255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0825" h="317500">
                    <a:moveTo>
                      <a:pt x="228600" y="82550"/>
                    </a:moveTo>
                    <a:lnTo>
                      <a:pt x="250825" y="298450"/>
                    </a:lnTo>
                    <a:lnTo>
                      <a:pt x="149225" y="225425"/>
                    </a:lnTo>
                    <a:lnTo>
                      <a:pt x="130175" y="317500"/>
                    </a:lnTo>
                    <a:lnTo>
                      <a:pt x="0" y="73025"/>
                    </a:lnTo>
                    <a:lnTo>
                      <a:pt x="50800" y="0"/>
                    </a:lnTo>
                    <a:lnTo>
                      <a:pt x="228600" y="8255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9964AE6-F54E-4D84-B15D-C414E828C4A2}"/>
                  </a:ext>
                </a:extLst>
              </p:cNvPr>
              <p:cNvSpPr/>
              <p:nvPr/>
            </p:nvSpPr>
            <p:spPr>
              <a:xfrm>
                <a:off x="7169150" y="1927225"/>
                <a:ext cx="444500" cy="441325"/>
              </a:xfrm>
              <a:custGeom>
                <a:avLst/>
                <a:gdLst>
                  <a:gd name="connsiteX0" fmla="*/ 79375 w 444500"/>
                  <a:gd name="connsiteY0" fmla="*/ 0 h 441325"/>
                  <a:gd name="connsiteX1" fmla="*/ 12700 w 444500"/>
                  <a:gd name="connsiteY1" fmla="*/ 155575 h 441325"/>
                  <a:gd name="connsiteX2" fmla="*/ 38100 w 444500"/>
                  <a:gd name="connsiteY2" fmla="*/ 250825 h 441325"/>
                  <a:gd name="connsiteX3" fmla="*/ 0 w 444500"/>
                  <a:gd name="connsiteY3" fmla="*/ 361950 h 441325"/>
                  <a:gd name="connsiteX4" fmla="*/ 92075 w 444500"/>
                  <a:gd name="connsiteY4" fmla="*/ 441325 h 441325"/>
                  <a:gd name="connsiteX5" fmla="*/ 133350 w 444500"/>
                  <a:gd name="connsiteY5" fmla="*/ 361950 h 441325"/>
                  <a:gd name="connsiteX6" fmla="*/ 282575 w 444500"/>
                  <a:gd name="connsiteY6" fmla="*/ 409575 h 441325"/>
                  <a:gd name="connsiteX7" fmla="*/ 336550 w 444500"/>
                  <a:gd name="connsiteY7" fmla="*/ 346075 h 441325"/>
                  <a:gd name="connsiteX8" fmla="*/ 444500 w 444500"/>
                  <a:gd name="connsiteY8" fmla="*/ 377825 h 441325"/>
                  <a:gd name="connsiteX9" fmla="*/ 250825 w 444500"/>
                  <a:gd name="connsiteY9" fmla="*/ 136525 h 441325"/>
                  <a:gd name="connsiteX10" fmla="*/ 200025 w 444500"/>
                  <a:gd name="connsiteY10" fmla="*/ 165100 h 441325"/>
                  <a:gd name="connsiteX11" fmla="*/ 158750 w 444500"/>
                  <a:gd name="connsiteY11" fmla="*/ 63500 h 441325"/>
                  <a:gd name="connsiteX12" fmla="*/ 79375 w 444500"/>
                  <a:gd name="connsiteY12" fmla="*/ 0 h 44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4500" h="441325">
                    <a:moveTo>
                      <a:pt x="79375" y="0"/>
                    </a:moveTo>
                    <a:lnTo>
                      <a:pt x="12700" y="155575"/>
                    </a:lnTo>
                    <a:lnTo>
                      <a:pt x="38100" y="250825"/>
                    </a:lnTo>
                    <a:lnTo>
                      <a:pt x="0" y="361950"/>
                    </a:lnTo>
                    <a:lnTo>
                      <a:pt x="92075" y="441325"/>
                    </a:lnTo>
                    <a:lnTo>
                      <a:pt x="133350" y="361950"/>
                    </a:lnTo>
                    <a:lnTo>
                      <a:pt x="282575" y="409575"/>
                    </a:lnTo>
                    <a:lnTo>
                      <a:pt x="336550" y="346075"/>
                    </a:lnTo>
                    <a:lnTo>
                      <a:pt x="444500" y="377825"/>
                    </a:lnTo>
                    <a:lnTo>
                      <a:pt x="250825" y="136525"/>
                    </a:lnTo>
                    <a:lnTo>
                      <a:pt x="200025" y="165100"/>
                    </a:lnTo>
                    <a:lnTo>
                      <a:pt x="158750" y="63500"/>
                    </a:lnTo>
                    <a:lnTo>
                      <a:pt x="79375" y="0"/>
                    </a:lnTo>
                    <a:close/>
                  </a:path>
                </a:pathLst>
              </a:custGeom>
              <a:solidFill>
                <a:srgbClr val="ADD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1649F1A-B5DA-4437-86D5-E0C406B42385}"/>
                  </a:ext>
                </a:extLst>
              </p:cNvPr>
              <p:cNvSpPr/>
              <p:nvPr/>
            </p:nvSpPr>
            <p:spPr>
              <a:xfrm>
                <a:off x="4261441" y="2389497"/>
                <a:ext cx="3840988" cy="4213255"/>
              </a:xfrm>
              <a:custGeom>
                <a:avLst/>
                <a:gdLst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3834581 w 3834581"/>
                  <a:gd name="connsiteY21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3834581 w 3834581"/>
                  <a:gd name="connsiteY22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3834581 w 3834581"/>
                  <a:gd name="connsiteY23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34581 w 3834581"/>
                  <a:gd name="connsiteY0" fmla="*/ 147484 h 4218039"/>
                  <a:gd name="connsiteX1" fmla="*/ 3716594 w 3834581"/>
                  <a:gd name="connsiteY1" fmla="*/ 540775 h 4218039"/>
                  <a:gd name="connsiteX2" fmla="*/ 3608439 w 3834581"/>
                  <a:gd name="connsiteY2" fmla="*/ 648929 h 4218039"/>
                  <a:gd name="connsiteX3" fmla="*/ 3510116 w 3834581"/>
                  <a:gd name="connsiteY3" fmla="*/ 1061884 h 4218039"/>
                  <a:gd name="connsiteX4" fmla="*/ 3539613 w 3834581"/>
                  <a:gd name="connsiteY4" fmla="*/ 1700981 h 4218039"/>
                  <a:gd name="connsiteX5" fmla="*/ 3323303 w 3834581"/>
                  <a:gd name="connsiteY5" fmla="*/ 1710813 h 4218039"/>
                  <a:gd name="connsiteX6" fmla="*/ 3234813 w 3834581"/>
                  <a:gd name="connsiteY6" fmla="*/ 2212259 h 4218039"/>
                  <a:gd name="connsiteX7" fmla="*/ 3097162 w 3834581"/>
                  <a:gd name="connsiteY7" fmla="*/ 2005781 h 4218039"/>
                  <a:gd name="connsiteX8" fmla="*/ 2841523 w 3834581"/>
                  <a:gd name="connsiteY8" fmla="*/ 2507226 h 4218039"/>
                  <a:gd name="connsiteX9" fmla="*/ 2890684 w 3834581"/>
                  <a:gd name="connsiteY9" fmla="*/ 2998839 h 4218039"/>
                  <a:gd name="connsiteX10" fmla="*/ 2458065 w 3834581"/>
                  <a:gd name="connsiteY10" fmla="*/ 3057833 h 4218039"/>
                  <a:gd name="connsiteX11" fmla="*/ 2251587 w 3834581"/>
                  <a:gd name="connsiteY11" fmla="*/ 3755923 h 4218039"/>
                  <a:gd name="connsiteX12" fmla="*/ 1671484 w 3834581"/>
                  <a:gd name="connsiteY12" fmla="*/ 4218039 h 4218039"/>
                  <a:gd name="connsiteX13" fmla="*/ 1042220 w 3834581"/>
                  <a:gd name="connsiteY13" fmla="*/ 2625213 h 4218039"/>
                  <a:gd name="connsiteX14" fmla="*/ 845574 w 3834581"/>
                  <a:gd name="connsiteY14" fmla="*/ 2615381 h 4218039"/>
                  <a:gd name="connsiteX15" fmla="*/ 845574 w 3834581"/>
                  <a:gd name="connsiteY15" fmla="*/ 2084439 h 4218039"/>
                  <a:gd name="connsiteX16" fmla="*/ 550607 w 3834581"/>
                  <a:gd name="connsiteY16" fmla="*/ 1995949 h 4218039"/>
                  <a:gd name="connsiteX17" fmla="*/ 462116 w 3834581"/>
                  <a:gd name="connsiteY17" fmla="*/ 1406013 h 4218039"/>
                  <a:gd name="connsiteX18" fmla="*/ 196645 w 3834581"/>
                  <a:gd name="connsiteY18" fmla="*/ 1101213 h 4218039"/>
                  <a:gd name="connsiteX19" fmla="*/ 176981 w 3834581"/>
                  <a:gd name="connsiteY19" fmla="*/ 648929 h 4218039"/>
                  <a:gd name="connsiteX20" fmla="*/ 0 w 3834581"/>
                  <a:gd name="connsiteY20" fmla="*/ 0 h 4218039"/>
                  <a:gd name="connsiteX21" fmla="*/ 1015575 w 3834581"/>
                  <a:gd name="connsiteY21" fmla="*/ 36218 h 4218039"/>
                  <a:gd name="connsiteX22" fmla="*/ 1962130 w 3834581"/>
                  <a:gd name="connsiteY22" fmla="*/ 10092 h 4218039"/>
                  <a:gd name="connsiteX23" fmla="*/ 2958926 w 3834581"/>
                  <a:gd name="connsiteY23" fmla="*/ 34208 h 4218039"/>
                  <a:gd name="connsiteX24" fmla="*/ 3834581 w 3834581"/>
                  <a:gd name="connsiteY24" fmla="*/ 147484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64726 w 3864726"/>
                  <a:gd name="connsiteY0" fmla="*/ 143465 h 4218039"/>
                  <a:gd name="connsiteX1" fmla="*/ 3716594 w 3864726"/>
                  <a:gd name="connsiteY1" fmla="*/ 540775 h 4218039"/>
                  <a:gd name="connsiteX2" fmla="*/ 3608439 w 3864726"/>
                  <a:gd name="connsiteY2" fmla="*/ 648929 h 4218039"/>
                  <a:gd name="connsiteX3" fmla="*/ 3510116 w 3864726"/>
                  <a:gd name="connsiteY3" fmla="*/ 1061884 h 4218039"/>
                  <a:gd name="connsiteX4" fmla="*/ 3539613 w 3864726"/>
                  <a:gd name="connsiteY4" fmla="*/ 1700981 h 4218039"/>
                  <a:gd name="connsiteX5" fmla="*/ 3323303 w 3864726"/>
                  <a:gd name="connsiteY5" fmla="*/ 1710813 h 4218039"/>
                  <a:gd name="connsiteX6" fmla="*/ 3234813 w 3864726"/>
                  <a:gd name="connsiteY6" fmla="*/ 2212259 h 4218039"/>
                  <a:gd name="connsiteX7" fmla="*/ 3097162 w 3864726"/>
                  <a:gd name="connsiteY7" fmla="*/ 2005781 h 4218039"/>
                  <a:gd name="connsiteX8" fmla="*/ 2841523 w 3864726"/>
                  <a:gd name="connsiteY8" fmla="*/ 2507226 h 4218039"/>
                  <a:gd name="connsiteX9" fmla="*/ 2890684 w 3864726"/>
                  <a:gd name="connsiteY9" fmla="*/ 2998839 h 4218039"/>
                  <a:gd name="connsiteX10" fmla="*/ 2458065 w 3864726"/>
                  <a:gd name="connsiteY10" fmla="*/ 3057833 h 4218039"/>
                  <a:gd name="connsiteX11" fmla="*/ 2251587 w 3864726"/>
                  <a:gd name="connsiteY11" fmla="*/ 3755923 h 4218039"/>
                  <a:gd name="connsiteX12" fmla="*/ 1671484 w 3864726"/>
                  <a:gd name="connsiteY12" fmla="*/ 4218039 h 4218039"/>
                  <a:gd name="connsiteX13" fmla="*/ 1042220 w 3864726"/>
                  <a:gd name="connsiteY13" fmla="*/ 2625213 h 4218039"/>
                  <a:gd name="connsiteX14" fmla="*/ 845574 w 3864726"/>
                  <a:gd name="connsiteY14" fmla="*/ 2615381 h 4218039"/>
                  <a:gd name="connsiteX15" fmla="*/ 845574 w 3864726"/>
                  <a:gd name="connsiteY15" fmla="*/ 2084439 h 4218039"/>
                  <a:gd name="connsiteX16" fmla="*/ 550607 w 3864726"/>
                  <a:gd name="connsiteY16" fmla="*/ 1995949 h 4218039"/>
                  <a:gd name="connsiteX17" fmla="*/ 462116 w 3864726"/>
                  <a:gd name="connsiteY17" fmla="*/ 1406013 h 4218039"/>
                  <a:gd name="connsiteX18" fmla="*/ 196645 w 3864726"/>
                  <a:gd name="connsiteY18" fmla="*/ 1101213 h 4218039"/>
                  <a:gd name="connsiteX19" fmla="*/ 176981 w 3864726"/>
                  <a:gd name="connsiteY19" fmla="*/ 648929 h 4218039"/>
                  <a:gd name="connsiteX20" fmla="*/ 0 w 3864726"/>
                  <a:gd name="connsiteY20" fmla="*/ 0 h 4218039"/>
                  <a:gd name="connsiteX21" fmla="*/ 1015575 w 3864726"/>
                  <a:gd name="connsiteY21" fmla="*/ 36218 h 4218039"/>
                  <a:gd name="connsiteX22" fmla="*/ 1962130 w 3864726"/>
                  <a:gd name="connsiteY22" fmla="*/ 10092 h 4218039"/>
                  <a:gd name="connsiteX23" fmla="*/ 2958926 w 3864726"/>
                  <a:gd name="connsiteY23" fmla="*/ 34208 h 4218039"/>
                  <a:gd name="connsiteX24" fmla="*/ 3864726 w 3864726"/>
                  <a:gd name="connsiteY24" fmla="*/ 143465 h 4218039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26542 w 3826542"/>
                  <a:gd name="connsiteY0" fmla="*/ 133373 h 4207947"/>
                  <a:gd name="connsiteX1" fmla="*/ 3678410 w 3826542"/>
                  <a:gd name="connsiteY1" fmla="*/ 530683 h 4207947"/>
                  <a:gd name="connsiteX2" fmla="*/ 3570255 w 3826542"/>
                  <a:gd name="connsiteY2" fmla="*/ 638837 h 4207947"/>
                  <a:gd name="connsiteX3" fmla="*/ 3471932 w 3826542"/>
                  <a:gd name="connsiteY3" fmla="*/ 1051792 h 4207947"/>
                  <a:gd name="connsiteX4" fmla="*/ 3501429 w 3826542"/>
                  <a:gd name="connsiteY4" fmla="*/ 1690889 h 4207947"/>
                  <a:gd name="connsiteX5" fmla="*/ 3285119 w 3826542"/>
                  <a:gd name="connsiteY5" fmla="*/ 1700721 h 4207947"/>
                  <a:gd name="connsiteX6" fmla="*/ 3196629 w 3826542"/>
                  <a:gd name="connsiteY6" fmla="*/ 2202167 h 4207947"/>
                  <a:gd name="connsiteX7" fmla="*/ 3058978 w 3826542"/>
                  <a:gd name="connsiteY7" fmla="*/ 1995689 h 4207947"/>
                  <a:gd name="connsiteX8" fmla="*/ 2803339 w 3826542"/>
                  <a:gd name="connsiteY8" fmla="*/ 2497134 h 4207947"/>
                  <a:gd name="connsiteX9" fmla="*/ 2852500 w 3826542"/>
                  <a:gd name="connsiteY9" fmla="*/ 2988747 h 4207947"/>
                  <a:gd name="connsiteX10" fmla="*/ 2419881 w 3826542"/>
                  <a:gd name="connsiteY10" fmla="*/ 3047741 h 4207947"/>
                  <a:gd name="connsiteX11" fmla="*/ 2213403 w 3826542"/>
                  <a:gd name="connsiteY11" fmla="*/ 3745831 h 4207947"/>
                  <a:gd name="connsiteX12" fmla="*/ 1633300 w 3826542"/>
                  <a:gd name="connsiteY12" fmla="*/ 4207947 h 4207947"/>
                  <a:gd name="connsiteX13" fmla="*/ 1004036 w 3826542"/>
                  <a:gd name="connsiteY13" fmla="*/ 2615121 h 4207947"/>
                  <a:gd name="connsiteX14" fmla="*/ 807390 w 3826542"/>
                  <a:gd name="connsiteY14" fmla="*/ 2605289 h 4207947"/>
                  <a:gd name="connsiteX15" fmla="*/ 807390 w 3826542"/>
                  <a:gd name="connsiteY15" fmla="*/ 2074347 h 4207947"/>
                  <a:gd name="connsiteX16" fmla="*/ 512423 w 3826542"/>
                  <a:gd name="connsiteY16" fmla="*/ 1985857 h 4207947"/>
                  <a:gd name="connsiteX17" fmla="*/ 423932 w 3826542"/>
                  <a:gd name="connsiteY17" fmla="*/ 1395921 h 4207947"/>
                  <a:gd name="connsiteX18" fmla="*/ 158461 w 3826542"/>
                  <a:gd name="connsiteY18" fmla="*/ 1091121 h 4207947"/>
                  <a:gd name="connsiteX19" fmla="*/ 138797 w 3826542"/>
                  <a:gd name="connsiteY19" fmla="*/ 638837 h 4207947"/>
                  <a:gd name="connsiteX20" fmla="*/ 0 w 3826542"/>
                  <a:gd name="connsiteY20" fmla="*/ 62256 h 4207947"/>
                  <a:gd name="connsiteX21" fmla="*/ 977391 w 3826542"/>
                  <a:gd name="connsiteY21" fmla="*/ 26126 h 4207947"/>
                  <a:gd name="connsiteX22" fmla="*/ 1923946 w 3826542"/>
                  <a:gd name="connsiteY22" fmla="*/ 0 h 4207947"/>
                  <a:gd name="connsiteX23" fmla="*/ 2920742 w 3826542"/>
                  <a:gd name="connsiteY23" fmla="*/ 24116 h 4207947"/>
                  <a:gd name="connsiteX24" fmla="*/ 3826542 w 3826542"/>
                  <a:gd name="connsiteY24" fmla="*/ 133373 h 4207947"/>
                  <a:gd name="connsiteX0" fmla="*/ 3841095 w 3841095"/>
                  <a:gd name="connsiteY0" fmla="*/ 133373 h 4207947"/>
                  <a:gd name="connsiteX1" fmla="*/ 3692963 w 3841095"/>
                  <a:gd name="connsiteY1" fmla="*/ 530683 h 4207947"/>
                  <a:gd name="connsiteX2" fmla="*/ 3584808 w 3841095"/>
                  <a:gd name="connsiteY2" fmla="*/ 638837 h 4207947"/>
                  <a:gd name="connsiteX3" fmla="*/ 3486485 w 3841095"/>
                  <a:gd name="connsiteY3" fmla="*/ 1051792 h 4207947"/>
                  <a:gd name="connsiteX4" fmla="*/ 3515982 w 3841095"/>
                  <a:gd name="connsiteY4" fmla="*/ 1690889 h 4207947"/>
                  <a:gd name="connsiteX5" fmla="*/ 3299672 w 3841095"/>
                  <a:gd name="connsiteY5" fmla="*/ 1700721 h 4207947"/>
                  <a:gd name="connsiteX6" fmla="*/ 3211182 w 3841095"/>
                  <a:gd name="connsiteY6" fmla="*/ 2202167 h 4207947"/>
                  <a:gd name="connsiteX7" fmla="*/ 3073531 w 3841095"/>
                  <a:gd name="connsiteY7" fmla="*/ 1995689 h 4207947"/>
                  <a:gd name="connsiteX8" fmla="*/ 2817892 w 3841095"/>
                  <a:gd name="connsiteY8" fmla="*/ 2497134 h 4207947"/>
                  <a:gd name="connsiteX9" fmla="*/ 2867053 w 3841095"/>
                  <a:gd name="connsiteY9" fmla="*/ 2988747 h 4207947"/>
                  <a:gd name="connsiteX10" fmla="*/ 2434434 w 3841095"/>
                  <a:gd name="connsiteY10" fmla="*/ 3047741 h 4207947"/>
                  <a:gd name="connsiteX11" fmla="*/ 2227956 w 3841095"/>
                  <a:gd name="connsiteY11" fmla="*/ 3745831 h 4207947"/>
                  <a:gd name="connsiteX12" fmla="*/ 1647853 w 3841095"/>
                  <a:gd name="connsiteY12" fmla="*/ 4207947 h 4207947"/>
                  <a:gd name="connsiteX13" fmla="*/ 1018589 w 3841095"/>
                  <a:gd name="connsiteY13" fmla="*/ 2615121 h 4207947"/>
                  <a:gd name="connsiteX14" fmla="*/ 821943 w 3841095"/>
                  <a:gd name="connsiteY14" fmla="*/ 2605289 h 4207947"/>
                  <a:gd name="connsiteX15" fmla="*/ 821943 w 3841095"/>
                  <a:gd name="connsiteY15" fmla="*/ 2074347 h 4207947"/>
                  <a:gd name="connsiteX16" fmla="*/ 526976 w 3841095"/>
                  <a:gd name="connsiteY16" fmla="*/ 1985857 h 4207947"/>
                  <a:gd name="connsiteX17" fmla="*/ 438485 w 3841095"/>
                  <a:gd name="connsiteY17" fmla="*/ 1395921 h 4207947"/>
                  <a:gd name="connsiteX18" fmla="*/ 173014 w 3841095"/>
                  <a:gd name="connsiteY18" fmla="*/ 1091121 h 4207947"/>
                  <a:gd name="connsiteX19" fmla="*/ 153350 w 3841095"/>
                  <a:gd name="connsiteY19" fmla="*/ 638837 h 4207947"/>
                  <a:gd name="connsiteX20" fmla="*/ 14553 w 3841095"/>
                  <a:gd name="connsiteY20" fmla="*/ 62256 h 4207947"/>
                  <a:gd name="connsiteX21" fmla="*/ 991944 w 3841095"/>
                  <a:gd name="connsiteY21" fmla="*/ 26126 h 4207947"/>
                  <a:gd name="connsiteX22" fmla="*/ 1938499 w 3841095"/>
                  <a:gd name="connsiteY22" fmla="*/ 0 h 4207947"/>
                  <a:gd name="connsiteX23" fmla="*/ 2935295 w 3841095"/>
                  <a:gd name="connsiteY23" fmla="*/ 24116 h 4207947"/>
                  <a:gd name="connsiteX24" fmla="*/ 3841095 w 3841095"/>
                  <a:gd name="connsiteY24" fmla="*/ 133373 h 4207947"/>
                  <a:gd name="connsiteX0" fmla="*/ 3837935 w 3837935"/>
                  <a:gd name="connsiteY0" fmla="*/ 133373 h 4207947"/>
                  <a:gd name="connsiteX1" fmla="*/ 3689803 w 3837935"/>
                  <a:gd name="connsiteY1" fmla="*/ 530683 h 4207947"/>
                  <a:gd name="connsiteX2" fmla="*/ 3581648 w 3837935"/>
                  <a:gd name="connsiteY2" fmla="*/ 638837 h 4207947"/>
                  <a:gd name="connsiteX3" fmla="*/ 3483325 w 3837935"/>
                  <a:gd name="connsiteY3" fmla="*/ 1051792 h 4207947"/>
                  <a:gd name="connsiteX4" fmla="*/ 3512822 w 3837935"/>
                  <a:gd name="connsiteY4" fmla="*/ 1690889 h 4207947"/>
                  <a:gd name="connsiteX5" fmla="*/ 3296512 w 3837935"/>
                  <a:gd name="connsiteY5" fmla="*/ 1700721 h 4207947"/>
                  <a:gd name="connsiteX6" fmla="*/ 3208022 w 3837935"/>
                  <a:gd name="connsiteY6" fmla="*/ 2202167 h 4207947"/>
                  <a:gd name="connsiteX7" fmla="*/ 3070371 w 3837935"/>
                  <a:gd name="connsiteY7" fmla="*/ 1995689 h 4207947"/>
                  <a:gd name="connsiteX8" fmla="*/ 2814732 w 3837935"/>
                  <a:gd name="connsiteY8" fmla="*/ 2497134 h 4207947"/>
                  <a:gd name="connsiteX9" fmla="*/ 2863893 w 3837935"/>
                  <a:gd name="connsiteY9" fmla="*/ 2988747 h 4207947"/>
                  <a:gd name="connsiteX10" fmla="*/ 2431274 w 3837935"/>
                  <a:gd name="connsiteY10" fmla="*/ 3047741 h 4207947"/>
                  <a:gd name="connsiteX11" fmla="*/ 2224796 w 3837935"/>
                  <a:gd name="connsiteY11" fmla="*/ 3745831 h 4207947"/>
                  <a:gd name="connsiteX12" fmla="*/ 1644693 w 3837935"/>
                  <a:gd name="connsiteY12" fmla="*/ 4207947 h 4207947"/>
                  <a:gd name="connsiteX13" fmla="*/ 1015429 w 3837935"/>
                  <a:gd name="connsiteY13" fmla="*/ 2615121 h 4207947"/>
                  <a:gd name="connsiteX14" fmla="*/ 818783 w 3837935"/>
                  <a:gd name="connsiteY14" fmla="*/ 2605289 h 4207947"/>
                  <a:gd name="connsiteX15" fmla="*/ 818783 w 3837935"/>
                  <a:gd name="connsiteY15" fmla="*/ 2074347 h 4207947"/>
                  <a:gd name="connsiteX16" fmla="*/ 523816 w 3837935"/>
                  <a:gd name="connsiteY16" fmla="*/ 1985857 h 4207947"/>
                  <a:gd name="connsiteX17" fmla="*/ 435325 w 3837935"/>
                  <a:gd name="connsiteY17" fmla="*/ 1395921 h 4207947"/>
                  <a:gd name="connsiteX18" fmla="*/ 169854 w 3837935"/>
                  <a:gd name="connsiteY18" fmla="*/ 1091121 h 4207947"/>
                  <a:gd name="connsiteX19" fmla="*/ 206460 w 3837935"/>
                  <a:gd name="connsiteY19" fmla="*/ 737311 h 4207947"/>
                  <a:gd name="connsiteX20" fmla="*/ 11393 w 3837935"/>
                  <a:gd name="connsiteY20" fmla="*/ 62256 h 4207947"/>
                  <a:gd name="connsiteX21" fmla="*/ 988784 w 3837935"/>
                  <a:gd name="connsiteY21" fmla="*/ 26126 h 4207947"/>
                  <a:gd name="connsiteX22" fmla="*/ 1935339 w 3837935"/>
                  <a:gd name="connsiteY22" fmla="*/ 0 h 4207947"/>
                  <a:gd name="connsiteX23" fmla="*/ 2932135 w 3837935"/>
                  <a:gd name="connsiteY23" fmla="*/ 24116 h 4207947"/>
                  <a:gd name="connsiteX24" fmla="*/ 3837935 w 3837935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172907 w 3840988"/>
                  <a:gd name="connsiteY18" fmla="*/ 1091121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07947"/>
                  <a:gd name="connsiteX1" fmla="*/ 3692856 w 3840988"/>
                  <a:gd name="connsiteY1" fmla="*/ 530683 h 4207947"/>
                  <a:gd name="connsiteX2" fmla="*/ 3584701 w 3840988"/>
                  <a:gd name="connsiteY2" fmla="*/ 638837 h 4207947"/>
                  <a:gd name="connsiteX3" fmla="*/ 3486378 w 3840988"/>
                  <a:gd name="connsiteY3" fmla="*/ 1051792 h 4207947"/>
                  <a:gd name="connsiteX4" fmla="*/ 3515875 w 3840988"/>
                  <a:gd name="connsiteY4" fmla="*/ 1690889 h 4207947"/>
                  <a:gd name="connsiteX5" fmla="*/ 3299565 w 3840988"/>
                  <a:gd name="connsiteY5" fmla="*/ 1700721 h 4207947"/>
                  <a:gd name="connsiteX6" fmla="*/ 3211075 w 3840988"/>
                  <a:gd name="connsiteY6" fmla="*/ 2202167 h 4207947"/>
                  <a:gd name="connsiteX7" fmla="*/ 3073424 w 3840988"/>
                  <a:gd name="connsiteY7" fmla="*/ 1995689 h 4207947"/>
                  <a:gd name="connsiteX8" fmla="*/ 2817785 w 3840988"/>
                  <a:gd name="connsiteY8" fmla="*/ 2497134 h 4207947"/>
                  <a:gd name="connsiteX9" fmla="*/ 2866946 w 3840988"/>
                  <a:gd name="connsiteY9" fmla="*/ 2988747 h 4207947"/>
                  <a:gd name="connsiteX10" fmla="*/ 2434327 w 3840988"/>
                  <a:gd name="connsiteY10" fmla="*/ 3047741 h 4207947"/>
                  <a:gd name="connsiteX11" fmla="*/ 2227849 w 3840988"/>
                  <a:gd name="connsiteY11" fmla="*/ 3745831 h 4207947"/>
                  <a:gd name="connsiteX12" fmla="*/ 1647746 w 3840988"/>
                  <a:gd name="connsiteY12" fmla="*/ 4207947 h 4207947"/>
                  <a:gd name="connsiteX13" fmla="*/ 1018482 w 3840988"/>
                  <a:gd name="connsiteY13" fmla="*/ 2615121 h 4207947"/>
                  <a:gd name="connsiteX14" fmla="*/ 821836 w 3840988"/>
                  <a:gd name="connsiteY14" fmla="*/ 2605289 h 4207947"/>
                  <a:gd name="connsiteX15" fmla="*/ 821836 w 3840988"/>
                  <a:gd name="connsiteY15" fmla="*/ 2074347 h 4207947"/>
                  <a:gd name="connsiteX16" fmla="*/ 526869 w 3840988"/>
                  <a:gd name="connsiteY16" fmla="*/ 1985857 h 4207947"/>
                  <a:gd name="connsiteX17" fmla="*/ 438378 w 3840988"/>
                  <a:gd name="connsiteY17" fmla="*/ 1395921 h 4207947"/>
                  <a:gd name="connsiteX18" fmla="*/ 215110 w 3840988"/>
                  <a:gd name="connsiteY18" fmla="*/ 1167488 h 4207947"/>
                  <a:gd name="connsiteX19" fmla="*/ 209513 w 3840988"/>
                  <a:gd name="connsiteY19" fmla="*/ 737311 h 4207947"/>
                  <a:gd name="connsiteX20" fmla="*/ 14446 w 3840988"/>
                  <a:gd name="connsiteY20" fmla="*/ 62256 h 4207947"/>
                  <a:gd name="connsiteX21" fmla="*/ 991837 w 3840988"/>
                  <a:gd name="connsiteY21" fmla="*/ 26126 h 4207947"/>
                  <a:gd name="connsiteX22" fmla="*/ 1938392 w 3840988"/>
                  <a:gd name="connsiteY22" fmla="*/ 0 h 4207947"/>
                  <a:gd name="connsiteX23" fmla="*/ 2935188 w 3840988"/>
                  <a:gd name="connsiteY23" fmla="*/ 24116 h 4207947"/>
                  <a:gd name="connsiteX24" fmla="*/ 3840988 w 3840988"/>
                  <a:gd name="connsiteY24" fmla="*/ 133373 h 4207947"/>
                  <a:gd name="connsiteX0" fmla="*/ 3840988 w 3840988"/>
                  <a:gd name="connsiteY0" fmla="*/ 133373 h 4213255"/>
                  <a:gd name="connsiteX1" fmla="*/ 3692856 w 3840988"/>
                  <a:gd name="connsiteY1" fmla="*/ 530683 h 4213255"/>
                  <a:gd name="connsiteX2" fmla="*/ 3584701 w 3840988"/>
                  <a:gd name="connsiteY2" fmla="*/ 638837 h 4213255"/>
                  <a:gd name="connsiteX3" fmla="*/ 3486378 w 3840988"/>
                  <a:gd name="connsiteY3" fmla="*/ 1051792 h 4213255"/>
                  <a:gd name="connsiteX4" fmla="*/ 3515875 w 3840988"/>
                  <a:gd name="connsiteY4" fmla="*/ 1690889 h 4213255"/>
                  <a:gd name="connsiteX5" fmla="*/ 3299565 w 3840988"/>
                  <a:gd name="connsiteY5" fmla="*/ 1700721 h 4213255"/>
                  <a:gd name="connsiteX6" fmla="*/ 3211075 w 3840988"/>
                  <a:gd name="connsiteY6" fmla="*/ 2202167 h 4213255"/>
                  <a:gd name="connsiteX7" fmla="*/ 3073424 w 3840988"/>
                  <a:gd name="connsiteY7" fmla="*/ 1995689 h 4213255"/>
                  <a:gd name="connsiteX8" fmla="*/ 2817785 w 3840988"/>
                  <a:gd name="connsiteY8" fmla="*/ 2497134 h 4213255"/>
                  <a:gd name="connsiteX9" fmla="*/ 2866946 w 3840988"/>
                  <a:gd name="connsiteY9" fmla="*/ 2988747 h 4213255"/>
                  <a:gd name="connsiteX10" fmla="*/ 2434327 w 3840988"/>
                  <a:gd name="connsiteY10" fmla="*/ 3047741 h 4213255"/>
                  <a:gd name="connsiteX11" fmla="*/ 2227849 w 3840988"/>
                  <a:gd name="connsiteY11" fmla="*/ 3745831 h 4213255"/>
                  <a:gd name="connsiteX12" fmla="*/ 1840392 w 3840988"/>
                  <a:gd name="connsiteY12" fmla="*/ 4213256 h 4213255"/>
                  <a:gd name="connsiteX13" fmla="*/ 1018482 w 3840988"/>
                  <a:gd name="connsiteY13" fmla="*/ 2615121 h 4213255"/>
                  <a:gd name="connsiteX14" fmla="*/ 821836 w 3840988"/>
                  <a:gd name="connsiteY14" fmla="*/ 2605289 h 4213255"/>
                  <a:gd name="connsiteX15" fmla="*/ 821836 w 3840988"/>
                  <a:gd name="connsiteY15" fmla="*/ 2074347 h 4213255"/>
                  <a:gd name="connsiteX16" fmla="*/ 526869 w 3840988"/>
                  <a:gd name="connsiteY16" fmla="*/ 1985857 h 4213255"/>
                  <a:gd name="connsiteX17" fmla="*/ 438378 w 3840988"/>
                  <a:gd name="connsiteY17" fmla="*/ 1395921 h 4213255"/>
                  <a:gd name="connsiteX18" fmla="*/ 215110 w 3840988"/>
                  <a:gd name="connsiteY18" fmla="*/ 1167488 h 4213255"/>
                  <a:gd name="connsiteX19" fmla="*/ 209513 w 3840988"/>
                  <a:gd name="connsiteY19" fmla="*/ 737311 h 4213255"/>
                  <a:gd name="connsiteX20" fmla="*/ 14446 w 3840988"/>
                  <a:gd name="connsiteY20" fmla="*/ 62256 h 4213255"/>
                  <a:gd name="connsiteX21" fmla="*/ 991837 w 3840988"/>
                  <a:gd name="connsiteY21" fmla="*/ 26126 h 4213255"/>
                  <a:gd name="connsiteX22" fmla="*/ 1938392 w 3840988"/>
                  <a:gd name="connsiteY22" fmla="*/ 0 h 4213255"/>
                  <a:gd name="connsiteX23" fmla="*/ 2935188 w 3840988"/>
                  <a:gd name="connsiteY23" fmla="*/ 24116 h 4213255"/>
                  <a:gd name="connsiteX24" fmla="*/ 3840988 w 3840988"/>
                  <a:gd name="connsiteY24" fmla="*/ 133373 h 421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0988" h="4213255">
                    <a:moveTo>
                      <a:pt x="3840988" y="133373"/>
                    </a:moveTo>
                    <a:lnTo>
                      <a:pt x="3692856" y="530683"/>
                    </a:lnTo>
                    <a:lnTo>
                      <a:pt x="3584701" y="638837"/>
                    </a:lnTo>
                    <a:lnTo>
                      <a:pt x="3486378" y="1051792"/>
                    </a:lnTo>
                    <a:lnTo>
                      <a:pt x="3515875" y="1690889"/>
                    </a:lnTo>
                    <a:lnTo>
                      <a:pt x="3299565" y="1700721"/>
                    </a:lnTo>
                    <a:lnTo>
                      <a:pt x="3211075" y="2202167"/>
                    </a:lnTo>
                    <a:lnTo>
                      <a:pt x="3073424" y="1995689"/>
                    </a:lnTo>
                    <a:lnTo>
                      <a:pt x="2817785" y="2497134"/>
                    </a:lnTo>
                    <a:lnTo>
                      <a:pt x="2866946" y="2988747"/>
                    </a:lnTo>
                    <a:lnTo>
                      <a:pt x="2434327" y="3047741"/>
                    </a:lnTo>
                    <a:lnTo>
                      <a:pt x="2227849" y="3745831"/>
                    </a:lnTo>
                    <a:lnTo>
                      <a:pt x="1840392" y="4213256"/>
                    </a:lnTo>
                    <a:lnTo>
                      <a:pt x="1018482" y="2615121"/>
                    </a:lnTo>
                    <a:lnTo>
                      <a:pt x="821836" y="2605289"/>
                    </a:lnTo>
                    <a:lnTo>
                      <a:pt x="821836" y="2074347"/>
                    </a:lnTo>
                    <a:lnTo>
                      <a:pt x="526869" y="1985857"/>
                    </a:lnTo>
                    <a:lnTo>
                      <a:pt x="438378" y="1395921"/>
                    </a:lnTo>
                    <a:lnTo>
                      <a:pt x="215110" y="1167488"/>
                    </a:lnTo>
                    <a:cubicBezTo>
                      <a:pt x="213244" y="1024096"/>
                      <a:pt x="211379" y="880703"/>
                      <a:pt x="209513" y="737311"/>
                    </a:cubicBezTo>
                    <a:cubicBezTo>
                      <a:pt x="104967" y="619474"/>
                      <a:pt x="-47810" y="419243"/>
                      <a:pt x="14446" y="62256"/>
                    </a:cubicBezTo>
                    <a:cubicBezTo>
                      <a:pt x="479580" y="319509"/>
                      <a:pt x="733699" y="182866"/>
                      <a:pt x="991837" y="26126"/>
                    </a:cubicBezTo>
                    <a:cubicBezTo>
                      <a:pt x="1320868" y="321890"/>
                      <a:pt x="1713738" y="248742"/>
                      <a:pt x="1938392" y="0"/>
                    </a:cubicBezTo>
                    <a:cubicBezTo>
                      <a:pt x="2097825" y="132974"/>
                      <a:pt x="2667326" y="344871"/>
                      <a:pt x="2935188" y="24116"/>
                    </a:cubicBezTo>
                    <a:cubicBezTo>
                      <a:pt x="3209079" y="223866"/>
                      <a:pt x="3666813" y="206370"/>
                      <a:pt x="3840988" y="133373"/>
                    </a:cubicBezTo>
                    <a:close/>
                  </a:path>
                </a:pathLst>
              </a:custGeom>
              <a:solidFill>
                <a:srgbClr val="309C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73255F9-2154-49D6-B970-634A3428C81A}"/>
                  </a:ext>
                </a:extLst>
              </p:cNvPr>
              <p:cNvSpPr/>
              <p:nvPr/>
            </p:nvSpPr>
            <p:spPr>
              <a:xfrm>
                <a:off x="4493342" y="2841524"/>
                <a:ext cx="2448232" cy="3763340"/>
              </a:xfrm>
              <a:custGeom>
                <a:avLst/>
                <a:gdLst>
                  <a:gd name="connsiteX0" fmla="*/ 1465006 w 2448232"/>
                  <a:gd name="connsiteY0" fmla="*/ 0 h 3805083"/>
                  <a:gd name="connsiteX1" fmla="*/ 1622323 w 2448232"/>
                  <a:gd name="connsiteY1" fmla="*/ 776748 h 3805083"/>
                  <a:gd name="connsiteX2" fmla="*/ 1248697 w 2448232"/>
                  <a:gd name="connsiteY2" fmla="*/ 1366683 h 3805083"/>
                  <a:gd name="connsiteX3" fmla="*/ 1425677 w 2448232"/>
                  <a:gd name="connsiteY3" fmla="*/ 2015612 h 3805083"/>
                  <a:gd name="connsiteX4" fmla="*/ 1445342 w 2448232"/>
                  <a:gd name="connsiteY4" fmla="*/ 1700980 h 3805083"/>
                  <a:gd name="connsiteX5" fmla="*/ 1573161 w 2448232"/>
                  <a:gd name="connsiteY5" fmla="*/ 2084438 h 3805083"/>
                  <a:gd name="connsiteX6" fmla="*/ 1828800 w 2448232"/>
                  <a:gd name="connsiteY6" fmla="*/ 1897625 h 3805083"/>
                  <a:gd name="connsiteX7" fmla="*/ 2202426 w 2448232"/>
                  <a:gd name="connsiteY7" fmla="*/ 2025445 h 3805083"/>
                  <a:gd name="connsiteX8" fmla="*/ 2448232 w 2448232"/>
                  <a:gd name="connsiteY8" fmla="*/ 1691148 h 3805083"/>
                  <a:gd name="connsiteX9" fmla="*/ 2163097 w 2448232"/>
                  <a:gd name="connsiteY9" fmla="*/ 2458064 h 3805083"/>
                  <a:gd name="connsiteX10" fmla="*/ 2064774 w 2448232"/>
                  <a:gd name="connsiteY10" fmla="*/ 2467896 h 3805083"/>
                  <a:gd name="connsiteX11" fmla="*/ 2054942 w 2448232"/>
                  <a:gd name="connsiteY11" fmla="*/ 2310580 h 3805083"/>
                  <a:gd name="connsiteX12" fmla="*/ 1946787 w 2448232"/>
                  <a:gd name="connsiteY12" fmla="*/ 2458064 h 3805083"/>
                  <a:gd name="connsiteX13" fmla="*/ 2123768 w 2448232"/>
                  <a:gd name="connsiteY13" fmla="*/ 2851354 h 3805083"/>
                  <a:gd name="connsiteX14" fmla="*/ 2045110 w 2448232"/>
                  <a:gd name="connsiteY14" fmla="*/ 3283974 h 3805083"/>
                  <a:gd name="connsiteX15" fmla="*/ 1435510 w 2448232"/>
                  <a:gd name="connsiteY15" fmla="*/ 3805083 h 3805083"/>
                  <a:gd name="connsiteX16" fmla="*/ 776748 w 2448232"/>
                  <a:gd name="connsiteY16" fmla="*/ 2123767 h 3805083"/>
                  <a:gd name="connsiteX17" fmla="*/ 560439 w 2448232"/>
                  <a:gd name="connsiteY17" fmla="*/ 1927122 h 3805083"/>
                  <a:gd name="connsiteX18" fmla="*/ 540774 w 2448232"/>
                  <a:gd name="connsiteY18" fmla="*/ 1661651 h 3805083"/>
                  <a:gd name="connsiteX19" fmla="*/ 255639 w 2448232"/>
                  <a:gd name="connsiteY19" fmla="*/ 1533832 h 3805083"/>
                  <a:gd name="connsiteX20" fmla="*/ 176981 w 2448232"/>
                  <a:gd name="connsiteY20" fmla="*/ 953729 h 3805083"/>
                  <a:gd name="connsiteX21" fmla="*/ 0 w 2448232"/>
                  <a:gd name="connsiteY21" fmla="*/ 648929 h 3805083"/>
                  <a:gd name="connsiteX22" fmla="*/ 412955 w 2448232"/>
                  <a:gd name="connsiteY22" fmla="*/ 835742 h 3805083"/>
                  <a:gd name="connsiteX23" fmla="*/ 363793 w 2448232"/>
                  <a:gd name="connsiteY23" fmla="*/ 1199535 h 3805083"/>
                  <a:gd name="connsiteX24" fmla="*/ 737419 w 2448232"/>
                  <a:gd name="connsiteY24" fmla="*/ 963561 h 3805083"/>
                  <a:gd name="connsiteX25" fmla="*/ 904568 w 2448232"/>
                  <a:gd name="connsiteY25" fmla="*/ 540774 h 3805083"/>
                  <a:gd name="connsiteX26" fmla="*/ 1150374 w 2448232"/>
                  <a:gd name="connsiteY26" fmla="*/ 884903 h 3805083"/>
                  <a:gd name="connsiteX27" fmla="*/ 1474839 w 2448232"/>
                  <a:gd name="connsiteY27" fmla="*/ 668593 h 3805083"/>
                  <a:gd name="connsiteX28" fmla="*/ 1465006 w 2448232"/>
                  <a:gd name="connsiteY28" fmla="*/ 0 h 3805083"/>
                  <a:gd name="connsiteX0" fmla="*/ 1465006 w 2448232"/>
                  <a:gd name="connsiteY0" fmla="*/ 0 h 3763340"/>
                  <a:gd name="connsiteX1" fmla="*/ 1622323 w 2448232"/>
                  <a:gd name="connsiteY1" fmla="*/ 776748 h 3763340"/>
                  <a:gd name="connsiteX2" fmla="*/ 1248697 w 2448232"/>
                  <a:gd name="connsiteY2" fmla="*/ 1366683 h 3763340"/>
                  <a:gd name="connsiteX3" fmla="*/ 1425677 w 2448232"/>
                  <a:gd name="connsiteY3" fmla="*/ 2015612 h 3763340"/>
                  <a:gd name="connsiteX4" fmla="*/ 1445342 w 2448232"/>
                  <a:gd name="connsiteY4" fmla="*/ 1700980 h 3763340"/>
                  <a:gd name="connsiteX5" fmla="*/ 1573161 w 2448232"/>
                  <a:gd name="connsiteY5" fmla="*/ 2084438 h 3763340"/>
                  <a:gd name="connsiteX6" fmla="*/ 1828800 w 2448232"/>
                  <a:gd name="connsiteY6" fmla="*/ 1897625 h 3763340"/>
                  <a:gd name="connsiteX7" fmla="*/ 2202426 w 2448232"/>
                  <a:gd name="connsiteY7" fmla="*/ 2025445 h 3763340"/>
                  <a:gd name="connsiteX8" fmla="*/ 2448232 w 2448232"/>
                  <a:gd name="connsiteY8" fmla="*/ 1691148 h 3763340"/>
                  <a:gd name="connsiteX9" fmla="*/ 2163097 w 2448232"/>
                  <a:gd name="connsiteY9" fmla="*/ 2458064 h 3763340"/>
                  <a:gd name="connsiteX10" fmla="*/ 2064774 w 2448232"/>
                  <a:gd name="connsiteY10" fmla="*/ 2467896 h 3763340"/>
                  <a:gd name="connsiteX11" fmla="*/ 2054942 w 2448232"/>
                  <a:gd name="connsiteY11" fmla="*/ 2310580 h 3763340"/>
                  <a:gd name="connsiteX12" fmla="*/ 1946787 w 2448232"/>
                  <a:gd name="connsiteY12" fmla="*/ 2458064 h 3763340"/>
                  <a:gd name="connsiteX13" fmla="*/ 2123768 w 2448232"/>
                  <a:gd name="connsiteY13" fmla="*/ 2851354 h 3763340"/>
                  <a:gd name="connsiteX14" fmla="*/ 2045110 w 2448232"/>
                  <a:gd name="connsiteY14" fmla="*/ 3283974 h 3763340"/>
                  <a:gd name="connsiteX15" fmla="*/ 1609510 w 2448232"/>
                  <a:gd name="connsiteY15" fmla="*/ 3763340 h 3763340"/>
                  <a:gd name="connsiteX16" fmla="*/ 776748 w 2448232"/>
                  <a:gd name="connsiteY16" fmla="*/ 2123767 h 3763340"/>
                  <a:gd name="connsiteX17" fmla="*/ 560439 w 2448232"/>
                  <a:gd name="connsiteY17" fmla="*/ 1927122 h 3763340"/>
                  <a:gd name="connsiteX18" fmla="*/ 540774 w 2448232"/>
                  <a:gd name="connsiteY18" fmla="*/ 1661651 h 3763340"/>
                  <a:gd name="connsiteX19" fmla="*/ 255639 w 2448232"/>
                  <a:gd name="connsiteY19" fmla="*/ 1533832 h 3763340"/>
                  <a:gd name="connsiteX20" fmla="*/ 176981 w 2448232"/>
                  <a:gd name="connsiteY20" fmla="*/ 953729 h 3763340"/>
                  <a:gd name="connsiteX21" fmla="*/ 0 w 2448232"/>
                  <a:gd name="connsiteY21" fmla="*/ 648929 h 3763340"/>
                  <a:gd name="connsiteX22" fmla="*/ 412955 w 2448232"/>
                  <a:gd name="connsiteY22" fmla="*/ 835742 h 3763340"/>
                  <a:gd name="connsiteX23" fmla="*/ 363793 w 2448232"/>
                  <a:gd name="connsiteY23" fmla="*/ 1199535 h 3763340"/>
                  <a:gd name="connsiteX24" fmla="*/ 737419 w 2448232"/>
                  <a:gd name="connsiteY24" fmla="*/ 963561 h 3763340"/>
                  <a:gd name="connsiteX25" fmla="*/ 904568 w 2448232"/>
                  <a:gd name="connsiteY25" fmla="*/ 540774 h 3763340"/>
                  <a:gd name="connsiteX26" fmla="*/ 1150374 w 2448232"/>
                  <a:gd name="connsiteY26" fmla="*/ 884903 h 3763340"/>
                  <a:gd name="connsiteX27" fmla="*/ 1474839 w 2448232"/>
                  <a:gd name="connsiteY27" fmla="*/ 668593 h 3763340"/>
                  <a:gd name="connsiteX28" fmla="*/ 1465006 w 2448232"/>
                  <a:gd name="connsiteY28" fmla="*/ 0 h 376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48232" h="3763340">
                    <a:moveTo>
                      <a:pt x="1465006" y="0"/>
                    </a:moveTo>
                    <a:lnTo>
                      <a:pt x="1622323" y="776748"/>
                    </a:lnTo>
                    <a:lnTo>
                      <a:pt x="1248697" y="1366683"/>
                    </a:lnTo>
                    <a:lnTo>
                      <a:pt x="1425677" y="2015612"/>
                    </a:lnTo>
                    <a:lnTo>
                      <a:pt x="1445342" y="1700980"/>
                    </a:lnTo>
                    <a:lnTo>
                      <a:pt x="1573161" y="2084438"/>
                    </a:lnTo>
                    <a:lnTo>
                      <a:pt x="1828800" y="1897625"/>
                    </a:lnTo>
                    <a:lnTo>
                      <a:pt x="2202426" y="2025445"/>
                    </a:lnTo>
                    <a:lnTo>
                      <a:pt x="2448232" y="1691148"/>
                    </a:lnTo>
                    <a:lnTo>
                      <a:pt x="2163097" y="2458064"/>
                    </a:lnTo>
                    <a:lnTo>
                      <a:pt x="2064774" y="2467896"/>
                    </a:lnTo>
                    <a:lnTo>
                      <a:pt x="2054942" y="2310580"/>
                    </a:lnTo>
                    <a:lnTo>
                      <a:pt x="1946787" y="2458064"/>
                    </a:lnTo>
                    <a:lnTo>
                      <a:pt x="2123768" y="2851354"/>
                    </a:lnTo>
                    <a:lnTo>
                      <a:pt x="2045110" y="3283974"/>
                    </a:lnTo>
                    <a:lnTo>
                      <a:pt x="1609510" y="3763340"/>
                    </a:lnTo>
                    <a:lnTo>
                      <a:pt x="776748" y="2123767"/>
                    </a:lnTo>
                    <a:lnTo>
                      <a:pt x="560439" y="1927122"/>
                    </a:lnTo>
                    <a:lnTo>
                      <a:pt x="540774" y="1661651"/>
                    </a:lnTo>
                    <a:lnTo>
                      <a:pt x="255639" y="1533832"/>
                    </a:lnTo>
                    <a:lnTo>
                      <a:pt x="176981" y="953729"/>
                    </a:lnTo>
                    <a:lnTo>
                      <a:pt x="0" y="648929"/>
                    </a:lnTo>
                    <a:lnTo>
                      <a:pt x="412955" y="835742"/>
                    </a:lnTo>
                    <a:lnTo>
                      <a:pt x="363793" y="1199535"/>
                    </a:lnTo>
                    <a:lnTo>
                      <a:pt x="737419" y="963561"/>
                    </a:lnTo>
                    <a:lnTo>
                      <a:pt x="904568" y="540774"/>
                    </a:lnTo>
                    <a:lnTo>
                      <a:pt x="1150374" y="884903"/>
                    </a:lnTo>
                    <a:lnTo>
                      <a:pt x="1474839" y="668593"/>
                    </a:lnTo>
                    <a:lnTo>
                      <a:pt x="1465006" y="0"/>
                    </a:lnTo>
                    <a:close/>
                  </a:path>
                </a:pathLst>
              </a:custGeom>
              <a:solidFill>
                <a:srgbClr val="1965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342B0C6-1B5C-4F65-85F8-E5D87F5FC2C0}"/>
                  </a:ext>
                </a:extLst>
              </p:cNvPr>
              <p:cNvSpPr/>
              <p:nvPr/>
            </p:nvSpPr>
            <p:spPr>
              <a:xfrm>
                <a:off x="5240594" y="4286865"/>
                <a:ext cx="481780" cy="776748"/>
              </a:xfrm>
              <a:custGeom>
                <a:avLst/>
                <a:gdLst>
                  <a:gd name="connsiteX0" fmla="*/ 186812 w 481780"/>
                  <a:gd name="connsiteY0" fmla="*/ 0 h 776748"/>
                  <a:gd name="connsiteX1" fmla="*/ 422787 w 481780"/>
                  <a:gd name="connsiteY1" fmla="*/ 285135 h 776748"/>
                  <a:gd name="connsiteX2" fmla="*/ 481780 w 481780"/>
                  <a:gd name="connsiteY2" fmla="*/ 776748 h 776748"/>
                  <a:gd name="connsiteX3" fmla="*/ 0 w 481780"/>
                  <a:gd name="connsiteY3" fmla="*/ 334296 h 776748"/>
                  <a:gd name="connsiteX4" fmla="*/ 186812 w 481780"/>
                  <a:gd name="connsiteY4" fmla="*/ 0 h 77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780" h="776748">
                    <a:moveTo>
                      <a:pt x="186812" y="0"/>
                    </a:moveTo>
                    <a:lnTo>
                      <a:pt x="422787" y="285135"/>
                    </a:lnTo>
                    <a:lnTo>
                      <a:pt x="481780" y="776748"/>
                    </a:lnTo>
                    <a:lnTo>
                      <a:pt x="0" y="334296"/>
                    </a:lnTo>
                    <a:lnTo>
                      <a:pt x="186812" y="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CB449B9-38E5-4B1D-BE20-8F9BAEDBBBF9}"/>
                  </a:ext>
                </a:extLst>
              </p:cNvPr>
              <p:cNvSpPr/>
              <p:nvPr/>
            </p:nvSpPr>
            <p:spPr>
              <a:xfrm>
                <a:off x="4503174" y="2664542"/>
                <a:ext cx="412955" cy="383458"/>
              </a:xfrm>
              <a:custGeom>
                <a:avLst/>
                <a:gdLst>
                  <a:gd name="connsiteX0" fmla="*/ 78658 w 412955"/>
                  <a:gd name="connsiteY0" fmla="*/ 0 h 383458"/>
                  <a:gd name="connsiteX1" fmla="*/ 255639 w 412955"/>
                  <a:gd name="connsiteY1" fmla="*/ 176981 h 383458"/>
                  <a:gd name="connsiteX2" fmla="*/ 412955 w 412955"/>
                  <a:gd name="connsiteY2" fmla="*/ 383458 h 383458"/>
                  <a:gd name="connsiteX3" fmla="*/ 0 w 412955"/>
                  <a:gd name="connsiteY3" fmla="*/ 176981 h 383458"/>
                  <a:gd name="connsiteX4" fmla="*/ 78658 w 412955"/>
                  <a:gd name="connsiteY4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955" h="383458">
                    <a:moveTo>
                      <a:pt x="78658" y="0"/>
                    </a:moveTo>
                    <a:lnTo>
                      <a:pt x="255639" y="176981"/>
                    </a:lnTo>
                    <a:lnTo>
                      <a:pt x="412955" y="383458"/>
                    </a:lnTo>
                    <a:lnTo>
                      <a:pt x="0" y="176981"/>
                    </a:lnTo>
                    <a:lnTo>
                      <a:pt x="78658" y="0"/>
                    </a:lnTo>
                    <a:close/>
                  </a:path>
                </a:pathLst>
              </a:custGeom>
              <a:solidFill>
                <a:srgbClr val="208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4E5E6D-5A31-4BF2-9AD8-752876BF7C4F}"/>
                  </a:ext>
                </a:extLst>
              </p:cNvPr>
              <p:cNvSpPr/>
              <p:nvPr/>
            </p:nvSpPr>
            <p:spPr>
              <a:xfrm>
                <a:off x="6322142" y="3382297"/>
                <a:ext cx="589935" cy="1002890"/>
              </a:xfrm>
              <a:custGeom>
                <a:avLst/>
                <a:gdLst>
                  <a:gd name="connsiteX0" fmla="*/ 589935 w 589935"/>
                  <a:gd name="connsiteY0" fmla="*/ 176980 h 1002890"/>
                  <a:gd name="connsiteX1" fmla="*/ 304800 w 589935"/>
                  <a:gd name="connsiteY1" fmla="*/ 1002890 h 1002890"/>
                  <a:gd name="connsiteX2" fmla="*/ 0 w 589935"/>
                  <a:gd name="connsiteY2" fmla="*/ 88490 h 1002890"/>
                  <a:gd name="connsiteX3" fmla="*/ 265471 w 589935"/>
                  <a:gd name="connsiteY3" fmla="*/ 324464 h 1002890"/>
                  <a:gd name="connsiteX4" fmla="*/ 275303 w 589935"/>
                  <a:gd name="connsiteY4" fmla="*/ 0 h 1002890"/>
                  <a:gd name="connsiteX5" fmla="*/ 589935 w 589935"/>
                  <a:gd name="connsiteY5" fmla="*/ 176980 h 100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935" h="1002890">
                    <a:moveTo>
                      <a:pt x="589935" y="176980"/>
                    </a:moveTo>
                    <a:lnTo>
                      <a:pt x="304800" y="1002890"/>
                    </a:lnTo>
                    <a:lnTo>
                      <a:pt x="0" y="88490"/>
                    </a:lnTo>
                    <a:lnTo>
                      <a:pt x="265471" y="324464"/>
                    </a:lnTo>
                    <a:lnTo>
                      <a:pt x="275303" y="0"/>
                    </a:lnTo>
                    <a:lnTo>
                      <a:pt x="589935" y="176980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1F8C775-97FB-4978-B185-E201D85E3A2F}"/>
                  </a:ext>
                </a:extLst>
              </p:cNvPr>
              <p:cNvSpPr/>
              <p:nvPr/>
            </p:nvSpPr>
            <p:spPr>
              <a:xfrm>
                <a:off x="6302477" y="4591665"/>
                <a:ext cx="530942" cy="344129"/>
              </a:xfrm>
              <a:custGeom>
                <a:avLst/>
                <a:gdLst>
                  <a:gd name="connsiteX0" fmla="*/ 530942 w 530942"/>
                  <a:gd name="connsiteY0" fmla="*/ 117987 h 344129"/>
                  <a:gd name="connsiteX1" fmla="*/ 383458 w 530942"/>
                  <a:gd name="connsiteY1" fmla="*/ 344129 h 344129"/>
                  <a:gd name="connsiteX2" fmla="*/ 0 w 530942"/>
                  <a:gd name="connsiteY2" fmla="*/ 157316 h 344129"/>
                  <a:gd name="connsiteX3" fmla="*/ 0 w 530942"/>
                  <a:gd name="connsiteY3" fmla="*/ 0 h 344129"/>
                  <a:gd name="connsiteX4" fmla="*/ 530942 w 530942"/>
                  <a:gd name="connsiteY4" fmla="*/ 117987 h 34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942" h="344129">
                    <a:moveTo>
                      <a:pt x="530942" y="117987"/>
                    </a:moveTo>
                    <a:lnTo>
                      <a:pt x="383458" y="344129"/>
                    </a:lnTo>
                    <a:lnTo>
                      <a:pt x="0" y="157316"/>
                    </a:lnTo>
                    <a:lnTo>
                      <a:pt x="0" y="0"/>
                    </a:lnTo>
                    <a:lnTo>
                      <a:pt x="530942" y="117987"/>
                    </a:lnTo>
                    <a:close/>
                  </a:path>
                </a:pathLst>
              </a:custGeom>
              <a:solidFill>
                <a:srgbClr val="44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C45DBBB-09BF-44BC-86DC-8D7225A038DF}"/>
                  </a:ext>
                </a:extLst>
              </p:cNvPr>
              <p:cNvSpPr/>
              <p:nvPr/>
            </p:nvSpPr>
            <p:spPr>
              <a:xfrm>
                <a:off x="7266039" y="2812026"/>
                <a:ext cx="619432" cy="1779639"/>
              </a:xfrm>
              <a:custGeom>
                <a:avLst/>
                <a:gdLst>
                  <a:gd name="connsiteX0" fmla="*/ 619432 w 619432"/>
                  <a:gd name="connsiteY0" fmla="*/ 196645 h 1779639"/>
                  <a:gd name="connsiteX1" fmla="*/ 452284 w 619432"/>
                  <a:gd name="connsiteY1" fmla="*/ 589935 h 1779639"/>
                  <a:gd name="connsiteX2" fmla="*/ 521109 w 619432"/>
                  <a:gd name="connsiteY2" fmla="*/ 1327355 h 1779639"/>
                  <a:gd name="connsiteX3" fmla="*/ 314632 w 619432"/>
                  <a:gd name="connsiteY3" fmla="*/ 1268361 h 1779639"/>
                  <a:gd name="connsiteX4" fmla="*/ 186813 w 619432"/>
                  <a:gd name="connsiteY4" fmla="*/ 1779639 h 1779639"/>
                  <a:gd name="connsiteX5" fmla="*/ 58993 w 619432"/>
                  <a:gd name="connsiteY5" fmla="*/ 1504335 h 1779639"/>
                  <a:gd name="connsiteX6" fmla="*/ 0 w 619432"/>
                  <a:gd name="connsiteY6" fmla="*/ 245806 h 1779639"/>
                  <a:gd name="connsiteX7" fmla="*/ 167148 w 619432"/>
                  <a:gd name="connsiteY7" fmla="*/ 383458 h 1779639"/>
                  <a:gd name="connsiteX8" fmla="*/ 255638 w 619432"/>
                  <a:gd name="connsiteY8" fmla="*/ 0 h 1779639"/>
                  <a:gd name="connsiteX9" fmla="*/ 619432 w 619432"/>
                  <a:gd name="connsiteY9" fmla="*/ 196645 h 177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432" h="1779639">
                    <a:moveTo>
                      <a:pt x="619432" y="196645"/>
                    </a:moveTo>
                    <a:lnTo>
                      <a:pt x="452284" y="589935"/>
                    </a:lnTo>
                    <a:lnTo>
                      <a:pt x="521109" y="1327355"/>
                    </a:lnTo>
                    <a:lnTo>
                      <a:pt x="314632" y="1268361"/>
                    </a:lnTo>
                    <a:lnTo>
                      <a:pt x="186813" y="1779639"/>
                    </a:lnTo>
                    <a:lnTo>
                      <a:pt x="58993" y="1504335"/>
                    </a:lnTo>
                    <a:lnTo>
                      <a:pt x="0" y="245806"/>
                    </a:lnTo>
                    <a:lnTo>
                      <a:pt x="167148" y="383458"/>
                    </a:lnTo>
                    <a:lnTo>
                      <a:pt x="255638" y="0"/>
                    </a:lnTo>
                    <a:lnTo>
                      <a:pt x="619432" y="196645"/>
                    </a:lnTo>
                    <a:close/>
                  </a:path>
                </a:pathLst>
              </a:custGeom>
              <a:solidFill>
                <a:srgbClr val="2F9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C74F0E-12C8-49EE-83E4-ED4E0D5A14C6}"/>
              </a:ext>
            </a:extLst>
          </p:cNvPr>
          <p:cNvSpPr txBox="1"/>
          <p:nvPr/>
        </p:nvSpPr>
        <p:spPr>
          <a:xfrm>
            <a:off x="8468260" y="5510802"/>
            <a:ext cx="1524798" cy="43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RETHINKING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705AC-1E12-4829-AD3F-EA6C52FBF8A4}"/>
              </a:ext>
            </a:extLst>
          </p:cNvPr>
          <p:cNvCxnSpPr>
            <a:cxnSpLocks/>
          </p:cNvCxnSpPr>
          <p:nvPr/>
        </p:nvCxnSpPr>
        <p:spPr>
          <a:xfrm flipH="1">
            <a:off x="6093802" y="5169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BBCB6C4-38CC-414F-8AED-AD87ACEAFF50}"/>
              </a:ext>
            </a:extLst>
          </p:cNvPr>
          <p:cNvGrpSpPr/>
          <p:nvPr/>
        </p:nvGrpSpPr>
        <p:grpSpPr>
          <a:xfrm rot="20774643" flipH="1">
            <a:off x="9950259" y="4937942"/>
            <a:ext cx="713590" cy="1263843"/>
            <a:chOff x="7912705" y="3718276"/>
            <a:chExt cx="1144756" cy="202748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67B201E-14A1-4791-83BD-EAFDF371C136}"/>
                </a:ext>
              </a:extLst>
            </p:cNvPr>
            <p:cNvSpPr/>
            <p:nvPr/>
          </p:nvSpPr>
          <p:spPr>
            <a:xfrm rot="16200000" flipH="1">
              <a:off x="8148106" y="4365294"/>
              <a:ext cx="68078" cy="68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FCA49B2-681D-4344-8012-719071FB7A44}"/>
                </a:ext>
              </a:extLst>
            </p:cNvPr>
            <p:cNvSpPr/>
            <p:nvPr/>
          </p:nvSpPr>
          <p:spPr>
            <a:xfrm rot="16200000" flipH="1">
              <a:off x="8114067" y="4075445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45034DE-F928-4C6F-AC3B-8B6A0695716C}"/>
                </a:ext>
              </a:extLst>
            </p:cNvPr>
            <p:cNvSpPr/>
            <p:nvPr/>
          </p:nvSpPr>
          <p:spPr>
            <a:xfrm rot="16200000" flipH="1">
              <a:off x="8184207" y="3855386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A73F1E5-228D-4FE7-952B-A57935438625}"/>
                </a:ext>
              </a:extLst>
            </p:cNvPr>
            <p:cNvSpPr/>
            <p:nvPr/>
          </p:nvSpPr>
          <p:spPr>
            <a:xfrm rot="16200000" flipH="1">
              <a:off x="8190982" y="3718276"/>
              <a:ext cx="50403" cy="504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1ACF05F-1EA8-42FF-920F-686D64BE98BA}"/>
                </a:ext>
              </a:extLst>
            </p:cNvPr>
            <p:cNvGrpSpPr/>
            <p:nvPr/>
          </p:nvGrpSpPr>
          <p:grpSpPr>
            <a:xfrm>
              <a:off x="7912705" y="4199943"/>
              <a:ext cx="1144756" cy="1545815"/>
              <a:chOff x="2944992" y="-525620"/>
              <a:chExt cx="5025035" cy="678552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AB50BA3-0019-45DB-8908-C03E4DDEAFBE}"/>
                  </a:ext>
                </a:extLst>
              </p:cNvPr>
              <p:cNvGrpSpPr/>
              <p:nvPr/>
            </p:nvGrpSpPr>
            <p:grpSpPr>
              <a:xfrm rot="15402077" flipH="1">
                <a:off x="1643909" y="775463"/>
                <a:ext cx="6785529" cy="4183363"/>
                <a:chOff x="1578125" y="821096"/>
                <a:chExt cx="7346653" cy="4529301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40C16B1E-42FF-4772-9F7E-2DC6B7207D98}"/>
                    </a:ext>
                  </a:extLst>
                </p:cNvPr>
                <p:cNvSpPr/>
                <p:nvPr/>
              </p:nvSpPr>
              <p:spPr>
                <a:xfrm>
                  <a:off x="3879838" y="3609072"/>
                  <a:ext cx="622454" cy="1063587"/>
                </a:xfrm>
                <a:custGeom>
                  <a:avLst/>
                  <a:gdLst>
                    <a:gd name="connsiteX0" fmla="*/ 0 w 568960"/>
                    <a:gd name="connsiteY0" fmla="*/ 101600 h 995680"/>
                    <a:gd name="connsiteX1" fmla="*/ 568960 w 568960"/>
                    <a:gd name="connsiteY1" fmla="*/ 0 h 995680"/>
                    <a:gd name="connsiteX2" fmla="*/ 568960 w 568960"/>
                    <a:gd name="connsiteY2" fmla="*/ 822960 h 995680"/>
                    <a:gd name="connsiteX3" fmla="*/ 193040 w 568960"/>
                    <a:gd name="connsiteY3" fmla="*/ 995680 h 995680"/>
                    <a:gd name="connsiteX4" fmla="*/ 345440 w 568960"/>
                    <a:gd name="connsiteY4" fmla="*/ 508000 h 995680"/>
                    <a:gd name="connsiteX5" fmla="*/ 325120 w 568960"/>
                    <a:gd name="connsiteY5" fmla="*/ 375920 h 995680"/>
                    <a:gd name="connsiteX6" fmla="*/ 0 w 568960"/>
                    <a:gd name="connsiteY6" fmla="*/ 101600 h 995680"/>
                    <a:gd name="connsiteX0" fmla="*/ 0 w 600722"/>
                    <a:gd name="connsiteY0" fmla="*/ 89898 h 995680"/>
                    <a:gd name="connsiteX1" fmla="*/ 600722 w 600722"/>
                    <a:gd name="connsiteY1" fmla="*/ 0 h 995680"/>
                    <a:gd name="connsiteX2" fmla="*/ 600722 w 600722"/>
                    <a:gd name="connsiteY2" fmla="*/ 822960 h 995680"/>
                    <a:gd name="connsiteX3" fmla="*/ 224802 w 600722"/>
                    <a:gd name="connsiteY3" fmla="*/ 995680 h 995680"/>
                    <a:gd name="connsiteX4" fmla="*/ 377202 w 600722"/>
                    <a:gd name="connsiteY4" fmla="*/ 508000 h 995680"/>
                    <a:gd name="connsiteX5" fmla="*/ 356882 w 600722"/>
                    <a:gd name="connsiteY5" fmla="*/ 375920 h 995680"/>
                    <a:gd name="connsiteX6" fmla="*/ 0 w 600722"/>
                    <a:gd name="connsiteY6" fmla="*/ 89898 h 995680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56882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77202 w 620782"/>
                    <a:gd name="connsiteY4" fmla="*/ 484597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72277"/>
                    <a:gd name="connsiteX1" fmla="*/ 620782 w 620782"/>
                    <a:gd name="connsiteY1" fmla="*/ 0 h 972277"/>
                    <a:gd name="connsiteX2" fmla="*/ 600722 w 620782"/>
                    <a:gd name="connsiteY2" fmla="*/ 799557 h 972277"/>
                    <a:gd name="connsiteX3" fmla="*/ 224802 w 620782"/>
                    <a:gd name="connsiteY3" fmla="*/ 972277 h 972277"/>
                    <a:gd name="connsiteX4" fmla="*/ 380546 w 620782"/>
                    <a:gd name="connsiteY4" fmla="*/ 539762 h 972277"/>
                    <a:gd name="connsiteX5" fmla="*/ 343509 w 620782"/>
                    <a:gd name="connsiteY5" fmla="*/ 352517 h 972277"/>
                    <a:gd name="connsiteX6" fmla="*/ 0 w 620782"/>
                    <a:gd name="connsiteY6" fmla="*/ 66495 h 972277"/>
                    <a:gd name="connsiteX0" fmla="*/ 0 w 620782"/>
                    <a:gd name="connsiteY0" fmla="*/ 66495 h 965590"/>
                    <a:gd name="connsiteX1" fmla="*/ 620782 w 620782"/>
                    <a:gd name="connsiteY1" fmla="*/ 0 h 965590"/>
                    <a:gd name="connsiteX2" fmla="*/ 600722 w 620782"/>
                    <a:gd name="connsiteY2" fmla="*/ 799557 h 965590"/>
                    <a:gd name="connsiteX3" fmla="*/ 214772 w 620782"/>
                    <a:gd name="connsiteY3" fmla="*/ 965590 h 965590"/>
                    <a:gd name="connsiteX4" fmla="*/ 380546 w 620782"/>
                    <a:gd name="connsiteY4" fmla="*/ 539762 h 965590"/>
                    <a:gd name="connsiteX5" fmla="*/ 343509 w 620782"/>
                    <a:gd name="connsiteY5" fmla="*/ 352517 h 965590"/>
                    <a:gd name="connsiteX6" fmla="*/ 0 w 620782"/>
                    <a:gd name="connsiteY6" fmla="*/ 66495 h 965590"/>
                    <a:gd name="connsiteX0" fmla="*/ 0 w 620782"/>
                    <a:gd name="connsiteY0" fmla="*/ 66495 h 978195"/>
                    <a:gd name="connsiteX1" fmla="*/ 620782 w 620782"/>
                    <a:gd name="connsiteY1" fmla="*/ 0 h 978195"/>
                    <a:gd name="connsiteX2" fmla="*/ 600722 w 620782"/>
                    <a:gd name="connsiteY2" fmla="*/ 799557 h 978195"/>
                    <a:gd name="connsiteX3" fmla="*/ 214772 w 620782"/>
                    <a:gd name="connsiteY3" fmla="*/ 965590 h 978195"/>
                    <a:gd name="connsiteX4" fmla="*/ 380546 w 620782"/>
                    <a:gd name="connsiteY4" fmla="*/ 539762 h 978195"/>
                    <a:gd name="connsiteX5" fmla="*/ 343509 w 620782"/>
                    <a:gd name="connsiteY5" fmla="*/ 352517 h 978195"/>
                    <a:gd name="connsiteX6" fmla="*/ 0 w 620782"/>
                    <a:gd name="connsiteY6" fmla="*/ 66495 h 978195"/>
                    <a:gd name="connsiteX0" fmla="*/ 0 w 622454"/>
                    <a:gd name="connsiteY0" fmla="*/ 66495 h 975227"/>
                    <a:gd name="connsiteX1" fmla="*/ 620782 w 622454"/>
                    <a:gd name="connsiteY1" fmla="*/ 0 h 975227"/>
                    <a:gd name="connsiteX2" fmla="*/ 622454 w 622454"/>
                    <a:gd name="connsiteY2" fmla="*/ 732691 h 975227"/>
                    <a:gd name="connsiteX3" fmla="*/ 214772 w 622454"/>
                    <a:gd name="connsiteY3" fmla="*/ 965590 h 975227"/>
                    <a:gd name="connsiteX4" fmla="*/ 380546 w 622454"/>
                    <a:gd name="connsiteY4" fmla="*/ 539762 h 975227"/>
                    <a:gd name="connsiteX5" fmla="*/ 343509 w 622454"/>
                    <a:gd name="connsiteY5" fmla="*/ 352517 h 975227"/>
                    <a:gd name="connsiteX6" fmla="*/ 0 w 622454"/>
                    <a:gd name="connsiteY6" fmla="*/ 66495 h 975227"/>
                    <a:gd name="connsiteX0" fmla="*/ 0 w 622454"/>
                    <a:gd name="connsiteY0" fmla="*/ 66495 h 991656"/>
                    <a:gd name="connsiteX1" fmla="*/ 620782 w 622454"/>
                    <a:gd name="connsiteY1" fmla="*/ 0 h 991656"/>
                    <a:gd name="connsiteX2" fmla="*/ 622454 w 622454"/>
                    <a:gd name="connsiteY2" fmla="*/ 732691 h 991656"/>
                    <a:gd name="connsiteX3" fmla="*/ 214772 w 622454"/>
                    <a:gd name="connsiteY3" fmla="*/ 965590 h 991656"/>
                    <a:gd name="connsiteX4" fmla="*/ 380546 w 622454"/>
                    <a:gd name="connsiteY4" fmla="*/ 539762 h 991656"/>
                    <a:gd name="connsiteX5" fmla="*/ 343509 w 622454"/>
                    <a:gd name="connsiteY5" fmla="*/ 352517 h 991656"/>
                    <a:gd name="connsiteX6" fmla="*/ 0 w 622454"/>
                    <a:gd name="connsiteY6" fmla="*/ 66495 h 991656"/>
                    <a:gd name="connsiteX0" fmla="*/ 0 w 622454"/>
                    <a:gd name="connsiteY0" fmla="*/ 118534 h 1043695"/>
                    <a:gd name="connsiteX1" fmla="*/ 620782 w 622454"/>
                    <a:gd name="connsiteY1" fmla="*/ 52039 h 1043695"/>
                    <a:gd name="connsiteX2" fmla="*/ 622454 w 622454"/>
                    <a:gd name="connsiteY2" fmla="*/ 784730 h 1043695"/>
                    <a:gd name="connsiteX3" fmla="*/ 214772 w 622454"/>
                    <a:gd name="connsiteY3" fmla="*/ 1017629 h 1043695"/>
                    <a:gd name="connsiteX4" fmla="*/ 380546 w 622454"/>
                    <a:gd name="connsiteY4" fmla="*/ 591801 h 1043695"/>
                    <a:gd name="connsiteX5" fmla="*/ 343509 w 622454"/>
                    <a:gd name="connsiteY5" fmla="*/ 404556 h 1043695"/>
                    <a:gd name="connsiteX6" fmla="*/ 0 w 622454"/>
                    <a:gd name="connsiteY6" fmla="*/ 118534 h 1043695"/>
                    <a:gd name="connsiteX0" fmla="*/ 0 w 622454"/>
                    <a:gd name="connsiteY0" fmla="*/ 138426 h 1063587"/>
                    <a:gd name="connsiteX1" fmla="*/ 620782 w 622454"/>
                    <a:gd name="connsiteY1" fmla="*/ 71931 h 1063587"/>
                    <a:gd name="connsiteX2" fmla="*/ 622454 w 622454"/>
                    <a:gd name="connsiteY2" fmla="*/ 804622 h 1063587"/>
                    <a:gd name="connsiteX3" fmla="*/ 214772 w 622454"/>
                    <a:gd name="connsiteY3" fmla="*/ 1037521 h 1063587"/>
                    <a:gd name="connsiteX4" fmla="*/ 380546 w 622454"/>
                    <a:gd name="connsiteY4" fmla="*/ 611693 h 1063587"/>
                    <a:gd name="connsiteX5" fmla="*/ 343509 w 622454"/>
                    <a:gd name="connsiteY5" fmla="*/ 424448 h 1063587"/>
                    <a:gd name="connsiteX6" fmla="*/ 0 w 622454"/>
                    <a:gd name="connsiteY6" fmla="*/ 138426 h 1063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2454" h="1063587">
                      <a:moveTo>
                        <a:pt x="0" y="138426"/>
                      </a:moveTo>
                      <a:cubicBezTo>
                        <a:pt x="138389" y="19304"/>
                        <a:pt x="365377" y="-68056"/>
                        <a:pt x="620782" y="71931"/>
                      </a:cubicBezTo>
                      <a:cubicBezTo>
                        <a:pt x="621339" y="316161"/>
                        <a:pt x="621897" y="560392"/>
                        <a:pt x="622454" y="804622"/>
                      </a:cubicBezTo>
                      <a:cubicBezTo>
                        <a:pt x="553984" y="1067252"/>
                        <a:pt x="356795" y="1097522"/>
                        <a:pt x="214772" y="1037521"/>
                      </a:cubicBezTo>
                      <a:lnTo>
                        <a:pt x="380546" y="611693"/>
                      </a:lnTo>
                      <a:cubicBezTo>
                        <a:pt x="404420" y="550949"/>
                        <a:pt x="379815" y="465132"/>
                        <a:pt x="343509" y="424448"/>
                      </a:cubicBezTo>
                      <a:lnTo>
                        <a:pt x="0" y="1384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8CAA4CB8-2F0B-4DDE-8B47-55DCF8236D58}"/>
                    </a:ext>
                  </a:extLst>
                </p:cNvPr>
                <p:cNvSpPr/>
                <p:nvPr/>
              </p:nvSpPr>
              <p:spPr>
                <a:xfrm>
                  <a:off x="3416880" y="3817191"/>
                  <a:ext cx="738876" cy="988842"/>
                </a:xfrm>
                <a:custGeom>
                  <a:avLst/>
                  <a:gdLst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83583 h 977923"/>
                    <a:gd name="connsiteX1" fmla="*/ 404543 w 738876"/>
                    <a:gd name="connsiteY1" fmla="*/ 0 h 977923"/>
                    <a:gd name="connsiteX2" fmla="*/ 717144 w 738876"/>
                    <a:gd name="connsiteY2" fmla="*/ 274153 h 977923"/>
                    <a:gd name="connsiteX3" fmla="*/ 738876 w 738876"/>
                    <a:gd name="connsiteY3" fmla="*/ 376124 h 977923"/>
                    <a:gd name="connsiteX4" fmla="*/ 585083 w 738876"/>
                    <a:gd name="connsiteY4" fmla="*/ 752248 h 977923"/>
                    <a:gd name="connsiteX5" fmla="*/ 402871 w 738876"/>
                    <a:gd name="connsiteY5" fmla="*/ 753920 h 977923"/>
                    <a:gd name="connsiteX6" fmla="*/ 402871 w 738876"/>
                    <a:gd name="connsiteY6" fmla="*/ 977923 h 977923"/>
                    <a:gd name="connsiteX7" fmla="*/ 187227 w 738876"/>
                    <a:gd name="connsiteY7" fmla="*/ 977923 h 977923"/>
                    <a:gd name="connsiteX8" fmla="*/ 3344 w 738876"/>
                    <a:gd name="connsiteY8" fmla="*/ 795712 h 977923"/>
                    <a:gd name="connsiteX9" fmla="*/ 0 w 738876"/>
                    <a:gd name="connsiteY9" fmla="*/ 623530 h 977923"/>
                    <a:gd name="connsiteX10" fmla="*/ 220660 w 738876"/>
                    <a:gd name="connsiteY10" fmla="*/ 429617 h 977923"/>
                    <a:gd name="connsiteX11" fmla="*/ 218988 w 738876"/>
                    <a:gd name="connsiteY11" fmla="*/ 83583 h 977923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  <a:gd name="connsiteX0" fmla="*/ 218988 w 738876"/>
                    <a:gd name="connsiteY0" fmla="*/ 94502 h 988842"/>
                    <a:gd name="connsiteX1" fmla="*/ 404543 w 738876"/>
                    <a:gd name="connsiteY1" fmla="*/ 10919 h 988842"/>
                    <a:gd name="connsiteX2" fmla="*/ 717144 w 738876"/>
                    <a:gd name="connsiteY2" fmla="*/ 285072 h 988842"/>
                    <a:gd name="connsiteX3" fmla="*/ 738876 w 738876"/>
                    <a:gd name="connsiteY3" fmla="*/ 387043 h 988842"/>
                    <a:gd name="connsiteX4" fmla="*/ 585083 w 738876"/>
                    <a:gd name="connsiteY4" fmla="*/ 763167 h 988842"/>
                    <a:gd name="connsiteX5" fmla="*/ 402871 w 738876"/>
                    <a:gd name="connsiteY5" fmla="*/ 764839 h 988842"/>
                    <a:gd name="connsiteX6" fmla="*/ 402871 w 738876"/>
                    <a:gd name="connsiteY6" fmla="*/ 988842 h 988842"/>
                    <a:gd name="connsiteX7" fmla="*/ 187227 w 738876"/>
                    <a:gd name="connsiteY7" fmla="*/ 988842 h 988842"/>
                    <a:gd name="connsiteX8" fmla="*/ 3344 w 738876"/>
                    <a:gd name="connsiteY8" fmla="*/ 806631 h 988842"/>
                    <a:gd name="connsiteX9" fmla="*/ 0 w 738876"/>
                    <a:gd name="connsiteY9" fmla="*/ 634449 h 988842"/>
                    <a:gd name="connsiteX10" fmla="*/ 220660 w 738876"/>
                    <a:gd name="connsiteY10" fmla="*/ 440536 h 988842"/>
                    <a:gd name="connsiteX11" fmla="*/ 218988 w 738876"/>
                    <a:gd name="connsiteY11" fmla="*/ 94502 h 98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38876" h="988842">
                      <a:moveTo>
                        <a:pt x="218988" y="94502"/>
                      </a:moveTo>
                      <a:cubicBezTo>
                        <a:pt x="224003" y="33207"/>
                        <a:pt x="322631" y="-24743"/>
                        <a:pt x="404543" y="10919"/>
                      </a:cubicBezTo>
                      <a:lnTo>
                        <a:pt x="717144" y="285072"/>
                      </a:lnTo>
                      <a:lnTo>
                        <a:pt x="738876" y="387043"/>
                      </a:lnTo>
                      <a:lnTo>
                        <a:pt x="585083" y="763167"/>
                      </a:lnTo>
                      <a:lnTo>
                        <a:pt x="402871" y="764839"/>
                      </a:lnTo>
                      <a:lnTo>
                        <a:pt x="402871" y="988842"/>
                      </a:lnTo>
                      <a:lnTo>
                        <a:pt x="187227" y="988842"/>
                      </a:lnTo>
                      <a:cubicBezTo>
                        <a:pt x="110888" y="976583"/>
                        <a:pt x="14488" y="902473"/>
                        <a:pt x="3344" y="806631"/>
                      </a:cubicBezTo>
                      <a:cubicBezTo>
                        <a:pt x="2229" y="749237"/>
                        <a:pt x="1115" y="691843"/>
                        <a:pt x="0" y="634449"/>
                      </a:cubicBezTo>
                      <a:cubicBezTo>
                        <a:pt x="31761" y="539721"/>
                        <a:pt x="90270" y="451681"/>
                        <a:pt x="220660" y="440536"/>
                      </a:cubicBezTo>
                      <a:cubicBezTo>
                        <a:pt x="221217" y="324634"/>
                        <a:pt x="221775" y="208732"/>
                        <a:pt x="218988" y="9450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B42A670E-9C9C-49B4-B194-458DBE3AE4BC}"/>
                    </a:ext>
                  </a:extLst>
                </p:cNvPr>
                <p:cNvSpPr/>
                <p:nvPr/>
              </p:nvSpPr>
              <p:spPr>
                <a:xfrm rot="9142">
                  <a:off x="2971230" y="4600867"/>
                  <a:ext cx="760989" cy="527885"/>
                </a:xfrm>
                <a:custGeom>
                  <a:avLst/>
                  <a:gdLst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182562 w 574675"/>
                    <a:gd name="connsiteY0" fmla="*/ 0 h 525462"/>
                    <a:gd name="connsiteX1" fmla="*/ 0 w 574675"/>
                    <a:gd name="connsiteY1" fmla="*/ 26987 h 525462"/>
                    <a:gd name="connsiteX2" fmla="*/ 82550 w 574675"/>
                    <a:gd name="connsiteY2" fmla="*/ 525462 h 525462"/>
                    <a:gd name="connsiteX3" fmla="*/ 574675 w 574675"/>
                    <a:gd name="connsiteY3" fmla="*/ 434975 h 525462"/>
                    <a:gd name="connsiteX4" fmla="*/ 434975 w 574675"/>
                    <a:gd name="connsiteY4" fmla="*/ 312737 h 525462"/>
                    <a:gd name="connsiteX5" fmla="*/ 182562 w 574675"/>
                    <a:gd name="connsiteY5" fmla="*/ 0 h 525462"/>
                    <a:gd name="connsiteX0" fmla="*/ 241413 w 633526"/>
                    <a:gd name="connsiteY0" fmla="*/ 0 h 528262"/>
                    <a:gd name="connsiteX1" fmla="*/ 58851 w 633526"/>
                    <a:gd name="connsiteY1" fmla="*/ 26987 h 528262"/>
                    <a:gd name="connsiteX2" fmla="*/ 141401 w 633526"/>
                    <a:gd name="connsiteY2" fmla="*/ 525462 h 528262"/>
                    <a:gd name="connsiteX3" fmla="*/ 633526 w 633526"/>
                    <a:gd name="connsiteY3" fmla="*/ 434975 h 528262"/>
                    <a:gd name="connsiteX4" fmla="*/ 493826 w 633526"/>
                    <a:gd name="connsiteY4" fmla="*/ 312737 h 528262"/>
                    <a:gd name="connsiteX5" fmla="*/ 241413 w 633526"/>
                    <a:gd name="connsiteY5" fmla="*/ 0 h 528262"/>
                    <a:gd name="connsiteX0" fmla="*/ 368876 w 760989"/>
                    <a:gd name="connsiteY0" fmla="*/ 0 h 527885"/>
                    <a:gd name="connsiteX1" fmla="*/ 186314 w 760989"/>
                    <a:gd name="connsiteY1" fmla="*/ 26987 h 527885"/>
                    <a:gd name="connsiteX2" fmla="*/ 268864 w 760989"/>
                    <a:gd name="connsiteY2" fmla="*/ 525462 h 527885"/>
                    <a:gd name="connsiteX3" fmla="*/ 760989 w 760989"/>
                    <a:gd name="connsiteY3" fmla="*/ 434975 h 527885"/>
                    <a:gd name="connsiteX4" fmla="*/ 621289 w 760989"/>
                    <a:gd name="connsiteY4" fmla="*/ 312737 h 527885"/>
                    <a:gd name="connsiteX5" fmla="*/ 368876 w 760989"/>
                    <a:gd name="connsiteY5" fmla="*/ 0 h 52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60989" h="527885">
                      <a:moveTo>
                        <a:pt x="368876" y="0"/>
                      </a:moveTo>
                      <a:lnTo>
                        <a:pt x="186314" y="26987"/>
                      </a:lnTo>
                      <a:cubicBezTo>
                        <a:pt x="-125894" y="129645"/>
                        <a:pt x="-9478" y="564091"/>
                        <a:pt x="268864" y="525462"/>
                      </a:cubicBezTo>
                      <a:lnTo>
                        <a:pt x="760989" y="434975"/>
                      </a:lnTo>
                      <a:lnTo>
                        <a:pt x="621289" y="312737"/>
                      </a:lnTo>
                      <a:cubicBezTo>
                        <a:pt x="467301" y="268816"/>
                        <a:pt x="386339" y="161396"/>
                        <a:pt x="36887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A32207F5-C2FB-4305-8DD8-169DDE231F32}"/>
                    </a:ext>
                  </a:extLst>
                </p:cNvPr>
                <p:cNvSpPr/>
                <p:nvPr/>
              </p:nvSpPr>
              <p:spPr>
                <a:xfrm>
                  <a:off x="3731969" y="2771933"/>
                  <a:ext cx="1164293" cy="2305974"/>
                </a:xfrm>
                <a:custGeom>
                  <a:avLst/>
                  <a:gdLst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28756"/>
                    <a:gd name="connsiteX1" fmla="*/ 194373 w 1161170"/>
                    <a:gd name="connsiteY1" fmla="*/ 417481 h 628756"/>
                    <a:gd name="connsiteX2" fmla="*/ 194373 w 1161170"/>
                    <a:gd name="connsiteY2" fmla="*/ 535795 h 628756"/>
                    <a:gd name="connsiteX3" fmla="*/ 103102 w 1161170"/>
                    <a:gd name="connsiteY3" fmla="*/ 625376 h 628756"/>
                    <a:gd name="connsiteX4" fmla="*/ 0 w 1161170"/>
                    <a:gd name="connsiteY4" fmla="*/ 628756 h 628756"/>
                    <a:gd name="connsiteX5" fmla="*/ 1161170 w 1161170"/>
                    <a:gd name="connsiteY5" fmla="*/ 0 h 628756"/>
                    <a:gd name="connsiteX6" fmla="*/ 873835 w 1161170"/>
                    <a:gd name="connsiteY6" fmla="*/ 5071 h 628756"/>
                    <a:gd name="connsiteX0" fmla="*/ 873835 w 1161170"/>
                    <a:gd name="connsiteY0" fmla="*/ 5071 h 693608"/>
                    <a:gd name="connsiteX1" fmla="*/ 194373 w 1161170"/>
                    <a:gd name="connsiteY1" fmla="*/ 417481 h 693608"/>
                    <a:gd name="connsiteX2" fmla="*/ 194373 w 1161170"/>
                    <a:gd name="connsiteY2" fmla="*/ 535795 h 693608"/>
                    <a:gd name="connsiteX3" fmla="*/ 103102 w 1161170"/>
                    <a:gd name="connsiteY3" fmla="*/ 625376 h 693608"/>
                    <a:gd name="connsiteX4" fmla="*/ 0 w 1161170"/>
                    <a:gd name="connsiteY4" fmla="*/ 628756 h 693608"/>
                    <a:gd name="connsiteX5" fmla="*/ 1161170 w 1161170"/>
                    <a:gd name="connsiteY5" fmla="*/ 0 h 693608"/>
                    <a:gd name="connsiteX6" fmla="*/ 873835 w 1161170"/>
                    <a:gd name="connsiteY6" fmla="*/ 5071 h 693608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26"/>
                    <a:gd name="connsiteY0" fmla="*/ 5071 h 730170"/>
                    <a:gd name="connsiteX1" fmla="*/ 194373 w 1161826"/>
                    <a:gd name="connsiteY1" fmla="*/ 417481 h 730170"/>
                    <a:gd name="connsiteX2" fmla="*/ 194373 w 1161826"/>
                    <a:gd name="connsiteY2" fmla="*/ 535795 h 730170"/>
                    <a:gd name="connsiteX3" fmla="*/ 103102 w 1161826"/>
                    <a:gd name="connsiteY3" fmla="*/ 625376 h 730170"/>
                    <a:gd name="connsiteX4" fmla="*/ 0 w 1161826"/>
                    <a:gd name="connsiteY4" fmla="*/ 628756 h 730170"/>
                    <a:gd name="connsiteX5" fmla="*/ 1161170 w 1161826"/>
                    <a:gd name="connsiteY5" fmla="*/ 0 h 730170"/>
                    <a:gd name="connsiteX6" fmla="*/ 873835 w 1161826"/>
                    <a:gd name="connsiteY6" fmla="*/ 5071 h 730170"/>
                    <a:gd name="connsiteX0" fmla="*/ 873835 w 1161865"/>
                    <a:gd name="connsiteY0" fmla="*/ 5071 h 786395"/>
                    <a:gd name="connsiteX1" fmla="*/ 194373 w 1161865"/>
                    <a:gd name="connsiteY1" fmla="*/ 417481 h 786395"/>
                    <a:gd name="connsiteX2" fmla="*/ 194373 w 1161865"/>
                    <a:gd name="connsiteY2" fmla="*/ 535795 h 786395"/>
                    <a:gd name="connsiteX3" fmla="*/ 103102 w 1161865"/>
                    <a:gd name="connsiteY3" fmla="*/ 625376 h 786395"/>
                    <a:gd name="connsiteX4" fmla="*/ 0 w 1161865"/>
                    <a:gd name="connsiteY4" fmla="*/ 628756 h 786395"/>
                    <a:gd name="connsiteX5" fmla="*/ 1161170 w 1161865"/>
                    <a:gd name="connsiteY5" fmla="*/ 0 h 786395"/>
                    <a:gd name="connsiteX6" fmla="*/ 873835 w 1161865"/>
                    <a:gd name="connsiteY6" fmla="*/ 5071 h 786395"/>
                    <a:gd name="connsiteX0" fmla="*/ 873835 w 1164293"/>
                    <a:gd name="connsiteY0" fmla="*/ 5071 h 793242"/>
                    <a:gd name="connsiteX1" fmla="*/ 194373 w 1164293"/>
                    <a:gd name="connsiteY1" fmla="*/ 417481 h 793242"/>
                    <a:gd name="connsiteX2" fmla="*/ 194373 w 1164293"/>
                    <a:gd name="connsiteY2" fmla="*/ 535795 h 793242"/>
                    <a:gd name="connsiteX3" fmla="*/ 103102 w 1164293"/>
                    <a:gd name="connsiteY3" fmla="*/ 625376 h 793242"/>
                    <a:gd name="connsiteX4" fmla="*/ 0 w 1164293"/>
                    <a:gd name="connsiteY4" fmla="*/ 628756 h 793242"/>
                    <a:gd name="connsiteX5" fmla="*/ 1161170 w 1164293"/>
                    <a:gd name="connsiteY5" fmla="*/ 0 h 793242"/>
                    <a:gd name="connsiteX6" fmla="*/ 873835 w 1164293"/>
                    <a:gd name="connsiteY6" fmla="*/ 5071 h 793242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64293"/>
                    <a:gd name="connsiteY0" fmla="*/ 1041166 h 1829337"/>
                    <a:gd name="connsiteX1" fmla="*/ 194373 w 1164293"/>
                    <a:gd name="connsiteY1" fmla="*/ 1453576 h 1829337"/>
                    <a:gd name="connsiteX2" fmla="*/ 194373 w 1164293"/>
                    <a:gd name="connsiteY2" fmla="*/ 1571890 h 1829337"/>
                    <a:gd name="connsiteX3" fmla="*/ 103102 w 1164293"/>
                    <a:gd name="connsiteY3" fmla="*/ 1661471 h 1829337"/>
                    <a:gd name="connsiteX4" fmla="*/ 0 w 1164293"/>
                    <a:gd name="connsiteY4" fmla="*/ 1664851 h 1829337"/>
                    <a:gd name="connsiteX5" fmla="*/ 1161170 w 1164293"/>
                    <a:gd name="connsiteY5" fmla="*/ 1036095 h 1829337"/>
                    <a:gd name="connsiteX6" fmla="*/ 880596 w 1164293"/>
                    <a:gd name="connsiteY6" fmla="*/ 0 h 1829337"/>
                    <a:gd name="connsiteX7" fmla="*/ 873835 w 1164293"/>
                    <a:gd name="connsiteY7" fmla="*/ 1041166 h 1829337"/>
                    <a:gd name="connsiteX0" fmla="*/ 873835 w 1173367"/>
                    <a:gd name="connsiteY0" fmla="*/ 1080040 h 1868211"/>
                    <a:gd name="connsiteX1" fmla="*/ 194373 w 1173367"/>
                    <a:gd name="connsiteY1" fmla="*/ 1492450 h 1868211"/>
                    <a:gd name="connsiteX2" fmla="*/ 194373 w 1173367"/>
                    <a:gd name="connsiteY2" fmla="*/ 1610764 h 1868211"/>
                    <a:gd name="connsiteX3" fmla="*/ 103102 w 1173367"/>
                    <a:gd name="connsiteY3" fmla="*/ 1700345 h 1868211"/>
                    <a:gd name="connsiteX4" fmla="*/ 0 w 1173367"/>
                    <a:gd name="connsiteY4" fmla="*/ 1703725 h 1868211"/>
                    <a:gd name="connsiteX5" fmla="*/ 1161170 w 1173367"/>
                    <a:gd name="connsiteY5" fmla="*/ 1074969 h 1868211"/>
                    <a:gd name="connsiteX6" fmla="*/ 1161170 w 1173367"/>
                    <a:gd name="connsiteY6" fmla="*/ 0 h 1868211"/>
                    <a:gd name="connsiteX7" fmla="*/ 880596 w 1173367"/>
                    <a:gd name="connsiteY7" fmla="*/ 38874 h 1868211"/>
                    <a:gd name="connsiteX8" fmla="*/ 873835 w 1173367"/>
                    <a:gd name="connsiteY8" fmla="*/ 1080040 h 1868211"/>
                    <a:gd name="connsiteX0" fmla="*/ 873835 w 1164293"/>
                    <a:gd name="connsiteY0" fmla="*/ 1080040 h 1868211"/>
                    <a:gd name="connsiteX1" fmla="*/ 194373 w 1164293"/>
                    <a:gd name="connsiteY1" fmla="*/ 1492450 h 1868211"/>
                    <a:gd name="connsiteX2" fmla="*/ 194373 w 1164293"/>
                    <a:gd name="connsiteY2" fmla="*/ 1610764 h 1868211"/>
                    <a:gd name="connsiteX3" fmla="*/ 103102 w 1164293"/>
                    <a:gd name="connsiteY3" fmla="*/ 1700345 h 1868211"/>
                    <a:gd name="connsiteX4" fmla="*/ 0 w 1164293"/>
                    <a:gd name="connsiteY4" fmla="*/ 1703725 h 1868211"/>
                    <a:gd name="connsiteX5" fmla="*/ 1161170 w 1164293"/>
                    <a:gd name="connsiteY5" fmla="*/ 1074969 h 1868211"/>
                    <a:gd name="connsiteX6" fmla="*/ 1161170 w 1164293"/>
                    <a:gd name="connsiteY6" fmla="*/ 0 h 1868211"/>
                    <a:gd name="connsiteX7" fmla="*/ 880596 w 1164293"/>
                    <a:gd name="connsiteY7" fmla="*/ 38874 h 1868211"/>
                    <a:gd name="connsiteX8" fmla="*/ 873835 w 1164293"/>
                    <a:gd name="connsiteY8" fmla="*/ 1080040 h 1868211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437763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  <a:gd name="connsiteX0" fmla="*/ 873835 w 1164293"/>
                    <a:gd name="connsiteY0" fmla="*/ 1517803 h 2305974"/>
                    <a:gd name="connsiteX1" fmla="*/ 194373 w 1164293"/>
                    <a:gd name="connsiteY1" fmla="*/ 1930213 h 2305974"/>
                    <a:gd name="connsiteX2" fmla="*/ 194373 w 1164293"/>
                    <a:gd name="connsiteY2" fmla="*/ 2048527 h 2305974"/>
                    <a:gd name="connsiteX3" fmla="*/ 103102 w 1164293"/>
                    <a:gd name="connsiteY3" fmla="*/ 2138108 h 2305974"/>
                    <a:gd name="connsiteX4" fmla="*/ 0 w 1164293"/>
                    <a:gd name="connsiteY4" fmla="*/ 2141488 h 2305974"/>
                    <a:gd name="connsiteX5" fmla="*/ 1161170 w 1164293"/>
                    <a:gd name="connsiteY5" fmla="*/ 1512732 h 2305974"/>
                    <a:gd name="connsiteX6" fmla="*/ 1161170 w 1164293"/>
                    <a:gd name="connsiteY6" fmla="*/ 0 h 2305974"/>
                    <a:gd name="connsiteX7" fmla="*/ 875525 w 1164293"/>
                    <a:gd name="connsiteY7" fmla="*/ 0 h 2305974"/>
                    <a:gd name="connsiteX8" fmla="*/ 873835 w 1164293"/>
                    <a:gd name="connsiteY8" fmla="*/ 1517803 h 2305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4293" h="2305974">
                      <a:moveTo>
                        <a:pt x="873835" y="1517803"/>
                      </a:moveTo>
                      <a:cubicBezTo>
                        <a:pt x="894118" y="1896971"/>
                        <a:pt x="579739" y="2147686"/>
                        <a:pt x="194373" y="1930213"/>
                      </a:cubicBezTo>
                      <a:lnTo>
                        <a:pt x="194373" y="2048527"/>
                      </a:lnTo>
                      <a:cubicBezTo>
                        <a:pt x="185922" y="2105431"/>
                        <a:pt x="145357" y="2136981"/>
                        <a:pt x="103102" y="2138108"/>
                      </a:cubicBezTo>
                      <a:lnTo>
                        <a:pt x="0" y="2141488"/>
                      </a:lnTo>
                      <a:cubicBezTo>
                        <a:pt x="513822" y="2552208"/>
                        <a:pt x="1216946" y="2138107"/>
                        <a:pt x="1161170" y="1512732"/>
                      </a:cubicBezTo>
                      <a:lnTo>
                        <a:pt x="1161170" y="0"/>
                      </a:lnTo>
                      <a:lnTo>
                        <a:pt x="875525" y="0"/>
                      </a:lnTo>
                      <a:cubicBezTo>
                        <a:pt x="873271" y="347055"/>
                        <a:pt x="876089" y="1170748"/>
                        <a:pt x="873835" y="151780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60F8E58B-7720-4A03-B68F-719B01F0B13B}"/>
                    </a:ext>
                  </a:extLst>
                </p:cNvPr>
                <p:cNvSpPr/>
                <p:nvPr/>
              </p:nvSpPr>
              <p:spPr>
                <a:xfrm>
                  <a:off x="3800370" y="2536425"/>
                  <a:ext cx="471235" cy="471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B47D22D3-7BD1-4777-98B4-2F2E5BE18C48}"/>
                    </a:ext>
                  </a:extLst>
                </p:cNvPr>
                <p:cNvSpPr/>
                <p:nvPr/>
              </p:nvSpPr>
              <p:spPr>
                <a:xfrm>
                  <a:off x="5001313" y="3410982"/>
                  <a:ext cx="1535460" cy="853470"/>
                </a:xfrm>
                <a:custGeom>
                  <a:avLst/>
                  <a:gdLst>
                    <a:gd name="connsiteX0" fmla="*/ 0 w 1340331"/>
                    <a:gd name="connsiteY0" fmla="*/ 258601 h 841721"/>
                    <a:gd name="connsiteX1" fmla="*/ 0 w 1340331"/>
                    <a:gd name="connsiteY1" fmla="*/ 823129 h 841721"/>
                    <a:gd name="connsiteX2" fmla="*/ 182542 w 1340331"/>
                    <a:gd name="connsiteY2" fmla="*/ 841721 h 841721"/>
                    <a:gd name="connsiteX3" fmla="*/ 1340331 w 1340331"/>
                    <a:gd name="connsiteY3" fmla="*/ 594951 h 841721"/>
                    <a:gd name="connsiteX4" fmla="*/ 1201734 w 1340331"/>
                    <a:gd name="connsiteY4" fmla="*/ 0 h 841721"/>
                    <a:gd name="connsiteX5" fmla="*/ 52396 w 1340331"/>
                    <a:gd name="connsiteY5" fmla="*/ 243389 h 841721"/>
                    <a:gd name="connsiteX6" fmla="*/ 0 w 1340331"/>
                    <a:gd name="connsiteY6" fmla="*/ 258601 h 841721"/>
                    <a:gd name="connsiteX0" fmla="*/ 0 w 1340331"/>
                    <a:gd name="connsiteY0" fmla="*/ 258601 h 850621"/>
                    <a:gd name="connsiteX1" fmla="*/ 0 w 1340331"/>
                    <a:gd name="connsiteY1" fmla="*/ 823129 h 850621"/>
                    <a:gd name="connsiteX2" fmla="*/ 182542 w 1340331"/>
                    <a:gd name="connsiteY2" fmla="*/ 841721 h 850621"/>
                    <a:gd name="connsiteX3" fmla="*/ 1340331 w 1340331"/>
                    <a:gd name="connsiteY3" fmla="*/ 594951 h 850621"/>
                    <a:gd name="connsiteX4" fmla="*/ 1201734 w 1340331"/>
                    <a:gd name="connsiteY4" fmla="*/ 0 h 850621"/>
                    <a:gd name="connsiteX5" fmla="*/ 52396 w 1340331"/>
                    <a:gd name="connsiteY5" fmla="*/ 243389 h 850621"/>
                    <a:gd name="connsiteX6" fmla="*/ 0 w 1340331"/>
                    <a:gd name="connsiteY6" fmla="*/ 258601 h 85062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340331"/>
                    <a:gd name="connsiteY0" fmla="*/ 258601 h 851931"/>
                    <a:gd name="connsiteX1" fmla="*/ 0 w 1340331"/>
                    <a:gd name="connsiteY1" fmla="*/ 823129 h 851931"/>
                    <a:gd name="connsiteX2" fmla="*/ 182542 w 1340331"/>
                    <a:gd name="connsiteY2" fmla="*/ 841721 h 851931"/>
                    <a:gd name="connsiteX3" fmla="*/ 1340331 w 1340331"/>
                    <a:gd name="connsiteY3" fmla="*/ 594951 h 851931"/>
                    <a:gd name="connsiteX4" fmla="*/ 1201734 w 1340331"/>
                    <a:gd name="connsiteY4" fmla="*/ 0 h 851931"/>
                    <a:gd name="connsiteX5" fmla="*/ 52396 w 1340331"/>
                    <a:gd name="connsiteY5" fmla="*/ 243389 h 851931"/>
                    <a:gd name="connsiteX6" fmla="*/ 0 w 1340331"/>
                    <a:gd name="connsiteY6" fmla="*/ 258601 h 851931"/>
                    <a:gd name="connsiteX0" fmla="*/ 0 w 1479639"/>
                    <a:gd name="connsiteY0" fmla="*/ 258601 h 851931"/>
                    <a:gd name="connsiteX1" fmla="*/ 0 w 1479639"/>
                    <a:gd name="connsiteY1" fmla="*/ 823129 h 851931"/>
                    <a:gd name="connsiteX2" fmla="*/ 182542 w 1479639"/>
                    <a:gd name="connsiteY2" fmla="*/ 841721 h 851931"/>
                    <a:gd name="connsiteX3" fmla="*/ 1340331 w 1479639"/>
                    <a:gd name="connsiteY3" fmla="*/ 594951 h 851931"/>
                    <a:gd name="connsiteX4" fmla="*/ 1201734 w 1479639"/>
                    <a:gd name="connsiteY4" fmla="*/ 0 h 851931"/>
                    <a:gd name="connsiteX5" fmla="*/ 52396 w 1479639"/>
                    <a:gd name="connsiteY5" fmla="*/ 243389 h 851931"/>
                    <a:gd name="connsiteX6" fmla="*/ 0 w 1479639"/>
                    <a:gd name="connsiteY6" fmla="*/ 258601 h 851931"/>
                    <a:gd name="connsiteX0" fmla="*/ 0 w 1535460"/>
                    <a:gd name="connsiteY0" fmla="*/ 260140 h 853470"/>
                    <a:gd name="connsiteX1" fmla="*/ 0 w 1535460"/>
                    <a:gd name="connsiteY1" fmla="*/ 824668 h 853470"/>
                    <a:gd name="connsiteX2" fmla="*/ 182542 w 1535460"/>
                    <a:gd name="connsiteY2" fmla="*/ 843260 h 853470"/>
                    <a:gd name="connsiteX3" fmla="*/ 1340331 w 1535460"/>
                    <a:gd name="connsiteY3" fmla="*/ 596490 h 853470"/>
                    <a:gd name="connsiteX4" fmla="*/ 1201734 w 1535460"/>
                    <a:gd name="connsiteY4" fmla="*/ 1539 h 853470"/>
                    <a:gd name="connsiteX5" fmla="*/ 52396 w 1535460"/>
                    <a:gd name="connsiteY5" fmla="*/ 244928 h 853470"/>
                    <a:gd name="connsiteX6" fmla="*/ 0 w 1535460"/>
                    <a:gd name="connsiteY6" fmla="*/ 260140 h 85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5460" h="853470">
                      <a:moveTo>
                        <a:pt x="0" y="260140"/>
                      </a:moveTo>
                      <a:lnTo>
                        <a:pt x="0" y="824668"/>
                      </a:lnTo>
                      <a:cubicBezTo>
                        <a:pt x="42254" y="839316"/>
                        <a:pt x="70989" y="869177"/>
                        <a:pt x="182542" y="843260"/>
                      </a:cubicBezTo>
                      <a:lnTo>
                        <a:pt x="1340331" y="596490"/>
                      </a:lnTo>
                      <a:cubicBezTo>
                        <a:pt x="1703161" y="431977"/>
                        <a:pt x="1503153" y="-30012"/>
                        <a:pt x="1201734" y="1539"/>
                      </a:cubicBezTo>
                      <a:lnTo>
                        <a:pt x="52396" y="244928"/>
                      </a:lnTo>
                      <a:lnTo>
                        <a:pt x="0" y="26014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253C9360-0BE1-413C-A853-ABC010E36E2D}"/>
                    </a:ext>
                  </a:extLst>
                </p:cNvPr>
                <p:cNvSpPr/>
                <p:nvPr/>
              </p:nvSpPr>
              <p:spPr>
                <a:xfrm rot="377576">
                  <a:off x="6402173" y="821096"/>
                  <a:ext cx="1780321" cy="2996472"/>
                </a:xfrm>
                <a:custGeom>
                  <a:avLst/>
                  <a:gdLst>
                    <a:gd name="connsiteX0" fmla="*/ 1480930 w 1898374"/>
                    <a:gd name="connsiteY0" fmla="*/ 0 h 2922105"/>
                    <a:gd name="connsiteX1" fmla="*/ 1898374 w 1898374"/>
                    <a:gd name="connsiteY1" fmla="*/ 536713 h 2922105"/>
                    <a:gd name="connsiteX2" fmla="*/ 1063487 w 1898374"/>
                    <a:gd name="connsiteY2" fmla="*/ 1232452 h 2922105"/>
                    <a:gd name="connsiteX3" fmla="*/ 914400 w 1898374"/>
                    <a:gd name="connsiteY3" fmla="*/ 2365513 h 2922105"/>
                    <a:gd name="connsiteX4" fmla="*/ 993913 w 1898374"/>
                    <a:gd name="connsiteY4" fmla="*/ 2335696 h 2922105"/>
                    <a:gd name="connsiteX5" fmla="*/ 1023730 w 1898374"/>
                    <a:gd name="connsiteY5" fmla="*/ 2315818 h 2922105"/>
                    <a:gd name="connsiteX6" fmla="*/ 566530 w 1898374"/>
                    <a:gd name="connsiteY6" fmla="*/ 2922105 h 2922105"/>
                    <a:gd name="connsiteX7" fmla="*/ 0 w 1898374"/>
                    <a:gd name="connsiteY7" fmla="*/ 2753139 h 2922105"/>
                    <a:gd name="connsiteX8" fmla="*/ 457200 w 1898374"/>
                    <a:gd name="connsiteY8" fmla="*/ 2156792 h 2922105"/>
                    <a:gd name="connsiteX9" fmla="*/ 785191 w 1898374"/>
                    <a:gd name="connsiteY9" fmla="*/ 1023731 h 2922105"/>
                    <a:gd name="connsiteX10" fmla="*/ 1480930 w 1898374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22105"/>
                    <a:gd name="connsiteX1" fmla="*/ 1874971 w 1874971"/>
                    <a:gd name="connsiteY1" fmla="*/ 536713 h 2922105"/>
                    <a:gd name="connsiteX2" fmla="*/ 1040084 w 1874971"/>
                    <a:gd name="connsiteY2" fmla="*/ 1232452 h 2922105"/>
                    <a:gd name="connsiteX3" fmla="*/ 890997 w 1874971"/>
                    <a:gd name="connsiteY3" fmla="*/ 2365513 h 2922105"/>
                    <a:gd name="connsiteX4" fmla="*/ 970510 w 1874971"/>
                    <a:gd name="connsiteY4" fmla="*/ 2335696 h 2922105"/>
                    <a:gd name="connsiteX5" fmla="*/ 1000327 w 1874971"/>
                    <a:gd name="connsiteY5" fmla="*/ 2315818 h 2922105"/>
                    <a:gd name="connsiteX6" fmla="*/ 543127 w 1874971"/>
                    <a:gd name="connsiteY6" fmla="*/ 2922105 h 2922105"/>
                    <a:gd name="connsiteX7" fmla="*/ 0 w 1874971"/>
                    <a:gd name="connsiteY7" fmla="*/ 2791587 h 2922105"/>
                    <a:gd name="connsiteX8" fmla="*/ 433797 w 1874971"/>
                    <a:gd name="connsiteY8" fmla="*/ 2156792 h 2922105"/>
                    <a:gd name="connsiteX9" fmla="*/ 761788 w 1874971"/>
                    <a:gd name="connsiteY9" fmla="*/ 1023731 h 2922105"/>
                    <a:gd name="connsiteX10" fmla="*/ 1457527 w 1874971"/>
                    <a:gd name="connsiteY10" fmla="*/ 0 h 2922105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1000327 w 1874971"/>
                    <a:gd name="connsiteY5" fmla="*/ 2315818 h 2971318"/>
                    <a:gd name="connsiteX6" fmla="*/ 554240 w 1874971"/>
                    <a:gd name="connsiteY6" fmla="*/ 2971318 h 2971318"/>
                    <a:gd name="connsiteX7" fmla="*/ 0 w 1874971"/>
                    <a:gd name="connsiteY7" fmla="*/ 2791587 h 2971318"/>
                    <a:gd name="connsiteX8" fmla="*/ 433797 w 1874971"/>
                    <a:gd name="connsiteY8" fmla="*/ 2156792 h 2971318"/>
                    <a:gd name="connsiteX9" fmla="*/ 761788 w 1874971"/>
                    <a:gd name="connsiteY9" fmla="*/ 1023731 h 2971318"/>
                    <a:gd name="connsiteX10" fmla="*/ 1457527 w 1874971"/>
                    <a:gd name="connsiteY10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970510 w 1874971"/>
                    <a:gd name="connsiteY4" fmla="*/ 2335696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433797 w 1874971"/>
                    <a:gd name="connsiteY7" fmla="*/ 2156792 h 2971318"/>
                    <a:gd name="connsiteX8" fmla="*/ 761788 w 1874971"/>
                    <a:gd name="connsiteY8" fmla="*/ 1023731 h 2971318"/>
                    <a:gd name="connsiteX9" fmla="*/ 1457527 w 1874971"/>
                    <a:gd name="connsiteY9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890997 w 1874971"/>
                    <a:gd name="connsiteY3" fmla="*/ 2365513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433797 w 1874971"/>
                    <a:gd name="connsiteY6" fmla="*/ 2156792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61788 w 1874971"/>
                    <a:gd name="connsiteY7" fmla="*/ 1023731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40084 w 1874971"/>
                    <a:gd name="connsiteY2" fmla="*/ 1232452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081359 w 1874971"/>
                    <a:gd name="connsiteY2" fmla="*/ 1284839 h 2971318"/>
                    <a:gd name="connsiteX3" fmla="*/ 910047 w 1874971"/>
                    <a:gd name="connsiteY3" fmla="*/ 2329000 h 2971318"/>
                    <a:gd name="connsiteX4" fmla="*/ 554240 w 1874971"/>
                    <a:gd name="connsiteY4" fmla="*/ 2971318 h 2971318"/>
                    <a:gd name="connsiteX5" fmla="*/ 0 w 1874971"/>
                    <a:gd name="connsiteY5" fmla="*/ 2791587 h 2971318"/>
                    <a:gd name="connsiteX6" fmla="*/ 363947 w 1874971"/>
                    <a:gd name="connsiteY6" fmla="*/ 2171079 h 2971318"/>
                    <a:gd name="connsiteX7" fmla="*/ 707813 w 1874971"/>
                    <a:gd name="connsiteY7" fmla="*/ 1020556 h 2971318"/>
                    <a:gd name="connsiteX8" fmla="*/ 1457527 w 1874971"/>
                    <a:gd name="connsiteY8" fmla="*/ 0 h 2971318"/>
                    <a:gd name="connsiteX0" fmla="*/ 1457527 w 1874971"/>
                    <a:gd name="connsiteY0" fmla="*/ 0 h 2971318"/>
                    <a:gd name="connsiteX1" fmla="*/ 1874971 w 1874971"/>
                    <a:gd name="connsiteY1" fmla="*/ 536713 h 2971318"/>
                    <a:gd name="connsiteX2" fmla="*/ 1129812 w 1874971"/>
                    <a:gd name="connsiteY2" fmla="*/ 1215058 h 2971318"/>
                    <a:gd name="connsiteX3" fmla="*/ 1081359 w 1874971"/>
                    <a:gd name="connsiteY3" fmla="*/ 1284839 h 2971318"/>
                    <a:gd name="connsiteX4" fmla="*/ 910047 w 1874971"/>
                    <a:gd name="connsiteY4" fmla="*/ 2329000 h 2971318"/>
                    <a:gd name="connsiteX5" fmla="*/ 554240 w 1874971"/>
                    <a:gd name="connsiteY5" fmla="*/ 2971318 h 2971318"/>
                    <a:gd name="connsiteX6" fmla="*/ 0 w 1874971"/>
                    <a:gd name="connsiteY6" fmla="*/ 2791587 h 2971318"/>
                    <a:gd name="connsiteX7" fmla="*/ 363947 w 1874971"/>
                    <a:gd name="connsiteY7" fmla="*/ 2171079 h 2971318"/>
                    <a:gd name="connsiteX8" fmla="*/ 707813 w 1874971"/>
                    <a:gd name="connsiteY8" fmla="*/ 1020556 h 2971318"/>
                    <a:gd name="connsiteX9" fmla="*/ 1457527 w 1874971"/>
                    <a:gd name="connsiteY9" fmla="*/ 0 h 2971318"/>
                    <a:gd name="connsiteX0" fmla="*/ 1425777 w 1874971"/>
                    <a:gd name="connsiteY0" fmla="*/ 0 h 2961793"/>
                    <a:gd name="connsiteX1" fmla="*/ 1874971 w 1874971"/>
                    <a:gd name="connsiteY1" fmla="*/ 527188 h 2961793"/>
                    <a:gd name="connsiteX2" fmla="*/ 1129812 w 1874971"/>
                    <a:gd name="connsiteY2" fmla="*/ 1205533 h 2961793"/>
                    <a:gd name="connsiteX3" fmla="*/ 1081359 w 1874971"/>
                    <a:gd name="connsiteY3" fmla="*/ 1275314 h 2961793"/>
                    <a:gd name="connsiteX4" fmla="*/ 910047 w 1874971"/>
                    <a:gd name="connsiteY4" fmla="*/ 2319475 h 2961793"/>
                    <a:gd name="connsiteX5" fmla="*/ 554240 w 1874971"/>
                    <a:gd name="connsiteY5" fmla="*/ 2961793 h 2961793"/>
                    <a:gd name="connsiteX6" fmla="*/ 0 w 1874971"/>
                    <a:gd name="connsiteY6" fmla="*/ 2782062 h 2961793"/>
                    <a:gd name="connsiteX7" fmla="*/ 363947 w 1874971"/>
                    <a:gd name="connsiteY7" fmla="*/ 2161554 h 2961793"/>
                    <a:gd name="connsiteX8" fmla="*/ 707813 w 1874971"/>
                    <a:gd name="connsiteY8" fmla="*/ 1011031 h 2961793"/>
                    <a:gd name="connsiteX9" fmla="*/ 1425777 w 1874971"/>
                    <a:gd name="connsiteY9" fmla="*/ 0 h 2961793"/>
                    <a:gd name="connsiteX0" fmla="*/ 1425777 w 1874971"/>
                    <a:gd name="connsiteY0" fmla="*/ 13453 h 2975246"/>
                    <a:gd name="connsiteX1" fmla="*/ 1493350 w 1874971"/>
                    <a:gd name="connsiteY1" fmla="*/ 4549 h 2975246"/>
                    <a:gd name="connsiteX2" fmla="*/ 1874971 w 1874971"/>
                    <a:gd name="connsiteY2" fmla="*/ 540641 h 2975246"/>
                    <a:gd name="connsiteX3" fmla="*/ 1129812 w 1874971"/>
                    <a:gd name="connsiteY3" fmla="*/ 1218986 h 2975246"/>
                    <a:gd name="connsiteX4" fmla="*/ 1081359 w 1874971"/>
                    <a:gd name="connsiteY4" fmla="*/ 1288767 h 2975246"/>
                    <a:gd name="connsiteX5" fmla="*/ 910047 w 1874971"/>
                    <a:gd name="connsiteY5" fmla="*/ 2332928 h 2975246"/>
                    <a:gd name="connsiteX6" fmla="*/ 554240 w 1874971"/>
                    <a:gd name="connsiteY6" fmla="*/ 2975246 h 2975246"/>
                    <a:gd name="connsiteX7" fmla="*/ 0 w 1874971"/>
                    <a:gd name="connsiteY7" fmla="*/ 2795515 h 2975246"/>
                    <a:gd name="connsiteX8" fmla="*/ 363947 w 1874971"/>
                    <a:gd name="connsiteY8" fmla="*/ 2175007 h 2975246"/>
                    <a:gd name="connsiteX9" fmla="*/ 707813 w 1874971"/>
                    <a:gd name="connsiteY9" fmla="*/ 1024484 h 2975246"/>
                    <a:gd name="connsiteX10" fmla="*/ 1425777 w 1874971"/>
                    <a:gd name="connsiteY10" fmla="*/ 13453 h 2975246"/>
                    <a:gd name="connsiteX0" fmla="*/ 1425777 w 1874971"/>
                    <a:gd name="connsiteY0" fmla="*/ 17122 h 2978915"/>
                    <a:gd name="connsiteX1" fmla="*/ 1493350 w 1874971"/>
                    <a:gd name="connsiteY1" fmla="*/ 8218 h 2978915"/>
                    <a:gd name="connsiteX2" fmla="*/ 1874971 w 1874971"/>
                    <a:gd name="connsiteY2" fmla="*/ 544310 h 2978915"/>
                    <a:gd name="connsiteX3" fmla="*/ 1129812 w 1874971"/>
                    <a:gd name="connsiteY3" fmla="*/ 1222655 h 2978915"/>
                    <a:gd name="connsiteX4" fmla="*/ 1081359 w 1874971"/>
                    <a:gd name="connsiteY4" fmla="*/ 1292436 h 2978915"/>
                    <a:gd name="connsiteX5" fmla="*/ 910047 w 1874971"/>
                    <a:gd name="connsiteY5" fmla="*/ 2336597 h 2978915"/>
                    <a:gd name="connsiteX6" fmla="*/ 554240 w 1874971"/>
                    <a:gd name="connsiteY6" fmla="*/ 2978915 h 2978915"/>
                    <a:gd name="connsiteX7" fmla="*/ 0 w 1874971"/>
                    <a:gd name="connsiteY7" fmla="*/ 2799184 h 2978915"/>
                    <a:gd name="connsiteX8" fmla="*/ 363947 w 1874971"/>
                    <a:gd name="connsiteY8" fmla="*/ 2178676 h 2978915"/>
                    <a:gd name="connsiteX9" fmla="*/ 707813 w 1874971"/>
                    <a:gd name="connsiteY9" fmla="*/ 1028153 h 2978915"/>
                    <a:gd name="connsiteX10" fmla="*/ 1425777 w 1874971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129812 w 1876558"/>
                    <a:gd name="connsiteY3" fmla="*/ 1222655 h 2978915"/>
                    <a:gd name="connsiteX4" fmla="*/ 1081359 w 1876558"/>
                    <a:gd name="connsiteY4" fmla="*/ 1292436 h 2978915"/>
                    <a:gd name="connsiteX5" fmla="*/ 910047 w 1876558"/>
                    <a:gd name="connsiteY5" fmla="*/ 2336597 h 2978915"/>
                    <a:gd name="connsiteX6" fmla="*/ 554240 w 1876558"/>
                    <a:gd name="connsiteY6" fmla="*/ 2978915 h 2978915"/>
                    <a:gd name="connsiteX7" fmla="*/ 0 w 1876558"/>
                    <a:gd name="connsiteY7" fmla="*/ 2799184 h 2978915"/>
                    <a:gd name="connsiteX8" fmla="*/ 363947 w 1876558"/>
                    <a:gd name="connsiteY8" fmla="*/ 2178676 h 2978915"/>
                    <a:gd name="connsiteX9" fmla="*/ 707813 w 1876558"/>
                    <a:gd name="connsiteY9" fmla="*/ 1028153 h 2978915"/>
                    <a:gd name="connsiteX10" fmla="*/ 1425777 w 1876558"/>
                    <a:gd name="connsiteY10" fmla="*/ 17122 h 2978915"/>
                    <a:gd name="connsiteX0" fmla="*/ 1425777 w 1876558"/>
                    <a:gd name="connsiteY0" fmla="*/ 17122 h 2978915"/>
                    <a:gd name="connsiteX1" fmla="*/ 1493350 w 1876558"/>
                    <a:gd name="connsiteY1" fmla="*/ 8218 h 2978915"/>
                    <a:gd name="connsiteX2" fmla="*/ 1876558 w 1876558"/>
                    <a:gd name="connsiteY2" fmla="*/ 523672 h 2978915"/>
                    <a:gd name="connsiteX3" fmla="*/ 1869586 w 1876558"/>
                    <a:gd name="connsiteY3" fmla="*/ 574956 h 2978915"/>
                    <a:gd name="connsiteX4" fmla="*/ 1129812 w 1876558"/>
                    <a:gd name="connsiteY4" fmla="*/ 1222655 h 2978915"/>
                    <a:gd name="connsiteX5" fmla="*/ 1081359 w 1876558"/>
                    <a:gd name="connsiteY5" fmla="*/ 1292436 h 2978915"/>
                    <a:gd name="connsiteX6" fmla="*/ 910047 w 1876558"/>
                    <a:gd name="connsiteY6" fmla="*/ 2336597 h 2978915"/>
                    <a:gd name="connsiteX7" fmla="*/ 554240 w 1876558"/>
                    <a:gd name="connsiteY7" fmla="*/ 2978915 h 2978915"/>
                    <a:gd name="connsiteX8" fmla="*/ 0 w 1876558"/>
                    <a:gd name="connsiteY8" fmla="*/ 2799184 h 2978915"/>
                    <a:gd name="connsiteX9" fmla="*/ 363947 w 1876558"/>
                    <a:gd name="connsiteY9" fmla="*/ 2178676 h 2978915"/>
                    <a:gd name="connsiteX10" fmla="*/ 707813 w 1876558"/>
                    <a:gd name="connsiteY10" fmla="*/ 1028153 h 2978915"/>
                    <a:gd name="connsiteX11" fmla="*/ 1425777 w 1876558"/>
                    <a:gd name="connsiteY11" fmla="*/ 17122 h 2978915"/>
                    <a:gd name="connsiteX0" fmla="*/ 1425777 w 1884496"/>
                    <a:gd name="connsiteY0" fmla="*/ 17122 h 2978915"/>
                    <a:gd name="connsiteX1" fmla="*/ 1493350 w 1884496"/>
                    <a:gd name="connsiteY1" fmla="*/ 8218 h 2978915"/>
                    <a:gd name="connsiteX2" fmla="*/ 1884496 w 1884496"/>
                    <a:gd name="connsiteY2" fmla="*/ 518910 h 2978915"/>
                    <a:gd name="connsiteX3" fmla="*/ 1869586 w 1884496"/>
                    <a:gd name="connsiteY3" fmla="*/ 574956 h 2978915"/>
                    <a:gd name="connsiteX4" fmla="*/ 1129812 w 1884496"/>
                    <a:gd name="connsiteY4" fmla="*/ 1222655 h 2978915"/>
                    <a:gd name="connsiteX5" fmla="*/ 1081359 w 1884496"/>
                    <a:gd name="connsiteY5" fmla="*/ 1292436 h 2978915"/>
                    <a:gd name="connsiteX6" fmla="*/ 910047 w 1884496"/>
                    <a:gd name="connsiteY6" fmla="*/ 2336597 h 2978915"/>
                    <a:gd name="connsiteX7" fmla="*/ 554240 w 1884496"/>
                    <a:gd name="connsiteY7" fmla="*/ 2978915 h 2978915"/>
                    <a:gd name="connsiteX8" fmla="*/ 0 w 1884496"/>
                    <a:gd name="connsiteY8" fmla="*/ 2799184 h 2978915"/>
                    <a:gd name="connsiteX9" fmla="*/ 363947 w 1884496"/>
                    <a:gd name="connsiteY9" fmla="*/ 2178676 h 2978915"/>
                    <a:gd name="connsiteX10" fmla="*/ 707813 w 1884496"/>
                    <a:gd name="connsiteY10" fmla="*/ 1028153 h 2978915"/>
                    <a:gd name="connsiteX11" fmla="*/ 1425777 w 1884496"/>
                    <a:gd name="connsiteY11" fmla="*/ 17122 h 2978915"/>
                    <a:gd name="connsiteX0" fmla="*/ 1425777 w 1884607"/>
                    <a:gd name="connsiteY0" fmla="*/ 17122 h 2978915"/>
                    <a:gd name="connsiteX1" fmla="*/ 1493350 w 1884607"/>
                    <a:gd name="connsiteY1" fmla="*/ 8218 h 2978915"/>
                    <a:gd name="connsiteX2" fmla="*/ 1884496 w 1884607"/>
                    <a:gd name="connsiteY2" fmla="*/ 518910 h 2978915"/>
                    <a:gd name="connsiteX3" fmla="*/ 1869586 w 1884607"/>
                    <a:gd name="connsiteY3" fmla="*/ 574956 h 2978915"/>
                    <a:gd name="connsiteX4" fmla="*/ 1129812 w 1884607"/>
                    <a:gd name="connsiteY4" fmla="*/ 1222655 h 2978915"/>
                    <a:gd name="connsiteX5" fmla="*/ 1081359 w 1884607"/>
                    <a:gd name="connsiteY5" fmla="*/ 1292436 h 2978915"/>
                    <a:gd name="connsiteX6" fmla="*/ 910047 w 1884607"/>
                    <a:gd name="connsiteY6" fmla="*/ 2336597 h 2978915"/>
                    <a:gd name="connsiteX7" fmla="*/ 554240 w 1884607"/>
                    <a:gd name="connsiteY7" fmla="*/ 2978915 h 2978915"/>
                    <a:gd name="connsiteX8" fmla="*/ 0 w 1884607"/>
                    <a:gd name="connsiteY8" fmla="*/ 2799184 h 2978915"/>
                    <a:gd name="connsiteX9" fmla="*/ 363947 w 1884607"/>
                    <a:gd name="connsiteY9" fmla="*/ 2178676 h 2978915"/>
                    <a:gd name="connsiteX10" fmla="*/ 707813 w 1884607"/>
                    <a:gd name="connsiteY10" fmla="*/ 1028153 h 2978915"/>
                    <a:gd name="connsiteX11" fmla="*/ 1425777 w 1884607"/>
                    <a:gd name="connsiteY11" fmla="*/ 17122 h 2978915"/>
                    <a:gd name="connsiteX0" fmla="*/ 1425777 w 1884607"/>
                    <a:gd name="connsiteY0" fmla="*/ 17122 h 2996472"/>
                    <a:gd name="connsiteX1" fmla="*/ 1493350 w 1884607"/>
                    <a:gd name="connsiteY1" fmla="*/ 8218 h 2996472"/>
                    <a:gd name="connsiteX2" fmla="*/ 1884496 w 1884607"/>
                    <a:gd name="connsiteY2" fmla="*/ 518910 h 2996472"/>
                    <a:gd name="connsiteX3" fmla="*/ 1869586 w 1884607"/>
                    <a:gd name="connsiteY3" fmla="*/ 574956 h 2996472"/>
                    <a:gd name="connsiteX4" fmla="*/ 1129812 w 1884607"/>
                    <a:gd name="connsiteY4" fmla="*/ 1222655 h 2996472"/>
                    <a:gd name="connsiteX5" fmla="*/ 1081359 w 1884607"/>
                    <a:gd name="connsiteY5" fmla="*/ 1292436 h 2996472"/>
                    <a:gd name="connsiteX6" fmla="*/ 910047 w 1884607"/>
                    <a:gd name="connsiteY6" fmla="*/ 2336597 h 2996472"/>
                    <a:gd name="connsiteX7" fmla="*/ 481571 w 1884607"/>
                    <a:gd name="connsiteY7" fmla="*/ 2996472 h 2996472"/>
                    <a:gd name="connsiteX8" fmla="*/ 0 w 1884607"/>
                    <a:gd name="connsiteY8" fmla="*/ 2799184 h 2996472"/>
                    <a:gd name="connsiteX9" fmla="*/ 363947 w 1884607"/>
                    <a:gd name="connsiteY9" fmla="*/ 2178676 h 2996472"/>
                    <a:gd name="connsiteX10" fmla="*/ 707813 w 1884607"/>
                    <a:gd name="connsiteY10" fmla="*/ 1028153 h 2996472"/>
                    <a:gd name="connsiteX11" fmla="*/ 1425777 w 1884607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259660 w 1780320"/>
                    <a:gd name="connsiteY9" fmla="*/ 2178676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  <a:gd name="connsiteX0" fmla="*/ 1321490 w 1780320"/>
                    <a:gd name="connsiteY0" fmla="*/ 17122 h 2996472"/>
                    <a:gd name="connsiteX1" fmla="*/ 1389063 w 1780320"/>
                    <a:gd name="connsiteY1" fmla="*/ 8218 h 2996472"/>
                    <a:gd name="connsiteX2" fmla="*/ 1780209 w 1780320"/>
                    <a:gd name="connsiteY2" fmla="*/ 518910 h 2996472"/>
                    <a:gd name="connsiteX3" fmla="*/ 1765299 w 1780320"/>
                    <a:gd name="connsiteY3" fmla="*/ 574956 h 2996472"/>
                    <a:gd name="connsiteX4" fmla="*/ 1025525 w 1780320"/>
                    <a:gd name="connsiteY4" fmla="*/ 1222655 h 2996472"/>
                    <a:gd name="connsiteX5" fmla="*/ 977072 w 1780320"/>
                    <a:gd name="connsiteY5" fmla="*/ 1292436 h 2996472"/>
                    <a:gd name="connsiteX6" fmla="*/ 805760 w 1780320"/>
                    <a:gd name="connsiteY6" fmla="*/ 2336597 h 2996472"/>
                    <a:gd name="connsiteX7" fmla="*/ 377284 w 1780320"/>
                    <a:gd name="connsiteY7" fmla="*/ 2996472 h 2996472"/>
                    <a:gd name="connsiteX8" fmla="*/ 0 w 1780320"/>
                    <a:gd name="connsiteY8" fmla="*/ 2631228 h 2996472"/>
                    <a:gd name="connsiteX9" fmla="*/ 336111 w 1780320"/>
                    <a:gd name="connsiteY9" fmla="*/ 2072549 h 2996472"/>
                    <a:gd name="connsiteX10" fmla="*/ 603526 w 1780320"/>
                    <a:gd name="connsiteY10" fmla="*/ 1028153 h 2996472"/>
                    <a:gd name="connsiteX11" fmla="*/ 1321490 w 1780320"/>
                    <a:gd name="connsiteY11" fmla="*/ 17122 h 2996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0320" h="2996472">
                      <a:moveTo>
                        <a:pt x="1321490" y="17122"/>
                      </a:moveTo>
                      <a:cubicBezTo>
                        <a:pt x="1340839" y="7275"/>
                        <a:pt x="1372889" y="-10510"/>
                        <a:pt x="1389063" y="8218"/>
                      </a:cubicBezTo>
                      <a:lnTo>
                        <a:pt x="1780209" y="518910"/>
                      </a:lnTo>
                      <a:cubicBezTo>
                        <a:pt x="1781060" y="541826"/>
                        <a:pt x="1777148" y="563153"/>
                        <a:pt x="1765299" y="574956"/>
                      </a:cubicBezTo>
                      <a:lnTo>
                        <a:pt x="1025525" y="1222655"/>
                      </a:lnTo>
                      <a:lnTo>
                        <a:pt x="977072" y="1292436"/>
                      </a:lnTo>
                      <a:lnTo>
                        <a:pt x="805760" y="2336597"/>
                      </a:lnTo>
                      <a:lnTo>
                        <a:pt x="377284" y="2996472"/>
                      </a:lnTo>
                      <a:cubicBezTo>
                        <a:pt x="372657" y="2842164"/>
                        <a:pt x="226714" y="2587154"/>
                        <a:pt x="0" y="2631228"/>
                      </a:cubicBezTo>
                      <a:lnTo>
                        <a:pt x="336111" y="2072549"/>
                      </a:lnTo>
                      <a:lnTo>
                        <a:pt x="603526" y="1028153"/>
                      </a:lnTo>
                      <a:lnTo>
                        <a:pt x="1321490" y="1712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68D84D84-567A-4715-93F5-36D2015DD846}"/>
                    </a:ext>
                  </a:extLst>
                </p:cNvPr>
                <p:cNvSpPr/>
                <p:nvPr/>
              </p:nvSpPr>
              <p:spPr>
                <a:xfrm rot="963738">
                  <a:off x="5359273" y="1413335"/>
                  <a:ext cx="3565505" cy="3937062"/>
                </a:xfrm>
                <a:custGeom>
                  <a:avLst/>
                  <a:gdLst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79713 w 5496339"/>
                    <a:gd name="connsiteY11" fmla="*/ 3180522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98374 w 5496339"/>
                    <a:gd name="connsiteY12" fmla="*/ 3150705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110948 w 5496339"/>
                    <a:gd name="connsiteY13" fmla="*/ 2902226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2981739 w 5496339"/>
                    <a:gd name="connsiteY4" fmla="*/ 3289853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7583 w 5496339"/>
                    <a:gd name="connsiteY5" fmla="*/ 3468757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025911 w 5496339"/>
                    <a:gd name="connsiteY5" fmla="*/ 3507205 h 4661453"/>
                    <a:gd name="connsiteX6" fmla="*/ 1331844 w 5496339"/>
                    <a:gd name="connsiteY6" fmla="*/ 4542183 h 4661453"/>
                    <a:gd name="connsiteX7" fmla="*/ 29817 w 5496339"/>
                    <a:gd name="connsiteY7" fmla="*/ 4661453 h 4661453"/>
                    <a:gd name="connsiteX8" fmla="*/ 0 w 5496339"/>
                    <a:gd name="connsiteY8" fmla="*/ 4174435 h 4661453"/>
                    <a:gd name="connsiteX9" fmla="*/ 1033670 w 5496339"/>
                    <a:gd name="connsiteY9" fmla="*/ 4055166 h 4661453"/>
                    <a:gd name="connsiteX10" fmla="*/ 1033670 w 5496339"/>
                    <a:gd name="connsiteY10" fmla="*/ 3965713 h 4661453"/>
                    <a:gd name="connsiteX11" fmla="*/ 1639593 w 5496339"/>
                    <a:gd name="connsiteY11" fmla="*/ 3175507 h 4661453"/>
                    <a:gd name="connsiteX12" fmla="*/ 1841538 w 5496339"/>
                    <a:gd name="connsiteY12" fmla="*/ 3189153 h 4661453"/>
                    <a:gd name="connsiteX13" fmla="*/ 3002290 w 5496339"/>
                    <a:gd name="connsiteY13" fmla="*/ 2947361 h 4661453"/>
                    <a:gd name="connsiteX14" fmla="*/ 3339548 w 5496339"/>
                    <a:gd name="connsiteY14" fmla="*/ 2435087 h 4661453"/>
                    <a:gd name="connsiteX15" fmla="*/ 4015409 w 5496339"/>
                    <a:gd name="connsiteY15" fmla="*/ 2087218 h 4661453"/>
                    <a:gd name="connsiteX16" fmla="*/ 4323522 w 5496339"/>
                    <a:gd name="connsiteY16" fmla="*/ 934279 h 4661453"/>
                    <a:gd name="connsiteX17" fmla="*/ 4999383 w 5496339"/>
                    <a:gd name="connsiteY17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6571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33670 w 5496339"/>
                    <a:gd name="connsiteY10" fmla="*/ 4055166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99383 w 5496339"/>
                    <a:gd name="connsiteY0" fmla="*/ 0 h 4661453"/>
                    <a:gd name="connsiteX1" fmla="*/ 5496339 w 5496339"/>
                    <a:gd name="connsiteY1" fmla="*/ 357809 h 4661453"/>
                    <a:gd name="connsiteX2" fmla="*/ 4731026 w 5496339"/>
                    <a:gd name="connsiteY2" fmla="*/ 1083366 h 4661453"/>
                    <a:gd name="connsiteX3" fmla="*/ 4432852 w 5496339"/>
                    <a:gd name="connsiteY3" fmla="*/ 2554357 h 4661453"/>
                    <a:gd name="connsiteX4" fmla="*/ 3011829 w 5496339"/>
                    <a:gd name="connsiteY4" fmla="*/ 3293196 h 4661453"/>
                    <a:gd name="connsiteX5" fmla="*/ 2121959 w 5496339"/>
                    <a:gd name="connsiteY5" fmla="*/ 3461035 h 4661453"/>
                    <a:gd name="connsiteX6" fmla="*/ 2025911 w 5496339"/>
                    <a:gd name="connsiteY6" fmla="*/ 3507205 h 4661453"/>
                    <a:gd name="connsiteX7" fmla="*/ 1331844 w 5496339"/>
                    <a:gd name="connsiteY7" fmla="*/ 4542183 h 4661453"/>
                    <a:gd name="connsiteX8" fmla="*/ 29817 w 5496339"/>
                    <a:gd name="connsiteY8" fmla="*/ 4661453 h 4661453"/>
                    <a:gd name="connsiteX9" fmla="*/ 0 w 5496339"/>
                    <a:gd name="connsiteY9" fmla="*/ 4174435 h 4661453"/>
                    <a:gd name="connsiteX10" fmla="*/ 1003580 w 5496339"/>
                    <a:gd name="connsiteY10" fmla="*/ 4040121 h 4661453"/>
                    <a:gd name="connsiteX11" fmla="*/ 1033670 w 5496339"/>
                    <a:gd name="connsiteY11" fmla="*/ 3975743 h 4661453"/>
                    <a:gd name="connsiteX12" fmla="*/ 1639593 w 5496339"/>
                    <a:gd name="connsiteY12" fmla="*/ 3175507 h 4661453"/>
                    <a:gd name="connsiteX13" fmla="*/ 1841538 w 5496339"/>
                    <a:gd name="connsiteY13" fmla="*/ 3189153 h 4661453"/>
                    <a:gd name="connsiteX14" fmla="*/ 3002290 w 5496339"/>
                    <a:gd name="connsiteY14" fmla="*/ 2947361 h 4661453"/>
                    <a:gd name="connsiteX15" fmla="*/ 3339548 w 5496339"/>
                    <a:gd name="connsiteY15" fmla="*/ 2435087 h 4661453"/>
                    <a:gd name="connsiteX16" fmla="*/ 4015409 w 5496339"/>
                    <a:gd name="connsiteY16" fmla="*/ 2087218 h 4661453"/>
                    <a:gd name="connsiteX17" fmla="*/ 4323522 w 5496339"/>
                    <a:gd name="connsiteY17" fmla="*/ 934279 h 4661453"/>
                    <a:gd name="connsiteX18" fmla="*/ 4999383 w 5496339"/>
                    <a:gd name="connsiteY18" fmla="*/ 0 h 4661453"/>
                    <a:gd name="connsiteX0" fmla="*/ 4969566 w 5466522"/>
                    <a:gd name="connsiteY0" fmla="*/ 0 h 4661453"/>
                    <a:gd name="connsiteX1" fmla="*/ 5466522 w 5466522"/>
                    <a:gd name="connsiteY1" fmla="*/ 357809 h 4661453"/>
                    <a:gd name="connsiteX2" fmla="*/ 4701209 w 5466522"/>
                    <a:gd name="connsiteY2" fmla="*/ 1083366 h 4661453"/>
                    <a:gd name="connsiteX3" fmla="*/ 4403035 w 5466522"/>
                    <a:gd name="connsiteY3" fmla="*/ 2554357 h 4661453"/>
                    <a:gd name="connsiteX4" fmla="*/ 2982012 w 5466522"/>
                    <a:gd name="connsiteY4" fmla="*/ 3293196 h 4661453"/>
                    <a:gd name="connsiteX5" fmla="*/ 2092142 w 5466522"/>
                    <a:gd name="connsiteY5" fmla="*/ 3461035 h 4661453"/>
                    <a:gd name="connsiteX6" fmla="*/ 1996094 w 5466522"/>
                    <a:gd name="connsiteY6" fmla="*/ 3507205 h 4661453"/>
                    <a:gd name="connsiteX7" fmla="*/ 1302027 w 5466522"/>
                    <a:gd name="connsiteY7" fmla="*/ 4542183 h 4661453"/>
                    <a:gd name="connsiteX8" fmla="*/ 0 w 5466522"/>
                    <a:gd name="connsiteY8" fmla="*/ 4661453 h 4661453"/>
                    <a:gd name="connsiteX9" fmla="*/ 47079 w 5466522"/>
                    <a:gd name="connsiteY9" fmla="*/ 4197839 h 4661453"/>
                    <a:gd name="connsiteX10" fmla="*/ 973763 w 5466522"/>
                    <a:gd name="connsiteY10" fmla="*/ 4040121 h 4661453"/>
                    <a:gd name="connsiteX11" fmla="*/ 1003853 w 5466522"/>
                    <a:gd name="connsiteY11" fmla="*/ 3975743 h 4661453"/>
                    <a:gd name="connsiteX12" fmla="*/ 1609776 w 5466522"/>
                    <a:gd name="connsiteY12" fmla="*/ 3175507 h 4661453"/>
                    <a:gd name="connsiteX13" fmla="*/ 1811721 w 5466522"/>
                    <a:gd name="connsiteY13" fmla="*/ 3189153 h 4661453"/>
                    <a:gd name="connsiteX14" fmla="*/ 2972473 w 5466522"/>
                    <a:gd name="connsiteY14" fmla="*/ 2947361 h 4661453"/>
                    <a:gd name="connsiteX15" fmla="*/ 3309731 w 5466522"/>
                    <a:gd name="connsiteY15" fmla="*/ 2435087 h 4661453"/>
                    <a:gd name="connsiteX16" fmla="*/ 3985592 w 5466522"/>
                    <a:gd name="connsiteY16" fmla="*/ 2087218 h 4661453"/>
                    <a:gd name="connsiteX17" fmla="*/ 4293705 w 5466522"/>
                    <a:gd name="connsiteY17" fmla="*/ 934279 h 4661453"/>
                    <a:gd name="connsiteX18" fmla="*/ 4969566 w 5466522"/>
                    <a:gd name="connsiteY18" fmla="*/ 0 h 4661453"/>
                    <a:gd name="connsiteX0" fmla="*/ 5059243 w 5556199"/>
                    <a:gd name="connsiteY0" fmla="*/ 0 h 4661453"/>
                    <a:gd name="connsiteX1" fmla="*/ 5556199 w 5556199"/>
                    <a:gd name="connsiteY1" fmla="*/ 357809 h 4661453"/>
                    <a:gd name="connsiteX2" fmla="*/ 4790886 w 5556199"/>
                    <a:gd name="connsiteY2" fmla="*/ 1083366 h 4661453"/>
                    <a:gd name="connsiteX3" fmla="*/ 4492712 w 5556199"/>
                    <a:gd name="connsiteY3" fmla="*/ 2554357 h 4661453"/>
                    <a:gd name="connsiteX4" fmla="*/ 3071689 w 5556199"/>
                    <a:gd name="connsiteY4" fmla="*/ 3293196 h 4661453"/>
                    <a:gd name="connsiteX5" fmla="*/ 2181819 w 5556199"/>
                    <a:gd name="connsiteY5" fmla="*/ 3461035 h 4661453"/>
                    <a:gd name="connsiteX6" fmla="*/ 2085771 w 5556199"/>
                    <a:gd name="connsiteY6" fmla="*/ 3507205 h 4661453"/>
                    <a:gd name="connsiteX7" fmla="*/ 1391704 w 5556199"/>
                    <a:gd name="connsiteY7" fmla="*/ 4542183 h 4661453"/>
                    <a:gd name="connsiteX8" fmla="*/ 89677 w 5556199"/>
                    <a:gd name="connsiteY8" fmla="*/ 4661453 h 4661453"/>
                    <a:gd name="connsiteX9" fmla="*/ 136756 w 5556199"/>
                    <a:gd name="connsiteY9" fmla="*/ 4197839 h 4661453"/>
                    <a:gd name="connsiteX10" fmla="*/ 1063440 w 5556199"/>
                    <a:gd name="connsiteY10" fmla="*/ 4040121 h 4661453"/>
                    <a:gd name="connsiteX11" fmla="*/ 1093530 w 5556199"/>
                    <a:gd name="connsiteY11" fmla="*/ 3975743 h 4661453"/>
                    <a:gd name="connsiteX12" fmla="*/ 1699453 w 5556199"/>
                    <a:gd name="connsiteY12" fmla="*/ 3175507 h 4661453"/>
                    <a:gd name="connsiteX13" fmla="*/ 1901398 w 5556199"/>
                    <a:gd name="connsiteY13" fmla="*/ 3189153 h 4661453"/>
                    <a:gd name="connsiteX14" fmla="*/ 3062150 w 5556199"/>
                    <a:gd name="connsiteY14" fmla="*/ 2947361 h 4661453"/>
                    <a:gd name="connsiteX15" fmla="*/ 3399408 w 5556199"/>
                    <a:gd name="connsiteY15" fmla="*/ 2435087 h 4661453"/>
                    <a:gd name="connsiteX16" fmla="*/ 4075269 w 5556199"/>
                    <a:gd name="connsiteY16" fmla="*/ 2087218 h 4661453"/>
                    <a:gd name="connsiteX17" fmla="*/ 4383382 w 5556199"/>
                    <a:gd name="connsiteY17" fmla="*/ 934279 h 4661453"/>
                    <a:gd name="connsiteX18" fmla="*/ 5059243 w 5556199"/>
                    <a:gd name="connsiteY18" fmla="*/ 0 h 4661453"/>
                    <a:gd name="connsiteX0" fmla="*/ 5034496 w 5531452"/>
                    <a:gd name="connsiteY0" fmla="*/ 0 h 4693214"/>
                    <a:gd name="connsiteX1" fmla="*/ 5531452 w 5531452"/>
                    <a:gd name="connsiteY1" fmla="*/ 357809 h 4693214"/>
                    <a:gd name="connsiteX2" fmla="*/ 4766139 w 5531452"/>
                    <a:gd name="connsiteY2" fmla="*/ 1083366 h 4693214"/>
                    <a:gd name="connsiteX3" fmla="*/ 4467965 w 5531452"/>
                    <a:gd name="connsiteY3" fmla="*/ 2554357 h 4693214"/>
                    <a:gd name="connsiteX4" fmla="*/ 3046942 w 5531452"/>
                    <a:gd name="connsiteY4" fmla="*/ 3293196 h 4693214"/>
                    <a:gd name="connsiteX5" fmla="*/ 2157072 w 5531452"/>
                    <a:gd name="connsiteY5" fmla="*/ 3461035 h 4693214"/>
                    <a:gd name="connsiteX6" fmla="*/ 2061024 w 5531452"/>
                    <a:gd name="connsiteY6" fmla="*/ 3507205 h 4693214"/>
                    <a:gd name="connsiteX7" fmla="*/ 1366957 w 5531452"/>
                    <a:gd name="connsiteY7" fmla="*/ 4542183 h 4693214"/>
                    <a:gd name="connsiteX8" fmla="*/ 165230 w 5531452"/>
                    <a:gd name="connsiteY8" fmla="*/ 4693214 h 4693214"/>
                    <a:gd name="connsiteX9" fmla="*/ 112009 w 5531452"/>
                    <a:gd name="connsiteY9" fmla="*/ 4197839 h 4693214"/>
                    <a:gd name="connsiteX10" fmla="*/ 1038693 w 5531452"/>
                    <a:gd name="connsiteY10" fmla="*/ 4040121 h 4693214"/>
                    <a:gd name="connsiteX11" fmla="*/ 1068783 w 5531452"/>
                    <a:gd name="connsiteY11" fmla="*/ 3975743 h 4693214"/>
                    <a:gd name="connsiteX12" fmla="*/ 1674706 w 5531452"/>
                    <a:gd name="connsiteY12" fmla="*/ 3175507 h 4693214"/>
                    <a:gd name="connsiteX13" fmla="*/ 1876651 w 5531452"/>
                    <a:gd name="connsiteY13" fmla="*/ 3189153 h 4693214"/>
                    <a:gd name="connsiteX14" fmla="*/ 3037403 w 5531452"/>
                    <a:gd name="connsiteY14" fmla="*/ 2947361 h 4693214"/>
                    <a:gd name="connsiteX15" fmla="*/ 3374661 w 5531452"/>
                    <a:gd name="connsiteY15" fmla="*/ 2435087 h 4693214"/>
                    <a:gd name="connsiteX16" fmla="*/ 4050522 w 5531452"/>
                    <a:gd name="connsiteY16" fmla="*/ 2087218 h 4693214"/>
                    <a:gd name="connsiteX17" fmla="*/ 4358635 w 5531452"/>
                    <a:gd name="connsiteY17" fmla="*/ 934279 h 4693214"/>
                    <a:gd name="connsiteX18" fmla="*/ 5034496 w 5531452"/>
                    <a:gd name="connsiteY18" fmla="*/ 0 h 4693214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474771 w 5639266"/>
                    <a:gd name="connsiteY7" fmla="*/ 4542183 h 4693348"/>
                    <a:gd name="connsiteX8" fmla="*/ 273044 w 5639266"/>
                    <a:gd name="connsiteY8" fmla="*/ 4693214 h 4693348"/>
                    <a:gd name="connsiteX9" fmla="*/ 219823 w 5639266"/>
                    <a:gd name="connsiteY9" fmla="*/ 4197839 h 4693348"/>
                    <a:gd name="connsiteX10" fmla="*/ 1146507 w 5639266"/>
                    <a:gd name="connsiteY10" fmla="*/ 4040121 h 4693348"/>
                    <a:gd name="connsiteX11" fmla="*/ 1176597 w 5639266"/>
                    <a:gd name="connsiteY11" fmla="*/ 3975743 h 4693348"/>
                    <a:gd name="connsiteX12" fmla="*/ 1782520 w 5639266"/>
                    <a:gd name="connsiteY12" fmla="*/ 3175507 h 4693348"/>
                    <a:gd name="connsiteX13" fmla="*/ 1984465 w 5639266"/>
                    <a:gd name="connsiteY13" fmla="*/ 3189153 h 4693348"/>
                    <a:gd name="connsiteX14" fmla="*/ 3145217 w 5639266"/>
                    <a:gd name="connsiteY14" fmla="*/ 2947361 h 4693348"/>
                    <a:gd name="connsiteX15" fmla="*/ 3482475 w 5639266"/>
                    <a:gd name="connsiteY15" fmla="*/ 2435087 h 4693348"/>
                    <a:gd name="connsiteX16" fmla="*/ 4158336 w 5639266"/>
                    <a:gd name="connsiteY16" fmla="*/ 2087218 h 4693348"/>
                    <a:gd name="connsiteX17" fmla="*/ 4466449 w 5639266"/>
                    <a:gd name="connsiteY17" fmla="*/ 934279 h 4693348"/>
                    <a:gd name="connsiteX18" fmla="*/ 5142310 w 5639266"/>
                    <a:gd name="connsiteY18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75779 w 5639266"/>
                    <a:gd name="connsiteY3" fmla="*/ 2554357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513928 w 5639266"/>
                    <a:gd name="connsiteY3" fmla="*/ 2611193 h 4693348"/>
                    <a:gd name="connsiteX4" fmla="*/ 3154756 w 5639266"/>
                    <a:gd name="connsiteY4" fmla="*/ 3293196 h 4693348"/>
                    <a:gd name="connsiteX5" fmla="*/ 2264886 w 5639266"/>
                    <a:gd name="connsiteY5" fmla="*/ 3461035 h 4693348"/>
                    <a:gd name="connsiteX6" fmla="*/ 2168838 w 5639266"/>
                    <a:gd name="connsiteY6" fmla="*/ 3507205 h 4693348"/>
                    <a:gd name="connsiteX7" fmla="*/ 1586190 w 5639266"/>
                    <a:gd name="connsiteY7" fmla="*/ 4428927 h 4693348"/>
                    <a:gd name="connsiteX8" fmla="*/ 1474771 w 5639266"/>
                    <a:gd name="connsiteY8" fmla="*/ 4542183 h 4693348"/>
                    <a:gd name="connsiteX9" fmla="*/ 273044 w 5639266"/>
                    <a:gd name="connsiteY9" fmla="*/ 4693214 h 4693348"/>
                    <a:gd name="connsiteX10" fmla="*/ 219823 w 5639266"/>
                    <a:gd name="connsiteY10" fmla="*/ 4197839 h 4693348"/>
                    <a:gd name="connsiteX11" fmla="*/ 1146507 w 5639266"/>
                    <a:gd name="connsiteY11" fmla="*/ 4040121 h 4693348"/>
                    <a:gd name="connsiteX12" fmla="*/ 1176597 w 5639266"/>
                    <a:gd name="connsiteY12" fmla="*/ 3975743 h 4693348"/>
                    <a:gd name="connsiteX13" fmla="*/ 1782520 w 5639266"/>
                    <a:gd name="connsiteY13" fmla="*/ 3175507 h 4693348"/>
                    <a:gd name="connsiteX14" fmla="*/ 1984465 w 5639266"/>
                    <a:gd name="connsiteY14" fmla="*/ 3189153 h 4693348"/>
                    <a:gd name="connsiteX15" fmla="*/ 3145217 w 5639266"/>
                    <a:gd name="connsiteY15" fmla="*/ 2947361 h 4693348"/>
                    <a:gd name="connsiteX16" fmla="*/ 3482475 w 5639266"/>
                    <a:gd name="connsiteY16" fmla="*/ 2435087 h 4693348"/>
                    <a:gd name="connsiteX17" fmla="*/ 4158336 w 5639266"/>
                    <a:gd name="connsiteY17" fmla="*/ 2087218 h 4693348"/>
                    <a:gd name="connsiteX18" fmla="*/ 4466449 w 5639266"/>
                    <a:gd name="connsiteY18" fmla="*/ 934279 h 4693348"/>
                    <a:gd name="connsiteX19" fmla="*/ 5142310 w 5639266"/>
                    <a:gd name="connsiteY19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158336 w 5639266"/>
                    <a:gd name="connsiteY18" fmla="*/ 2087218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466449 w 5639266"/>
                    <a:gd name="connsiteY19" fmla="*/ 934279 h 4693348"/>
                    <a:gd name="connsiteX20" fmla="*/ 5142310 w 5639266"/>
                    <a:gd name="connsiteY20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3953 w 5639266"/>
                    <a:gd name="connsiteY2" fmla="*/ 1083366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639266"/>
                    <a:gd name="connsiteY0" fmla="*/ 0 h 4693348"/>
                    <a:gd name="connsiteX1" fmla="*/ 5639266 w 5639266"/>
                    <a:gd name="connsiteY1" fmla="*/ 357809 h 4693348"/>
                    <a:gd name="connsiteX2" fmla="*/ 4870610 w 5639266"/>
                    <a:gd name="connsiteY2" fmla="*/ 1121814 h 4693348"/>
                    <a:gd name="connsiteX3" fmla="*/ 4641991 w 5639266"/>
                    <a:gd name="connsiteY3" fmla="*/ 2399527 h 4693348"/>
                    <a:gd name="connsiteX4" fmla="*/ 4513928 w 5639266"/>
                    <a:gd name="connsiteY4" fmla="*/ 2611193 h 4693348"/>
                    <a:gd name="connsiteX5" fmla="*/ 3154756 w 5639266"/>
                    <a:gd name="connsiteY5" fmla="*/ 3293196 h 4693348"/>
                    <a:gd name="connsiteX6" fmla="*/ 2264886 w 5639266"/>
                    <a:gd name="connsiteY6" fmla="*/ 3461035 h 4693348"/>
                    <a:gd name="connsiteX7" fmla="*/ 2168838 w 5639266"/>
                    <a:gd name="connsiteY7" fmla="*/ 3507205 h 4693348"/>
                    <a:gd name="connsiteX8" fmla="*/ 1586190 w 5639266"/>
                    <a:gd name="connsiteY8" fmla="*/ 4428927 h 4693348"/>
                    <a:gd name="connsiteX9" fmla="*/ 1474771 w 5639266"/>
                    <a:gd name="connsiteY9" fmla="*/ 4542183 h 4693348"/>
                    <a:gd name="connsiteX10" fmla="*/ 273044 w 5639266"/>
                    <a:gd name="connsiteY10" fmla="*/ 4693214 h 4693348"/>
                    <a:gd name="connsiteX11" fmla="*/ 219823 w 5639266"/>
                    <a:gd name="connsiteY11" fmla="*/ 4197839 h 4693348"/>
                    <a:gd name="connsiteX12" fmla="*/ 1146507 w 5639266"/>
                    <a:gd name="connsiteY12" fmla="*/ 4040121 h 4693348"/>
                    <a:gd name="connsiteX13" fmla="*/ 1176597 w 5639266"/>
                    <a:gd name="connsiteY13" fmla="*/ 3975743 h 4693348"/>
                    <a:gd name="connsiteX14" fmla="*/ 1782520 w 5639266"/>
                    <a:gd name="connsiteY14" fmla="*/ 3175507 h 4693348"/>
                    <a:gd name="connsiteX15" fmla="*/ 1984465 w 5639266"/>
                    <a:gd name="connsiteY15" fmla="*/ 3189153 h 4693348"/>
                    <a:gd name="connsiteX16" fmla="*/ 3145217 w 5639266"/>
                    <a:gd name="connsiteY16" fmla="*/ 2947361 h 4693348"/>
                    <a:gd name="connsiteX17" fmla="*/ 3482475 w 5639266"/>
                    <a:gd name="connsiteY17" fmla="*/ 2435087 h 4693348"/>
                    <a:gd name="connsiteX18" fmla="*/ 4054693 w 5639266"/>
                    <a:gd name="connsiteY18" fmla="*/ 2175816 h 4693348"/>
                    <a:gd name="connsiteX19" fmla="*/ 4132133 w 5639266"/>
                    <a:gd name="connsiteY19" fmla="*/ 2056836 h 4693348"/>
                    <a:gd name="connsiteX20" fmla="*/ 4466449 w 5639266"/>
                    <a:gd name="connsiteY20" fmla="*/ 934279 h 4693348"/>
                    <a:gd name="connsiteX21" fmla="*/ 5142310 w 5639266"/>
                    <a:gd name="connsiteY21" fmla="*/ 0 h 4693348"/>
                    <a:gd name="connsiteX0" fmla="*/ 5142310 w 5589116"/>
                    <a:gd name="connsiteY0" fmla="*/ 0 h 4693348"/>
                    <a:gd name="connsiteX1" fmla="*/ 5589116 w 5589116"/>
                    <a:gd name="connsiteY1" fmla="*/ 384556 h 4693348"/>
                    <a:gd name="connsiteX2" fmla="*/ 4870610 w 5589116"/>
                    <a:gd name="connsiteY2" fmla="*/ 1121814 h 4693348"/>
                    <a:gd name="connsiteX3" fmla="*/ 4641991 w 5589116"/>
                    <a:gd name="connsiteY3" fmla="*/ 2399527 h 4693348"/>
                    <a:gd name="connsiteX4" fmla="*/ 4513928 w 5589116"/>
                    <a:gd name="connsiteY4" fmla="*/ 2611193 h 4693348"/>
                    <a:gd name="connsiteX5" fmla="*/ 3154756 w 5589116"/>
                    <a:gd name="connsiteY5" fmla="*/ 3293196 h 4693348"/>
                    <a:gd name="connsiteX6" fmla="*/ 2264886 w 5589116"/>
                    <a:gd name="connsiteY6" fmla="*/ 3461035 h 4693348"/>
                    <a:gd name="connsiteX7" fmla="*/ 2168838 w 5589116"/>
                    <a:gd name="connsiteY7" fmla="*/ 3507205 h 4693348"/>
                    <a:gd name="connsiteX8" fmla="*/ 1586190 w 5589116"/>
                    <a:gd name="connsiteY8" fmla="*/ 4428927 h 4693348"/>
                    <a:gd name="connsiteX9" fmla="*/ 1474771 w 5589116"/>
                    <a:gd name="connsiteY9" fmla="*/ 4542183 h 4693348"/>
                    <a:gd name="connsiteX10" fmla="*/ 273044 w 5589116"/>
                    <a:gd name="connsiteY10" fmla="*/ 4693214 h 4693348"/>
                    <a:gd name="connsiteX11" fmla="*/ 219823 w 5589116"/>
                    <a:gd name="connsiteY11" fmla="*/ 4197839 h 4693348"/>
                    <a:gd name="connsiteX12" fmla="*/ 1146507 w 5589116"/>
                    <a:gd name="connsiteY12" fmla="*/ 4040121 h 4693348"/>
                    <a:gd name="connsiteX13" fmla="*/ 1176597 w 5589116"/>
                    <a:gd name="connsiteY13" fmla="*/ 3975743 h 4693348"/>
                    <a:gd name="connsiteX14" fmla="*/ 1782520 w 5589116"/>
                    <a:gd name="connsiteY14" fmla="*/ 3175507 h 4693348"/>
                    <a:gd name="connsiteX15" fmla="*/ 1984465 w 5589116"/>
                    <a:gd name="connsiteY15" fmla="*/ 3189153 h 4693348"/>
                    <a:gd name="connsiteX16" fmla="*/ 3145217 w 5589116"/>
                    <a:gd name="connsiteY16" fmla="*/ 2947361 h 4693348"/>
                    <a:gd name="connsiteX17" fmla="*/ 3482475 w 5589116"/>
                    <a:gd name="connsiteY17" fmla="*/ 2435087 h 4693348"/>
                    <a:gd name="connsiteX18" fmla="*/ 4054693 w 5589116"/>
                    <a:gd name="connsiteY18" fmla="*/ 2175816 h 4693348"/>
                    <a:gd name="connsiteX19" fmla="*/ 4132133 w 5589116"/>
                    <a:gd name="connsiteY19" fmla="*/ 2056836 h 4693348"/>
                    <a:gd name="connsiteX20" fmla="*/ 4466449 w 5589116"/>
                    <a:gd name="connsiteY20" fmla="*/ 934279 h 4693348"/>
                    <a:gd name="connsiteX21" fmla="*/ 5142310 w 5589116"/>
                    <a:gd name="connsiteY21" fmla="*/ 0 h 4693348"/>
                    <a:gd name="connsiteX0" fmla="*/ 5142310 w 5589116"/>
                    <a:gd name="connsiteY0" fmla="*/ 0 h 4693348"/>
                    <a:gd name="connsiteX1" fmla="*/ 5583137 w 5589116"/>
                    <a:gd name="connsiteY1" fmla="*/ 355083 h 4693348"/>
                    <a:gd name="connsiteX2" fmla="*/ 5589116 w 5589116"/>
                    <a:gd name="connsiteY2" fmla="*/ 384556 h 4693348"/>
                    <a:gd name="connsiteX3" fmla="*/ 4870610 w 5589116"/>
                    <a:gd name="connsiteY3" fmla="*/ 1121814 h 4693348"/>
                    <a:gd name="connsiteX4" fmla="*/ 4641991 w 5589116"/>
                    <a:gd name="connsiteY4" fmla="*/ 2399527 h 4693348"/>
                    <a:gd name="connsiteX5" fmla="*/ 4513928 w 5589116"/>
                    <a:gd name="connsiteY5" fmla="*/ 2611193 h 4693348"/>
                    <a:gd name="connsiteX6" fmla="*/ 3154756 w 5589116"/>
                    <a:gd name="connsiteY6" fmla="*/ 3293196 h 4693348"/>
                    <a:gd name="connsiteX7" fmla="*/ 2264886 w 5589116"/>
                    <a:gd name="connsiteY7" fmla="*/ 3461035 h 4693348"/>
                    <a:gd name="connsiteX8" fmla="*/ 2168838 w 5589116"/>
                    <a:gd name="connsiteY8" fmla="*/ 3507205 h 4693348"/>
                    <a:gd name="connsiteX9" fmla="*/ 1586190 w 5589116"/>
                    <a:gd name="connsiteY9" fmla="*/ 4428927 h 4693348"/>
                    <a:gd name="connsiteX10" fmla="*/ 1474771 w 5589116"/>
                    <a:gd name="connsiteY10" fmla="*/ 4542183 h 4693348"/>
                    <a:gd name="connsiteX11" fmla="*/ 273044 w 5589116"/>
                    <a:gd name="connsiteY11" fmla="*/ 4693214 h 4693348"/>
                    <a:gd name="connsiteX12" fmla="*/ 219823 w 5589116"/>
                    <a:gd name="connsiteY12" fmla="*/ 4197839 h 4693348"/>
                    <a:gd name="connsiteX13" fmla="*/ 1146507 w 5589116"/>
                    <a:gd name="connsiteY13" fmla="*/ 4040121 h 4693348"/>
                    <a:gd name="connsiteX14" fmla="*/ 1176597 w 5589116"/>
                    <a:gd name="connsiteY14" fmla="*/ 3975743 h 4693348"/>
                    <a:gd name="connsiteX15" fmla="*/ 1782520 w 5589116"/>
                    <a:gd name="connsiteY15" fmla="*/ 3175507 h 4693348"/>
                    <a:gd name="connsiteX16" fmla="*/ 1984465 w 5589116"/>
                    <a:gd name="connsiteY16" fmla="*/ 3189153 h 4693348"/>
                    <a:gd name="connsiteX17" fmla="*/ 3145217 w 5589116"/>
                    <a:gd name="connsiteY17" fmla="*/ 2947361 h 4693348"/>
                    <a:gd name="connsiteX18" fmla="*/ 3482475 w 5589116"/>
                    <a:gd name="connsiteY18" fmla="*/ 2435087 h 4693348"/>
                    <a:gd name="connsiteX19" fmla="*/ 4054693 w 5589116"/>
                    <a:gd name="connsiteY19" fmla="*/ 2175816 h 4693348"/>
                    <a:gd name="connsiteX20" fmla="*/ 4132133 w 5589116"/>
                    <a:gd name="connsiteY20" fmla="*/ 2056836 h 4693348"/>
                    <a:gd name="connsiteX21" fmla="*/ 4466449 w 5589116"/>
                    <a:gd name="connsiteY21" fmla="*/ 934279 h 4693348"/>
                    <a:gd name="connsiteX22" fmla="*/ 5142310 w 5589116"/>
                    <a:gd name="connsiteY22" fmla="*/ 0 h 4693348"/>
                    <a:gd name="connsiteX0" fmla="*/ 5118907 w 5589116"/>
                    <a:gd name="connsiteY0" fmla="*/ 0 h 4674960"/>
                    <a:gd name="connsiteX1" fmla="*/ 5583137 w 5589116"/>
                    <a:gd name="connsiteY1" fmla="*/ 336695 h 4674960"/>
                    <a:gd name="connsiteX2" fmla="*/ 5589116 w 5589116"/>
                    <a:gd name="connsiteY2" fmla="*/ 366168 h 4674960"/>
                    <a:gd name="connsiteX3" fmla="*/ 4870610 w 5589116"/>
                    <a:gd name="connsiteY3" fmla="*/ 1103426 h 4674960"/>
                    <a:gd name="connsiteX4" fmla="*/ 4641991 w 5589116"/>
                    <a:gd name="connsiteY4" fmla="*/ 2381139 h 4674960"/>
                    <a:gd name="connsiteX5" fmla="*/ 4513928 w 5589116"/>
                    <a:gd name="connsiteY5" fmla="*/ 2592805 h 4674960"/>
                    <a:gd name="connsiteX6" fmla="*/ 3154756 w 5589116"/>
                    <a:gd name="connsiteY6" fmla="*/ 3274808 h 4674960"/>
                    <a:gd name="connsiteX7" fmla="*/ 2264886 w 5589116"/>
                    <a:gd name="connsiteY7" fmla="*/ 3442647 h 4674960"/>
                    <a:gd name="connsiteX8" fmla="*/ 2168838 w 5589116"/>
                    <a:gd name="connsiteY8" fmla="*/ 3488817 h 4674960"/>
                    <a:gd name="connsiteX9" fmla="*/ 1586190 w 5589116"/>
                    <a:gd name="connsiteY9" fmla="*/ 4410539 h 4674960"/>
                    <a:gd name="connsiteX10" fmla="*/ 1474771 w 5589116"/>
                    <a:gd name="connsiteY10" fmla="*/ 4523795 h 4674960"/>
                    <a:gd name="connsiteX11" fmla="*/ 273044 w 5589116"/>
                    <a:gd name="connsiteY11" fmla="*/ 4674826 h 4674960"/>
                    <a:gd name="connsiteX12" fmla="*/ 219823 w 5589116"/>
                    <a:gd name="connsiteY12" fmla="*/ 4179451 h 4674960"/>
                    <a:gd name="connsiteX13" fmla="*/ 1146507 w 5589116"/>
                    <a:gd name="connsiteY13" fmla="*/ 4021733 h 4674960"/>
                    <a:gd name="connsiteX14" fmla="*/ 1176597 w 5589116"/>
                    <a:gd name="connsiteY14" fmla="*/ 3957355 h 4674960"/>
                    <a:gd name="connsiteX15" fmla="*/ 1782520 w 5589116"/>
                    <a:gd name="connsiteY15" fmla="*/ 3157119 h 4674960"/>
                    <a:gd name="connsiteX16" fmla="*/ 1984465 w 5589116"/>
                    <a:gd name="connsiteY16" fmla="*/ 3170765 h 4674960"/>
                    <a:gd name="connsiteX17" fmla="*/ 3145217 w 5589116"/>
                    <a:gd name="connsiteY17" fmla="*/ 2928973 h 4674960"/>
                    <a:gd name="connsiteX18" fmla="*/ 3482475 w 5589116"/>
                    <a:gd name="connsiteY18" fmla="*/ 2416699 h 4674960"/>
                    <a:gd name="connsiteX19" fmla="*/ 4054693 w 5589116"/>
                    <a:gd name="connsiteY19" fmla="*/ 2157428 h 4674960"/>
                    <a:gd name="connsiteX20" fmla="*/ 4132133 w 5589116"/>
                    <a:gd name="connsiteY20" fmla="*/ 2038448 h 4674960"/>
                    <a:gd name="connsiteX21" fmla="*/ 4466449 w 5589116"/>
                    <a:gd name="connsiteY21" fmla="*/ 915891 h 4674960"/>
                    <a:gd name="connsiteX22" fmla="*/ 5118907 w 5589116"/>
                    <a:gd name="connsiteY22" fmla="*/ 0 h 4674960"/>
                    <a:gd name="connsiteX0" fmla="*/ 5118907 w 5589116"/>
                    <a:gd name="connsiteY0" fmla="*/ 78700 h 4753660"/>
                    <a:gd name="connsiteX1" fmla="*/ 5168565 w 5589116"/>
                    <a:gd name="connsiteY1" fmla="*/ 81062 h 4753660"/>
                    <a:gd name="connsiteX2" fmla="*/ 5583137 w 5589116"/>
                    <a:gd name="connsiteY2" fmla="*/ 415395 h 4753660"/>
                    <a:gd name="connsiteX3" fmla="*/ 5589116 w 5589116"/>
                    <a:gd name="connsiteY3" fmla="*/ 444868 h 4753660"/>
                    <a:gd name="connsiteX4" fmla="*/ 4870610 w 5589116"/>
                    <a:gd name="connsiteY4" fmla="*/ 1182126 h 4753660"/>
                    <a:gd name="connsiteX5" fmla="*/ 4641991 w 5589116"/>
                    <a:gd name="connsiteY5" fmla="*/ 2459839 h 4753660"/>
                    <a:gd name="connsiteX6" fmla="*/ 4513928 w 5589116"/>
                    <a:gd name="connsiteY6" fmla="*/ 2671505 h 4753660"/>
                    <a:gd name="connsiteX7" fmla="*/ 3154756 w 5589116"/>
                    <a:gd name="connsiteY7" fmla="*/ 3353508 h 4753660"/>
                    <a:gd name="connsiteX8" fmla="*/ 2264886 w 5589116"/>
                    <a:gd name="connsiteY8" fmla="*/ 3521347 h 4753660"/>
                    <a:gd name="connsiteX9" fmla="*/ 2168838 w 5589116"/>
                    <a:gd name="connsiteY9" fmla="*/ 3567517 h 4753660"/>
                    <a:gd name="connsiteX10" fmla="*/ 1586190 w 5589116"/>
                    <a:gd name="connsiteY10" fmla="*/ 4489239 h 4753660"/>
                    <a:gd name="connsiteX11" fmla="*/ 1474771 w 5589116"/>
                    <a:gd name="connsiteY11" fmla="*/ 4602495 h 4753660"/>
                    <a:gd name="connsiteX12" fmla="*/ 273044 w 5589116"/>
                    <a:gd name="connsiteY12" fmla="*/ 4753526 h 4753660"/>
                    <a:gd name="connsiteX13" fmla="*/ 219823 w 5589116"/>
                    <a:gd name="connsiteY13" fmla="*/ 4258151 h 4753660"/>
                    <a:gd name="connsiteX14" fmla="*/ 1146507 w 5589116"/>
                    <a:gd name="connsiteY14" fmla="*/ 4100433 h 4753660"/>
                    <a:gd name="connsiteX15" fmla="*/ 1176597 w 5589116"/>
                    <a:gd name="connsiteY15" fmla="*/ 4036055 h 4753660"/>
                    <a:gd name="connsiteX16" fmla="*/ 1782520 w 5589116"/>
                    <a:gd name="connsiteY16" fmla="*/ 3235819 h 4753660"/>
                    <a:gd name="connsiteX17" fmla="*/ 1984465 w 5589116"/>
                    <a:gd name="connsiteY17" fmla="*/ 3249465 h 4753660"/>
                    <a:gd name="connsiteX18" fmla="*/ 3145217 w 5589116"/>
                    <a:gd name="connsiteY18" fmla="*/ 3007673 h 4753660"/>
                    <a:gd name="connsiteX19" fmla="*/ 3482475 w 5589116"/>
                    <a:gd name="connsiteY19" fmla="*/ 2495399 h 4753660"/>
                    <a:gd name="connsiteX20" fmla="*/ 4054693 w 5589116"/>
                    <a:gd name="connsiteY20" fmla="*/ 2236128 h 4753660"/>
                    <a:gd name="connsiteX21" fmla="*/ 4132133 w 5589116"/>
                    <a:gd name="connsiteY21" fmla="*/ 2117148 h 4753660"/>
                    <a:gd name="connsiteX22" fmla="*/ 4466449 w 5589116"/>
                    <a:gd name="connsiteY22" fmla="*/ 994591 h 4753660"/>
                    <a:gd name="connsiteX23" fmla="*/ 5118907 w 5589116"/>
                    <a:gd name="connsiteY23" fmla="*/ 78700 h 4753660"/>
                    <a:gd name="connsiteX0" fmla="*/ 5118907 w 5589116"/>
                    <a:gd name="connsiteY0" fmla="*/ 25579 h 4700539"/>
                    <a:gd name="connsiteX1" fmla="*/ 5168565 w 5589116"/>
                    <a:gd name="connsiteY1" fmla="*/ 27941 h 4700539"/>
                    <a:gd name="connsiteX2" fmla="*/ 5583137 w 5589116"/>
                    <a:gd name="connsiteY2" fmla="*/ 362274 h 4700539"/>
                    <a:gd name="connsiteX3" fmla="*/ 5589116 w 5589116"/>
                    <a:gd name="connsiteY3" fmla="*/ 391747 h 4700539"/>
                    <a:gd name="connsiteX4" fmla="*/ 4870610 w 5589116"/>
                    <a:gd name="connsiteY4" fmla="*/ 1129005 h 4700539"/>
                    <a:gd name="connsiteX5" fmla="*/ 4641991 w 5589116"/>
                    <a:gd name="connsiteY5" fmla="*/ 2406718 h 4700539"/>
                    <a:gd name="connsiteX6" fmla="*/ 4513928 w 5589116"/>
                    <a:gd name="connsiteY6" fmla="*/ 2618384 h 4700539"/>
                    <a:gd name="connsiteX7" fmla="*/ 3154756 w 5589116"/>
                    <a:gd name="connsiteY7" fmla="*/ 3300387 h 4700539"/>
                    <a:gd name="connsiteX8" fmla="*/ 2264886 w 5589116"/>
                    <a:gd name="connsiteY8" fmla="*/ 3468226 h 4700539"/>
                    <a:gd name="connsiteX9" fmla="*/ 2168838 w 5589116"/>
                    <a:gd name="connsiteY9" fmla="*/ 3514396 h 4700539"/>
                    <a:gd name="connsiteX10" fmla="*/ 1586190 w 5589116"/>
                    <a:gd name="connsiteY10" fmla="*/ 4436118 h 4700539"/>
                    <a:gd name="connsiteX11" fmla="*/ 1474771 w 5589116"/>
                    <a:gd name="connsiteY11" fmla="*/ 4549374 h 4700539"/>
                    <a:gd name="connsiteX12" fmla="*/ 273044 w 5589116"/>
                    <a:gd name="connsiteY12" fmla="*/ 4700405 h 4700539"/>
                    <a:gd name="connsiteX13" fmla="*/ 219823 w 5589116"/>
                    <a:gd name="connsiteY13" fmla="*/ 4205030 h 4700539"/>
                    <a:gd name="connsiteX14" fmla="*/ 1146507 w 5589116"/>
                    <a:gd name="connsiteY14" fmla="*/ 4047312 h 4700539"/>
                    <a:gd name="connsiteX15" fmla="*/ 1176597 w 5589116"/>
                    <a:gd name="connsiteY15" fmla="*/ 3982934 h 4700539"/>
                    <a:gd name="connsiteX16" fmla="*/ 1782520 w 5589116"/>
                    <a:gd name="connsiteY16" fmla="*/ 3182698 h 4700539"/>
                    <a:gd name="connsiteX17" fmla="*/ 1984465 w 5589116"/>
                    <a:gd name="connsiteY17" fmla="*/ 3196344 h 4700539"/>
                    <a:gd name="connsiteX18" fmla="*/ 3145217 w 5589116"/>
                    <a:gd name="connsiteY18" fmla="*/ 2954552 h 4700539"/>
                    <a:gd name="connsiteX19" fmla="*/ 3482475 w 5589116"/>
                    <a:gd name="connsiteY19" fmla="*/ 2442278 h 4700539"/>
                    <a:gd name="connsiteX20" fmla="*/ 4054693 w 5589116"/>
                    <a:gd name="connsiteY20" fmla="*/ 2183007 h 4700539"/>
                    <a:gd name="connsiteX21" fmla="*/ 4132133 w 5589116"/>
                    <a:gd name="connsiteY21" fmla="*/ 2064027 h 4700539"/>
                    <a:gd name="connsiteX22" fmla="*/ 4466449 w 5589116"/>
                    <a:gd name="connsiteY22" fmla="*/ 941470 h 4700539"/>
                    <a:gd name="connsiteX23" fmla="*/ 5118907 w 5589116"/>
                    <a:gd name="connsiteY23" fmla="*/ 25579 h 4700539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82475 w 5589116"/>
                    <a:gd name="connsiteY19" fmla="*/ 2422220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5118907 w 5589116"/>
                    <a:gd name="connsiteY0" fmla="*/ 5521 h 4680481"/>
                    <a:gd name="connsiteX1" fmla="*/ 5168565 w 5589116"/>
                    <a:gd name="connsiteY1" fmla="*/ 7883 h 4680481"/>
                    <a:gd name="connsiteX2" fmla="*/ 5583137 w 5589116"/>
                    <a:gd name="connsiteY2" fmla="*/ 342216 h 4680481"/>
                    <a:gd name="connsiteX3" fmla="*/ 5589116 w 5589116"/>
                    <a:gd name="connsiteY3" fmla="*/ 371689 h 4680481"/>
                    <a:gd name="connsiteX4" fmla="*/ 4870610 w 5589116"/>
                    <a:gd name="connsiteY4" fmla="*/ 1108947 h 4680481"/>
                    <a:gd name="connsiteX5" fmla="*/ 4641991 w 5589116"/>
                    <a:gd name="connsiteY5" fmla="*/ 2386660 h 4680481"/>
                    <a:gd name="connsiteX6" fmla="*/ 4513928 w 5589116"/>
                    <a:gd name="connsiteY6" fmla="*/ 2598326 h 4680481"/>
                    <a:gd name="connsiteX7" fmla="*/ 3154756 w 5589116"/>
                    <a:gd name="connsiteY7" fmla="*/ 3280329 h 4680481"/>
                    <a:gd name="connsiteX8" fmla="*/ 2264886 w 5589116"/>
                    <a:gd name="connsiteY8" fmla="*/ 3448168 h 4680481"/>
                    <a:gd name="connsiteX9" fmla="*/ 2168838 w 5589116"/>
                    <a:gd name="connsiteY9" fmla="*/ 3494338 h 4680481"/>
                    <a:gd name="connsiteX10" fmla="*/ 1586190 w 5589116"/>
                    <a:gd name="connsiteY10" fmla="*/ 4416060 h 4680481"/>
                    <a:gd name="connsiteX11" fmla="*/ 1474771 w 5589116"/>
                    <a:gd name="connsiteY11" fmla="*/ 4529316 h 4680481"/>
                    <a:gd name="connsiteX12" fmla="*/ 273044 w 5589116"/>
                    <a:gd name="connsiteY12" fmla="*/ 4680347 h 4680481"/>
                    <a:gd name="connsiteX13" fmla="*/ 219823 w 5589116"/>
                    <a:gd name="connsiteY13" fmla="*/ 4184972 h 4680481"/>
                    <a:gd name="connsiteX14" fmla="*/ 1146507 w 5589116"/>
                    <a:gd name="connsiteY14" fmla="*/ 4027254 h 4680481"/>
                    <a:gd name="connsiteX15" fmla="*/ 1176597 w 5589116"/>
                    <a:gd name="connsiteY15" fmla="*/ 3962876 h 4680481"/>
                    <a:gd name="connsiteX16" fmla="*/ 1782520 w 5589116"/>
                    <a:gd name="connsiteY16" fmla="*/ 3162640 h 4680481"/>
                    <a:gd name="connsiteX17" fmla="*/ 1984465 w 5589116"/>
                    <a:gd name="connsiteY17" fmla="*/ 3176286 h 4680481"/>
                    <a:gd name="connsiteX18" fmla="*/ 3145217 w 5589116"/>
                    <a:gd name="connsiteY18" fmla="*/ 2934494 h 4680481"/>
                    <a:gd name="connsiteX19" fmla="*/ 3410594 w 5589116"/>
                    <a:gd name="connsiteY19" fmla="*/ 2467355 h 4680481"/>
                    <a:gd name="connsiteX20" fmla="*/ 4054693 w 5589116"/>
                    <a:gd name="connsiteY20" fmla="*/ 2162949 h 4680481"/>
                    <a:gd name="connsiteX21" fmla="*/ 4132133 w 5589116"/>
                    <a:gd name="connsiteY21" fmla="*/ 2043969 h 4680481"/>
                    <a:gd name="connsiteX22" fmla="*/ 4466449 w 5589116"/>
                    <a:gd name="connsiteY22" fmla="*/ 921412 h 4680481"/>
                    <a:gd name="connsiteX23" fmla="*/ 5118907 w 5589116"/>
                    <a:gd name="connsiteY23" fmla="*/ 5521 h 4680481"/>
                    <a:gd name="connsiteX0" fmla="*/ 4899084 w 5369293"/>
                    <a:gd name="connsiteY0" fmla="*/ 5521 h 4529316"/>
                    <a:gd name="connsiteX1" fmla="*/ 4948742 w 5369293"/>
                    <a:gd name="connsiteY1" fmla="*/ 7883 h 4529316"/>
                    <a:gd name="connsiteX2" fmla="*/ 5363314 w 5369293"/>
                    <a:gd name="connsiteY2" fmla="*/ 342216 h 4529316"/>
                    <a:gd name="connsiteX3" fmla="*/ 5369293 w 5369293"/>
                    <a:gd name="connsiteY3" fmla="*/ 371689 h 4529316"/>
                    <a:gd name="connsiteX4" fmla="*/ 4650787 w 5369293"/>
                    <a:gd name="connsiteY4" fmla="*/ 1108947 h 4529316"/>
                    <a:gd name="connsiteX5" fmla="*/ 4422168 w 5369293"/>
                    <a:gd name="connsiteY5" fmla="*/ 2386660 h 4529316"/>
                    <a:gd name="connsiteX6" fmla="*/ 4294105 w 5369293"/>
                    <a:gd name="connsiteY6" fmla="*/ 2598326 h 4529316"/>
                    <a:gd name="connsiteX7" fmla="*/ 2934933 w 5369293"/>
                    <a:gd name="connsiteY7" fmla="*/ 3280329 h 4529316"/>
                    <a:gd name="connsiteX8" fmla="*/ 2045063 w 5369293"/>
                    <a:gd name="connsiteY8" fmla="*/ 3448168 h 4529316"/>
                    <a:gd name="connsiteX9" fmla="*/ 1949015 w 5369293"/>
                    <a:gd name="connsiteY9" fmla="*/ 3494338 h 4529316"/>
                    <a:gd name="connsiteX10" fmla="*/ 1366367 w 5369293"/>
                    <a:gd name="connsiteY10" fmla="*/ 4416060 h 4529316"/>
                    <a:gd name="connsiteX11" fmla="*/ 1254948 w 5369293"/>
                    <a:gd name="connsiteY11" fmla="*/ 4529316 h 4529316"/>
                    <a:gd name="connsiteX12" fmla="*/ 0 w 5369293"/>
                    <a:gd name="connsiteY12" fmla="*/ 4184972 h 4529316"/>
                    <a:gd name="connsiteX13" fmla="*/ 926684 w 5369293"/>
                    <a:gd name="connsiteY13" fmla="*/ 4027254 h 4529316"/>
                    <a:gd name="connsiteX14" fmla="*/ 956774 w 5369293"/>
                    <a:gd name="connsiteY14" fmla="*/ 3962876 h 4529316"/>
                    <a:gd name="connsiteX15" fmla="*/ 1562697 w 5369293"/>
                    <a:gd name="connsiteY15" fmla="*/ 3162640 h 4529316"/>
                    <a:gd name="connsiteX16" fmla="*/ 1764642 w 5369293"/>
                    <a:gd name="connsiteY16" fmla="*/ 3176286 h 4529316"/>
                    <a:gd name="connsiteX17" fmla="*/ 2925394 w 5369293"/>
                    <a:gd name="connsiteY17" fmla="*/ 2934494 h 4529316"/>
                    <a:gd name="connsiteX18" fmla="*/ 3190771 w 5369293"/>
                    <a:gd name="connsiteY18" fmla="*/ 2467355 h 4529316"/>
                    <a:gd name="connsiteX19" fmla="*/ 3834870 w 5369293"/>
                    <a:gd name="connsiteY19" fmla="*/ 2162949 h 4529316"/>
                    <a:gd name="connsiteX20" fmla="*/ 3912310 w 5369293"/>
                    <a:gd name="connsiteY20" fmla="*/ 2043969 h 4529316"/>
                    <a:gd name="connsiteX21" fmla="*/ 4246626 w 5369293"/>
                    <a:gd name="connsiteY21" fmla="*/ 921412 h 4529316"/>
                    <a:gd name="connsiteX22" fmla="*/ 4899084 w 5369293"/>
                    <a:gd name="connsiteY22" fmla="*/ 5521 h 4529316"/>
                    <a:gd name="connsiteX0" fmla="*/ 3972400 w 4442609"/>
                    <a:gd name="connsiteY0" fmla="*/ 5521 h 4529316"/>
                    <a:gd name="connsiteX1" fmla="*/ 4022058 w 4442609"/>
                    <a:gd name="connsiteY1" fmla="*/ 7883 h 4529316"/>
                    <a:gd name="connsiteX2" fmla="*/ 4436630 w 4442609"/>
                    <a:gd name="connsiteY2" fmla="*/ 342216 h 4529316"/>
                    <a:gd name="connsiteX3" fmla="*/ 4442609 w 4442609"/>
                    <a:gd name="connsiteY3" fmla="*/ 371689 h 4529316"/>
                    <a:gd name="connsiteX4" fmla="*/ 3724103 w 4442609"/>
                    <a:gd name="connsiteY4" fmla="*/ 1108947 h 4529316"/>
                    <a:gd name="connsiteX5" fmla="*/ 3495484 w 4442609"/>
                    <a:gd name="connsiteY5" fmla="*/ 2386660 h 4529316"/>
                    <a:gd name="connsiteX6" fmla="*/ 3367421 w 4442609"/>
                    <a:gd name="connsiteY6" fmla="*/ 2598326 h 4529316"/>
                    <a:gd name="connsiteX7" fmla="*/ 2008249 w 4442609"/>
                    <a:gd name="connsiteY7" fmla="*/ 3280329 h 4529316"/>
                    <a:gd name="connsiteX8" fmla="*/ 1118379 w 4442609"/>
                    <a:gd name="connsiteY8" fmla="*/ 3448168 h 4529316"/>
                    <a:gd name="connsiteX9" fmla="*/ 1022331 w 4442609"/>
                    <a:gd name="connsiteY9" fmla="*/ 3494338 h 4529316"/>
                    <a:gd name="connsiteX10" fmla="*/ 439683 w 4442609"/>
                    <a:gd name="connsiteY10" fmla="*/ 4416060 h 4529316"/>
                    <a:gd name="connsiteX11" fmla="*/ 328264 w 4442609"/>
                    <a:gd name="connsiteY11" fmla="*/ 4529316 h 4529316"/>
                    <a:gd name="connsiteX12" fmla="*/ 0 w 4442609"/>
                    <a:gd name="connsiteY12" fmla="*/ 4027254 h 4529316"/>
                    <a:gd name="connsiteX13" fmla="*/ 30090 w 4442609"/>
                    <a:gd name="connsiteY13" fmla="*/ 3962876 h 4529316"/>
                    <a:gd name="connsiteX14" fmla="*/ 636013 w 4442609"/>
                    <a:gd name="connsiteY14" fmla="*/ 3162640 h 4529316"/>
                    <a:gd name="connsiteX15" fmla="*/ 837958 w 4442609"/>
                    <a:gd name="connsiteY15" fmla="*/ 3176286 h 4529316"/>
                    <a:gd name="connsiteX16" fmla="*/ 1998710 w 4442609"/>
                    <a:gd name="connsiteY16" fmla="*/ 2934494 h 4529316"/>
                    <a:gd name="connsiteX17" fmla="*/ 2264087 w 4442609"/>
                    <a:gd name="connsiteY17" fmla="*/ 2467355 h 4529316"/>
                    <a:gd name="connsiteX18" fmla="*/ 2908186 w 4442609"/>
                    <a:gd name="connsiteY18" fmla="*/ 2162949 h 4529316"/>
                    <a:gd name="connsiteX19" fmla="*/ 2985626 w 4442609"/>
                    <a:gd name="connsiteY19" fmla="*/ 2043969 h 4529316"/>
                    <a:gd name="connsiteX20" fmla="*/ 3319942 w 4442609"/>
                    <a:gd name="connsiteY20" fmla="*/ 921412 h 4529316"/>
                    <a:gd name="connsiteX21" fmla="*/ 3972400 w 4442609"/>
                    <a:gd name="connsiteY21" fmla="*/ 5521 h 4529316"/>
                    <a:gd name="connsiteX0" fmla="*/ 3972400 w 4442609"/>
                    <a:gd name="connsiteY0" fmla="*/ 5521 h 4428798"/>
                    <a:gd name="connsiteX1" fmla="*/ 4022058 w 4442609"/>
                    <a:gd name="connsiteY1" fmla="*/ 7883 h 4428798"/>
                    <a:gd name="connsiteX2" fmla="*/ 4436630 w 4442609"/>
                    <a:gd name="connsiteY2" fmla="*/ 342216 h 4428798"/>
                    <a:gd name="connsiteX3" fmla="*/ 4442609 w 4442609"/>
                    <a:gd name="connsiteY3" fmla="*/ 371689 h 4428798"/>
                    <a:gd name="connsiteX4" fmla="*/ 3724103 w 4442609"/>
                    <a:gd name="connsiteY4" fmla="*/ 1108947 h 4428798"/>
                    <a:gd name="connsiteX5" fmla="*/ 3495484 w 4442609"/>
                    <a:gd name="connsiteY5" fmla="*/ 2386660 h 4428798"/>
                    <a:gd name="connsiteX6" fmla="*/ 3367421 w 4442609"/>
                    <a:gd name="connsiteY6" fmla="*/ 2598326 h 4428798"/>
                    <a:gd name="connsiteX7" fmla="*/ 2008249 w 4442609"/>
                    <a:gd name="connsiteY7" fmla="*/ 3280329 h 4428798"/>
                    <a:gd name="connsiteX8" fmla="*/ 1118379 w 4442609"/>
                    <a:gd name="connsiteY8" fmla="*/ 3448168 h 4428798"/>
                    <a:gd name="connsiteX9" fmla="*/ 1022331 w 4442609"/>
                    <a:gd name="connsiteY9" fmla="*/ 3494338 h 4428798"/>
                    <a:gd name="connsiteX10" fmla="*/ 439683 w 4442609"/>
                    <a:gd name="connsiteY10" fmla="*/ 4416060 h 4428798"/>
                    <a:gd name="connsiteX11" fmla="*/ 0 w 4442609"/>
                    <a:gd name="connsiteY11" fmla="*/ 4027254 h 4428798"/>
                    <a:gd name="connsiteX12" fmla="*/ 30090 w 4442609"/>
                    <a:gd name="connsiteY12" fmla="*/ 3962876 h 4428798"/>
                    <a:gd name="connsiteX13" fmla="*/ 636013 w 4442609"/>
                    <a:gd name="connsiteY13" fmla="*/ 3162640 h 4428798"/>
                    <a:gd name="connsiteX14" fmla="*/ 837958 w 4442609"/>
                    <a:gd name="connsiteY14" fmla="*/ 3176286 h 4428798"/>
                    <a:gd name="connsiteX15" fmla="*/ 1998710 w 4442609"/>
                    <a:gd name="connsiteY15" fmla="*/ 2934494 h 4428798"/>
                    <a:gd name="connsiteX16" fmla="*/ 2264087 w 4442609"/>
                    <a:gd name="connsiteY16" fmla="*/ 2467355 h 4428798"/>
                    <a:gd name="connsiteX17" fmla="*/ 2908186 w 4442609"/>
                    <a:gd name="connsiteY17" fmla="*/ 2162949 h 4428798"/>
                    <a:gd name="connsiteX18" fmla="*/ 2985626 w 4442609"/>
                    <a:gd name="connsiteY18" fmla="*/ 2043969 h 4428798"/>
                    <a:gd name="connsiteX19" fmla="*/ 3319942 w 4442609"/>
                    <a:gd name="connsiteY19" fmla="*/ 921412 h 4428798"/>
                    <a:gd name="connsiteX20" fmla="*/ 3972400 w 4442609"/>
                    <a:gd name="connsiteY20" fmla="*/ 5521 h 4428798"/>
                    <a:gd name="connsiteX0" fmla="*/ 3944970 w 4415179"/>
                    <a:gd name="connsiteY0" fmla="*/ 5521 h 4428008"/>
                    <a:gd name="connsiteX1" fmla="*/ 3994628 w 4415179"/>
                    <a:gd name="connsiteY1" fmla="*/ 7883 h 4428008"/>
                    <a:gd name="connsiteX2" fmla="*/ 4409200 w 4415179"/>
                    <a:gd name="connsiteY2" fmla="*/ 342216 h 4428008"/>
                    <a:gd name="connsiteX3" fmla="*/ 4415179 w 4415179"/>
                    <a:gd name="connsiteY3" fmla="*/ 371689 h 4428008"/>
                    <a:gd name="connsiteX4" fmla="*/ 3696673 w 4415179"/>
                    <a:gd name="connsiteY4" fmla="*/ 1108947 h 4428008"/>
                    <a:gd name="connsiteX5" fmla="*/ 3468054 w 4415179"/>
                    <a:gd name="connsiteY5" fmla="*/ 2386660 h 4428008"/>
                    <a:gd name="connsiteX6" fmla="*/ 3339991 w 4415179"/>
                    <a:gd name="connsiteY6" fmla="*/ 2598326 h 4428008"/>
                    <a:gd name="connsiteX7" fmla="*/ 1980819 w 4415179"/>
                    <a:gd name="connsiteY7" fmla="*/ 3280329 h 4428008"/>
                    <a:gd name="connsiteX8" fmla="*/ 1090949 w 4415179"/>
                    <a:gd name="connsiteY8" fmla="*/ 3448168 h 4428008"/>
                    <a:gd name="connsiteX9" fmla="*/ 994901 w 4415179"/>
                    <a:gd name="connsiteY9" fmla="*/ 3494338 h 4428008"/>
                    <a:gd name="connsiteX10" fmla="*/ 412253 w 4415179"/>
                    <a:gd name="connsiteY10" fmla="*/ 4416060 h 4428008"/>
                    <a:gd name="connsiteX11" fmla="*/ 2660 w 4415179"/>
                    <a:gd name="connsiteY11" fmla="*/ 3962876 h 4428008"/>
                    <a:gd name="connsiteX12" fmla="*/ 608583 w 4415179"/>
                    <a:gd name="connsiteY12" fmla="*/ 3162640 h 4428008"/>
                    <a:gd name="connsiteX13" fmla="*/ 810528 w 4415179"/>
                    <a:gd name="connsiteY13" fmla="*/ 3176286 h 4428008"/>
                    <a:gd name="connsiteX14" fmla="*/ 1971280 w 4415179"/>
                    <a:gd name="connsiteY14" fmla="*/ 2934494 h 4428008"/>
                    <a:gd name="connsiteX15" fmla="*/ 2236657 w 4415179"/>
                    <a:gd name="connsiteY15" fmla="*/ 2467355 h 4428008"/>
                    <a:gd name="connsiteX16" fmla="*/ 2880756 w 4415179"/>
                    <a:gd name="connsiteY16" fmla="*/ 2162949 h 4428008"/>
                    <a:gd name="connsiteX17" fmla="*/ 2958196 w 4415179"/>
                    <a:gd name="connsiteY17" fmla="*/ 2043969 h 4428008"/>
                    <a:gd name="connsiteX18" fmla="*/ 3292512 w 4415179"/>
                    <a:gd name="connsiteY18" fmla="*/ 921412 h 4428008"/>
                    <a:gd name="connsiteX19" fmla="*/ 3944970 w 4415179"/>
                    <a:gd name="connsiteY19" fmla="*/ 5521 h 4428008"/>
                    <a:gd name="connsiteX0" fmla="*/ 3942310 w 4412519"/>
                    <a:gd name="connsiteY0" fmla="*/ 5521 h 3967683"/>
                    <a:gd name="connsiteX1" fmla="*/ 3991968 w 4412519"/>
                    <a:gd name="connsiteY1" fmla="*/ 7883 h 3967683"/>
                    <a:gd name="connsiteX2" fmla="*/ 4406540 w 4412519"/>
                    <a:gd name="connsiteY2" fmla="*/ 342216 h 3967683"/>
                    <a:gd name="connsiteX3" fmla="*/ 4412519 w 4412519"/>
                    <a:gd name="connsiteY3" fmla="*/ 371689 h 3967683"/>
                    <a:gd name="connsiteX4" fmla="*/ 3694013 w 4412519"/>
                    <a:gd name="connsiteY4" fmla="*/ 1108947 h 3967683"/>
                    <a:gd name="connsiteX5" fmla="*/ 3465394 w 4412519"/>
                    <a:gd name="connsiteY5" fmla="*/ 2386660 h 3967683"/>
                    <a:gd name="connsiteX6" fmla="*/ 3337331 w 4412519"/>
                    <a:gd name="connsiteY6" fmla="*/ 2598326 h 3967683"/>
                    <a:gd name="connsiteX7" fmla="*/ 1978159 w 4412519"/>
                    <a:gd name="connsiteY7" fmla="*/ 3280329 h 3967683"/>
                    <a:gd name="connsiteX8" fmla="*/ 1088289 w 4412519"/>
                    <a:gd name="connsiteY8" fmla="*/ 3448168 h 3967683"/>
                    <a:gd name="connsiteX9" fmla="*/ 992241 w 4412519"/>
                    <a:gd name="connsiteY9" fmla="*/ 3494338 h 3967683"/>
                    <a:gd name="connsiteX10" fmla="*/ 0 w 4412519"/>
                    <a:gd name="connsiteY10" fmla="*/ 3962876 h 3967683"/>
                    <a:gd name="connsiteX11" fmla="*/ 605923 w 4412519"/>
                    <a:gd name="connsiteY11" fmla="*/ 3162640 h 3967683"/>
                    <a:gd name="connsiteX12" fmla="*/ 807868 w 4412519"/>
                    <a:gd name="connsiteY12" fmla="*/ 3176286 h 3967683"/>
                    <a:gd name="connsiteX13" fmla="*/ 1968620 w 4412519"/>
                    <a:gd name="connsiteY13" fmla="*/ 2934494 h 3967683"/>
                    <a:gd name="connsiteX14" fmla="*/ 2233997 w 4412519"/>
                    <a:gd name="connsiteY14" fmla="*/ 2467355 h 3967683"/>
                    <a:gd name="connsiteX15" fmla="*/ 2878096 w 4412519"/>
                    <a:gd name="connsiteY15" fmla="*/ 2162949 h 3967683"/>
                    <a:gd name="connsiteX16" fmla="*/ 2955536 w 4412519"/>
                    <a:gd name="connsiteY16" fmla="*/ 2043969 h 3967683"/>
                    <a:gd name="connsiteX17" fmla="*/ 3289852 w 4412519"/>
                    <a:gd name="connsiteY17" fmla="*/ 921412 h 3967683"/>
                    <a:gd name="connsiteX18" fmla="*/ 3942310 w 4412519"/>
                    <a:gd name="connsiteY18" fmla="*/ 5521 h 3967683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372236 w 3806596"/>
                    <a:gd name="connsiteY7" fmla="*/ 3280329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28074 w 3806596"/>
                    <a:gd name="connsiteY13" fmla="*/ 2467355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2697 w 3806596"/>
                    <a:gd name="connsiteY12" fmla="*/ 2934494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65361 w 3806596"/>
                    <a:gd name="connsiteY12" fmla="*/ 2935242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336387 w 3806596"/>
                    <a:gd name="connsiteY0" fmla="*/ 5521 h 3494338"/>
                    <a:gd name="connsiteX1" fmla="*/ 3386045 w 3806596"/>
                    <a:gd name="connsiteY1" fmla="*/ 7883 h 3494338"/>
                    <a:gd name="connsiteX2" fmla="*/ 3800617 w 3806596"/>
                    <a:gd name="connsiteY2" fmla="*/ 342216 h 3494338"/>
                    <a:gd name="connsiteX3" fmla="*/ 3806596 w 3806596"/>
                    <a:gd name="connsiteY3" fmla="*/ 371689 h 3494338"/>
                    <a:gd name="connsiteX4" fmla="*/ 3088090 w 3806596"/>
                    <a:gd name="connsiteY4" fmla="*/ 1108947 h 3494338"/>
                    <a:gd name="connsiteX5" fmla="*/ 2859471 w 3806596"/>
                    <a:gd name="connsiteY5" fmla="*/ 2386660 h 3494338"/>
                    <a:gd name="connsiteX6" fmla="*/ 2731408 w 3806596"/>
                    <a:gd name="connsiteY6" fmla="*/ 2598326 h 3494338"/>
                    <a:gd name="connsiteX7" fmla="*/ 1263744 w 3806596"/>
                    <a:gd name="connsiteY7" fmla="*/ 3390753 h 3494338"/>
                    <a:gd name="connsiteX8" fmla="*/ 482366 w 3806596"/>
                    <a:gd name="connsiteY8" fmla="*/ 3448168 h 3494338"/>
                    <a:gd name="connsiteX9" fmla="*/ 386318 w 3806596"/>
                    <a:gd name="connsiteY9" fmla="*/ 3494338 h 3494338"/>
                    <a:gd name="connsiteX10" fmla="*/ 0 w 3806596"/>
                    <a:gd name="connsiteY10" fmla="*/ 3162640 h 3494338"/>
                    <a:gd name="connsiteX11" fmla="*/ 201945 w 3806596"/>
                    <a:gd name="connsiteY11" fmla="*/ 3176286 h 3494338"/>
                    <a:gd name="connsiteX12" fmla="*/ 1370372 w 3806596"/>
                    <a:gd name="connsiteY12" fmla="*/ 2948139 h 3494338"/>
                    <a:gd name="connsiteX13" fmla="*/ 1639268 w 3806596"/>
                    <a:gd name="connsiteY13" fmla="*/ 2535138 h 3494338"/>
                    <a:gd name="connsiteX14" fmla="*/ 2272173 w 3806596"/>
                    <a:gd name="connsiteY14" fmla="*/ 2162949 h 3494338"/>
                    <a:gd name="connsiteX15" fmla="*/ 2349613 w 3806596"/>
                    <a:gd name="connsiteY15" fmla="*/ 2043969 h 3494338"/>
                    <a:gd name="connsiteX16" fmla="*/ 2683929 w 3806596"/>
                    <a:gd name="connsiteY16" fmla="*/ 921412 h 3494338"/>
                    <a:gd name="connsiteX17" fmla="*/ 3336387 w 3806596"/>
                    <a:gd name="connsiteY17" fmla="*/ 5521 h 3494338"/>
                    <a:gd name="connsiteX0" fmla="*/ 3182835 w 3653044"/>
                    <a:gd name="connsiteY0" fmla="*/ 5521 h 3494338"/>
                    <a:gd name="connsiteX1" fmla="*/ 3232493 w 3653044"/>
                    <a:gd name="connsiteY1" fmla="*/ 7883 h 3494338"/>
                    <a:gd name="connsiteX2" fmla="*/ 3647065 w 3653044"/>
                    <a:gd name="connsiteY2" fmla="*/ 342216 h 3494338"/>
                    <a:gd name="connsiteX3" fmla="*/ 3653044 w 3653044"/>
                    <a:gd name="connsiteY3" fmla="*/ 371689 h 3494338"/>
                    <a:gd name="connsiteX4" fmla="*/ 2934538 w 3653044"/>
                    <a:gd name="connsiteY4" fmla="*/ 1108947 h 3494338"/>
                    <a:gd name="connsiteX5" fmla="*/ 2705919 w 3653044"/>
                    <a:gd name="connsiteY5" fmla="*/ 2386660 h 3494338"/>
                    <a:gd name="connsiteX6" fmla="*/ 2577856 w 3653044"/>
                    <a:gd name="connsiteY6" fmla="*/ 2598326 h 3494338"/>
                    <a:gd name="connsiteX7" fmla="*/ 1110192 w 3653044"/>
                    <a:gd name="connsiteY7" fmla="*/ 3390753 h 3494338"/>
                    <a:gd name="connsiteX8" fmla="*/ 328814 w 3653044"/>
                    <a:gd name="connsiteY8" fmla="*/ 3448168 h 3494338"/>
                    <a:gd name="connsiteX9" fmla="*/ 232766 w 3653044"/>
                    <a:gd name="connsiteY9" fmla="*/ 3494338 h 3494338"/>
                    <a:gd name="connsiteX10" fmla="*/ 48393 w 3653044"/>
                    <a:gd name="connsiteY10" fmla="*/ 3176286 h 3494338"/>
                    <a:gd name="connsiteX11" fmla="*/ 1216820 w 3653044"/>
                    <a:gd name="connsiteY11" fmla="*/ 2948139 h 3494338"/>
                    <a:gd name="connsiteX12" fmla="*/ 1485716 w 3653044"/>
                    <a:gd name="connsiteY12" fmla="*/ 2535138 h 3494338"/>
                    <a:gd name="connsiteX13" fmla="*/ 2118621 w 3653044"/>
                    <a:gd name="connsiteY13" fmla="*/ 2162949 h 3494338"/>
                    <a:gd name="connsiteX14" fmla="*/ 2196061 w 3653044"/>
                    <a:gd name="connsiteY14" fmla="*/ 2043969 h 3494338"/>
                    <a:gd name="connsiteX15" fmla="*/ 2530377 w 3653044"/>
                    <a:gd name="connsiteY15" fmla="*/ 921412 h 3494338"/>
                    <a:gd name="connsiteX16" fmla="*/ 3182835 w 3653044"/>
                    <a:gd name="connsiteY16" fmla="*/ 5521 h 3494338"/>
                    <a:gd name="connsiteX0" fmla="*/ 3134442 w 3604651"/>
                    <a:gd name="connsiteY0" fmla="*/ 5521 h 3448168"/>
                    <a:gd name="connsiteX1" fmla="*/ 3184100 w 3604651"/>
                    <a:gd name="connsiteY1" fmla="*/ 7883 h 3448168"/>
                    <a:gd name="connsiteX2" fmla="*/ 3598672 w 3604651"/>
                    <a:gd name="connsiteY2" fmla="*/ 342216 h 3448168"/>
                    <a:gd name="connsiteX3" fmla="*/ 3604651 w 3604651"/>
                    <a:gd name="connsiteY3" fmla="*/ 371689 h 3448168"/>
                    <a:gd name="connsiteX4" fmla="*/ 2886145 w 3604651"/>
                    <a:gd name="connsiteY4" fmla="*/ 1108947 h 3448168"/>
                    <a:gd name="connsiteX5" fmla="*/ 2657526 w 3604651"/>
                    <a:gd name="connsiteY5" fmla="*/ 2386660 h 3448168"/>
                    <a:gd name="connsiteX6" fmla="*/ 2529463 w 3604651"/>
                    <a:gd name="connsiteY6" fmla="*/ 2598326 h 3448168"/>
                    <a:gd name="connsiteX7" fmla="*/ 1061799 w 3604651"/>
                    <a:gd name="connsiteY7" fmla="*/ 3390753 h 3448168"/>
                    <a:gd name="connsiteX8" fmla="*/ 280421 w 3604651"/>
                    <a:gd name="connsiteY8" fmla="*/ 3448168 h 3448168"/>
                    <a:gd name="connsiteX9" fmla="*/ 0 w 3604651"/>
                    <a:gd name="connsiteY9" fmla="*/ 3176286 h 3448168"/>
                    <a:gd name="connsiteX10" fmla="*/ 1168427 w 3604651"/>
                    <a:gd name="connsiteY10" fmla="*/ 2948139 h 3448168"/>
                    <a:gd name="connsiteX11" fmla="*/ 1437323 w 3604651"/>
                    <a:gd name="connsiteY11" fmla="*/ 2535138 h 3448168"/>
                    <a:gd name="connsiteX12" fmla="*/ 2070228 w 3604651"/>
                    <a:gd name="connsiteY12" fmla="*/ 2162949 h 3448168"/>
                    <a:gd name="connsiteX13" fmla="*/ 2147668 w 3604651"/>
                    <a:gd name="connsiteY13" fmla="*/ 2043969 h 3448168"/>
                    <a:gd name="connsiteX14" fmla="*/ 2481984 w 3604651"/>
                    <a:gd name="connsiteY14" fmla="*/ 921412 h 3448168"/>
                    <a:gd name="connsiteX15" fmla="*/ 3134442 w 3604651"/>
                    <a:gd name="connsiteY15" fmla="*/ 5521 h 3448168"/>
                    <a:gd name="connsiteX0" fmla="*/ 3014842 w 3485051"/>
                    <a:gd name="connsiteY0" fmla="*/ 5521 h 3472679"/>
                    <a:gd name="connsiteX1" fmla="*/ 3064500 w 3485051"/>
                    <a:gd name="connsiteY1" fmla="*/ 7883 h 3472679"/>
                    <a:gd name="connsiteX2" fmla="*/ 3479072 w 3485051"/>
                    <a:gd name="connsiteY2" fmla="*/ 342216 h 3472679"/>
                    <a:gd name="connsiteX3" fmla="*/ 3485051 w 3485051"/>
                    <a:gd name="connsiteY3" fmla="*/ 371689 h 3472679"/>
                    <a:gd name="connsiteX4" fmla="*/ 2766545 w 3485051"/>
                    <a:gd name="connsiteY4" fmla="*/ 1108947 h 3472679"/>
                    <a:gd name="connsiteX5" fmla="*/ 2537926 w 3485051"/>
                    <a:gd name="connsiteY5" fmla="*/ 2386660 h 3472679"/>
                    <a:gd name="connsiteX6" fmla="*/ 2409863 w 3485051"/>
                    <a:gd name="connsiteY6" fmla="*/ 2598326 h 3472679"/>
                    <a:gd name="connsiteX7" fmla="*/ 942199 w 3485051"/>
                    <a:gd name="connsiteY7" fmla="*/ 3390753 h 3472679"/>
                    <a:gd name="connsiteX8" fmla="*/ 160821 w 3485051"/>
                    <a:gd name="connsiteY8" fmla="*/ 3448168 h 3472679"/>
                    <a:gd name="connsiteX9" fmla="*/ 0 w 3485051"/>
                    <a:gd name="connsiteY9" fmla="*/ 3472679 h 3472679"/>
                    <a:gd name="connsiteX10" fmla="*/ 1048827 w 3485051"/>
                    <a:gd name="connsiteY10" fmla="*/ 2948139 h 3472679"/>
                    <a:gd name="connsiteX11" fmla="*/ 1317723 w 3485051"/>
                    <a:gd name="connsiteY11" fmla="*/ 2535138 h 3472679"/>
                    <a:gd name="connsiteX12" fmla="*/ 1950628 w 3485051"/>
                    <a:gd name="connsiteY12" fmla="*/ 2162949 h 3472679"/>
                    <a:gd name="connsiteX13" fmla="*/ 2028068 w 3485051"/>
                    <a:gd name="connsiteY13" fmla="*/ 2043969 h 3472679"/>
                    <a:gd name="connsiteX14" fmla="*/ 2362384 w 3485051"/>
                    <a:gd name="connsiteY14" fmla="*/ 921412 h 3472679"/>
                    <a:gd name="connsiteX15" fmla="*/ 3014842 w 3485051"/>
                    <a:gd name="connsiteY15" fmla="*/ 5521 h 3472679"/>
                    <a:gd name="connsiteX0" fmla="*/ 3014842 w 3485051"/>
                    <a:gd name="connsiteY0" fmla="*/ 5521 h 3761722"/>
                    <a:gd name="connsiteX1" fmla="*/ 3064500 w 3485051"/>
                    <a:gd name="connsiteY1" fmla="*/ 7883 h 3761722"/>
                    <a:gd name="connsiteX2" fmla="*/ 3479072 w 3485051"/>
                    <a:gd name="connsiteY2" fmla="*/ 342216 h 3761722"/>
                    <a:gd name="connsiteX3" fmla="*/ 3485051 w 3485051"/>
                    <a:gd name="connsiteY3" fmla="*/ 371689 h 3761722"/>
                    <a:gd name="connsiteX4" fmla="*/ 2766545 w 3485051"/>
                    <a:gd name="connsiteY4" fmla="*/ 1108947 h 3761722"/>
                    <a:gd name="connsiteX5" fmla="*/ 2537926 w 3485051"/>
                    <a:gd name="connsiteY5" fmla="*/ 2386660 h 3761722"/>
                    <a:gd name="connsiteX6" fmla="*/ 2409863 w 3485051"/>
                    <a:gd name="connsiteY6" fmla="*/ 2598326 h 3761722"/>
                    <a:gd name="connsiteX7" fmla="*/ 942199 w 3485051"/>
                    <a:gd name="connsiteY7" fmla="*/ 3390753 h 3761722"/>
                    <a:gd name="connsiteX8" fmla="*/ 233953 w 3485051"/>
                    <a:gd name="connsiteY8" fmla="*/ 3761722 h 3761722"/>
                    <a:gd name="connsiteX9" fmla="*/ 0 w 3485051"/>
                    <a:gd name="connsiteY9" fmla="*/ 3472679 h 3761722"/>
                    <a:gd name="connsiteX10" fmla="*/ 1048827 w 3485051"/>
                    <a:gd name="connsiteY10" fmla="*/ 2948139 h 3761722"/>
                    <a:gd name="connsiteX11" fmla="*/ 1317723 w 3485051"/>
                    <a:gd name="connsiteY11" fmla="*/ 2535138 h 3761722"/>
                    <a:gd name="connsiteX12" fmla="*/ 1950628 w 3485051"/>
                    <a:gd name="connsiteY12" fmla="*/ 2162949 h 3761722"/>
                    <a:gd name="connsiteX13" fmla="*/ 2028068 w 3485051"/>
                    <a:gd name="connsiteY13" fmla="*/ 2043969 h 3761722"/>
                    <a:gd name="connsiteX14" fmla="*/ 2362384 w 3485051"/>
                    <a:gd name="connsiteY14" fmla="*/ 921412 h 3761722"/>
                    <a:gd name="connsiteX15" fmla="*/ 3014842 w 3485051"/>
                    <a:gd name="connsiteY15" fmla="*/ 5521 h 3761722"/>
                    <a:gd name="connsiteX0" fmla="*/ 2984357 w 3454566"/>
                    <a:gd name="connsiteY0" fmla="*/ 5521 h 3761722"/>
                    <a:gd name="connsiteX1" fmla="*/ 3034015 w 3454566"/>
                    <a:gd name="connsiteY1" fmla="*/ 7883 h 3761722"/>
                    <a:gd name="connsiteX2" fmla="*/ 3448587 w 3454566"/>
                    <a:gd name="connsiteY2" fmla="*/ 342216 h 3761722"/>
                    <a:gd name="connsiteX3" fmla="*/ 3454566 w 3454566"/>
                    <a:gd name="connsiteY3" fmla="*/ 371689 h 3761722"/>
                    <a:gd name="connsiteX4" fmla="*/ 2736060 w 3454566"/>
                    <a:gd name="connsiteY4" fmla="*/ 1108947 h 3761722"/>
                    <a:gd name="connsiteX5" fmla="*/ 2507441 w 3454566"/>
                    <a:gd name="connsiteY5" fmla="*/ 2386660 h 3761722"/>
                    <a:gd name="connsiteX6" fmla="*/ 2379378 w 3454566"/>
                    <a:gd name="connsiteY6" fmla="*/ 2598326 h 3761722"/>
                    <a:gd name="connsiteX7" fmla="*/ 911714 w 3454566"/>
                    <a:gd name="connsiteY7" fmla="*/ 3390753 h 3761722"/>
                    <a:gd name="connsiteX8" fmla="*/ 203468 w 3454566"/>
                    <a:gd name="connsiteY8" fmla="*/ 3761722 h 3761722"/>
                    <a:gd name="connsiteX9" fmla="*/ 0 w 3454566"/>
                    <a:gd name="connsiteY9" fmla="*/ 3522877 h 3761722"/>
                    <a:gd name="connsiteX10" fmla="*/ 1018342 w 3454566"/>
                    <a:gd name="connsiteY10" fmla="*/ 2948139 h 3761722"/>
                    <a:gd name="connsiteX11" fmla="*/ 1287238 w 3454566"/>
                    <a:gd name="connsiteY11" fmla="*/ 2535138 h 3761722"/>
                    <a:gd name="connsiteX12" fmla="*/ 1920143 w 3454566"/>
                    <a:gd name="connsiteY12" fmla="*/ 2162949 h 3761722"/>
                    <a:gd name="connsiteX13" fmla="*/ 1997583 w 3454566"/>
                    <a:gd name="connsiteY13" fmla="*/ 2043969 h 3761722"/>
                    <a:gd name="connsiteX14" fmla="*/ 2331899 w 3454566"/>
                    <a:gd name="connsiteY14" fmla="*/ 921412 h 3761722"/>
                    <a:gd name="connsiteX15" fmla="*/ 2984357 w 3454566"/>
                    <a:gd name="connsiteY15" fmla="*/ 5521 h 3761722"/>
                    <a:gd name="connsiteX0" fmla="*/ 2981907 w 3452116"/>
                    <a:gd name="connsiteY0" fmla="*/ 5521 h 3761722"/>
                    <a:gd name="connsiteX1" fmla="*/ 3031565 w 3452116"/>
                    <a:gd name="connsiteY1" fmla="*/ 7883 h 3761722"/>
                    <a:gd name="connsiteX2" fmla="*/ 3446137 w 3452116"/>
                    <a:gd name="connsiteY2" fmla="*/ 342216 h 3761722"/>
                    <a:gd name="connsiteX3" fmla="*/ 3452116 w 3452116"/>
                    <a:gd name="connsiteY3" fmla="*/ 371689 h 3761722"/>
                    <a:gd name="connsiteX4" fmla="*/ 2733610 w 3452116"/>
                    <a:gd name="connsiteY4" fmla="*/ 1108947 h 3761722"/>
                    <a:gd name="connsiteX5" fmla="*/ 2504991 w 3452116"/>
                    <a:gd name="connsiteY5" fmla="*/ 2386660 h 3761722"/>
                    <a:gd name="connsiteX6" fmla="*/ 2376928 w 3452116"/>
                    <a:gd name="connsiteY6" fmla="*/ 2598326 h 3761722"/>
                    <a:gd name="connsiteX7" fmla="*/ 909264 w 3452116"/>
                    <a:gd name="connsiteY7" fmla="*/ 3390753 h 3761722"/>
                    <a:gd name="connsiteX8" fmla="*/ 201018 w 3452116"/>
                    <a:gd name="connsiteY8" fmla="*/ 3761722 h 3761722"/>
                    <a:gd name="connsiteX9" fmla="*/ 0 w 3452116"/>
                    <a:gd name="connsiteY9" fmla="*/ 3483337 h 3761722"/>
                    <a:gd name="connsiteX10" fmla="*/ 1015892 w 3452116"/>
                    <a:gd name="connsiteY10" fmla="*/ 2948139 h 3761722"/>
                    <a:gd name="connsiteX11" fmla="*/ 1284788 w 3452116"/>
                    <a:gd name="connsiteY11" fmla="*/ 2535138 h 3761722"/>
                    <a:gd name="connsiteX12" fmla="*/ 1917693 w 3452116"/>
                    <a:gd name="connsiteY12" fmla="*/ 2162949 h 3761722"/>
                    <a:gd name="connsiteX13" fmla="*/ 1995133 w 3452116"/>
                    <a:gd name="connsiteY13" fmla="*/ 2043969 h 3761722"/>
                    <a:gd name="connsiteX14" fmla="*/ 2329449 w 3452116"/>
                    <a:gd name="connsiteY14" fmla="*/ 921412 h 3761722"/>
                    <a:gd name="connsiteX15" fmla="*/ 2981907 w 3452116"/>
                    <a:gd name="connsiteY15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095298 w 3565507"/>
                    <a:gd name="connsiteY0" fmla="*/ 5521 h 3761722"/>
                    <a:gd name="connsiteX1" fmla="*/ 3144956 w 3565507"/>
                    <a:gd name="connsiteY1" fmla="*/ 7883 h 3761722"/>
                    <a:gd name="connsiteX2" fmla="*/ 3559528 w 3565507"/>
                    <a:gd name="connsiteY2" fmla="*/ 342216 h 3761722"/>
                    <a:gd name="connsiteX3" fmla="*/ 3565507 w 3565507"/>
                    <a:gd name="connsiteY3" fmla="*/ 371689 h 3761722"/>
                    <a:gd name="connsiteX4" fmla="*/ 2847001 w 3565507"/>
                    <a:gd name="connsiteY4" fmla="*/ 1108947 h 3761722"/>
                    <a:gd name="connsiteX5" fmla="*/ 2618382 w 3565507"/>
                    <a:gd name="connsiteY5" fmla="*/ 2386660 h 3761722"/>
                    <a:gd name="connsiteX6" fmla="*/ 2490319 w 3565507"/>
                    <a:gd name="connsiteY6" fmla="*/ 2598326 h 3761722"/>
                    <a:gd name="connsiteX7" fmla="*/ 1022655 w 3565507"/>
                    <a:gd name="connsiteY7" fmla="*/ 3390753 h 3761722"/>
                    <a:gd name="connsiteX8" fmla="*/ 314409 w 3565507"/>
                    <a:gd name="connsiteY8" fmla="*/ 3761722 h 3761722"/>
                    <a:gd name="connsiteX9" fmla="*/ 0 w 3565507"/>
                    <a:gd name="connsiteY9" fmla="*/ 3501950 h 3761722"/>
                    <a:gd name="connsiteX10" fmla="*/ 113391 w 3565507"/>
                    <a:gd name="connsiteY10" fmla="*/ 3483337 h 3761722"/>
                    <a:gd name="connsiteX11" fmla="*/ 1129283 w 3565507"/>
                    <a:gd name="connsiteY11" fmla="*/ 2948139 h 3761722"/>
                    <a:gd name="connsiteX12" fmla="*/ 1398179 w 3565507"/>
                    <a:gd name="connsiteY12" fmla="*/ 2535138 h 3761722"/>
                    <a:gd name="connsiteX13" fmla="*/ 2031084 w 3565507"/>
                    <a:gd name="connsiteY13" fmla="*/ 2162949 h 3761722"/>
                    <a:gd name="connsiteX14" fmla="*/ 2108524 w 3565507"/>
                    <a:gd name="connsiteY14" fmla="*/ 2043969 h 3761722"/>
                    <a:gd name="connsiteX15" fmla="*/ 2442840 w 3565507"/>
                    <a:gd name="connsiteY15" fmla="*/ 921412 h 3761722"/>
                    <a:gd name="connsiteX16" fmla="*/ 3095298 w 3565507"/>
                    <a:gd name="connsiteY16" fmla="*/ 5521 h 3761722"/>
                    <a:gd name="connsiteX0" fmla="*/ 3104192 w 3574401"/>
                    <a:gd name="connsiteY0" fmla="*/ 5521 h 3937064"/>
                    <a:gd name="connsiteX1" fmla="*/ 3153850 w 3574401"/>
                    <a:gd name="connsiteY1" fmla="*/ 7883 h 3937064"/>
                    <a:gd name="connsiteX2" fmla="*/ 3568422 w 3574401"/>
                    <a:gd name="connsiteY2" fmla="*/ 342216 h 3937064"/>
                    <a:gd name="connsiteX3" fmla="*/ 3574401 w 3574401"/>
                    <a:gd name="connsiteY3" fmla="*/ 371689 h 3937064"/>
                    <a:gd name="connsiteX4" fmla="*/ 2855895 w 3574401"/>
                    <a:gd name="connsiteY4" fmla="*/ 1108947 h 3937064"/>
                    <a:gd name="connsiteX5" fmla="*/ 2627276 w 3574401"/>
                    <a:gd name="connsiteY5" fmla="*/ 2386660 h 3937064"/>
                    <a:gd name="connsiteX6" fmla="*/ 2499213 w 3574401"/>
                    <a:gd name="connsiteY6" fmla="*/ 2598326 h 3937064"/>
                    <a:gd name="connsiteX7" fmla="*/ 1031549 w 3574401"/>
                    <a:gd name="connsiteY7" fmla="*/ 3390753 h 3937064"/>
                    <a:gd name="connsiteX8" fmla="*/ 15617 w 3574401"/>
                    <a:gd name="connsiteY8" fmla="*/ 3937064 h 3937064"/>
                    <a:gd name="connsiteX9" fmla="*/ 8894 w 3574401"/>
                    <a:gd name="connsiteY9" fmla="*/ 3501950 h 3937064"/>
                    <a:gd name="connsiteX10" fmla="*/ 122285 w 3574401"/>
                    <a:gd name="connsiteY10" fmla="*/ 3483337 h 3937064"/>
                    <a:gd name="connsiteX11" fmla="*/ 1138177 w 3574401"/>
                    <a:gd name="connsiteY11" fmla="*/ 2948139 h 3937064"/>
                    <a:gd name="connsiteX12" fmla="*/ 1407073 w 3574401"/>
                    <a:gd name="connsiteY12" fmla="*/ 2535138 h 3937064"/>
                    <a:gd name="connsiteX13" fmla="*/ 2039978 w 3574401"/>
                    <a:gd name="connsiteY13" fmla="*/ 2162949 h 3937064"/>
                    <a:gd name="connsiteX14" fmla="*/ 2117418 w 3574401"/>
                    <a:gd name="connsiteY14" fmla="*/ 2043969 h 3937064"/>
                    <a:gd name="connsiteX15" fmla="*/ 2451734 w 3574401"/>
                    <a:gd name="connsiteY15" fmla="*/ 921412 h 3937064"/>
                    <a:gd name="connsiteX16" fmla="*/ 3104192 w 3574401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618382 w 3565507"/>
                    <a:gd name="connsiteY5" fmla="*/ 2386660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490319 w 3565507"/>
                    <a:gd name="connsiteY6" fmla="*/ 259832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  <a:gd name="connsiteX0" fmla="*/ 3095298 w 3565507"/>
                    <a:gd name="connsiteY0" fmla="*/ 5521 h 3937064"/>
                    <a:gd name="connsiteX1" fmla="*/ 3144956 w 3565507"/>
                    <a:gd name="connsiteY1" fmla="*/ 7883 h 3937064"/>
                    <a:gd name="connsiteX2" fmla="*/ 3559528 w 3565507"/>
                    <a:gd name="connsiteY2" fmla="*/ 342216 h 3937064"/>
                    <a:gd name="connsiteX3" fmla="*/ 3565507 w 3565507"/>
                    <a:gd name="connsiteY3" fmla="*/ 371689 h 3937064"/>
                    <a:gd name="connsiteX4" fmla="*/ 2847001 w 3565507"/>
                    <a:gd name="connsiteY4" fmla="*/ 1108947 h 3937064"/>
                    <a:gd name="connsiteX5" fmla="*/ 2584061 w 3565507"/>
                    <a:gd name="connsiteY5" fmla="*/ 2365559 h 3937064"/>
                    <a:gd name="connsiteX6" fmla="*/ 2384380 w 3565507"/>
                    <a:gd name="connsiteY6" fmla="*/ 2617516 h 3937064"/>
                    <a:gd name="connsiteX7" fmla="*/ 1022655 w 3565507"/>
                    <a:gd name="connsiteY7" fmla="*/ 3390753 h 3937064"/>
                    <a:gd name="connsiteX8" fmla="*/ 6723 w 3565507"/>
                    <a:gd name="connsiteY8" fmla="*/ 3937064 h 3937064"/>
                    <a:gd name="connsiteX9" fmla="*/ 0 w 3565507"/>
                    <a:gd name="connsiteY9" fmla="*/ 3501950 h 3937064"/>
                    <a:gd name="connsiteX10" fmla="*/ 113391 w 3565507"/>
                    <a:gd name="connsiteY10" fmla="*/ 3483337 h 3937064"/>
                    <a:gd name="connsiteX11" fmla="*/ 1129283 w 3565507"/>
                    <a:gd name="connsiteY11" fmla="*/ 2948139 h 3937064"/>
                    <a:gd name="connsiteX12" fmla="*/ 1398179 w 3565507"/>
                    <a:gd name="connsiteY12" fmla="*/ 2535138 h 3937064"/>
                    <a:gd name="connsiteX13" fmla="*/ 2031084 w 3565507"/>
                    <a:gd name="connsiteY13" fmla="*/ 2162949 h 3937064"/>
                    <a:gd name="connsiteX14" fmla="*/ 2108524 w 3565507"/>
                    <a:gd name="connsiteY14" fmla="*/ 2043969 h 3937064"/>
                    <a:gd name="connsiteX15" fmla="*/ 2442840 w 3565507"/>
                    <a:gd name="connsiteY15" fmla="*/ 921412 h 3937064"/>
                    <a:gd name="connsiteX16" fmla="*/ 3095298 w 3565507"/>
                    <a:gd name="connsiteY16" fmla="*/ 5521 h 393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65507" h="3937064">
                      <a:moveTo>
                        <a:pt x="3095298" y="5521"/>
                      </a:moveTo>
                      <a:cubicBezTo>
                        <a:pt x="3107280" y="-4085"/>
                        <a:pt x="3141137" y="245"/>
                        <a:pt x="3144956" y="7883"/>
                      </a:cubicBezTo>
                      <a:cubicBezTo>
                        <a:pt x="3222328" y="63999"/>
                        <a:pt x="3488043" y="287154"/>
                        <a:pt x="3559528" y="342216"/>
                      </a:cubicBezTo>
                      <a:lnTo>
                        <a:pt x="3565507" y="371689"/>
                      </a:lnTo>
                      <a:lnTo>
                        <a:pt x="2847001" y="1108947"/>
                      </a:lnTo>
                      <a:cubicBezTo>
                        <a:pt x="2749620" y="1526493"/>
                        <a:pt x="2681442" y="1948013"/>
                        <a:pt x="2584061" y="2365559"/>
                      </a:cubicBezTo>
                      <a:cubicBezTo>
                        <a:pt x="2581493" y="2447816"/>
                        <a:pt x="2453815" y="2580394"/>
                        <a:pt x="2384380" y="2617516"/>
                      </a:cubicBezTo>
                      <a:lnTo>
                        <a:pt x="1022655" y="3390753"/>
                      </a:lnTo>
                      <a:lnTo>
                        <a:pt x="6723" y="3937064"/>
                      </a:lnTo>
                      <a:cubicBezTo>
                        <a:pt x="44028" y="3866310"/>
                        <a:pt x="34751" y="3684822"/>
                        <a:pt x="0" y="3501950"/>
                      </a:cubicBezTo>
                      <a:cubicBezTo>
                        <a:pt x="43126" y="3497237"/>
                        <a:pt x="75594" y="3489541"/>
                        <a:pt x="113391" y="3483337"/>
                      </a:cubicBezTo>
                      <a:lnTo>
                        <a:pt x="1129283" y="2948139"/>
                      </a:lnTo>
                      <a:cubicBezTo>
                        <a:pt x="1263447" y="2881868"/>
                        <a:pt x="1443861" y="2748788"/>
                        <a:pt x="1398179" y="2535138"/>
                      </a:cubicBezTo>
                      <a:lnTo>
                        <a:pt x="2031084" y="2162949"/>
                      </a:lnTo>
                      <a:cubicBezTo>
                        <a:pt x="2079180" y="2123310"/>
                        <a:pt x="2093392" y="2080382"/>
                        <a:pt x="2108524" y="2043969"/>
                      </a:cubicBezTo>
                      <a:lnTo>
                        <a:pt x="2442840" y="921412"/>
                      </a:lnTo>
                      <a:lnTo>
                        <a:pt x="3095298" y="552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8C17F4C-56EC-4747-98E2-1602F37D9768}"/>
                    </a:ext>
                  </a:extLst>
                </p:cNvPr>
                <p:cNvSpPr/>
                <p:nvPr/>
              </p:nvSpPr>
              <p:spPr>
                <a:xfrm>
                  <a:off x="3245753" y="2160734"/>
                  <a:ext cx="417691" cy="4176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31FCF499-6442-47E9-BF58-CC2B7473F9C7}"/>
                    </a:ext>
                  </a:extLst>
                </p:cNvPr>
                <p:cNvSpPr/>
                <p:nvPr/>
              </p:nvSpPr>
              <p:spPr>
                <a:xfrm>
                  <a:off x="1578125" y="2523209"/>
                  <a:ext cx="332382" cy="3323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9F56DE4-8AAA-4C47-BBAE-BEAF0F899715}"/>
                  </a:ext>
                </a:extLst>
              </p:cNvPr>
              <p:cNvSpPr/>
              <p:nvPr/>
            </p:nvSpPr>
            <p:spPr>
              <a:xfrm rot="11973987" flipV="1">
                <a:off x="5940755" y="2393394"/>
                <a:ext cx="2029272" cy="1366303"/>
              </a:xfrm>
              <a:custGeom>
                <a:avLst/>
                <a:gdLst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79713 w 5496339"/>
                  <a:gd name="connsiteY11" fmla="*/ 3180522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98374 w 5496339"/>
                  <a:gd name="connsiteY12" fmla="*/ 3150705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110948 w 5496339"/>
                  <a:gd name="connsiteY13" fmla="*/ 2902226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2981739 w 5496339"/>
                  <a:gd name="connsiteY4" fmla="*/ 3289853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7583 w 5496339"/>
                  <a:gd name="connsiteY5" fmla="*/ 3468757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025911 w 5496339"/>
                  <a:gd name="connsiteY5" fmla="*/ 3507205 h 4661453"/>
                  <a:gd name="connsiteX6" fmla="*/ 1331844 w 5496339"/>
                  <a:gd name="connsiteY6" fmla="*/ 4542183 h 4661453"/>
                  <a:gd name="connsiteX7" fmla="*/ 29817 w 5496339"/>
                  <a:gd name="connsiteY7" fmla="*/ 4661453 h 4661453"/>
                  <a:gd name="connsiteX8" fmla="*/ 0 w 5496339"/>
                  <a:gd name="connsiteY8" fmla="*/ 4174435 h 4661453"/>
                  <a:gd name="connsiteX9" fmla="*/ 1033670 w 5496339"/>
                  <a:gd name="connsiteY9" fmla="*/ 4055166 h 4661453"/>
                  <a:gd name="connsiteX10" fmla="*/ 1033670 w 5496339"/>
                  <a:gd name="connsiteY10" fmla="*/ 3965713 h 4661453"/>
                  <a:gd name="connsiteX11" fmla="*/ 1639593 w 5496339"/>
                  <a:gd name="connsiteY11" fmla="*/ 3175507 h 4661453"/>
                  <a:gd name="connsiteX12" fmla="*/ 1841538 w 5496339"/>
                  <a:gd name="connsiteY12" fmla="*/ 3189153 h 4661453"/>
                  <a:gd name="connsiteX13" fmla="*/ 3002290 w 5496339"/>
                  <a:gd name="connsiteY13" fmla="*/ 2947361 h 4661453"/>
                  <a:gd name="connsiteX14" fmla="*/ 3339548 w 5496339"/>
                  <a:gd name="connsiteY14" fmla="*/ 2435087 h 4661453"/>
                  <a:gd name="connsiteX15" fmla="*/ 4015409 w 5496339"/>
                  <a:gd name="connsiteY15" fmla="*/ 2087218 h 4661453"/>
                  <a:gd name="connsiteX16" fmla="*/ 4323522 w 5496339"/>
                  <a:gd name="connsiteY16" fmla="*/ 934279 h 4661453"/>
                  <a:gd name="connsiteX17" fmla="*/ 4999383 w 5496339"/>
                  <a:gd name="connsiteY17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6571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33670 w 5496339"/>
                  <a:gd name="connsiteY10" fmla="*/ 4055166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99383 w 5496339"/>
                  <a:gd name="connsiteY0" fmla="*/ 0 h 4661453"/>
                  <a:gd name="connsiteX1" fmla="*/ 5496339 w 5496339"/>
                  <a:gd name="connsiteY1" fmla="*/ 357809 h 4661453"/>
                  <a:gd name="connsiteX2" fmla="*/ 4731026 w 5496339"/>
                  <a:gd name="connsiteY2" fmla="*/ 1083366 h 4661453"/>
                  <a:gd name="connsiteX3" fmla="*/ 4432852 w 5496339"/>
                  <a:gd name="connsiteY3" fmla="*/ 2554357 h 4661453"/>
                  <a:gd name="connsiteX4" fmla="*/ 3011829 w 5496339"/>
                  <a:gd name="connsiteY4" fmla="*/ 3293196 h 4661453"/>
                  <a:gd name="connsiteX5" fmla="*/ 2121959 w 5496339"/>
                  <a:gd name="connsiteY5" fmla="*/ 3461035 h 4661453"/>
                  <a:gd name="connsiteX6" fmla="*/ 2025911 w 5496339"/>
                  <a:gd name="connsiteY6" fmla="*/ 3507205 h 4661453"/>
                  <a:gd name="connsiteX7" fmla="*/ 1331844 w 5496339"/>
                  <a:gd name="connsiteY7" fmla="*/ 4542183 h 4661453"/>
                  <a:gd name="connsiteX8" fmla="*/ 29817 w 5496339"/>
                  <a:gd name="connsiteY8" fmla="*/ 4661453 h 4661453"/>
                  <a:gd name="connsiteX9" fmla="*/ 0 w 5496339"/>
                  <a:gd name="connsiteY9" fmla="*/ 4174435 h 4661453"/>
                  <a:gd name="connsiteX10" fmla="*/ 1003580 w 5496339"/>
                  <a:gd name="connsiteY10" fmla="*/ 4040121 h 4661453"/>
                  <a:gd name="connsiteX11" fmla="*/ 1033670 w 5496339"/>
                  <a:gd name="connsiteY11" fmla="*/ 3975743 h 4661453"/>
                  <a:gd name="connsiteX12" fmla="*/ 1639593 w 5496339"/>
                  <a:gd name="connsiteY12" fmla="*/ 3175507 h 4661453"/>
                  <a:gd name="connsiteX13" fmla="*/ 1841538 w 5496339"/>
                  <a:gd name="connsiteY13" fmla="*/ 3189153 h 4661453"/>
                  <a:gd name="connsiteX14" fmla="*/ 3002290 w 5496339"/>
                  <a:gd name="connsiteY14" fmla="*/ 2947361 h 4661453"/>
                  <a:gd name="connsiteX15" fmla="*/ 3339548 w 5496339"/>
                  <a:gd name="connsiteY15" fmla="*/ 2435087 h 4661453"/>
                  <a:gd name="connsiteX16" fmla="*/ 4015409 w 5496339"/>
                  <a:gd name="connsiteY16" fmla="*/ 2087218 h 4661453"/>
                  <a:gd name="connsiteX17" fmla="*/ 4323522 w 5496339"/>
                  <a:gd name="connsiteY17" fmla="*/ 934279 h 4661453"/>
                  <a:gd name="connsiteX18" fmla="*/ 4999383 w 5496339"/>
                  <a:gd name="connsiteY18" fmla="*/ 0 h 4661453"/>
                  <a:gd name="connsiteX0" fmla="*/ 4969566 w 5466522"/>
                  <a:gd name="connsiteY0" fmla="*/ 0 h 4661453"/>
                  <a:gd name="connsiteX1" fmla="*/ 5466522 w 5466522"/>
                  <a:gd name="connsiteY1" fmla="*/ 357809 h 4661453"/>
                  <a:gd name="connsiteX2" fmla="*/ 4701209 w 5466522"/>
                  <a:gd name="connsiteY2" fmla="*/ 1083366 h 4661453"/>
                  <a:gd name="connsiteX3" fmla="*/ 4403035 w 5466522"/>
                  <a:gd name="connsiteY3" fmla="*/ 2554357 h 4661453"/>
                  <a:gd name="connsiteX4" fmla="*/ 2982012 w 5466522"/>
                  <a:gd name="connsiteY4" fmla="*/ 3293196 h 4661453"/>
                  <a:gd name="connsiteX5" fmla="*/ 2092142 w 5466522"/>
                  <a:gd name="connsiteY5" fmla="*/ 3461035 h 4661453"/>
                  <a:gd name="connsiteX6" fmla="*/ 1996094 w 5466522"/>
                  <a:gd name="connsiteY6" fmla="*/ 3507205 h 4661453"/>
                  <a:gd name="connsiteX7" fmla="*/ 1302027 w 5466522"/>
                  <a:gd name="connsiteY7" fmla="*/ 4542183 h 4661453"/>
                  <a:gd name="connsiteX8" fmla="*/ 0 w 5466522"/>
                  <a:gd name="connsiteY8" fmla="*/ 4661453 h 4661453"/>
                  <a:gd name="connsiteX9" fmla="*/ 47079 w 5466522"/>
                  <a:gd name="connsiteY9" fmla="*/ 4197839 h 4661453"/>
                  <a:gd name="connsiteX10" fmla="*/ 973763 w 5466522"/>
                  <a:gd name="connsiteY10" fmla="*/ 4040121 h 4661453"/>
                  <a:gd name="connsiteX11" fmla="*/ 1003853 w 5466522"/>
                  <a:gd name="connsiteY11" fmla="*/ 3975743 h 4661453"/>
                  <a:gd name="connsiteX12" fmla="*/ 1609776 w 5466522"/>
                  <a:gd name="connsiteY12" fmla="*/ 3175507 h 4661453"/>
                  <a:gd name="connsiteX13" fmla="*/ 1811721 w 5466522"/>
                  <a:gd name="connsiteY13" fmla="*/ 3189153 h 4661453"/>
                  <a:gd name="connsiteX14" fmla="*/ 2972473 w 5466522"/>
                  <a:gd name="connsiteY14" fmla="*/ 2947361 h 4661453"/>
                  <a:gd name="connsiteX15" fmla="*/ 3309731 w 5466522"/>
                  <a:gd name="connsiteY15" fmla="*/ 2435087 h 4661453"/>
                  <a:gd name="connsiteX16" fmla="*/ 3985592 w 5466522"/>
                  <a:gd name="connsiteY16" fmla="*/ 2087218 h 4661453"/>
                  <a:gd name="connsiteX17" fmla="*/ 4293705 w 5466522"/>
                  <a:gd name="connsiteY17" fmla="*/ 934279 h 4661453"/>
                  <a:gd name="connsiteX18" fmla="*/ 4969566 w 5466522"/>
                  <a:gd name="connsiteY18" fmla="*/ 0 h 4661453"/>
                  <a:gd name="connsiteX0" fmla="*/ 5059243 w 5556199"/>
                  <a:gd name="connsiteY0" fmla="*/ 0 h 4661453"/>
                  <a:gd name="connsiteX1" fmla="*/ 5556199 w 5556199"/>
                  <a:gd name="connsiteY1" fmla="*/ 357809 h 4661453"/>
                  <a:gd name="connsiteX2" fmla="*/ 4790886 w 5556199"/>
                  <a:gd name="connsiteY2" fmla="*/ 1083366 h 4661453"/>
                  <a:gd name="connsiteX3" fmla="*/ 4492712 w 5556199"/>
                  <a:gd name="connsiteY3" fmla="*/ 2554357 h 4661453"/>
                  <a:gd name="connsiteX4" fmla="*/ 3071689 w 5556199"/>
                  <a:gd name="connsiteY4" fmla="*/ 3293196 h 4661453"/>
                  <a:gd name="connsiteX5" fmla="*/ 2181819 w 5556199"/>
                  <a:gd name="connsiteY5" fmla="*/ 3461035 h 4661453"/>
                  <a:gd name="connsiteX6" fmla="*/ 2085771 w 5556199"/>
                  <a:gd name="connsiteY6" fmla="*/ 3507205 h 4661453"/>
                  <a:gd name="connsiteX7" fmla="*/ 1391704 w 5556199"/>
                  <a:gd name="connsiteY7" fmla="*/ 4542183 h 4661453"/>
                  <a:gd name="connsiteX8" fmla="*/ 89677 w 5556199"/>
                  <a:gd name="connsiteY8" fmla="*/ 4661453 h 4661453"/>
                  <a:gd name="connsiteX9" fmla="*/ 136756 w 5556199"/>
                  <a:gd name="connsiteY9" fmla="*/ 4197839 h 4661453"/>
                  <a:gd name="connsiteX10" fmla="*/ 1063440 w 5556199"/>
                  <a:gd name="connsiteY10" fmla="*/ 4040121 h 4661453"/>
                  <a:gd name="connsiteX11" fmla="*/ 1093530 w 5556199"/>
                  <a:gd name="connsiteY11" fmla="*/ 3975743 h 4661453"/>
                  <a:gd name="connsiteX12" fmla="*/ 1699453 w 5556199"/>
                  <a:gd name="connsiteY12" fmla="*/ 3175507 h 4661453"/>
                  <a:gd name="connsiteX13" fmla="*/ 1901398 w 5556199"/>
                  <a:gd name="connsiteY13" fmla="*/ 3189153 h 4661453"/>
                  <a:gd name="connsiteX14" fmla="*/ 3062150 w 5556199"/>
                  <a:gd name="connsiteY14" fmla="*/ 2947361 h 4661453"/>
                  <a:gd name="connsiteX15" fmla="*/ 3399408 w 5556199"/>
                  <a:gd name="connsiteY15" fmla="*/ 2435087 h 4661453"/>
                  <a:gd name="connsiteX16" fmla="*/ 4075269 w 5556199"/>
                  <a:gd name="connsiteY16" fmla="*/ 2087218 h 4661453"/>
                  <a:gd name="connsiteX17" fmla="*/ 4383382 w 5556199"/>
                  <a:gd name="connsiteY17" fmla="*/ 934279 h 4661453"/>
                  <a:gd name="connsiteX18" fmla="*/ 5059243 w 5556199"/>
                  <a:gd name="connsiteY18" fmla="*/ 0 h 4661453"/>
                  <a:gd name="connsiteX0" fmla="*/ 5034496 w 5531452"/>
                  <a:gd name="connsiteY0" fmla="*/ 0 h 4693214"/>
                  <a:gd name="connsiteX1" fmla="*/ 5531452 w 5531452"/>
                  <a:gd name="connsiteY1" fmla="*/ 357809 h 4693214"/>
                  <a:gd name="connsiteX2" fmla="*/ 4766139 w 5531452"/>
                  <a:gd name="connsiteY2" fmla="*/ 1083366 h 4693214"/>
                  <a:gd name="connsiteX3" fmla="*/ 4467965 w 5531452"/>
                  <a:gd name="connsiteY3" fmla="*/ 2554357 h 4693214"/>
                  <a:gd name="connsiteX4" fmla="*/ 3046942 w 5531452"/>
                  <a:gd name="connsiteY4" fmla="*/ 3293196 h 4693214"/>
                  <a:gd name="connsiteX5" fmla="*/ 2157072 w 5531452"/>
                  <a:gd name="connsiteY5" fmla="*/ 3461035 h 4693214"/>
                  <a:gd name="connsiteX6" fmla="*/ 2061024 w 5531452"/>
                  <a:gd name="connsiteY6" fmla="*/ 3507205 h 4693214"/>
                  <a:gd name="connsiteX7" fmla="*/ 1366957 w 5531452"/>
                  <a:gd name="connsiteY7" fmla="*/ 4542183 h 4693214"/>
                  <a:gd name="connsiteX8" fmla="*/ 165230 w 5531452"/>
                  <a:gd name="connsiteY8" fmla="*/ 4693214 h 4693214"/>
                  <a:gd name="connsiteX9" fmla="*/ 112009 w 5531452"/>
                  <a:gd name="connsiteY9" fmla="*/ 4197839 h 4693214"/>
                  <a:gd name="connsiteX10" fmla="*/ 1038693 w 5531452"/>
                  <a:gd name="connsiteY10" fmla="*/ 4040121 h 4693214"/>
                  <a:gd name="connsiteX11" fmla="*/ 1068783 w 5531452"/>
                  <a:gd name="connsiteY11" fmla="*/ 3975743 h 4693214"/>
                  <a:gd name="connsiteX12" fmla="*/ 1674706 w 5531452"/>
                  <a:gd name="connsiteY12" fmla="*/ 3175507 h 4693214"/>
                  <a:gd name="connsiteX13" fmla="*/ 1876651 w 5531452"/>
                  <a:gd name="connsiteY13" fmla="*/ 3189153 h 4693214"/>
                  <a:gd name="connsiteX14" fmla="*/ 3037403 w 5531452"/>
                  <a:gd name="connsiteY14" fmla="*/ 2947361 h 4693214"/>
                  <a:gd name="connsiteX15" fmla="*/ 3374661 w 5531452"/>
                  <a:gd name="connsiteY15" fmla="*/ 2435087 h 4693214"/>
                  <a:gd name="connsiteX16" fmla="*/ 4050522 w 5531452"/>
                  <a:gd name="connsiteY16" fmla="*/ 2087218 h 4693214"/>
                  <a:gd name="connsiteX17" fmla="*/ 4358635 w 5531452"/>
                  <a:gd name="connsiteY17" fmla="*/ 934279 h 4693214"/>
                  <a:gd name="connsiteX18" fmla="*/ 5034496 w 5531452"/>
                  <a:gd name="connsiteY18" fmla="*/ 0 h 4693214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474771 w 5639266"/>
                  <a:gd name="connsiteY7" fmla="*/ 4542183 h 4693348"/>
                  <a:gd name="connsiteX8" fmla="*/ 273044 w 5639266"/>
                  <a:gd name="connsiteY8" fmla="*/ 4693214 h 4693348"/>
                  <a:gd name="connsiteX9" fmla="*/ 219823 w 5639266"/>
                  <a:gd name="connsiteY9" fmla="*/ 4197839 h 4693348"/>
                  <a:gd name="connsiteX10" fmla="*/ 1146507 w 5639266"/>
                  <a:gd name="connsiteY10" fmla="*/ 4040121 h 4693348"/>
                  <a:gd name="connsiteX11" fmla="*/ 1176597 w 5639266"/>
                  <a:gd name="connsiteY11" fmla="*/ 3975743 h 4693348"/>
                  <a:gd name="connsiteX12" fmla="*/ 1782520 w 5639266"/>
                  <a:gd name="connsiteY12" fmla="*/ 3175507 h 4693348"/>
                  <a:gd name="connsiteX13" fmla="*/ 1984465 w 5639266"/>
                  <a:gd name="connsiteY13" fmla="*/ 3189153 h 4693348"/>
                  <a:gd name="connsiteX14" fmla="*/ 3145217 w 5639266"/>
                  <a:gd name="connsiteY14" fmla="*/ 2947361 h 4693348"/>
                  <a:gd name="connsiteX15" fmla="*/ 3482475 w 5639266"/>
                  <a:gd name="connsiteY15" fmla="*/ 2435087 h 4693348"/>
                  <a:gd name="connsiteX16" fmla="*/ 4158336 w 5639266"/>
                  <a:gd name="connsiteY16" fmla="*/ 2087218 h 4693348"/>
                  <a:gd name="connsiteX17" fmla="*/ 4466449 w 5639266"/>
                  <a:gd name="connsiteY17" fmla="*/ 934279 h 4693348"/>
                  <a:gd name="connsiteX18" fmla="*/ 5142310 w 5639266"/>
                  <a:gd name="connsiteY18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75779 w 5639266"/>
                  <a:gd name="connsiteY3" fmla="*/ 2554357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513928 w 5639266"/>
                  <a:gd name="connsiteY3" fmla="*/ 2611193 h 4693348"/>
                  <a:gd name="connsiteX4" fmla="*/ 3154756 w 5639266"/>
                  <a:gd name="connsiteY4" fmla="*/ 3293196 h 4693348"/>
                  <a:gd name="connsiteX5" fmla="*/ 2264886 w 5639266"/>
                  <a:gd name="connsiteY5" fmla="*/ 3461035 h 4693348"/>
                  <a:gd name="connsiteX6" fmla="*/ 2168838 w 5639266"/>
                  <a:gd name="connsiteY6" fmla="*/ 3507205 h 4693348"/>
                  <a:gd name="connsiteX7" fmla="*/ 1586190 w 5639266"/>
                  <a:gd name="connsiteY7" fmla="*/ 4428927 h 4693348"/>
                  <a:gd name="connsiteX8" fmla="*/ 1474771 w 5639266"/>
                  <a:gd name="connsiteY8" fmla="*/ 4542183 h 4693348"/>
                  <a:gd name="connsiteX9" fmla="*/ 273044 w 5639266"/>
                  <a:gd name="connsiteY9" fmla="*/ 4693214 h 4693348"/>
                  <a:gd name="connsiteX10" fmla="*/ 219823 w 5639266"/>
                  <a:gd name="connsiteY10" fmla="*/ 4197839 h 4693348"/>
                  <a:gd name="connsiteX11" fmla="*/ 1146507 w 5639266"/>
                  <a:gd name="connsiteY11" fmla="*/ 4040121 h 4693348"/>
                  <a:gd name="connsiteX12" fmla="*/ 1176597 w 5639266"/>
                  <a:gd name="connsiteY12" fmla="*/ 3975743 h 4693348"/>
                  <a:gd name="connsiteX13" fmla="*/ 1782520 w 5639266"/>
                  <a:gd name="connsiteY13" fmla="*/ 3175507 h 4693348"/>
                  <a:gd name="connsiteX14" fmla="*/ 1984465 w 5639266"/>
                  <a:gd name="connsiteY14" fmla="*/ 3189153 h 4693348"/>
                  <a:gd name="connsiteX15" fmla="*/ 3145217 w 5639266"/>
                  <a:gd name="connsiteY15" fmla="*/ 2947361 h 4693348"/>
                  <a:gd name="connsiteX16" fmla="*/ 3482475 w 5639266"/>
                  <a:gd name="connsiteY16" fmla="*/ 2435087 h 4693348"/>
                  <a:gd name="connsiteX17" fmla="*/ 4158336 w 5639266"/>
                  <a:gd name="connsiteY17" fmla="*/ 2087218 h 4693348"/>
                  <a:gd name="connsiteX18" fmla="*/ 4466449 w 5639266"/>
                  <a:gd name="connsiteY18" fmla="*/ 934279 h 4693348"/>
                  <a:gd name="connsiteX19" fmla="*/ 5142310 w 5639266"/>
                  <a:gd name="connsiteY19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158336 w 5639266"/>
                  <a:gd name="connsiteY18" fmla="*/ 2087218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466449 w 5639266"/>
                  <a:gd name="connsiteY19" fmla="*/ 934279 h 4693348"/>
                  <a:gd name="connsiteX20" fmla="*/ 5142310 w 5639266"/>
                  <a:gd name="connsiteY20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3953 w 5639266"/>
                  <a:gd name="connsiteY2" fmla="*/ 1083366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639266"/>
                  <a:gd name="connsiteY0" fmla="*/ 0 h 4693348"/>
                  <a:gd name="connsiteX1" fmla="*/ 5639266 w 5639266"/>
                  <a:gd name="connsiteY1" fmla="*/ 357809 h 4693348"/>
                  <a:gd name="connsiteX2" fmla="*/ 4870610 w 5639266"/>
                  <a:gd name="connsiteY2" fmla="*/ 1121814 h 4693348"/>
                  <a:gd name="connsiteX3" fmla="*/ 4641991 w 5639266"/>
                  <a:gd name="connsiteY3" fmla="*/ 2399527 h 4693348"/>
                  <a:gd name="connsiteX4" fmla="*/ 4513928 w 5639266"/>
                  <a:gd name="connsiteY4" fmla="*/ 2611193 h 4693348"/>
                  <a:gd name="connsiteX5" fmla="*/ 3154756 w 5639266"/>
                  <a:gd name="connsiteY5" fmla="*/ 3293196 h 4693348"/>
                  <a:gd name="connsiteX6" fmla="*/ 2264886 w 5639266"/>
                  <a:gd name="connsiteY6" fmla="*/ 3461035 h 4693348"/>
                  <a:gd name="connsiteX7" fmla="*/ 2168838 w 5639266"/>
                  <a:gd name="connsiteY7" fmla="*/ 3507205 h 4693348"/>
                  <a:gd name="connsiteX8" fmla="*/ 1586190 w 5639266"/>
                  <a:gd name="connsiteY8" fmla="*/ 4428927 h 4693348"/>
                  <a:gd name="connsiteX9" fmla="*/ 1474771 w 5639266"/>
                  <a:gd name="connsiteY9" fmla="*/ 4542183 h 4693348"/>
                  <a:gd name="connsiteX10" fmla="*/ 273044 w 5639266"/>
                  <a:gd name="connsiteY10" fmla="*/ 4693214 h 4693348"/>
                  <a:gd name="connsiteX11" fmla="*/ 219823 w 5639266"/>
                  <a:gd name="connsiteY11" fmla="*/ 4197839 h 4693348"/>
                  <a:gd name="connsiteX12" fmla="*/ 1146507 w 5639266"/>
                  <a:gd name="connsiteY12" fmla="*/ 4040121 h 4693348"/>
                  <a:gd name="connsiteX13" fmla="*/ 1176597 w 5639266"/>
                  <a:gd name="connsiteY13" fmla="*/ 3975743 h 4693348"/>
                  <a:gd name="connsiteX14" fmla="*/ 1782520 w 5639266"/>
                  <a:gd name="connsiteY14" fmla="*/ 3175507 h 4693348"/>
                  <a:gd name="connsiteX15" fmla="*/ 1984465 w 5639266"/>
                  <a:gd name="connsiteY15" fmla="*/ 3189153 h 4693348"/>
                  <a:gd name="connsiteX16" fmla="*/ 3145217 w 5639266"/>
                  <a:gd name="connsiteY16" fmla="*/ 2947361 h 4693348"/>
                  <a:gd name="connsiteX17" fmla="*/ 3482475 w 5639266"/>
                  <a:gd name="connsiteY17" fmla="*/ 2435087 h 4693348"/>
                  <a:gd name="connsiteX18" fmla="*/ 4054693 w 5639266"/>
                  <a:gd name="connsiteY18" fmla="*/ 2175816 h 4693348"/>
                  <a:gd name="connsiteX19" fmla="*/ 4132133 w 5639266"/>
                  <a:gd name="connsiteY19" fmla="*/ 2056836 h 4693348"/>
                  <a:gd name="connsiteX20" fmla="*/ 4466449 w 5639266"/>
                  <a:gd name="connsiteY20" fmla="*/ 934279 h 4693348"/>
                  <a:gd name="connsiteX21" fmla="*/ 5142310 w 5639266"/>
                  <a:gd name="connsiteY21" fmla="*/ 0 h 4693348"/>
                  <a:gd name="connsiteX0" fmla="*/ 5142310 w 5589116"/>
                  <a:gd name="connsiteY0" fmla="*/ 0 h 4693348"/>
                  <a:gd name="connsiteX1" fmla="*/ 5589116 w 5589116"/>
                  <a:gd name="connsiteY1" fmla="*/ 384556 h 4693348"/>
                  <a:gd name="connsiteX2" fmla="*/ 4870610 w 5589116"/>
                  <a:gd name="connsiteY2" fmla="*/ 1121814 h 4693348"/>
                  <a:gd name="connsiteX3" fmla="*/ 4641991 w 5589116"/>
                  <a:gd name="connsiteY3" fmla="*/ 2399527 h 4693348"/>
                  <a:gd name="connsiteX4" fmla="*/ 4513928 w 5589116"/>
                  <a:gd name="connsiteY4" fmla="*/ 2611193 h 4693348"/>
                  <a:gd name="connsiteX5" fmla="*/ 3154756 w 5589116"/>
                  <a:gd name="connsiteY5" fmla="*/ 3293196 h 4693348"/>
                  <a:gd name="connsiteX6" fmla="*/ 2264886 w 5589116"/>
                  <a:gd name="connsiteY6" fmla="*/ 3461035 h 4693348"/>
                  <a:gd name="connsiteX7" fmla="*/ 2168838 w 5589116"/>
                  <a:gd name="connsiteY7" fmla="*/ 3507205 h 4693348"/>
                  <a:gd name="connsiteX8" fmla="*/ 1586190 w 5589116"/>
                  <a:gd name="connsiteY8" fmla="*/ 4428927 h 4693348"/>
                  <a:gd name="connsiteX9" fmla="*/ 1474771 w 5589116"/>
                  <a:gd name="connsiteY9" fmla="*/ 4542183 h 4693348"/>
                  <a:gd name="connsiteX10" fmla="*/ 273044 w 5589116"/>
                  <a:gd name="connsiteY10" fmla="*/ 4693214 h 4693348"/>
                  <a:gd name="connsiteX11" fmla="*/ 219823 w 5589116"/>
                  <a:gd name="connsiteY11" fmla="*/ 4197839 h 4693348"/>
                  <a:gd name="connsiteX12" fmla="*/ 1146507 w 5589116"/>
                  <a:gd name="connsiteY12" fmla="*/ 4040121 h 4693348"/>
                  <a:gd name="connsiteX13" fmla="*/ 1176597 w 5589116"/>
                  <a:gd name="connsiteY13" fmla="*/ 3975743 h 4693348"/>
                  <a:gd name="connsiteX14" fmla="*/ 1782520 w 5589116"/>
                  <a:gd name="connsiteY14" fmla="*/ 3175507 h 4693348"/>
                  <a:gd name="connsiteX15" fmla="*/ 1984465 w 5589116"/>
                  <a:gd name="connsiteY15" fmla="*/ 3189153 h 4693348"/>
                  <a:gd name="connsiteX16" fmla="*/ 3145217 w 5589116"/>
                  <a:gd name="connsiteY16" fmla="*/ 2947361 h 4693348"/>
                  <a:gd name="connsiteX17" fmla="*/ 3482475 w 5589116"/>
                  <a:gd name="connsiteY17" fmla="*/ 2435087 h 4693348"/>
                  <a:gd name="connsiteX18" fmla="*/ 4054693 w 5589116"/>
                  <a:gd name="connsiteY18" fmla="*/ 2175816 h 4693348"/>
                  <a:gd name="connsiteX19" fmla="*/ 4132133 w 5589116"/>
                  <a:gd name="connsiteY19" fmla="*/ 2056836 h 4693348"/>
                  <a:gd name="connsiteX20" fmla="*/ 4466449 w 5589116"/>
                  <a:gd name="connsiteY20" fmla="*/ 934279 h 4693348"/>
                  <a:gd name="connsiteX21" fmla="*/ 5142310 w 5589116"/>
                  <a:gd name="connsiteY21" fmla="*/ 0 h 4693348"/>
                  <a:gd name="connsiteX0" fmla="*/ 5142310 w 5589116"/>
                  <a:gd name="connsiteY0" fmla="*/ 0 h 4693348"/>
                  <a:gd name="connsiteX1" fmla="*/ 5583137 w 5589116"/>
                  <a:gd name="connsiteY1" fmla="*/ 355083 h 4693348"/>
                  <a:gd name="connsiteX2" fmla="*/ 5589116 w 5589116"/>
                  <a:gd name="connsiteY2" fmla="*/ 384556 h 4693348"/>
                  <a:gd name="connsiteX3" fmla="*/ 4870610 w 5589116"/>
                  <a:gd name="connsiteY3" fmla="*/ 1121814 h 4693348"/>
                  <a:gd name="connsiteX4" fmla="*/ 4641991 w 5589116"/>
                  <a:gd name="connsiteY4" fmla="*/ 2399527 h 4693348"/>
                  <a:gd name="connsiteX5" fmla="*/ 4513928 w 5589116"/>
                  <a:gd name="connsiteY5" fmla="*/ 2611193 h 4693348"/>
                  <a:gd name="connsiteX6" fmla="*/ 3154756 w 5589116"/>
                  <a:gd name="connsiteY6" fmla="*/ 3293196 h 4693348"/>
                  <a:gd name="connsiteX7" fmla="*/ 2264886 w 5589116"/>
                  <a:gd name="connsiteY7" fmla="*/ 3461035 h 4693348"/>
                  <a:gd name="connsiteX8" fmla="*/ 2168838 w 5589116"/>
                  <a:gd name="connsiteY8" fmla="*/ 3507205 h 4693348"/>
                  <a:gd name="connsiteX9" fmla="*/ 1586190 w 5589116"/>
                  <a:gd name="connsiteY9" fmla="*/ 4428927 h 4693348"/>
                  <a:gd name="connsiteX10" fmla="*/ 1474771 w 5589116"/>
                  <a:gd name="connsiteY10" fmla="*/ 4542183 h 4693348"/>
                  <a:gd name="connsiteX11" fmla="*/ 273044 w 5589116"/>
                  <a:gd name="connsiteY11" fmla="*/ 4693214 h 4693348"/>
                  <a:gd name="connsiteX12" fmla="*/ 219823 w 5589116"/>
                  <a:gd name="connsiteY12" fmla="*/ 4197839 h 4693348"/>
                  <a:gd name="connsiteX13" fmla="*/ 1146507 w 5589116"/>
                  <a:gd name="connsiteY13" fmla="*/ 4040121 h 4693348"/>
                  <a:gd name="connsiteX14" fmla="*/ 1176597 w 5589116"/>
                  <a:gd name="connsiteY14" fmla="*/ 3975743 h 4693348"/>
                  <a:gd name="connsiteX15" fmla="*/ 1782520 w 5589116"/>
                  <a:gd name="connsiteY15" fmla="*/ 3175507 h 4693348"/>
                  <a:gd name="connsiteX16" fmla="*/ 1984465 w 5589116"/>
                  <a:gd name="connsiteY16" fmla="*/ 3189153 h 4693348"/>
                  <a:gd name="connsiteX17" fmla="*/ 3145217 w 5589116"/>
                  <a:gd name="connsiteY17" fmla="*/ 2947361 h 4693348"/>
                  <a:gd name="connsiteX18" fmla="*/ 3482475 w 5589116"/>
                  <a:gd name="connsiteY18" fmla="*/ 2435087 h 4693348"/>
                  <a:gd name="connsiteX19" fmla="*/ 4054693 w 5589116"/>
                  <a:gd name="connsiteY19" fmla="*/ 2175816 h 4693348"/>
                  <a:gd name="connsiteX20" fmla="*/ 4132133 w 5589116"/>
                  <a:gd name="connsiteY20" fmla="*/ 2056836 h 4693348"/>
                  <a:gd name="connsiteX21" fmla="*/ 4466449 w 5589116"/>
                  <a:gd name="connsiteY21" fmla="*/ 934279 h 4693348"/>
                  <a:gd name="connsiteX22" fmla="*/ 5142310 w 5589116"/>
                  <a:gd name="connsiteY22" fmla="*/ 0 h 4693348"/>
                  <a:gd name="connsiteX0" fmla="*/ 5118907 w 5589116"/>
                  <a:gd name="connsiteY0" fmla="*/ 0 h 4674960"/>
                  <a:gd name="connsiteX1" fmla="*/ 5583137 w 5589116"/>
                  <a:gd name="connsiteY1" fmla="*/ 336695 h 4674960"/>
                  <a:gd name="connsiteX2" fmla="*/ 5589116 w 5589116"/>
                  <a:gd name="connsiteY2" fmla="*/ 366168 h 4674960"/>
                  <a:gd name="connsiteX3" fmla="*/ 4870610 w 5589116"/>
                  <a:gd name="connsiteY3" fmla="*/ 1103426 h 4674960"/>
                  <a:gd name="connsiteX4" fmla="*/ 4641991 w 5589116"/>
                  <a:gd name="connsiteY4" fmla="*/ 2381139 h 4674960"/>
                  <a:gd name="connsiteX5" fmla="*/ 4513928 w 5589116"/>
                  <a:gd name="connsiteY5" fmla="*/ 2592805 h 4674960"/>
                  <a:gd name="connsiteX6" fmla="*/ 3154756 w 5589116"/>
                  <a:gd name="connsiteY6" fmla="*/ 3274808 h 4674960"/>
                  <a:gd name="connsiteX7" fmla="*/ 2264886 w 5589116"/>
                  <a:gd name="connsiteY7" fmla="*/ 3442647 h 4674960"/>
                  <a:gd name="connsiteX8" fmla="*/ 2168838 w 5589116"/>
                  <a:gd name="connsiteY8" fmla="*/ 3488817 h 4674960"/>
                  <a:gd name="connsiteX9" fmla="*/ 1586190 w 5589116"/>
                  <a:gd name="connsiteY9" fmla="*/ 4410539 h 4674960"/>
                  <a:gd name="connsiteX10" fmla="*/ 1474771 w 5589116"/>
                  <a:gd name="connsiteY10" fmla="*/ 4523795 h 4674960"/>
                  <a:gd name="connsiteX11" fmla="*/ 273044 w 5589116"/>
                  <a:gd name="connsiteY11" fmla="*/ 4674826 h 4674960"/>
                  <a:gd name="connsiteX12" fmla="*/ 219823 w 5589116"/>
                  <a:gd name="connsiteY12" fmla="*/ 4179451 h 4674960"/>
                  <a:gd name="connsiteX13" fmla="*/ 1146507 w 5589116"/>
                  <a:gd name="connsiteY13" fmla="*/ 4021733 h 4674960"/>
                  <a:gd name="connsiteX14" fmla="*/ 1176597 w 5589116"/>
                  <a:gd name="connsiteY14" fmla="*/ 3957355 h 4674960"/>
                  <a:gd name="connsiteX15" fmla="*/ 1782520 w 5589116"/>
                  <a:gd name="connsiteY15" fmla="*/ 3157119 h 4674960"/>
                  <a:gd name="connsiteX16" fmla="*/ 1984465 w 5589116"/>
                  <a:gd name="connsiteY16" fmla="*/ 3170765 h 4674960"/>
                  <a:gd name="connsiteX17" fmla="*/ 3145217 w 5589116"/>
                  <a:gd name="connsiteY17" fmla="*/ 2928973 h 4674960"/>
                  <a:gd name="connsiteX18" fmla="*/ 3482475 w 5589116"/>
                  <a:gd name="connsiteY18" fmla="*/ 2416699 h 4674960"/>
                  <a:gd name="connsiteX19" fmla="*/ 4054693 w 5589116"/>
                  <a:gd name="connsiteY19" fmla="*/ 2157428 h 4674960"/>
                  <a:gd name="connsiteX20" fmla="*/ 4132133 w 5589116"/>
                  <a:gd name="connsiteY20" fmla="*/ 2038448 h 4674960"/>
                  <a:gd name="connsiteX21" fmla="*/ 4466449 w 5589116"/>
                  <a:gd name="connsiteY21" fmla="*/ 915891 h 4674960"/>
                  <a:gd name="connsiteX22" fmla="*/ 5118907 w 5589116"/>
                  <a:gd name="connsiteY22" fmla="*/ 0 h 4674960"/>
                  <a:gd name="connsiteX0" fmla="*/ 5118907 w 5589116"/>
                  <a:gd name="connsiteY0" fmla="*/ 78700 h 4753660"/>
                  <a:gd name="connsiteX1" fmla="*/ 5168565 w 5589116"/>
                  <a:gd name="connsiteY1" fmla="*/ 81062 h 4753660"/>
                  <a:gd name="connsiteX2" fmla="*/ 5583137 w 5589116"/>
                  <a:gd name="connsiteY2" fmla="*/ 415395 h 4753660"/>
                  <a:gd name="connsiteX3" fmla="*/ 5589116 w 5589116"/>
                  <a:gd name="connsiteY3" fmla="*/ 444868 h 4753660"/>
                  <a:gd name="connsiteX4" fmla="*/ 4870610 w 5589116"/>
                  <a:gd name="connsiteY4" fmla="*/ 1182126 h 4753660"/>
                  <a:gd name="connsiteX5" fmla="*/ 4641991 w 5589116"/>
                  <a:gd name="connsiteY5" fmla="*/ 2459839 h 4753660"/>
                  <a:gd name="connsiteX6" fmla="*/ 4513928 w 5589116"/>
                  <a:gd name="connsiteY6" fmla="*/ 2671505 h 4753660"/>
                  <a:gd name="connsiteX7" fmla="*/ 3154756 w 5589116"/>
                  <a:gd name="connsiteY7" fmla="*/ 3353508 h 4753660"/>
                  <a:gd name="connsiteX8" fmla="*/ 2264886 w 5589116"/>
                  <a:gd name="connsiteY8" fmla="*/ 3521347 h 4753660"/>
                  <a:gd name="connsiteX9" fmla="*/ 2168838 w 5589116"/>
                  <a:gd name="connsiteY9" fmla="*/ 3567517 h 4753660"/>
                  <a:gd name="connsiteX10" fmla="*/ 1586190 w 5589116"/>
                  <a:gd name="connsiteY10" fmla="*/ 4489239 h 4753660"/>
                  <a:gd name="connsiteX11" fmla="*/ 1474771 w 5589116"/>
                  <a:gd name="connsiteY11" fmla="*/ 4602495 h 4753660"/>
                  <a:gd name="connsiteX12" fmla="*/ 273044 w 5589116"/>
                  <a:gd name="connsiteY12" fmla="*/ 4753526 h 4753660"/>
                  <a:gd name="connsiteX13" fmla="*/ 219823 w 5589116"/>
                  <a:gd name="connsiteY13" fmla="*/ 4258151 h 4753660"/>
                  <a:gd name="connsiteX14" fmla="*/ 1146507 w 5589116"/>
                  <a:gd name="connsiteY14" fmla="*/ 4100433 h 4753660"/>
                  <a:gd name="connsiteX15" fmla="*/ 1176597 w 5589116"/>
                  <a:gd name="connsiteY15" fmla="*/ 4036055 h 4753660"/>
                  <a:gd name="connsiteX16" fmla="*/ 1782520 w 5589116"/>
                  <a:gd name="connsiteY16" fmla="*/ 3235819 h 4753660"/>
                  <a:gd name="connsiteX17" fmla="*/ 1984465 w 5589116"/>
                  <a:gd name="connsiteY17" fmla="*/ 3249465 h 4753660"/>
                  <a:gd name="connsiteX18" fmla="*/ 3145217 w 5589116"/>
                  <a:gd name="connsiteY18" fmla="*/ 3007673 h 4753660"/>
                  <a:gd name="connsiteX19" fmla="*/ 3482475 w 5589116"/>
                  <a:gd name="connsiteY19" fmla="*/ 2495399 h 4753660"/>
                  <a:gd name="connsiteX20" fmla="*/ 4054693 w 5589116"/>
                  <a:gd name="connsiteY20" fmla="*/ 2236128 h 4753660"/>
                  <a:gd name="connsiteX21" fmla="*/ 4132133 w 5589116"/>
                  <a:gd name="connsiteY21" fmla="*/ 2117148 h 4753660"/>
                  <a:gd name="connsiteX22" fmla="*/ 4466449 w 5589116"/>
                  <a:gd name="connsiteY22" fmla="*/ 994591 h 4753660"/>
                  <a:gd name="connsiteX23" fmla="*/ 5118907 w 5589116"/>
                  <a:gd name="connsiteY23" fmla="*/ 78700 h 4753660"/>
                  <a:gd name="connsiteX0" fmla="*/ 5118907 w 5589116"/>
                  <a:gd name="connsiteY0" fmla="*/ 25579 h 4700539"/>
                  <a:gd name="connsiteX1" fmla="*/ 5168565 w 5589116"/>
                  <a:gd name="connsiteY1" fmla="*/ 27941 h 4700539"/>
                  <a:gd name="connsiteX2" fmla="*/ 5583137 w 5589116"/>
                  <a:gd name="connsiteY2" fmla="*/ 362274 h 4700539"/>
                  <a:gd name="connsiteX3" fmla="*/ 5589116 w 5589116"/>
                  <a:gd name="connsiteY3" fmla="*/ 391747 h 4700539"/>
                  <a:gd name="connsiteX4" fmla="*/ 4870610 w 5589116"/>
                  <a:gd name="connsiteY4" fmla="*/ 1129005 h 4700539"/>
                  <a:gd name="connsiteX5" fmla="*/ 4641991 w 5589116"/>
                  <a:gd name="connsiteY5" fmla="*/ 2406718 h 4700539"/>
                  <a:gd name="connsiteX6" fmla="*/ 4513928 w 5589116"/>
                  <a:gd name="connsiteY6" fmla="*/ 2618384 h 4700539"/>
                  <a:gd name="connsiteX7" fmla="*/ 3154756 w 5589116"/>
                  <a:gd name="connsiteY7" fmla="*/ 3300387 h 4700539"/>
                  <a:gd name="connsiteX8" fmla="*/ 2264886 w 5589116"/>
                  <a:gd name="connsiteY8" fmla="*/ 3468226 h 4700539"/>
                  <a:gd name="connsiteX9" fmla="*/ 2168838 w 5589116"/>
                  <a:gd name="connsiteY9" fmla="*/ 3514396 h 4700539"/>
                  <a:gd name="connsiteX10" fmla="*/ 1586190 w 5589116"/>
                  <a:gd name="connsiteY10" fmla="*/ 4436118 h 4700539"/>
                  <a:gd name="connsiteX11" fmla="*/ 1474771 w 5589116"/>
                  <a:gd name="connsiteY11" fmla="*/ 4549374 h 4700539"/>
                  <a:gd name="connsiteX12" fmla="*/ 273044 w 5589116"/>
                  <a:gd name="connsiteY12" fmla="*/ 4700405 h 4700539"/>
                  <a:gd name="connsiteX13" fmla="*/ 219823 w 5589116"/>
                  <a:gd name="connsiteY13" fmla="*/ 4205030 h 4700539"/>
                  <a:gd name="connsiteX14" fmla="*/ 1146507 w 5589116"/>
                  <a:gd name="connsiteY14" fmla="*/ 4047312 h 4700539"/>
                  <a:gd name="connsiteX15" fmla="*/ 1176597 w 5589116"/>
                  <a:gd name="connsiteY15" fmla="*/ 3982934 h 4700539"/>
                  <a:gd name="connsiteX16" fmla="*/ 1782520 w 5589116"/>
                  <a:gd name="connsiteY16" fmla="*/ 3182698 h 4700539"/>
                  <a:gd name="connsiteX17" fmla="*/ 1984465 w 5589116"/>
                  <a:gd name="connsiteY17" fmla="*/ 3196344 h 4700539"/>
                  <a:gd name="connsiteX18" fmla="*/ 3145217 w 5589116"/>
                  <a:gd name="connsiteY18" fmla="*/ 2954552 h 4700539"/>
                  <a:gd name="connsiteX19" fmla="*/ 3482475 w 5589116"/>
                  <a:gd name="connsiteY19" fmla="*/ 2442278 h 4700539"/>
                  <a:gd name="connsiteX20" fmla="*/ 4054693 w 5589116"/>
                  <a:gd name="connsiteY20" fmla="*/ 2183007 h 4700539"/>
                  <a:gd name="connsiteX21" fmla="*/ 4132133 w 5589116"/>
                  <a:gd name="connsiteY21" fmla="*/ 2064027 h 4700539"/>
                  <a:gd name="connsiteX22" fmla="*/ 4466449 w 5589116"/>
                  <a:gd name="connsiteY22" fmla="*/ 941470 h 4700539"/>
                  <a:gd name="connsiteX23" fmla="*/ 5118907 w 5589116"/>
                  <a:gd name="connsiteY23" fmla="*/ 25579 h 4700539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82475 w 5589116"/>
                  <a:gd name="connsiteY19" fmla="*/ 2422220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5118907 w 5589116"/>
                  <a:gd name="connsiteY0" fmla="*/ 5521 h 4680481"/>
                  <a:gd name="connsiteX1" fmla="*/ 5168565 w 5589116"/>
                  <a:gd name="connsiteY1" fmla="*/ 7883 h 4680481"/>
                  <a:gd name="connsiteX2" fmla="*/ 5583137 w 5589116"/>
                  <a:gd name="connsiteY2" fmla="*/ 342216 h 4680481"/>
                  <a:gd name="connsiteX3" fmla="*/ 5589116 w 5589116"/>
                  <a:gd name="connsiteY3" fmla="*/ 371689 h 4680481"/>
                  <a:gd name="connsiteX4" fmla="*/ 4870610 w 5589116"/>
                  <a:gd name="connsiteY4" fmla="*/ 1108947 h 4680481"/>
                  <a:gd name="connsiteX5" fmla="*/ 4641991 w 5589116"/>
                  <a:gd name="connsiteY5" fmla="*/ 2386660 h 4680481"/>
                  <a:gd name="connsiteX6" fmla="*/ 4513928 w 5589116"/>
                  <a:gd name="connsiteY6" fmla="*/ 2598326 h 4680481"/>
                  <a:gd name="connsiteX7" fmla="*/ 3154756 w 5589116"/>
                  <a:gd name="connsiteY7" fmla="*/ 3280329 h 4680481"/>
                  <a:gd name="connsiteX8" fmla="*/ 2264886 w 5589116"/>
                  <a:gd name="connsiteY8" fmla="*/ 3448168 h 4680481"/>
                  <a:gd name="connsiteX9" fmla="*/ 2168838 w 5589116"/>
                  <a:gd name="connsiteY9" fmla="*/ 3494338 h 4680481"/>
                  <a:gd name="connsiteX10" fmla="*/ 1586190 w 5589116"/>
                  <a:gd name="connsiteY10" fmla="*/ 4416060 h 4680481"/>
                  <a:gd name="connsiteX11" fmla="*/ 1474771 w 5589116"/>
                  <a:gd name="connsiteY11" fmla="*/ 4529316 h 4680481"/>
                  <a:gd name="connsiteX12" fmla="*/ 273044 w 5589116"/>
                  <a:gd name="connsiteY12" fmla="*/ 4680347 h 4680481"/>
                  <a:gd name="connsiteX13" fmla="*/ 219823 w 5589116"/>
                  <a:gd name="connsiteY13" fmla="*/ 4184972 h 4680481"/>
                  <a:gd name="connsiteX14" fmla="*/ 1146507 w 5589116"/>
                  <a:gd name="connsiteY14" fmla="*/ 4027254 h 4680481"/>
                  <a:gd name="connsiteX15" fmla="*/ 1176597 w 5589116"/>
                  <a:gd name="connsiteY15" fmla="*/ 3962876 h 4680481"/>
                  <a:gd name="connsiteX16" fmla="*/ 1782520 w 5589116"/>
                  <a:gd name="connsiteY16" fmla="*/ 3162640 h 4680481"/>
                  <a:gd name="connsiteX17" fmla="*/ 1984465 w 5589116"/>
                  <a:gd name="connsiteY17" fmla="*/ 3176286 h 4680481"/>
                  <a:gd name="connsiteX18" fmla="*/ 3145217 w 5589116"/>
                  <a:gd name="connsiteY18" fmla="*/ 2934494 h 4680481"/>
                  <a:gd name="connsiteX19" fmla="*/ 3410594 w 5589116"/>
                  <a:gd name="connsiteY19" fmla="*/ 2467355 h 4680481"/>
                  <a:gd name="connsiteX20" fmla="*/ 4054693 w 5589116"/>
                  <a:gd name="connsiteY20" fmla="*/ 2162949 h 4680481"/>
                  <a:gd name="connsiteX21" fmla="*/ 4132133 w 5589116"/>
                  <a:gd name="connsiteY21" fmla="*/ 2043969 h 4680481"/>
                  <a:gd name="connsiteX22" fmla="*/ 4466449 w 5589116"/>
                  <a:gd name="connsiteY22" fmla="*/ 921412 h 4680481"/>
                  <a:gd name="connsiteX23" fmla="*/ 5118907 w 5589116"/>
                  <a:gd name="connsiteY23" fmla="*/ 5521 h 4680481"/>
                  <a:gd name="connsiteX0" fmla="*/ 4466449 w 5589116"/>
                  <a:gd name="connsiteY0" fmla="*/ 913529 h 4672598"/>
                  <a:gd name="connsiteX1" fmla="*/ 5168565 w 5589116"/>
                  <a:gd name="connsiteY1" fmla="*/ 0 h 4672598"/>
                  <a:gd name="connsiteX2" fmla="*/ 5583137 w 5589116"/>
                  <a:gd name="connsiteY2" fmla="*/ 334333 h 4672598"/>
                  <a:gd name="connsiteX3" fmla="*/ 5589116 w 5589116"/>
                  <a:gd name="connsiteY3" fmla="*/ 363806 h 4672598"/>
                  <a:gd name="connsiteX4" fmla="*/ 4870610 w 5589116"/>
                  <a:gd name="connsiteY4" fmla="*/ 1101064 h 4672598"/>
                  <a:gd name="connsiteX5" fmla="*/ 4641991 w 5589116"/>
                  <a:gd name="connsiteY5" fmla="*/ 2378777 h 4672598"/>
                  <a:gd name="connsiteX6" fmla="*/ 4513928 w 5589116"/>
                  <a:gd name="connsiteY6" fmla="*/ 2590443 h 4672598"/>
                  <a:gd name="connsiteX7" fmla="*/ 3154756 w 5589116"/>
                  <a:gd name="connsiteY7" fmla="*/ 3272446 h 4672598"/>
                  <a:gd name="connsiteX8" fmla="*/ 2264886 w 5589116"/>
                  <a:gd name="connsiteY8" fmla="*/ 3440285 h 4672598"/>
                  <a:gd name="connsiteX9" fmla="*/ 2168838 w 5589116"/>
                  <a:gd name="connsiteY9" fmla="*/ 3486455 h 4672598"/>
                  <a:gd name="connsiteX10" fmla="*/ 1586190 w 5589116"/>
                  <a:gd name="connsiteY10" fmla="*/ 4408177 h 4672598"/>
                  <a:gd name="connsiteX11" fmla="*/ 1474771 w 5589116"/>
                  <a:gd name="connsiteY11" fmla="*/ 4521433 h 4672598"/>
                  <a:gd name="connsiteX12" fmla="*/ 273044 w 5589116"/>
                  <a:gd name="connsiteY12" fmla="*/ 4672464 h 4672598"/>
                  <a:gd name="connsiteX13" fmla="*/ 219823 w 5589116"/>
                  <a:gd name="connsiteY13" fmla="*/ 4177089 h 4672598"/>
                  <a:gd name="connsiteX14" fmla="*/ 1146507 w 5589116"/>
                  <a:gd name="connsiteY14" fmla="*/ 4019371 h 4672598"/>
                  <a:gd name="connsiteX15" fmla="*/ 1176597 w 5589116"/>
                  <a:gd name="connsiteY15" fmla="*/ 3954993 h 4672598"/>
                  <a:gd name="connsiteX16" fmla="*/ 1782520 w 5589116"/>
                  <a:gd name="connsiteY16" fmla="*/ 3154757 h 4672598"/>
                  <a:gd name="connsiteX17" fmla="*/ 1984465 w 5589116"/>
                  <a:gd name="connsiteY17" fmla="*/ 3168403 h 4672598"/>
                  <a:gd name="connsiteX18" fmla="*/ 3145217 w 5589116"/>
                  <a:gd name="connsiteY18" fmla="*/ 2926611 h 4672598"/>
                  <a:gd name="connsiteX19" fmla="*/ 3410594 w 5589116"/>
                  <a:gd name="connsiteY19" fmla="*/ 2459472 h 4672598"/>
                  <a:gd name="connsiteX20" fmla="*/ 4054693 w 5589116"/>
                  <a:gd name="connsiteY20" fmla="*/ 2155066 h 4672598"/>
                  <a:gd name="connsiteX21" fmla="*/ 4132133 w 5589116"/>
                  <a:gd name="connsiteY21" fmla="*/ 2036086 h 4672598"/>
                  <a:gd name="connsiteX22" fmla="*/ 4466449 w 5589116"/>
                  <a:gd name="connsiteY22" fmla="*/ 913529 h 4672598"/>
                  <a:gd name="connsiteX0" fmla="*/ 4466449 w 5589116"/>
                  <a:gd name="connsiteY0" fmla="*/ 579196 h 4338265"/>
                  <a:gd name="connsiteX1" fmla="*/ 5583137 w 5589116"/>
                  <a:gd name="connsiteY1" fmla="*/ 0 h 4338265"/>
                  <a:gd name="connsiteX2" fmla="*/ 5589116 w 5589116"/>
                  <a:gd name="connsiteY2" fmla="*/ 29473 h 4338265"/>
                  <a:gd name="connsiteX3" fmla="*/ 4870610 w 5589116"/>
                  <a:gd name="connsiteY3" fmla="*/ 766731 h 4338265"/>
                  <a:gd name="connsiteX4" fmla="*/ 4641991 w 5589116"/>
                  <a:gd name="connsiteY4" fmla="*/ 2044444 h 4338265"/>
                  <a:gd name="connsiteX5" fmla="*/ 4513928 w 5589116"/>
                  <a:gd name="connsiteY5" fmla="*/ 2256110 h 4338265"/>
                  <a:gd name="connsiteX6" fmla="*/ 3154756 w 5589116"/>
                  <a:gd name="connsiteY6" fmla="*/ 2938113 h 4338265"/>
                  <a:gd name="connsiteX7" fmla="*/ 2264886 w 5589116"/>
                  <a:gd name="connsiteY7" fmla="*/ 3105952 h 4338265"/>
                  <a:gd name="connsiteX8" fmla="*/ 2168838 w 5589116"/>
                  <a:gd name="connsiteY8" fmla="*/ 3152122 h 4338265"/>
                  <a:gd name="connsiteX9" fmla="*/ 1586190 w 5589116"/>
                  <a:gd name="connsiteY9" fmla="*/ 4073844 h 4338265"/>
                  <a:gd name="connsiteX10" fmla="*/ 1474771 w 5589116"/>
                  <a:gd name="connsiteY10" fmla="*/ 4187100 h 4338265"/>
                  <a:gd name="connsiteX11" fmla="*/ 273044 w 5589116"/>
                  <a:gd name="connsiteY11" fmla="*/ 4338131 h 4338265"/>
                  <a:gd name="connsiteX12" fmla="*/ 219823 w 5589116"/>
                  <a:gd name="connsiteY12" fmla="*/ 3842756 h 4338265"/>
                  <a:gd name="connsiteX13" fmla="*/ 1146507 w 5589116"/>
                  <a:gd name="connsiteY13" fmla="*/ 3685038 h 4338265"/>
                  <a:gd name="connsiteX14" fmla="*/ 1176597 w 5589116"/>
                  <a:gd name="connsiteY14" fmla="*/ 3620660 h 4338265"/>
                  <a:gd name="connsiteX15" fmla="*/ 1782520 w 5589116"/>
                  <a:gd name="connsiteY15" fmla="*/ 2820424 h 4338265"/>
                  <a:gd name="connsiteX16" fmla="*/ 1984465 w 5589116"/>
                  <a:gd name="connsiteY16" fmla="*/ 2834070 h 4338265"/>
                  <a:gd name="connsiteX17" fmla="*/ 3145217 w 5589116"/>
                  <a:gd name="connsiteY17" fmla="*/ 2592278 h 4338265"/>
                  <a:gd name="connsiteX18" fmla="*/ 3410594 w 5589116"/>
                  <a:gd name="connsiteY18" fmla="*/ 2125139 h 4338265"/>
                  <a:gd name="connsiteX19" fmla="*/ 4054693 w 5589116"/>
                  <a:gd name="connsiteY19" fmla="*/ 1820733 h 4338265"/>
                  <a:gd name="connsiteX20" fmla="*/ 4132133 w 5589116"/>
                  <a:gd name="connsiteY20" fmla="*/ 1701753 h 4338265"/>
                  <a:gd name="connsiteX21" fmla="*/ 4466449 w 5589116"/>
                  <a:gd name="connsiteY21" fmla="*/ 579196 h 4338265"/>
                  <a:gd name="connsiteX0" fmla="*/ 4466449 w 5583137"/>
                  <a:gd name="connsiteY0" fmla="*/ 579196 h 4338265"/>
                  <a:gd name="connsiteX1" fmla="*/ 5583137 w 5583137"/>
                  <a:gd name="connsiteY1" fmla="*/ 0 h 4338265"/>
                  <a:gd name="connsiteX2" fmla="*/ 4870610 w 5583137"/>
                  <a:gd name="connsiteY2" fmla="*/ 766731 h 4338265"/>
                  <a:gd name="connsiteX3" fmla="*/ 4641991 w 5583137"/>
                  <a:gd name="connsiteY3" fmla="*/ 2044444 h 4338265"/>
                  <a:gd name="connsiteX4" fmla="*/ 4513928 w 5583137"/>
                  <a:gd name="connsiteY4" fmla="*/ 2256110 h 4338265"/>
                  <a:gd name="connsiteX5" fmla="*/ 3154756 w 5583137"/>
                  <a:gd name="connsiteY5" fmla="*/ 2938113 h 4338265"/>
                  <a:gd name="connsiteX6" fmla="*/ 2264886 w 5583137"/>
                  <a:gd name="connsiteY6" fmla="*/ 3105952 h 4338265"/>
                  <a:gd name="connsiteX7" fmla="*/ 2168838 w 5583137"/>
                  <a:gd name="connsiteY7" fmla="*/ 3152122 h 4338265"/>
                  <a:gd name="connsiteX8" fmla="*/ 1586190 w 5583137"/>
                  <a:gd name="connsiteY8" fmla="*/ 4073844 h 4338265"/>
                  <a:gd name="connsiteX9" fmla="*/ 1474771 w 5583137"/>
                  <a:gd name="connsiteY9" fmla="*/ 4187100 h 4338265"/>
                  <a:gd name="connsiteX10" fmla="*/ 273044 w 5583137"/>
                  <a:gd name="connsiteY10" fmla="*/ 4338131 h 4338265"/>
                  <a:gd name="connsiteX11" fmla="*/ 219823 w 5583137"/>
                  <a:gd name="connsiteY11" fmla="*/ 3842756 h 4338265"/>
                  <a:gd name="connsiteX12" fmla="*/ 1146507 w 5583137"/>
                  <a:gd name="connsiteY12" fmla="*/ 3685038 h 4338265"/>
                  <a:gd name="connsiteX13" fmla="*/ 1176597 w 5583137"/>
                  <a:gd name="connsiteY13" fmla="*/ 3620660 h 4338265"/>
                  <a:gd name="connsiteX14" fmla="*/ 1782520 w 5583137"/>
                  <a:gd name="connsiteY14" fmla="*/ 2820424 h 4338265"/>
                  <a:gd name="connsiteX15" fmla="*/ 1984465 w 5583137"/>
                  <a:gd name="connsiteY15" fmla="*/ 2834070 h 4338265"/>
                  <a:gd name="connsiteX16" fmla="*/ 3145217 w 5583137"/>
                  <a:gd name="connsiteY16" fmla="*/ 2592278 h 4338265"/>
                  <a:gd name="connsiteX17" fmla="*/ 3410594 w 5583137"/>
                  <a:gd name="connsiteY17" fmla="*/ 2125139 h 4338265"/>
                  <a:gd name="connsiteX18" fmla="*/ 4054693 w 5583137"/>
                  <a:gd name="connsiteY18" fmla="*/ 1820733 h 4338265"/>
                  <a:gd name="connsiteX19" fmla="*/ 4132133 w 5583137"/>
                  <a:gd name="connsiteY19" fmla="*/ 1701753 h 4338265"/>
                  <a:gd name="connsiteX20" fmla="*/ 4466449 w 5583137"/>
                  <a:gd name="connsiteY20" fmla="*/ 579196 h 4338265"/>
                  <a:gd name="connsiteX0" fmla="*/ 4466449 w 4870610"/>
                  <a:gd name="connsiteY0" fmla="*/ 0 h 3759069"/>
                  <a:gd name="connsiteX1" fmla="*/ 4870610 w 4870610"/>
                  <a:gd name="connsiteY1" fmla="*/ 187535 h 3759069"/>
                  <a:gd name="connsiteX2" fmla="*/ 4641991 w 4870610"/>
                  <a:gd name="connsiteY2" fmla="*/ 1465248 h 3759069"/>
                  <a:gd name="connsiteX3" fmla="*/ 4513928 w 4870610"/>
                  <a:gd name="connsiteY3" fmla="*/ 1676914 h 3759069"/>
                  <a:gd name="connsiteX4" fmla="*/ 3154756 w 4870610"/>
                  <a:gd name="connsiteY4" fmla="*/ 2358917 h 3759069"/>
                  <a:gd name="connsiteX5" fmla="*/ 2264886 w 4870610"/>
                  <a:gd name="connsiteY5" fmla="*/ 2526756 h 3759069"/>
                  <a:gd name="connsiteX6" fmla="*/ 2168838 w 4870610"/>
                  <a:gd name="connsiteY6" fmla="*/ 2572926 h 3759069"/>
                  <a:gd name="connsiteX7" fmla="*/ 1586190 w 4870610"/>
                  <a:gd name="connsiteY7" fmla="*/ 3494648 h 3759069"/>
                  <a:gd name="connsiteX8" fmla="*/ 1474771 w 4870610"/>
                  <a:gd name="connsiteY8" fmla="*/ 3607904 h 3759069"/>
                  <a:gd name="connsiteX9" fmla="*/ 273044 w 4870610"/>
                  <a:gd name="connsiteY9" fmla="*/ 3758935 h 3759069"/>
                  <a:gd name="connsiteX10" fmla="*/ 219823 w 4870610"/>
                  <a:gd name="connsiteY10" fmla="*/ 3263560 h 3759069"/>
                  <a:gd name="connsiteX11" fmla="*/ 1146507 w 4870610"/>
                  <a:gd name="connsiteY11" fmla="*/ 3105842 h 3759069"/>
                  <a:gd name="connsiteX12" fmla="*/ 1176597 w 4870610"/>
                  <a:gd name="connsiteY12" fmla="*/ 3041464 h 3759069"/>
                  <a:gd name="connsiteX13" fmla="*/ 1782520 w 4870610"/>
                  <a:gd name="connsiteY13" fmla="*/ 2241228 h 3759069"/>
                  <a:gd name="connsiteX14" fmla="*/ 1984465 w 4870610"/>
                  <a:gd name="connsiteY14" fmla="*/ 2254874 h 3759069"/>
                  <a:gd name="connsiteX15" fmla="*/ 3145217 w 4870610"/>
                  <a:gd name="connsiteY15" fmla="*/ 2013082 h 3759069"/>
                  <a:gd name="connsiteX16" fmla="*/ 3410594 w 4870610"/>
                  <a:gd name="connsiteY16" fmla="*/ 1545943 h 3759069"/>
                  <a:gd name="connsiteX17" fmla="*/ 4054693 w 4870610"/>
                  <a:gd name="connsiteY17" fmla="*/ 1241537 h 3759069"/>
                  <a:gd name="connsiteX18" fmla="*/ 4132133 w 4870610"/>
                  <a:gd name="connsiteY18" fmla="*/ 1122557 h 3759069"/>
                  <a:gd name="connsiteX19" fmla="*/ 4466449 w 4870610"/>
                  <a:gd name="connsiteY19" fmla="*/ 0 h 3759069"/>
                  <a:gd name="connsiteX0" fmla="*/ 4466449 w 4641991"/>
                  <a:gd name="connsiteY0" fmla="*/ 0 h 3759069"/>
                  <a:gd name="connsiteX1" fmla="*/ 4641991 w 4641991"/>
                  <a:gd name="connsiteY1" fmla="*/ 1465248 h 3759069"/>
                  <a:gd name="connsiteX2" fmla="*/ 4513928 w 4641991"/>
                  <a:gd name="connsiteY2" fmla="*/ 1676914 h 3759069"/>
                  <a:gd name="connsiteX3" fmla="*/ 3154756 w 4641991"/>
                  <a:gd name="connsiteY3" fmla="*/ 2358917 h 3759069"/>
                  <a:gd name="connsiteX4" fmla="*/ 2264886 w 4641991"/>
                  <a:gd name="connsiteY4" fmla="*/ 2526756 h 3759069"/>
                  <a:gd name="connsiteX5" fmla="*/ 2168838 w 4641991"/>
                  <a:gd name="connsiteY5" fmla="*/ 2572926 h 3759069"/>
                  <a:gd name="connsiteX6" fmla="*/ 1586190 w 4641991"/>
                  <a:gd name="connsiteY6" fmla="*/ 3494648 h 3759069"/>
                  <a:gd name="connsiteX7" fmla="*/ 1474771 w 4641991"/>
                  <a:gd name="connsiteY7" fmla="*/ 3607904 h 3759069"/>
                  <a:gd name="connsiteX8" fmla="*/ 273044 w 4641991"/>
                  <a:gd name="connsiteY8" fmla="*/ 3758935 h 3759069"/>
                  <a:gd name="connsiteX9" fmla="*/ 219823 w 4641991"/>
                  <a:gd name="connsiteY9" fmla="*/ 3263560 h 3759069"/>
                  <a:gd name="connsiteX10" fmla="*/ 1146507 w 4641991"/>
                  <a:gd name="connsiteY10" fmla="*/ 3105842 h 3759069"/>
                  <a:gd name="connsiteX11" fmla="*/ 1176597 w 4641991"/>
                  <a:gd name="connsiteY11" fmla="*/ 3041464 h 3759069"/>
                  <a:gd name="connsiteX12" fmla="*/ 1782520 w 4641991"/>
                  <a:gd name="connsiteY12" fmla="*/ 2241228 h 3759069"/>
                  <a:gd name="connsiteX13" fmla="*/ 1984465 w 4641991"/>
                  <a:gd name="connsiteY13" fmla="*/ 2254874 h 3759069"/>
                  <a:gd name="connsiteX14" fmla="*/ 3145217 w 4641991"/>
                  <a:gd name="connsiteY14" fmla="*/ 2013082 h 3759069"/>
                  <a:gd name="connsiteX15" fmla="*/ 3410594 w 4641991"/>
                  <a:gd name="connsiteY15" fmla="*/ 1545943 h 3759069"/>
                  <a:gd name="connsiteX16" fmla="*/ 4054693 w 4641991"/>
                  <a:gd name="connsiteY16" fmla="*/ 1241537 h 3759069"/>
                  <a:gd name="connsiteX17" fmla="*/ 4132133 w 4641991"/>
                  <a:gd name="connsiteY17" fmla="*/ 1122557 h 3759069"/>
                  <a:gd name="connsiteX18" fmla="*/ 4466449 w 4641991"/>
                  <a:gd name="connsiteY18" fmla="*/ 0 h 3759069"/>
                  <a:gd name="connsiteX0" fmla="*/ 4132133 w 4641991"/>
                  <a:gd name="connsiteY0" fmla="*/ 1 h 2636513"/>
                  <a:gd name="connsiteX1" fmla="*/ 4641991 w 4641991"/>
                  <a:gd name="connsiteY1" fmla="*/ 342692 h 2636513"/>
                  <a:gd name="connsiteX2" fmla="*/ 4513928 w 4641991"/>
                  <a:gd name="connsiteY2" fmla="*/ 554358 h 2636513"/>
                  <a:gd name="connsiteX3" fmla="*/ 3154756 w 4641991"/>
                  <a:gd name="connsiteY3" fmla="*/ 1236361 h 2636513"/>
                  <a:gd name="connsiteX4" fmla="*/ 2264886 w 4641991"/>
                  <a:gd name="connsiteY4" fmla="*/ 1404200 h 2636513"/>
                  <a:gd name="connsiteX5" fmla="*/ 2168838 w 4641991"/>
                  <a:gd name="connsiteY5" fmla="*/ 1450370 h 2636513"/>
                  <a:gd name="connsiteX6" fmla="*/ 1586190 w 4641991"/>
                  <a:gd name="connsiteY6" fmla="*/ 2372092 h 2636513"/>
                  <a:gd name="connsiteX7" fmla="*/ 1474771 w 4641991"/>
                  <a:gd name="connsiteY7" fmla="*/ 2485348 h 2636513"/>
                  <a:gd name="connsiteX8" fmla="*/ 273044 w 4641991"/>
                  <a:gd name="connsiteY8" fmla="*/ 2636379 h 2636513"/>
                  <a:gd name="connsiteX9" fmla="*/ 219823 w 4641991"/>
                  <a:gd name="connsiteY9" fmla="*/ 2141004 h 2636513"/>
                  <a:gd name="connsiteX10" fmla="*/ 1146507 w 4641991"/>
                  <a:gd name="connsiteY10" fmla="*/ 1983286 h 2636513"/>
                  <a:gd name="connsiteX11" fmla="*/ 1176597 w 4641991"/>
                  <a:gd name="connsiteY11" fmla="*/ 1918908 h 2636513"/>
                  <a:gd name="connsiteX12" fmla="*/ 1782520 w 4641991"/>
                  <a:gd name="connsiteY12" fmla="*/ 1118672 h 2636513"/>
                  <a:gd name="connsiteX13" fmla="*/ 1984465 w 4641991"/>
                  <a:gd name="connsiteY13" fmla="*/ 1132318 h 2636513"/>
                  <a:gd name="connsiteX14" fmla="*/ 3145217 w 4641991"/>
                  <a:gd name="connsiteY14" fmla="*/ 890526 h 2636513"/>
                  <a:gd name="connsiteX15" fmla="*/ 3410594 w 4641991"/>
                  <a:gd name="connsiteY15" fmla="*/ 423387 h 2636513"/>
                  <a:gd name="connsiteX16" fmla="*/ 4054693 w 4641991"/>
                  <a:gd name="connsiteY16" fmla="*/ 118981 h 2636513"/>
                  <a:gd name="connsiteX17" fmla="*/ 4132133 w 4641991"/>
                  <a:gd name="connsiteY17" fmla="*/ 1 h 2636513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4513928 w 4641991"/>
                  <a:gd name="connsiteY2" fmla="*/ 436155 h 2518310"/>
                  <a:gd name="connsiteX3" fmla="*/ 3154756 w 4641991"/>
                  <a:gd name="connsiteY3" fmla="*/ 1118158 h 2518310"/>
                  <a:gd name="connsiteX4" fmla="*/ 2264886 w 4641991"/>
                  <a:gd name="connsiteY4" fmla="*/ 1285997 h 2518310"/>
                  <a:gd name="connsiteX5" fmla="*/ 2168838 w 4641991"/>
                  <a:gd name="connsiteY5" fmla="*/ 1332167 h 2518310"/>
                  <a:gd name="connsiteX6" fmla="*/ 1586190 w 4641991"/>
                  <a:gd name="connsiteY6" fmla="*/ 2253889 h 2518310"/>
                  <a:gd name="connsiteX7" fmla="*/ 1474771 w 4641991"/>
                  <a:gd name="connsiteY7" fmla="*/ 2367145 h 2518310"/>
                  <a:gd name="connsiteX8" fmla="*/ 273044 w 4641991"/>
                  <a:gd name="connsiteY8" fmla="*/ 2518176 h 2518310"/>
                  <a:gd name="connsiteX9" fmla="*/ 219823 w 4641991"/>
                  <a:gd name="connsiteY9" fmla="*/ 2022801 h 2518310"/>
                  <a:gd name="connsiteX10" fmla="*/ 1146507 w 4641991"/>
                  <a:gd name="connsiteY10" fmla="*/ 1865083 h 2518310"/>
                  <a:gd name="connsiteX11" fmla="*/ 1176597 w 4641991"/>
                  <a:gd name="connsiteY11" fmla="*/ 1800705 h 2518310"/>
                  <a:gd name="connsiteX12" fmla="*/ 1782520 w 4641991"/>
                  <a:gd name="connsiteY12" fmla="*/ 1000469 h 2518310"/>
                  <a:gd name="connsiteX13" fmla="*/ 1984465 w 4641991"/>
                  <a:gd name="connsiteY13" fmla="*/ 1014115 h 2518310"/>
                  <a:gd name="connsiteX14" fmla="*/ 3145217 w 4641991"/>
                  <a:gd name="connsiteY14" fmla="*/ 772323 h 2518310"/>
                  <a:gd name="connsiteX15" fmla="*/ 3410594 w 4641991"/>
                  <a:gd name="connsiteY15" fmla="*/ 305184 h 2518310"/>
                  <a:gd name="connsiteX16" fmla="*/ 4054693 w 4641991"/>
                  <a:gd name="connsiteY16" fmla="*/ 778 h 2518310"/>
                  <a:gd name="connsiteX0" fmla="*/ 4054693 w 4641991"/>
                  <a:gd name="connsiteY0" fmla="*/ 778 h 2518310"/>
                  <a:gd name="connsiteX1" fmla="*/ 4641991 w 4641991"/>
                  <a:gd name="connsiteY1" fmla="*/ 224489 h 2518310"/>
                  <a:gd name="connsiteX2" fmla="*/ 3154756 w 4641991"/>
                  <a:gd name="connsiteY2" fmla="*/ 1118158 h 2518310"/>
                  <a:gd name="connsiteX3" fmla="*/ 2264886 w 4641991"/>
                  <a:gd name="connsiteY3" fmla="*/ 1285997 h 2518310"/>
                  <a:gd name="connsiteX4" fmla="*/ 2168838 w 4641991"/>
                  <a:gd name="connsiteY4" fmla="*/ 1332167 h 2518310"/>
                  <a:gd name="connsiteX5" fmla="*/ 1586190 w 4641991"/>
                  <a:gd name="connsiteY5" fmla="*/ 2253889 h 2518310"/>
                  <a:gd name="connsiteX6" fmla="*/ 1474771 w 4641991"/>
                  <a:gd name="connsiteY6" fmla="*/ 2367145 h 2518310"/>
                  <a:gd name="connsiteX7" fmla="*/ 273044 w 4641991"/>
                  <a:gd name="connsiteY7" fmla="*/ 2518176 h 2518310"/>
                  <a:gd name="connsiteX8" fmla="*/ 219823 w 4641991"/>
                  <a:gd name="connsiteY8" fmla="*/ 2022801 h 2518310"/>
                  <a:gd name="connsiteX9" fmla="*/ 1146507 w 4641991"/>
                  <a:gd name="connsiteY9" fmla="*/ 1865083 h 2518310"/>
                  <a:gd name="connsiteX10" fmla="*/ 1176597 w 4641991"/>
                  <a:gd name="connsiteY10" fmla="*/ 1800705 h 2518310"/>
                  <a:gd name="connsiteX11" fmla="*/ 1782520 w 4641991"/>
                  <a:gd name="connsiteY11" fmla="*/ 1000469 h 2518310"/>
                  <a:gd name="connsiteX12" fmla="*/ 1984465 w 4641991"/>
                  <a:gd name="connsiteY12" fmla="*/ 1014115 h 2518310"/>
                  <a:gd name="connsiteX13" fmla="*/ 3145217 w 4641991"/>
                  <a:gd name="connsiteY13" fmla="*/ 772323 h 2518310"/>
                  <a:gd name="connsiteX14" fmla="*/ 3410594 w 4641991"/>
                  <a:gd name="connsiteY14" fmla="*/ 305184 h 2518310"/>
                  <a:gd name="connsiteX15" fmla="*/ 4054693 w 4641991"/>
                  <a:gd name="connsiteY15" fmla="*/ 778 h 2518310"/>
                  <a:gd name="connsiteX0" fmla="*/ 4054693 w 4054693"/>
                  <a:gd name="connsiteY0" fmla="*/ 0 h 2517532"/>
                  <a:gd name="connsiteX1" fmla="*/ 3154756 w 4054693"/>
                  <a:gd name="connsiteY1" fmla="*/ 1117380 h 2517532"/>
                  <a:gd name="connsiteX2" fmla="*/ 2264886 w 4054693"/>
                  <a:gd name="connsiteY2" fmla="*/ 1285219 h 2517532"/>
                  <a:gd name="connsiteX3" fmla="*/ 2168838 w 4054693"/>
                  <a:gd name="connsiteY3" fmla="*/ 1331389 h 2517532"/>
                  <a:gd name="connsiteX4" fmla="*/ 1586190 w 4054693"/>
                  <a:gd name="connsiteY4" fmla="*/ 2253111 h 2517532"/>
                  <a:gd name="connsiteX5" fmla="*/ 1474771 w 4054693"/>
                  <a:gd name="connsiteY5" fmla="*/ 2366367 h 2517532"/>
                  <a:gd name="connsiteX6" fmla="*/ 273044 w 4054693"/>
                  <a:gd name="connsiteY6" fmla="*/ 2517398 h 2517532"/>
                  <a:gd name="connsiteX7" fmla="*/ 219823 w 4054693"/>
                  <a:gd name="connsiteY7" fmla="*/ 2022023 h 2517532"/>
                  <a:gd name="connsiteX8" fmla="*/ 1146507 w 4054693"/>
                  <a:gd name="connsiteY8" fmla="*/ 1864305 h 2517532"/>
                  <a:gd name="connsiteX9" fmla="*/ 1176597 w 4054693"/>
                  <a:gd name="connsiteY9" fmla="*/ 1799927 h 2517532"/>
                  <a:gd name="connsiteX10" fmla="*/ 1782520 w 4054693"/>
                  <a:gd name="connsiteY10" fmla="*/ 999691 h 2517532"/>
                  <a:gd name="connsiteX11" fmla="*/ 1984465 w 4054693"/>
                  <a:gd name="connsiteY11" fmla="*/ 1013337 h 2517532"/>
                  <a:gd name="connsiteX12" fmla="*/ 3145217 w 4054693"/>
                  <a:gd name="connsiteY12" fmla="*/ 771545 h 2517532"/>
                  <a:gd name="connsiteX13" fmla="*/ 3410594 w 4054693"/>
                  <a:gd name="connsiteY13" fmla="*/ 304406 h 2517532"/>
                  <a:gd name="connsiteX14" fmla="*/ 4054693 w 4054693"/>
                  <a:gd name="connsiteY14" fmla="*/ 0 h 2517532"/>
                  <a:gd name="connsiteX0" fmla="*/ 3410594 w 3422652"/>
                  <a:gd name="connsiteY0" fmla="*/ 0 h 2213126"/>
                  <a:gd name="connsiteX1" fmla="*/ 3154756 w 3422652"/>
                  <a:gd name="connsiteY1" fmla="*/ 812974 h 2213126"/>
                  <a:gd name="connsiteX2" fmla="*/ 2264886 w 3422652"/>
                  <a:gd name="connsiteY2" fmla="*/ 980813 h 2213126"/>
                  <a:gd name="connsiteX3" fmla="*/ 2168838 w 3422652"/>
                  <a:gd name="connsiteY3" fmla="*/ 1026983 h 2213126"/>
                  <a:gd name="connsiteX4" fmla="*/ 1586190 w 3422652"/>
                  <a:gd name="connsiteY4" fmla="*/ 1948705 h 2213126"/>
                  <a:gd name="connsiteX5" fmla="*/ 1474771 w 3422652"/>
                  <a:gd name="connsiteY5" fmla="*/ 2061961 h 2213126"/>
                  <a:gd name="connsiteX6" fmla="*/ 273044 w 3422652"/>
                  <a:gd name="connsiteY6" fmla="*/ 2212992 h 2213126"/>
                  <a:gd name="connsiteX7" fmla="*/ 219823 w 3422652"/>
                  <a:gd name="connsiteY7" fmla="*/ 1717617 h 2213126"/>
                  <a:gd name="connsiteX8" fmla="*/ 1146507 w 3422652"/>
                  <a:gd name="connsiteY8" fmla="*/ 1559899 h 2213126"/>
                  <a:gd name="connsiteX9" fmla="*/ 1176597 w 3422652"/>
                  <a:gd name="connsiteY9" fmla="*/ 1495521 h 2213126"/>
                  <a:gd name="connsiteX10" fmla="*/ 1782520 w 3422652"/>
                  <a:gd name="connsiteY10" fmla="*/ 695285 h 2213126"/>
                  <a:gd name="connsiteX11" fmla="*/ 1984465 w 3422652"/>
                  <a:gd name="connsiteY11" fmla="*/ 708931 h 2213126"/>
                  <a:gd name="connsiteX12" fmla="*/ 3145217 w 3422652"/>
                  <a:gd name="connsiteY12" fmla="*/ 467139 h 2213126"/>
                  <a:gd name="connsiteX13" fmla="*/ 3410594 w 3422652"/>
                  <a:gd name="connsiteY13" fmla="*/ 0 h 2213126"/>
                  <a:gd name="connsiteX0" fmla="*/ 3410594 w 3428840"/>
                  <a:gd name="connsiteY0" fmla="*/ 3140 h 2216266"/>
                  <a:gd name="connsiteX1" fmla="*/ 3428840 w 3428840"/>
                  <a:gd name="connsiteY1" fmla="*/ 0 h 2216266"/>
                  <a:gd name="connsiteX2" fmla="*/ 3154756 w 3428840"/>
                  <a:gd name="connsiteY2" fmla="*/ 816114 h 2216266"/>
                  <a:gd name="connsiteX3" fmla="*/ 2264886 w 3428840"/>
                  <a:gd name="connsiteY3" fmla="*/ 983953 h 2216266"/>
                  <a:gd name="connsiteX4" fmla="*/ 2168838 w 3428840"/>
                  <a:gd name="connsiteY4" fmla="*/ 1030123 h 2216266"/>
                  <a:gd name="connsiteX5" fmla="*/ 1586190 w 3428840"/>
                  <a:gd name="connsiteY5" fmla="*/ 1951845 h 2216266"/>
                  <a:gd name="connsiteX6" fmla="*/ 1474771 w 3428840"/>
                  <a:gd name="connsiteY6" fmla="*/ 2065101 h 2216266"/>
                  <a:gd name="connsiteX7" fmla="*/ 273044 w 3428840"/>
                  <a:gd name="connsiteY7" fmla="*/ 2216132 h 2216266"/>
                  <a:gd name="connsiteX8" fmla="*/ 219823 w 3428840"/>
                  <a:gd name="connsiteY8" fmla="*/ 1720757 h 2216266"/>
                  <a:gd name="connsiteX9" fmla="*/ 1146507 w 3428840"/>
                  <a:gd name="connsiteY9" fmla="*/ 1563039 h 2216266"/>
                  <a:gd name="connsiteX10" fmla="*/ 1176597 w 3428840"/>
                  <a:gd name="connsiteY10" fmla="*/ 1498661 h 2216266"/>
                  <a:gd name="connsiteX11" fmla="*/ 1782520 w 3428840"/>
                  <a:gd name="connsiteY11" fmla="*/ 698425 h 2216266"/>
                  <a:gd name="connsiteX12" fmla="*/ 1984465 w 3428840"/>
                  <a:gd name="connsiteY12" fmla="*/ 712071 h 2216266"/>
                  <a:gd name="connsiteX13" fmla="*/ 3145217 w 3428840"/>
                  <a:gd name="connsiteY13" fmla="*/ 470279 h 2216266"/>
                  <a:gd name="connsiteX14" fmla="*/ 3410594 w 3428840"/>
                  <a:gd name="connsiteY14" fmla="*/ 3140 h 2216266"/>
                  <a:gd name="connsiteX0" fmla="*/ 3145217 w 3428840"/>
                  <a:gd name="connsiteY0" fmla="*/ 475808 h 2221795"/>
                  <a:gd name="connsiteX1" fmla="*/ 3428840 w 3428840"/>
                  <a:gd name="connsiteY1" fmla="*/ 5529 h 2221795"/>
                  <a:gd name="connsiteX2" fmla="*/ 3154756 w 3428840"/>
                  <a:gd name="connsiteY2" fmla="*/ 821643 h 2221795"/>
                  <a:gd name="connsiteX3" fmla="*/ 2264886 w 3428840"/>
                  <a:gd name="connsiteY3" fmla="*/ 989482 h 2221795"/>
                  <a:gd name="connsiteX4" fmla="*/ 2168838 w 3428840"/>
                  <a:gd name="connsiteY4" fmla="*/ 1035652 h 2221795"/>
                  <a:gd name="connsiteX5" fmla="*/ 1586190 w 3428840"/>
                  <a:gd name="connsiteY5" fmla="*/ 1957374 h 2221795"/>
                  <a:gd name="connsiteX6" fmla="*/ 1474771 w 3428840"/>
                  <a:gd name="connsiteY6" fmla="*/ 2070630 h 2221795"/>
                  <a:gd name="connsiteX7" fmla="*/ 273044 w 3428840"/>
                  <a:gd name="connsiteY7" fmla="*/ 2221661 h 2221795"/>
                  <a:gd name="connsiteX8" fmla="*/ 219823 w 3428840"/>
                  <a:gd name="connsiteY8" fmla="*/ 1726286 h 2221795"/>
                  <a:gd name="connsiteX9" fmla="*/ 1146507 w 3428840"/>
                  <a:gd name="connsiteY9" fmla="*/ 1568568 h 2221795"/>
                  <a:gd name="connsiteX10" fmla="*/ 1176597 w 3428840"/>
                  <a:gd name="connsiteY10" fmla="*/ 1504190 h 2221795"/>
                  <a:gd name="connsiteX11" fmla="*/ 1782520 w 3428840"/>
                  <a:gd name="connsiteY11" fmla="*/ 703954 h 2221795"/>
                  <a:gd name="connsiteX12" fmla="*/ 1984465 w 3428840"/>
                  <a:gd name="connsiteY12" fmla="*/ 717600 h 2221795"/>
                  <a:gd name="connsiteX13" fmla="*/ 3145217 w 3428840"/>
                  <a:gd name="connsiteY13" fmla="*/ 475808 h 2221795"/>
                  <a:gd name="connsiteX0" fmla="*/ 3145217 w 3278383"/>
                  <a:gd name="connsiteY0" fmla="*/ 0 h 1745987"/>
                  <a:gd name="connsiteX1" fmla="*/ 3154756 w 3278383"/>
                  <a:gd name="connsiteY1" fmla="*/ 345835 h 1745987"/>
                  <a:gd name="connsiteX2" fmla="*/ 2264886 w 3278383"/>
                  <a:gd name="connsiteY2" fmla="*/ 513674 h 1745987"/>
                  <a:gd name="connsiteX3" fmla="*/ 2168838 w 3278383"/>
                  <a:gd name="connsiteY3" fmla="*/ 559844 h 1745987"/>
                  <a:gd name="connsiteX4" fmla="*/ 1586190 w 3278383"/>
                  <a:gd name="connsiteY4" fmla="*/ 1481566 h 1745987"/>
                  <a:gd name="connsiteX5" fmla="*/ 1474771 w 3278383"/>
                  <a:gd name="connsiteY5" fmla="*/ 1594822 h 1745987"/>
                  <a:gd name="connsiteX6" fmla="*/ 273044 w 3278383"/>
                  <a:gd name="connsiteY6" fmla="*/ 1745853 h 1745987"/>
                  <a:gd name="connsiteX7" fmla="*/ 219823 w 3278383"/>
                  <a:gd name="connsiteY7" fmla="*/ 1250478 h 1745987"/>
                  <a:gd name="connsiteX8" fmla="*/ 1146507 w 3278383"/>
                  <a:gd name="connsiteY8" fmla="*/ 1092760 h 1745987"/>
                  <a:gd name="connsiteX9" fmla="*/ 1176597 w 3278383"/>
                  <a:gd name="connsiteY9" fmla="*/ 1028382 h 1745987"/>
                  <a:gd name="connsiteX10" fmla="*/ 1782520 w 3278383"/>
                  <a:gd name="connsiteY10" fmla="*/ 228146 h 1745987"/>
                  <a:gd name="connsiteX11" fmla="*/ 1984465 w 3278383"/>
                  <a:gd name="connsiteY11" fmla="*/ 241792 h 1745987"/>
                  <a:gd name="connsiteX12" fmla="*/ 3145217 w 3278383"/>
                  <a:gd name="connsiteY12" fmla="*/ 0 h 1745987"/>
                  <a:gd name="connsiteX0" fmla="*/ 1984465 w 3154756"/>
                  <a:gd name="connsiteY0" fmla="*/ 13646 h 1517841"/>
                  <a:gd name="connsiteX1" fmla="*/ 3154756 w 3154756"/>
                  <a:gd name="connsiteY1" fmla="*/ 117689 h 1517841"/>
                  <a:gd name="connsiteX2" fmla="*/ 2264886 w 3154756"/>
                  <a:gd name="connsiteY2" fmla="*/ 285528 h 1517841"/>
                  <a:gd name="connsiteX3" fmla="*/ 2168838 w 3154756"/>
                  <a:gd name="connsiteY3" fmla="*/ 331698 h 1517841"/>
                  <a:gd name="connsiteX4" fmla="*/ 1586190 w 3154756"/>
                  <a:gd name="connsiteY4" fmla="*/ 1253420 h 1517841"/>
                  <a:gd name="connsiteX5" fmla="*/ 1474771 w 3154756"/>
                  <a:gd name="connsiteY5" fmla="*/ 1366676 h 1517841"/>
                  <a:gd name="connsiteX6" fmla="*/ 273044 w 3154756"/>
                  <a:gd name="connsiteY6" fmla="*/ 1517707 h 1517841"/>
                  <a:gd name="connsiteX7" fmla="*/ 219823 w 3154756"/>
                  <a:gd name="connsiteY7" fmla="*/ 1022332 h 1517841"/>
                  <a:gd name="connsiteX8" fmla="*/ 1146507 w 3154756"/>
                  <a:gd name="connsiteY8" fmla="*/ 864614 h 1517841"/>
                  <a:gd name="connsiteX9" fmla="*/ 1176597 w 3154756"/>
                  <a:gd name="connsiteY9" fmla="*/ 800236 h 1517841"/>
                  <a:gd name="connsiteX10" fmla="*/ 1782520 w 3154756"/>
                  <a:gd name="connsiteY10" fmla="*/ 0 h 1517841"/>
                  <a:gd name="connsiteX11" fmla="*/ 1984465 w 3154756"/>
                  <a:gd name="connsiteY11" fmla="*/ 13646 h 1517841"/>
                  <a:gd name="connsiteX0" fmla="*/ 1984465 w 2264887"/>
                  <a:gd name="connsiteY0" fmla="*/ 13646 h 1517841"/>
                  <a:gd name="connsiteX1" fmla="*/ 2264886 w 2264887"/>
                  <a:gd name="connsiteY1" fmla="*/ 285528 h 1517841"/>
                  <a:gd name="connsiteX2" fmla="*/ 2168838 w 2264887"/>
                  <a:gd name="connsiteY2" fmla="*/ 331698 h 1517841"/>
                  <a:gd name="connsiteX3" fmla="*/ 1586190 w 2264887"/>
                  <a:gd name="connsiteY3" fmla="*/ 1253420 h 1517841"/>
                  <a:gd name="connsiteX4" fmla="*/ 1474771 w 2264887"/>
                  <a:gd name="connsiteY4" fmla="*/ 1366676 h 1517841"/>
                  <a:gd name="connsiteX5" fmla="*/ 273044 w 2264887"/>
                  <a:gd name="connsiteY5" fmla="*/ 1517707 h 1517841"/>
                  <a:gd name="connsiteX6" fmla="*/ 219823 w 2264887"/>
                  <a:gd name="connsiteY6" fmla="*/ 1022332 h 1517841"/>
                  <a:gd name="connsiteX7" fmla="*/ 1146507 w 2264887"/>
                  <a:gd name="connsiteY7" fmla="*/ 864614 h 1517841"/>
                  <a:gd name="connsiteX8" fmla="*/ 1176597 w 2264887"/>
                  <a:gd name="connsiteY8" fmla="*/ 800236 h 1517841"/>
                  <a:gd name="connsiteX9" fmla="*/ 1782520 w 2264887"/>
                  <a:gd name="connsiteY9" fmla="*/ 0 h 1517841"/>
                  <a:gd name="connsiteX10" fmla="*/ 1984465 w 2264887"/>
                  <a:gd name="connsiteY10" fmla="*/ 13646 h 1517841"/>
                  <a:gd name="connsiteX0" fmla="*/ 1984465 w 2205392"/>
                  <a:gd name="connsiteY0" fmla="*/ 13646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84465 w 2205392"/>
                  <a:gd name="connsiteY10" fmla="*/ 13646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31389 h 1517841"/>
                  <a:gd name="connsiteX1" fmla="*/ 2205392 w 2205392"/>
                  <a:gd name="connsiteY1" fmla="*/ 312404 h 1517841"/>
                  <a:gd name="connsiteX2" fmla="*/ 2168838 w 2205392"/>
                  <a:gd name="connsiteY2" fmla="*/ 331698 h 1517841"/>
                  <a:gd name="connsiteX3" fmla="*/ 1586190 w 2205392"/>
                  <a:gd name="connsiteY3" fmla="*/ 1253420 h 1517841"/>
                  <a:gd name="connsiteX4" fmla="*/ 1474771 w 2205392"/>
                  <a:gd name="connsiteY4" fmla="*/ 1366676 h 1517841"/>
                  <a:gd name="connsiteX5" fmla="*/ 273044 w 2205392"/>
                  <a:gd name="connsiteY5" fmla="*/ 1517707 h 1517841"/>
                  <a:gd name="connsiteX6" fmla="*/ 219823 w 2205392"/>
                  <a:gd name="connsiteY6" fmla="*/ 1022332 h 1517841"/>
                  <a:gd name="connsiteX7" fmla="*/ 1146507 w 2205392"/>
                  <a:gd name="connsiteY7" fmla="*/ 864614 h 1517841"/>
                  <a:gd name="connsiteX8" fmla="*/ 1176597 w 2205392"/>
                  <a:gd name="connsiteY8" fmla="*/ 800236 h 1517841"/>
                  <a:gd name="connsiteX9" fmla="*/ 1782520 w 2205392"/>
                  <a:gd name="connsiteY9" fmla="*/ 0 h 1517841"/>
                  <a:gd name="connsiteX10" fmla="*/ 1926296 w 2205392"/>
                  <a:gd name="connsiteY10" fmla="*/ 31389 h 1517841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176597 w 2205392"/>
                  <a:gd name="connsiteY8" fmla="*/ 768847 h 1486452"/>
                  <a:gd name="connsiteX9" fmla="*/ 1695903 w 2205392"/>
                  <a:gd name="connsiteY9" fmla="*/ 93413 h 1486452"/>
                  <a:gd name="connsiteX10" fmla="*/ 1926296 w 2205392"/>
                  <a:gd name="connsiteY10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146507 w 2205392"/>
                  <a:gd name="connsiteY7" fmla="*/ 833225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205392"/>
                  <a:gd name="connsiteY0" fmla="*/ 0 h 1486452"/>
                  <a:gd name="connsiteX1" fmla="*/ 2205392 w 2205392"/>
                  <a:gd name="connsiteY1" fmla="*/ 281015 h 1486452"/>
                  <a:gd name="connsiteX2" fmla="*/ 2168838 w 2205392"/>
                  <a:gd name="connsiteY2" fmla="*/ 300309 h 1486452"/>
                  <a:gd name="connsiteX3" fmla="*/ 1586190 w 2205392"/>
                  <a:gd name="connsiteY3" fmla="*/ 1222031 h 1486452"/>
                  <a:gd name="connsiteX4" fmla="*/ 1474771 w 2205392"/>
                  <a:gd name="connsiteY4" fmla="*/ 1335287 h 1486452"/>
                  <a:gd name="connsiteX5" fmla="*/ 273044 w 2205392"/>
                  <a:gd name="connsiteY5" fmla="*/ 1486318 h 1486452"/>
                  <a:gd name="connsiteX6" fmla="*/ 219823 w 2205392"/>
                  <a:gd name="connsiteY6" fmla="*/ 990943 h 1486452"/>
                  <a:gd name="connsiteX7" fmla="*/ 1252815 w 2205392"/>
                  <a:gd name="connsiteY7" fmla="*/ 832452 h 1486452"/>
                  <a:gd name="connsiteX8" fmla="*/ 1695903 w 2205392"/>
                  <a:gd name="connsiteY8" fmla="*/ 93413 h 1486452"/>
                  <a:gd name="connsiteX9" fmla="*/ 1926296 w 2205392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68838 w 2197081"/>
                  <a:gd name="connsiteY2" fmla="*/ 300309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926296 w 2197081"/>
                  <a:gd name="connsiteY0" fmla="*/ 0 h 1486452"/>
                  <a:gd name="connsiteX1" fmla="*/ 2197081 w 2197081"/>
                  <a:gd name="connsiteY1" fmla="*/ 322102 h 1486452"/>
                  <a:gd name="connsiteX2" fmla="*/ 2147785 w 2197081"/>
                  <a:gd name="connsiteY2" fmla="*/ 353644 h 1486452"/>
                  <a:gd name="connsiteX3" fmla="*/ 1586190 w 2197081"/>
                  <a:gd name="connsiteY3" fmla="*/ 1222031 h 1486452"/>
                  <a:gd name="connsiteX4" fmla="*/ 1474771 w 2197081"/>
                  <a:gd name="connsiteY4" fmla="*/ 1335287 h 1486452"/>
                  <a:gd name="connsiteX5" fmla="*/ 273044 w 2197081"/>
                  <a:gd name="connsiteY5" fmla="*/ 1486318 h 1486452"/>
                  <a:gd name="connsiteX6" fmla="*/ 219823 w 2197081"/>
                  <a:gd name="connsiteY6" fmla="*/ 990943 h 1486452"/>
                  <a:gd name="connsiteX7" fmla="*/ 1252815 w 2197081"/>
                  <a:gd name="connsiteY7" fmla="*/ 832452 h 1486452"/>
                  <a:gd name="connsiteX8" fmla="*/ 1695903 w 2197081"/>
                  <a:gd name="connsiteY8" fmla="*/ 93413 h 1486452"/>
                  <a:gd name="connsiteX9" fmla="*/ 1926296 w 2197081"/>
                  <a:gd name="connsiteY9" fmla="*/ 0 h 1486452"/>
                  <a:gd name="connsiteX0" fmla="*/ 1891750 w 2197081"/>
                  <a:gd name="connsiteY0" fmla="*/ 0 h 1477759"/>
                  <a:gd name="connsiteX1" fmla="*/ 2197081 w 2197081"/>
                  <a:gd name="connsiteY1" fmla="*/ 313409 h 1477759"/>
                  <a:gd name="connsiteX2" fmla="*/ 2147785 w 2197081"/>
                  <a:gd name="connsiteY2" fmla="*/ 344951 h 1477759"/>
                  <a:gd name="connsiteX3" fmla="*/ 1586190 w 2197081"/>
                  <a:gd name="connsiteY3" fmla="*/ 1213338 h 1477759"/>
                  <a:gd name="connsiteX4" fmla="*/ 1474771 w 2197081"/>
                  <a:gd name="connsiteY4" fmla="*/ 1326594 h 1477759"/>
                  <a:gd name="connsiteX5" fmla="*/ 273044 w 2197081"/>
                  <a:gd name="connsiteY5" fmla="*/ 1477625 h 1477759"/>
                  <a:gd name="connsiteX6" fmla="*/ 219823 w 2197081"/>
                  <a:gd name="connsiteY6" fmla="*/ 982250 h 1477759"/>
                  <a:gd name="connsiteX7" fmla="*/ 1252815 w 2197081"/>
                  <a:gd name="connsiteY7" fmla="*/ 823759 h 1477759"/>
                  <a:gd name="connsiteX8" fmla="*/ 1695903 w 2197081"/>
                  <a:gd name="connsiteY8" fmla="*/ 84720 h 1477759"/>
                  <a:gd name="connsiteX9" fmla="*/ 1891750 w 2197081"/>
                  <a:gd name="connsiteY9" fmla="*/ 0 h 1477759"/>
                  <a:gd name="connsiteX0" fmla="*/ 1891750 w 2197081"/>
                  <a:gd name="connsiteY0" fmla="*/ 1531 h 1479290"/>
                  <a:gd name="connsiteX1" fmla="*/ 2197081 w 2197081"/>
                  <a:gd name="connsiteY1" fmla="*/ 314940 h 1479290"/>
                  <a:gd name="connsiteX2" fmla="*/ 2147785 w 2197081"/>
                  <a:gd name="connsiteY2" fmla="*/ 346482 h 1479290"/>
                  <a:gd name="connsiteX3" fmla="*/ 1586190 w 2197081"/>
                  <a:gd name="connsiteY3" fmla="*/ 1214869 h 1479290"/>
                  <a:gd name="connsiteX4" fmla="*/ 1474771 w 2197081"/>
                  <a:gd name="connsiteY4" fmla="*/ 1328125 h 1479290"/>
                  <a:gd name="connsiteX5" fmla="*/ 273044 w 2197081"/>
                  <a:gd name="connsiteY5" fmla="*/ 1479156 h 1479290"/>
                  <a:gd name="connsiteX6" fmla="*/ 219823 w 2197081"/>
                  <a:gd name="connsiteY6" fmla="*/ 983781 h 1479290"/>
                  <a:gd name="connsiteX7" fmla="*/ 1252815 w 2197081"/>
                  <a:gd name="connsiteY7" fmla="*/ 825290 h 1479290"/>
                  <a:gd name="connsiteX8" fmla="*/ 1695903 w 2197081"/>
                  <a:gd name="connsiteY8" fmla="*/ 86251 h 1479290"/>
                  <a:gd name="connsiteX9" fmla="*/ 1891750 w 2197081"/>
                  <a:gd name="connsiteY9" fmla="*/ 1531 h 147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7081" h="1479290">
                    <a:moveTo>
                      <a:pt x="1891750" y="1531"/>
                    </a:moveTo>
                    <a:cubicBezTo>
                      <a:pt x="1976450" y="140262"/>
                      <a:pt x="2087643" y="240408"/>
                      <a:pt x="2197081" y="314940"/>
                    </a:cubicBezTo>
                    <a:lnTo>
                      <a:pt x="2147785" y="346482"/>
                    </a:lnTo>
                    <a:cubicBezTo>
                      <a:pt x="1940196" y="655394"/>
                      <a:pt x="1793779" y="905957"/>
                      <a:pt x="1586190" y="1214869"/>
                    </a:cubicBezTo>
                    <a:cubicBezTo>
                      <a:pt x="1550722" y="1269337"/>
                      <a:pt x="1523612" y="1308761"/>
                      <a:pt x="1474771" y="1328125"/>
                    </a:cubicBezTo>
                    <a:lnTo>
                      <a:pt x="273044" y="1479156"/>
                    </a:lnTo>
                    <a:cubicBezTo>
                      <a:pt x="-97417" y="1488441"/>
                      <a:pt x="-66680" y="1012944"/>
                      <a:pt x="219823" y="983781"/>
                    </a:cubicBezTo>
                    <a:lnTo>
                      <a:pt x="1252815" y="825290"/>
                    </a:lnTo>
                    <a:lnTo>
                      <a:pt x="1695903" y="86251"/>
                    </a:lnTo>
                    <a:cubicBezTo>
                      <a:pt x="1757772" y="-16484"/>
                      <a:pt x="1835317" y="789"/>
                      <a:pt x="1891750" y="153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D2718F4-CD67-4346-B64D-46B8D6BC0BBC}"/>
              </a:ext>
            </a:extLst>
          </p:cNvPr>
          <p:cNvSpPr txBox="1"/>
          <p:nvPr/>
        </p:nvSpPr>
        <p:spPr>
          <a:xfrm>
            <a:off x="8566003" y="765175"/>
            <a:ext cx="31851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ICEBERG ANALYSIS &amp; U-PROCESS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Otto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Scharmer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&amp; United In Diversity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6B62880-C58C-41F7-B203-7DF6A6205731}"/>
              </a:ext>
            </a:extLst>
          </p:cNvPr>
          <p:cNvSpPr txBox="1"/>
          <p:nvPr/>
        </p:nvSpPr>
        <p:spPr>
          <a:xfrm>
            <a:off x="6278537" y="1280205"/>
            <a:ext cx="1041458" cy="32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REACTING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567E30A-2C77-4EF1-9A34-A052D8AFB5B5}"/>
              </a:ext>
            </a:extLst>
          </p:cNvPr>
          <p:cNvGrpSpPr/>
          <p:nvPr/>
        </p:nvGrpSpPr>
        <p:grpSpPr>
          <a:xfrm>
            <a:off x="4426626" y="1231063"/>
            <a:ext cx="1609550" cy="2150664"/>
            <a:chOff x="4426626" y="1256463"/>
            <a:chExt cx="1609550" cy="215066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E1A67D0-C61E-449B-9F78-FFE627AD629E}"/>
                </a:ext>
              </a:extLst>
            </p:cNvPr>
            <p:cNvGrpSpPr/>
            <p:nvPr/>
          </p:nvGrpSpPr>
          <p:grpSpPr>
            <a:xfrm>
              <a:off x="4986372" y="1256463"/>
              <a:ext cx="1021806" cy="1682946"/>
              <a:chOff x="1841229" y="1878806"/>
              <a:chExt cx="777875" cy="1561463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A573764-A75B-478E-87FA-EFA44FFAF691}"/>
                  </a:ext>
                </a:extLst>
              </p:cNvPr>
              <p:cNvSpPr txBox="1"/>
              <p:nvPr/>
            </p:nvSpPr>
            <p:spPr>
              <a:xfrm>
                <a:off x="1841229" y="1878806"/>
                <a:ext cx="762505" cy="48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APA YANG TERJADI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9C90742-D220-4F2F-A466-CB207EB90B38}"/>
                  </a:ext>
                </a:extLst>
              </p:cNvPr>
              <p:cNvSpPr txBox="1"/>
              <p:nvPr/>
            </p:nvSpPr>
            <p:spPr>
              <a:xfrm>
                <a:off x="1856594" y="2954817"/>
                <a:ext cx="762510" cy="48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POLA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ahnschrift SemiBold Condensed" panose="020B0502040204020203" pitchFamily="34" charset="0"/>
                    <a:ea typeface="+mn-ea"/>
                    <a:cs typeface="+mn-cs"/>
                  </a:rPr>
                  <a:t>DAN TREN</a:t>
                </a: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0710A6E-73D9-44E7-A101-D4C592CD89C0}"/>
                </a:ext>
              </a:extLst>
            </p:cNvPr>
            <p:cNvSpPr txBox="1"/>
            <p:nvPr/>
          </p:nvSpPr>
          <p:spPr>
            <a:xfrm>
              <a:off x="4426626" y="2862362"/>
              <a:ext cx="1607202" cy="54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Perilaku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kebiasaan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sikap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(yang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dapat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dilihat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D5F4CDF-3157-40CC-B96B-BF2DC97590FB}"/>
                </a:ext>
              </a:extLst>
            </p:cNvPr>
            <p:cNvSpPr txBox="1"/>
            <p:nvPr/>
          </p:nvSpPr>
          <p:spPr>
            <a:xfrm>
              <a:off x="4575083" y="1682788"/>
              <a:ext cx="1461093" cy="54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Fakta,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peristiwa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data (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bukan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opini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asumsi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dugaan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dsb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C5F08724-D317-43D9-BE10-DB816D3DCDA5}"/>
              </a:ext>
            </a:extLst>
          </p:cNvPr>
          <p:cNvSpPr txBox="1"/>
          <p:nvPr/>
        </p:nvSpPr>
        <p:spPr>
          <a:xfrm>
            <a:off x="6177602" y="5149892"/>
            <a:ext cx="2588417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Mengubah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pemahaman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konsep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diri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94AD0B-A2E4-4A66-9A17-ED0FF26AD313}"/>
              </a:ext>
            </a:extLst>
          </p:cNvPr>
          <p:cNvSpPr txBox="1"/>
          <p:nvPr/>
        </p:nvSpPr>
        <p:spPr>
          <a:xfrm>
            <a:off x="6145575" y="2371098"/>
            <a:ext cx="400110" cy="10625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REFRAMING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C2EFF9-21CA-4E3D-927F-780DDAC7C4EF}"/>
              </a:ext>
            </a:extLst>
          </p:cNvPr>
          <p:cNvSpPr txBox="1"/>
          <p:nvPr/>
        </p:nvSpPr>
        <p:spPr>
          <a:xfrm>
            <a:off x="6143809" y="3564382"/>
            <a:ext cx="400110" cy="11687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REDESIGNING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D2D518-E720-4642-89AE-3B2B724C32BE}"/>
              </a:ext>
            </a:extLst>
          </p:cNvPr>
          <p:cNvSpPr txBox="1"/>
          <p:nvPr/>
        </p:nvSpPr>
        <p:spPr>
          <a:xfrm>
            <a:off x="5520998" y="6496751"/>
            <a:ext cx="114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SUMBER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9BAB8E-9271-4371-A796-068E59AA917E}"/>
              </a:ext>
            </a:extLst>
          </p:cNvPr>
          <p:cNvSpPr txBox="1"/>
          <p:nvPr/>
        </p:nvSpPr>
        <p:spPr>
          <a:xfrm>
            <a:off x="5022213" y="3614882"/>
            <a:ext cx="110177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STRUKTUR 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PENYEBAB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DD53E2-A89F-4D32-8840-6F11E5E79DD4}"/>
              </a:ext>
            </a:extLst>
          </p:cNvPr>
          <p:cNvSpPr txBox="1"/>
          <p:nvPr/>
        </p:nvSpPr>
        <p:spPr>
          <a:xfrm>
            <a:off x="4689590" y="4068153"/>
            <a:ext cx="1328266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Tradisi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budaya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pemerintah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system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38628D-05EF-49D1-87FB-2FB3579B0DAF}"/>
              </a:ext>
            </a:extLst>
          </p:cNvPr>
          <p:cNvSpPr txBox="1"/>
          <p:nvPr/>
        </p:nvSpPr>
        <p:spPr>
          <a:xfrm>
            <a:off x="5228898" y="5218705"/>
            <a:ext cx="82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MENTAL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MODEL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683B5E-159A-4C22-9288-256ECDAF9AE0}"/>
              </a:ext>
            </a:extLst>
          </p:cNvPr>
          <p:cNvSpPr txBox="1"/>
          <p:nvPr/>
        </p:nvSpPr>
        <p:spPr>
          <a:xfrm>
            <a:off x="4976960" y="5642317"/>
            <a:ext cx="1328266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Paradigma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perspektif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keyakinan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C32D525-2BE8-41BA-ADC8-A1DD0C815DC6}"/>
              </a:ext>
            </a:extLst>
          </p:cNvPr>
          <p:cNvCxnSpPr>
            <a:cxnSpLocks/>
          </p:cNvCxnSpPr>
          <p:nvPr/>
        </p:nvCxnSpPr>
        <p:spPr>
          <a:xfrm flipH="1">
            <a:off x="6093802" y="491555"/>
            <a:ext cx="30748" cy="5703192"/>
          </a:xfrm>
          <a:prstGeom prst="line">
            <a:avLst/>
          </a:prstGeom>
          <a:ln w="38100">
            <a:solidFill>
              <a:srgbClr val="FFFF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F05E8B9-11FB-4B68-92B4-1AFA052E23FA}"/>
              </a:ext>
            </a:extLst>
          </p:cNvPr>
          <p:cNvSpPr txBox="1"/>
          <p:nvPr/>
        </p:nvSpPr>
        <p:spPr>
          <a:xfrm>
            <a:off x="6390781" y="3750146"/>
            <a:ext cx="90722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Mendesain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kebijakan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program, rewards,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E99E55-C19C-4133-8C7A-4D61A0B1D4C7}"/>
              </a:ext>
            </a:extLst>
          </p:cNvPr>
          <p:cNvSpPr txBox="1"/>
          <p:nvPr/>
        </p:nvSpPr>
        <p:spPr>
          <a:xfrm>
            <a:off x="6405708" y="2542133"/>
            <a:ext cx="1207515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Memastikan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terwujudnya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sikap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kebiasaan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baru,dsb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Ligh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E59D43-8FA4-429E-8D1C-D58D531A6EE2}"/>
              </a:ext>
            </a:extLst>
          </p:cNvPr>
          <p:cNvSpPr/>
          <p:nvPr/>
        </p:nvSpPr>
        <p:spPr>
          <a:xfrm>
            <a:off x="2501538" y="56423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1181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Tw Cen MT Condensed Extra Bol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4975</TotalTime>
  <Words>1337</Words>
  <Application>Microsoft Office PowerPoint</Application>
  <PresentationFormat>Widescreen</PresentationFormat>
  <Paragraphs>267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맑은 고딕</vt:lpstr>
      <vt:lpstr>Arial</vt:lpstr>
      <vt:lpstr>Avenir Next LT Pro Demi</vt:lpstr>
      <vt:lpstr>Bahnschrift Light Condensed</vt:lpstr>
      <vt:lpstr>Bahnschrift SemiBold Condensed</vt:lpstr>
      <vt:lpstr>Bahnschrift SemiLight Condensed</vt:lpstr>
      <vt:lpstr>Calibri</vt:lpstr>
      <vt:lpstr>Calibri Light</vt:lpstr>
      <vt:lpstr>Libre Franklin</vt:lpstr>
      <vt:lpstr>Roboto Condensed</vt:lpstr>
      <vt:lpstr>Roboto Medium</vt:lpstr>
      <vt:lpstr>Tw Cen MT Condensed Extra Bold</vt:lpstr>
      <vt:lpstr>GradientRiseVTI</vt:lpstr>
      <vt:lpstr>1_Office Theme</vt:lpstr>
      <vt:lpstr>3_Office Theme</vt:lpstr>
      <vt:lpstr>ANALISIS GUNUNG ES &amp; PROSES 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PETA BUKANLAH WILAYAH</dc:title>
  <dc:creator>Alissa Wahid</dc:creator>
  <cp:lastModifiedBy>Alamsyah M Djafar</cp:lastModifiedBy>
  <cp:revision>49</cp:revision>
  <dcterms:created xsi:type="dcterms:W3CDTF">2021-09-11T01:20:28Z</dcterms:created>
  <dcterms:modified xsi:type="dcterms:W3CDTF">2021-10-31T08:38:23Z</dcterms:modified>
</cp:coreProperties>
</file>