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408" r:id="rId2"/>
    <p:sldId id="321" r:id="rId3"/>
    <p:sldId id="322" r:id="rId4"/>
    <p:sldId id="269" r:id="rId5"/>
    <p:sldId id="311" r:id="rId6"/>
    <p:sldId id="324" r:id="rId7"/>
    <p:sldId id="3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50334-3200-4BD6-8C09-6EC73A853B19}" type="doc">
      <dgm:prSet loTypeId="urn:microsoft.com/office/officeart/2005/8/layout/arrow1" loCatId="relationship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793944-F19C-4526-BAE2-A43C64AC28C8}">
      <dgm:prSet phldrT="[Text]" custT="1"/>
      <dgm:spPr/>
      <dgm:t>
        <a:bodyPr/>
        <a:lstStyle/>
        <a:p>
          <a:r>
            <a:rPr lang="en-US" sz="1400"/>
            <a:t>Care/</a:t>
          </a:r>
          <a:br>
            <a:rPr lang="en-US" sz="1400"/>
          </a:br>
          <a:r>
            <a:rPr lang="en-US" sz="1400"/>
            <a:t>Harm</a:t>
          </a:r>
        </a:p>
      </dgm:t>
    </dgm:pt>
    <dgm:pt modelId="{791F6B9E-1E10-4463-8766-D1A15C714A3C}" type="parTrans" cxnId="{8F5C721B-1EB6-45FA-9FC1-736DCC2F1B3B}">
      <dgm:prSet/>
      <dgm:spPr/>
      <dgm:t>
        <a:bodyPr/>
        <a:lstStyle/>
        <a:p>
          <a:endParaRPr lang="en-US" sz="5400"/>
        </a:p>
      </dgm:t>
    </dgm:pt>
    <dgm:pt modelId="{CCF17F8A-8ABD-4652-B8EA-5F18DAF3994F}" type="sibTrans" cxnId="{8F5C721B-1EB6-45FA-9FC1-736DCC2F1B3B}">
      <dgm:prSet/>
      <dgm:spPr/>
      <dgm:t>
        <a:bodyPr/>
        <a:lstStyle/>
        <a:p>
          <a:endParaRPr lang="en-US" sz="5400"/>
        </a:p>
      </dgm:t>
    </dgm:pt>
    <dgm:pt modelId="{793012F6-3FED-4EBE-A6F7-D2C98C6D2AC4}">
      <dgm:prSet phldrT="[Text]" custT="1"/>
      <dgm:spPr/>
      <dgm:t>
        <a:bodyPr/>
        <a:lstStyle/>
        <a:p>
          <a:r>
            <a:rPr lang="en-US" sz="1400"/>
            <a:t>Fairness/</a:t>
          </a:r>
          <a:br>
            <a:rPr lang="en-US" sz="1400"/>
          </a:br>
          <a:r>
            <a:rPr lang="en-US" sz="1400"/>
            <a:t>Cheating</a:t>
          </a:r>
        </a:p>
      </dgm:t>
    </dgm:pt>
    <dgm:pt modelId="{91ED1F64-3C62-4352-BC42-2A8B6F5EC3CC}" type="parTrans" cxnId="{79165D1C-0AB8-409B-AD76-400732FA1D51}">
      <dgm:prSet/>
      <dgm:spPr/>
      <dgm:t>
        <a:bodyPr/>
        <a:lstStyle/>
        <a:p>
          <a:endParaRPr lang="en-US" sz="5400"/>
        </a:p>
      </dgm:t>
    </dgm:pt>
    <dgm:pt modelId="{043D63BF-8109-4F0D-AAF1-657DA233186B}" type="sibTrans" cxnId="{79165D1C-0AB8-409B-AD76-400732FA1D51}">
      <dgm:prSet/>
      <dgm:spPr/>
      <dgm:t>
        <a:bodyPr/>
        <a:lstStyle/>
        <a:p>
          <a:endParaRPr lang="en-US" sz="5400"/>
        </a:p>
      </dgm:t>
    </dgm:pt>
    <dgm:pt modelId="{95D22F8C-30C5-4BC3-AFB1-3C1CAE9E60BB}">
      <dgm:prSet phldrT="[Text]" custT="1"/>
      <dgm:spPr/>
      <dgm:t>
        <a:bodyPr/>
        <a:lstStyle/>
        <a:p>
          <a:r>
            <a:rPr lang="en-US" sz="1400"/>
            <a:t>Sanctity/</a:t>
          </a:r>
          <a:br>
            <a:rPr lang="en-US" sz="1400"/>
          </a:br>
          <a:r>
            <a:rPr lang="en-US" sz="1400"/>
            <a:t>Degradation</a:t>
          </a:r>
        </a:p>
      </dgm:t>
    </dgm:pt>
    <dgm:pt modelId="{A53B6D85-ECC1-405E-BDE6-32CB7E388A4B}" type="parTrans" cxnId="{D07E030D-E102-4661-B334-8279DB12FF52}">
      <dgm:prSet/>
      <dgm:spPr/>
      <dgm:t>
        <a:bodyPr/>
        <a:lstStyle/>
        <a:p>
          <a:endParaRPr lang="en-US" sz="5400"/>
        </a:p>
      </dgm:t>
    </dgm:pt>
    <dgm:pt modelId="{DF801837-8057-46B9-89B7-5CAE5129DB28}" type="sibTrans" cxnId="{D07E030D-E102-4661-B334-8279DB12FF52}">
      <dgm:prSet/>
      <dgm:spPr/>
      <dgm:t>
        <a:bodyPr/>
        <a:lstStyle/>
        <a:p>
          <a:endParaRPr lang="en-US" sz="5400"/>
        </a:p>
      </dgm:t>
    </dgm:pt>
    <dgm:pt modelId="{83677CFC-4BAA-44EC-878A-B31BDFDC7985}">
      <dgm:prSet phldrT="[Text]" custT="1"/>
      <dgm:spPr/>
      <dgm:t>
        <a:bodyPr/>
        <a:lstStyle/>
        <a:p>
          <a:r>
            <a:rPr lang="en-US" sz="1400"/>
            <a:t>Loyalty/</a:t>
          </a:r>
          <a:br>
            <a:rPr lang="en-US" sz="1400"/>
          </a:br>
          <a:r>
            <a:rPr lang="en-US" sz="1400"/>
            <a:t>Betrayal</a:t>
          </a:r>
        </a:p>
      </dgm:t>
    </dgm:pt>
    <dgm:pt modelId="{AA6BA19F-B103-458E-9309-26CABE04ADA9}" type="parTrans" cxnId="{3DBB2C2F-B452-4E2E-ABE3-4853E10FBF41}">
      <dgm:prSet/>
      <dgm:spPr/>
      <dgm:t>
        <a:bodyPr/>
        <a:lstStyle/>
        <a:p>
          <a:endParaRPr lang="en-US" sz="5400"/>
        </a:p>
      </dgm:t>
    </dgm:pt>
    <dgm:pt modelId="{BB752928-94C9-4844-83BD-7AA14D29FEC0}" type="sibTrans" cxnId="{3DBB2C2F-B452-4E2E-ABE3-4853E10FBF41}">
      <dgm:prSet/>
      <dgm:spPr/>
      <dgm:t>
        <a:bodyPr/>
        <a:lstStyle/>
        <a:p>
          <a:endParaRPr lang="en-US" sz="5400"/>
        </a:p>
      </dgm:t>
    </dgm:pt>
    <dgm:pt modelId="{83442D3B-B9C6-42D3-91EE-26F86FAFD886}">
      <dgm:prSet phldrT="[Text]" custT="1"/>
      <dgm:spPr/>
      <dgm:t>
        <a:bodyPr/>
        <a:lstStyle/>
        <a:p>
          <a:r>
            <a:rPr lang="en-US" sz="1200"/>
            <a:t>Authority/</a:t>
          </a:r>
          <a:r>
            <a:rPr lang="en-US" sz="1400"/>
            <a:t/>
          </a:r>
          <a:br>
            <a:rPr lang="en-US" sz="1400"/>
          </a:br>
          <a:r>
            <a:rPr lang="en-US" sz="1200"/>
            <a:t>Subversion</a:t>
          </a:r>
        </a:p>
      </dgm:t>
    </dgm:pt>
    <dgm:pt modelId="{F30C0FFB-85F9-41D6-9AC7-0D51DE9B7DFD}" type="parTrans" cxnId="{B8869200-546B-47B3-84B7-AA11D9FFA8A0}">
      <dgm:prSet/>
      <dgm:spPr/>
      <dgm:t>
        <a:bodyPr/>
        <a:lstStyle/>
        <a:p>
          <a:endParaRPr lang="en-US" sz="5400"/>
        </a:p>
      </dgm:t>
    </dgm:pt>
    <dgm:pt modelId="{7C54C705-6660-4874-A449-DE8355D84EF0}" type="sibTrans" cxnId="{B8869200-546B-47B3-84B7-AA11D9FFA8A0}">
      <dgm:prSet/>
      <dgm:spPr/>
      <dgm:t>
        <a:bodyPr/>
        <a:lstStyle/>
        <a:p>
          <a:endParaRPr lang="en-US" sz="5400"/>
        </a:p>
      </dgm:t>
    </dgm:pt>
    <dgm:pt modelId="{02BE56DF-0DE2-4693-A45F-8D490EDE485F}">
      <dgm:prSet phldrT="[Text]" custT="1"/>
      <dgm:spPr/>
      <dgm:t>
        <a:bodyPr/>
        <a:lstStyle/>
        <a:p>
          <a:r>
            <a:rPr lang="en-US" sz="1400"/>
            <a:t>Liberty/</a:t>
          </a:r>
          <a:br>
            <a:rPr lang="en-US" sz="1400"/>
          </a:br>
          <a:r>
            <a:rPr lang="en-US" sz="1400"/>
            <a:t>Oppression</a:t>
          </a:r>
        </a:p>
      </dgm:t>
    </dgm:pt>
    <dgm:pt modelId="{3C491A93-573B-442A-B106-1B81511528BF}" type="parTrans" cxnId="{CFD70C07-B75D-47E8-9CEB-906CF0A459DD}">
      <dgm:prSet/>
      <dgm:spPr/>
      <dgm:t>
        <a:bodyPr/>
        <a:lstStyle/>
        <a:p>
          <a:endParaRPr lang="en-US" sz="5400"/>
        </a:p>
      </dgm:t>
    </dgm:pt>
    <dgm:pt modelId="{41ED44B5-9563-403A-AC21-B73167CB0458}" type="sibTrans" cxnId="{CFD70C07-B75D-47E8-9CEB-906CF0A459DD}">
      <dgm:prSet/>
      <dgm:spPr/>
      <dgm:t>
        <a:bodyPr/>
        <a:lstStyle/>
        <a:p>
          <a:endParaRPr lang="en-US" sz="5400"/>
        </a:p>
      </dgm:t>
    </dgm:pt>
    <dgm:pt modelId="{91D5C8F1-E47C-425E-9FD6-087F9859D99C}" type="pres">
      <dgm:prSet presAssocID="{32A50334-3200-4BD6-8C09-6EC73A853B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187C0-6743-4637-8853-AE6E5D7BD29F}" type="pres">
      <dgm:prSet presAssocID="{24793944-F19C-4526-BAE2-A43C64AC28C8}" presName="arrow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470BA-6022-43EF-A2D5-EDEDB5CD04EB}" type="pres">
      <dgm:prSet presAssocID="{793012F6-3FED-4EBE-A6F7-D2C98C6D2AC4}" presName="arrow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01F09F-E3D8-4FE5-B071-2585DD192C50}" type="pres">
      <dgm:prSet presAssocID="{83677CFC-4BAA-44EC-878A-B31BDFDC7985}" presName="arrow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E0F3B-DD7E-4F32-9826-2DEFB675278E}" type="pres">
      <dgm:prSet presAssocID="{83442D3B-B9C6-42D3-91EE-26F86FAFD886}" presName="arrow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6919E-656C-487F-A400-CAC95EB40272}" type="pres">
      <dgm:prSet presAssocID="{95D22F8C-30C5-4BC3-AFB1-3C1CAE9E60BB}" presName="arrow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C0480-89CF-4A73-B839-D0E3CE4340E7}" type="pres">
      <dgm:prSet presAssocID="{02BE56DF-0DE2-4693-A45F-8D490EDE485F}" presName="arrow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366929-E15F-4D70-ACA7-99FF2AD2D3C6}" type="presOf" srcId="{793012F6-3FED-4EBE-A6F7-D2C98C6D2AC4}" destId="{370470BA-6022-43EF-A2D5-EDEDB5CD04EB}" srcOrd="0" destOrd="0" presId="urn:microsoft.com/office/officeart/2005/8/layout/arrow1"/>
    <dgm:cxn modelId="{CFD70C07-B75D-47E8-9CEB-906CF0A459DD}" srcId="{32A50334-3200-4BD6-8C09-6EC73A853B19}" destId="{02BE56DF-0DE2-4693-A45F-8D490EDE485F}" srcOrd="5" destOrd="0" parTransId="{3C491A93-573B-442A-B106-1B81511528BF}" sibTransId="{41ED44B5-9563-403A-AC21-B73167CB0458}"/>
    <dgm:cxn modelId="{3DBB2C2F-B452-4E2E-ABE3-4853E10FBF41}" srcId="{32A50334-3200-4BD6-8C09-6EC73A853B19}" destId="{83677CFC-4BAA-44EC-878A-B31BDFDC7985}" srcOrd="2" destOrd="0" parTransId="{AA6BA19F-B103-458E-9309-26CABE04ADA9}" sibTransId="{BB752928-94C9-4844-83BD-7AA14D29FEC0}"/>
    <dgm:cxn modelId="{D07E030D-E102-4661-B334-8279DB12FF52}" srcId="{32A50334-3200-4BD6-8C09-6EC73A853B19}" destId="{95D22F8C-30C5-4BC3-AFB1-3C1CAE9E60BB}" srcOrd="4" destOrd="0" parTransId="{A53B6D85-ECC1-405E-BDE6-32CB7E388A4B}" sibTransId="{DF801837-8057-46B9-89B7-5CAE5129DB28}"/>
    <dgm:cxn modelId="{0D387C60-8AB4-43CB-B994-E0F9DBA69EB8}" type="presOf" srcId="{02BE56DF-0DE2-4693-A45F-8D490EDE485F}" destId="{F52C0480-89CF-4A73-B839-D0E3CE4340E7}" srcOrd="0" destOrd="0" presId="urn:microsoft.com/office/officeart/2005/8/layout/arrow1"/>
    <dgm:cxn modelId="{8F5C721B-1EB6-45FA-9FC1-736DCC2F1B3B}" srcId="{32A50334-3200-4BD6-8C09-6EC73A853B19}" destId="{24793944-F19C-4526-BAE2-A43C64AC28C8}" srcOrd="0" destOrd="0" parTransId="{791F6B9E-1E10-4463-8766-D1A15C714A3C}" sibTransId="{CCF17F8A-8ABD-4652-B8EA-5F18DAF3994F}"/>
    <dgm:cxn modelId="{CC17B5F0-93B0-4704-A982-63F579EC8977}" type="presOf" srcId="{32A50334-3200-4BD6-8C09-6EC73A853B19}" destId="{91D5C8F1-E47C-425E-9FD6-087F9859D99C}" srcOrd="0" destOrd="0" presId="urn:microsoft.com/office/officeart/2005/8/layout/arrow1"/>
    <dgm:cxn modelId="{70E494A8-1AF5-4531-92FF-8BDC191D5558}" type="presOf" srcId="{83677CFC-4BAA-44EC-878A-B31BDFDC7985}" destId="{A001F09F-E3D8-4FE5-B071-2585DD192C50}" srcOrd="0" destOrd="0" presId="urn:microsoft.com/office/officeart/2005/8/layout/arrow1"/>
    <dgm:cxn modelId="{B8869200-546B-47B3-84B7-AA11D9FFA8A0}" srcId="{32A50334-3200-4BD6-8C09-6EC73A853B19}" destId="{83442D3B-B9C6-42D3-91EE-26F86FAFD886}" srcOrd="3" destOrd="0" parTransId="{F30C0FFB-85F9-41D6-9AC7-0D51DE9B7DFD}" sibTransId="{7C54C705-6660-4874-A449-DE8355D84EF0}"/>
    <dgm:cxn modelId="{9448B6D0-CC8E-4B8D-868E-CEE9284D0B3D}" type="presOf" srcId="{24793944-F19C-4526-BAE2-A43C64AC28C8}" destId="{4C0187C0-6743-4637-8853-AE6E5D7BD29F}" srcOrd="0" destOrd="0" presId="urn:microsoft.com/office/officeart/2005/8/layout/arrow1"/>
    <dgm:cxn modelId="{9DC53804-458A-4227-AC53-8F6F293C5075}" type="presOf" srcId="{95D22F8C-30C5-4BC3-AFB1-3C1CAE9E60BB}" destId="{50A6919E-656C-487F-A400-CAC95EB40272}" srcOrd="0" destOrd="0" presId="urn:microsoft.com/office/officeart/2005/8/layout/arrow1"/>
    <dgm:cxn modelId="{79165D1C-0AB8-409B-AD76-400732FA1D51}" srcId="{32A50334-3200-4BD6-8C09-6EC73A853B19}" destId="{793012F6-3FED-4EBE-A6F7-D2C98C6D2AC4}" srcOrd="1" destOrd="0" parTransId="{91ED1F64-3C62-4352-BC42-2A8B6F5EC3CC}" sibTransId="{043D63BF-8109-4F0D-AAF1-657DA233186B}"/>
    <dgm:cxn modelId="{B803521C-534A-4E6B-B865-3732EE111CDE}" type="presOf" srcId="{83442D3B-B9C6-42D3-91EE-26F86FAFD886}" destId="{C9CE0F3B-DD7E-4F32-9826-2DEFB675278E}" srcOrd="0" destOrd="0" presId="urn:microsoft.com/office/officeart/2005/8/layout/arrow1"/>
    <dgm:cxn modelId="{A223B8B3-5F76-46A9-8D5D-AE868848259D}" type="presParOf" srcId="{91D5C8F1-E47C-425E-9FD6-087F9859D99C}" destId="{4C0187C0-6743-4637-8853-AE6E5D7BD29F}" srcOrd="0" destOrd="0" presId="urn:microsoft.com/office/officeart/2005/8/layout/arrow1"/>
    <dgm:cxn modelId="{49412C19-A49A-44C6-A8D3-6E5C7789AE3A}" type="presParOf" srcId="{91D5C8F1-E47C-425E-9FD6-087F9859D99C}" destId="{370470BA-6022-43EF-A2D5-EDEDB5CD04EB}" srcOrd="1" destOrd="0" presId="urn:microsoft.com/office/officeart/2005/8/layout/arrow1"/>
    <dgm:cxn modelId="{81104B9C-310B-483A-B05A-01A785119195}" type="presParOf" srcId="{91D5C8F1-E47C-425E-9FD6-087F9859D99C}" destId="{A001F09F-E3D8-4FE5-B071-2585DD192C50}" srcOrd="2" destOrd="0" presId="urn:microsoft.com/office/officeart/2005/8/layout/arrow1"/>
    <dgm:cxn modelId="{2091D44F-2629-4413-8EA7-84095046552D}" type="presParOf" srcId="{91D5C8F1-E47C-425E-9FD6-087F9859D99C}" destId="{C9CE0F3B-DD7E-4F32-9826-2DEFB675278E}" srcOrd="3" destOrd="0" presId="urn:microsoft.com/office/officeart/2005/8/layout/arrow1"/>
    <dgm:cxn modelId="{5396B61C-78C7-4811-93C3-62915EE8083A}" type="presParOf" srcId="{91D5C8F1-E47C-425E-9FD6-087F9859D99C}" destId="{50A6919E-656C-487F-A400-CAC95EB40272}" srcOrd="4" destOrd="0" presId="urn:microsoft.com/office/officeart/2005/8/layout/arrow1"/>
    <dgm:cxn modelId="{327A728E-4CCA-44F5-9D11-A921A4AF5C24}" type="presParOf" srcId="{91D5C8F1-E47C-425E-9FD6-087F9859D99C}" destId="{F52C0480-89CF-4A73-B839-D0E3CE4340E7}" srcOrd="5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BA0191-B325-48C3-B9FE-366297A24B6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59F9AB-2872-4B35-9B73-41DB97DF1E21}">
      <dgm:prSet phldrT="[Text]"/>
      <dgm:spPr/>
      <dgm:t>
        <a:bodyPr/>
        <a:lstStyle/>
        <a:p>
          <a:r>
            <a:rPr lang="en-US" b="1"/>
            <a:t>narasi </a:t>
          </a:r>
          <a:br>
            <a:rPr lang="en-US" b="1"/>
          </a:br>
          <a:r>
            <a:rPr lang="en-US" b="1"/>
            <a:t>kasihsayang/membahayakan</a:t>
          </a:r>
        </a:p>
      </dgm:t>
    </dgm:pt>
    <dgm:pt modelId="{F4002F5A-40B1-4FDA-8CED-7F023C30E307}" type="parTrans" cxnId="{CD9FBE7C-B450-4489-919A-5576C96B66CE}">
      <dgm:prSet/>
      <dgm:spPr/>
      <dgm:t>
        <a:bodyPr/>
        <a:lstStyle/>
        <a:p>
          <a:endParaRPr lang="en-US"/>
        </a:p>
      </dgm:t>
    </dgm:pt>
    <dgm:pt modelId="{F64676E8-8874-4E0E-9241-8FFE86328967}" type="sibTrans" cxnId="{CD9FBE7C-B450-4489-919A-5576C96B66CE}">
      <dgm:prSet/>
      <dgm:spPr/>
      <dgm:t>
        <a:bodyPr/>
        <a:lstStyle/>
        <a:p>
          <a:endParaRPr lang="en-US"/>
        </a:p>
      </dgm:t>
    </dgm:pt>
    <dgm:pt modelId="{30C5DD8A-7156-4A0F-BF4B-C18CAFBEE972}">
      <dgm:prSet phldrT="[Text]" custT="1"/>
      <dgm:spPr/>
      <dgm:t>
        <a:bodyPr/>
        <a:lstStyle/>
        <a:p>
          <a:r>
            <a:rPr lang="en-US" sz="2000"/>
            <a:t>kasihsayang</a:t>
          </a:r>
          <a:r>
            <a:rPr lang="en-US" sz="1700"/>
            <a:t/>
          </a:r>
          <a:br>
            <a:rPr lang="en-US" sz="1700"/>
          </a:br>
          <a:r>
            <a:rPr lang="en-US" sz="1700" i="1"/>
            <a:t>kita harus membela orang muslim yang mengalami penindasan di Palestina, karena mereka adalah saudara kita</a:t>
          </a:r>
        </a:p>
      </dgm:t>
    </dgm:pt>
    <dgm:pt modelId="{AB0DCC54-2FCF-48FC-8D6C-AD0097A2BE1B}" type="parTrans" cxnId="{7BE1A2F5-20C7-4737-AEFE-5954F855CEBB}">
      <dgm:prSet/>
      <dgm:spPr/>
      <dgm:t>
        <a:bodyPr/>
        <a:lstStyle/>
        <a:p>
          <a:endParaRPr lang="en-US"/>
        </a:p>
      </dgm:t>
    </dgm:pt>
    <dgm:pt modelId="{F8EC06CF-76E9-46DB-863A-B1585967005C}" type="sibTrans" cxnId="{7BE1A2F5-20C7-4737-AEFE-5954F855CEBB}">
      <dgm:prSet/>
      <dgm:spPr/>
      <dgm:t>
        <a:bodyPr/>
        <a:lstStyle/>
        <a:p>
          <a:endParaRPr lang="en-US"/>
        </a:p>
      </dgm:t>
    </dgm:pt>
    <dgm:pt modelId="{2E3CCE12-83DD-4EEA-8A17-EC1A49866797}">
      <dgm:prSet phldrT="[Text]"/>
      <dgm:spPr/>
      <dgm:t>
        <a:bodyPr/>
        <a:lstStyle/>
        <a:p>
          <a:r>
            <a:rPr lang="en-US" b="1"/>
            <a:t>narasi adil/curang</a:t>
          </a:r>
        </a:p>
      </dgm:t>
    </dgm:pt>
    <dgm:pt modelId="{55006529-9776-4851-BD19-0E28346F5192}" type="parTrans" cxnId="{B8D28A5D-FE0B-4CB7-815A-6801D5878C3A}">
      <dgm:prSet/>
      <dgm:spPr/>
      <dgm:t>
        <a:bodyPr/>
        <a:lstStyle/>
        <a:p>
          <a:endParaRPr lang="en-US"/>
        </a:p>
      </dgm:t>
    </dgm:pt>
    <dgm:pt modelId="{85078C10-5F23-480B-A048-B59F85E90786}" type="sibTrans" cxnId="{B8D28A5D-FE0B-4CB7-815A-6801D5878C3A}">
      <dgm:prSet/>
      <dgm:spPr/>
      <dgm:t>
        <a:bodyPr/>
        <a:lstStyle/>
        <a:p>
          <a:endParaRPr lang="en-US"/>
        </a:p>
      </dgm:t>
    </dgm:pt>
    <dgm:pt modelId="{B1D79A3A-F7A9-4B64-AA12-3ADC13014E10}">
      <dgm:prSet phldrT="[Text]" custT="1"/>
      <dgm:spPr/>
      <dgm:t>
        <a:bodyPr/>
        <a:lstStyle/>
        <a:p>
          <a:r>
            <a:rPr lang="en-US" sz="2000"/>
            <a:t>adil</a:t>
          </a:r>
          <a:r>
            <a:rPr lang="en-US" sz="1700"/>
            <a:t/>
          </a:r>
          <a:br>
            <a:rPr lang="en-US" sz="1700"/>
          </a:br>
          <a:r>
            <a:rPr lang="en-US" sz="1700" i="1"/>
            <a:t>Pemerintah harus adil kepada setiap warga negara, termasuk kepada kelompok minoritas</a:t>
          </a:r>
          <a:endParaRPr lang="en-US" sz="1700"/>
        </a:p>
      </dgm:t>
    </dgm:pt>
    <dgm:pt modelId="{5BAE342C-47E5-48DE-9516-E04F40684146}" type="parTrans" cxnId="{10C560B6-7310-4E67-B86C-4691C162C77A}">
      <dgm:prSet/>
      <dgm:spPr/>
      <dgm:t>
        <a:bodyPr/>
        <a:lstStyle/>
        <a:p>
          <a:endParaRPr lang="en-US"/>
        </a:p>
      </dgm:t>
    </dgm:pt>
    <dgm:pt modelId="{A6AC01AA-A5E5-4EBE-BB3E-8DBD9D56D9E9}" type="sibTrans" cxnId="{10C560B6-7310-4E67-B86C-4691C162C77A}">
      <dgm:prSet/>
      <dgm:spPr/>
      <dgm:t>
        <a:bodyPr/>
        <a:lstStyle/>
        <a:p>
          <a:endParaRPr lang="en-US"/>
        </a:p>
      </dgm:t>
    </dgm:pt>
    <dgm:pt modelId="{E5E62AD5-1FEF-4594-9750-57BB5998C6B6}">
      <dgm:prSet phldrT="[Text]" custT="1"/>
      <dgm:spPr/>
      <dgm:t>
        <a:bodyPr/>
        <a:lstStyle/>
        <a:p>
          <a:r>
            <a:rPr lang="en-US" sz="2000"/>
            <a:t>curang</a:t>
          </a:r>
          <a:r>
            <a:rPr lang="en-US" sz="1700"/>
            <a:t/>
          </a:r>
          <a:br>
            <a:rPr lang="en-US" sz="1700"/>
          </a:br>
          <a:r>
            <a:rPr lang="en-US" sz="1700" i="1"/>
            <a:t>pemerintah tidak adil kepada agama kami, selalu dipojokkan   </a:t>
          </a:r>
          <a:endParaRPr lang="en-US" sz="1700"/>
        </a:p>
      </dgm:t>
    </dgm:pt>
    <dgm:pt modelId="{DAD21FFB-75A5-4F10-8D0F-82274A573C7E}" type="parTrans" cxnId="{B9A0670D-A409-4550-B046-80BAAB223A03}">
      <dgm:prSet/>
      <dgm:spPr/>
      <dgm:t>
        <a:bodyPr/>
        <a:lstStyle/>
        <a:p>
          <a:endParaRPr lang="en-US"/>
        </a:p>
      </dgm:t>
    </dgm:pt>
    <dgm:pt modelId="{D91BC1C5-947C-43DD-9B48-018E871AF2AF}" type="sibTrans" cxnId="{B9A0670D-A409-4550-B046-80BAAB223A03}">
      <dgm:prSet/>
      <dgm:spPr/>
      <dgm:t>
        <a:bodyPr/>
        <a:lstStyle/>
        <a:p>
          <a:endParaRPr lang="en-US"/>
        </a:p>
      </dgm:t>
    </dgm:pt>
    <dgm:pt modelId="{1C0350AB-BFDD-4F23-979D-67A0353D3E9A}">
      <dgm:prSet phldrT="[Text]"/>
      <dgm:spPr/>
      <dgm:t>
        <a:bodyPr/>
        <a:lstStyle/>
        <a:p>
          <a:r>
            <a:rPr lang="en-US" b="1"/>
            <a:t>narasi taat pemimpin / melawan pemimpin</a:t>
          </a:r>
        </a:p>
      </dgm:t>
    </dgm:pt>
    <dgm:pt modelId="{1DD6E29F-6300-4195-BA01-A79A96742E6A}" type="parTrans" cxnId="{FAD1D1BF-3F2C-43B6-AA04-CD34DBA6906C}">
      <dgm:prSet/>
      <dgm:spPr/>
      <dgm:t>
        <a:bodyPr/>
        <a:lstStyle/>
        <a:p>
          <a:endParaRPr lang="en-US"/>
        </a:p>
      </dgm:t>
    </dgm:pt>
    <dgm:pt modelId="{6046F5B1-D039-4C76-B8BC-9484ABBE9BB4}" type="sibTrans" cxnId="{FAD1D1BF-3F2C-43B6-AA04-CD34DBA6906C}">
      <dgm:prSet/>
      <dgm:spPr/>
      <dgm:t>
        <a:bodyPr/>
        <a:lstStyle/>
        <a:p>
          <a:endParaRPr lang="en-US"/>
        </a:p>
      </dgm:t>
    </dgm:pt>
    <dgm:pt modelId="{D6733DA1-2F36-43C3-953D-3FA856AE43EF}">
      <dgm:prSet phldrT="[Text]" custT="1"/>
      <dgm:spPr/>
      <dgm:t>
        <a:bodyPr/>
        <a:lstStyle/>
        <a:p>
          <a:r>
            <a:rPr lang="en-US" sz="2000"/>
            <a:t>hormat</a:t>
          </a:r>
          <a:r>
            <a:rPr lang="en-US" sz="1700"/>
            <a:t/>
          </a:r>
          <a:br>
            <a:rPr lang="en-US" sz="1700"/>
          </a:br>
          <a:r>
            <a:rPr lang="en-US" sz="1700" i="1"/>
            <a:t>kita harus taat kepada pemimpin agama kita, karena mereka adalah wakil Tuhan </a:t>
          </a:r>
        </a:p>
      </dgm:t>
    </dgm:pt>
    <dgm:pt modelId="{EA882BF7-746F-4FC7-8198-B4F117361340}" type="parTrans" cxnId="{6A2C875F-3524-4BEB-BB15-1B0218A572CC}">
      <dgm:prSet/>
      <dgm:spPr/>
      <dgm:t>
        <a:bodyPr/>
        <a:lstStyle/>
        <a:p>
          <a:endParaRPr lang="en-US"/>
        </a:p>
      </dgm:t>
    </dgm:pt>
    <dgm:pt modelId="{E41A9E24-E392-493E-9F71-AFB52063F86F}" type="sibTrans" cxnId="{6A2C875F-3524-4BEB-BB15-1B0218A572CC}">
      <dgm:prSet/>
      <dgm:spPr/>
      <dgm:t>
        <a:bodyPr/>
        <a:lstStyle/>
        <a:p>
          <a:endParaRPr lang="en-US"/>
        </a:p>
      </dgm:t>
    </dgm:pt>
    <dgm:pt modelId="{D8A35B9E-3A4C-4A01-BA75-2DDE58BEABFE}">
      <dgm:prSet phldrT="[Text]" custT="1"/>
      <dgm:spPr/>
      <dgm:t>
        <a:bodyPr/>
        <a:lstStyle/>
        <a:p>
          <a:r>
            <a:rPr lang="en-US" sz="2000"/>
            <a:t>bahaya</a:t>
          </a:r>
          <a:r>
            <a:rPr lang="en-US" sz="1700"/>
            <a:t/>
          </a:r>
          <a:br>
            <a:rPr lang="en-US" sz="1700"/>
          </a:br>
          <a:r>
            <a:rPr lang="en-US" sz="1700" i="1"/>
            <a:t>anak-anak kita tidak boleh bergaul dengan orang beda agama, karena itu membahayakan.</a:t>
          </a:r>
          <a:br>
            <a:rPr lang="en-US" sz="1700" i="1"/>
          </a:br>
          <a:r>
            <a:rPr lang="en-US" sz="1700" i="1"/>
            <a:t>kalau moderasi beragama sukses, nanti makin banyak perkawinan beda agama</a:t>
          </a:r>
        </a:p>
      </dgm:t>
    </dgm:pt>
    <dgm:pt modelId="{482B8D61-162A-4758-AC09-603591E3E698}" type="parTrans" cxnId="{ADDABA69-DC88-45EC-859A-2ABEA203617E}">
      <dgm:prSet/>
      <dgm:spPr/>
      <dgm:t>
        <a:bodyPr/>
        <a:lstStyle/>
        <a:p>
          <a:endParaRPr lang="en-US"/>
        </a:p>
      </dgm:t>
    </dgm:pt>
    <dgm:pt modelId="{90D588A5-0A8D-4B67-ACC5-00250A164844}" type="sibTrans" cxnId="{ADDABA69-DC88-45EC-859A-2ABEA203617E}">
      <dgm:prSet/>
      <dgm:spPr/>
      <dgm:t>
        <a:bodyPr/>
        <a:lstStyle/>
        <a:p>
          <a:endParaRPr lang="en-US"/>
        </a:p>
      </dgm:t>
    </dgm:pt>
    <dgm:pt modelId="{C513F3FB-74AC-4C15-8E3E-3409830099A9}">
      <dgm:prSet phldrT="[Text]" custT="1"/>
      <dgm:spPr/>
      <dgm:t>
        <a:bodyPr/>
        <a:lstStyle/>
        <a:p>
          <a:r>
            <a:rPr lang="en-US" sz="2000"/>
            <a:t>melawan</a:t>
          </a:r>
          <a:r>
            <a:rPr lang="en-US" sz="1700"/>
            <a:t/>
          </a:r>
          <a:br>
            <a:rPr lang="en-US" sz="1700"/>
          </a:br>
          <a:r>
            <a:rPr lang="en-US" sz="1700" i="1"/>
            <a:t>Negara melakukan kriminalisasi kepada ulama</a:t>
          </a:r>
        </a:p>
      </dgm:t>
    </dgm:pt>
    <dgm:pt modelId="{33A02B30-5F52-4D5A-B668-138D74E864BD}" type="parTrans" cxnId="{FC208632-579A-4855-A750-F36FED23875B}">
      <dgm:prSet/>
      <dgm:spPr/>
      <dgm:t>
        <a:bodyPr/>
        <a:lstStyle/>
        <a:p>
          <a:endParaRPr lang="en-US"/>
        </a:p>
      </dgm:t>
    </dgm:pt>
    <dgm:pt modelId="{3AD9F37A-5D8F-4D41-85D8-7AA8EDF2711D}" type="sibTrans" cxnId="{FC208632-579A-4855-A750-F36FED23875B}">
      <dgm:prSet/>
      <dgm:spPr/>
      <dgm:t>
        <a:bodyPr/>
        <a:lstStyle/>
        <a:p>
          <a:endParaRPr lang="en-US"/>
        </a:p>
      </dgm:t>
    </dgm:pt>
    <dgm:pt modelId="{AC3EB0A6-B218-4D42-8060-A08CF1EC6919}">
      <dgm:prSet phldrT="[Text]" custT="1"/>
      <dgm:spPr/>
      <dgm:t>
        <a:bodyPr/>
        <a:lstStyle/>
        <a:p>
          <a:endParaRPr lang="en-US" sz="1700"/>
        </a:p>
      </dgm:t>
    </dgm:pt>
    <dgm:pt modelId="{7DB9E798-0BA4-4801-8609-E1D66A762A7E}" type="parTrans" cxnId="{A53755D9-E4AC-431E-9309-A7556C0026A5}">
      <dgm:prSet/>
      <dgm:spPr/>
      <dgm:t>
        <a:bodyPr/>
        <a:lstStyle/>
        <a:p>
          <a:endParaRPr lang="en-US"/>
        </a:p>
      </dgm:t>
    </dgm:pt>
    <dgm:pt modelId="{9652FEDE-5F6F-4BF2-9660-2A8DEA36A5AC}" type="sibTrans" cxnId="{A53755D9-E4AC-431E-9309-A7556C0026A5}">
      <dgm:prSet/>
      <dgm:spPr/>
      <dgm:t>
        <a:bodyPr/>
        <a:lstStyle/>
        <a:p>
          <a:endParaRPr lang="en-US"/>
        </a:p>
      </dgm:t>
    </dgm:pt>
    <dgm:pt modelId="{F13C29F2-8027-4DCB-B668-3AE429E028E7}">
      <dgm:prSet phldrT="[Text]" custT="1"/>
      <dgm:spPr/>
      <dgm:t>
        <a:bodyPr/>
        <a:lstStyle/>
        <a:p>
          <a:endParaRPr lang="en-US" sz="1700" i="1"/>
        </a:p>
      </dgm:t>
    </dgm:pt>
    <dgm:pt modelId="{C806FF0A-A4F7-41F2-8ECA-00CCB3ED484A}" type="parTrans" cxnId="{1BFB609C-45E3-4362-9A8E-59EEBD0D768F}">
      <dgm:prSet/>
      <dgm:spPr/>
      <dgm:t>
        <a:bodyPr/>
        <a:lstStyle/>
        <a:p>
          <a:endParaRPr lang="en-US"/>
        </a:p>
      </dgm:t>
    </dgm:pt>
    <dgm:pt modelId="{1D1F61BE-02BE-48CD-A42B-84AF153CCFDA}" type="sibTrans" cxnId="{1BFB609C-45E3-4362-9A8E-59EEBD0D768F}">
      <dgm:prSet/>
      <dgm:spPr/>
      <dgm:t>
        <a:bodyPr/>
        <a:lstStyle/>
        <a:p>
          <a:endParaRPr lang="en-US"/>
        </a:p>
      </dgm:t>
    </dgm:pt>
    <dgm:pt modelId="{FF7756D0-2828-403E-9614-D799A9B390C7}">
      <dgm:prSet phldrT="[Text]" custT="1"/>
      <dgm:spPr/>
      <dgm:t>
        <a:bodyPr/>
        <a:lstStyle/>
        <a:p>
          <a:endParaRPr lang="en-US" sz="1700" i="1"/>
        </a:p>
      </dgm:t>
    </dgm:pt>
    <dgm:pt modelId="{D86F8020-42BC-4A42-9C2B-CC5A3CC5C271}" type="parTrans" cxnId="{DAFB73C9-CB91-4D6D-9673-BCBC2FA546B4}">
      <dgm:prSet/>
      <dgm:spPr/>
      <dgm:t>
        <a:bodyPr/>
        <a:lstStyle/>
        <a:p>
          <a:endParaRPr lang="en-US"/>
        </a:p>
      </dgm:t>
    </dgm:pt>
    <dgm:pt modelId="{7589171B-13B7-4FC1-9939-4706BB0871B3}" type="sibTrans" cxnId="{DAFB73C9-CB91-4D6D-9673-BCBC2FA546B4}">
      <dgm:prSet/>
      <dgm:spPr/>
      <dgm:t>
        <a:bodyPr/>
        <a:lstStyle/>
        <a:p>
          <a:endParaRPr lang="en-US"/>
        </a:p>
      </dgm:t>
    </dgm:pt>
    <dgm:pt modelId="{8AA53480-FC21-4ECC-B026-105CF59EC883}" type="pres">
      <dgm:prSet presAssocID="{87BA0191-B325-48C3-B9FE-366297A24B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EC465E-2F72-4D2D-B9EA-6AF27210D611}" type="pres">
      <dgm:prSet presAssocID="{5E59F9AB-2872-4B35-9B73-41DB97DF1E21}" presName="composite" presStyleCnt="0"/>
      <dgm:spPr/>
    </dgm:pt>
    <dgm:pt modelId="{5A65EEDC-B77E-440E-AEB2-4FB743ACF69A}" type="pres">
      <dgm:prSet presAssocID="{5E59F9AB-2872-4B35-9B73-41DB97DF1E2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3672E-402F-4046-B1AC-B72E71CE66BC}" type="pres">
      <dgm:prSet presAssocID="{5E59F9AB-2872-4B35-9B73-41DB97DF1E2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8795B-6247-4BE6-B746-110DF5367D29}" type="pres">
      <dgm:prSet presAssocID="{F64676E8-8874-4E0E-9241-8FFE86328967}" presName="space" presStyleCnt="0"/>
      <dgm:spPr/>
    </dgm:pt>
    <dgm:pt modelId="{D8341318-85CF-446A-BBEA-9C95E096363E}" type="pres">
      <dgm:prSet presAssocID="{2E3CCE12-83DD-4EEA-8A17-EC1A49866797}" presName="composite" presStyleCnt="0"/>
      <dgm:spPr/>
    </dgm:pt>
    <dgm:pt modelId="{23A7CE13-CB0C-404F-BA1A-F6FDFA54EFA7}" type="pres">
      <dgm:prSet presAssocID="{2E3CCE12-83DD-4EEA-8A17-EC1A4986679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C67AA-E77F-4AFB-A08C-E3CB5415D78B}" type="pres">
      <dgm:prSet presAssocID="{2E3CCE12-83DD-4EEA-8A17-EC1A4986679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2D944-3E0E-4447-BAA4-0DFCFA350A5B}" type="pres">
      <dgm:prSet presAssocID="{85078C10-5F23-480B-A048-B59F85E90786}" presName="space" presStyleCnt="0"/>
      <dgm:spPr/>
    </dgm:pt>
    <dgm:pt modelId="{CA055266-7FF6-4CA1-B80B-E481C416AC74}" type="pres">
      <dgm:prSet presAssocID="{1C0350AB-BFDD-4F23-979D-67A0353D3E9A}" presName="composite" presStyleCnt="0"/>
      <dgm:spPr/>
    </dgm:pt>
    <dgm:pt modelId="{F6675F75-F6DF-493E-9393-CBBCF7AEED2F}" type="pres">
      <dgm:prSet presAssocID="{1C0350AB-BFDD-4F23-979D-67A0353D3E9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1CD99-0180-4997-914A-815322331330}" type="pres">
      <dgm:prSet presAssocID="{1C0350AB-BFDD-4F23-979D-67A0353D3E9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208632-579A-4855-A750-F36FED23875B}" srcId="{1C0350AB-BFDD-4F23-979D-67A0353D3E9A}" destId="{C513F3FB-74AC-4C15-8E3E-3409830099A9}" srcOrd="2" destOrd="0" parTransId="{33A02B30-5F52-4D5A-B668-138D74E864BD}" sibTransId="{3AD9F37A-5D8F-4D41-85D8-7AA8EDF2711D}"/>
    <dgm:cxn modelId="{BB0D49AC-891E-48CF-8914-279581CA0299}" type="presOf" srcId="{C513F3FB-74AC-4C15-8E3E-3409830099A9}" destId="{45D1CD99-0180-4997-914A-815322331330}" srcOrd="0" destOrd="2" presId="urn:microsoft.com/office/officeart/2005/8/layout/hList1"/>
    <dgm:cxn modelId="{B8D28A5D-FE0B-4CB7-815A-6801D5878C3A}" srcId="{87BA0191-B325-48C3-B9FE-366297A24B61}" destId="{2E3CCE12-83DD-4EEA-8A17-EC1A49866797}" srcOrd="1" destOrd="0" parTransId="{55006529-9776-4851-BD19-0E28346F5192}" sibTransId="{85078C10-5F23-480B-A048-B59F85E90786}"/>
    <dgm:cxn modelId="{10C560B6-7310-4E67-B86C-4691C162C77A}" srcId="{2E3CCE12-83DD-4EEA-8A17-EC1A49866797}" destId="{B1D79A3A-F7A9-4B64-AA12-3ADC13014E10}" srcOrd="0" destOrd="0" parTransId="{5BAE342C-47E5-48DE-9516-E04F40684146}" sibTransId="{A6AC01AA-A5E5-4EBE-BB3E-8DBD9D56D9E9}"/>
    <dgm:cxn modelId="{DAFB73C9-CB91-4D6D-9673-BCBC2FA546B4}" srcId="{5E59F9AB-2872-4B35-9B73-41DB97DF1E21}" destId="{FF7756D0-2828-403E-9614-D799A9B390C7}" srcOrd="1" destOrd="0" parTransId="{D86F8020-42BC-4A42-9C2B-CC5A3CC5C271}" sibTransId="{7589171B-13B7-4FC1-9939-4706BB0871B3}"/>
    <dgm:cxn modelId="{76F10C36-536C-4082-9FB1-BBC6903272DE}" type="presOf" srcId="{F13C29F2-8027-4DCB-B668-3AE429E028E7}" destId="{45D1CD99-0180-4997-914A-815322331330}" srcOrd="0" destOrd="1" presId="urn:microsoft.com/office/officeart/2005/8/layout/hList1"/>
    <dgm:cxn modelId="{7BE1A2F5-20C7-4737-AEFE-5954F855CEBB}" srcId="{5E59F9AB-2872-4B35-9B73-41DB97DF1E21}" destId="{30C5DD8A-7156-4A0F-BF4B-C18CAFBEE972}" srcOrd="0" destOrd="0" parTransId="{AB0DCC54-2FCF-48FC-8D6C-AD0097A2BE1B}" sibTransId="{F8EC06CF-76E9-46DB-863A-B1585967005C}"/>
    <dgm:cxn modelId="{7DE66956-FC23-4969-8605-2AF288294CB8}" type="presOf" srcId="{D6733DA1-2F36-43C3-953D-3FA856AE43EF}" destId="{45D1CD99-0180-4997-914A-815322331330}" srcOrd="0" destOrd="0" presId="urn:microsoft.com/office/officeart/2005/8/layout/hList1"/>
    <dgm:cxn modelId="{4D93AC7D-F159-4A21-9D55-5431E2C3D183}" type="presOf" srcId="{AC3EB0A6-B218-4D42-8060-A08CF1EC6919}" destId="{5ADC67AA-E77F-4AFB-A08C-E3CB5415D78B}" srcOrd="0" destOrd="1" presId="urn:microsoft.com/office/officeart/2005/8/layout/hList1"/>
    <dgm:cxn modelId="{6A2C875F-3524-4BEB-BB15-1B0218A572CC}" srcId="{1C0350AB-BFDD-4F23-979D-67A0353D3E9A}" destId="{D6733DA1-2F36-43C3-953D-3FA856AE43EF}" srcOrd="0" destOrd="0" parTransId="{EA882BF7-746F-4FC7-8198-B4F117361340}" sibTransId="{E41A9E24-E392-493E-9F71-AFB52063F86F}"/>
    <dgm:cxn modelId="{A0A6B8E0-FB6F-4234-9D42-436648905794}" type="presOf" srcId="{30C5DD8A-7156-4A0F-BF4B-C18CAFBEE972}" destId="{D253672E-402F-4046-B1AC-B72E71CE66BC}" srcOrd="0" destOrd="0" presId="urn:microsoft.com/office/officeart/2005/8/layout/hList1"/>
    <dgm:cxn modelId="{6B5954A9-E712-4D02-8269-58622A3BAC7C}" type="presOf" srcId="{E5E62AD5-1FEF-4594-9750-57BB5998C6B6}" destId="{5ADC67AA-E77F-4AFB-A08C-E3CB5415D78B}" srcOrd="0" destOrd="2" presId="urn:microsoft.com/office/officeart/2005/8/layout/hList1"/>
    <dgm:cxn modelId="{623A9911-30A7-465A-A96E-A89C3012205E}" type="presOf" srcId="{5E59F9AB-2872-4B35-9B73-41DB97DF1E21}" destId="{5A65EEDC-B77E-440E-AEB2-4FB743ACF69A}" srcOrd="0" destOrd="0" presId="urn:microsoft.com/office/officeart/2005/8/layout/hList1"/>
    <dgm:cxn modelId="{34448CE4-A366-4023-85D2-D9FFA5E67F4D}" type="presOf" srcId="{B1D79A3A-F7A9-4B64-AA12-3ADC13014E10}" destId="{5ADC67AA-E77F-4AFB-A08C-E3CB5415D78B}" srcOrd="0" destOrd="0" presId="urn:microsoft.com/office/officeart/2005/8/layout/hList1"/>
    <dgm:cxn modelId="{FC6DC48E-3E35-4506-A620-E2FE81B3B072}" type="presOf" srcId="{1C0350AB-BFDD-4F23-979D-67A0353D3E9A}" destId="{F6675F75-F6DF-493E-9393-CBBCF7AEED2F}" srcOrd="0" destOrd="0" presId="urn:microsoft.com/office/officeart/2005/8/layout/hList1"/>
    <dgm:cxn modelId="{1BFB609C-45E3-4362-9A8E-59EEBD0D768F}" srcId="{1C0350AB-BFDD-4F23-979D-67A0353D3E9A}" destId="{F13C29F2-8027-4DCB-B668-3AE429E028E7}" srcOrd="1" destOrd="0" parTransId="{C806FF0A-A4F7-41F2-8ECA-00CCB3ED484A}" sibTransId="{1D1F61BE-02BE-48CD-A42B-84AF153CCFDA}"/>
    <dgm:cxn modelId="{A53755D9-E4AC-431E-9309-A7556C0026A5}" srcId="{2E3CCE12-83DD-4EEA-8A17-EC1A49866797}" destId="{AC3EB0A6-B218-4D42-8060-A08CF1EC6919}" srcOrd="1" destOrd="0" parTransId="{7DB9E798-0BA4-4801-8609-E1D66A762A7E}" sibTransId="{9652FEDE-5F6F-4BF2-9660-2A8DEA36A5AC}"/>
    <dgm:cxn modelId="{517C863B-5077-4242-BD2E-4A1AB84101DC}" type="presOf" srcId="{2E3CCE12-83DD-4EEA-8A17-EC1A49866797}" destId="{23A7CE13-CB0C-404F-BA1A-F6FDFA54EFA7}" srcOrd="0" destOrd="0" presId="urn:microsoft.com/office/officeart/2005/8/layout/hList1"/>
    <dgm:cxn modelId="{FAD1D1BF-3F2C-43B6-AA04-CD34DBA6906C}" srcId="{87BA0191-B325-48C3-B9FE-366297A24B61}" destId="{1C0350AB-BFDD-4F23-979D-67A0353D3E9A}" srcOrd="2" destOrd="0" parTransId="{1DD6E29F-6300-4195-BA01-A79A96742E6A}" sibTransId="{6046F5B1-D039-4C76-B8BC-9484ABBE9BB4}"/>
    <dgm:cxn modelId="{CD9FBE7C-B450-4489-919A-5576C96B66CE}" srcId="{87BA0191-B325-48C3-B9FE-366297A24B61}" destId="{5E59F9AB-2872-4B35-9B73-41DB97DF1E21}" srcOrd="0" destOrd="0" parTransId="{F4002F5A-40B1-4FDA-8CED-7F023C30E307}" sibTransId="{F64676E8-8874-4E0E-9241-8FFE86328967}"/>
    <dgm:cxn modelId="{21D735BB-A461-486D-A584-432492CE4582}" type="presOf" srcId="{FF7756D0-2828-403E-9614-D799A9B390C7}" destId="{D253672E-402F-4046-B1AC-B72E71CE66BC}" srcOrd="0" destOrd="1" presId="urn:microsoft.com/office/officeart/2005/8/layout/hList1"/>
    <dgm:cxn modelId="{DB5C61EC-D2D1-4697-855A-CABB4CDFB71D}" type="presOf" srcId="{D8A35B9E-3A4C-4A01-BA75-2DDE58BEABFE}" destId="{D253672E-402F-4046-B1AC-B72E71CE66BC}" srcOrd="0" destOrd="2" presId="urn:microsoft.com/office/officeart/2005/8/layout/hList1"/>
    <dgm:cxn modelId="{ADDABA69-DC88-45EC-859A-2ABEA203617E}" srcId="{5E59F9AB-2872-4B35-9B73-41DB97DF1E21}" destId="{D8A35B9E-3A4C-4A01-BA75-2DDE58BEABFE}" srcOrd="2" destOrd="0" parTransId="{482B8D61-162A-4758-AC09-603591E3E698}" sibTransId="{90D588A5-0A8D-4B67-ACC5-00250A164844}"/>
    <dgm:cxn modelId="{B9A0670D-A409-4550-B046-80BAAB223A03}" srcId="{2E3CCE12-83DD-4EEA-8A17-EC1A49866797}" destId="{E5E62AD5-1FEF-4594-9750-57BB5998C6B6}" srcOrd="2" destOrd="0" parTransId="{DAD21FFB-75A5-4F10-8D0F-82274A573C7E}" sibTransId="{D91BC1C5-947C-43DD-9B48-018E871AF2AF}"/>
    <dgm:cxn modelId="{558AF6E8-1750-4DA8-B306-7FA825D019A6}" type="presOf" srcId="{87BA0191-B325-48C3-B9FE-366297A24B61}" destId="{8AA53480-FC21-4ECC-B026-105CF59EC883}" srcOrd="0" destOrd="0" presId="urn:microsoft.com/office/officeart/2005/8/layout/hList1"/>
    <dgm:cxn modelId="{6FDFC85A-9083-461B-977C-A86C03262862}" type="presParOf" srcId="{8AA53480-FC21-4ECC-B026-105CF59EC883}" destId="{DEEC465E-2F72-4D2D-B9EA-6AF27210D611}" srcOrd="0" destOrd="0" presId="urn:microsoft.com/office/officeart/2005/8/layout/hList1"/>
    <dgm:cxn modelId="{D90BBD8E-632A-41E3-9F46-8C6FA031B5E0}" type="presParOf" srcId="{DEEC465E-2F72-4D2D-B9EA-6AF27210D611}" destId="{5A65EEDC-B77E-440E-AEB2-4FB743ACF69A}" srcOrd="0" destOrd="0" presId="urn:microsoft.com/office/officeart/2005/8/layout/hList1"/>
    <dgm:cxn modelId="{53B56A46-E4F4-4844-8026-431E67D24526}" type="presParOf" srcId="{DEEC465E-2F72-4D2D-B9EA-6AF27210D611}" destId="{D253672E-402F-4046-B1AC-B72E71CE66BC}" srcOrd="1" destOrd="0" presId="urn:microsoft.com/office/officeart/2005/8/layout/hList1"/>
    <dgm:cxn modelId="{50C7CB5F-A677-4E83-9A01-5B274990C62A}" type="presParOf" srcId="{8AA53480-FC21-4ECC-B026-105CF59EC883}" destId="{4768795B-6247-4BE6-B746-110DF5367D29}" srcOrd="1" destOrd="0" presId="urn:microsoft.com/office/officeart/2005/8/layout/hList1"/>
    <dgm:cxn modelId="{AA002E5E-891B-4542-802A-DA6D43FFA3E4}" type="presParOf" srcId="{8AA53480-FC21-4ECC-B026-105CF59EC883}" destId="{D8341318-85CF-446A-BBEA-9C95E096363E}" srcOrd="2" destOrd="0" presId="urn:microsoft.com/office/officeart/2005/8/layout/hList1"/>
    <dgm:cxn modelId="{CD7E8845-3632-4907-8772-14BDBC1718B7}" type="presParOf" srcId="{D8341318-85CF-446A-BBEA-9C95E096363E}" destId="{23A7CE13-CB0C-404F-BA1A-F6FDFA54EFA7}" srcOrd="0" destOrd="0" presId="urn:microsoft.com/office/officeart/2005/8/layout/hList1"/>
    <dgm:cxn modelId="{A5E43A3C-391F-4C2A-ABA6-E9B0E7210AE1}" type="presParOf" srcId="{D8341318-85CF-446A-BBEA-9C95E096363E}" destId="{5ADC67AA-E77F-4AFB-A08C-E3CB5415D78B}" srcOrd="1" destOrd="0" presId="urn:microsoft.com/office/officeart/2005/8/layout/hList1"/>
    <dgm:cxn modelId="{A2ACB4F8-64EF-4273-A7B1-6839DE0E8FDF}" type="presParOf" srcId="{8AA53480-FC21-4ECC-B026-105CF59EC883}" destId="{56C2D944-3E0E-4447-BAA4-0DFCFA350A5B}" srcOrd="3" destOrd="0" presId="urn:microsoft.com/office/officeart/2005/8/layout/hList1"/>
    <dgm:cxn modelId="{E10752F8-343B-4BEC-9D58-2AE55B8DF10B}" type="presParOf" srcId="{8AA53480-FC21-4ECC-B026-105CF59EC883}" destId="{CA055266-7FF6-4CA1-B80B-E481C416AC74}" srcOrd="4" destOrd="0" presId="urn:microsoft.com/office/officeart/2005/8/layout/hList1"/>
    <dgm:cxn modelId="{779D3E92-3E59-4E83-AD21-9F85B07E936F}" type="presParOf" srcId="{CA055266-7FF6-4CA1-B80B-E481C416AC74}" destId="{F6675F75-F6DF-493E-9393-CBBCF7AEED2F}" srcOrd="0" destOrd="0" presId="urn:microsoft.com/office/officeart/2005/8/layout/hList1"/>
    <dgm:cxn modelId="{81D2EFCC-B0E4-4381-B19D-F61D5B82EB27}" type="presParOf" srcId="{CA055266-7FF6-4CA1-B80B-E481C416AC74}" destId="{45D1CD99-0180-4997-914A-8153223313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BA0191-B325-48C3-B9FE-366297A24B6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59F9AB-2872-4B35-9B73-41DB97DF1E21}">
      <dgm:prSet phldrT="[Text]"/>
      <dgm:spPr/>
      <dgm:t>
        <a:bodyPr/>
        <a:lstStyle/>
        <a:p>
          <a:r>
            <a:rPr lang="en-US"/>
            <a:t>narasi kemurnian/menodai</a:t>
          </a:r>
        </a:p>
      </dgm:t>
    </dgm:pt>
    <dgm:pt modelId="{F4002F5A-40B1-4FDA-8CED-7F023C30E307}" type="parTrans" cxnId="{CD9FBE7C-B450-4489-919A-5576C96B66CE}">
      <dgm:prSet/>
      <dgm:spPr/>
      <dgm:t>
        <a:bodyPr/>
        <a:lstStyle/>
        <a:p>
          <a:endParaRPr lang="en-US"/>
        </a:p>
      </dgm:t>
    </dgm:pt>
    <dgm:pt modelId="{F64676E8-8874-4E0E-9241-8FFE86328967}" type="sibTrans" cxnId="{CD9FBE7C-B450-4489-919A-5576C96B66CE}">
      <dgm:prSet/>
      <dgm:spPr/>
      <dgm:t>
        <a:bodyPr/>
        <a:lstStyle/>
        <a:p>
          <a:endParaRPr lang="en-US"/>
        </a:p>
      </dgm:t>
    </dgm:pt>
    <dgm:pt modelId="{30C5DD8A-7156-4A0F-BF4B-C18CAFBEE972}">
      <dgm:prSet phldrT="[Text]" custT="1"/>
      <dgm:spPr/>
      <dgm:t>
        <a:bodyPr/>
        <a:lstStyle/>
        <a:p>
          <a:r>
            <a:rPr lang="en-US" sz="2200" kern="1200"/>
            <a:t>kemurnian/kesucian</a:t>
          </a:r>
          <a:br>
            <a:rPr lang="en-US" sz="2200" kern="1200"/>
          </a:br>
          <a:r>
            <a:rPr lang="en-US" sz="1800" i="1" kern="1200"/>
            <a:t>agama adalah hal suci, karena itu kita harus menjaga kemurniannya</a:t>
          </a:r>
          <a:endParaRPr lang="en-US" sz="1800" kern="1200"/>
        </a:p>
      </dgm:t>
    </dgm:pt>
    <dgm:pt modelId="{AB0DCC54-2FCF-48FC-8D6C-AD0097A2BE1B}" type="parTrans" cxnId="{7BE1A2F5-20C7-4737-AEFE-5954F855CEBB}">
      <dgm:prSet/>
      <dgm:spPr/>
      <dgm:t>
        <a:bodyPr/>
        <a:lstStyle/>
        <a:p>
          <a:endParaRPr lang="en-US"/>
        </a:p>
      </dgm:t>
    </dgm:pt>
    <dgm:pt modelId="{F8EC06CF-76E9-46DB-863A-B1585967005C}" type="sibTrans" cxnId="{7BE1A2F5-20C7-4737-AEFE-5954F855CEBB}">
      <dgm:prSet/>
      <dgm:spPr/>
      <dgm:t>
        <a:bodyPr/>
        <a:lstStyle/>
        <a:p>
          <a:endParaRPr lang="en-US"/>
        </a:p>
      </dgm:t>
    </dgm:pt>
    <dgm:pt modelId="{2E3CCE12-83DD-4EEA-8A17-EC1A49866797}">
      <dgm:prSet phldrT="[Text]"/>
      <dgm:spPr/>
      <dgm:t>
        <a:bodyPr/>
        <a:lstStyle/>
        <a:p>
          <a:r>
            <a:rPr lang="en-US"/>
            <a:t>narasi kemerdekaan/menindas</a:t>
          </a:r>
        </a:p>
      </dgm:t>
    </dgm:pt>
    <dgm:pt modelId="{55006529-9776-4851-BD19-0E28346F5192}" type="parTrans" cxnId="{B8D28A5D-FE0B-4CB7-815A-6801D5878C3A}">
      <dgm:prSet/>
      <dgm:spPr/>
      <dgm:t>
        <a:bodyPr/>
        <a:lstStyle/>
        <a:p>
          <a:endParaRPr lang="en-US"/>
        </a:p>
      </dgm:t>
    </dgm:pt>
    <dgm:pt modelId="{85078C10-5F23-480B-A048-B59F85E90786}" type="sibTrans" cxnId="{B8D28A5D-FE0B-4CB7-815A-6801D5878C3A}">
      <dgm:prSet/>
      <dgm:spPr/>
      <dgm:t>
        <a:bodyPr/>
        <a:lstStyle/>
        <a:p>
          <a:endParaRPr lang="en-US"/>
        </a:p>
      </dgm:t>
    </dgm:pt>
    <dgm:pt modelId="{B1D79A3A-F7A9-4B64-AA12-3ADC13014E10}">
      <dgm:prSet phldrT="[Text]" custT="1"/>
      <dgm:spPr/>
      <dgm:t>
        <a:bodyPr/>
        <a:lstStyle/>
        <a:p>
          <a:r>
            <a:rPr lang="en-US" sz="2200" kern="1200"/>
            <a:t>merdeka</a:t>
          </a:r>
          <a:br>
            <a:rPr lang="en-US" sz="2200" kern="1200"/>
          </a:br>
          <a:r>
            <a:rPr lang="en-US" sz="1800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 Medium"/>
              <a:ea typeface="+mn-ea"/>
              <a:cs typeface="+mn-cs"/>
            </a:rPr>
            <a:t>sebagai minoritas, kami punya hak untuk beribadah dan berkeyakinan. itu kemerdekaan kami.    </a:t>
          </a:r>
        </a:p>
      </dgm:t>
    </dgm:pt>
    <dgm:pt modelId="{5BAE342C-47E5-48DE-9516-E04F40684146}" type="parTrans" cxnId="{10C560B6-7310-4E67-B86C-4691C162C77A}">
      <dgm:prSet/>
      <dgm:spPr/>
      <dgm:t>
        <a:bodyPr/>
        <a:lstStyle/>
        <a:p>
          <a:endParaRPr lang="en-US"/>
        </a:p>
      </dgm:t>
    </dgm:pt>
    <dgm:pt modelId="{A6AC01AA-A5E5-4EBE-BB3E-8DBD9D56D9E9}" type="sibTrans" cxnId="{10C560B6-7310-4E67-B86C-4691C162C77A}">
      <dgm:prSet/>
      <dgm:spPr/>
      <dgm:t>
        <a:bodyPr/>
        <a:lstStyle/>
        <a:p>
          <a:endParaRPr lang="en-US"/>
        </a:p>
      </dgm:t>
    </dgm:pt>
    <dgm:pt modelId="{59E49019-D459-47A0-A1E1-FA1D7F0EC426}">
      <dgm:prSet phldrT="[Text]" custT="1"/>
      <dgm:spPr/>
      <dgm:t>
        <a:bodyPr/>
        <a:lstStyle/>
        <a:p>
          <a:r>
            <a:rPr lang="en-US" sz="2200" kern="1200"/>
            <a:t>menodai</a:t>
          </a:r>
          <a:br>
            <a:rPr lang="en-US" sz="2200" kern="1200"/>
          </a:br>
          <a:r>
            <a:rPr lang="en-US" sz="1800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 Medium"/>
              <a:ea typeface="+mn-ea"/>
              <a:cs typeface="+mn-cs"/>
            </a:rPr>
            <a:t>terhadap kelompok sesat, tidak apa-apa kita melarangnya karena mereka menodai kemurnian agama kita </a:t>
          </a:r>
        </a:p>
      </dgm:t>
    </dgm:pt>
    <dgm:pt modelId="{F1294DB0-EF5C-45E8-81CA-32CDD938CDCF}" type="parTrans" cxnId="{8965B681-0813-4A03-A34A-AF4CD7F52284}">
      <dgm:prSet/>
      <dgm:spPr/>
      <dgm:t>
        <a:bodyPr/>
        <a:lstStyle/>
        <a:p>
          <a:endParaRPr lang="en-US"/>
        </a:p>
      </dgm:t>
    </dgm:pt>
    <dgm:pt modelId="{9D4A9B76-C10B-41BE-935F-DE7F24691C87}" type="sibTrans" cxnId="{8965B681-0813-4A03-A34A-AF4CD7F52284}">
      <dgm:prSet/>
      <dgm:spPr/>
      <dgm:t>
        <a:bodyPr/>
        <a:lstStyle/>
        <a:p>
          <a:endParaRPr lang="en-US"/>
        </a:p>
      </dgm:t>
    </dgm:pt>
    <dgm:pt modelId="{E5E62AD5-1FEF-4594-9750-57BB5998C6B6}">
      <dgm:prSet phldrT="[Text]" custT="1"/>
      <dgm:spPr/>
      <dgm:t>
        <a:bodyPr/>
        <a:lstStyle/>
        <a:p>
          <a:r>
            <a:rPr lang="en-US" sz="2200" kern="1200"/>
            <a:t>menindas</a:t>
          </a:r>
          <a:br>
            <a:rPr lang="en-US" sz="2200" kern="1200"/>
          </a:br>
          <a:r>
            <a:rPr lang="en-US" sz="1800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 Medium"/>
              <a:ea typeface="+mn-ea"/>
              <a:cs typeface="+mn-cs"/>
            </a:rPr>
            <a:t>di Indonesia, </a:t>
          </a:r>
          <a:r>
            <a:rPr lang="en-US" sz="1800" i="1" kern="1200"/>
            <a:t>umat Islam miskin dan menderita karena selalu ditindas oleh tirani minoritas</a:t>
          </a:r>
          <a:endParaRPr lang="en-US" sz="1800" i="1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DAD21FFB-75A5-4F10-8D0F-82274A573C7E}" type="parTrans" cxnId="{B9A0670D-A409-4550-B046-80BAAB223A03}">
      <dgm:prSet/>
      <dgm:spPr/>
      <dgm:t>
        <a:bodyPr/>
        <a:lstStyle/>
        <a:p>
          <a:endParaRPr lang="en-US"/>
        </a:p>
      </dgm:t>
    </dgm:pt>
    <dgm:pt modelId="{D91BC1C5-947C-43DD-9B48-018E871AF2AF}" type="sibTrans" cxnId="{B9A0670D-A409-4550-B046-80BAAB223A03}">
      <dgm:prSet/>
      <dgm:spPr/>
      <dgm:t>
        <a:bodyPr/>
        <a:lstStyle/>
        <a:p>
          <a:endParaRPr lang="en-US"/>
        </a:p>
      </dgm:t>
    </dgm:pt>
    <dgm:pt modelId="{1C0350AB-BFDD-4F23-979D-67A0353D3E9A}">
      <dgm:prSet phldrT="[Text]"/>
      <dgm:spPr/>
      <dgm:t>
        <a:bodyPr/>
        <a:lstStyle/>
        <a:p>
          <a:r>
            <a:rPr lang="en-US"/>
            <a:t>narasi loyalitas/khianat</a:t>
          </a:r>
        </a:p>
      </dgm:t>
    </dgm:pt>
    <dgm:pt modelId="{1DD6E29F-6300-4195-BA01-A79A96742E6A}" type="parTrans" cxnId="{FAD1D1BF-3F2C-43B6-AA04-CD34DBA6906C}">
      <dgm:prSet/>
      <dgm:spPr/>
      <dgm:t>
        <a:bodyPr/>
        <a:lstStyle/>
        <a:p>
          <a:endParaRPr lang="en-US"/>
        </a:p>
      </dgm:t>
    </dgm:pt>
    <dgm:pt modelId="{6046F5B1-D039-4C76-B8BC-9484ABBE9BB4}" type="sibTrans" cxnId="{FAD1D1BF-3F2C-43B6-AA04-CD34DBA6906C}">
      <dgm:prSet/>
      <dgm:spPr/>
      <dgm:t>
        <a:bodyPr/>
        <a:lstStyle/>
        <a:p>
          <a:endParaRPr lang="en-US"/>
        </a:p>
      </dgm:t>
    </dgm:pt>
    <dgm:pt modelId="{D6733DA1-2F36-43C3-953D-3FA856AE43EF}">
      <dgm:prSet phldrT="[Text]" custT="1"/>
      <dgm:spPr/>
      <dgm:t>
        <a:bodyPr/>
        <a:lstStyle/>
        <a:p>
          <a:r>
            <a:rPr lang="en-US" sz="2400"/>
            <a:t>loyal</a:t>
          </a:r>
          <a:br>
            <a:rPr lang="en-US" sz="2400"/>
          </a:br>
          <a:r>
            <a:rPr lang="en-US" sz="1800" i="1"/>
            <a:t>kita harus setia kepada Imam Besar kita</a:t>
          </a:r>
          <a:endParaRPr lang="en-US" sz="2400"/>
        </a:p>
      </dgm:t>
    </dgm:pt>
    <dgm:pt modelId="{EA882BF7-746F-4FC7-8198-B4F117361340}" type="parTrans" cxnId="{6A2C875F-3524-4BEB-BB15-1B0218A572CC}">
      <dgm:prSet/>
      <dgm:spPr/>
      <dgm:t>
        <a:bodyPr/>
        <a:lstStyle/>
        <a:p>
          <a:endParaRPr lang="en-US"/>
        </a:p>
      </dgm:t>
    </dgm:pt>
    <dgm:pt modelId="{E41A9E24-E392-493E-9F71-AFB52063F86F}" type="sibTrans" cxnId="{6A2C875F-3524-4BEB-BB15-1B0218A572CC}">
      <dgm:prSet/>
      <dgm:spPr/>
      <dgm:t>
        <a:bodyPr/>
        <a:lstStyle/>
        <a:p>
          <a:endParaRPr lang="en-US"/>
        </a:p>
      </dgm:t>
    </dgm:pt>
    <dgm:pt modelId="{66BAC285-D521-4B44-B544-FB0786E04C4D}">
      <dgm:prSet phldrT="[Text]" custT="1"/>
      <dgm:spPr/>
      <dgm:t>
        <a:bodyPr/>
        <a:lstStyle/>
        <a:p>
          <a:r>
            <a:rPr lang="en-US" sz="2400"/>
            <a:t>khianat</a:t>
          </a:r>
          <a:br>
            <a:rPr lang="en-US" sz="2400"/>
          </a:br>
          <a:r>
            <a:rPr lang="en-US" sz="1800" i="1"/>
            <a:t>Pancasila adalah thoghut, karena itu mengikuti Pemerintah sama dengan kita khianat kepada agama kita</a:t>
          </a:r>
          <a:endParaRPr lang="en-US" sz="1800"/>
        </a:p>
      </dgm:t>
    </dgm:pt>
    <dgm:pt modelId="{8AFFD488-F8F4-4AD2-B08A-6F768A4AFE8B}" type="parTrans" cxnId="{AE6311F1-13D9-41B7-BA4E-76701D9B8AF0}">
      <dgm:prSet/>
      <dgm:spPr/>
      <dgm:t>
        <a:bodyPr/>
        <a:lstStyle/>
        <a:p>
          <a:endParaRPr lang="en-US"/>
        </a:p>
      </dgm:t>
    </dgm:pt>
    <dgm:pt modelId="{EDB3CD4B-9EEA-4088-8330-4D94684A2C2F}" type="sibTrans" cxnId="{AE6311F1-13D9-41B7-BA4E-76701D9B8AF0}">
      <dgm:prSet/>
      <dgm:spPr/>
      <dgm:t>
        <a:bodyPr/>
        <a:lstStyle/>
        <a:p>
          <a:endParaRPr lang="en-US"/>
        </a:p>
      </dgm:t>
    </dgm:pt>
    <dgm:pt modelId="{2A61EFF9-25BC-4C95-97B1-AF0C91B7A853}">
      <dgm:prSet phldrT="[Text]" custT="1"/>
      <dgm:spPr/>
      <dgm:t>
        <a:bodyPr/>
        <a:lstStyle/>
        <a:p>
          <a:endParaRPr lang="en-US" sz="1800" kern="1200"/>
        </a:p>
      </dgm:t>
    </dgm:pt>
    <dgm:pt modelId="{00F092EF-8A2B-42F6-974E-975442D97662}" type="parTrans" cxnId="{92B6ABDE-445D-42C4-ABD9-7CD8A7A59D9D}">
      <dgm:prSet/>
      <dgm:spPr/>
      <dgm:t>
        <a:bodyPr/>
        <a:lstStyle/>
        <a:p>
          <a:endParaRPr lang="en-US"/>
        </a:p>
      </dgm:t>
    </dgm:pt>
    <dgm:pt modelId="{EB0C478C-8636-469F-A8AA-F1A35C124F00}" type="sibTrans" cxnId="{92B6ABDE-445D-42C4-ABD9-7CD8A7A59D9D}">
      <dgm:prSet/>
      <dgm:spPr/>
      <dgm:t>
        <a:bodyPr/>
        <a:lstStyle/>
        <a:p>
          <a:endParaRPr lang="en-US"/>
        </a:p>
      </dgm:t>
    </dgm:pt>
    <dgm:pt modelId="{41519C71-B4C2-4B71-868D-02B03D0C08C9}">
      <dgm:prSet phldrT="[Text]" custT="1"/>
      <dgm:spPr/>
      <dgm:t>
        <a:bodyPr/>
        <a:lstStyle/>
        <a:p>
          <a:endParaRPr lang="en-US" sz="2400"/>
        </a:p>
      </dgm:t>
    </dgm:pt>
    <dgm:pt modelId="{14EC20CB-77FC-4A55-AA94-2BB5FC55FBBB}" type="parTrans" cxnId="{68558462-8CBF-4D19-8065-3430C626D0B0}">
      <dgm:prSet/>
      <dgm:spPr/>
      <dgm:t>
        <a:bodyPr/>
        <a:lstStyle/>
        <a:p>
          <a:endParaRPr lang="en-US"/>
        </a:p>
      </dgm:t>
    </dgm:pt>
    <dgm:pt modelId="{F9E07FEE-C204-45EC-8B7C-DBF3454FE203}" type="sibTrans" cxnId="{68558462-8CBF-4D19-8065-3430C626D0B0}">
      <dgm:prSet/>
      <dgm:spPr/>
      <dgm:t>
        <a:bodyPr/>
        <a:lstStyle/>
        <a:p>
          <a:endParaRPr lang="en-US"/>
        </a:p>
      </dgm:t>
    </dgm:pt>
    <dgm:pt modelId="{90F341E9-9A75-4923-BA3A-6F69018FACE6}">
      <dgm:prSet phldrT="[Text]" custT="1"/>
      <dgm:spPr/>
      <dgm:t>
        <a:bodyPr/>
        <a:lstStyle/>
        <a:p>
          <a:endParaRPr lang="en-US" sz="1800" i="1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Roboto Medium"/>
            <a:ea typeface="+mn-ea"/>
            <a:cs typeface="+mn-cs"/>
          </a:endParaRPr>
        </a:p>
      </dgm:t>
    </dgm:pt>
    <dgm:pt modelId="{2B558A2D-C382-488F-8F5C-696AC370C7C0}" type="parTrans" cxnId="{ACD68371-21D7-4AC4-95B3-891C460B42D0}">
      <dgm:prSet/>
      <dgm:spPr/>
      <dgm:t>
        <a:bodyPr/>
        <a:lstStyle/>
        <a:p>
          <a:endParaRPr lang="en-US"/>
        </a:p>
      </dgm:t>
    </dgm:pt>
    <dgm:pt modelId="{74149E69-6091-4612-895B-18069C9B1562}" type="sibTrans" cxnId="{ACD68371-21D7-4AC4-95B3-891C460B42D0}">
      <dgm:prSet/>
      <dgm:spPr/>
      <dgm:t>
        <a:bodyPr/>
        <a:lstStyle/>
        <a:p>
          <a:endParaRPr lang="en-US"/>
        </a:p>
      </dgm:t>
    </dgm:pt>
    <dgm:pt modelId="{CFBF5966-EDCA-46BF-A32B-0061F927E2FA}" type="pres">
      <dgm:prSet presAssocID="{87BA0191-B325-48C3-B9FE-366297A24B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BF4C35-91DF-4525-BD0A-9FB215D3CD03}" type="pres">
      <dgm:prSet presAssocID="{5E59F9AB-2872-4B35-9B73-41DB97DF1E21}" presName="composite" presStyleCnt="0"/>
      <dgm:spPr/>
    </dgm:pt>
    <dgm:pt modelId="{97BFBE70-1CB8-464B-A6D0-93CDB4465D77}" type="pres">
      <dgm:prSet presAssocID="{5E59F9AB-2872-4B35-9B73-41DB97DF1E2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766E7-500F-4561-8CCE-B2DBEFE21861}" type="pres">
      <dgm:prSet presAssocID="{5E59F9AB-2872-4B35-9B73-41DB97DF1E2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4521E-68DD-4C57-BC84-9112FDBA5DC1}" type="pres">
      <dgm:prSet presAssocID="{F64676E8-8874-4E0E-9241-8FFE86328967}" presName="space" presStyleCnt="0"/>
      <dgm:spPr/>
    </dgm:pt>
    <dgm:pt modelId="{8309B5A2-32EE-4DB7-90DE-E59F7B27D45F}" type="pres">
      <dgm:prSet presAssocID="{2E3CCE12-83DD-4EEA-8A17-EC1A49866797}" presName="composite" presStyleCnt="0"/>
      <dgm:spPr/>
    </dgm:pt>
    <dgm:pt modelId="{03A342D0-8D2E-40BD-9167-285AA39CEEAB}" type="pres">
      <dgm:prSet presAssocID="{2E3CCE12-83DD-4EEA-8A17-EC1A4986679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958AF-0B4E-440D-BB35-D4F80C44F4AA}" type="pres">
      <dgm:prSet presAssocID="{2E3CCE12-83DD-4EEA-8A17-EC1A4986679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F75A0-EA34-4DA1-853C-2140BB6A7932}" type="pres">
      <dgm:prSet presAssocID="{85078C10-5F23-480B-A048-B59F85E90786}" presName="space" presStyleCnt="0"/>
      <dgm:spPr/>
    </dgm:pt>
    <dgm:pt modelId="{63AB6DB8-1E14-4CD8-AAB2-17C55FD7BD2E}" type="pres">
      <dgm:prSet presAssocID="{1C0350AB-BFDD-4F23-979D-67A0353D3E9A}" presName="composite" presStyleCnt="0"/>
      <dgm:spPr/>
    </dgm:pt>
    <dgm:pt modelId="{4500195E-F074-41F3-8CD4-E61E9E549EB6}" type="pres">
      <dgm:prSet presAssocID="{1C0350AB-BFDD-4F23-979D-67A0353D3E9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20863-4BE8-402E-BFFA-3A35BB9F26A2}" type="pres">
      <dgm:prSet presAssocID="{1C0350AB-BFDD-4F23-979D-67A0353D3E9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71E882-AA80-40BC-8EAF-BB1D0E7A1614}" type="presOf" srcId="{87BA0191-B325-48C3-B9FE-366297A24B61}" destId="{CFBF5966-EDCA-46BF-A32B-0061F927E2FA}" srcOrd="0" destOrd="0" presId="urn:microsoft.com/office/officeart/2005/8/layout/hList1"/>
    <dgm:cxn modelId="{B8D28A5D-FE0B-4CB7-815A-6801D5878C3A}" srcId="{87BA0191-B325-48C3-B9FE-366297A24B61}" destId="{2E3CCE12-83DD-4EEA-8A17-EC1A49866797}" srcOrd="1" destOrd="0" parTransId="{55006529-9776-4851-BD19-0E28346F5192}" sibTransId="{85078C10-5F23-480B-A048-B59F85E90786}"/>
    <dgm:cxn modelId="{10C560B6-7310-4E67-B86C-4691C162C77A}" srcId="{2E3CCE12-83DD-4EEA-8A17-EC1A49866797}" destId="{B1D79A3A-F7A9-4B64-AA12-3ADC13014E10}" srcOrd="0" destOrd="0" parTransId="{5BAE342C-47E5-48DE-9516-E04F40684146}" sibTransId="{A6AC01AA-A5E5-4EBE-BB3E-8DBD9D56D9E9}"/>
    <dgm:cxn modelId="{5780EEEE-E1C2-4004-9F93-FE654E88CAC1}" type="presOf" srcId="{59E49019-D459-47A0-A1E1-FA1D7F0EC426}" destId="{4DA766E7-500F-4561-8CCE-B2DBEFE21861}" srcOrd="0" destOrd="2" presId="urn:microsoft.com/office/officeart/2005/8/layout/hList1"/>
    <dgm:cxn modelId="{DAA70C4D-0D94-4783-B9DB-4F5FA8820BBD}" type="presOf" srcId="{2A61EFF9-25BC-4C95-97B1-AF0C91B7A853}" destId="{4DA766E7-500F-4561-8CCE-B2DBEFE21861}" srcOrd="0" destOrd="1" presId="urn:microsoft.com/office/officeart/2005/8/layout/hList1"/>
    <dgm:cxn modelId="{7BE1A2F5-20C7-4737-AEFE-5954F855CEBB}" srcId="{5E59F9AB-2872-4B35-9B73-41DB97DF1E21}" destId="{30C5DD8A-7156-4A0F-BF4B-C18CAFBEE972}" srcOrd="0" destOrd="0" parTransId="{AB0DCC54-2FCF-48FC-8D6C-AD0097A2BE1B}" sibTransId="{F8EC06CF-76E9-46DB-863A-B1585967005C}"/>
    <dgm:cxn modelId="{56E76717-32E3-4FD5-AA50-83D4D7F31EE9}" type="presOf" srcId="{B1D79A3A-F7A9-4B64-AA12-3ADC13014E10}" destId="{D4C958AF-0B4E-440D-BB35-D4F80C44F4AA}" srcOrd="0" destOrd="0" presId="urn:microsoft.com/office/officeart/2005/8/layout/hList1"/>
    <dgm:cxn modelId="{6A2C875F-3524-4BEB-BB15-1B0218A572CC}" srcId="{1C0350AB-BFDD-4F23-979D-67A0353D3E9A}" destId="{D6733DA1-2F36-43C3-953D-3FA856AE43EF}" srcOrd="0" destOrd="0" parTransId="{EA882BF7-746F-4FC7-8198-B4F117361340}" sibTransId="{E41A9E24-E392-493E-9F71-AFB52063F86F}"/>
    <dgm:cxn modelId="{9D6CB379-E789-48E0-97B6-B96187273416}" type="presOf" srcId="{66BAC285-D521-4B44-B544-FB0786E04C4D}" destId="{20720863-4BE8-402E-BFFA-3A35BB9F26A2}" srcOrd="0" destOrd="2" presId="urn:microsoft.com/office/officeart/2005/8/layout/hList1"/>
    <dgm:cxn modelId="{ACD68371-21D7-4AC4-95B3-891C460B42D0}" srcId="{2E3CCE12-83DD-4EEA-8A17-EC1A49866797}" destId="{90F341E9-9A75-4923-BA3A-6F69018FACE6}" srcOrd="1" destOrd="0" parTransId="{2B558A2D-C382-488F-8F5C-696AC370C7C0}" sibTransId="{74149E69-6091-4612-895B-18069C9B1562}"/>
    <dgm:cxn modelId="{8965B681-0813-4A03-A34A-AF4CD7F52284}" srcId="{5E59F9AB-2872-4B35-9B73-41DB97DF1E21}" destId="{59E49019-D459-47A0-A1E1-FA1D7F0EC426}" srcOrd="2" destOrd="0" parTransId="{F1294DB0-EF5C-45E8-81CA-32CDD938CDCF}" sibTransId="{9D4A9B76-C10B-41BE-935F-DE7F24691C87}"/>
    <dgm:cxn modelId="{C548861C-C7AE-4BA3-B30D-946651E7D551}" type="presOf" srcId="{E5E62AD5-1FEF-4594-9750-57BB5998C6B6}" destId="{D4C958AF-0B4E-440D-BB35-D4F80C44F4AA}" srcOrd="0" destOrd="2" presId="urn:microsoft.com/office/officeart/2005/8/layout/hList1"/>
    <dgm:cxn modelId="{9E148941-85C5-4563-9FF2-3AC35039E0D1}" type="presOf" srcId="{5E59F9AB-2872-4B35-9B73-41DB97DF1E21}" destId="{97BFBE70-1CB8-464B-A6D0-93CDB4465D77}" srcOrd="0" destOrd="0" presId="urn:microsoft.com/office/officeart/2005/8/layout/hList1"/>
    <dgm:cxn modelId="{FAD1D1BF-3F2C-43B6-AA04-CD34DBA6906C}" srcId="{87BA0191-B325-48C3-B9FE-366297A24B61}" destId="{1C0350AB-BFDD-4F23-979D-67A0353D3E9A}" srcOrd="2" destOrd="0" parTransId="{1DD6E29F-6300-4195-BA01-A79A96742E6A}" sibTransId="{6046F5B1-D039-4C76-B8BC-9484ABBE9BB4}"/>
    <dgm:cxn modelId="{AE6311F1-13D9-41B7-BA4E-76701D9B8AF0}" srcId="{1C0350AB-BFDD-4F23-979D-67A0353D3E9A}" destId="{66BAC285-D521-4B44-B544-FB0786E04C4D}" srcOrd="2" destOrd="0" parTransId="{8AFFD488-F8F4-4AD2-B08A-6F768A4AFE8B}" sibTransId="{EDB3CD4B-9EEA-4088-8330-4D94684A2C2F}"/>
    <dgm:cxn modelId="{514164E6-DB07-4F6B-855F-35A9044DDA70}" type="presOf" srcId="{30C5DD8A-7156-4A0F-BF4B-C18CAFBEE972}" destId="{4DA766E7-500F-4561-8CCE-B2DBEFE21861}" srcOrd="0" destOrd="0" presId="urn:microsoft.com/office/officeart/2005/8/layout/hList1"/>
    <dgm:cxn modelId="{68558462-8CBF-4D19-8065-3430C626D0B0}" srcId="{1C0350AB-BFDD-4F23-979D-67A0353D3E9A}" destId="{41519C71-B4C2-4B71-868D-02B03D0C08C9}" srcOrd="1" destOrd="0" parTransId="{14EC20CB-77FC-4A55-AA94-2BB5FC55FBBB}" sibTransId="{F9E07FEE-C204-45EC-8B7C-DBF3454FE203}"/>
    <dgm:cxn modelId="{3D5C1DFB-5067-44DF-9150-8B77E0A80A35}" type="presOf" srcId="{90F341E9-9A75-4923-BA3A-6F69018FACE6}" destId="{D4C958AF-0B4E-440D-BB35-D4F80C44F4AA}" srcOrd="0" destOrd="1" presId="urn:microsoft.com/office/officeart/2005/8/layout/hList1"/>
    <dgm:cxn modelId="{CD9FBE7C-B450-4489-919A-5576C96B66CE}" srcId="{87BA0191-B325-48C3-B9FE-366297A24B61}" destId="{5E59F9AB-2872-4B35-9B73-41DB97DF1E21}" srcOrd="0" destOrd="0" parTransId="{F4002F5A-40B1-4FDA-8CED-7F023C30E307}" sibTransId="{F64676E8-8874-4E0E-9241-8FFE86328967}"/>
    <dgm:cxn modelId="{94FC35B8-6EE4-4FC8-BCF0-09276084DF0E}" type="presOf" srcId="{1C0350AB-BFDD-4F23-979D-67A0353D3E9A}" destId="{4500195E-F074-41F3-8CD4-E61E9E549EB6}" srcOrd="0" destOrd="0" presId="urn:microsoft.com/office/officeart/2005/8/layout/hList1"/>
    <dgm:cxn modelId="{F9459DA9-3791-420F-A1D8-F4D0D8DF3454}" type="presOf" srcId="{D6733DA1-2F36-43C3-953D-3FA856AE43EF}" destId="{20720863-4BE8-402E-BFFA-3A35BB9F26A2}" srcOrd="0" destOrd="0" presId="urn:microsoft.com/office/officeart/2005/8/layout/hList1"/>
    <dgm:cxn modelId="{74344901-08FE-43E8-BD45-711574C46E46}" type="presOf" srcId="{41519C71-B4C2-4B71-868D-02B03D0C08C9}" destId="{20720863-4BE8-402E-BFFA-3A35BB9F26A2}" srcOrd="0" destOrd="1" presId="urn:microsoft.com/office/officeart/2005/8/layout/hList1"/>
    <dgm:cxn modelId="{FA5FDBCD-6C33-4B4E-9B78-6422463278E3}" type="presOf" srcId="{2E3CCE12-83DD-4EEA-8A17-EC1A49866797}" destId="{03A342D0-8D2E-40BD-9167-285AA39CEEAB}" srcOrd="0" destOrd="0" presId="urn:microsoft.com/office/officeart/2005/8/layout/hList1"/>
    <dgm:cxn modelId="{B9A0670D-A409-4550-B046-80BAAB223A03}" srcId="{2E3CCE12-83DD-4EEA-8A17-EC1A49866797}" destId="{E5E62AD5-1FEF-4594-9750-57BB5998C6B6}" srcOrd="2" destOrd="0" parTransId="{DAD21FFB-75A5-4F10-8D0F-82274A573C7E}" sibTransId="{D91BC1C5-947C-43DD-9B48-018E871AF2AF}"/>
    <dgm:cxn modelId="{92B6ABDE-445D-42C4-ABD9-7CD8A7A59D9D}" srcId="{5E59F9AB-2872-4B35-9B73-41DB97DF1E21}" destId="{2A61EFF9-25BC-4C95-97B1-AF0C91B7A853}" srcOrd="1" destOrd="0" parTransId="{00F092EF-8A2B-42F6-974E-975442D97662}" sibTransId="{EB0C478C-8636-469F-A8AA-F1A35C124F00}"/>
    <dgm:cxn modelId="{DCE67BC6-65D6-48B5-A7AC-099880F7A958}" type="presParOf" srcId="{CFBF5966-EDCA-46BF-A32B-0061F927E2FA}" destId="{74BF4C35-91DF-4525-BD0A-9FB215D3CD03}" srcOrd="0" destOrd="0" presId="urn:microsoft.com/office/officeart/2005/8/layout/hList1"/>
    <dgm:cxn modelId="{68A33B33-11B8-4D4F-AA80-2A7987EBA2E2}" type="presParOf" srcId="{74BF4C35-91DF-4525-BD0A-9FB215D3CD03}" destId="{97BFBE70-1CB8-464B-A6D0-93CDB4465D77}" srcOrd="0" destOrd="0" presId="urn:microsoft.com/office/officeart/2005/8/layout/hList1"/>
    <dgm:cxn modelId="{117983C9-58D7-4684-A401-E62701B3D2C4}" type="presParOf" srcId="{74BF4C35-91DF-4525-BD0A-9FB215D3CD03}" destId="{4DA766E7-500F-4561-8CCE-B2DBEFE21861}" srcOrd="1" destOrd="0" presId="urn:microsoft.com/office/officeart/2005/8/layout/hList1"/>
    <dgm:cxn modelId="{03011595-1F1A-47FB-82BF-0C38FC915677}" type="presParOf" srcId="{CFBF5966-EDCA-46BF-A32B-0061F927E2FA}" destId="{0894521E-68DD-4C57-BC84-9112FDBA5DC1}" srcOrd="1" destOrd="0" presId="urn:microsoft.com/office/officeart/2005/8/layout/hList1"/>
    <dgm:cxn modelId="{2C2F5339-DFCB-4D5A-9143-FBFB1D7990B2}" type="presParOf" srcId="{CFBF5966-EDCA-46BF-A32B-0061F927E2FA}" destId="{8309B5A2-32EE-4DB7-90DE-E59F7B27D45F}" srcOrd="2" destOrd="0" presId="urn:microsoft.com/office/officeart/2005/8/layout/hList1"/>
    <dgm:cxn modelId="{7A9B2DBE-318F-4B1C-8B86-7B15F0092989}" type="presParOf" srcId="{8309B5A2-32EE-4DB7-90DE-E59F7B27D45F}" destId="{03A342D0-8D2E-40BD-9167-285AA39CEEAB}" srcOrd="0" destOrd="0" presId="urn:microsoft.com/office/officeart/2005/8/layout/hList1"/>
    <dgm:cxn modelId="{C551483F-1433-495F-8F21-217743FA56F0}" type="presParOf" srcId="{8309B5A2-32EE-4DB7-90DE-E59F7B27D45F}" destId="{D4C958AF-0B4E-440D-BB35-D4F80C44F4AA}" srcOrd="1" destOrd="0" presId="urn:microsoft.com/office/officeart/2005/8/layout/hList1"/>
    <dgm:cxn modelId="{4C9610CE-6561-4CF9-9CE0-EC5EE739CC95}" type="presParOf" srcId="{CFBF5966-EDCA-46BF-A32B-0061F927E2FA}" destId="{BF3F75A0-EA34-4DA1-853C-2140BB6A7932}" srcOrd="3" destOrd="0" presId="urn:microsoft.com/office/officeart/2005/8/layout/hList1"/>
    <dgm:cxn modelId="{CE3D0855-4D97-4FD8-8DAA-E7D1B09C3500}" type="presParOf" srcId="{CFBF5966-EDCA-46BF-A32B-0061F927E2FA}" destId="{63AB6DB8-1E14-4CD8-AAB2-17C55FD7BD2E}" srcOrd="4" destOrd="0" presId="urn:microsoft.com/office/officeart/2005/8/layout/hList1"/>
    <dgm:cxn modelId="{379DD50B-D8A3-49F6-A2A4-2D37DED7A95B}" type="presParOf" srcId="{63AB6DB8-1E14-4CD8-AAB2-17C55FD7BD2E}" destId="{4500195E-F074-41F3-8CD4-E61E9E549EB6}" srcOrd="0" destOrd="0" presId="urn:microsoft.com/office/officeart/2005/8/layout/hList1"/>
    <dgm:cxn modelId="{19FCB6D3-5F37-4FB5-8893-E61F3A6F2D25}" type="presParOf" srcId="{63AB6DB8-1E14-4CD8-AAB2-17C55FD7BD2E}" destId="{20720863-4BE8-402E-BFFA-3A35BB9F26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187C0-6743-4637-8853-AE6E5D7BD29F}">
      <dsp:nvSpPr>
        <dsp:cNvPr id="0" name=""/>
        <dsp:cNvSpPr/>
      </dsp:nvSpPr>
      <dsp:spPr>
        <a:xfrm>
          <a:off x="2661993" y="1875"/>
          <a:ext cx="2113615" cy="21136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Care/</a:t>
          </a:r>
          <a:br>
            <a:rPr lang="en-US" sz="1400" kern="1200"/>
          </a:br>
          <a:r>
            <a:rPr lang="en-US" sz="1400" kern="1200"/>
            <a:t>Harm</a:t>
          </a:r>
        </a:p>
      </dsp:txBody>
      <dsp:txXfrm>
        <a:off x="3190397" y="371758"/>
        <a:ext cx="1056807" cy="1743732"/>
      </dsp:txXfrm>
    </dsp:sp>
    <dsp:sp modelId="{370470BA-6022-43EF-A2D5-EDEDB5CD04EB}">
      <dsp:nvSpPr>
        <dsp:cNvPr id="0" name=""/>
        <dsp:cNvSpPr/>
      </dsp:nvSpPr>
      <dsp:spPr>
        <a:xfrm rot="3600000">
          <a:off x="4410040" y="1011111"/>
          <a:ext cx="2113615" cy="21136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Fairness/</a:t>
          </a:r>
          <a:br>
            <a:rPr lang="en-US" sz="1400" kern="1200"/>
          </a:br>
          <a:r>
            <a:rPr lang="en-US" sz="1400" kern="1200"/>
            <a:t>Cheating</a:t>
          </a:r>
        </a:p>
      </dsp:txBody>
      <dsp:txXfrm rot="-5400000">
        <a:off x="4434818" y="1631985"/>
        <a:ext cx="1743732" cy="1056807"/>
      </dsp:txXfrm>
    </dsp:sp>
    <dsp:sp modelId="{A001F09F-E3D8-4FE5-B071-2585DD192C50}">
      <dsp:nvSpPr>
        <dsp:cNvPr id="0" name=""/>
        <dsp:cNvSpPr/>
      </dsp:nvSpPr>
      <dsp:spPr>
        <a:xfrm rot="7200000">
          <a:off x="4410040" y="3029582"/>
          <a:ext cx="2113615" cy="21136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Loyalty/</a:t>
          </a:r>
          <a:br>
            <a:rPr lang="en-US" sz="1400" kern="1200"/>
          </a:br>
          <a:r>
            <a:rPr lang="en-US" sz="1400" kern="1200"/>
            <a:t>Betrayal</a:t>
          </a:r>
        </a:p>
      </dsp:txBody>
      <dsp:txXfrm rot="-5400000">
        <a:off x="4434818" y="3465515"/>
        <a:ext cx="1743732" cy="1056807"/>
      </dsp:txXfrm>
    </dsp:sp>
    <dsp:sp modelId="{C9CE0F3B-DD7E-4F32-9826-2DEFB675278E}">
      <dsp:nvSpPr>
        <dsp:cNvPr id="0" name=""/>
        <dsp:cNvSpPr/>
      </dsp:nvSpPr>
      <dsp:spPr>
        <a:xfrm rot="10800000">
          <a:off x="2661993" y="4038818"/>
          <a:ext cx="2113615" cy="21136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Authority/</a:t>
          </a:r>
          <a:r>
            <a:rPr lang="en-US" sz="1400" kern="1200"/>
            <a:t/>
          </a:r>
          <a:br>
            <a:rPr lang="en-US" sz="1400" kern="1200"/>
          </a:br>
          <a:r>
            <a:rPr lang="en-US" sz="1200" kern="1200"/>
            <a:t>Subversion</a:t>
          </a:r>
        </a:p>
      </dsp:txBody>
      <dsp:txXfrm rot="10800000">
        <a:off x="3190397" y="4038818"/>
        <a:ext cx="1056807" cy="1743732"/>
      </dsp:txXfrm>
    </dsp:sp>
    <dsp:sp modelId="{50A6919E-656C-487F-A400-CAC95EB40272}">
      <dsp:nvSpPr>
        <dsp:cNvPr id="0" name=""/>
        <dsp:cNvSpPr/>
      </dsp:nvSpPr>
      <dsp:spPr>
        <a:xfrm rot="14400000">
          <a:off x="913945" y="3029582"/>
          <a:ext cx="2113615" cy="21136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Sanctity/</a:t>
          </a:r>
          <a:br>
            <a:rPr lang="en-US" sz="1400" kern="1200"/>
          </a:br>
          <a:r>
            <a:rPr lang="en-US" sz="1400" kern="1200"/>
            <a:t>Degradation</a:t>
          </a:r>
        </a:p>
      </dsp:txBody>
      <dsp:txXfrm rot="5400000">
        <a:off x="1259051" y="3465515"/>
        <a:ext cx="1743732" cy="1056807"/>
      </dsp:txXfrm>
    </dsp:sp>
    <dsp:sp modelId="{F52C0480-89CF-4A73-B839-D0E3CE4340E7}">
      <dsp:nvSpPr>
        <dsp:cNvPr id="0" name=""/>
        <dsp:cNvSpPr/>
      </dsp:nvSpPr>
      <dsp:spPr>
        <a:xfrm rot="18000000">
          <a:off x="913945" y="1011111"/>
          <a:ext cx="2113615" cy="21136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Liberty/</a:t>
          </a:r>
          <a:br>
            <a:rPr lang="en-US" sz="1400" kern="1200"/>
          </a:br>
          <a:r>
            <a:rPr lang="en-US" sz="1400" kern="1200"/>
            <a:t>Oppression</a:t>
          </a:r>
        </a:p>
      </dsp:txBody>
      <dsp:txXfrm rot="5400000">
        <a:off x="1259051" y="1631985"/>
        <a:ext cx="1743732" cy="1056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5EEDC-B77E-440E-AEB2-4FB743ACF69A}">
      <dsp:nvSpPr>
        <dsp:cNvPr id="0" name=""/>
        <dsp:cNvSpPr/>
      </dsp:nvSpPr>
      <dsp:spPr>
        <a:xfrm>
          <a:off x="3521" y="545724"/>
          <a:ext cx="3433241" cy="6252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narasi </a:t>
          </a:r>
          <a:br>
            <a:rPr lang="en-US" sz="1800" b="1" kern="1200"/>
          </a:br>
          <a:r>
            <a:rPr lang="en-US" sz="1800" b="1" kern="1200"/>
            <a:t>kasihsayang/membahayakan</a:t>
          </a:r>
        </a:p>
      </dsp:txBody>
      <dsp:txXfrm>
        <a:off x="3521" y="545724"/>
        <a:ext cx="3433241" cy="625262"/>
      </dsp:txXfrm>
    </dsp:sp>
    <dsp:sp modelId="{D253672E-402F-4046-B1AC-B72E71CE66BC}">
      <dsp:nvSpPr>
        <dsp:cNvPr id="0" name=""/>
        <dsp:cNvSpPr/>
      </dsp:nvSpPr>
      <dsp:spPr>
        <a:xfrm>
          <a:off x="3521" y="1170987"/>
          <a:ext cx="3433241" cy="38539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kasihsayang</a:t>
          </a:r>
          <a:r>
            <a:rPr lang="en-US" sz="1700" kern="1200"/>
            <a:t/>
          </a:r>
          <a:br>
            <a:rPr lang="en-US" sz="1700" kern="1200"/>
          </a:br>
          <a:r>
            <a:rPr lang="en-US" sz="1700" i="1" kern="1200"/>
            <a:t>kita harus membela orang muslim yang mengalami penindasan di Palestina, karena mereka adalah saudara kita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i="1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bahaya</a:t>
          </a:r>
          <a:r>
            <a:rPr lang="en-US" sz="1700" kern="1200"/>
            <a:t/>
          </a:r>
          <a:br>
            <a:rPr lang="en-US" sz="1700" kern="1200"/>
          </a:br>
          <a:r>
            <a:rPr lang="en-US" sz="1700" i="1" kern="1200"/>
            <a:t>anak-anak kita tidak boleh bergaul dengan orang beda agama, karena itu membahayakan.</a:t>
          </a:r>
          <a:br>
            <a:rPr lang="en-US" sz="1700" i="1" kern="1200"/>
          </a:br>
          <a:r>
            <a:rPr lang="en-US" sz="1700" i="1" kern="1200"/>
            <a:t>kalau moderasi beragama sukses, nanti makin banyak perkawinan beda agama</a:t>
          </a:r>
        </a:p>
      </dsp:txBody>
      <dsp:txXfrm>
        <a:off x="3521" y="1170987"/>
        <a:ext cx="3433241" cy="3853979"/>
      </dsp:txXfrm>
    </dsp:sp>
    <dsp:sp modelId="{23A7CE13-CB0C-404F-BA1A-F6FDFA54EFA7}">
      <dsp:nvSpPr>
        <dsp:cNvPr id="0" name=""/>
        <dsp:cNvSpPr/>
      </dsp:nvSpPr>
      <dsp:spPr>
        <a:xfrm>
          <a:off x="3917416" y="545724"/>
          <a:ext cx="3433241" cy="625262"/>
        </a:xfrm>
        <a:prstGeom prst="rect">
          <a:avLst/>
        </a:prstGeom>
        <a:solidFill>
          <a:schemeClr val="accent5">
            <a:hueOff val="-10114174"/>
            <a:satOff val="0"/>
            <a:lumOff val="15589"/>
            <a:alphaOff val="0"/>
          </a:schemeClr>
        </a:solidFill>
        <a:ln w="12700" cap="flat" cmpd="sng" algn="ctr">
          <a:solidFill>
            <a:schemeClr val="accent5">
              <a:hueOff val="-10114174"/>
              <a:satOff val="0"/>
              <a:lumOff val="1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narasi adil/curang</a:t>
          </a:r>
        </a:p>
      </dsp:txBody>
      <dsp:txXfrm>
        <a:off x="3917416" y="545724"/>
        <a:ext cx="3433241" cy="625262"/>
      </dsp:txXfrm>
    </dsp:sp>
    <dsp:sp modelId="{5ADC67AA-E77F-4AFB-A08C-E3CB5415D78B}">
      <dsp:nvSpPr>
        <dsp:cNvPr id="0" name=""/>
        <dsp:cNvSpPr/>
      </dsp:nvSpPr>
      <dsp:spPr>
        <a:xfrm>
          <a:off x="3917416" y="1170987"/>
          <a:ext cx="3433241" cy="3853979"/>
        </a:xfrm>
        <a:prstGeom prst="rect">
          <a:avLst/>
        </a:prstGeom>
        <a:solidFill>
          <a:schemeClr val="accent5">
            <a:tint val="40000"/>
            <a:alpha val="90000"/>
            <a:hueOff val="-10509347"/>
            <a:satOff val="21231"/>
            <a:lumOff val="247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509347"/>
              <a:satOff val="21231"/>
              <a:lumOff val="24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adil</a:t>
          </a:r>
          <a:r>
            <a:rPr lang="en-US" sz="1700" kern="1200"/>
            <a:t/>
          </a:r>
          <a:br>
            <a:rPr lang="en-US" sz="1700" kern="1200"/>
          </a:br>
          <a:r>
            <a:rPr lang="en-US" sz="1700" i="1" kern="1200"/>
            <a:t>Pemerintah harus adil kepada setiap warga negara, termasuk kepada kelompok minoritas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curang</a:t>
          </a:r>
          <a:r>
            <a:rPr lang="en-US" sz="1700" kern="1200"/>
            <a:t/>
          </a:r>
          <a:br>
            <a:rPr lang="en-US" sz="1700" kern="1200"/>
          </a:br>
          <a:r>
            <a:rPr lang="en-US" sz="1700" i="1" kern="1200"/>
            <a:t>pemerintah tidak adil kepada agama kami, selalu dipojokkan   </a:t>
          </a:r>
          <a:endParaRPr lang="en-US" sz="1700" kern="1200"/>
        </a:p>
      </dsp:txBody>
      <dsp:txXfrm>
        <a:off x="3917416" y="1170987"/>
        <a:ext cx="3433241" cy="3853979"/>
      </dsp:txXfrm>
    </dsp:sp>
    <dsp:sp modelId="{F6675F75-F6DF-493E-9393-CBBCF7AEED2F}">
      <dsp:nvSpPr>
        <dsp:cNvPr id="0" name=""/>
        <dsp:cNvSpPr/>
      </dsp:nvSpPr>
      <dsp:spPr>
        <a:xfrm>
          <a:off x="7831312" y="545724"/>
          <a:ext cx="3433241" cy="625262"/>
        </a:xfrm>
        <a:prstGeom prst="rect">
          <a:avLst/>
        </a:prstGeom>
        <a:solidFill>
          <a:schemeClr val="accent5">
            <a:hueOff val="-20228348"/>
            <a:satOff val="0"/>
            <a:lumOff val="31177"/>
            <a:alphaOff val="0"/>
          </a:schemeClr>
        </a:solidFill>
        <a:ln w="12700" cap="flat" cmpd="sng" algn="ctr">
          <a:solidFill>
            <a:schemeClr val="accent5">
              <a:hueOff val="-20228348"/>
              <a:satOff val="0"/>
              <a:lumOff val="3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narasi taat pemimpin / melawan pemimpin</a:t>
          </a:r>
        </a:p>
      </dsp:txBody>
      <dsp:txXfrm>
        <a:off x="7831312" y="545724"/>
        <a:ext cx="3433241" cy="625262"/>
      </dsp:txXfrm>
    </dsp:sp>
    <dsp:sp modelId="{45D1CD99-0180-4997-914A-815322331330}">
      <dsp:nvSpPr>
        <dsp:cNvPr id="0" name=""/>
        <dsp:cNvSpPr/>
      </dsp:nvSpPr>
      <dsp:spPr>
        <a:xfrm>
          <a:off x="7831312" y="1170987"/>
          <a:ext cx="3433241" cy="3853979"/>
        </a:xfrm>
        <a:prstGeom prst="rect">
          <a:avLst/>
        </a:prstGeom>
        <a:solidFill>
          <a:schemeClr val="accent5">
            <a:tint val="40000"/>
            <a:alpha val="90000"/>
            <a:hueOff val="-21018693"/>
            <a:satOff val="42461"/>
            <a:lumOff val="49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1018693"/>
              <a:satOff val="42461"/>
              <a:lumOff val="49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hormat</a:t>
          </a:r>
          <a:r>
            <a:rPr lang="en-US" sz="1700" kern="1200"/>
            <a:t/>
          </a:r>
          <a:br>
            <a:rPr lang="en-US" sz="1700" kern="1200"/>
          </a:br>
          <a:r>
            <a:rPr lang="en-US" sz="1700" i="1" kern="1200"/>
            <a:t>kita harus taat kepada pemimpin agama kita, karena mereka adalah wakil Tuhan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i="1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melawan</a:t>
          </a:r>
          <a:r>
            <a:rPr lang="en-US" sz="1700" kern="1200"/>
            <a:t/>
          </a:r>
          <a:br>
            <a:rPr lang="en-US" sz="1700" kern="1200"/>
          </a:br>
          <a:r>
            <a:rPr lang="en-US" sz="1700" i="1" kern="1200"/>
            <a:t>Negara melakukan kriminalisasi kepada ulama</a:t>
          </a:r>
        </a:p>
      </dsp:txBody>
      <dsp:txXfrm>
        <a:off x="7831312" y="1170987"/>
        <a:ext cx="3433241" cy="38539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FBE70-1CB8-464B-A6D0-93CDB4465D77}">
      <dsp:nvSpPr>
        <dsp:cNvPr id="0" name=""/>
        <dsp:cNvSpPr/>
      </dsp:nvSpPr>
      <dsp:spPr>
        <a:xfrm>
          <a:off x="3500" y="769030"/>
          <a:ext cx="3412926" cy="770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narasi kemurnian/menodai</a:t>
          </a:r>
        </a:p>
      </dsp:txBody>
      <dsp:txXfrm>
        <a:off x="3500" y="769030"/>
        <a:ext cx="3412926" cy="770769"/>
      </dsp:txXfrm>
    </dsp:sp>
    <dsp:sp modelId="{4DA766E7-500F-4561-8CCE-B2DBEFE21861}">
      <dsp:nvSpPr>
        <dsp:cNvPr id="0" name=""/>
        <dsp:cNvSpPr/>
      </dsp:nvSpPr>
      <dsp:spPr>
        <a:xfrm>
          <a:off x="3500" y="1539799"/>
          <a:ext cx="3412926" cy="317613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kemurnian/kesucian</a:t>
          </a:r>
          <a:br>
            <a:rPr lang="en-US" sz="2200" kern="1200"/>
          </a:br>
          <a:r>
            <a:rPr lang="en-US" sz="1800" i="1" kern="1200"/>
            <a:t>agama adalah hal suci, karena itu kita harus menjaga kemurniannya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menodai</a:t>
          </a:r>
          <a:br>
            <a:rPr lang="en-US" sz="2200" kern="1200"/>
          </a:br>
          <a:r>
            <a:rPr lang="en-US" sz="1800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 Medium"/>
              <a:ea typeface="+mn-ea"/>
              <a:cs typeface="+mn-cs"/>
            </a:rPr>
            <a:t>terhadap kelompok sesat, tidak apa-apa kita melarangnya karena mereka menodai kemurnian agama kita </a:t>
          </a:r>
        </a:p>
      </dsp:txBody>
      <dsp:txXfrm>
        <a:off x="3500" y="1539799"/>
        <a:ext cx="3412926" cy="3176136"/>
      </dsp:txXfrm>
    </dsp:sp>
    <dsp:sp modelId="{03A342D0-8D2E-40BD-9167-285AA39CEEAB}">
      <dsp:nvSpPr>
        <dsp:cNvPr id="0" name=""/>
        <dsp:cNvSpPr/>
      </dsp:nvSpPr>
      <dsp:spPr>
        <a:xfrm>
          <a:off x="3894236" y="769030"/>
          <a:ext cx="3412926" cy="770769"/>
        </a:xfrm>
        <a:prstGeom prst="rect">
          <a:avLst/>
        </a:prstGeom>
        <a:solidFill>
          <a:schemeClr val="accent5">
            <a:hueOff val="-10114174"/>
            <a:satOff val="0"/>
            <a:lumOff val="15589"/>
            <a:alphaOff val="0"/>
          </a:schemeClr>
        </a:solidFill>
        <a:ln w="12700" cap="flat" cmpd="sng" algn="ctr">
          <a:solidFill>
            <a:schemeClr val="accent5">
              <a:hueOff val="-10114174"/>
              <a:satOff val="0"/>
              <a:lumOff val="1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narasi kemerdekaan/menindas</a:t>
          </a:r>
        </a:p>
      </dsp:txBody>
      <dsp:txXfrm>
        <a:off x="3894236" y="769030"/>
        <a:ext cx="3412926" cy="770769"/>
      </dsp:txXfrm>
    </dsp:sp>
    <dsp:sp modelId="{D4C958AF-0B4E-440D-BB35-D4F80C44F4AA}">
      <dsp:nvSpPr>
        <dsp:cNvPr id="0" name=""/>
        <dsp:cNvSpPr/>
      </dsp:nvSpPr>
      <dsp:spPr>
        <a:xfrm>
          <a:off x="3894236" y="1539799"/>
          <a:ext cx="3412926" cy="3176136"/>
        </a:xfrm>
        <a:prstGeom prst="rect">
          <a:avLst/>
        </a:prstGeom>
        <a:solidFill>
          <a:schemeClr val="accent5">
            <a:tint val="40000"/>
            <a:alpha val="90000"/>
            <a:hueOff val="-10509347"/>
            <a:satOff val="21231"/>
            <a:lumOff val="247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509347"/>
              <a:satOff val="21231"/>
              <a:lumOff val="24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merdeka</a:t>
          </a:r>
          <a:br>
            <a:rPr lang="en-US" sz="2200" kern="1200"/>
          </a:br>
          <a:r>
            <a:rPr lang="en-US" sz="1800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 Medium"/>
              <a:ea typeface="+mn-ea"/>
              <a:cs typeface="+mn-cs"/>
            </a:rPr>
            <a:t>sebagai minoritas, kami punya hak untuk beribadah dan berkeyakinan. itu kemerdekaan kami.  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i="1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Roboto Medium"/>
            <a:ea typeface="+mn-ea"/>
            <a:cs typeface="+mn-cs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menindas</a:t>
          </a:r>
          <a:br>
            <a:rPr lang="en-US" sz="2200" kern="1200"/>
          </a:br>
          <a:r>
            <a:rPr lang="en-US" sz="1800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 Medium"/>
              <a:ea typeface="+mn-ea"/>
              <a:cs typeface="+mn-cs"/>
            </a:rPr>
            <a:t>di Indonesia, </a:t>
          </a:r>
          <a:r>
            <a:rPr lang="en-US" sz="1800" i="1" kern="1200"/>
            <a:t>umat Islam miskin dan menderita karena selalu ditindas oleh tirani minoritas</a:t>
          </a:r>
          <a:endParaRPr lang="en-US" sz="1800" i="1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sp:txBody>
      <dsp:txXfrm>
        <a:off x="3894236" y="1539799"/>
        <a:ext cx="3412926" cy="3176136"/>
      </dsp:txXfrm>
    </dsp:sp>
    <dsp:sp modelId="{4500195E-F074-41F3-8CD4-E61E9E549EB6}">
      <dsp:nvSpPr>
        <dsp:cNvPr id="0" name=""/>
        <dsp:cNvSpPr/>
      </dsp:nvSpPr>
      <dsp:spPr>
        <a:xfrm>
          <a:off x="7784973" y="769030"/>
          <a:ext cx="3412926" cy="770769"/>
        </a:xfrm>
        <a:prstGeom prst="rect">
          <a:avLst/>
        </a:prstGeom>
        <a:solidFill>
          <a:schemeClr val="accent5">
            <a:hueOff val="-20228348"/>
            <a:satOff val="0"/>
            <a:lumOff val="31177"/>
            <a:alphaOff val="0"/>
          </a:schemeClr>
        </a:solidFill>
        <a:ln w="12700" cap="flat" cmpd="sng" algn="ctr">
          <a:solidFill>
            <a:schemeClr val="accent5">
              <a:hueOff val="-20228348"/>
              <a:satOff val="0"/>
              <a:lumOff val="3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narasi loyalitas/khianat</a:t>
          </a:r>
        </a:p>
      </dsp:txBody>
      <dsp:txXfrm>
        <a:off x="7784973" y="769030"/>
        <a:ext cx="3412926" cy="770769"/>
      </dsp:txXfrm>
    </dsp:sp>
    <dsp:sp modelId="{20720863-4BE8-402E-BFFA-3A35BB9F26A2}">
      <dsp:nvSpPr>
        <dsp:cNvPr id="0" name=""/>
        <dsp:cNvSpPr/>
      </dsp:nvSpPr>
      <dsp:spPr>
        <a:xfrm>
          <a:off x="7784973" y="1539799"/>
          <a:ext cx="3412926" cy="3176136"/>
        </a:xfrm>
        <a:prstGeom prst="rect">
          <a:avLst/>
        </a:prstGeom>
        <a:solidFill>
          <a:schemeClr val="accent5">
            <a:tint val="40000"/>
            <a:alpha val="90000"/>
            <a:hueOff val="-21018693"/>
            <a:satOff val="42461"/>
            <a:lumOff val="49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1018693"/>
              <a:satOff val="42461"/>
              <a:lumOff val="49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loyal</a:t>
          </a:r>
          <a:br>
            <a:rPr lang="en-US" sz="2400" kern="1200"/>
          </a:br>
          <a:r>
            <a:rPr lang="en-US" sz="1800" i="1" kern="1200"/>
            <a:t>kita harus setia kepada Imam Besar kita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khianat</a:t>
          </a:r>
          <a:br>
            <a:rPr lang="en-US" sz="2400" kern="1200"/>
          </a:br>
          <a:r>
            <a:rPr lang="en-US" sz="1800" i="1" kern="1200"/>
            <a:t>Pancasila adalah thoghut, karena itu mengikuti Pemerintah sama dengan kita khianat kepada agama kita</a:t>
          </a:r>
          <a:endParaRPr lang="en-US" sz="1800" kern="1200"/>
        </a:p>
      </dsp:txBody>
      <dsp:txXfrm>
        <a:off x="7784973" y="1539799"/>
        <a:ext cx="3412926" cy="3176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9416-4047-4C28-B6F1-E7F1B62CE54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6B6BE-BADB-4A74-9D9C-D1489761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5799"/>
            <a:ext cx="10241280" cy="69058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75" y="1010838"/>
            <a:ext cx="10325100" cy="46851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October 31,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85123-0C69-4CCA-83E7-E92570C50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912" y="4175230"/>
            <a:ext cx="9966961" cy="1115568"/>
          </a:xfrm>
        </p:spPr>
        <p:txBody>
          <a:bodyPr/>
          <a:lstStyle/>
          <a:p>
            <a:pPr algn="ctr"/>
            <a:r>
              <a:rPr lang="en-US" spc="0" dirty="0">
                <a:latin typeface="Libre Franklin" pitchFamily="2" charset="0"/>
              </a:rPr>
              <a:t>MENYELAMI MENTAL MODEL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F33BC2-70B4-42F7-A1C7-215F78C3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12" y="1653871"/>
            <a:ext cx="9966325" cy="2027585"/>
          </a:xfrm>
        </p:spPr>
        <p:txBody>
          <a:bodyPr>
            <a:normAutofit/>
          </a:bodyPr>
          <a:lstStyle/>
          <a:p>
            <a:pPr algn="ctr"/>
            <a:r>
              <a:rPr lang="en-US" sz="3200" spc="0" dirty="0">
                <a:latin typeface="Libre Franklin" pitchFamily="2" charset="0"/>
              </a:rPr>
              <a:t>ANALISIS NARASI KEBERAGAMAAN</a:t>
            </a:r>
            <a:br>
              <a:rPr lang="en-US" sz="3200" spc="0" dirty="0">
                <a:latin typeface="Libre Franklin" pitchFamily="2" charset="0"/>
              </a:rPr>
            </a:br>
            <a:r>
              <a:rPr lang="en-US" sz="3200" spc="0" dirty="0">
                <a:latin typeface="Libre Franklin" pitchFamily="2" charset="0"/>
              </a:rPr>
              <a:t>DENGAN SISTEM OTAK </a:t>
            </a:r>
            <a:br>
              <a:rPr lang="en-US" sz="3200" spc="0" dirty="0">
                <a:latin typeface="Libre Franklin" pitchFamily="2" charset="0"/>
              </a:rPr>
            </a:br>
            <a:r>
              <a:rPr lang="en-US" sz="3200" spc="0" dirty="0">
                <a:latin typeface="Libre Franklin" pitchFamily="2" charset="0"/>
              </a:rPr>
              <a:t>&amp; TEORI FONDASI MORAL</a:t>
            </a:r>
          </a:p>
        </p:txBody>
      </p:sp>
    </p:spTree>
    <p:extLst>
      <p:ext uri="{BB962C8B-B14F-4D97-AF65-F5344CB8AC3E}">
        <p14:creationId xmlns:p14="http://schemas.microsoft.com/office/powerpoint/2010/main" val="138614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0DA3F8-2812-4D62-A422-9F660AFC1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" t="1818" r="4680" b="2364"/>
          <a:stretch/>
        </p:blipFill>
        <p:spPr>
          <a:xfrm>
            <a:off x="1219200" y="904875"/>
            <a:ext cx="9534525" cy="5019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AE2E80-899A-4228-965A-5CCB8775B2F6}"/>
              </a:ext>
            </a:extLst>
          </p:cNvPr>
          <p:cNvSpPr txBox="1"/>
          <p:nvPr/>
        </p:nvSpPr>
        <p:spPr>
          <a:xfrm>
            <a:off x="6229350" y="5286375"/>
            <a:ext cx="5362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adassah Friedlaender" panose="020B0604020202020204" pitchFamily="18" charset="-79"/>
                <a:ea typeface="+mn-ea"/>
                <a:cs typeface="Hadassah Friedlaender" panose="020B0604020202020204" pitchFamily="18" charset="-79"/>
              </a:rPr>
              <a:t>SURVIVAL MODE: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adassah Friedlaender" panose="020B0604020202020204" pitchFamily="18" charset="-79"/>
                <a:ea typeface="+mn-ea"/>
                <a:cs typeface="Hadassah Friedlaender" panose="020B0604020202020204" pitchFamily="18" charset="-79"/>
              </a:rPr>
              <a:t>SECURE/INSECURE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adassah Friedlaender" panose="020B0604020202020204" pitchFamily="18" charset="-79"/>
                <a:ea typeface="+mn-ea"/>
                <a:cs typeface="Hadassah Friedlaender" panose="020B0604020202020204" pitchFamily="18" charset="-79"/>
              </a:rPr>
              <a:t>FIGHT OR FLIGHT</a:t>
            </a:r>
          </a:p>
        </p:txBody>
      </p:sp>
    </p:spTree>
    <p:extLst>
      <p:ext uri="{BB962C8B-B14F-4D97-AF65-F5344CB8AC3E}">
        <p14:creationId xmlns:p14="http://schemas.microsoft.com/office/powerpoint/2010/main" val="239403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4CCDC-FD78-4409-B969-0C062003E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33" y="3724276"/>
            <a:ext cx="4606403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4E296-DC2C-4017-AB8A-60782847F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33" y="598102"/>
            <a:ext cx="4653389" cy="2535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C8D65-BC26-43C7-90A3-4703FF9F4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12" y="1485863"/>
            <a:ext cx="6737555" cy="37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2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98782" y="4280067"/>
            <a:ext cx="5160397" cy="168736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cap="none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Understanding The Dynamics:</a:t>
            </a:r>
            <a:br>
              <a:rPr lang="en-US" sz="2000" cap="none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2000" cap="none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Moral Foundation Theory </a:t>
            </a:r>
            <a:br>
              <a:rPr lang="en-US" sz="2000" cap="none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2000" cap="none"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sz="2000" cap="none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1600" b="0" cap="none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Jonathan Haidt</a:t>
            </a:r>
            <a:br>
              <a:rPr lang="en-US" sz="1600" b="0" cap="none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1600" b="0" cap="none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dalam buku The Righteous Mind 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4094922" y="206733"/>
          <a:ext cx="7437602" cy="6154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24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front of a crowd&#10;&#10;Description generated with very high confidence">
            <a:extLst>
              <a:ext uri="{FF2B5EF4-FFF2-40B4-BE49-F238E27FC236}">
                <a16:creationId xmlns:a16="http://schemas.microsoft.com/office/drawing/2014/main" id="{73FAA1A1-EBE6-4265-B314-7F75AE2F4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711" y="723584"/>
            <a:ext cx="2619375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D491B9-0DDB-40A1-A94E-C9869EC0D53D}"/>
              </a:ext>
            </a:extLst>
          </p:cNvPr>
          <p:cNvSpPr txBox="1"/>
          <p:nvPr/>
        </p:nvSpPr>
        <p:spPr>
          <a:xfrm>
            <a:off x="1155751" y="2540645"/>
            <a:ext cx="28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Caring vs Harming</a:t>
            </a: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pic>
        <p:nvPicPr>
          <p:cNvPr id="6" name="Picture 5" descr="A person with hat&#10;&#10;Description generated with high confidence">
            <a:extLst>
              <a:ext uri="{FF2B5EF4-FFF2-40B4-BE49-F238E27FC236}">
                <a16:creationId xmlns:a16="http://schemas.microsoft.com/office/drawing/2014/main" id="{6EF4EDCE-258C-43F0-BC3C-24FB25F89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05" y="3429000"/>
            <a:ext cx="2447925" cy="186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A043DB-9940-472F-8B48-B5A8FA686C05}"/>
              </a:ext>
            </a:extLst>
          </p:cNvPr>
          <p:cNvSpPr txBox="1"/>
          <p:nvPr/>
        </p:nvSpPr>
        <p:spPr>
          <a:xfrm>
            <a:off x="4579550" y="2509658"/>
            <a:ext cx="261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Loyalty vs Betrayal</a:t>
            </a: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5B490C-1B35-420E-AB7A-17204CE78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8" y="1140481"/>
            <a:ext cx="2909266" cy="1250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D342BB-D6A8-4A59-BD1C-6CD34A6BF6C4}"/>
              </a:ext>
            </a:extLst>
          </p:cNvPr>
          <p:cNvSpPr txBox="1"/>
          <p:nvPr/>
        </p:nvSpPr>
        <p:spPr>
          <a:xfrm>
            <a:off x="7814712" y="2578497"/>
            <a:ext cx="261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Fairness vs Cheating</a:t>
            </a: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pic>
        <p:nvPicPr>
          <p:cNvPr id="12" name="Picture 11" descr="A sign in a field&#10;&#10;Description generated with very high confidence">
            <a:extLst>
              <a:ext uri="{FF2B5EF4-FFF2-40B4-BE49-F238E27FC236}">
                <a16:creationId xmlns:a16="http://schemas.microsoft.com/office/drawing/2014/main" id="{BD7DFFFF-39C1-4AF0-8346-326C7123374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99" y="689918"/>
            <a:ext cx="2324100" cy="1743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7DBA0E-E4F9-43F4-AE74-C1077499380A}"/>
              </a:ext>
            </a:extLst>
          </p:cNvPr>
          <p:cNvSpPr txBox="1"/>
          <p:nvPr/>
        </p:nvSpPr>
        <p:spPr>
          <a:xfrm>
            <a:off x="1199444" y="5449230"/>
            <a:ext cx="261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Sanctity vs Degradation</a:t>
            </a: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42F9E3-3756-4BAD-B843-90119861AC96}"/>
              </a:ext>
            </a:extLst>
          </p:cNvPr>
          <p:cNvSpPr txBox="1"/>
          <p:nvPr/>
        </p:nvSpPr>
        <p:spPr>
          <a:xfrm>
            <a:off x="4541462" y="5449230"/>
            <a:ext cx="261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Authority vs Subversion</a:t>
            </a: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pic>
        <p:nvPicPr>
          <p:cNvPr id="16" name="Picture 15" descr="A group of people near a sign&#10;&#10;Description generated with very high confidence">
            <a:extLst>
              <a:ext uri="{FF2B5EF4-FFF2-40B4-BE49-F238E27FC236}">
                <a16:creationId xmlns:a16="http://schemas.microsoft.com/office/drawing/2014/main" id="{4595033A-C406-4DF6-88C0-88D2497C32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23" y="3631572"/>
            <a:ext cx="2964452" cy="1664328"/>
          </a:xfrm>
          <a:prstGeom prst="rect">
            <a:avLst/>
          </a:prstGeom>
        </p:spPr>
      </p:pic>
      <p:pic>
        <p:nvPicPr>
          <p:cNvPr id="18" name="Picture 17" descr="A picture containing text, book&#10;&#10;Description generated with very high confidence">
            <a:extLst>
              <a:ext uri="{FF2B5EF4-FFF2-40B4-BE49-F238E27FC236}">
                <a16:creationId xmlns:a16="http://schemas.microsoft.com/office/drawing/2014/main" id="{E78661EE-CF57-4685-9938-BC4A62206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2" y="3429000"/>
            <a:ext cx="1905548" cy="19292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99D407-C4E1-45D5-9841-8CA20711832F}"/>
              </a:ext>
            </a:extLst>
          </p:cNvPr>
          <p:cNvSpPr txBox="1"/>
          <p:nvPr/>
        </p:nvSpPr>
        <p:spPr>
          <a:xfrm>
            <a:off x="7883480" y="5449230"/>
            <a:ext cx="261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Freedom vs Oppression</a:t>
            </a: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39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87CAF2-FE07-465F-8A63-37940EC7E877}"/>
              </a:ext>
            </a:extLst>
          </p:cNvPr>
          <p:cNvGraphicFramePr/>
          <p:nvPr/>
        </p:nvGraphicFramePr>
        <p:xfrm>
          <a:off x="504825" y="496733"/>
          <a:ext cx="11268075" cy="5570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05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87CAF2-FE07-465F-8A63-37940EC7E877}"/>
              </a:ext>
            </a:extLst>
          </p:cNvPr>
          <p:cNvGraphicFramePr/>
          <p:nvPr/>
        </p:nvGraphicFramePr>
        <p:xfrm>
          <a:off x="390526" y="906308"/>
          <a:ext cx="11201400" cy="548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366248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Custom 12">
      <a:majorFont>
        <a:latin typeface="Avenir Next LT Pro Demi"/>
        <a:ea typeface=""/>
        <a:cs typeface=""/>
      </a:majorFont>
      <a:minorFont>
        <a:latin typeface="Robo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4964</TotalTime>
  <Words>74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Adobe Gothic Std B</vt:lpstr>
      <vt:lpstr>Arial</vt:lpstr>
      <vt:lpstr>Avenir Next LT Pro Demi</vt:lpstr>
      <vt:lpstr>Calibri</vt:lpstr>
      <vt:lpstr>Hadassah Friedlaender</vt:lpstr>
      <vt:lpstr>Libre Franklin</vt:lpstr>
      <vt:lpstr>Roboto Condensed</vt:lpstr>
      <vt:lpstr>Roboto Medium</vt:lpstr>
      <vt:lpstr>GradientRiseVTI</vt:lpstr>
      <vt:lpstr>ANALISIS NARASI KEBERAGAMAAN DENGAN SISTEM OTAK  &amp; TEORI FONDASI MORAL</vt:lpstr>
      <vt:lpstr>PowerPoint Presentation</vt:lpstr>
      <vt:lpstr>PowerPoint Presentation</vt:lpstr>
      <vt:lpstr>Understanding The Dynamics: Moral Foundation Theory   - Jonathan Haidt dalam buku The Righteous Mind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PETA BUKANLAH WILAYAH</dc:title>
  <dc:creator>Alissa Wahid</dc:creator>
  <cp:lastModifiedBy>Alamsyah M Djafar</cp:lastModifiedBy>
  <cp:revision>48</cp:revision>
  <dcterms:created xsi:type="dcterms:W3CDTF">2021-09-11T01:20:28Z</dcterms:created>
  <dcterms:modified xsi:type="dcterms:W3CDTF">2021-10-31T15:02:50Z</dcterms:modified>
</cp:coreProperties>
</file>