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83" r:id="rId3"/>
    <p:sldId id="284" r:id="rId4"/>
    <p:sldId id="259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0F3CF-1255-405C-9D30-9D8BEF4455E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285237-E435-46DC-9D79-447317CF42A7}">
      <dgm:prSet phldrT="[Text]"/>
      <dgm:spPr/>
      <dgm:t>
        <a:bodyPr/>
        <a:lstStyle/>
        <a:p>
          <a:r>
            <a:rPr lang="en-US">
              <a:latin typeface="Libre Franklin" pitchFamily="2" charset="0"/>
            </a:rPr>
            <a:t>SCENARIO THINKING PALING BAIK DILAKUKAN OLEH EXPERT</a:t>
          </a:r>
        </a:p>
      </dgm:t>
    </dgm:pt>
    <dgm:pt modelId="{112934B0-640B-4AE0-B33E-3EF53517046E}" type="parTrans" cxnId="{A90558FA-E10C-4836-832F-F09EF7578BFC}">
      <dgm:prSet/>
      <dgm:spPr/>
      <dgm:t>
        <a:bodyPr/>
        <a:lstStyle/>
        <a:p>
          <a:endParaRPr lang="en-US">
            <a:latin typeface="Libre Franklin" pitchFamily="2" charset="0"/>
          </a:endParaRPr>
        </a:p>
      </dgm:t>
    </dgm:pt>
    <dgm:pt modelId="{09E18EAA-0D46-47D7-9857-5DC88A16D164}" type="sibTrans" cxnId="{A90558FA-E10C-4836-832F-F09EF7578BFC}">
      <dgm:prSet/>
      <dgm:spPr/>
      <dgm:t>
        <a:bodyPr/>
        <a:lstStyle/>
        <a:p>
          <a:endParaRPr lang="en-US">
            <a:latin typeface="Libre Franklin" pitchFamily="2" charset="0"/>
          </a:endParaRPr>
        </a:p>
      </dgm:t>
    </dgm:pt>
    <dgm:pt modelId="{36EB478D-912B-463C-B86A-423EF8A0069A}">
      <dgm:prSet/>
      <dgm:spPr/>
      <dgm:t>
        <a:bodyPr/>
        <a:lstStyle/>
        <a:p>
          <a:r>
            <a:rPr lang="en-US">
              <a:latin typeface="Libre Franklin" pitchFamily="2" charset="0"/>
            </a:rPr>
            <a:t>SCENARIO THINKING MEMERLUKAN DATA YANG AKURAT</a:t>
          </a:r>
        </a:p>
      </dgm:t>
    </dgm:pt>
    <dgm:pt modelId="{59217751-C3CD-4A75-B998-9DCADB58613C}" type="parTrans" cxnId="{BBBDF133-0F9A-44E2-8FE1-7065132EF6D2}">
      <dgm:prSet/>
      <dgm:spPr/>
      <dgm:t>
        <a:bodyPr/>
        <a:lstStyle/>
        <a:p>
          <a:endParaRPr lang="en-US">
            <a:latin typeface="Libre Franklin" pitchFamily="2" charset="0"/>
          </a:endParaRPr>
        </a:p>
      </dgm:t>
    </dgm:pt>
    <dgm:pt modelId="{B6F8EE29-0D04-4433-838D-C69204E7364E}" type="sibTrans" cxnId="{BBBDF133-0F9A-44E2-8FE1-7065132EF6D2}">
      <dgm:prSet/>
      <dgm:spPr/>
      <dgm:t>
        <a:bodyPr/>
        <a:lstStyle/>
        <a:p>
          <a:endParaRPr lang="en-US">
            <a:latin typeface="Libre Franklin" pitchFamily="2" charset="0"/>
          </a:endParaRPr>
        </a:p>
      </dgm:t>
    </dgm:pt>
    <dgm:pt modelId="{2871CDA0-5302-4A7E-9918-3B9600341F58}">
      <dgm:prSet/>
      <dgm:spPr/>
      <dgm:t>
        <a:bodyPr/>
        <a:lstStyle/>
        <a:p>
          <a:r>
            <a:rPr lang="en-US">
              <a:latin typeface="Libre Franklin" pitchFamily="2" charset="0"/>
            </a:rPr>
            <a:t>SCENARIO THINKING PERLU LEPAS DARI BIAS KOGNITIF</a:t>
          </a:r>
        </a:p>
      </dgm:t>
    </dgm:pt>
    <dgm:pt modelId="{DA20DC26-ACD5-4C08-A5F8-CA4A8C18A7C4}" type="parTrans" cxnId="{0C206040-1DCB-4FB1-8456-202E43326893}">
      <dgm:prSet/>
      <dgm:spPr/>
      <dgm:t>
        <a:bodyPr/>
        <a:lstStyle/>
        <a:p>
          <a:endParaRPr lang="en-US">
            <a:latin typeface="Libre Franklin" pitchFamily="2" charset="0"/>
          </a:endParaRPr>
        </a:p>
      </dgm:t>
    </dgm:pt>
    <dgm:pt modelId="{EF61B57F-263D-4FB2-A0F3-2AC6E0769CF4}" type="sibTrans" cxnId="{0C206040-1DCB-4FB1-8456-202E43326893}">
      <dgm:prSet/>
      <dgm:spPr/>
      <dgm:t>
        <a:bodyPr/>
        <a:lstStyle/>
        <a:p>
          <a:endParaRPr lang="en-US">
            <a:latin typeface="Libre Franklin" pitchFamily="2" charset="0"/>
          </a:endParaRPr>
        </a:p>
      </dgm:t>
    </dgm:pt>
    <dgm:pt modelId="{9BEAAE3E-E876-4F7B-98B7-A1E3699F237A}" type="pres">
      <dgm:prSet presAssocID="{32D0F3CF-1255-405C-9D30-9D8BEF4455E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255813-6528-4D05-8933-8B1B2491AA91}" type="pres">
      <dgm:prSet presAssocID="{4C285237-E435-46DC-9D79-447317CF4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4FD01-D488-4A61-8AFE-856745901B5D}" type="pres">
      <dgm:prSet presAssocID="{09E18EAA-0D46-47D7-9857-5DC88A16D164}" presName="sibTrans" presStyleCnt="0"/>
      <dgm:spPr/>
    </dgm:pt>
    <dgm:pt modelId="{856EB8F7-B2BC-48A0-809B-A8C82CE5160E}" type="pres">
      <dgm:prSet presAssocID="{36EB478D-912B-463C-B86A-423EF8A006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514A2-3128-4282-81B1-02F5D5CC5D7D}" type="pres">
      <dgm:prSet presAssocID="{B6F8EE29-0D04-4433-838D-C69204E7364E}" presName="sibTrans" presStyleCnt="0"/>
      <dgm:spPr/>
    </dgm:pt>
    <dgm:pt modelId="{B208AE34-73C3-49CB-BE15-C1DB104374E0}" type="pres">
      <dgm:prSet presAssocID="{2871CDA0-5302-4A7E-9918-3B9600341F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BDF133-0F9A-44E2-8FE1-7065132EF6D2}" srcId="{32D0F3CF-1255-405C-9D30-9D8BEF4455E1}" destId="{36EB478D-912B-463C-B86A-423EF8A0069A}" srcOrd="1" destOrd="0" parTransId="{59217751-C3CD-4A75-B998-9DCADB58613C}" sibTransId="{B6F8EE29-0D04-4433-838D-C69204E7364E}"/>
    <dgm:cxn modelId="{A90558FA-E10C-4836-832F-F09EF7578BFC}" srcId="{32D0F3CF-1255-405C-9D30-9D8BEF4455E1}" destId="{4C285237-E435-46DC-9D79-447317CF42A7}" srcOrd="0" destOrd="0" parTransId="{112934B0-640B-4AE0-B33E-3EF53517046E}" sibTransId="{09E18EAA-0D46-47D7-9857-5DC88A16D164}"/>
    <dgm:cxn modelId="{271B4CEF-0413-4E66-8B42-9AC274C83E27}" type="presOf" srcId="{36EB478D-912B-463C-B86A-423EF8A0069A}" destId="{856EB8F7-B2BC-48A0-809B-A8C82CE5160E}" srcOrd="0" destOrd="0" presId="urn:microsoft.com/office/officeart/2005/8/layout/default"/>
    <dgm:cxn modelId="{D10AAE4D-4E52-47D6-9B21-7DAB50D10F03}" type="presOf" srcId="{32D0F3CF-1255-405C-9D30-9D8BEF4455E1}" destId="{9BEAAE3E-E876-4F7B-98B7-A1E3699F237A}" srcOrd="0" destOrd="0" presId="urn:microsoft.com/office/officeart/2005/8/layout/default"/>
    <dgm:cxn modelId="{C93E4C67-F1DF-4723-8D6D-462DD61FC999}" type="presOf" srcId="{4C285237-E435-46DC-9D79-447317CF42A7}" destId="{9F255813-6528-4D05-8933-8B1B2491AA91}" srcOrd="0" destOrd="0" presId="urn:microsoft.com/office/officeart/2005/8/layout/default"/>
    <dgm:cxn modelId="{0C206040-1DCB-4FB1-8456-202E43326893}" srcId="{32D0F3CF-1255-405C-9D30-9D8BEF4455E1}" destId="{2871CDA0-5302-4A7E-9918-3B9600341F58}" srcOrd="2" destOrd="0" parTransId="{DA20DC26-ACD5-4C08-A5F8-CA4A8C18A7C4}" sibTransId="{EF61B57F-263D-4FB2-A0F3-2AC6E0769CF4}"/>
    <dgm:cxn modelId="{89F44CC7-47A5-4895-9ACF-5F00641A1F96}" type="presOf" srcId="{2871CDA0-5302-4A7E-9918-3B9600341F58}" destId="{B208AE34-73C3-49CB-BE15-C1DB104374E0}" srcOrd="0" destOrd="0" presId="urn:microsoft.com/office/officeart/2005/8/layout/default"/>
    <dgm:cxn modelId="{45328D42-812D-4E5C-9ACE-E98DF3E3CC03}" type="presParOf" srcId="{9BEAAE3E-E876-4F7B-98B7-A1E3699F237A}" destId="{9F255813-6528-4D05-8933-8B1B2491AA91}" srcOrd="0" destOrd="0" presId="urn:microsoft.com/office/officeart/2005/8/layout/default"/>
    <dgm:cxn modelId="{8217EB39-757A-4E02-954D-CC86E84CA5FC}" type="presParOf" srcId="{9BEAAE3E-E876-4F7B-98B7-A1E3699F237A}" destId="{7714FD01-D488-4A61-8AFE-856745901B5D}" srcOrd="1" destOrd="0" presId="urn:microsoft.com/office/officeart/2005/8/layout/default"/>
    <dgm:cxn modelId="{A0FE8C1F-6503-4431-B7AB-9267282553A0}" type="presParOf" srcId="{9BEAAE3E-E876-4F7B-98B7-A1E3699F237A}" destId="{856EB8F7-B2BC-48A0-809B-A8C82CE5160E}" srcOrd="2" destOrd="0" presId="urn:microsoft.com/office/officeart/2005/8/layout/default"/>
    <dgm:cxn modelId="{0C42942D-FDED-4E7D-86BA-5E1D22F88746}" type="presParOf" srcId="{9BEAAE3E-E876-4F7B-98B7-A1E3699F237A}" destId="{0D7514A2-3128-4282-81B1-02F5D5CC5D7D}" srcOrd="3" destOrd="0" presId="urn:microsoft.com/office/officeart/2005/8/layout/default"/>
    <dgm:cxn modelId="{3AF64ABC-77F8-4AC2-AF7E-0C1F8BCDEB44}" type="presParOf" srcId="{9BEAAE3E-E876-4F7B-98B7-A1E3699F237A}" destId="{B208AE34-73C3-49CB-BE15-C1DB104374E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55813-6528-4D05-8933-8B1B2491AA91}">
      <dsp:nvSpPr>
        <dsp:cNvPr id="0" name=""/>
        <dsp:cNvSpPr/>
      </dsp:nvSpPr>
      <dsp:spPr>
        <a:xfrm>
          <a:off x="451048" y="1665"/>
          <a:ext cx="3440906" cy="206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>
              <a:latin typeface="Libre Franklin" pitchFamily="2" charset="0"/>
            </a:rPr>
            <a:t>SCENARIO THINKING PALING BAIK DILAKUKAN OLEH EXPERT</a:t>
          </a:r>
        </a:p>
      </dsp:txBody>
      <dsp:txXfrm>
        <a:off x="451048" y="1665"/>
        <a:ext cx="3440906" cy="2064543"/>
      </dsp:txXfrm>
    </dsp:sp>
    <dsp:sp modelId="{856EB8F7-B2BC-48A0-809B-A8C82CE5160E}">
      <dsp:nvSpPr>
        <dsp:cNvPr id="0" name=""/>
        <dsp:cNvSpPr/>
      </dsp:nvSpPr>
      <dsp:spPr>
        <a:xfrm>
          <a:off x="4236045" y="1665"/>
          <a:ext cx="3440906" cy="20645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>
              <a:latin typeface="Libre Franklin" pitchFamily="2" charset="0"/>
            </a:rPr>
            <a:t>SCENARIO THINKING MEMERLUKAN DATA YANG AKURAT</a:t>
          </a:r>
        </a:p>
      </dsp:txBody>
      <dsp:txXfrm>
        <a:off x="4236045" y="1665"/>
        <a:ext cx="3440906" cy="2064543"/>
      </dsp:txXfrm>
    </dsp:sp>
    <dsp:sp modelId="{B208AE34-73C3-49CB-BE15-C1DB104374E0}">
      <dsp:nvSpPr>
        <dsp:cNvPr id="0" name=""/>
        <dsp:cNvSpPr/>
      </dsp:nvSpPr>
      <dsp:spPr>
        <a:xfrm>
          <a:off x="2343546" y="2410300"/>
          <a:ext cx="3440906" cy="20645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>
              <a:latin typeface="Libre Franklin" pitchFamily="2" charset="0"/>
            </a:rPr>
            <a:t>SCENARIO THINKING PERLU LEPAS DARI BIAS KOGNITIF</a:t>
          </a:r>
        </a:p>
      </dsp:txBody>
      <dsp:txXfrm>
        <a:off x="2343546" y="2410300"/>
        <a:ext cx="3440906" cy="2064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9416-4047-4C28-B6F1-E7F1B62CE54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6B6BE-BADB-4A74-9D9C-D1489761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5799"/>
            <a:ext cx="10241280" cy="69058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010838"/>
            <a:ext cx="10325100" cy="46851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November 19,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9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85123-0C69-4CCA-83E7-E92570C5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281" y="2871216"/>
            <a:ext cx="9966961" cy="1115568"/>
          </a:xfrm>
        </p:spPr>
        <p:txBody>
          <a:bodyPr/>
          <a:lstStyle/>
          <a:p>
            <a:pPr algn="ctr"/>
            <a:r>
              <a:rPr lang="en-US" spc="0">
                <a:latin typeface="Libre Franklin" pitchFamily="2" charset="0"/>
                <a:cs typeface="Leelawadee" panose="020B0502040204020203" pitchFamily="34" charset="-34"/>
              </a:rPr>
              <a:t>KE ARAH MANA KITA AKAN MENUJU?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F33BC2-70B4-42F7-A1C7-215F78C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9"/>
            <a:ext cx="9966325" cy="922144"/>
          </a:xfrm>
        </p:spPr>
        <p:txBody>
          <a:bodyPr>
            <a:normAutofit/>
          </a:bodyPr>
          <a:lstStyle/>
          <a:p>
            <a:pPr algn="ctr"/>
            <a:r>
              <a:rPr lang="en-US" spc="0">
                <a:latin typeface="Libre Franklin" pitchFamily="2" charset="0"/>
                <a:cs typeface="Leelawadee" panose="020B0502040204020203" pitchFamily="34" charset="-34"/>
              </a:rPr>
              <a:t>SCENARIO THINKING </a:t>
            </a:r>
          </a:p>
        </p:txBody>
      </p:sp>
    </p:spTree>
    <p:extLst>
      <p:ext uri="{BB962C8B-B14F-4D97-AF65-F5344CB8AC3E}">
        <p14:creationId xmlns:p14="http://schemas.microsoft.com/office/powerpoint/2010/main" val="37059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1" y="927847"/>
            <a:ext cx="5553635" cy="51502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06" y="927847"/>
            <a:ext cx="4661517" cy="51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44" y="219128"/>
            <a:ext cx="9399494" cy="5728447"/>
          </a:xfrm>
        </p:spPr>
      </p:pic>
    </p:spTree>
    <p:extLst>
      <p:ext uri="{BB962C8B-B14F-4D97-AF65-F5344CB8AC3E}">
        <p14:creationId xmlns:p14="http://schemas.microsoft.com/office/powerpoint/2010/main" val="2389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C6E4-48E1-4F2E-B195-67F80F45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36" y="505669"/>
            <a:ext cx="4581313" cy="4553911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i="1" spc="0" dirty="0">
                <a:latin typeface="Libre Franklin" pitchFamily="2" charset="0"/>
              </a:rPr>
              <a:t>SCENARIO THINKING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Berangkat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dari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kondisi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ada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saat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ini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bila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dibiarkan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tumbuh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apa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akan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terjadi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di masa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depan</a:t>
            </a:r>
            <a:r>
              <a:rPr lang="id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?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Tuliskan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secara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berurutan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dari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titik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1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ke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titik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2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ke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titik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3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seterusnya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.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Petakan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dengan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proses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netral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alamiah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jangan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membicarakan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apa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solusi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intervensi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diperlukan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Libre Franklin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Apakah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dalam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proses yang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berjalan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mungkin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terjadi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kondisi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berubah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atau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berbelok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arah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?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Jika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ya</a:t>
            </a:r>
            <a:r>
              <a:rPr lang="en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,</a:t>
            </a:r>
            <a:r>
              <a:rPr lang="id-ID" sz="1800" dirty="0">
                <a:effectLst/>
                <a:latin typeface="Libre Franklin" pitchFamily="2" charset="0"/>
                <a:ea typeface="Segoe UI" panose="020B0502040204020203" pitchFamily="34" charset="0"/>
                <a:cs typeface="Arial" panose="020B0604020202020204" pitchFamily="34" charset="0"/>
              </a:rPr>
              <a:t> apa hal-hal yang mengubah kondisi tersebut? </a:t>
            </a:r>
            <a:endParaRPr lang="en-US" sz="1800" dirty="0">
              <a:effectLst/>
              <a:latin typeface="Libre Franklin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Libre Franklin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194761-E9F3-4481-A5F5-47E17B9F26BE}"/>
              </a:ext>
            </a:extLst>
          </p:cNvPr>
          <p:cNvGrpSpPr/>
          <p:nvPr/>
        </p:nvGrpSpPr>
        <p:grpSpPr>
          <a:xfrm>
            <a:off x="4900178" y="989198"/>
            <a:ext cx="5871040" cy="4703853"/>
            <a:chOff x="5289791" y="830172"/>
            <a:chExt cx="5871040" cy="4703853"/>
          </a:xfrm>
        </p:grpSpPr>
        <p:pic>
          <p:nvPicPr>
            <p:cNvPr id="12" name="Graphic 11" descr="Arrow Right outline">
              <a:extLst>
                <a:ext uri="{FF2B5EF4-FFF2-40B4-BE49-F238E27FC236}">
                  <a16:creationId xmlns:a16="http://schemas.microsoft.com/office/drawing/2014/main" id="{BC47F4E3-AF84-4F95-B636-9F56A18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-1920000">
              <a:off x="5289791" y="4619625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Arrow Right outline">
              <a:extLst>
                <a:ext uri="{FF2B5EF4-FFF2-40B4-BE49-F238E27FC236}">
                  <a16:creationId xmlns:a16="http://schemas.microsoft.com/office/drawing/2014/main" id="{835BA35E-E788-4E44-9C9A-D458645F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-1920000">
              <a:off x="6585202" y="383706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Arrow Right outline">
              <a:extLst>
                <a:ext uri="{FF2B5EF4-FFF2-40B4-BE49-F238E27FC236}">
                  <a16:creationId xmlns:a16="http://schemas.microsoft.com/office/drawing/2014/main" id="{5D58132B-B76A-49F2-BD27-2D4991D6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-1920000">
              <a:off x="8010257" y="2971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adge 1 outline">
              <a:extLst>
                <a:ext uri="{FF2B5EF4-FFF2-40B4-BE49-F238E27FC236}">
                  <a16:creationId xmlns:a16="http://schemas.microsoft.com/office/drawing/2014/main" id="{F926E11C-2613-4F0D-A3F4-306E23B9D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089374" y="4362522"/>
              <a:ext cx="646043" cy="646043"/>
            </a:xfrm>
            <a:prstGeom prst="rect">
              <a:avLst/>
            </a:prstGeom>
          </p:spPr>
        </p:pic>
        <p:pic>
          <p:nvPicPr>
            <p:cNvPr id="18" name="Graphic 17" descr="Badge outline">
              <a:extLst>
                <a:ext uri="{FF2B5EF4-FFF2-40B4-BE49-F238E27FC236}">
                  <a16:creationId xmlns:a16="http://schemas.microsoft.com/office/drawing/2014/main" id="{0C4DDF2D-8887-44C9-BE03-AB107FCA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7384784" y="3569748"/>
              <a:ext cx="646044" cy="646044"/>
            </a:xfrm>
            <a:prstGeom prst="rect">
              <a:avLst/>
            </a:prstGeom>
          </p:spPr>
        </p:pic>
        <p:pic>
          <p:nvPicPr>
            <p:cNvPr id="20" name="Graphic 19" descr="Badge 3 outline">
              <a:extLst>
                <a:ext uri="{FF2B5EF4-FFF2-40B4-BE49-F238E27FC236}">
                  <a16:creationId xmlns:a16="http://schemas.microsoft.com/office/drawing/2014/main" id="{13E89446-9004-4557-9927-0BE211528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850336" y="2642208"/>
              <a:ext cx="709339" cy="709339"/>
            </a:xfrm>
            <a:prstGeom prst="rect">
              <a:avLst/>
            </a:prstGeom>
          </p:spPr>
        </p:pic>
        <p:pic>
          <p:nvPicPr>
            <p:cNvPr id="21" name="Graphic 20" descr="Arrow Right outline">
              <a:extLst>
                <a:ext uri="{FF2B5EF4-FFF2-40B4-BE49-F238E27FC236}">
                  <a16:creationId xmlns:a16="http://schemas.microsoft.com/office/drawing/2014/main" id="{F47AAC8B-1C84-40C5-91D8-2CA989E5F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-1920000">
              <a:off x="9435311" y="2107554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adge 4 outline">
              <a:extLst>
                <a:ext uri="{FF2B5EF4-FFF2-40B4-BE49-F238E27FC236}">
                  <a16:creationId xmlns:a16="http://schemas.microsoft.com/office/drawing/2014/main" id="{15298040-D6A9-495E-AA37-072D43D90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0300760" y="1693379"/>
              <a:ext cx="773595" cy="773595"/>
            </a:xfrm>
            <a:prstGeom prst="rect">
              <a:avLst/>
            </a:prstGeom>
          </p:spPr>
        </p:pic>
        <p:pic>
          <p:nvPicPr>
            <p:cNvPr id="24" name="Graphic 23" descr="Arrow Right outline">
              <a:extLst>
                <a:ext uri="{FF2B5EF4-FFF2-40B4-BE49-F238E27FC236}">
                  <a16:creationId xmlns:a16="http://schemas.microsoft.com/office/drawing/2014/main" id="{811E32CF-5B66-4656-8B73-8C5FA7E22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 rot="5460000" flipV="1">
              <a:off x="8686078" y="1701289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Arrow Right outline">
              <a:extLst>
                <a:ext uri="{FF2B5EF4-FFF2-40B4-BE49-F238E27FC236}">
                  <a16:creationId xmlns:a16="http://schemas.microsoft.com/office/drawing/2014/main" id="{67416663-3415-48D9-8450-2357286E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 rot="-60000">
              <a:off x="9514643" y="2539677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Badge 5 outline">
              <a:extLst>
                <a:ext uri="{FF2B5EF4-FFF2-40B4-BE49-F238E27FC236}">
                  <a16:creationId xmlns:a16="http://schemas.microsoft.com/office/drawing/2014/main" id="{E71B23A6-0FDC-4196-96C4-A67B22829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399494" y="2623599"/>
              <a:ext cx="761337" cy="761337"/>
            </a:xfrm>
            <a:prstGeom prst="rect">
              <a:avLst/>
            </a:prstGeom>
          </p:spPr>
        </p:pic>
        <p:pic>
          <p:nvPicPr>
            <p:cNvPr id="30" name="Graphic 29" descr="Bubbles with solid fill">
              <a:extLst>
                <a:ext uri="{FF2B5EF4-FFF2-40B4-BE49-F238E27FC236}">
                  <a16:creationId xmlns:a16="http://schemas.microsoft.com/office/drawing/2014/main" id="{EED7FB80-44AC-42CB-A247-940DA306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723548" y="83017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5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22CAB4-C921-496B-9302-2DEE0E0D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5799"/>
            <a:ext cx="10241280" cy="961476"/>
          </a:xfrm>
        </p:spPr>
        <p:txBody>
          <a:bodyPr/>
          <a:lstStyle/>
          <a:p>
            <a:r>
              <a:rPr lang="en-US">
                <a:latin typeface="Libre Franklin" pitchFamily="2" charset="0"/>
              </a:rPr>
              <a:t>CATATAN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35C78D-658A-4FC6-A844-515D7FF63D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216303"/>
              </p:ext>
            </p:extLst>
          </p:nvPr>
        </p:nvGraphicFramePr>
        <p:xfrm>
          <a:off x="2230783" y="1478943"/>
          <a:ext cx="8128000" cy="447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5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Custom 12">
      <a:majorFont>
        <a:latin typeface="Avenir Next LT Pro Demi"/>
        <a:ea typeface=""/>
        <a:cs typeface=""/>
      </a:majorFont>
      <a:minorFont>
        <a:latin typeface="Robo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5161</TotalTime>
  <Words>107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Avenir Next LT Pro Demi</vt:lpstr>
      <vt:lpstr>Calibri</vt:lpstr>
      <vt:lpstr>Leelawadee</vt:lpstr>
      <vt:lpstr>Libre Franklin</vt:lpstr>
      <vt:lpstr>Roboto Condensed</vt:lpstr>
      <vt:lpstr>Roboto Medium</vt:lpstr>
      <vt:lpstr>Segoe UI</vt:lpstr>
      <vt:lpstr>GradientRiseVTI</vt:lpstr>
      <vt:lpstr>SCENARIO THINKING </vt:lpstr>
      <vt:lpstr>PowerPoint Presentation</vt:lpstr>
      <vt:lpstr>PowerPoint Presentation</vt:lpstr>
      <vt:lpstr>PowerPoint Presentation</vt:lpstr>
      <vt:lpstr>CATATAN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BUKANLAH WILAYAH</dc:title>
  <dc:creator>Alissa Wahid</dc:creator>
  <cp:lastModifiedBy>Alamsyah M Djafar</cp:lastModifiedBy>
  <cp:revision>54</cp:revision>
  <dcterms:created xsi:type="dcterms:W3CDTF">2021-09-11T01:20:28Z</dcterms:created>
  <dcterms:modified xsi:type="dcterms:W3CDTF">2021-11-19T05:55:16Z</dcterms:modified>
</cp:coreProperties>
</file>