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746" r:id="rId4"/>
    <p:sldMasterId id="2147483758" r:id="rId5"/>
  </p:sldMasterIdLst>
  <p:notesMasterIdLst>
    <p:notesMasterId r:id="rId18"/>
  </p:notesMasterIdLst>
  <p:sldIdLst>
    <p:sldId id="5407" r:id="rId6"/>
    <p:sldId id="1711" r:id="rId7"/>
    <p:sldId id="3268" r:id="rId8"/>
    <p:sldId id="333" r:id="rId9"/>
    <p:sldId id="5401" r:id="rId10"/>
    <p:sldId id="5390" r:id="rId11"/>
    <p:sldId id="5389" r:id="rId12"/>
    <p:sldId id="5387" r:id="rId13"/>
    <p:sldId id="5388" r:id="rId14"/>
    <p:sldId id="5391" r:id="rId15"/>
    <p:sldId id="5378" r:id="rId16"/>
    <p:sldId id="53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25E05-BF89-4C89-BDEE-D38EF3E0331B}" type="doc">
      <dgm:prSet loTypeId="urn:microsoft.com/office/officeart/2005/8/layout/matrix2" loCatId="matrix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8809D3A-8F1D-4D45-A5E0-0F70680B44F7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algn="ctr"/>
          <a:r>
            <a:rPr lang="en-US" sz="1800" b="1">
              <a:latin typeface="+mj-lt"/>
            </a:rPr>
            <a:t>FAITH BASE</a:t>
          </a:r>
        </a:p>
        <a:p>
          <a:pPr algn="ctr"/>
          <a:r>
            <a:rPr lang="en-US" sz="1800" b="0">
              <a:latin typeface="+mj-lt"/>
            </a:rPr>
            <a:t>Theological Framework</a:t>
          </a:r>
        </a:p>
      </dgm:t>
    </dgm:pt>
    <dgm:pt modelId="{BB5ABB05-98C1-4BCB-B207-D327AE3FD6A9}" type="parTrans" cxnId="{D379061C-689A-4460-AF5B-71F411AFF5F3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+mj-lt"/>
          </a:endParaRPr>
        </a:p>
      </dgm:t>
    </dgm:pt>
    <dgm:pt modelId="{53C6435F-2E95-4B77-B22B-69FC0CF0BBB3}" type="sibTrans" cxnId="{D379061C-689A-4460-AF5B-71F411AFF5F3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+mj-lt"/>
          </a:endParaRPr>
        </a:p>
      </dgm:t>
    </dgm:pt>
    <dgm:pt modelId="{EEE85CF6-2D23-4234-88B9-9B073C6D71F6}">
      <dgm:prSet phldrT="[Text]" custT="1"/>
      <dgm:spPr/>
      <dgm:t>
        <a:bodyPr/>
        <a:lstStyle/>
        <a:p>
          <a:r>
            <a:rPr lang="en-US" sz="1800" b="1">
              <a:latin typeface="+mj-lt"/>
            </a:rPr>
            <a:t>RIGHTS BASE</a:t>
          </a:r>
        </a:p>
        <a:p>
          <a:r>
            <a:rPr lang="en-US" sz="1800">
              <a:latin typeface="+mj-lt"/>
            </a:rPr>
            <a:t>Public Policies</a:t>
          </a:r>
        </a:p>
      </dgm:t>
    </dgm:pt>
    <dgm:pt modelId="{670E3513-7CD5-4AF7-893A-2127724C359B}" type="parTrans" cxnId="{ED36473B-83CD-4527-8BC8-5377D12BF633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+mj-lt"/>
          </a:endParaRPr>
        </a:p>
      </dgm:t>
    </dgm:pt>
    <dgm:pt modelId="{AB16DA7E-9CC5-42F6-9938-DC5F496678B8}" type="sibTrans" cxnId="{ED36473B-83CD-4527-8BC8-5377D12BF633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+mj-lt"/>
          </a:endParaRPr>
        </a:p>
      </dgm:t>
    </dgm:pt>
    <dgm:pt modelId="{3295D0A1-CBC5-42BD-945C-8C32AA68500B}">
      <dgm:prSet phldrT="[Text]" custT="1"/>
      <dgm:spPr/>
      <dgm:t>
        <a:bodyPr/>
        <a:lstStyle/>
        <a:p>
          <a:r>
            <a:rPr lang="en-US" sz="1800" b="1">
              <a:latin typeface="+mj-lt"/>
            </a:rPr>
            <a:t>RESILIENCE BASE</a:t>
          </a:r>
        </a:p>
        <a:p>
          <a:r>
            <a:rPr lang="en-US" sz="1800">
              <a:latin typeface="+mj-lt"/>
            </a:rPr>
            <a:t>Grass-Roots, People level</a:t>
          </a:r>
        </a:p>
      </dgm:t>
    </dgm:pt>
    <dgm:pt modelId="{7FA93579-55B7-4EFC-9AF4-DE747FB21156}" type="parTrans" cxnId="{FFA45580-42F8-41B5-8577-0A0517CBD9EC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+mj-lt"/>
          </a:endParaRPr>
        </a:p>
      </dgm:t>
    </dgm:pt>
    <dgm:pt modelId="{3DA78CFA-5D1A-440F-9515-820ACF4FFDF7}" type="sibTrans" cxnId="{FFA45580-42F8-41B5-8577-0A0517CBD9EC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+mj-lt"/>
          </a:endParaRPr>
        </a:p>
      </dgm:t>
    </dgm:pt>
    <dgm:pt modelId="{6FAF6025-CDA3-4D4C-81D8-98BADBF13469}">
      <dgm:prSet phldrT="[Text]" custT="1"/>
      <dgm:spPr/>
      <dgm:t>
        <a:bodyPr/>
        <a:lstStyle/>
        <a:p>
          <a:pPr algn="ctr"/>
          <a:r>
            <a:rPr lang="en-US" sz="1800" b="1">
              <a:latin typeface="+mj-lt"/>
            </a:rPr>
            <a:t>RESPECTS BASE</a:t>
          </a:r>
        </a:p>
        <a:p>
          <a:pPr algn="ctr"/>
          <a:r>
            <a:rPr lang="en-US" sz="1800">
              <a:latin typeface="+mj-lt"/>
            </a:rPr>
            <a:t>Power of CSOs, FBOs</a:t>
          </a:r>
        </a:p>
      </dgm:t>
    </dgm:pt>
    <dgm:pt modelId="{6D5CBD32-A876-4CA7-9C4F-AD9BE4CFDECE}" type="parTrans" cxnId="{8970B973-103E-4156-A68C-9CFA9EF2D4B0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+mj-lt"/>
          </a:endParaRPr>
        </a:p>
      </dgm:t>
    </dgm:pt>
    <dgm:pt modelId="{6850FADA-C34C-4328-85DC-DC419F1E9791}" type="sibTrans" cxnId="{8970B973-103E-4156-A68C-9CFA9EF2D4B0}">
      <dgm:prSet/>
      <dgm:spPr/>
      <dgm:t>
        <a:bodyPr/>
        <a:lstStyle/>
        <a:p>
          <a:endParaRPr lang="en-US" sz="2800">
            <a:solidFill>
              <a:schemeClr val="bg1"/>
            </a:solidFill>
            <a:latin typeface="+mj-lt"/>
          </a:endParaRPr>
        </a:p>
      </dgm:t>
    </dgm:pt>
    <dgm:pt modelId="{AA80EEB3-3DDD-442B-AFF3-AC0BCAC8EE30}" type="pres">
      <dgm:prSet presAssocID="{54325E05-BF89-4C89-BDEE-D38EF3E0331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15B78B-DA2D-428D-97FA-A186EEBEE812}" type="pres">
      <dgm:prSet presAssocID="{54325E05-BF89-4C89-BDEE-D38EF3E0331B}" presName="axisShape" presStyleLbl="bgShp" presStyleIdx="0" presStyleCnt="1" custScaleX="72891" custScaleY="56747" custLinFactNeighborX="-4363" custLinFactNeighborY="1499"/>
      <dgm:spPr/>
    </dgm:pt>
    <dgm:pt modelId="{C8C676D3-5524-4FBD-9464-595C6394DAE8}" type="pres">
      <dgm:prSet presAssocID="{54325E05-BF89-4C89-BDEE-D38EF3E0331B}" presName="rect1" presStyleLbl="node1" presStyleIdx="0" presStyleCnt="4" custScaleX="136395" custScaleY="50759" custLinFactX="-13274" custLinFactNeighborX="-100000" custLinFactNeighborY="617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92832-76D9-49CC-8870-D8B19AEE920E}" type="pres">
      <dgm:prSet presAssocID="{54325E05-BF89-4C89-BDEE-D38EF3E0331B}" presName="rect2" presStyleLbl="node1" presStyleIdx="1" presStyleCnt="4" custScaleX="97775" custScaleY="52855" custLinFactNeighborX="-68261" custLinFactNeighborY="-369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67A06-6F52-4AB0-AC48-4C48F0A605A1}" type="pres">
      <dgm:prSet presAssocID="{54325E05-BF89-4C89-BDEE-D38EF3E0331B}" presName="rect3" presStyleLbl="node1" presStyleIdx="2" presStyleCnt="4" custScaleX="187631" custScaleY="47843" custLinFactNeighborX="48655" custLinFactNeighborY="416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AC8AE-F4A9-41B8-B182-CB95811FAB30}" type="pres">
      <dgm:prSet presAssocID="{54325E05-BF89-4C89-BDEE-D38EF3E0331B}" presName="rect4" presStyleLbl="node1" presStyleIdx="3" presStyleCnt="4" custScaleX="136084" custScaleY="52407" custLinFactNeighborX="93636" custLinFactNeighborY="-542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70B973-103E-4156-A68C-9CFA9EF2D4B0}" srcId="{54325E05-BF89-4C89-BDEE-D38EF3E0331B}" destId="{6FAF6025-CDA3-4D4C-81D8-98BADBF13469}" srcOrd="3" destOrd="0" parTransId="{6D5CBD32-A876-4CA7-9C4F-AD9BE4CFDECE}" sibTransId="{6850FADA-C34C-4328-85DC-DC419F1E9791}"/>
    <dgm:cxn modelId="{ED36473B-83CD-4527-8BC8-5377D12BF633}" srcId="{54325E05-BF89-4C89-BDEE-D38EF3E0331B}" destId="{EEE85CF6-2D23-4234-88B9-9B073C6D71F6}" srcOrd="1" destOrd="0" parTransId="{670E3513-7CD5-4AF7-893A-2127724C359B}" sibTransId="{AB16DA7E-9CC5-42F6-9938-DC5F496678B8}"/>
    <dgm:cxn modelId="{531F429F-A75E-4591-B922-1EFA91DF6A27}" type="presOf" srcId="{6FAF6025-CDA3-4D4C-81D8-98BADBF13469}" destId="{679AC8AE-F4A9-41B8-B182-CB95811FAB30}" srcOrd="0" destOrd="0" presId="urn:microsoft.com/office/officeart/2005/8/layout/matrix2"/>
    <dgm:cxn modelId="{CC7FABB4-8E6F-4BAB-873A-2CDD5F1DFA45}" type="presOf" srcId="{3295D0A1-CBC5-42BD-945C-8C32AA68500B}" destId="{06F67A06-6F52-4AB0-AC48-4C48F0A605A1}" srcOrd="0" destOrd="0" presId="urn:microsoft.com/office/officeart/2005/8/layout/matrix2"/>
    <dgm:cxn modelId="{E8A346C2-BCF2-4AC7-9041-8D6698E5F81C}" type="presOf" srcId="{54325E05-BF89-4C89-BDEE-D38EF3E0331B}" destId="{AA80EEB3-3DDD-442B-AFF3-AC0BCAC8EE30}" srcOrd="0" destOrd="0" presId="urn:microsoft.com/office/officeart/2005/8/layout/matrix2"/>
    <dgm:cxn modelId="{D379061C-689A-4460-AF5B-71F411AFF5F3}" srcId="{54325E05-BF89-4C89-BDEE-D38EF3E0331B}" destId="{A8809D3A-8F1D-4D45-A5E0-0F70680B44F7}" srcOrd="0" destOrd="0" parTransId="{BB5ABB05-98C1-4BCB-B207-D327AE3FD6A9}" sibTransId="{53C6435F-2E95-4B77-B22B-69FC0CF0BBB3}"/>
    <dgm:cxn modelId="{CAB1F5D2-4EB8-41DD-A3F3-0A5E2E801AA6}" type="presOf" srcId="{EEE85CF6-2D23-4234-88B9-9B073C6D71F6}" destId="{B3A92832-76D9-49CC-8870-D8B19AEE920E}" srcOrd="0" destOrd="0" presId="urn:microsoft.com/office/officeart/2005/8/layout/matrix2"/>
    <dgm:cxn modelId="{FFA45580-42F8-41B5-8577-0A0517CBD9EC}" srcId="{54325E05-BF89-4C89-BDEE-D38EF3E0331B}" destId="{3295D0A1-CBC5-42BD-945C-8C32AA68500B}" srcOrd="2" destOrd="0" parTransId="{7FA93579-55B7-4EFC-9AF4-DE747FB21156}" sibTransId="{3DA78CFA-5D1A-440F-9515-820ACF4FFDF7}"/>
    <dgm:cxn modelId="{42233815-0105-4213-B0FD-A052E902199F}" type="presOf" srcId="{A8809D3A-8F1D-4D45-A5E0-0F70680B44F7}" destId="{C8C676D3-5524-4FBD-9464-595C6394DAE8}" srcOrd="0" destOrd="0" presId="urn:microsoft.com/office/officeart/2005/8/layout/matrix2"/>
    <dgm:cxn modelId="{6D92044E-C796-40A8-A4BC-F8D24E4D93BB}" type="presParOf" srcId="{AA80EEB3-3DDD-442B-AFF3-AC0BCAC8EE30}" destId="{D815B78B-DA2D-428D-97FA-A186EEBEE812}" srcOrd="0" destOrd="0" presId="urn:microsoft.com/office/officeart/2005/8/layout/matrix2"/>
    <dgm:cxn modelId="{CD607A7A-84CE-42E7-A975-F6DB07BC9F96}" type="presParOf" srcId="{AA80EEB3-3DDD-442B-AFF3-AC0BCAC8EE30}" destId="{C8C676D3-5524-4FBD-9464-595C6394DAE8}" srcOrd="1" destOrd="0" presId="urn:microsoft.com/office/officeart/2005/8/layout/matrix2"/>
    <dgm:cxn modelId="{92275358-874D-4892-9744-6EAC7460811A}" type="presParOf" srcId="{AA80EEB3-3DDD-442B-AFF3-AC0BCAC8EE30}" destId="{B3A92832-76D9-49CC-8870-D8B19AEE920E}" srcOrd="2" destOrd="0" presId="urn:microsoft.com/office/officeart/2005/8/layout/matrix2"/>
    <dgm:cxn modelId="{8B3B98D5-50E0-480A-9095-87C4CED991F7}" type="presParOf" srcId="{AA80EEB3-3DDD-442B-AFF3-AC0BCAC8EE30}" destId="{06F67A06-6F52-4AB0-AC48-4C48F0A605A1}" srcOrd="3" destOrd="0" presId="urn:microsoft.com/office/officeart/2005/8/layout/matrix2"/>
    <dgm:cxn modelId="{3B2BA313-D639-4528-9B2E-86274D580A2F}" type="presParOf" srcId="{AA80EEB3-3DDD-442B-AFF3-AC0BCAC8EE30}" destId="{679AC8AE-F4A9-41B8-B182-CB95811FAB3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BE3C2-BBF8-4CA6-AA09-5E5E6BBEF61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A403690-F3D5-4849-A4F7-0428E05E1341}">
      <dgm:prSet phldrT="[Text]"/>
      <dgm:spPr>
        <a:solidFill>
          <a:srgbClr val="FF0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id-ID" b="1" dirty="0">
              <a:solidFill>
                <a:schemeClr val="tx1">
                  <a:lumMod val="9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rPr>
            <a:t>PROGRAM TIDAK TEPAT SASARAN, TIDAK TEPAT GUNA, DAN TIDAK MENGATASI PERSOALAN</a:t>
          </a:r>
          <a:endParaRPr lang="id-ID" dirty="0"/>
        </a:p>
      </dgm:t>
    </dgm:pt>
    <dgm:pt modelId="{8AF2668A-4647-44CF-8DF0-784B6E72836C}" type="parTrans" cxnId="{EDE707C0-9BC6-4EC4-BB13-08331E304CE1}">
      <dgm:prSet/>
      <dgm:spPr/>
      <dgm:t>
        <a:bodyPr/>
        <a:lstStyle/>
        <a:p>
          <a:endParaRPr lang="id-ID"/>
        </a:p>
      </dgm:t>
    </dgm:pt>
    <dgm:pt modelId="{304658B6-F3E5-4CC8-B6D9-99FD3DDC12CF}" type="sibTrans" cxnId="{EDE707C0-9BC6-4EC4-BB13-08331E304CE1}">
      <dgm:prSet/>
      <dgm:spPr/>
      <dgm:t>
        <a:bodyPr/>
        <a:lstStyle/>
        <a:p>
          <a:endParaRPr lang="id-ID"/>
        </a:p>
      </dgm:t>
    </dgm:pt>
    <dgm:pt modelId="{6180933C-B124-4806-BB7F-8F03E0CD13DE}">
      <dgm:prSet phldrT="[Text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id-ID" sz="1600" b="1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rPr>
            <a:t>SUBYEKTIVITAS PERANCANG PROGRAM</a:t>
          </a:r>
          <a:endParaRPr lang="id-ID" sz="1600" b="1" dirty="0">
            <a:solidFill>
              <a:schemeClr val="tx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0BD10855-2D6F-422E-ADCE-D35094C5CB8B}" type="parTrans" cxnId="{E60A79B4-AC2A-4179-9391-8B27624F554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id-ID"/>
        </a:p>
      </dgm:t>
    </dgm:pt>
    <dgm:pt modelId="{92407F02-E10A-43A2-84A1-67A2BE70490D}" type="sibTrans" cxnId="{E60A79B4-AC2A-4179-9391-8B27624F5540}">
      <dgm:prSet/>
      <dgm:spPr/>
      <dgm:t>
        <a:bodyPr/>
        <a:lstStyle/>
        <a:p>
          <a:endParaRPr lang="id-ID"/>
        </a:p>
      </dgm:t>
    </dgm:pt>
    <dgm:pt modelId="{BAFB60BE-CCC6-49F0-87E2-A6272EA9BA9F}">
      <dgm:prSet phldrT="[Text]"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id-ID" sz="1600" b="1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rPr>
            <a:t>FOKUS PADA GEJALA</a:t>
          </a:r>
          <a:endParaRPr lang="id-ID" sz="1600" b="1" dirty="0">
            <a:solidFill>
              <a:schemeClr val="tx1"/>
            </a:solidFill>
          </a:endParaRPr>
        </a:p>
      </dgm:t>
    </dgm:pt>
    <dgm:pt modelId="{398F2A79-6F2F-4BD3-B5FD-DB81DDF52EB4}" type="parTrans" cxnId="{0C28903F-5DE5-4319-8AFF-6DEE517B2AF6}">
      <dgm:prSet/>
      <dgm:spPr>
        <a:solidFill>
          <a:srgbClr val="00B0F0"/>
        </a:solidFill>
      </dgm:spPr>
      <dgm:t>
        <a:bodyPr/>
        <a:lstStyle/>
        <a:p>
          <a:endParaRPr lang="id-ID"/>
        </a:p>
      </dgm:t>
    </dgm:pt>
    <dgm:pt modelId="{B0A4CCF3-068A-49BD-90C5-1AA95312BD2A}" type="sibTrans" cxnId="{0C28903F-5DE5-4319-8AFF-6DEE517B2AF6}">
      <dgm:prSet/>
      <dgm:spPr/>
      <dgm:t>
        <a:bodyPr/>
        <a:lstStyle/>
        <a:p>
          <a:endParaRPr lang="id-ID"/>
        </a:p>
      </dgm:t>
    </dgm:pt>
    <dgm:pt modelId="{1ACAD909-BF5B-4216-9673-34FC3D57D33B}">
      <dgm:prSet phldrT="[Text]" custT="1"/>
      <dgm:spPr>
        <a:solidFill>
          <a:srgbClr val="C0000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id-ID" sz="1600" b="1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rPr>
            <a:t>TIDAK BERORIENTASI HASIL</a:t>
          </a:r>
          <a:endParaRPr lang="id-ID" sz="1600" b="1" dirty="0">
            <a:solidFill>
              <a:schemeClr val="tx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CCFB10E7-3C56-40DA-B80D-F34A805E9C31}" type="parTrans" cxnId="{E79E9BD2-6C92-46E8-B950-FEFDE9FA6CBB}">
      <dgm:prSet/>
      <dgm:spPr>
        <a:solidFill>
          <a:srgbClr val="92D050"/>
        </a:solidFill>
      </dgm:spPr>
      <dgm:t>
        <a:bodyPr/>
        <a:lstStyle/>
        <a:p>
          <a:endParaRPr lang="id-ID"/>
        </a:p>
      </dgm:t>
    </dgm:pt>
    <dgm:pt modelId="{B64A1537-0BB6-4C9F-841C-8F79EB1FB2D9}" type="sibTrans" cxnId="{E79E9BD2-6C92-46E8-B950-FEFDE9FA6CBB}">
      <dgm:prSet/>
      <dgm:spPr/>
      <dgm:t>
        <a:bodyPr/>
        <a:lstStyle/>
        <a:p>
          <a:endParaRPr lang="id-ID"/>
        </a:p>
      </dgm:t>
    </dgm:pt>
    <dgm:pt modelId="{54B2E699-7AE2-4E0A-86F4-F6638FC8CDB5}" type="pres">
      <dgm:prSet presAssocID="{2E4BE3C2-BBF8-4CA6-AA09-5E5E6BBEF61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621605-32B9-4F27-BD05-619151CB0D7A}" type="pres">
      <dgm:prSet presAssocID="{FA403690-F3D5-4849-A4F7-0428E05E1341}" presName="centerShape" presStyleLbl="node0" presStyleIdx="0" presStyleCnt="1" custScaleX="148654" custScaleY="148654" custLinFactNeighborX="16582" custLinFactNeighborY="-18422"/>
      <dgm:spPr/>
      <dgm:t>
        <a:bodyPr/>
        <a:lstStyle/>
        <a:p>
          <a:endParaRPr lang="en-US"/>
        </a:p>
      </dgm:t>
    </dgm:pt>
    <dgm:pt modelId="{F462F9B2-636A-497E-B8AA-4D41CB158DFA}" type="pres">
      <dgm:prSet presAssocID="{0BD10855-2D6F-422E-ADCE-D35094C5CB8B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54194D7-1FFE-4302-87B8-6FD77A4E4131}" type="pres">
      <dgm:prSet presAssocID="{6180933C-B124-4806-BB7F-8F03E0CD13DE}" presName="node" presStyleLbl="node1" presStyleIdx="0" presStyleCnt="3" custScaleX="89326" custScaleY="115460" custRadScaleRad="145373" custRadScaleInc="525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9FD0E-BFCF-4ABA-8A6A-7C6BB913F771}" type="pres">
      <dgm:prSet presAssocID="{398F2A79-6F2F-4BD3-B5FD-DB81DDF52EB4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A2508E5B-5CCC-4FAE-82E1-4D139BBAD13B}" type="pres">
      <dgm:prSet presAssocID="{BAFB60BE-CCC6-49F0-87E2-A6272EA9BA9F}" presName="node" presStyleLbl="node1" presStyleIdx="1" presStyleCnt="3" custScaleX="89326" custScaleY="115460" custRadScaleRad="100065" custRadScaleInc="-1139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0AF5FC-3A08-47D4-9C9A-9FB3AB5B0708}" type="pres">
      <dgm:prSet presAssocID="{CCFB10E7-3C56-40DA-B80D-F34A805E9C3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177F5168-1987-4EF6-92C7-C22CA860B994}" type="pres">
      <dgm:prSet presAssocID="{1ACAD909-BF5B-4216-9673-34FC3D57D33B}" presName="node" presStyleLbl="node1" presStyleIdx="2" presStyleCnt="3" custScaleX="89326" custScaleY="115460" custRadScaleRad="71841" custRadScaleInc="-2963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2093F3-8B1D-49C2-A913-E2783CB27E76}" type="presOf" srcId="{0BD10855-2D6F-422E-ADCE-D35094C5CB8B}" destId="{F462F9B2-636A-497E-B8AA-4D41CB158DFA}" srcOrd="0" destOrd="0" presId="urn:microsoft.com/office/officeart/2005/8/layout/radial4"/>
    <dgm:cxn modelId="{6AE312F4-DBFC-4981-AB5D-638F62E631A8}" type="presOf" srcId="{1ACAD909-BF5B-4216-9673-34FC3D57D33B}" destId="{177F5168-1987-4EF6-92C7-C22CA860B994}" srcOrd="0" destOrd="0" presId="urn:microsoft.com/office/officeart/2005/8/layout/radial4"/>
    <dgm:cxn modelId="{0C28903F-5DE5-4319-8AFF-6DEE517B2AF6}" srcId="{FA403690-F3D5-4849-A4F7-0428E05E1341}" destId="{BAFB60BE-CCC6-49F0-87E2-A6272EA9BA9F}" srcOrd="1" destOrd="0" parTransId="{398F2A79-6F2F-4BD3-B5FD-DB81DDF52EB4}" sibTransId="{B0A4CCF3-068A-49BD-90C5-1AA95312BD2A}"/>
    <dgm:cxn modelId="{E79E9BD2-6C92-46E8-B950-FEFDE9FA6CBB}" srcId="{FA403690-F3D5-4849-A4F7-0428E05E1341}" destId="{1ACAD909-BF5B-4216-9673-34FC3D57D33B}" srcOrd="2" destOrd="0" parTransId="{CCFB10E7-3C56-40DA-B80D-F34A805E9C31}" sibTransId="{B64A1537-0BB6-4C9F-841C-8F79EB1FB2D9}"/>
    <dgm:cxn modelId="{AAA5D0BD-AE3C-4E5F-BD94-682553EDF894}" type="presOf" srcId="{2E4BE3C2-BBF8-4CA6-AA09-5E5E6BBEF61B}" destId="{54B2E699-7AE2-4E0A-86F4-F6638FC8CDB5}" srcOrd="0" destOrd="0" presId="urn:microsoft.com/office/officeart/2005/8/layout/radial4"/>
    <dgm:cxn modelId="{A0C96D71-BB2B-40F8-B228-B9986743CD0E}" type="presOf" srcId="{CCFB10E7-3C56-40DA-B80D-F34A805E9C31}" destId="{E20AF5FC-3A08-47D4-9C9A-9FB3AB5B0708}" srcOrd="0" destOrd="0" presId="urn:microsoft.com/office/officeart/2005/8/layout/radial4"/>
    <dgm:cxn modelId="{EDE707C0-9BC6-4EC4-BB13-08331E304CE1}" srcId="{2E4BE3C2-BBF8-4CA6-AA09-5E5E6BBEF61B}" destId="{FA403690-F3D5-4849-A4F7-0428E05E1341}" srcOrd="0" destOrd="0" parTransId="{8AF2668A-4647-44CF-8DF0-784B6E72836C}" sibTransId="{304658B6-F3E5-4CC8-B6D9-99FD3DDC12CF}"/>
    <dgm:cxn modelId="{CA565153-532F-48FB-A731-93C6B56B0B70}" type="presOf" srcId="{6180933C-B124-4806-BB7F-8F03E0CD13DE}" destId="{D54194D7-1FFE-4302-87B8-6FD77A4E4131}" srcOrd="0" destOrd="0" presId="urn:microsoft.com/office/officeart/2005/8/layout/radial4"/>
    <dgm:cxn modelId="{E60A79B4-AC2A-4179-9391-8B27624F5540}" srcId="{FA403690-F3D5-4849-A4F7-0428E05E1341}" destId="{6180933C-B124-4806-BB7F-8F03E0CD13DE}" srcOrd="0" destOrd="0" parTransId="{0BD10855-2D6F-422E-ADCE-D35094C5CB8B}" sibTransId="{92407F02-E10A-43A2-84A1-67A2BE70490D}"/>
    <dgm:cxn modelId="{2B620D0E-ADEB-4EB9-BC02-A0C0C8F1266D}" type="presOf" srcId="{398F2A79-6F2F-4BD3-B5FD-DB81DDF52EB4}" destId="{8479FD0E-BFCF-4ABA-8A6A-7C6BB913F771}" srcOrd="0" destOrd="0" presId="urn:microsoft.com/office/officeart/2005/8/layout/radial4"/>
    <dgm:cxn modelId="{7633A82A-2F9B-4E21-9965-BD7C69E4CEDB}" type="presOf" srcId="{BAFB60BE-CCC6-49F0-87E2-A6272EA9BA9F}" destId="{A2508E5B-5CCC-4FAE-82E1-4D139BBAD13B}" srcOrd="0" destOrd="0" presId="urn:microsoft.com/office/officeart/2005/8/layout/radial4"/>
    <dgm:cxn modelId="{283FA3B1-29EE-477B-9AA9-10E5746C9A83}" type="presOf" srcId="{FA403690-F3D5-4849-A4F7-0428E05E1341}" destId="{EF621605-32B9-4F27-BD05-619151CB0D7A}" srcOrd="0" destOrd="0" presId="urn:microsoft.com/office/officeart/2005/8/layout/radial4"/>
    <dgm:cxn modelId="{DFEA028D-6DD1-47C1-B161-5E6CC0DA6A43}" type="presParOf" srcId="{54B2E699-7AE2-4E0A-86F4-F6638FC8CDB5}" destId="{EF621605-32B9-4F27-BD05-619151CB0D7A}" srcOrd="0" destOrd="0" presId="urn:microsoft.com/office/officeart/2005/8/layout/radial4"/>
    <dgm:cxn modelId="{5CA5426F-B98D-4DC0-B477-020B136A2767}" type="presParOf" srcId="{54B2E699-7AE2-4E0A-86F4-F6638FC8CDB5}" destId="{F462F9B2-636A-497E-B8AA-4D41CB158DFA}" srcOrd="1" destOrd="0" presId="urn:microsoft.com/office/officeart/2005/8/layout/radial4"/>
    <dgm:cxn modelId="{A87AB53D-895B-4E1F-AF7A-12F566D79A1E}" type="presParOf" srcId="{54B2E699-7AE2-4E0A-86F4-F6638FC8CDB5}" destId="{D54194D7-1FFE-4302-87B8-6FD77A4E4131}" srcOrd="2" destOrd="0" presId="urn:microsoft.com/office/officeart/2005/8/layout/radial4"/>
    <dgm:cxn modelId="{2B1EC880-CE6F-4993-9155-04A813C60188}" type="presParOf" srcId="{54B2E699-7AE2-4E0A-86F4-F6638FC8CDB5}" destId="{8479FD0E-BFCF-4ABA-8A6A-7C6BB913F771}" srcOrd="3" destOrd="0" presId="urn:microsoft.com/office/officeart/2005/8/layout/radial4"/>
    <dgm:cxn modelId="{7056AB6A-9E28-47E2-82DE-F12DCE379CF2}" type="presParOf" srcId="{54B2E699-7AE2-4E0A-86F4-F6638FC8CDB5}" destId="{A2508E5B-5CCC-4FAE-82E1-4D139BBAD13B}" srcOrd="4" destOrd="0" presId="urn:microsoft.com/office/officeart/2005/8/layout/radial4"/>
    <dgm:cxn modelId="{BF2D734D-77A6-4107-90EF-53B66880F92E}" type="presParOf" srcId="{54B2E699-7AE2-4E0A-86F4-F6638FC8CDB5}" destId="{E20AF5FC-3A08-47D4-9C9A-9FB3AB5B0708}" srcOrd="5" destOrd="0" presId="urn:microsoft.com/office/officeart/2005/8/layout/radial4"/>
    <dgm:cxn modelId="{2B411137-7187-4348-96AC-9014320D0E3C}" type="presParOf" srcId="{54B2E699-7AE2-4E0A-86F4-F6638FC8CDB5}" destId="{177F5168-1987-4EF6-92C7-C22CA860B99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AF521-87FF-4F92-8C73-6F3A34C017C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6E3C5AB-29A2-4ACA-915F-4F12909AD4B2}">
      <dgm:prSet phldrT="[Text]"/>
      <dgm:spPr/>
      <dgm:t>
        <a:bodyPr/>
        <a:lstStyle/>
        <a:p>
          <a:r>
            <a:rPr lang="id-ID" dirty="0"/>
            <a:t>BUTUH</a:t>
          </a:r>
        </a:p>
      </dgm:t>
    </dgm:pt>
    <dgm:pt modelId="{2FB51521-8D37-4053-AA22-7BCC822FB04E}" type="parTrans" cxnId="{E2558728-3FDA-42BC-BDC0-08BE179AB642}">
      <dgm:prSet/>
      <dgm:spPr/>
      <dgm:t>
        <a:bodyPr/>
        <a:lstStyle/>
        <a:p>
          <a:endParaRPr lang="id-ID"/>
        </a:p>
      </dgm:t>
    </dgm:pt>
    <dgm:pt modelId="{1DD6CE7D-7C95-4BE7-A1EF-39582E9DF581}" type="sibTrans" cxnId="{E2558728-3FDA-42BC-BDC0-08BE179AB642}">
      <dgm:prSet/>
      <dgm:spPr/>
      <dgm:t>
        <a:bodyPr/>
        <a:lstStyle/>
        <a:p>
          <a:endParaRPr lang="id-ID"/>
        </a:p>
      </dgm:t>
    </dgm:pt>
    <dgm:pt modelId="{88FCB4C1-16D2-46EA-B373-3A37DCE18F73}" type="pres">
      <dgm:prSet presAssocID="{904AF521-87FF-4F92-8C73-6F3A34C017C1}" presName="Name0" presStyleCnt="0">
        <dgm:presLayoutVars>
          <dgm:dir/>
          <dgm:animLvl val="lvl"/>
          <dgm:resizeHandles val="exact"/>
        </dgm:presLayoutVars>
      </dgm:prSet>
      <dgm:spPr/>
    </dgm:pt>
    <dgm:pt modelId="{F1310E64-0F06-400F-8D25-0EB4B33B9788}" type="pres">
      <dgm:prSet presAssocID="{904AF521-87FF-4F92-8C73-6F3A34C017C1}" presName="dummy" presStyleCnt="0"/>
      <dgm:spPr/>
    </dgm:pt>
    <dgm:pt modelId="{E547C5D3-645E-4039-8F5E-C7B64AD5D274}" type="pres">
      <dgm:prSet presAssocID="{904AF521-87FF-4F92-8C73-6F3A34C017C1}" presName="linH" presStyleCnt="0"/>
      <dgm:spPr/>
    </dgm:pt>
    <dgm:pt modelId="{D1310166-8F89-4CB7-BB23-DFB3977DC3BF}" type="pres">
      <dgm:prSet presAssocID="{904AF521-87FF-4F92-8C73-6F3A34C017C1}" presName="padding1" presStyleCnt="0"/>
      <dgm:spPr/>
    </dgm:pt>
    <dgm:pt modelId="{3EC0C9C7-540A-40E1-AFCB-2E34F62D3A85}" type="pres">
      <dgm:prSet presAssocID="{06E3C5AB-29A2-4ACA-915F-4F12909AD4B2}" presName="linV" presStyleCnt="0"/>
      <dgm:spPr/>
    </dgm:pt>
    <dgm:pt modelId="{9FBBEAC6-AE78-424F-8DD0-D13C75704729}" type="pres">
      <dgm:prSet presAssocID="{06E3C5AB-29A2-4ACA-915F-4F12909AD4B2}" presName="spVertical1" presStyleCnt="0"/>
      <dgm:spPr/>
    </dgm:pt>
    <dgm:pt modelId="{BA6819AA-02E8-41E6-AE37-08EA526FB2C2}" type="pres">
      <dgm:prSet presAssocID="{06E3C5AB-29A2-4ACA-915F-4F12909AD4B2}" presName="parTx" presStyleLbl="revTx" presStyleIdx="0" presStyleCnt="1" custLinFactNeighborX="-179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5B9FD-9B62-4A03-8A04-428B19DBBA96}" type="pres">
      <dgm:prSet presAssocID="{06E3C5AB-29A2-4ACA-915F-4F12909AD4B2}" presName="spVertical2" presStyleCnt="0"/>
      <dgm:spPr/>
    </dgm:pt>
    <dgm:pt modelId="{F59AAA4C-FFB0-4831-AAEF-F48EE11D3198}" type="pres">
      <dgm:prSet presAssocID="{06E3C5AB-29A2-4ACA-915F-4F12909AD4B2}" presName="spVertical3" presStyleCnt="0"/>
      <dgm:spPr/>
    </dgm:pt>
    <dgm:pt modelId="{AEEE9E62-70D7-4078-9B18-0DF2795D9968}" type="pres">
      <dgm:prSet presAssocID="{904AF521-87FF-4F92-8C73-6F3A34C017C1}" presName="padding2" presStyleCnt="0"/>
      <dgm:spPr/>
    </dgm:pt>
    <dgm:pt modelId="{B2F7DBA4-522E-464C-BABD-EF0FE206D8B8}" type="pres">
      <dgm:prSet presAssocID="{904AF521-87FF-4F92-8C73-6F3A34C017C1}" presName="negArrow" presStyleCnt="0"/>
      <dgm:spPr/>
    </dgm:pt>
    <dgm:pt modelId="{8D85524F-2FE7-4566-AB73-E12F7671BCFD}" type="pres">
      <dgm:prSet presAssocID="{904AF521-87FF-4F92-8C73-6F3A34C017C1}" presName="backgroundArrow" presStyleLbl="node1" presStyleIdx="0" presStyleCnt="1"/>
      <dgm:spPr>
        <a:solidFill>
          <a:srgbClr val="FFC000">
            <a:alpha val="38824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</dgm:ptLst>
  <dgm:cxnLst>
    <dgm:cxn modelId="{E2558728-3FDA-42BC-BDC0-08BE179AB642}" srcId="{904AF521-87FF-4F92-8C73-6F3A34C017C1}" destId="{06E3C5AB-29A2-4ACA-915F-4F12909AD4B2}" srcOrd="0" destOrd="0" parTransId="{2FB51521-8D37-4053-AA22-7BCC822FB04E}" sibTransId="{1DD6CE7D-7C95-4BE7-A1EF-39582E9DF581}"/>
    <dgm:cxn modelId="{9C52999D-510E-443B-9E78-885F585BF09A}" type="presOf" srcId="{06E3C5AB-29A2-4ACA-915F-4F12909AD4B2}" destId="{BA6819AA-02E8-41E6-AE37-08EA526FB2C2}" srcOrd="0" destOrd="0" presId="urn:microsoft.com/office/officeart/2005/8/layout/hProcess3"/>
    <dgm:cxn modelId="{AB8094C4-4582-498D-B6A9-EE00F0BB5DC9}" type="presOf" srcId="{904AF521-87FF-4F92-8C73-6F3A34C017C1}" destId="{88FCB4C1-16D2-46EA-B373-3A37DCE18F73}" srcOrd="0" destOrd="0" presId="urn:microsoft.com/office/officeart/2005/8/layout/hProcess3"/>
    <dgm:cxn modelId="{0F8546D2-7F1A-4478-A346-380261791399}" type="presParOf" srcId="{88FCB4C1-16D2-46EA-B373-3A37DCE18F73}" destId="{F1310E64-0F06-400F-8D25-0EB4B33B9788}" srcOrd="0" destOrd="0" presId="urn:microsoft.com/office/officeart/2005/8/layout/hProcess3"/>
    <dgm:cxn modelId="{A3D4C04A-2E88-46BE-8AEC-58E834263C70}" type="presParOf" srcId="{88FCB4C1-16D2-46EA-B373-3A37DCE18F73}" destId="{E547C5D3-645E-4039-8F5E-C7B64AD5D274}" srcOrd="1" destOrd="0" presId="urn:microsoft.com/office/officeart/2005/8/layout/hProcess3"/>
    <dgm:cxn modelId="{73AD7CB6-9920-4CF8-BD62-A0756F436842}" type="presParOf" srcId="{E547C5D3-645E-4039-8F5E-C7B64AD5D274}" destId="{D1310166-8F89-4CB7-BB23-DFB3977DC3BF}" srcOrd="0" destOrd="0" presId="urn:microsoft.com/office/officeart/2005/8/layout/hProcess3"/>
    <dgm:cxn modelId="{CB7D57ED-B67A-45D0-8DA2-8C50362B6977}" type="presParOf" srcId="{E547C5D3-645E-4039-8F5E-C7B64AD5D274}" destId="{3EC0C9C7-540A-40E1-AFCB-2E34F62D3A85}" srcOrd="1" destOrd="0" presId="urn:microsoft.com/office/officeart/2005/8/layout/hProcess3"/>
    <dgm:cxn modelId="{3F52B833-819E-4C12-9B5B-402FA39B7023}" type="presParOf" srcId="{3EC0C9C7-540A-40E1-AFCB-2E34F62D3A85}" destId="{9FBBEAC6-AE78-424F-8DD0-D13C75704729}" srcOrd="0" destOrd="0" presId="urn:microsoft.com/office/officeart/2005/8/layout/hProcess3"/>
    <dgm:cxn modelId="{898E077A-DC86-4EB3-A1E9-20037051618D}" type="presParOf" srcId="{3EC0C9C7-540A-40E1-AFCB-2E34F62D3A85}" destId="{BA6819AA-02E8-41E6-AE37-08EA526FB2C2}" srcOrd="1" destOrd="0" presId="urn:microsoft.com/office/officeart/2005/8/layout/hProcess3"/>
    <dgm:cxn modelId="{4C704DCD-FEE0-4308-B0DE-8EBFC3BB9770}" type="presParOf" srcId="{3EC0C9C7-540A-40E1-AFCB-2E34F62D3A85}" destId="{FDD5B9FD-9B62-4A03-8A04-428B19DBBA96}" srcOrd="2" destOrd="0" presId="urn:microsoft.com/office/officeart/2005/8/layout/hProcess3"/>
    <dgm:cxn modelId="{D7CBC36D-A8C5-4A6F-8320-EA57C40167D6}" type="presParOf" srcId="{3EC0C9C7-540A-40E1-AFCB-2E34F62D3A85}" destId="{F59AAA4C-FFB0-4831-AAEF-F48EE11D3198}" srcOrd="3" destOrd="0" presId="urn:microsoft.com/office/officeart/2005/8/layout/hProcess3"/>
    <dgm:cxn modelId="{1E8EACF7-BA25-41B1-B8BB-C829AEA0BCD0}" type="presParOf" srcId="{E547C5D3-645E-4039-8F5E-C7B64AD5D274}" destId="{AEEE9E62-70D7-4078-9B18-0DF2795D9968}" srcOrd="2" destOrd="0" presId="urn:microsoft.com/office/officeart/2005/8/layout/hProcess3"/>
    <dgm:cxn modelId="{A3B550A0-5491-4968-A396-BDB2AB725AE9}" type="presParOf" srcId="{E547C5D3-645E-4039-8F5E-C7B64AD5D274}" destId="{B2F7DBA4-522E-464C-BABD-EF0FE206D8B8}" srcOrd="3" destOrd="0" presId="urn:microsoft.com/office/officeart/2005/8/layout/hProcess3"/>
    <dgm:cxn modelId="{4E7A9919-84DA-45E2-A3CA-324C0F9EC0E5}" type="presParOf" srcId="{E547C5D3-645E-4039-8F5E-C7B64AD5D274}" destId="{8D85524F-2FE7-4566-AB73-E12F7671BCFD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06AE6D-E81B-4BE9-87CF-CE417F37258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</dgm:pt>
    <dgm:pt modelId="{157B8D5A-D27F-4093-A0F3-ED41667D4259}">
      <dgm:prSet phldrT="[Text]" custT="1"/>
      <dgm:spPr/>
      <dgm:t>
        <a:bodyPr/>
        <a:lstStyle/>
        <a:p>
          <a:r>
            <a:rPr lang="en-US" sz="1700"/>
            <a:t>Rights</a:t>
          </a:r>
        </a:p>
        <a:p>
          <a:r>
            <a:rPr lang="en-US" sz="1400"/>
            <a:t>orang menurut karena posisi sebagai atasan </a:t>
          </a:r>
          <a:endParaRPr lang="id-ID" sz="1400"/>
        </a:p>
      </dgm:t>
    </dgm:pt>
    <dgm:pt modelId="{89F85F91-A8DC-4348-A2C1-3BC8FD368340}" type="parTrans" cxnId="{F5507B5D-0567-41B1-A5E0-485B0385CB60}">
      <dgm:prSet/>
      <dgm:spPr/>
      <dgm:t>
        <a:bodyPr/>
        <a:lstStyle/>
        <a:p>
          <a:endParaRPr lang="id-ID"/>
        </a:p>
      </dgm:t>
    </dgm:pt>
    <dgm:pt modelId="{2012BBDB-95A6-4F6D-B7C2-3867532E81BA}" type="sibTrans" cxnId="{F5507B5D-0567-41B1-A5E0-485B0385CB60}">
      <dgm:prSet/>
      <dgm:spPr/>
      <dgm:t>
        <a:bodyPr/>
        <a:lstStyle/>
        <a:p>
          <a:endParaRPr lang="id-ID"/>
        </a:p>
      </dgm:t>
    </dgm:pt>
    <dgm:pt modelId="{E7154933-9114-4CB9-B816-F44AA39D333E}">
      <dgm:prSet phldrT="[Text]" custT="1"/>
      <dgm:spPr/>
      <dgm:t>
        <a:bodyPr/>
        <a:lstStyle/>
        <a:p>
          <a:r>
            <a:rPr lang="en-US" sz="1700"/>
            <a:t>Relationship</a:t>
          </a:r>
        </a:p>
        <a:p>
          <a:r>
            <a:rPr lang="en-US" sz="1400"/>
            <a:t>orang mau dipimpin karena menyukai pribadi pemimpin</a:t>
          </a:r>
          <a:endParaRPr lang="id-ID" sz="1400"/>
        </a:p>
      </dgm:t>
    </dgm:pt>
    <dgm:pt modelId="{035DAECB-AD35-4AB3-9707-2D5E5AA5C8A9}" type="parTrans" cxnId="{9AA4EFDF-E156-425C-B158-A9F7A2A51846}">
      <dgm:prSet/>
      <dgm:spPr/>
      <dgm:t>
        <a:bodyPr/>
        <a:lstStyle/>
        <a:p>
          <a:endParaRPr lang="id-ID"/>
        </a:p>
      </dgm:t>
    </dgm:pt>
    <dgm:pt modelId="{ACB9E745-CD89-4BDB-9881-55F9CBC317A5}" type="sibTrans" cxnId="{9AA4EFDF-E156-425C-B158-A9F7A2A51846}">
      <dgm:prSet/>
      <dgm:spPr/>
      <dgm:t>
        <a:bodyPr/>
        <a:lstStyle/>
        <a:p>
          <a:endParaRPr lang="id-ID"/>
        </a:p>
      </dgm:t>
    </dgm:pt>
    <dgm:pt modelId="{065ACB02-DFDA-4C06-9430-7806EFA912BA}">
      <dgm:prSet phldrT="[Text]" custT="1"/>
      <dgm:spPr/>
      <dgm:t>
        <a:bodyPr/>
        <a:lstStyle/>
        <a:p>
          <a:r>
            <a:rPr lang="en-US" sz="1700"/>
            <a:t>Result</a:t>
          </a:r>
        </a:p>
        <a:p>
          <a:r>
            <a:rPr lang="en-US" sz="1400"/>
            <a:t>orang mengikuti karena kinerja tim di tangan pemimpin</a:t>
          </a:r>
          <a:endParaRPr lang="id-ID" sz="1400"/>
        </a:p>
      </dgm:t>
    </dgm:pt>
    <dgm:pt modelId="{D1C6407D-D67B-4527-817D-7E83525ED36A}" type="parTrans" cxnId="{AB912572-069D-4668-A345-C98243B027CB}">
      <dgm:prSet/>
      <dgm:spPr/>
      <dgm:t>
        <a:bodyPr/>
        <a:lstStyle/>
        <a:p>
          <a:endParaRPr lang="id-ID"/>
        </a:p>
      </dgm:t>
    </dgm:pt>
    <dgm:pt modelId="{0E5448D8-A8BC-49CD-9789-026775271FED}" type="sibTrans" cxnId="{AB912572-069D-4668-A345-C98243B027CB}">
      <dgm:prSet/>
      <dgm:spPr/>
      <dgm:t>
        <a:bodyPr/>
        <a:lstStyle/>
        <a:p>
          <a:endParaRPr lang="id-ID"/>
        </a:p>
      </dgm:t>
    </dgm:pt>
    <dgm:pt modelId="{875DC5E4-8A67-49C4-AB81-4E5DEB7C1257}">
      <dgm:prSet phldrT="[Text]" custT="1"/>
      <dgm:spPr/>
      <dgm:t>
        <a:bodyPr/>
        <a:lstStyle/>
        <a:p>
          <a:r>
            <a:rPr lang="en-US" sz="1700"/>
            <a:t>Reproduction</a:t>
          </a:r>
        </a:p>
        <a:p>
          <a:r>
            <a:rPr lang="en-US" sz="1400"/>
            <a:t>orang mengikuti pemimpin untuk tumbuh bersama pemimpin</a:t>
          </a:r>
          <a:endParaRPr lang="id-ID" sz="1400"/>
        </a:p>
      </dgm:t>
    </dgm:pt>
    <dgm:pt modelId="{83E21461-A55A-412A-9FFF-F99896B71FE2}" type="parTrans" cxnId="{6ADAEE11-2FD0-4828-B98F-E3997BCEC261}">
      <dgm:prSet/>
      <dgm:spPr/>
      <dgm:t>
        <a:bodyPr/>
        <a:lstStyle/>
        <a:p>
          <a:endParaRPr lang="id-ID"/>
        </a:p>
      </dgm:t>
    </dgm:pt>
    <dgm:pt modelId="{A31394A1-44A1-4886-ACFC-7DF1EF85B857}" type="sibTrans" cxnId="{6ADAEE11-2FD0-4828-B98F-E3997BCEC261}">
      <dgm:prSet/>
      <dgm:spPr/>
      <dgm:t>
        <a:bodyPr/>
        <a:lstStyle/>
        <a:p>
          <a:endParaRPr lang="id-ID"/>
        </a:p>
      </dgm:t>
    </dgm:pt>
    <dgm:pt modelId="{2E0860C5-6CCF-45B8-BA4B-1C9E79738F67}">
      <dgm:prSet phldrT="[Text]" custT="1"/>
      <dgm:spPr/>
      <dgm:t>
        <a:bodyPr/>
        <a:lstStyle/>
        <a:p>
          <a:r>
            <a:rPr lang="en-US" sz="1800"/>
            <a:t>Respect</a:t>
          </a:r>
        </a:p>
        <a:p>
          <a:r>
            <a:rPr lang="en-US" sz="1400"/>
            <a:t>orang mengikuti pemimpin karena karisma &amp; visi perjuangan</a:t>
          </a:r>
          <a:endParaRPr lang="id-ID" sz="1400"/>
        </a:p>
      </dgm:t>
    </dgm:pt>
    <dgm:pt modelId="{BFA7DEC0-5894-49EF-9919-921AA4BAE59F}" type="parTrans" cxnId="{F9AFEBEE-1890-4465-8D70-30435D8AA2D2}">
      <dgm:prSet/>
      <dgm:spPr/>
      <dgm:t>
        <a:bodyPr/>
        <a:lstStyle/>
        <a:p>
          <a:endParaRPr lang="id-ID"/>
        </a:p>
      </dgm:t>
    </dgm:pt>
    <dgm:pt modelId="{08436F6B-9B84-47D2-8378-D4F944C0BB03}" type="sibTrans" cxnId="{F9AFEBEE-1890-4465-8D70-30435D8AA2D2}">
      <dgm:prSet/>
      <dgm:spPr/>
      <dgm:t>
        <a:bodyPr/>
        <a:lstStyle/>
        <a:p>
          <a:endParaRPr lang="id-ID"/>
        </a:p>
      </dgm:t>
    </dgm:pt>
    <dgm:pt modelId="{FBCDF1D7-154C-4864-BF21-7DBE78D40F4B}" type="pres">
      <dgm:prSet presAssocID="{3706AE6D-E81B-4BE9-87CF-CE417F372583}" presName="rootnode" presStyleCnt="0">
        <dgm:presLayoutVars>
          <dgm:chMax/>
          <dgm:chPref/>
          <dgm:dir/>
          <dgm:animLvl val="lvl"/>
        </dgm:presLayoutVars>
      </dgm:prSet>
      <dgm:spPr/>
    </dgm:pt>
    <dgm:pt modelId="{902D0211-F13A-4560-B56F-B34135B90569}" type="pres">
      <dgm:prSet presAssocID="{157B8D5A-D27F-4093-A0F3-ED41667D4259}" presName="composite" presStyleCnt="0"/>
      <dgm:spPr/>
    </dgm:pt>
    <dgm:pt modelId="{E2C72992-6F9E-4F9F-A53D-B49F9FF0AC19}" type="pres">
      <dgm:prSet presAssocID="{157B8D5A-D27F-4093-A0F3-ED41667D4259}" presName="LShape" presStyleLbl="alignNode1" presStyleIdx="0" presStyleCnt="9"/>
      <dgm:spPr/>
    </dgm:pt>
    <dgm:pt modelId="{9E0328EF-7AF9-4922-A676-1A6BAC5F71C2}" type="pres">
      <dgm:prSet presAssocID="{157B8D5A-D27F-4093-A0F3-ED41667D4259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A0340-9636-4D41-9695-1F2322932DEC}" type="pres">
      <dgm:prSet presAssocID="{157B8D5A-D27F-4093-A0F3-ED41667D4259}" presName="Triangle" presStyleLbl="alignNode1" presStyleIdx="1" presStyleCnt="9"/>
      <dgm:spPr/>
    </dgm:pt>
    <dgm:pt modelId="{3C4A4263-D348-4314-9D48-BBA56E8AAEBC}" type="pres">
      <dgm:prSet presAssocID="{2012BBDB-95A6-4F6D-B7C2-3867532E81BA}" presName="sibTrans" presStyleCnt="0"/>
      <dgm:spPr/>
    </dgm:pt>
    <dgm:pt modelId="{B5AA43DF-2195-407B-AE91-7F124708508D}" type="pres">
      <dgm:prSet presAssocID="{2012BBDB-95A6-4F6D-B7C2-3867532E81BA}" presName="space" presStyleCnt="0"/>
      <dgm:spPr/>
    </dgm:pt>
    <dgm:pt modelId="{BD26C35A-68DE-425B-BAF5-063E5D70E8C8}" type="pres">
      <dgm:prSet presAssocID="{E7154933-9114-4CB9-B816-F44AA39D333E}" presName="composite" presStyleCnt="0"/>
      <dgm:spPr/>
    </dgm:pt>
    <dgm:pt modelId="{B19BBBE4-492E-4ECC-BC30-394FE1DCA604}" type="pres">
      <dgm:prSet presAssocID="{E7154933-9114-4CB9-B816-F44AA39D333E}" presName="LShape" presStyleLbl="alignNode1" presStyleIdx="2" presStyleCnt="9"/>
      <dgm:spPr/>
    </dgm:pt>
    <dgm:pt modelId="{18C000AA-E6F2-46FF-86D9-D3C205BE7D95}" type="pres">
      <dgm:prSet presAssocID="{E7154933-9114-4CB9-B816-F44AA39D333E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51172-8016-4457-B2B0-9DB26F455857}" type="pres">
      <dgm:prSet presAssocID="{E7154933-9114-4CB9-B816-F44AA39D333E}" presName="Triangle" presStyleLbl="alignNode1" presStyleIdx="3" presStyleCnt="9"/>
      <dgm:spPr/>
    </dgm:pt>
    <dgm:pt modelId="{691E5EA7-4C23-4016-AB60-2A9BB87DF01A}" type="pres">
      <dgm:prSet presAssocID="{ACB9E745-CD89-4BDB-9881-55F9CBC317A5}" presName="sibTrans" presStyleCnt="0"/>
      <dgm:spPr/>
    </dgm:pt>
    <dgm:pt modelId="{C454DC8C-BAE6-42C8-A74E-C635CF7F9F35}" type="pres">
      <dgm:prSet presAssocID="{ACB9E745-CD89-4BDB-9881-55F9CBC317A5}" presName="space" presStyleCnt="0"/>
      <dgm:spPr/>
    </dgm:pt>
    <dgm:pt modelId="{55DE10B5-E1F6-4C52-BA3F-97A1AB5A9659}" type="pres">
      <dgm:prSet presAssocID="{065ACB02-DFDA-4C06-9430-7806EFA912BA}" presName="composite" presStyleCnt="0"/>
      <dgm:spPr/>
    </dgm:pt>
    <dgm:pt modelId="{BEAB8B07-134D-4057-85AC-27F52A15693C}" type="pres">
      <dgm:prSet presAssocID="{065ACB02-DFDA-4C06-9430-7806EFA912BA}" presName="LShape" presStyleLbl="alignNode1" presStyleIdx="4" presStyleCnt="9"/>
      <dgm:spPr/>
    </dgm:pt>
    <dgm:pt modelId="{EC6FE48F-1455-4C12-ADFB-5D399043546F}" type="pres">
      <dgm:prSet presAssocID="{065ACB02-DFDA-4C06-9430-7806EFA912BA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C507A-B008-41B8-A0BB-307190957111}" type="pres">
      <dgm:prSet presAssocID="{065ACB02-DFDA-4C06-9430-7806EFA912BA}" presName="Triangle" presStyleLbl="alignNode1" presStyleIdx="5" presStyleCnt="9"/>
      <dgm:spPr/>
    </dgm:pt>
    <dgm:pt modelId="{82D2BD45-9C42-43CB-82D3-FE3341C90CAA}" type="pres">
      <dgm:prSet presAssocID="{0E5448D8-A8BC-49CD-9789-026775271FED}" presName="sibTrans" presStyleCnt="0"/>
      <dgm:spPr/>
    </dgm:pt>
    <dgm:pt modelId="{2E22DE4E-9D8C-4440-B6B2-4A1C7C5C578E}" type="pres">
      <dgm:prSet presAssocID="{0E5448D8-A8BC-49CD-9789-026775271FED}" presName="space" presStyleCnt="0"/>
      <dgm:spPr/>
    </dgm:pt>
    <dgm:pt modelId="{8800F925-BC2B-426F-9499-DF64FC97B5E1}" type="pres">
      <dgm:prSet presAssocID="{875DC5E4-8A67-49C4-AB81-4E5DEB7C1257}" presName="composite" presStyleCnt="0"/>
      <dgm:spPr/>
    </dgm:pt>
    <dgm:pt modelId="{7242E13E-5426-476E-8490-1E983177A72B}" type="pres">
      <dgm:prSet presAssocID="{875DC5E4-8A67-49C4-AB81-4E5DEB7C1257}" presName="LShape" presStyleLbl="alignNode1" presStyleIdx="6" presStyleCnt="9"/>
      <dgm:spPr/>
    </dgm:pt>
    <dgm:pt modelId="{E28F5798-8E15-4BE7-9392-CAF3D63F0C73}" type="pres">
      <dgm:prSet presAssocID="{875DC5E4-8A67-49C4-AB81-4E5DEB7C1257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A6121-3BF4-4261-B238-659B1855E1C4}" type="pres">
      <dgm:prSet presAssocID="{875DC5E4-8A67-49C4-AB81-4E5DEB7C1257}" presName="Triangle" presStyleLbl="alignNode1" presStyleIdx="7" presStyleCnt="9"/>
      <dgm:spPr/>
    </dgm:pt>
    <dgm:pt modelId="{191FFD53-586E-4DF0-8EA3-6B6AC1DD4FF8}" type="pres">
      <dgm:prSet presAssocID="{A31394A1-44A1-4886-ACFC-7DF1EF85B857}" presName="sibTrans" presStyleCnt="0"/>
      <dgm:spPr/>
    </dgm:pt>
    <dgm:pt modelId="{D182E9B9-F387-457F-BB3E-1404CD3294F6}" type="pres">
      <dgm:prSet presAssocID="{A31394A1-44A1-4886-ACFC-7DF1EF85B857}" presName="space" presStyleCnt="0"/>
      <dgm:spPr/>
    </dgm:pt>
    <dgm:pt modelId="{DB42AC16-7029-43C9-9C5C-3A11C1F2CA14}" type="pres">
      <dgm:prSet presAssocID="{2E0860C5-6CCF-45B8-BA4B-1C9E79738F67}" presName="composite" presStyleCnt="0"/>
      <dgm:spPr/>
    </dgm:pt>
    <dgm:pt modelId="{41FC4DA6-A488-4B0A-BF9F-484D72614CC7}" type="pres">
      <dgm:prSet presAssocID="{2E0860C5-6CCF-45B8-BA4B-1C9E79738F67}" presName="LShape" presStyleLbl="alignNode1" presStyleIdx="8" presStyleCnt="9"/>
      <dgm:spPr/>
    </dgm:pt>
    <dgm:pt modelId="{9ACB2B70-2F31-4FD4-8818-C2F7F27875C9}" type="pres">
      <dgm:prSet presAssocID="{2E0860C5-6CCF-45B8-BA4B-1C9E79738F6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07762-405D-4849-BC75-8FCACC6CC1B6}" type="presOf" srcId="{065ACB02-DFDA-4C06-9430-7806EFA912BA}" destId="{EC6FE48F-1455-4C12-ADFB-5D399043546F}" srcOrd="0" destOrd="0" presId="urn:microsoft.com/office/officeart/2009/3/layout/StepUpProcess"/>
    <dgm:cxn modelId="{BE4AB2D0-362C-4B6F-80D0-3B4C261F2BD0}" type="presOf" srcId="{3706AE6D-E81B-4BE9-87CF-CE417F372583}" destId="{FBCDF1D7-154C-4864-BF21-7DBE78D40F4B}" srcOrd="0" destOrd="0" presId="urn:microsoft.com/office/officeart/2009/3/layout/StepUpProcess"/>
    <dgm:cxn modelId="{B33A4FA0-AB83-4B37-A85C-4091C5927805}" type="presOf" srcId="{875DC5E4-8A67-49C4-AB81-4E5DEB7C1257}" destId="{E28F5798-8E15-4BE7-9392-CAF3D63F0C73}" srcOrd="0" destOrd="0" presId="urn:microsoft.com/office/officeart/2009/3/layout/StepUpProcess"/>
    <dgm:cxn modelId="{4030EAED-84A2-406E-9CE5-70F039B7655B}" type="presOf" srcId="{2E0860C5-6CCF-45B8-BA4B-1C9E79738F67}" destId="{9ACB2B70-2F31-4FD4-8818-C2F7F27875C9}" srcOrd="0" destOrd="0" presId="urn:microsoft.com/office/officeart/2009/3/layout/StepUpProcess"/>
    <dgm:cxn modelId="{F5507B5D-0567-41B1-A5E0-485B0385CB60}" srcId="{3706AE6D-E81B-4BE9-87CF-CE417F372583}" destId="{157B8D5A-D27F-4093-A0F3-ED41667D4259}" srcOrd="0" destOrd="0" parTransId="{89F85F91-A8DC-4348-A2C1-3BC8FD368340}" sibTransId="{2012BBDB-95A6-4F6D-B7C2-3867532E81BA}"/>
    <dgm:cxn modelId="{F9AFEBEE-1890-4465-8D70-30435D8AA2D2}" srcId="{3706AE6D-E81B-4BE9-87CF-CE417F372583}" destId="{2E0860C5-6CCF-45B8-BA4B-1C9E79738F67}" srcOrd="4" destOrd="0" parTransId="{BFA7DEC0-5894-49EF-9919-921AA4BAE59F}" sibTransId="{08436F6B-9B84-47D2-8378-D4F944C0BB03}"/>
    <dgm:cxn modelId="{AB912572-069D-4668-A345-C98243B027CB}" srcId="{3706AE6D-E81B-4BE9-87CF-CE417F372583}" destId="{065ACB02-DFDA-4C06-9430-7806EFA912BA}" srcOrd="2" destOrd="0" parTransId="{D1C6407D-D67B-4527-817D-7E83525ED36A}" sibTransId="{0E5448D8-A8BC-49CD-9789-026775271FED}"/>
    <dgm:cxn modelId="{1FDEC904-EE09-43E5-8D8B-A45455EE363A}" type="presOf" srcId="{157B8D5A-D27F-4093-A0F3-ED41667D4259}" destId="{9E0328EF-7AF9-4922-A676-1A6BAC5F71C2}" srcOrd="0" destOrd="0" presId="urn:microsoft.com/office/officeart/2009/3/layout/StepUpProcess"/>
    <dgm:cxn modelId="{9AA4EFDF-E156-425C-B158-A9F7A2A51846}" srcId="{3706AE6D-E81B-4BE9-87CF-CE417F372583}" destId="{E7154933-9114-4CB9-B816-F44AA39D333E}" srcOrd="1" destOrd="0" parTransId="{035DAECB-AD35-4AB3-9707-2D5E5AA5C8A9}" sibTransId="{ACB9E745-CD89-4BDB-9881-55F9CBC317A5}"/>
    <dgm:cxn modelId="{6ADAEE11-2FD0-4828-B98F-E3997BCEC261}" srcId="{3706AE6D-E81B-4BE9-87CF-CE417F372583}" destId="{875DC5E4-8A67-49C4-AB81-4E5DEB7C1257}" srcOrd="3" destOrd="0" parTransId="{83E21461-A55A-412A-9FFF-F99896B71FE2}" sibTransId="{A31394A1-44A1-4886-ACFC-7DF1EF85B857}"/>
    <dgm:cxn modelId="{22A7811E-8AA9-474E-A5D4-A9C9E4576DEA}" type="presOf" srcId="{E7154933-9114-4CB9-B816-F44AA39D333E}" destId="{18C000AA-E6F2-46FF-86D9-D3C205BE7D95}" srcOrd="0" destOrd="0" presId="urn:microsoft.com/office/officeart/2009/3/layout/StepUpProcess"/>
    <dgm:cxn modelId="{80513FC7-F525-441B-AA7B-92F01CA41766}" type="presParOf" srcId="{FBCDF1D7-154C-4864-BF21-7DBE78D40F4B}" destId="{902D0211-F13A-4560-B56F-B34135B90569}" srcOrd="0" destOrd="0" presId="urn:microsoft.com/office/officeart/2009/3/layout/StepUpProcess"/>
    <dgm:cxn modelId="{BC07BBF7-468B-4ACF-9D3F-1E82A63226C2}" type="presParOf" srcId="{902D0211-F13A-4560-B56F-B34135B90569}" destId="{E2C72992-6F9E-4F9F-A53D-B49F9FF0AC19}" srcOrd="0" destOrd="0" presId="urn:microsoft.com/office/officeart/2009/3/layout/StepUpProcess"/>
    <dgm:cxn modelId="{BF779EC4-0DA7-4B04-89A2-F0234FABE1F5}" type="presParOf" srcId="{902D0211-F13A-4560-B56F-B34135B90569}" destId="{9E0328EF-7AF9-4922-A676-1A6BAC5F71C2}" srcOrd="1" destOrd="0" presId="urn:microsoft.com/office/officeart/2009/3/layout/StepUpProcess"/>
    <dgm:cxn modelId="{D1F270EE-7946-4DBC-8E60-899D20B11B76}" type="presParOf" srcId="{902D0211-F13A-4560-B56F-B34135B90569}" destId="{ED7A0340-9636-4D41-9695-1F2322932DEC}" srcOrd="2" destOrd="0" presId="urn:microsoft.com/office/officeart/2009/3/layout/StepUpProcess"/>
    <dgm:cxn modelId="{8F9E495B-AAEC-422E-8D09-F822938CB97C}" type="presParOf" srcId="{FBCDF1D7-154C-4864-BF21-7DBE78D40F4B}" destId="{3C4A4263-D348-4314-9D48-BBA56E8AAEBC}" srcOrd="1" destOrd="0" presId="urn:microsoft.com/office/officeart/2009/3/layout/StepUpProcess"/>
    <dgm:cxn modelId="{4BDB331D-BBBB-4D70-9A79-819E4A5C9CE9}" type="presParOf" srcId="{3C4A4263-D348-4314-9D48-BBA56E8AAEBC}" destId="{B5AA43DF-2195-407B-AE91-7F124708508D}" srcOrd="0" destOrd="0" presId="urn:microsoft.com/office/officeart/2009/3/layout/StepUpProcess"/>
    <dgm:cxn modelId="{C2C9D134-3573-4B6C-8463-ACC3A4971D0B}" type="presParOf" srcId="{FBCDF1D7-154C-4864-BF21-7DBE78D40F4B}" destId="{BD26C35A-68DE-425B-BAF5-063E5D70E8C8}" srcOrd="2" destOrd="0" presId="urn:microsoft.com/office/officeart/2009/3/layout/StepUpProcess"/>
    <dgm:cxn modelId="{B12B9AAD-7E00-4142-8C79-E0F52A316455}" type="presParOf" srcId="{BD26C35A-68DE-425B-BAF5-063E5D70E8C8}" destId="{B19BBBE4-492E-4ECC-BC30-394FE1DCA604}" srcOrd="0" destOrd="0" presId="urn:microsoft.com/office/officeart/2009/3/layout/StepUpProcess"/>
    <dgm:cxn modelId="{52F3FC7A-3928-4B25-8626-20D938AEE5B5}" type="presParOf" srcId="{BD26C35A-68DE-425B-BAF5-063E5D70E8C8}" destId="{18C000AA-E6F2-46FF-86D9-D3C205BE7D95}" srcOrd="1" destOrd="0" presId="urn:microsoft.com/office/officeart/2009/3/layout/StepUpProcess"/>
    <dgm:cxn modelId="{CC02DEC9-CAAC-47C6-A12C-8B8DD3190F04}" type="presParOf" srcId="{BD26C35A-68DE-425B-BAF5-063E5D70E8C8}" destId="{A9F51172-8016-4457-B2B0-9DB26F455857}" srcOrd="2" destOrd="0" presId="urn:microsoft.com/office/officeart/2009/3/layout/StepUpProcess"/>
    <dgm:cxn modelId="{F26A4D36-4DF2-4E0E-A803-C86C63933A78}" type="presParOf" srcId="{FBCDF1D7-154C-4864-BF21-7DBE78D40F4B}" destId="{691E5EA7-4C23-4016-AB60-2A9BB87DF01A}" srcOrd="3" destOrd="0" presId="urn:microsoft.com/office/officeart/2009/3/layout/StepUpProcess"/>
    <dgm:cxn modelId="{07505916-0903-44D4-B9B7-B2AF2DDECAAD}" type="presParOf" srcId="{691E5EA7-4C23-4016-AB60-2A9BB87DF01A}" destId="{C454DC8C-BAE6-42C8-A74E-C635CF7F9F35}" srcOrd="0" destOrd="0" presId="urn:microsoft.com/office/officeart/2009/3/layout/StepUpProcess"/>
    <dgm:cxn modelId="{120CCCAC-FBF7-4A78-B196-4F2703457B50}" type="presParOf" srcId="{FBCDF1D7-154C-4864-BF21-7DBE78D40F4B}" destId="{55DE10B5-E1F6-4C52-BA3F-97A1AB5A9659}" srcOrd="4" destOrd="0" presId="urn:microsoft.com/office/officeart/2009/3/layout/StepUpProcess"/>
    <dgm:cxn modelId="{59525C28-458D-4574-BBE0-F912F1534A29}" type="presParOf" srcId="{55DE10B5-E1F6-4C52-BA3F-97A1AB5A9659}" destId="{BEAB8B07-134D-4057-85AC-27F52A15693C}" srcOrd="0" destOrd="0" presId="urn:microsoft.com/office/officeart/2009/3/layout/StepUpProcess"/>
    <dgm:cxn modelId="{F44CCC65-E153-4FE1-8085-11DDB795DCC8}" type="presParOf" srcId="{55DE10B5-E1F6-4C52-BA3F-97A1AB5A9659}" destId="{EC6FE48F-1455-4C12-ADFB-5D399043546F}" srcOrd="1" destOrd="0" presId="urn:microsoft.com/office/officeart/2009/3/layout/StepUpProcess"/>
    <dgm:cxn modelId="{2E506081-FFF8-4846-8467-02DA4F3D7735}" type="presParOf" srcId="{55DE10B5-E1F6-4C52-BA3F-97A1AB5A9659}" destId="{DE3C507A-B008-41B8-A0BB-307190957111}" srcOrd="2" destOrd="0" presId="urn:microsoft.com/office/officeart/2009/3/layout/StepUpProcess"/>
    <dgm:cxn modelId="{BCA0E46C-410C-4760-BCCA-B5ADABDEB787}" type="presParOf" srcId="{FBCDF1D7-154C-4864-BF21-7DBE78D40F4B}" destId="{82D2BD45-9C42-43CB-82D3-FE3341C90CAA}" srcOrd="5" destOrd="0" presId="urn:microsoft.com/office/officeart/2009/3/layout/StepUpProcess"/>
    <dgm:cxn modelId="{63C51783-118B-476A-B95C-61C667F23987}" type="presParOf" srcId="{82D2BD45-9C42-43CB-82D3-FE3341C90CAA}" destId="{2E22DE4E-9D8C-4440-B6B2-4A1C7C5C578E}" srcOrd="0" destOrd="0" presId="urn:microsoft.com/office/officeart/2009/3/layout/StepUpProcess"/>
    <dgm:cxn modelId="{AF633C03-AE13-49A5-834C-C752F9C7B6D5}" type="presParOf" srcId="{FBCDF1D7-154C-4864-BF21-7DBE78D40F4B}" destId="{8800F925-BC2B-426F-9499-DF64FC97B5E1}" srcOrd="6" destOrd="0" presId="urn:microsoft.com/office/officeart/2009/3/layout/StepUpProcess"/>
    <dgm:cxn modelId="{540BD699-D5B9-4BD9-B382-651772AEA9BF}" type="presParOf" srcId="{8800F925-BC2B-426F-9499-DF64FC97B5E1}" destId="{7242E13E-5426-476E-8490-1E983177A72B}" srcOrd="0" destOrd="0" presId="urn:microsoft.com/office/officeart/2009/3/layout/StepUpProcess"/>
    <dgm:cxn modelId="{E58B7D97-752F-4FA2-880E-F760C6FEA1E9}" type="presParOf" srcId="{8800F925-BC2B-426F-9499-DF64FC97B5E1}" destId="{E28F5798-8E15-4BE7-9392-CAF3D63F0C73}" srcOrd="1" destOrd="0" presId="urn:microsoft.com/office/officeart/2009/3/layout/StepUpProcess"/>
    <dgm:cxn modelId="{9A31E761-9F92-473E-9BC2-183198190E45}" type="presParOf" srcId="{8800F925-BC2B-426F-9499-DF64FC97B5E1}" destId="{DCAA6121-3BF4-4261-B238-659B1855E1C4}" srcOrd="2" destOrd="0" presId="urn:microsoft.com/office/officeart/2009/3/layout/StepUpProcess"/>
    <dgm:cxn modelId="{A0B89417-0AFD-4AC0-9B69-9E0798291A4A}" type="presParOf" srcId="{FBCDF1D7-154C-4864-BF21-7DBE78D40F4B}" destId="{191FFD53-586E-4DF0-8EA3-6B6AC1DD4FF8}" srcOrd="7" destOrd="0" presId="urn:microsoft.com/office/officeart/2009/3/layout/StepUpProcess"/>
    <dgm:cxn modelId="{049D706F-B96D-4840-A931-749645066CAE}" type="presParOf" srcId="{191FFD53-586E-4DF0-8EA3-6B6AC1DD4FF8}" destId="{D182E9B9-F387-457F-BB3E-1404CD3294F6}" srcOrd="0" destOrd="0" presId="urn:microsoft.com/office/officeart/2009/3/layout/StepUpProcess"/>
    <dgm:cxn modelId="{1F92314D-2BA2-4779-90F6-D03A473DA3C2}" type="presParOf" srcId="{FBCDF1D7-154C-4864-BF21-7DBE78D40F4B}" destId="{DB42AC16-7029-43C9-9C5C-3A11C1F2CA14}" srcOrd="8" destOrd="0" presId="urn:microsoft.com/office/officeart/2009/3/layout/StepUpProcess"/>
    <dgm:cxn modelId="{4C56DD92-D987-4F09-85E5-70A6B13500BB}" type="presParOf" srcId="{DB42AC16-7029-43C9-9C5C-3A11C1F2CA14}" destId="{41FC4DA6-A488-4B0A-BF9F-484D72614CC7}" srcOrd="0" destOrd="0" presId="urn:microsoft.com/office/officeart/2009/3/layout/StepUpProcess"/>
    <dgm:cxn modelId="{03BDAECA-B55D-4E5B-B865-FD698445BB20}" type="presParOf" srcId="{DB42AC16-7029-43C9-9C5C-3A11C1F2CA14}" destId="{9ACB2B70-2F31-4FD4-8818-C2F7F27875C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A59612-9075-4022-9B1C-948FB5108E8A}" type="doc">
      <dgm:prSet loTypeId="urn:microsoft.com/office/officeart/2005/8/layout/equation2" loCatId="process" qsTypeId="urn:microsoft.com/office/officeart/2005/8/quickstyle/simple1" qsCatId="simple" csTypeId="urn:microsoft.com/office/officeart/2005/8/colors/colorful3" csCatId="colorful" phldr="1"/>
      <dgm:spPr/>
    </dgm:pt>
    <dgm:pt modelId="{98AC106E-2AA7-4663-80F1-571AD0E36D0D}">
      <dgm:prSet phldrT="[Text]"/>
      <dgm:spPr/>
      <dgm:t>
        <a:bodyPr/>
        <a:lstStyle/>
        <a:p>
          <a:r>
            <a:rPr lang="en-US"/>
            <a:t>KARAKTER</a:t>
          </a:r>
        </a:p>
      </dgm:t>
    </dgm:pt>
    <dgm:pt modelId="{8A934B64-6A40-4B22-A1AC-C171A2A4CCC4}" type="parTrans" cxnId="{807B935D-F223-4901-8C4C-A18DD7CFEA42}">
      <dgm:prSet/>
      <dgm:spPr/>
      <dgm:t>
        <a:bodyPr/>
        <a:lstStyle/>
        <a:p>
          <a:endParaRPr lang="en-US"/>
        </a:p>
      </dgm:t>
    </dgm:pt>
    <dgm:pt modelId="{11178329-62EC-47BB-933A-4406D953119D}" type="sibTrans" cxnId="{807B935D-F223-4901-8C4C-A18DD7CFEA42}">
      <dgm:prSet/>
      <dgm:spPr/>
      <dgm:t>
        <a:bodyPr/>
        <a:lstStyle/>
        <a:p>
          <a:endParaRPr lang="en-US"/>
        </a:p>
      </dgm:t>
    </dgm:pt>
    <dgm:pt modelId="{EEB53E14-4879-4580-987B-ED6EB5D67D28}">
      <dgm:prSet phldrT="[Text]"/>
      <dgm:spPr/>
      <dgm:t>
        <a:bodyPr/>
        <a:lstStyle/>
        <a:p>
          <a:r>
            <a:rPr lang="en-US"/>
            <a:t>KOMPETENSI</a:t>
          </a:r>
        </a:p>
      </dgm:t>
    </dgm:pt>
    <dgm:pt modelId="{39420A75-C077-4F43-8618-7BAA2280A080}" type="parTrans" cxnId="{BF2E6511-3D53-4416-A866-9824AAFFC305}">
      <dgm:prSet/>
      <dgm:spPr/>
      <dgm:t>
        <a:bodyPr/>
        <a:lstStyle/>
        <a:p>
          <a:endParaRPr lang="en-US"/>
        </a:p>
      </dgm:t>
    </dgm:pt>
    <dgm:pt modelId="{21B5FB7A-3ADB-40CB-9B1F-E992C267ADD9}" type="sibTrans" cxnId="{BF2E6511-3D53-4416-A866-9824AAFFC305}">
      <dgm:prSet/>
      <dgm:spPr/>
      <dgm:t>
        <a:bodyPr/>
        <a:lstStyle/>
        <a:p>
          <a:endParaRPr lang="en-US"/>
        </a:p>
      </dgm:t>
    </dgm:pt>
    <dgm:pt modelId="{B986EE52-2B31-475A-B54E-ADDFEC0ABE75}">
      <dgm:prSet phldrT="[Text]"/>
      <dgm:spPr/>
      <dgm:t>
        <a:bodyPr/>
        <a:lstStyle/>
        <a:p>
          <a:r>
            <a:rPr lang="en-US"/>
            <a:t>KREDIBILITAS</a:t>
          </a:r>
        </a:p>
      </dgm:t>
    </dgm:pt>
    <dgm:pt modelId="{251457CA-FF2C-4520-A758-F2C7C10D1C25}" type="parTrans" cxnId="{37946CE2-2B75-4457-BE4A-ACA8F6FDB583}">
      <dgm:prSet/>
      <dgm:spPr/>
      <dgm:t>
        <a:bodyPr/>
        <a:lstStyle/>
        <a:p>
          <a:endParaRPr lang="en-US"/>
        </a:p>
      </dgm:t>
    </dgm:pt>
    <dgm:pt modelId="{1CD746A3-3D6E-4556-AFAF-40CEFFFFC002}" type="sibTrans" cxnId="{37946CE2-2B75-4457-BE4A-ACA8F6FDB583}">
      <dgm:prSet/>
      <dgm:spPr/>
      <dgm:t>
        <a:bodyPr/>
        <a:lstStyle/>
        <a:p>
          <a:endParaRPr lang="en-US"/>
        </a:p>
      </dgm:t>
    </dgm:pt>
    <dgm:pt modelId="{034304F6-D51E-4805-9351-9A46F620D72C}" type="pres">
      <dgm:prSet presAssocID="{E6A59612-9075-4022-9B1C-948FB5108E8A}" presName="Name0" presStyleCnt="0">
        <dgm:presLayoutVars>
          <dgm:dir/>
          <dgm:resizeHandles val="exact"/>
        </dgm:presLayoutVars>
      </dgm:prSet>
      <dgm:spPr/>
    </dgm:pt>
    <dgm:pt modelId="{930F1D9E-73FF-4A92-8E56-BF38620AD56B}" type="pres">
      <dgm:prSet presAssocID="{E6A59612-9075-4022-9B1C-948FB5108E8A}" presName="vNodes" presStyleCnt="0"/>
      <dgm:spPr/>
    </dgm:pt>
    <dgm:pt modelId="{F1D4EC1A-9D6B-4B03-90DE-FBB8580BE4EB}" type="pres">
      <dgm:prSet presAssocID="{98AC106E-2AA7-4663-80F1-571AD0E36D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5FF12-F9C6-4BDE-AD97-417C8BCB63F6}" type="pres">
      <dgm:prSet presAssocID="{11178329-62EC-47BB-933A-4406D953119D}" presName="spacerT" presStyleCnt="0"/>
      <dgm:spPr/>
    </dgm:pt>
    <dgm:pt modelId="{DBC96C37-083B-40C9-91B1-ED3289336308}" type="pres">
      <dgm:prSet presAssocID="{11178329-62EC-47BB-933A-4406D953119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A779424-C181-46BA-894E-0E4DCA5EC4A1}" type="pres">
      <dgm:prSet presAssocID="{11178329-62EC-47BB-933A-4406D953119D}" presName="spacerB" presStyleCnt="0"/>
      <dgm:spPr/>
    </dgm:pt>
    <dgm:pt modelId="{270CBB21-8B38-43B6-88AB-C5C4E4644A1C}" type="pres">
      <dgm:prSet presAssocID="{EEB53E14-4879-4580-987B-ED6EB5D67D2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1289D-901C-4928-9693-E7170F48EA92}" type="pres">
      <dgm:prSet presAssocID="{E6A59612-9075-4022-9B1C-948FB5108E8A}" presName="sibTransLast" presStyleLbl="sibTrans2D1" presStyleIdx="1" presStyleCnt="2" custLinFactNeighborX="-31809" custLinFactNeighborY="2314"/>
      <dgm:spPr/>
      <dgm:t>
        <a:bodyPr/>
        <a:lstStyle/>
        <a:p>
          <a:endParaRPr lang="en-US"/>
        </a:p>
      </dgm:t>
    </dgm:pt>
    <dgm:pt modelId="{3C376F60-F35A-4891-ACAD-EA83FB6F4A93}" type="pres">
      <dgm:prSet presAssocID="{E6A59612-9075-4022-9B1C-948FB5108E8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ACF6555-66E1-4D28-8D74-350C1607D967}" type="pres">
      <dgm:prSet presAssocID="{E6A59612-9075-4022-9B1C-948FB5108E8A}" presName="lastNode" presStyleLbl="node1" presStyleIdx="2" presStyleCnt="3" custScaleX="72926" custScaleY="69850" custLinFactNeighborX="-28571" custLinFactNeighborY="-16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781D85-855C-4CF7-B386-B4A8EABFD3B1}" type="presOf" srcId="{B986EE52-2B31-475A-B54E-ADDFEC0ABE75}" destId="{1ACF6555-66E1-4D28-8D74-350C1607D967}" srcOrd="0" destOrd="0" presId="urn:microsoft.com/office/officeart/2005/8/layout/equation2"/>
    <dgm:cxn modelId="{C6F0FEF6-D88D-4D9A-8076-B0BDE0850587}" type="presOf" srcId="{11178329-62EC-47BB-933A-4406D953119D}" destId="{DBC96C37-083B-40C9-91B1-ED3289336308}" srcOrd="0" destOrd="0" presId="urn:microsoft.com/office/officeart/2005/8/layout/equation2"/>
    <dgm:cxn modelId="{880AD722-B4F3-46A6-9002-142C213FF7A6}" type="presOf" srcId="{E6A59612-9075-4022-9B1C-948FB5108E8A}" destId="{034304F6-D51E-4805-9351-9A46F620D72C}" srcOrd="0" destOrd="0" presId="urn:microsoft.com/office/officeart/2005/8/layout/equation2"/>
    <dgm:cxn modelId="{BF2E6511-3D53-4416-A866-9824AAFFC305}" srcId="{E6A59612-9075-4022-9B1C-948FB5108E8A}" destId="{EEB53E14-4879-4580-987B-ED6EB5D67D28}" srcOrd="1" destOrd="0" parTransId="{39420A75-C077-4F43-8618-7BAA2280A080}" sibTransId="{21B5FB7A-3ADB-40CB-9B1F-E992C267ADD9}"/>
    <dgm:cxn modelId="{B24A8DBA-8F1A-4402-B971-1A9F68E12E95}" type="presOf" srcId="{21B5FB7A-3ADB-40CB-9B1F-E992C267ADD9}" destId="{2881289D-901C-4928-9693-E7170F48EA92}" srcOrd="0" destOrd="0" presId="urn:microsoft.com/office/officeart/2005/8/layout/equation2"/>
    <dgm:cxn modelId="{1F0320C3-1050-43AC-9F12-ECAA5A8F5FE0}" type="presOf" srcId="{21B5FB7A-3ADB-40CB-9B1F-E992C267ADD9}" destId="{3C376F60-F35A-4891-ACAD-EA83FB6F4A93}" srcOrd="1" destOrd="0" presId="urn:microsoft.com/office/officeart/2005/8/layout/equation2"/>
    <dgm:cxn modelId="{0335D50C-5BD6-4A6D-9D1F-368124C7E1C7}" type="presOf" srcId="{98AC106E-2AA7-4663-80F1-571AD0E36D0D}" destId="{F1D4EC1A-9D6B-4B03-90DE-FBB8580BE4EB}" srcOrd="0" destOrd="0" presId="urn:microsoft.com/office/officeart/2005/8/layout/equation2"/>
    <dgm:cxn modelId="{37946CE2-2B75-4457-BE4A-ACA8F6FDB583}" srcId="{E6A59612-9075-4022-9B1C-948FB5108E8A}" destId="{B986EE52-2B31-475A-B54E-ADDFEC0ABE75}" srcOrd="2" destOrd="0" parTransId="{251457CA-FF2C-4520-A758-F2C7C10D1C25}" sibTransId="{1CD746A3-3D6E-4556-AFAF-40CEFFFFC002}"/>
    <dgm:cxn modelId="{CEC261C5-EC41-4A2C-8C00-A2BBCF27EE7C}" type="presOf" srcId="{EEB53E14-4879-4580-987B-ED6EB5D67D28}" destId="{270CBB21-8B38-43B6-88AB-C5C4E4644A1C}" srcOrd="0" destOrd="0" presId="urn:microsoft.com/office/officeart/2005/8/layout/equation2"/>
    <dgm:cxn modelId="{807B935D-F223-4901-8C4C-A18DD7CFEA42}" srcId="{E6A59612-9075-4022-9B1C-948FB5108E8A}" destId="{98AC106E-2AA7-4663-80F1-571AD0E36D0D}" srcOrd="0" destOrd="0" parTransId="{8A934B64-6A40-4B22-A1AC-C171A2A4CCC4}" sibTransId="{11178329-62EC-47BB-933A-4406D953119D}"/>
    <dgm:cxn modelId="{71EA566C-290E-4F67-83D1-985F97283070}" type="presParOf" srcId="{034304F6-D51E-4805-9351-9A46F620D72C}" destId="{930F1D9E-73FF-4A92-8E56-BF38620AD56B}" srcOrd="0" destOrd="0" presId="urn:microsoft.com/office/officeart/2005/8/layout/equation2"/>
    <dgm:cxn modelId="{B6C21E1E-1867-4977-8F2F-E32BCDA1CBAE}" type="presParOf" srcId="{930F1D9E-73FF-4A92-8E56-BF38620AD56B}" destId="{F1D4EC1A-9D6B-4B03-90DE-FBB8580BE4EB}" srcOrd="0" destOrd="0" presId="urn:microsoft.com/office/officeart/2005/8/layout/equation2"/>
    <dgm:cxn modelId="{05739ACB-A00E-42A2-8313-10F5186AFF98}" type="presParOf" srcId="{930F1D9E-73FF-4A92-8E56-BF38620AD56B}" destId="{C6C5FF12-F9C6-4BDE-AD97-417C8BCB63F6}" srcOrd="1" destOrd="0" presId="urn:microsoft.com/office/officeart/2005/8/layout/equation2"/>
    <dgm:cxn modelId="{05CA5622-26C7-4055-8677-ADE29F3AAECC}" type="presParOf" srcId="{930F1D9E-73FF-4A92-8E56-BF38620AD56B}" destId="{DBC96C37-083B-40C9-91B1-ED3289336308}" srcOrd="2" destOrd="0" presId="urn:microsoft.com/office/officeart/2005/8/layout/equation2"/>
    <dgm:cxn modelId="{AE8E64B6-B83E-4D25-9EC1-33FD6DFD46AC}" type="presParOf" srcId="{930F1D9E-73FF-4A92-8E56-BF38620AD56B}" destId="{9A779424-C181-46BA-894E-0E4DCA5EC4A1}" srcOrd="3" destOrd="0" presId="urn:microsoft.com/office/officeart/2005/8/layout/equation2"/>
    <dgm:cxn modelId="{98F98825-6CEA-4EDF-BD42-4103D0F72EF8}" type="presParOf" srcId="{930F1D9E-73FF-4A92-8E56-BF38620AD56B}" destId="{270CBB21-8B38-43B6-88AB-C5C4E4644A1C}" srcOrd="4" destOrd="0" presId="urn:microsoft.com/office/officeart/2005/8/layout/equation2"/>
    <dgm:cxn modelId="{00E0D8EB-477E-47A5-86A3-7DC84F907154}" type="presParOf" srcId="{034304F6-D51E-4805-9351-9A46F620D72C}" destId="{2881289D-901C-4928-9693-E7170F48EA92}" srcOrd="1" destOrd="0" presId="urn:microsoft.com/office/officeart/2005/8/layout/equation2"/>
    <dgm:cxn modelId="{58457323-0D23-4B45-8D65-7141EBE91D48}" type="presParOf" srcId="{2881289D-901C-4928-9693-E7170F48EA92}" destId="{3C376F60-F35A-4891-ACAD-EA83FB6F4A93}" srcOrd="0" destOrd="0" presId="urn:microsoft.com/office/officeart/2005/8/layout/equation2"/>
    <dgm:cxn modelId="{D5ED8E11-2E84-485A-80DF-0602D61606A4}" type="presParOf" srcId="{034304F6-D51E-4805-9351-9A46F620D72C}" destId="{1ACF6555-66E1-4D28-8D74-350C1607D96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E4849C-B465-410A-8171-269EC37399C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B6805-A110-48FB-B1EB-CE8660572E2E}">
      <dgm:prSet phldrT="[Text]" custT="1"/>
      <dgm:spPr/>
      <dgm:t>
        <a:bodyPr/>
        <a:lstStyle/>
        <a:p>
          <a:r>
            <a:rPr lang="en-US" sz="2400"/>
            <a:t>integritas</a:t>
          </a:r>
        </a:p>
      </dgm:t>
    </dgm:pt>
    <dgm:pt modelId="{C622420A-FF1D-48D4-9703-5EA81E32F360}" type="parTrans" cxnId="{640B53FE-4B12-4725-86CE-DE2B822846C4}">
      <dgm:prSet/>
      <dgm:spPr/>
      <dgm:t>
        <a:bodyPr/>
        <a:lstStyle/>
        <a:p>
          <a:endParaRPr lang="en-US" sz="2400"/>
        </a:p>
      </dgm:t>
    </dgm:pt>
    <dgm:pt modelId="{C688AE47-E343-4DCA-884E-3ED61AC33441}" type="sibTrans" cxnId="{640B53FE-4B12-4725-86CE-DE2B822846C4}">
      <dgm:prSet/>
      <dgm:spPr/>
      <dgm:t>
        <a:bodyPr/>
        <a:lstStyle/>
        <a:p>
          <a:endParaRPr lang="en-US" sz="2400"/>
        </a:p>
      </dgm:t>
    </dgm:pt>
    <dgm:pt modelId="{8968E23A-4D9C-41F8-BA46-05462ECD8F18}">
      <dgm:prSet phldrT="[Text]" custT="1"/>
      <dgm:spPr/>
      <dgm:t>
        <a:bodyPr/>
        <a:lstStyle/>
        <a:p>
          <a:r>
            <a:rPr lang="en-US" altLang="en-US" sz="2400"/>
            <a:t>Kejujuran,</a:t>
          </a:r>
          <a:endParaRPr lang="en-US" sz="2400"/>
        </a:p>
      </dgm:t>
    </dgm:pt>
    <dgm:pt modelId="{560EDA79-2336-40C3-9EA2-C56B690B61C9}" type="parTrans" cxnId="{46587705-9883-4769-BC3B-0A5A0CB2A8B2}">
      <dgm:prSet/>
      <dgm:spPr/>
      <dgm:t>
        <a:bodyPr/>
        <a:lstStyle/>
        <a:p>
          <a:endParaRPr lang="en-US" sz="2400"/>
        </a:p>
      </dgm:t>
    </dgm:pt>
    <dgm:pt modelId="{4CFADE7F-D583-4199-B9BB-25B4CE1686ED}" type="sibTrans" cxnId="{46587705-9883-4769-BC3B-0A5A0CB2A8B2}">
      <dgm:prSet/>
      <dgm:spPr/>
      <dgm:t>
        <a:bodyPr/>
        <a:lstStyle/>
        <a:p>
          <a:endParaRPr lang="en-US" sz="2400"/>
        </a:p>
      </dgm:t>
    </dgm:pt>
    <dgm:pt modelId="{E9B5BE68-244F-4BEC-B5EF-153D577CFEA1}">
      <dgm:prSet phldrT="[Text]" custT="1"/>
      <dgm:spPr/>
      <dgm:t>
        <a:bodyPr/>
        <a:lstStyle/>
        <a:p>
          <a:r>
            <a:rPr lang="en-US" altLang="en-US" sz="2400"/>
            <a:t>Motif, </a:t>
          </a:r>
          <a:endParaRPr lang="en-US" sz="2400"/>
        </a:p>
      </dgm:t>
    </dgm:pt>
    <dgm:pt modelId="{E1DC3D8F-10B2-4259-84CD-F7647BDA227C}" type="parTrans" cxnId="{6AFD4357-F13A-4685-A362-B7211BBA8E84}">
      <dgm:prSet/>
      <dgm:spPr/>
      <dgm:t>
        <a:bodyPr/>
        <a:lstStyle/>
        <a:p>
          <a:endParaRPr lang="en-US" sz="2400"/>
        </a:p>
      </dgm:t>
    </dgm:pt>
    <dgm:pt modelId="{6E256D45-A881-4406-967D-362804AD32CC}" type="sibTrans" cxnId="{6AFD4357-F13A-4685-A362-B7211BBA8E84}">
      <dgm:prSet/>
      <dgm:spPr/>
      <dgm:t>
        <a:bodyPr/>
        <a:lstStyle/>
        <a:p>
          <a:endParaRPr lang="en-US" sz="2400"/>
        </a:p>
      </dgm:t>
    </dgm:pt>
    <dgm:pt modelId="{0A015E8F-F48B-4F4C-94A6-A5C9166EE6D4}">
      <dgm:prSet phldrT="[Text]" custT="1"/>
      <dgm:spPr/>
      <dgm:t>
        <a:bodyPr/>
        <a:lstStyle/>
        <a:p>
          <a:r>
            <a:rPr lang="en-US" sz="2400"/>
            <a:t>Kapabilitas</a:t>
          </a:r>
        </a:p>
      </dgm:t>
    </dgm:pt>
    <dgm:pt modelId="{4AF21314-5151-47B6-9F41-418955BC5892}" type="parTrans" cxnId="{CB44AD29-1A22-4591-9DD4-08A123597540}">
      <dgm:prSet/>
      <dgm:spPr/>
      <dgm:t>
        <a:bodyPr/>
        <a:lstStyle/>
        <a:p>
          <a:endParaRPr lang="en-US" sz="2400"/>
        </a:p>
      </dgm:t>
    </dgm:pt>
    <dgm:pt modelId="{06BEC9BE-218B-4062-8118-8A37850FE0D7}" type="sibTrans" cxnId="{CB44AD29-1A22-4591-9DD4-08A123597540}">
      <dgm:prSet/>
      <dgm:spPr/>
      <dgm:t>
        <a:bodyPr/>
        <a:lstStyle/>
        <a:p>
          <a:endParaRPr lang="en-US" sz="2400"/>
        </a:p>
      </dgm:t>
    </dgm:pt>
    <dgm:pt modelId="{F10A932E-CA4F-41D3-989D-EBBA07188074}">
      <dgm:prSet phldrT="[Text]" custT="1"/>
      <dgm:spPr/>
      <dgm:t>
        <a:bodyPr/>
        <a:lstStyle/>
        <a:p>
          <a:r>
            <a:rPr lang="en-US" sz="2400"/>
            <a:t>Kinerja (Hasil)</a:t>
          </a:r>
        </a:p>
      </dgm:t>
    </dgm:pt>
    <dgm:pt modelId="{2035CE97-0A90-4BF1-B198-CCC3963BDF21}" type="parTrans" cxnId="{E0F64ABC-BEAD-425C-91A4-4F6E8A0A940B}">
      <dgm:prSet/>
      <dgm:spPr/>
      <dgm:t>
        <a:bodyPr/>
        <a:lstStyle/>
        <a:p>
          <a:endParaRPr lang="en-US" sz="2400"/>
        </a:p>
      </dgm:t>
    </dgm:pt>
    <dgm:pt modelId="{DA031D1D-9B7A-4185-94E6-5B59966C764D}" type="sibTrans" cxnId="{E0F64ABC-BEAD-425C-91A4-4F6E8A0A940B}">
      <dgm:prSet/>
      <dgm:spPr/>
      <dgm:t>
        <a:bodyPr/>
        <a:lstStyle/>
        <a:p>
          <a:endParaRPr lang="en-US" sz="2400"/>
        </a:p>
      </dgm:t>
    </dgm:pt>
    <dgm:pt modelId="{BB6E90BB-14F3-444F-A9E0-E16B77AA28E3}">
      <dgm:prSet phldrT="[Text]" custT="1"/>
      <dgm:spPr/>
      <dgm:t>
        <a:bodyPr/>
        <a:lstStyle/>
        <a:p>
          <a:r>
            <a:rPr lang="en-US" sz="2400"/>
            <a:t>Itikad</a:t>
          </a:r>
        </a:p>
      </dgm:t>
    </dgm:pt>
    <dgm:pt modelId="{834E946B-5959-4069-9E12-2E06496BDC25}" type="parTrans" cxnId="{A40095C5-FB76-4DC6-BEC8-6E2FA945167D}">
      <dgm:prSet/>
      <dgm:spPr/>
      <dgm:t>
        <a:bodyPr/>
        <a:lstStyle/>
        <a:p>
          <a:endParaRPr lang="en-US" sz="2400"/>
        </a:p>
      </dgm:t>
    </dgm:pt>
    <dgm:pt modelId="{9D5699BC-BC6A-444E-8097-9F2C50FEF1E9}" type="sibTrans" cxnId="{A40095C5-FB76-4DC6-BEC8-6E2FA945167D}">
      <dgm:prSet/>
      <dgm:spPr/>
      <dgm:t>
        <a:bodyPr/>
        <a:lstStyle/>
        <a:p>
          <a:endParaRPr lang="en-US" sz="2400"/>
        </a:p>
      </dgm:t>
    </dgm:pt>
    <dgm:pt modelId="{D304D6E8-98DB-4ADD-947D-BA7A32FAC861}">
      <dgm:prSet phldrT="[Text]" custT="1"/>
      <dgm:spPr/>
      <dgm:t>
        <a:bodyPr/>
        <a:lstStyle/>
        <a:p>
          <a:r>
            <a:rPr lang="en-US" altLang="en-US" sz="2400"/>
            <a:t>Kongruen,</a:t>
          </a:r>
          <a:endParaRPr lang="en-US" sz="2400"/>
        </a:p>
      </dgm:t>
    </dgm:pt>
    <dgm:pt modelId="{9D6B32C6-CD72-4FFA-AC75-BD5C4BCF7AEE}" type="parTrans" cxnId="{62A911B7-0023-454E-A0A7-47BCC51DA819}">
      <dgm:prSet/>
      <dgm:spPr/>
      <dgm:t>
        <a:bodyPr/>
        <a:lstStyle/>
        <a:p>
          <a:endParaRPr lang="en-US"/>
        </a:p>
      </dgm:t>
    </dgm:pt>
    <dgm:pt modelId="{7201C959-D7A8-431A-8CD0-C7CC741BF556}" type="sibTrans" cxnId="{62A911B7-0023-454E-A0A7-47BCC51DA819}">
      <dgm:prSet/>
      <dgm:spPr/>
      <dgm:t>
        <a:bodyPr/>
        <a:lstStyle/>
        <a:p>
          <a:endParaRPr lang="en-US"/>
        </a:p>
      </dgm:t>
    </dgm:pt>
    <dgm:pt modelId="{48AD972C-F362-4D85-8955-21D72402DE49}">
      <dgm:prSet phldrT="[Text]" custT="1"/>
      <dgm:spPr/>
      <dgm:t>
        <a:bodyPr/>
        <a:lstStyle/>
        <a:p>
          <a:r>
            <a:rPr lang="en-US" sz="2400"/>
            <a:t>Kerendahan hati, </a:t>
          </a:r>
        </a:p>
      </dgm:t>
    </dgm:pt>
    <dgm:pt modelId="{E996B4D2-C1B4-4E25-871A-5F119A221D40}" type="parTrans" cxnId="{2274262D-BCBA-4BAC-91DA-8BD5EF14B45D}">
      <dgm:prSet/>
      <dgm:spPr/>
      <dgm:t>
        <a:bodyPr/>
        <a:lstStyle/>
        <a:p>
          <a:endParaRPr lang="en-US"/>
        </a:p>
      </dgm:t>
    </dgm:pt>
    <dgm:pt modelId="{15E2DED7-F5A5-49D6-A396-4B416674194F}" type="sibTrans" cxnId="{2274262D-BCBA-4BAC-91DA-8BD5EF14B45D}">
      <dgm:prSet/>
      <dgm:spPr/>
      <dgm:t>
        <a:bodyPr/>
        <a:lstStyle/>
        <a:p>
          <a:endParaRPr lang="en-US"/>
        </a:p>
      </dgm:t>
    </dgm:pt>
    <dgm:pt modelId="{73677C1D-AD52-466F-A7FE-75029C1085EC}">
      <dgm:prSet phldrT="[Text]" custT="1"/>
      <dgm:spPr/>
      <dgm:t>
        <a:bodyPr/>
        <a:lstStyle/>
        <a:p>
          <a:r>
            <a:rPr lang="en-US" sz="2400"/>
            <a:t>Keberanian</a:t>
          </a:r>
        </a:p>
      </dgm:t>
    </dgm:pt>
    <dgm:pt modelId="{0CEE6291-F616-4C97-B2D7-796F73CD066F}" type="parTrans" cxnId="{6186B792-7445-495E-93B0-49A106186E9A}">
      <dgm:prSet/>
      <dgm:spPr/>
      <dgm:t>
        <a:bodyPr/>
        <a:lstStyle/>
        <a:p>
          <a:endParaRPr lang="en-US"/>
        </a:p>
      </dgm:t>
    </dgm:pt>
    <dgm:pt modelId="{CE4BF6FB-178E-4841-88CD-8F46C088BA33}" type="sibTrans" cxnId="{6186B792-7445-495E-93B0-49A106186E9A}">
      <dgm:prSet/>
      <dgm:spPr/>
      <dgm:t>
        <a:bodyPr/>
        <a:lstStyle/>
        <a:p>
          <a:endParaRPr lang="en-US"/>
        </a:p>
      </dgm:t>
    </dgm:pt>
    <dgm:pt modelId="{86310B3D-B041-4087-B2A3-4ACCF56FE77A}">
      <dgm:prSet phldrT="[Text]" custT="1"/>
      <dgm:spPr/>
      <dgm:t>
        <a:bodyPr/>
        <a:lstStyle/>
        <a:p>
          <a:r>
            <a:rPr lang="en-US" altLang="en-US" sz="2400"/>
            <a:t>Agenda,</a:t>
          </a:r>
          <a:endParaRPr lang="en-US" sz="2400"/>
        </a:p>
      </dgm:t>
    </dgm:pt>
    <dgm:pt modelId="{3D5786CA-D4AE-4C4C-9988-07857B1193F1}" type="parTrans" cxnId="{4D01ECED-44DE-4664-8C37-7C642D4C8026}">
      <dgm:prSet/>
      <dgm:spPr/>
      <dgm:t>
        <a:bodyPr/>
        <a:lstStyle/>
        <a:p>
          <a:endParaRPr lang="en-US"/>
        </a:p>
      </dgm:t>
    </dgm:pt>
    <dgm:pt modelId="{7972667E-6D56-434B-B4AC-FAE65DE904D6}" type="sibTrans" cxnId="{4D01ECED-44DE-4664-8C37-7C642D4C8026}">
      <dgm:prSet/>
      <dgm:spPr/>
      <dgm:t>
        <a:bodyPr/>
        <a:lstStyle/>
        <a:p>
          <a:endParaRPr lang="en-US"/>
        </a:p>
      </dgm:t>
    </dgm:pt>
    <dgm:pt modelId="{28AC89EC-3E76-42DD-A40A-14417736F7B9}">
      <dgm:prSet phldrT="[Text]" custT="1"/>
      <dgm:spPr/>
      <dgm:t>
        <a:bodyPr/>
        <a:lstStyle/>
        <a:p>
          <a:r>
            <a:rPr lang="en-US" altLang="en-US" sz="2400"/>
            <a:t>Perilaku</a:t>
          </a:r>
          <a:endParaRPr lang="en-US" sz="2400"/>
        </a:p>
      </dgm:t>
    </dgm:pt>
    <dgm:pt modelId="{CF2BE495-0F84-438F-B83F-A5E9CEB3E679}" type="parTrans" cxnId="{6724C5BB-88A3-4811-9BB5-73DF229B1E00}">
      <dgm:prSet/>
      <dgm:spPr/>
      <dgm:t>
        <a:bodyPr/>
        <a:lstStyle/>
        <a:p>
          <a:endParaRPr lang="en-US"/>
        </a:p>
      </dgm:t>
    </dgm:pt>
    <dgm:pt modelId="{E4399AAD-88B2-4FD0-B7E9-CFDA6C91BE30}" type="sibTrans" cxnId="{6724C5BB-88A3-4811-9BB5-73DF229B1E00}">
      <dgm:prSet/>
      <dgm:spPr/>
      <dgm:t>
        <a:bodyPr/>
        <a:lstStyle/>
        <a:p>
          <a:endParaRPr lang="en-US"/>
        </a:p>
      </dgm:t>
    </dgm:pt>
    <dgm:pt modelId="{AE657523-9B02-4E49-B910-D854F56681B5}">
      <dgm:prSet custT="1"/>
      <dgm:spPr/>
      <dgm:t>
        <a:bodyPr/>
        <a:lstStyle/>
        <a:p>
          <a:r>
            <a:rPr lang="en-US" sz="2400"/>
            <a:t>Skill</a:t>
          </a:r>
        </a:p>
      </dgm:t>
    </dgm:pt>
    <dgm:pt modelId="{A62A4DFA-732C-401B-AFF1-12A6C2ADEA0B}" type="parTrans" cxnId="{AF2DB05D-6C3C-4267-A95D-AB762ED7A033}">
      <dgm:prSet/>
      <dgm:spPr/>
      <dgm:t>
        <a:bodyPr/>
        <a:lstStyle/>
        <a:p>
          <a:endParaRPr lang="en-US"/>
        </a:p>
      </dgm:t>
    </dgm:pt>
    <dgm:pt modelId="{88F00E28-6726-42D3-BE53-E158FD09CC6A}" type="sibTrans" cxnId="{AF2DB05D-6C3C-4267-A95D-AB762ED7A033}">
      <dgm:prSet/>
      <dgm:spPr/>
      <dgm:t>
        <a:bodyPr/>
        <a:lstStyle/>
        <a:p>
          <a:endParaRPr lang="en-US"/>
        </a:p>
      </dgm:t>
    </dgm:pt>
    <dgm:pt modelId="{B9BA61FC-A66A-452C-A11F-E71D5000E709}">
      <dgm:prSet custT="1"/>
      <dgm:spPr/>
      <dgm:t>
        <a:bodyPr/>
        <a:lstStyle/>
        <a:p>
          <a:r>
            <a:rPr lang="en-US" sz="2400"/>
            <a:t>Pengetahuan</a:t>
          </a:r>
        </a:p>
      </dgm:t>
    </dgm:pt>
    <dgm:pt modelId="{D2606371-C0FF-40D6-BECC-4147FAF95F64}" type="parTrans" cxnId="{8999CB3B-8C82-4CF5-94AD-ACD1CB97BCAF}">
      <dgm:prSet/>
      <dgm:spPr/>
      <dgm:t>
        <a:bodyPr/>
        <a:lstStyle/>
        <a:p>
          <a:endParaRPr lang="en-US"/>
        </a:p>
      </dgm:t>
    </dgm:pt>
    <dgm:pt modelId="{7A896245-EBB1-4158-A225-2AA1F5DF9609}" type="sibTrans" cxnId="{8999CB3B-8C82-4CF5-94AD-ACD1CB97BCAF}">
      <dgm:prSet/>
      <dgm:spPr/>
      <dgm:t>
        <a:bodyPr/>
        <a:lstStyle/>
        <a:p>
          <a:endParaRPr lang="en-US"/>
        </a:p>
      </dgm:t>
    </dgm:pt>
    <dgm:pt modelId="{FE653108-E551-4374-A921-321C75B84C48}">
      <dgm:prSet custT="1"/>
      <dgm:spPr/>
      <dgm:t>
        <a:bodyPr/>
        <a:lstStyle/>
        <a:p>
          <a:r>
            <a:rPr lang="en-US" sz="2400"/>
            <a:t>Network</a:t>
          </a:r>
        </a:p>
      </dgm:t>
    </dgm:pt>
    <dgm:pt modelId="{254CACD4-E18D-49B9-B54B-0B3A5339D4F4}" type="parTrans" cxnId="{713672BD-50B0-4108-B948-87D99E1179FC}">
      <dgm:prSet/>
      <dgm:spPr/>
      <dgm:t>
        <a:bodyPr/>
        <a:lstStyle/>
        <a:p>
          <a:endParaRPr lang="en-US"/>
        </a:p>
      </dgm:t>
    </dgm:pt>
    <dgm:pt modelId="{84B74980-D10E-4610-BB3B-813209F1AC5E}" type="sibTrans" cxnId="{713672BD-50B0-4108-B948-87D99E1179FC}">
      <dgm:prSet/>
      <dgm:spPr/>
      <dgm:t>
        <a:bodyPr/>
        <a:lstStyle/>
        <a:p>
          <a:endParaRPr lang="en-US"/>
        </a:p>
      </dgm:t>
    </dgm:pt>
    <dgm:pt modelId="{55888A42-5361-4A92-82BB-8B867D69A8D7}">
      <dgm:prSet custT="1"/>
      <dgm:spPr/>
      <dgm:t>
        <a:bodyPr/>
        <a:lstStyle/>
        <a:p>
          <a:r>
            <a:rPr lang="en-US" sz="2400"/>
            <a:t>capaian kerja</a:t>
          </a:r>
        </a:p>
      </dgm:t>
    </dgm:pt>
    <dgm:pt modelId="{8B38D2B3-87BE-4576-83D9-0FA602421D07}" type="parTrans" cxnId="{0F96FDAE-0301-44BF-9245-FF1ECE7417D1}">
      <dgm:prSet/>
      <dgm:spPr/>
      <dgm:t>
        <a:bodyPr/>
        <a:lstStyle/>
        <a:p>
          <a:endParaRPr lang="en-US"/>
        </a:p>
      </dgm:t>
    </dgm:pt>
    <dgm:pt modelId="{D81C0892-C5C0-4D8D-BAC5-24ECD0126F4F}" type="sibTrans" cxnId="{0F96FDAE-0301-44BF-9245-FF1ECE7417D1}">
      <dgm:prSet/>
      <dgm:spPr/>
      <dgm:t>
        <a:bodyPr/>
        <a:lstStyle/>
        <a:p>
          <a:endParaRPr lang="en-US"/>
        </a:p>
      </dgm:t>
    </dgm:pt>
    <dgm:pt modelId="{3BE03D0B-F71F-4992-83C4-E545E68EE357}">
      <dgm:prSet custT="1"/>
      <dgm:spPr/>
      <dgm:t>
        <a:bodyPr/>
        <a:lstStyle/>
        <a:p>
          <a:endParaRPr lang="en-US" sz="2400"/>
        </a:p>
      </dgm:t>
    </dgm:pt>
    <dgm:pt modelId="{0B6E479C-3D1E-4334-AC0F-06649F9ABB46}" type="parTrans" cxnId="{5D220140-83E9-46A1-BFB8-B691519CFEE6}">
      <dgm:prSet/>
      <dgm:spPr/>
      <dgm:t>
        <a:bodyPr/>
        <a:lstStyle/>
        <a:p>
          <a:endParaRPr lang="en-US"/>
        </a:p>
      </dgm:t>
    </dgm:pt>
    <dgm:pt modelId="{1142DDFB-650F-4257-ABCF-AA1A512BC368}" type="sibTrans" cxnId="{5D220140-83E9-46A1-BFB8-B691519CFEE6}">
      <dgm:prSet/>
      <dgm:spPr/>
      <dgm:t>
        <a:bodyPr/>
        <a:lstStyle/>
        <a:p>
          <a:endParaRPr lang="en-US"/>
        </a:p>
      </dgm:t>
    </dgm:pt>
    <dgm:pt modelId="{12C2941E-9FD9-4085-A5E4-13EE6D662981}">
      <dgm:prSet custT="1"/>
      <dgm:spPr/>
      <dgm:t>
        <a:bodyPr/>
        <a:lstStyle/>
        <a:p>
          <a:r>
            <a:rPr lang="en-US" sz="2400"/>
            <a:t>rekam jejak</a:t>
          </a:r>
        </a:p>
      </dgm:t>
    </dgm:pt>
    <dgm:pt modelId="{FA4AA4FF-AE2F-44B6-80FB-2505089B9387}" type="parTrans" cxnId="{6B39A26B-6C13-4DDC-B07C-CBF038F6BA7D}">
      <dgm:prSet/>
      <dgm:spPr/>
      <dgm:t>
        <a:bodyPr/>
        <a:lstStyle/>
        <a:p>
          <a:endParaRPr lang="en-US"/>
        </a:p>
      </dgm:t>
    </dgm:pt>
    <dgm:pt modelId="{628760B6-BA15-4AAC-84A0-7D3D33633B9C}" type="sibTrans" cxnId="{6B39A26B-6C13-4DDC-B07C-CBF038F6BA7D}">
      <dgm:prSet/>
      <dgm:spPr/>
      <dgm:t>
        <a:bodyPr/>
        <a:lstStyle/>
        <a:p>
          <a:endParaRPr lang="en-US"/>
        </a:p>
      </dgm:t>
    </dgm:pt>
    <dgm:pt modelId="{A520508B-4483-402A-948B-14E3F12BA5CC}">
      <dgm:prSet custT="1"/>
      <dgm:spPr/>
      <dgm:t>
        <a:bodyPr/>
        <a:lstStyle/>
        <a:p>
          <a:endParaRPr lang="en-US" sz="2400"/>
        </a:p>
      </dgm:t>
    </dgm:pt>
    <dgm:pt modelId="{A80F84B4-A974-4B21-8328-EDD2885D0C6C}" type="parTrans" cxnId="{B0303230-30D3-4AA2-913F-2C1827F3A721}">
      <dgm:prSet/>
      <dgm:spPr/>
      <dgm:t>
        <a:bodyPr/>
        <a:lstStyle/>
        <a:p>
          <a:endParaRPr lang="en-US"/>
        </a:p>
      </dgm:t>
    </dgm:pt>
    <dgm:pt modelId="{7CA9503E-31B2-4DCA-9FE4-0DB43B395A7D}" type="sibTrans" cxnId="{B0303230-30D3-4AA2-913F-2C1827F3A721}">
      <dgm:prSet/>
      <dgm:spPr/>
      <dgm:t>
        <a:bodyPr/>
        <a:lstStyle/>
        <a:p>
          <a:endParaRPr lang="en-US"/>
        </a:p>
      </dgm:t>
    </dgm:pt>
    <dgm:pt modelId="{5368984B-D779-46C0-B85D-2FB7CA3E3582}">
      <dgm:prSet custT="1"/>
      <dgm:spPr/>
      <dgm:t>
        <a:bodyPr/>
        <a:lstStyle/>
        <a:p>
          <a:r>
            <a:rPr lang="en-US" sz="2400"/>
            <a:t>keterandalan</a:t>
          </a:r>
        </a:p>
      </dgm:t>
    </dgm:pt>
    <dgm:pt modelId="{6202041A-59F8-4BE6-92C3-F481D66EF535}" type="parTrans" cxnId="{19D42D57-B31F-4A90-8C0C-912AE1C617BB}">
      <dgm:prSet/>
      <dgm:spPr/>
      <dgm:t>
        <a:bodyPr/>
        <a:lstStyle/>
        <a:p>
          <a:endParaRPr lang="en-US"/>
        </a:p>
      </dgm:t>
    </dgm:pt>
    <dgm:pt modelId="{BBF557B5-CD4D-49B4-BA42-E7295575D207}" type="sibTrans" cxnId="{19D42D57-B31F-4A90-8C0C-912AE1C617BB}">
      <dgm:prSet/>
      <dgm:spPr/>
      <dgm:t>
        <a:bodyPr/>
        <a:lstStyle/>
        <a:p>
          <a:endParaRPr lang="en-US"/>
        </a:p>
      </dgm:t>
    </dgm:pt>
    <dgm:pt modelId="{1AF40C7A-5013-49AB-9DF6-C90A95E220F9}">
      <dgm:prSet custT="1"/>
      <dgm:spPr/>
      <dgm:t>
        <a:bodyPr/>
        <a:lstStyle/>
        <a:p>
          <a:r>
            <a:rPr lang="en-US" sz="2400"/>
            <a:t>akuntabilitas</a:t>
          </a:r>
        </a:p>
      </dgm:t>
    </dgm:pt>
    <dgm:pt modelId="{43F40BCB-3251-4A46-A3F1-3883BBD5F4D6}" type="parTrans" cxnId="{2D5E1608-4D97-4049-A408-AD912C7BABBD}">
      <dgm:prSet/>
      <dgm:spPr/>
      <dgm:t>
        <a:bodyPr/>
        <a:lstStyle/>
        <a:p>
          <a:endParaRPr lang="en-US"/>
        </a:p>
      </dgm:t>
    </dgm:pt>
    <dgm:pt modelId="{61E0EE43-1DB2-4AD0-8A4C-5AB1658EC774}" type="sibTrans" cxnId="{2D5E1608-4D97-4049-A408-AD912C7BABBD}">
      <dgm:prSet/>
      <dgm:spPr/>
      <dgm:t>
        <a:bodyPr/>
        <a:lstStyle/>
        <a:p>
          <a:endParaRPr lang="en-US"/>
        </a:p>
      </dgm:t>
    </dgm:pt>
    <dgm:pt modelId="{3AB0BE6B-317C-433C-8AEC-CA7AC4F78643}">
      <dgm:prSet custT="1"/>
      <dgm:spPr/>
      <dgm:t>
        <a:bodyPr/>
        <a:lstStyle/>
        <a:p>
          <a:r>
            <a:rPr lang="en-US" sz="2400"/>
            <a:t>Attitude</a:t>
          </a:r>
        </a:p>
      </dgm:t>
    </dgm:pt>
    <dgm:pt modelId="{ABA75455-C00E-4237-8FB4-3BD883DEA2BE}" type="parTrans" cxnId="{F3A450E6-FCED-47BD-9992-4ECBDC28A40E}">
      <dgm:prSet/>
      <dgm:spPr/>
    </dgm:pt>
    <dgm:pt modelId="{2D3AE9E9-1036-4C8A-B4F2-363A47840BAF}" type="sibTrans" cxnId="{F3A450E6-FCED-47BD-9992-4ECBDC28A40E}">
      <dgm:prSet/>
      <dgm:spPr/>
    </dgm:pt>
    <dgm:pt modelId="{8A103707-4AF6-415E-92A3-2AD874261336}">
      <dgm:prSet custT="1"/>
      <dgm:spPr/>
      <dgm:t>
        <a:bodyPr/>
        <a:lstStyle/>
        <a:p>
          <a:r>
            <a:rPr lang="en-US" sz="2400"/>
            <a:t>Bakat</a:t>
          </a:r>
        </a:p>
      </dgm:t>
    </dgm:pt>
    <dgm:pt modelId="{F8CC19E7-D083-4677-8AB2-B3172E6B0771}" type="parTrans" cxnId="{74AF7796-0138-4A11-A0E0-A3A64660DB9A}">
      <dgm:prSet/>
      <dgm:spPr/>
    </dgm:pt>
    <dgm:pt modelId="{00AD90D2-FEF7-4305-B7C6-4CB6BF691C70}" type="sibTrans" cxnId="{74AF7796-0138-4A11-A0E0-A3A64660DB9A}">
      <dgm:prSet/>
      <dgm:spPr/>
    </dgm:pt>
    <dgm:pt modelId="{9BCD89DC-7ADE-40CB-9564-8FEAEF518AC8}">
      <dgm:prSet custT="1"/>
      <dgm:spPr/>
      <dgm:t>
        <a:bodyPr/>
        <a:lstStyle/>
        <a:p>
          <a:r>
            <a:rPr lang="en-US" sz="2400"/>
            <a:t>Style</a:t>
          </a:r>
        </a:p>
      </dgm:t>
    </dgm:pt>
    <dgm:pt modelId="{0B9FC56A-327F-4707-B99F-6358AB1BC418}" type="parTrans" cxnId="{ABE4E831-0BF7-4595-B6B1-A32129D2C837}">
      <dgm:prSet/>
      <dgm:spPr/>
    </dgm:pt>
    <dgm:pt modelId="{1C101FE5-C30B-45C9-B014-5A50224D555C}" type="sibTrans" cxnId="{ABE4E831-0BF7-4595-B6B1-A32129D2C837}">
      <dgm:prSet/>
      <dgm:spPr/>
    </dgm:pt>
    <dgm:pt modelId="{18BE0169-9E1F-4A43-8D20-9711F5D64FFB}" type="pres">
      <dgm:prSet presAssocID="{FAE4849C-B465-410A-8171-269EC37399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5C1017-2FD3-4054-A4BC-71A8CAEFF8E3}" type="pres">
      <dgm:prSet presAssocID="{26DB6805-A110-48FB-B1EB-CE8660572E2E}" presName="composite" presStyleCnt="0"/>
      <dgm:spPr/>
    </dgm:pt>
    <dgm:pt modelId="{FD6BA74D-9EA5-4942-8353-8572BE16A3C1}" type="pres">
      <dgm:prSet presAssocID="{26DB6805-A110-48FB-B1EB-CE8660572E2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F0AA3-12FC-4F3D-B512-D65A5DA6FC58}" type="pres">
      <dgm:prSet presAssocID="{26DB6805-A110-48FB-B1EB-CE8660572E2E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78910-83D8-4875-93D3-C57B44843968}" type="pres">
      <dgm:prSet presAssocID="{C688AE47-E343-4DCA-884E-3ED61AC33441}" presName="space" presStyleCnt="0"/>
      <dgm:spPr/>
    </dgm:pt>
    <dgm:pt modelId="{9AA05607-6928-4CA6-AE3F-78A03828253E}" type="pres">
      <dgm:prSet presAssocID="{BB6E90BB-14F3-444F-A9E0-E16B77AA28E3}" presName="composite" presStyleCnt="0"/>
      <dgm:spPr/>
    </dgm:pt>
    <dgm:pt modelId="{72103DF0-B044-421B-BB12-FBAAA88E79BE}" type="pres">
      <dgm:prSet presAssocID="{BB6E90BB-14F3-444F-A9E0-E16B77AA28E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FB0D0-3106-4595-AE1C-367F5618F9BE}" type="pres">
      <dgm:prSet presAssocID="{BB6E90BB-14F3-444F-A9E0-E16B77AA28E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3A260-973B-40E6-9E7D-9F63C232D1E4}" type="pres">
      <dgm:prSet presAssocID="{9D5699BC-BC6A-444E-8097-9F2C50FEF1E9}" presName="space" presStyleCnt="0"/>
      <dgm:spPr/>
    </dgm:pt>
    <dgm:pt modelId="{4E69BA39-28A9-446A-BD0D-3D3B7A6B1ABB}" type="pres">
      <dgm:prSet presAssocID="{0A015E8F-F48B-4F4C-94A6-A5C9166EE6D4}" presName="composite" presStyleCnt="0"/>
      <dgm:spPr/>
    </dgm:pt>
    <dgm:pt modelId="{A2BDC314-ACEE-4F97-ADD5-B77BA36C51CB}" type="pres">
      <dgm:prSet presAssocID="{0A015E8F-F48B-4F4C-94A6-A5C9166EE6D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C2D67-B8E0-4969-BBC7-8870DB91EB2B}" type="pres">
      <dgm:prSet presAssocID="{0A015E8F-F48B-4F4C-94A6-A5C9166EE6D4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F2C59-2ABD-4545-A4D8-CC393E3E5150}" type="pres">
      <dgm:prSet presAssocID="{06BEC9BE-218B-4062-8118-8A37850FE0D7}" presName="space" presStyleCnt="0"/>
      <dgm:spPr/>
    </dgm:pt>
    <dgm:pt modelId="{15D270E7-B46E-4FBD-BC0A-91B3AE4E9DED}" type="pres">
      <dgm:prSet presAssocID="{F10A932E-CA4F-41D3-989D-EBBA07188074}" presName="composite" presStyleCnt="0"/>
      <dgm:spPr/>
    </dgm:pt>
    <dgm:pt modelId="{AF8AE0B4-33EF-45C0-BC04-5D48DF73E55B}" type="pres">
      <dgm:prSet presAssocID="{F10A932E-CA4F-41D3-989D-EBBA0718807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9DC05-D544-4AEC-8704-F86579DAE867}" type="pres">
      <dgm:prSet presAssocID="{F10A932E-CA4F-41D3-989D-EBBA07188074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0B53FE-4B12-4725-86CE-DE2B822846C4}" srcId="{FAE4849C-B465-410A-8171-269EC37399CE}" destId="{26DB6805-A110-48FB-B1EB-CE8660572E2E}" srcOrd="0" destOrd="0" parTransId="{C622420A-FF1D-48D4-9703-5EA81E32F360}" sibTransId="{C688AE47-E343-4DCA-884E-3ED61AC33441}"/>
    <dgm:cxn modelId="{4EA55E1D-E99B-419E-A0DF-69AE18A6AA61}" type="presOf" srcId="{8A103707-4AF6-415E-92A3-2AD874261336}" destId="{5F0C2D67-B8E0-4969-BBC7-8870DB91EB2B}" srcOrd="0" destOrd="0" presId="urn:microsoft.com/office/officeart/2005/8/layout/hList1"/>
    <dgm:cxn modelId="{46587705-9883-4769-BC3B-0A5A0CB2A8B2}" srcId="{26DB6805-A110-48FB-B1EB-CE8660572E2E}" destId="{8968E23A-4D9C-41F8-BA46-05462ECD8F18}" srcOrd="0" destOrd="0" parTransId="{560EDA79-2336-40C3-9EA2-C56B690B61C9}" sibTransId="{4CFADE7F-D583-4199-B9BB-25B4CE1686ED}"/>
    <dgm:cxn modelId="{CB44AD29-1A22-4591-9DD4-08A123597540}" srcId="{FAE4849C-B465-410A-8171-269EC37399CE}" destId="{0A015E8F-F48B-4F4C-94A6-A5C9166EE6D4}" srcOrd="2" destOrd="0" parTransId="{4AF21314-5151-47B6-9F41-418955BC5892}" sibTransId="{06BEC9BE-218B-4062-8118-8A37850FE0D7}"/>
    <dgm:cxn modelId="{E05C9618-E2D3-40C6-8D8C-9E31C1B306A4}" type="presOf" srcId="{3AB0BE6B-317C-433C-8AEC-CA7AC4F78643}" destId="{5F0C2D67-B8E0-4969-BBC7-8870DB91EB2B}" srcOrd="0" destOrd="4" presId="urn:microsoft.com/office/officeart/2005/8/layout/hList1"/>
    <dgm:cxn modelId="{F6CE8E1D-777C-4F25-9F31-6EEDA7B23D02}" type="presOf" srcId="{26DB6805-A110-48FB-B1EB-CE8660572E2E}" destId="{FD6BA74D-9EA5-4942-8353-8572BE16A3C1}" srcOrd="0" destOrd="0" presId="urn:microsoft.com/office/officeart/2005/8/layout/hList1"/>
    <dgm:cxn modelId="{62A911B7-0023-454E-A0A7-47BCC51DA819}" srcId="{26DB6805-A110-48FB-B1EB-CE8660572E2E}" destId="{D304D6E8-98DB-4ADD-947D-BA7A32FAC861}" srcOrd="1" destOrd="0" parTransId="{9D6B32C6-CD72-4FFA-AC75-BD5C4BCF7AEE}" sibTransId="{7201C959-D7A8-431A-8CD0-C7CC741BF556}"/>
    <dgm:cxn modelId="{6AFD4357-F13A-4685-A362-B7211BBA8E84}" srcId="{BB6E90BB-14F3-444F-A9E0-E16B77AA28E3}" destId="{E9B5BE68-244F-4BEC-B5EF-153D577CFEA1}" srcOrd="0" destOrd="0" parTransId="{E1DC3D8F-10B2-4259-84CD-F7647BDA227C}" sibTransId="{6E256D45-A881-4406-967D-362804AD32CC}"/>
    <dgm:cxn modelId="{F3A450E6-FCED-47BD-9992-4ECBDC28A40E}" srcId="{0A015E8F-F48B-4F4C-94A6-A5C9166EE6D4}" destId="{3AB0BE6B-317C-433C-8AEC-CA7AC4F78643}" srcOrd="4" destOrd="0" parTransId="{ABA75455-C00E-4237-8FB4-3BD883DEA2BE}" sibTransId="{2D3AE9E9-1036-4C8A-B4F2-363A47840BAF}"/>
    <dgm:cxn modelId="{8999CB3B-8C82-4CF5-94AD-ACD1CB97BCAF}" srcId="{0A015E8F-F48B-4F4C-94A6-A5C9166EE6D4}" destId="{B9BA61FC-A66A-452C-A11F-E71D5000E709}" srcOrd="2" destOrd="0" parTransId="{D2606371-C0FF-40D6-BECC-4147FAF95F64}" sibTransId="{7A896245-EBB1-4158-A225-2AA1F5DF9609}"/>
    <dgm:cxn modelId="{2D5E1608-4D97-4049-A408-AD912C7BABBD}" srcId="{F10A932E-CA4F-41D3-989D-EBBA07188074}" destId="{1AF40C7A-5013-49AB-9DF6-C90A95E220F9}" srcOrd="3" destOrd="0" parTransId="{43F40BCB-3251-4A46-A3F1-3883BBD5F4D6}" sibTransId="{61E0EE43-1DB2-4AD0-8A4C-5AB1658EC774}"/>
    <dgm:cxn modelId="{D26BF1E0-439A-4745-9986-459834F95706}" type="presOf" srcId="{A520508B-4483-402A-948B-14E3F12BA5CC}" destId="{00F9DC05-D544-4AEC-8704-F86579DAE867}" srcOrd="0" destOrd="4" presId="urn:microsoft.com/office/officeart/2005/8/layout/hList1"/>
    <dgm:cxn modelId="{DF0FE3CF-66FD-4C33-81F2-0806AF3730DA}" type="presOf" srcId="{8968E23A-4D9C-41F8-BA46-05462ECD8F18}" destId="{B0AF0AA3-12FC-4F3D-B512-D65A5DA6FC58}" srcOrd="0" destOrd="0" presId="urn:microsoft.com/office/officeart/2005/8/layout/hList1"/>
    <dgm:cxn modelId="{4D01ECED-44DE-4664-8C37-7C642D4C8026}" srcId="{BB6E90BB-14F3-444F-A9E0-E16B77AA28E3}" destId="{86310B3D-B041-4087-B2A3-4ACCF56FE77A}" srcOrd="1" destOrd="0" parTransId="{3D5786CA-D4AE-4C4C-9988-07857B1193F1}" sibTransId="{7972667E-6D56-434B-B4AC-FAE65DE904D6}"/>
    <dgm:cxn modelId="{5F89DEA9-3368-46E3-A806-B214E217E587}" type="presOf" srcId="{AE657523-9B02-4E49-B910-D854F56681B5}" destId="{5F0C2D67-B8E0-4969-BBC7-8870DB91EB2B}" srcOrd="0" destOrd="1" presId="urn:microsoft.com/office/officeart/2005/8/layout/hList1"/>
    <dgm:cxn modelId="{0F96FDAE-0301-44BF-9245-FF1ECE7417D1}" srcId="{F10A932E-CA4F-41D3-989D-EBBA07188074}" destId="{55888A42-5361-4A92-82BB-8B867D69A8D7}" srcOrd="1" destOrd="0" parTransId="{8B38D2B3-87BE-4576-83D9-0FA602421D07}" sibTransId="{D81C0892-C5C0-4D8D-BAC5-24ECD0126F4F}"/>
    <dgm:cxn modelId="{0EC6CE7B-710A-4772-8A49-D1EF7E2CD98C}" type="presOf" srcId="{5368984B-D779-46C0-B85D-2FB7CA3E3582}" destId="{00F9DC05-D544-4AEC-8704-F86579DAE867}" srcOrd="0" destOrd="2" presId="urn:microsoft.com/office/officeart/2005/8/layout/hList1"/>
    <dgm:cxn modelId="{713672BD-50B0-4108-B948-87D99E1179FC}" srcId="{0A015E8F-F48B-4F4C-94A6-A5C9166EE6D4}" destId="{FE653108-E551-4374-A921-321C75B84C48}" srcOrd="3" destOrd="0" parTransId="{254CACD4-E18D-49B9-B54B-0B3A5339D4F4}" sibTransId="{84B74980-D10E-4610-BB3B-813209F1AC5E}"/>
    <dgm:cxn modelId="{2274262D-BCBA-4BAC-91DA-8BD5EF14B45D}" srcId="{26DB6805-A110-48FB-B1EB-CE8660572E2E}" destId="{48AD972C-F362-4D85-8955-21D72402DE49}" srcOrd="2" destOrd="0" parTransId="{E996B4D2-C1B4-4E25-871A-5F119A221D40}" sibTransId="{15E2DED7-F5A5-49D6-A396-4B416674194F}"/>
    <dgm:cxn modelId="{A020635D-9D12-4E5A-9858-581E015DF3A4}" type="presOf" srcId="{55888A42-5361-4A92-82BB-8B867D69A8D7}" destId="{00F9DC05-D544-4AEC-8704-F86579DAE867}" srcOrd="0" destOrd="1" presId="urn:microsoft.com/office/officeart/2005/8/layout/hList1"/>
    <dgm:cxn modelId="{74AF7796-0138-4A11-A0E0-A3A64660DB9A}" srcId="{0A015E8F-F48B-4F4C-94A6-A5C9166EE6D4}" destId="{8A103707-4AF6-415E-92A3-2AD874261336}" srcOrd="0" destOrd="0" parTransId="{F8CC19E7-D083-4677-8AB2-B3172E6B0771}" sibTransId="{00AD90D2-FEF7-4305-B7C6-4CB6BF691C70}"/>
    <dgm:cxn modelId="{495B88B1-0B04-4516-A94C-0BC2AABEB1C5}" type="presOf" srcId="{1AF40C7A-5013-49AB-9DF6-C90A95E220F9}" destId="{00F9DC05-D544-4AEC-8704-F86579DAE867}" srcOrd="0" destOrd="3" presId="urn:microsoft.com/office/officeart/2005/8/layout/hList1"/>
    <dgm:cxn modelId="{2C579ED8-F143-42C4-A3D7-A4A503655B54}" type="presOf" srcId="{3BE03D0B-F71F-4992-83C4-E545E68EE357}" destId="{00F9DC05-D544-4AEC-8704-F86579DAE867}" srcOrd="0" destOrd="5" presId="urn:microsoft.com/office/officeart/2005/8/layout/hList1"/>
    <dgm:cxn modelId="{9B86F76B-D620-49B4-9FFB-D39D1CB3FB72}" type="presOf" srcId="{D304D6E8-98DB-4ADD-947D-BA7A32FAC861}" destId="{B0AF0AA3-12FC-4F3D-B512-D65A5DA6FC58}" srcOrd="0" destOrd="1" presId="urn:microsoft.com/office/officeart/2005/8/layout/hList1"/>
    <dgm:cxn modelId="{E87A41A7-19CE-4572-912C-E01ABB4E9C06}" type="presOf" srcId="{48AD972C-F362-4D85-8955-21D72402DE49}" destId="{B0AF0AA3-12FC-4F3D-B512-D65A5DA6FC58}" srcOrd="0" destOrd="2" presId="urn:microsoft.com/office/officeart/2005/8/layout/hList1"/>
    <dgm:cxn modelId="{72E8752E-B71E-4F9C-AAC1-13B408621F15}" type="presOf" srcId="{E9B5BE68-244F-4BEC-B5EF-153D577CFEA1}" destId="{700FB0D0-3106-4595-AE1C-367F5618F9BE}" srcOrd="0" destOrd="0" presId="urn:microsoft.com/office/officeart/2005/8/layout/hList1"/>
    <dgm:cxn modelId="{6B39A26B-6C13-4DDC-B07C-CBF038F6BA7D}" srcId="{F10A932E-CA4F-41D3-989D-EBBA07188074}" destId="{12C2941E-9FD9-4085-A5E4-13EE6D662981}" srcOrd="0" destOrd="0" parTransId="{FA4AA4FF-AE2F-44B6-80FB-2505089B9387}" sibTransId="{628760B6-BA15-4AAC-84A0-7D3D33633B9C}"/>
    <dgm:cxn modelId="{CCC2F5E7-4F0F-4599-8D75-0D880A70160C}" type="presOf" srcId="{73677C1D-AD52-466F-A7FE-75029C1085EC}" destId="{B0AF0AA3-12FC-4F3D-B512-D65A5DA6FC58}" srcOrd="0" destOrd="3" presId="urn:microsoft.com/office/officeart/2005/8/layout/hList1"/>
    <dgm:cxn modelId="{9DED5F78-BC3A-4B74-84D9-D543B555D7F6}" type="presOf" srcId="{9BCD89DC-7ADE-40CB-9564-8FEAEF518AC8}" destId="{5F0C2D67-B8E0-4969-BBC7-8870DB91EB2B}" srcOrd="0" destOrd="5" presId="urn:microsoft.com/office/officeart/2005/8/layout/hList1"/>
    <dgm:cxn modelId="{ABE4E831-0BF7-4595-B6B1-A32129D2C837}" srcId="{0A015E8F-F48B-4F4C-94A6-A5C9166EE6D4}" destId="{9BCD89DC-7ADE-40CB-9564-8FEAEF518AC8}" srcOrd="5" destOrd="0" parTransId="{0B9FC56A-327F-4707-B99F-6358AB1BC418}" sibTransId="{1C101FE5-C30B-45C9-B014-5A50224D555C}"/>
    <dgm:cxn modelId="{CA68E4DA-DCD1-457E-B51A-FECD7D3D67FE}" type="presOf" srcId="{BB6E90BB-14F3-444F-A9E0-E16B77AA28E3}" destId="{72103DF0-B044-421B-BB12-FBAAA88E79BE}" srcOrd="0" destOrd="0" presId="urn:microsoft.com/office/officeart/2005/8/layout/hList1"/>
    <dgm:cxn modelId="{6724C5BB-88A3-4811-9BB5-73DF229B1E00}" srcId="{BB6E90BB-14F3-444F-A9E0-E16B77AA28E3}" destId="{28AC89EC-3E76-42DD-A40A-14417736F7B9}" srcOrd="2" destOrd="0" parTransId="{CF2BE495-0F84-438F-B83F-A5E9CEB3E679}" sibTransId="{E4399AAD-88B2-4FD0-B7E9-CFDA6C91BE30}"/>
    <dgm:cxn modelId="{53F9E7A9-292D-4E07-AF31-4A48C4E8D129}" type="presOf" srcId="{F10A932E-CA4F-41D3-989D-EBBA07188074}" destId="{AF8AE0B4-33EF-45C0-BC04-5D48DF73E55B}" srcOrd="0" destOrd="0" presId="urn:microsoft.com/office/officeart/2005/8/layout/hList1"/>
    <dgm:cxn modelId="{F356D3BF-4127-4BB5-B7C0-B05E08420CE7}" type="presOf" srcId="{FE653108-E551-4374-A921-321C75B84C48}" destId="{5F0C2D67-B8E0-4969-BBC7-8870DB91EB2B}" srcOrd="0" destOrd="3" presId="urn:microsoft.com/office/officeart/2005/8/layout/hList1"/>
    <dgm:cxn modelId="{65976D7C-FBC4-41E6-AA1B-3AABFAB71FA1}" type="presOf" srcId="{FAE4849C-B465-410A-8171-269EC37399CE}" destId="{18BE0169-9E1F-4A43-8D20-9711F5D64FFB}" srcOrd="0" destOrd="0" presId="urn:microsoft.com/office/officeart/2005/8/layout/hList1"/>
    <dgm:cxn modelId="{B0303230-30D3-4AA2-913F-2C1827F3A721}" srcId="{F10A932E-CA4F-41D3-989D-EBBA07188074}" destId="{A520508B-4483-402A-948B-14E3F12BA5CC}" srcOrd="4" destOrd="0" parTransId="{A80F84B4-A974-4B21-8328-EDD2885D0C6C}" sibTransId="{7CA9503E-31B2-4DCA-9FE4-0DB43B395A7D}"/>
    <dgm:cxn modelId="{AF2DB05D-6C3C-4267-A95D-AB762ED7A033}" srcId="{0A015E8F-F48B-4F4C-94A6-A5C9166EE6D4}" destId="{AE657523-9B02-4E49-B910-D854F56681B5}" srcOrd="1" destOrd="0" parTransId="{A62A4DFA-732C-401B-AFF1-12A6C2ADEA0B}" sibTransId="{88F00E28-6726-42D3-BE53-E158FD09CC6A}"/>
    <dgm:cxn modelId="{6186B792-7445-495E-93B0-49A106186E9A}" srcId="{26DB6805-A110-48FB-B1EB-CE8660572E2E}" destId="{73677C1D-AD52-466F-A7FE-75029C1085EC}" srcOrd="3" destOrd="0" parTransId="{0CEE6291-F616-4C97-B2D7-796F73CD066F}" sibTransId="{CE4BF6FB-178E-4841-88CD-8F46C088BA33}"/>
    <dgm:cxn modelId="{D5705CEE-815A-4A21-9976-4289D684DA13}" type="presOf" srcId="{86310B3D-B041-4087-B2A3-4ACCF56FE77A}" destId="{700FB0D0-3106-4595-AE1C-367F5618F9BE}" srcOrd="0" destOrd="1" presId="urn:microsoft.com/office/officeart/2005/8/layout/hList1"/>
    <dgm:cxn modelId="{9C25AEF5-1753-498D-B137-9E4AF29D0F11}" type="presOf" srcId="{12C2941E-9FD9-4085-A5E4-13EE6D662981}" destId="{00F9DC05-D544-4AEC-8704-F86579DAE867}" srcOrd="0" destOrd="0" presId="urn:microsoft.com/office/officeart/2005/8/layout/hList1"/>
    <dgm:cxn modelId="{E0F64ABC-BEAD-425C-91A4-4F6E8A0A940B}" srcId="{FAE4849C-B465-410A-8171-269EC37399CE}" destId="{F10A932E-CA4F-41D3-989D-EBBA07188074}" srcOrd="3" destOrd="0" parTransId="{2035CE97-0A90-4BF1-B198-CCC3963BDF21}" sibTransId="{DA031D1D-9B7A-4185-94E6-5B59966C764D}"/>
    <dgm:cxn modelId="{19D42D57-B31F-4A90-8C0C-912AE1C617BB}" srcId="{F10A932E-CA4F-41D3-989D-EBBA07188074}" destId="{5368984B-D779-46C0-B85D-2FB7CA3E3582}" srcOrd="2" destOrd="0" parTransId="{6202041A-59F8-4BE6-92C3-F481D66EF535}" sibTransId="{BBF557B5-CD4D-49B4-BA42-E7295575D207}"/>
    <dgm:cxn modelId="{669731B0-4D43-4975-B39E-3B9F56B769C7}" type="presOf" srcId="{B9BA61FC-A66A-452C-A11F-E71D5000E709}" destId="{5F0C2D67-B8E0-4969-BBC7-8870DB91EB2B}" srcOrd="0" destOrd="2" presId="urn:microsoft.com/office/officeart/2005/8/layout/hList1"/>
    <dgm:cxn modelId="{5D220140-83E9-46A1-BFB8-B691519CFEE6}" srcId="{F10A932E-CA4F-41D3-989D-EBBA07188074}" destId="{3BE03D0B-F71F-4992-83C4-E545E68EE357}" srcOrd="5" destOrd="0" parTransId="{0B6E479C-3D1E-4334-AC0F-06649F9ABB46}" sibTransId="{1142DDFB-650F-4257-ABCF-AA1A512BC368}"/>
    <dgm:cxn modelId="{754FFA2B-796F-4C60-A63B-47CD924AE079}" type="presOf" srcId="{0A015E8F-F48B-4F4C-94A6-A5C9166EE6D4}" destId="{A2BDC314-ACEE-4F97-ADD5-B77BA36C51CB}" srcOrd="0" destOrd="0" presId="urn:microsoft.com/office/officeart/2005/8/layout/hList1"/>
    <dgm:cxn modelId="{3449D8B6-B6F2-43E4-827C-53B178E6AABB}" type="presOf" srcId="{28AC89EC-3E76-42DD-A40A-14417736F7B9}" destId="{700FB0D0-3106-4595-AE1C-367F5618F9BE}" srcOrd="0" destOrd="2" presId="urn:microsoft.com/office/officeart/2005/8/layout/hList1"/>
    <dgm:cxn modelId="{A40095C5-FB76-4DC6-BEC8-6E2FA945167D}" srcId="{FAE4849C-B465-410A-8171-269EC37399CE}" destId="{BB6E90BB-14F3-444F-A9E0-E16B77AA28E3}" srcOrd="1" destOrd="0" parTransId="{834E946B-5959-4069-9E12-2E06496BDC25}" sibTransId="{9D5699BC-BC6A-444E-8097-9F2C50FEF1E9}"/>
    <dgm:cxn modelId="{C323DE5A-1E94-405B-9E32-12499F21FC63}" type="presParOf" srcId="{18BE0169-9E1F-4A43-8D20-9711F5D64FFB}" destId="{035C1017-2FD3-4054-A4BC-71A8CAEFF8E3}" srcOrd="0" destOrd="0" presId="urn:microsoft.com/office/officeart/2005/8/layout/hList1"/>
    <dgm:cxn modelId="{AFE66C9F-BE32-4408-AD6D-7209A12E0825}" type="presParOf" srcId="{035C1017-2FD3-4054-A4BC-71A8CAEFF8E3}" destId="{FD6BA74D-9EA5-4942-8353-8572BE16A3C1}" srcOrd="0" destOrd="0" presId="urn:microsoft.com/office/officeart/2005/8/layout/hList1"/>
    <dgm:cxn modelId="{155604BB-2278-41D9-938A-3F5222708A76}" type="presParOf" srcId="{035C1017-2FD3-4054-A4BC-71A8CAEFF8E3}" destId="{B0AF0AA3-12FC-4F3D-B512-D65A5DA6FC58}" srcOrd="1" destOrd="0" presId="urn:microsoft.com/office/officeart/2005/8/layout/hList1"/>
    <dgm:cxn modelId="{1FCD51CF-D21B-40BD-897F-73D23FAF9868}" type="presParOf" srcId="{18BE0169-9E1F-4A43-8D20-9711F5D64FFB}" destId="{E9E78910-83D8-4875-93D3-C57B44843968}" srcOrd="1" destOrd="0" presId="urn:microsoft.com/office/officeart/2005/8/layout/hList1"/>
    <dgm:cxn modelId="{9A99E722-CA92-4F62-8B04-130732C484E6}" type="presParOf" srcId="{18BE0169-9E1F-4A43-8D20-9711F5D64FFB}" destId="{9AA05607-6928-4CA6-AE3F-78A03828253E}" srcOrd="2" destOrd="0" presId="urn:microsoft.com/office/officeart/2005/8/layout/hList1"/>
    <dgm:cxn modelId="{838C03DB-4877-484B-AE74-112BCD9593B7}" type="presParOf" srcId="{9AA05607-6928-4CA6-AE3F-78A03828253E}" destId="{72103DF0-B044-421B-BB12-FBAAA88E79BE}" srcOrd="0" destOrd="0" presId="urn:microsoft.com/office/officeart/2005/8/layout/hList1"/>
    <dgm:cxn modelId="{E300BEF7-B8F2-4B6F-AB87-A25AF06CB1EB}" type="presParOf" srcId="{9AA05607-6928-4CA6-AE3F-78A03828253E}" destId="{700FB0D0-3106-4595-AE1C-367F5618F9BE}" srcOrd="1" destOrd="0" presId="urn:microsoft.com/office/officeart/2005/8/layout/hList1"/>
    <dgm:cxn modelId="{C5809528-518F-4090-ACA0-15ACC3F3854E}" type="presParOf" srcId="{18BE0169-9E1F-4A43-8D20-9711F5D64FFB}" destId="{CAA3A260-973B-40E6-9E7D-9F63C232D1E4}" srcOrd="3" destOrd="0" presId="urn:microsoft.com/office/officeart/2005/8/layout/hList1"/>
    <dgm:cxn modelId="{BD777941-76A6-46D2-B791-7878DA4F71E2}" type="presParOf" srcId="{18BE0169-9E1F-4A43-8D20-9711F5D64FFB}" destId="{4E69BA39-28A9-446A-BD0D-3D3B7A6B1ABB}" srcOrd="4" destOrd="0" presId="urn:microsoft.com/office/officeart/2005/8/layout/hList1"/>
    <dgm:cxn modelId="{94B968D4-6910-470D-A309-D08CB5944781}" type="presParOf" srcId="{4E69BA39-28A9-446A-BD0D-3D3B7A6B1ABB}" destId="{A2BDC314-ACEE-4F97-ADD5-B77BA36C51CB}" srcOrd="0" destOrd="0" presId="urn:microsoft.com/office/officeart/2005/8/layout/hList1"/>
    <dgm:cxn modelId="{1D0573BD-4884-4A7F-9A3B-52257D3ABB22}" type="presParOf" srcId="{4E69BA39-28A9-446A-BD0D-3D3B7A6B1ABB}" destId="{5F0C2D67-B8E0-4969-BBC7-8870DB91EB2B}" srcOrd="1" destOrd="0" presId="urn:microsoft.com/office/officeart/2005/8/layout/hList1"/>
    <dgm:cxn modelId="{AB8F00B1-076B-4DFC-A505-4B31268344E8}" type="presParOf" srcId="{18BE0169-9E1F-4A43-8D20-9711F5D64FFB}" destId="{688F2C59-2ABD-4545-A4D8-CC393E3E5150}" srcOrd="5" destOrd="0" presId="urn:microsoft.com/office/officeart/2005/8/layout/hList1"/>
    <dgm:cxn modelId="{8C050ECF-3292-4B5D-8EAB-099AA0B917E4}" type="presParOf" srcId="{18BE0169-9E1F-4A43-8D20-9711F5D64FFB}" destId="{15D270E7-B46E-4FBD-BC0A-91B3AE4E9DED}" srcOrd="6" destOrd="0" presId="urn:microsoft.com/office/officeart/2005/8/layout/hList1"/>
    <dgm:cxn modelId="{F333DEB6-AEE2-475B-AF9A-FC8D035392FE}" type="presParOf" srcId="{15D270E7-B46E-4FBD-BC0A-91B3AE4E9DED}" destId="{AF8AE0B4-33EF-45C0-BC04-5D48DF73E55B}" srcOrd="0" destOrd="0" presId="urn:microsoft.com/office/officeart/2005/8/layout/hList1"/>
    <dgm:cxn modelId="{50631B74-5682-4807-85E6-2994317E67C4}" type="presParOf" srcId="{15D270E7-B46E-4FBD-BC0A-91B3AE4E9DED}" destId="{00F9DC05-D544-4AEC-8704-F86579DAE8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363F64-F400-434B-BF3A-C1E9606D642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6271C5-4761-4536-9FEE-4323E4F7A8CF}" type="pres">
      <dgm:prSet presAssocID="{37363F64-F400-434B-BF3A-C1E9606D642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D34ABF7-30E6-43E3-BE0C-07459B8DAF63}" type="presOf" srcId="{37363F64-F400-434B-BF3A-C1E9606D6424}" destId="{FF6271C5-4761-4536-9FEE-4323E4F7A8C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5B78B-DA2D-428D-97FA-A186EEBEE812}">
      <dsp:nvSpPr>
        <dsp:cNvPr id="0" name=""/>
        <dsp:cNvSpPr/>
      </dsp:nvSpPr>
      <dsp:spPr>
        <a:xfrm>
          <a:off x="2493385" y="1127986"/>
          <a:ext cx="3548512" cy="2762582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8C676D3-5524-4FBD-9464-595C6394DAE8}">
      <dsp:nvSpPr>
        <dsp:cNvPr id="0" name=""/>
        <dsp:cNvSpPr/>
      </dsp:nvSpPr>
      <dsp:spPr>
        <a:xfrm>
          <a:off x="0" y="2001286"/>
          <a:ext cx="2656017" cy="988428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>
              <a:latin typeface="+mj-lt"/>
            </a:rPr>
            <a:t>FAITH BASE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>
              <a:latin typeface="+mj-lt"/>
            </a:rPr>
            <a:t>Theological Framework</a:t>
          </a:r>
        </a:p>
      </dsp:txBody>
      <dsp:txXfrm>
        <a:off x="48251" y="2049537"/>
        <a:ext cx="2559515" cy="891926"/>
      </dsp:txXfrm>
    </dsp:sp>
    <dsp:sp modelId="{B3A92832-76D9-49CC-8870-D8B19AEE920E}">
      <dsp:nvSpPr>
        <dsp:cNvPr id="0" name=""/>
        <dsp:cNvSpPr/>
      </dsp:nvSpPr>
      <dsp:spPr>
        <a:xfrm>
          <a:off x="3342850" y="58350"/>
          <a:ext cx="1903970" cy="1029244"/>
        </a:xfrm>
        <a:prstGeom prst="roundRect">
          <a:avLst/>
        </a:prstGeom>
        <a:gradFill rotWithShape="0">
          <a:gsLst>
            <a:gs pos="0">
              <a:schemeClr val="accent3">
                <a:hueOff val="-6077784"/>
                <a:satOff val="15827"/>
                <a:lumOff val="-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077784"/>
                <a:satOff val="15827"/>
                <a:lumOff val="-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077784"/>
                <a:satOff val="15827"/>
                <a:lumOff val="-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>
              <a:latin typeface="+mj-lt"/>
            </a:rPr>
            <a:t>RIGHTS BASE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+mj-lt"/>
            </a:rPr>
            <a:t>Public Policies</a:t>
          </a:r>
        </a:p>
      </dsp:txBody>
      <dsp:txXfrm>
        <a:off x="3393094" y="108594"/>
        <a:ext cx="1803482" cy="928756"/>
      </dsp:txXfrm>
    </dsp:sp>
    <dsp:sp modelId="{06F67A06-6F52-4AB0-AC48-4C48F0A605A1}">
      <dsp:nvSpPr>
        <dsp:cNvPr id="0" name=""/>
        <dsp:cNvSpPr/>
      </dsp:nvSpPr>
      <dsp:spPr>
        <a:xfrm>
          <a:off x="2456596" y="3925645"/>
          <a:ext cx="3653734" cy="931645"/>
        </a:xfrm>
        <a:prstGeom prst="roundRect">
          <a:avLst/>
        </a:prstGeom>
        <a:gradFill rotWithShape="0">
          <a:gsLst>
            <a:gs pos="0">
              <a:schemeClr val="accent3">
                <a:hueOff val="-12155568"/>
                <a:satOff val="31655"/>
                <a:lumOff val="-1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2155568"/>
                <a:satOff val="31655"/>
                <a:lumOff val="-1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2155568"/>
                <a:satOff val="31655"/>
                <a:lumOff val="-1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>
              <a:latin typeface="+mj-lt"/>
            </a:rPr>
            <a:t>RESILIENCE BASE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+mj-lt"/>
            </a:rPr>
            <a:t>Grass-Roots, People level</a:t>
          </a:r>
        </a:p>
      </dsp:txBody>
      <dsp:txXfrm>
        <a:off x="2502075" y="3971124"/>
        <a:ext cx="3562776" cy="840687"/>
      </dsp:txXfrm>
    </dsp:sp>
    <dsp:sp modelId="{679AC8AE-F4A9-41B8-B182-CB95811FAB30}">
      <dsp:nvSpPr>
        <dsp:cNvPr id="0" name=""/>
        <dsp:cNvSpPr/>
      </dsp:nvSpPr>
      <dsp:spPr>
        <a:xfrm>
          <a:off x="5808238" y="2014216"/>
          <a:ext cx="2649961" cy="1020520"/>
        </a:xfrm>
        <a:prstGeom prst="roundRect">
          <a:avLst/>
        </a:prstGeom>
        <a:gradFill rotWithShape="0">
          <a:gsLst>
            <a:gs pos="0">
              <a:schemeClr val="accent3">
                <a:hueOff val="-18233351"/>
                <a:satOff val="47482"/>
                <a:lumOff val="-2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8233351"/>
                <a:satOff val="47482"/>
                <a:lumOff val="-2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8233351"/>
                <a:satOff val="47482"/>
                <a:lumOff val="-2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>
              <a:latin typeface="+mj-lt"/>
            </a:rPr>
            <a:t>RESPECTS BASE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+mj-lt"/>
            </a:rPr>
            <a:t>Power of CSOs, FBOs</a:t>
          </a:r>
        </a:p>
      </dsp:txBody>
      <dsp:txXfrm>
        <a:off x="5858056" y="2064034"/>
        <a:ext cx="2550325" cy="920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21605-32B9-4F27-BD05-619151CB0D7A}">
      <dsp:nvSpPr>
        <dsp:cNvPr id="0" name=""/>
        <dsp:cNvSpPr/>
      </dsp:nvSpPr>
      <dsp:spPr>
        <a:xfrm>
          <a:off x="2440542" y="1462101"/>
          <a:ext cx="2812507" cy="2812507"/>
        </a:xfrm>
        <a:prstGeom prst="ellipse">
          <a:avLst/>
        </a:prstGeom>
        <a:solidFill>
          <a:srgbClr val="FF0000"/>
        </a:solidFill>
        <a:ln w="34925" cap="flat" cmpd="sng" algn="in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>
              <a:solidFill>
                <a:schemeClr val="tx1">
                  <a:lumMod val="9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rPr>
            <a:t>PROGRAM TIDAK TEPAT SASARAN, TIDAK TEPAT GUNA, DAN TIDAK MENGATASI PERSOALAN</a:t>
          </a:r>
          <a:endParaRPr lang="id-ID" sz="2000" kern="1200" dirty="0"/>
        </a:p>
      </dsp:txBody>
      <dsp:txXfrm>
        <a:off x="2852424" y="1873983"/>
        <a:ext cx="1988743" cy="1988743"/>
      </dsp:txXfrm>
    </dsp:sp>
    <dsp:sp modelId="{F462F9B2-636A-497E-B8AA-4D41CB158DFA}">
      <dsp:nvSpPr>
        <dsp:cNvPr id="0" name=""/>
        <dsp:cNvSpPr/>
      </dsp:nvSpPr>
      <dsp:spPr>
        <a:xfrm rot="13267845">
          <a:off x="1315483" y="1086505"/>
          <a:ext cx="1599347" cy="539215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194D7-1FFE-4302-87B8-6FD77A4E4131}">
      <dsp:nvSpPr>
        <dsp:cNvPr id="0" name=""/>
        <dsp:cNvSpPr/>
      </dsp:nvSpPr>
      <dsp:spPr>
        <a:xfrm>
          <a:off x="710069" y="0"/>
          <a:ext cx="1605530" cy="1660207"/>
        </a:xfrm>
        <a:prstGeom prst="roundRect">
          <a:avLst>
            <a:gd name="adj" fmla="val 10000"/>
          </a:avLst>
        </a:prstGeom>
        <a:solidFill>
          <a:srgbClr val="0070C0"/>
        </a:solidFill>
        <a:ln w="34925" cap="flat" cmpd="sng" algn="in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b="1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rPr>
            <a:t>SUBYEKTIVITAS PERANCANG PROGRAM</a:t>
          </a:r>
          <a:endParaRPr lang="id-ID" sz="1600" b="1" kern="1200" dirty="0">
            <a:solidFill>
              <a:schemeClr val="tx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57093" y="47024"/>
        <a:ext cx="1511482" cy="1566159"/>
      </dsp:txXfrm>
    </dsp:sp>
    <dsp:sp modelId="{8479FD0E-BFCF-4ABA-8A6A-7C6BB913F771}">
      <dsp:nvSpPr>
        <dsp:cNvPr id="0" name=""/>
        <dsp:cNvSpPr/>
      </dsp:nvSpPr>
      <dsp:spPr>
        <a:xfrm rot="10801893">
          <a:off x="802765" y="2597497"/>
          <a:ext cx="1547699" cy="539215"/>
        </a:xfrm>
        <a:prstGeom prst="lef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08E5B-5CCC-4FAE-82E1-4D139BBAD13B}">
      <dsp:nvSpPr>
        <dsp:cNvPr id="0" name=""/>
        <dsp:cNvSpPr/>
      </dsp:nvSpPr>
      <dsp:spPr>
        <a:xfrm>
          <a:off x="0" y="2036575"/>
          <a:ext cx="1605530" cy="166020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34925" cap="flat" cmpd="sng" algn="in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b="1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rPr>
            <a:t>FOKUS PADA GEJALA</a:t>
          </a:r>
          <a:endParaRPr lang="id-ID" sz="1600" b="1" kern="1200" dirty="0">
            <a:solidFill>
              <a:schemeClr val="tx1"/>
            </a:solidFill>
          </a:endParaRPr>
        </a:p>
      </dsp:txBody>
      <dsp:txXfrm>
        <a:off x="47024" y="2083599"/>
        <a:ext cx="1511482" cy="1566159"/>
      </dsp:txXfrm>
    </dsp:sp>
    <dsp:sp modelId="{E20AF5FC-3A08-47D4-9C9A-9FB3AB5B0708}">
      <dsp:nvSpPr>
        <dsp:cNvPr id="0" name=""/>
        <dsp:cNvSpPr/>
      </dsp:nvSpPr>
      <dsp:spPr>
        <a:xfrm rot="8460566">
          <a:off x="1273306" y="4040345"/>
          <a:ext cx="1585330" cy="539215"/>
        </a:xfrm>
        <a:prstGeom prst="lef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F5168-1987-4EF6-92C7-C22CA860B994}">
      <dsp:nvSpPr>
        <dsp:cNvPr id="0" name=""/>
        <dsp:cNvSpPr/>
      </dsp:nvSpPr>
      <dsp:spPr>
        <a:xfrm>
          <a:off x="647107" y="3978588"/>
          <a:ext cx="1605530" cy="1660207"/>
        </a:xfrm>
        <a:prstGeom prst="roundRect">
          <a:avLst>
            <a:gd name="adj" fmla="val 10000"/>
          </a:avLst>
        </a:prstGeom>
        <a:solidFill>
          <a:srgbClr val="C00000"/>
        </a:solidFill>
        <a:ln w="34925" cap="flat" cmpd="sng" algn="in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b="1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rPr>
            <a:t>TIDAK BERORIENTASI HASIL</a:t>
          </a:r>
          <a:endParaRPr lang="id-ID" sz="1600" b="1" kern="1200" dirty="0">
            <a:solidFill>
              <a:schemeClr val="tx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94131" y="4025612"/>
        <a:ext cx="1511482" cy="15661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5524F-2FE7-4566-AB73-E12F7671BCFD}">
      <dsp:nvSpPr>
        <dsp:cNvPr id="0" name=""/>
        <dsp:cNvSpPr/>
      </dsp:nvSpPr>
      <dsp:spPr>
        <a:xfrm>
          <a:off x="0" y="10200"/>
          <a:ext cx="1219200" cy="1656000"/>
        </a:xfrm>
        <a:prstGeom prst="rightArrow">
          <a:avLst/>
        </a:prstGeom>
        <a:solidFill>
          <a:srgbClr val="FFC000">
            <a:alpha val="38824"/>
          </a:srgbClr>
        </a:solidFill>
        <a:ln w="34925" cap="flat" cmpd="sng" algn="in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819AA-02E8-41E6-AE37-08EA526FB2C2}">
      <dsp:nvSpPr>
        <dsp:cNvPr id="0" name=""/>
        <dsp:cNvSpPr/>
      </dsp:nvSpPr>
      <dsp:spPr>
        <a:xfrm>
          <a:off x="0" y="424200"/>
          <a:ext cx="998934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3680" rIns="0" bIns="23368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/>
            <a:t>BUTUH</a:t>
          </a:r>
        </a:p>
      </dsp:txBody>
      <dsp:txXfrm>
        <a:off x="0" y="424200"/>
        <a:ext cx="998934" cy="82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72992-6F9E-4F9F-A53D-B49F9FF0AC19}">
      <dsp:nvSpPr>
        <dsp:cNvPr id="0" name=""/>
        <dsp:cNvSpPr/>
      </dsp:nvSpPr>
      <dsp:spPr>
        <a:xfrm rot="5400000">
          <a:off x="309077" y="2369612"/>
          <a:ext cx="925265" cy="153962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328EF-7AF9-4922-A676-1A6BAC5F71C2}">
      <dsp:nvSpPr>
        <dsp:cNvPr id="0" name=""/>
        <dsp:cNvSpPr/>
      </dsp:nvSpPr>
      <dsp:spPr>
        <a:xfrm>
          <a:off x="154627" y="2829627"/>
          <a:ext cx="1389978" cy="1218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Rights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orang menurut karena posisi sebagai atasan </a:t>
          </a:r>
          <a:endParaRPr lang="id-ID" sz="1400" kern="1200"/>
        </a:p>
      </dsp:txBody>
      <dsp:txXfrm>
        <a:off x="154627" y="2829627"/>
        <a:ext cx="1389978" cy="1218397"/>
      </dsp:txXfrm>
    </dsp:sp>
    <dsp:sp modelId="{ED7A0340-9636-4D41-9695-1F2322932DEC}">
      <dsp:nvSpPr>
        <dsp:cNvPr id="0" name=""/>
        <dsp:cNvSpPr/>
      </dsp:nvSpPr>
      <dsp:spPr>
        <a:xfrm>
          <a:off x="1282346" y="2256263"/>
          <a:ext cx="262260" cy="262260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BBBE4-492E-4ECC-BC30-394FE1DCA604}">
      <dsp:nvSpPr>
        <dsp:cNvPr id="0" name=""/>
        <dsp:cNvSpPr/>
      </dsp:nvSpPr>
      <dsp:spPr>
        <a:xfrm rot="5400000">
          <a:off x="2010682" y="1948548"/>
          <a:ext cx="925265" cy="1539621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000AA-E6F2-46FF-86D9-D3C205BE7D95}">
      <dsp:nvSpPr>
        <dsp:cNvPr id="0" name=""/>
        <dsp:cNvSpPr/>
      </dsp:nvSpPr>
      <dsp:spPr>
        <a:xfrm>
          <a:off x="1856233" y="2408563"/>
          <a:ext cx="1389978" cy="1218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Relationship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orang mau dipimpin karena menyukai pribadi pemimpin</a:t>
          </a:r>
          <a:endParaRPr lang="id-ID" sz="1400" kern="1200"/>
        </a:p>
      </dsp:txBody>
      <dsp:txXfrm>
        <a:off x="1856233" y="2408563"/>
        <a:ext cx="1389978" cy="1218397"/>
      </dsp:txXfrm>
    </dsp:sp>
    <dsp:sp modelId="{A9F51172-8016-4457-B2B0-9DB26F455857}">
      <dsp:nvSpPr>
        <dsp:cNvPr id="0" name=""/>
        <dsp:cNvSpPr/>
      </dsp:nvSpPr>
      <dsp:spPr>
        <a:xfrm>
          <a:off x="2983951" y="1835199"/>
          <a:ext cx="262260" cy="262260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B8B07-134D-4057-85AC-27F52A15693C}">
      <dsp:nvSpPr>
        <dsp:cNvPr id="0" name=""/>
        <dsp:cNvSpPr/>
      </dsp:nvSpPr>
      <dsp:spPr>
        <a:xfrm rot="5400000">
          <a:off x="3712288" y="1527484"/>
          <a:ext cx="925265" cy="1539621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FE48F-1455-4C12-ADFB-5D399043546F}">
      <dsp:nvSpPr>
        <dsp:cNvPr id="0" name=""/>
        <dsp:cNvSpPr/>
      </dsp:nvSpPr>
      <dsp:spPr>
        <a:xfrm>
          <a:off x="3557838" y="1987499"/>
          <a:ext cx="1389978" cy="1218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Result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orang mengikuti karena kinerja tim di tangan pemimpin</a:t>
          </a:r>
          <a:endParaRPr lang="id-ID" sz="1400" kern="1200"/>
        </a:p>
      </dsp:txBody>
      <dsp:txXfrm>
        <a:off x="3557838" y="1987499"/>
        <a:ext cx="1389978" cy="1218397"/>
      </dsp:txXfrm>
    </dsp:sp>
    <dsp:sp modelId="{DE3C507A-B008-41B8-A0BB-307190957111}">
      <dsp:nvSpPr>
        <dsp:cNvPr id="0" name=""/>
        <dsp:cNvSpPr/>
      </dsp:nvSpPr>
      <dsp:spPr>
        <a:xfrm>
          <a:off x="4685557" y="1414135"/>
          <a:ext cx="262260" cy="262260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2E13E-5426-476E-8490-1E983177A72B}">
      <dsp:nvSpPr>
        <dsp:cNvPr id="0" name=""/>
        <dsp:cNvSpPr/>
      </dsp:nvSpPr>
      <dsp:spPr>
        <a:xfrm rot="5400000">
          <a:off x="5413893" y="1106420"/>
          <a:ext cx="925265" cy="1539621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F5798-8E15-4BE7-9392-CAF3D63F0C73}">
      <dsp:nvSpPr>
        <dsp:cNvPr id="0" name=""/>
        <dsp:cNvSpPr/>
      </dsp:nvSpPr>
      <dsp:spPr>
        <a:xfrm>
          <a:off x="5259444" y="1566435"/>
          <a:ext cx="1389978" cy="1218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Reproduction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orang mengikuti pemimpin untuk tumbuh bersama pemimpin</a:t>
          </a:r>
          <a:endParaRPr lang="id-ID" sz="1400" kern="1200"/>
        </a:p>
      </dsp:txBody>
      <dsp:txXfrm>
        <a:off x="5259444" y="1566435"/>
        <a:ext cx="1389978" cy="1218397"/>
      </dsp:txXfrm>
    </dsp:sp>
    <dsp:sp modelId="{DCAA6121-3BF4-4261-B238-659B1855E1C4}">
      <dsp:nvSpPr>
        <dsp:cNvPr id="0" name=""/>
        <dsp:cNvSpPr/>
      </dsp:nvSpPr>
      <dsp:spPr>
        <a:xfrm>
          <a:off x="6387162" y="993072"/>
          <a:ext cx="262260" cy="262260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C4DA6-A488-4B0A-BF9F-484D72614CC7}">
      <dsp:nvSpPr>
        <dsp:cNvPr id="0" name=""/>
        <dsp:cNvSpPr/>
      </dsp:nvSpPr>
      <dsp:spPr>
        <a:xfrm rot="5400000">
          <a:off x="7115499" y="685356"/>
          <a:ext cx="925265" cy="1539621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B2B70-2F31-4FD4-8818-C2F7F27875C9}">
      <dsp:nvSpPr>
        <dsp:cNvPr id="0" name=""/>
        <dsp:cNvSpPr/>
      </dsp:nvSpPr>
      <dsp:spPr>
        <a:xfrm>
          <a:off x="6961049" y="1145371"/>
          <a:ext cx="1389978" cy="1218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Respect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orang mengikuti pemimpin karena karisma &amp; visi perjuangan</a:t>
          </a:r>
          <a:endParaRPr lang="id-ID" sz="1400" kern="1200"/>
        </a:p>
      </dsp:txBody>
      <dsp:txXfrm>
        <a:off x="6961049" y="1145371"/>
        <a:ext cx="1389978" cy="12183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4EC1A-9D6B-4B03-90DE-FBB8580BE4EB}">
      <dsp:nvSpPr>
        <dsp:cNvPr id="0" name=""/>
        <dsp:cNvSpPr/>
      </dsp:nvSpPr>
      <dsp:spPr>
        <a:xfrm>
          <a:off x="718096" y="277"/>
          <a:ext cx="1506655" cy="15066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KARAKTER</a:t>
          </a:r>
        </a:p>
      </dsp:txBody>
      <dsp:txXfrm>
        <a:off x="938741" y="220922"/>
        <a:ext cx="1065365" cy="1065365"/>
      </dsp:txXfrm>
    </dsp:sp>
    <dsp:sp modelId="{DBC96C37-083B-40C9-91B1-ED3289336308}">
      <dsp:nvSpPr>
        <dsp:cNvPr id="0" name=""/>
        <dsp:cNvSpPr/>
      </dsp:nvSpPr>
      <dsp:spPr>
        <a:xfrm>
          <a:off x="1034494" y="1629273"/>
          <a:ext cx="873860" cy="873860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150324" y="1963437"/>
        <a:ext cx="642200" cy="205532"/>
      </dsp:txXfrm>
    </dsp:sp>
    <dsp:sp modelId="{270CBB21-8B38-43B6-88AB-C5C4E4644A1C}">
      <dsp:nvSpPr>
        <dsp:cNvPr id="0" name=""/>
        <dsp:cNvSpPr/>
      </dsp:nvSpPr>
      <dsp:spPr>
        <a:xfrm>
          <a:off x="718096" y="2625473"/>
          <a:ext cx="1506655" cy="1506655"/>
        </a:xfrm>
        <a:prstGeom prst="ellipse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KOMPETENSI</a:t>
          </a:r>
        </a:p>
      </dsp:txBody>
      <dsp:txXfrm>
        <a:off x="938741" y="2846118"/>
        <a:ext cx="1065365" cy="1065365"/>
      </dsp:txXfrm>
    </dsp:sp>
    <dsp:sp modelId="{2881289D-901C-4928-9693-E7170F48EA92}">
      <dsp:nvSpPr>
        <dsp:cNvPr id="0" name=""/>
        <dsp:cNvSpPr/>
      </dsp:nvSpPr>
      <dsp:spPr>
        <a:xfrm rot="21532159">
          <a:off x="2277285" y="1777501"/>
          <a:ext cx="342418" cy="5604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277295" y="1890610"/>
        <a:ext cx="239693" cy="336285"/>
      </dsp:txXfrm>
    </dsp:sp>
    <dsp:sp modelId="{1ACF6555-66E1-4D28-8D74-350C1607D967}">
      <dsp:nvSpPr>
        <dsp:cNvPr id="0" name=""/>
        <dsp:cNvSpPr/>
      </dsp:nvSpPr>
      <dsp:spPr>
        <a:xfrm>
          <a:off x="2870465" y="964507"/>
          <a:ext cx="2197486" cy="2104797"/>
        </a:xfrm>
        <a:prstGeom prst="ellipse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KREDIBILITAS</a:t>
          </a:r>
        </a:p>
      </dsp:txBody>
      <dsp:txXfrm>
        <a:off x="3192279" y="1272747"/>
        <a:ext cx="1553858" cy="14883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BA74D-9EA5-4942-8353-8572BE16A3C1}">
      <dsp:nvSpPr>
        <dsp:cNvPr id="0" name=""/>
        <dsp:cNvSpPr/>
      </dsp:nvSpPr>
      <dsp:spPr>
        <a:xfrm>
          <a:off x="3959" y="626"/>
          <a:ext cx="2380894" cy="952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integritas</a:t>
          </a:r>
        </a:p>
      </dsp:txBody>
      <dsp:txXfrm>
        <a:off x="3959" y="626"/>
        <a:ext cx="2380894" cy="952357"/>
      </dsp:txXfrm>
    </dsp:sp>
    <dsp:sp modelId="{B0AF0AA3-12FC-4F3D-B512-D65A5DA6FC58}">
      <dsp:nvSpPr>
        <dsp:cNvPr id="0" name=""/>
        <dsp:cNvSpPr/>
      </dsp:nvSpPr>
      <dsp:spPr>
        <a:xfrm>
          <a:off x="3959" y="952984"/>
          <a:ext cx="2380894" cy="2723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/>
            <a:t>Kejujuran,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/>
            <a:t>Kongruen,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Kerendahan hati,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Keberanian</a:t>
          </a:r>
        </a:p>
      </dsp:txBody>
      <dsp:txXfrm>
        <a:off x="3959" y="952984"/>
        <a:ext cx="2380894" cy="2723040"/>
      </dsp:txXfrm>
    </dsp:sp>
    <dsp:sp modelId="{72103DF0-B044-421B-BB12-FBAAA88E79BE}">
      <dsp:nvSpPr>
        <dsp:cNvPr id="0" name=""/>
        <dsp:cNvSpPr/>
      </dsp:nvSpPr>
      <dsp:spPr>
        <a:xfrm>
          <a:off x="2718179" y="626"/>
          <a:ext cx="2380894" cy="952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Itikad</a:t>
          </a:r>
        </a:p>
      </dsp:txBody>
      <dsp:txXfrm>
        <a:off x="2718179" y="626"/>
        <a:ext cx="2380894" cy="952357"/>
      </dsp:txXfrm>
    </dsp:sp>
    <dsp:sp modelId="{700FB0D0-3106-4595-AE1C-367F5618F9BE}">
      <dsp:nvSpPr>
        <dsp:cNvPr id="0" name=""/>
        <dsp:cNvSpPr/>
      </dsp:nvSpPr>
      <dsp:spPr>
        <a:xfrm>
          <a:off x="2718179" y="952984"/>
          <a:ext cx="2380894" cy="2723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/>
            <a:t>Motif,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/>
            <a:t>Agenda,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/>
            <a:t>Perilaku</a:t>
          </a:r>
          <a:endParaRPr lang="en-US" sz="2400" kern="1200"/>
        </a:p>
      </dsp:txBody>
      <dsp:txXfrm>
        <a:off x="2718179" y="952984"/>
        <a:ext cx="2380894" cy="2723040"/>
      </dsp:txXfrm>
    </dsp:sp>
    <dsp:sp modelId="{A2BDC314-ACEE-4F97-ADD5-B77BA36C51CB}">
      <dsp:nvSpPr>
        <dsp:cNvPr id="0" name=""/>
        <dsp:cNvSpPr/>
      </dsp:nvSpPr>
      <dsp:spPr>
        <a:xfrm>
          <a:off x="5432400" y="626"/>
          <a:ext cx="2380894" cy="952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Kapabilitas</a:t>
          </a:r>
        </a:p>
      </dsp:txBody>
      <dsp:txXfrm>
        <a:off x="5432400" y="626"/>
        <a:ext cx="2380894" cy="952357"/>
      </dsp:txXfrm>
    </dsp:sp>
    <dsp:sp modelId="{5F0C2D67-B8E0-4969-BBC7-8870DB91EB2B}">
      <dsp:nvSpPr>
        <dsp:cNvPr id="0" name=""/>
        <dsp:cNvSpPr/>
      </dsp:nvSpPr>
      <dsp:spPr>
        <a:xfrm>
          <a:off x="5432400" y="952984"/>
          <a:ext cx="2380894" cy="2723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Bakat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Skill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Pengetahuan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Network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Attitude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Style</a:t>
          </a:r>
        </a:p>
      </dsp:txBody>
      <dsp:txXfrm>
        <a:off x="5432400" y="952984"/>
        <a:ext cx="2380894" cy="2723040"/>
      </dsp:txXfrm>
    </dsp:sp>
    <dsp:sp modelId="{AF8AE0B4-33EF-45C0-BC04-5D48DF73E55B}">
      <dsp:nvSpPr>
        <dsp:cNvPr id="0" name=""/>
        <dsp:cNvSpPr/>
      </dsp:nvSpPr>
      <dsp:spPr>
        <a:xfrm>
          <a:off x="8146620" y="626"/>
          <a:ext cx="2380894" cy="952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Kinerja (Hasil)</a:t>
          </a:r>
        </a:p>
      </dsp:txBody>
      <dsp:txXfrm>
        <a:off x="8146620" y="626"/>
        <a:ext cx="2380894" cy="952357"/>
      </dsp:txXfrm>
    </dsp:sp>
    <dsp:sp modelId="{00F9DC05-D544-4AEC-8704-F86579DAE867}">
      <dsp:nvSpPr>
        <dsp:cNvPr id="0" name=""/>
        <dsp:cNvSpPr/>
      </dsp:nvSpPr>
      <dsp:spPr>
        <a:xfrm>
          <a:off x="8146620" y="952984"/>
          <a:ext cx="2380894" cy="2723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rekam jejak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capaian kerja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keterandalan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akuntabilitas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>
        <a:off x="8146620" y="952984"/>
        <a:ext cx="2380894" cy="2723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9416-4047-4C28-B6F1-E7F1B62CE54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6B6BE-BADB-4A74-9D9C-D1489761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1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37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1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3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5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8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58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14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5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6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19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34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4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0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29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80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057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8760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414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7604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826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738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4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495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0688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28365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37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325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23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82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79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41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8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292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17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443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9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0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5799"/>
            <a:ext cx="10241280" cy="69058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5" y="1010838"/>
            <a:ext cx="10325100" cy="46851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November 3,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78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85ED-EE12-47B3-BCCE-DBF8D1F3A1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9DF4-3E4C-49BE-B274-0BF357E8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85123-0C69-4CCA-83E7-E92570C5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281" y="3554232"/>
            <a:ext cx="9966961" cy="432551"/>
          </a:xfrm>
        </p:spPr>
        <p:txBody>
          <a:bodyPr/>
          <a:lstStyle/>
          <a:p>
            <a:pPr algn="ctr"/>
            <a:r>
              <a:rPr lang="en-US" spc="0"/>
              <a:t>MENDESAIN SISTEM BARU YANG MEMBAWA PERUBAHAN MENUJU HARAPAN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F33BC2-70B4-42F7-A1C7-215F78C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325" cy="1494637"/>
          </a:xfrm>
        </p:spPr>
        <p:txBody>
          <a:bodyPr>
            <a:normAutofit/>
          </a:bodyPr>
          <a:lstStyle/>
          <a:p>
            <a:pPr algn="ctr"/>
            <a:r>
              <a:rPr lang="en-US" spc="0"/>
              <a:t>MEMBANGUN GERAKAN </a:t>
            </a:r>
            <a:br>
              <a:rPr lang="en-US" spc="0"/>
            </a:br>
            <a:r>
              <a:rPr lang="en-US" spc="0"/>
              <a:t>DENGAN KEPELOPORAN</a:t>
            </a:r>
          </a:p>
        </p:txBody>
      </p:sp>
    </p:spTree>
    <p:extLst>
      <p:ext uri="{BB962C8B-B14F-4D97-AF65-F5344CB8AC3E}">
        <p14:creationId xmlns:p14="http://schemas.microsoft.com/office/powerpoint/2010/main" val="351951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3600" y="1397000"/>
          <a:ext cx="6677024" cy="397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64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produksi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integrasi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ketidakpuasan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orientasi</a:t>
                      </a:r>
                      <a:endParaRPr lang="id-ID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464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  <a:p>
                      <a:pPr algn="ctr"/>
                      <a:endParaRPr lang="en-US" sz="1400"/>
                    </a:p>
                    <a:p>
                      <a:pPr algn="ctr"/>
                      <a:endParaRPr lang="id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464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  <a:p>
                      <a:pPr algn="ctr"/>
                      <a:endParaRPr lang="en-US" sz="1400"/>
                    </a:p>
                    <a:p>
                      <a:pPr algn="ctr"/>
                      <a:endParaRPr lang="id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64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Tahap 4</a:t>
                      </a:r>
                      <a:endParaRPr lang="id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Tahap 3</a:t>
                      </a:r>
                      <a:endParaRPr lang="id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Tahap 2</a:t>
                      </a:r>
                      <a:endParaRPr lang="id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Tahap 1</a:t>
                      </a:r>
                      <a:endParaRPr lang="id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2464904" y="2258170"/>
            <a:ext cx="6208041" cy="2175285"/>
          </a:xfrm>
          <a:custGeom>
            <a:avLst/>
            <a:gdLst>
              <a:gd name="connsiteX0" fmla="*/ 0 w 5915890"/>
              <a:gd name="connsiteY0" fmla="*/ 0 h 2078182"/>
              <a:gd name="connsiteX1" fmla="*/ 3449781 w 5915890"/>
              <a:gd name="connsiteY1" fmla="*/ 1108363 h 2078182"/>
              <a:gd name="connsiteX2" fmla="*/ 5043054 w 5915890"/>
              <a:gd name="connsiteY2" fmla="*/ 1856509 h 2078182"/>
              <a:gd name="connsiteX3" fmla="*/ 5915890 w 5915890"/>
              <a:gd name="connsiteY3" fmla="*/ 2078182 h 207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5890" h="2078182">
                <a:moveTo>
                  <a:pt x="0" y="0"/>
                </a:moveTo>
                <a:cubicBezTo>
                  <a:pt x="1304636" y="399472"/>
                  <a:pt x="2609272" y="798945"/>
                  <a:pt x="3449781" y="1108363"/>
                </a:cubicBezTo>
                <a:cubicBezTo>
                  <a:pt x="4290290" y="1417781"/>
                  <a:pt x="4632036" y="1694873"/>
                  <a:pt x="5043054" y="1856509"/>
                </a:cubicBezTo>
                <a:cubicBezTo>
                  <a:pt x="5454072" y="2018145"/>
                  <a:pt x="5684981" y="2048163"/>
                  <a:pt x="5915890" y="207818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464904" y="2433099"/>
            <a:ext cx="6180333" cy="1609717"/>
          </a:xfrm>
          <a:custGeom>
            <a:avLst/>
            <a:gdLst>
              <a:gd name="connsiteX0" fmla="*/ 5915891 w 5915891"/>
              <a:gd name="connsiteY0" fmla="*/ 0 h 1548997"/>
              <a:gd name="connsiteX1" fmla="*/ 4918364 w 5915891"/>
              <a:gd name="connsiteY1" fmla="*/ 360218 h 1548997"/>
              <a:gd name="connsiteX2" fmla="*/ 4419600 w 5915891"/>
              <a:gd name="connsiteY2" fmla="*/ 748146 h 1548997"/>
              <a:gd name="connsiteX3" fmla="*/ 4087091 w 5915891"/>
              <a:gd name="connsiteY3" fmla="*/ 1122218 h 1548997"/>
              <a:gd name="connsiteX4" fmla="*/ 3740728 w 5915891"/>
              <a:gd name="connsiteY4" fmla="*/ 1427018 h 1548997"/>
              <a:gd name="connsiteX5" fmla="*/ 3117273 w 5915891"/>
              <a:gd name="connsiteY5" fmla="*/ 1537855 h 1548997"/>
              <a:gd name="connsiteX6" fmla="*/ 2230582 w 5915891"/>
              <a:gd name="connsiteY6" fmla="*/ 1177637 h 1548997"/>
              <a:gd name="connsiteX7" fmla="*/ 1274619 w 5915891"/>
              <a:gd name="connsiteY7" fmla="*/ 540327 h 1548997"/>
              <a:gd name="connsiteX8" fmla="*/ 0 w 5915891"/>
              <a:gd name="connsiteY8" fmla="*/ 41564 h 1548997"/>
              <a:gd name="connsiteX9" fmla="*/ 0 w 5915891"/>
              <a:gd name="connsiteY9" fmla="*/ 41564 h 154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15891" h="1548997">
                <a:moveTo>
                  <a:pt x="5915891" y="0"/>
                </a:moveTo>
                <a:cubicBezTo>
                  <a:pt x="5541818" y="117763"/>
                  <a:pt x="5167746" y="235527"/>
                  <a:pt x="4918364" y="360218"/>
                </a:cubicBezTo>
                <a:cubicBezTo>
                  <a:pt x="4668982" y="484909"/>
                  <a:pt x="4558145" y="621146"/>
                  <a:pt x="4419600" y="748146"/>
                </a:cubicBezTo>
                <a:cubicBezTo>
                  <a:pt x="4281054" y="875146"/>
                  <a:pt x="4200236" y="1009073"/>
                  <a:pt x="4087091" y="1122218"/>
                </a:cubicBezTo>
                <a:cubicBezTo>
                  <a:pt x="3973946" y="1235363"/>
                  <a:pt x="3902364" y="1357745"/>
                  <a:pt x="3740728" y="1427018"/>
                </a:cubicBezTo>
                <a:cubicBezTo>
                  <a:pt x="3579092" y="1496291"/>
                  <a:pt x="3368964" y="1579418"/>
                  <a:pt x="3117273" y="1537855"/>
                </a:cubicBezTo>
                <a:cubicBezTo>
                  <a:pt x="2865582" y="1496292"/>
                  <a:pt x="2537691" y="1343892"/>
                  <a:pt x="2230582" y="1177637"/>
                </a:cubicBezTo>
                <a:cubicBezTo>
                  <a:pt x="1923473" y="1011382"/>
                  <a:pt x="1646383" y="729673"/>
                  <a:pt x="1274619" y="540327"/>
                </a:cubicBezTo>
                <a:cubicBezTo>
                  <a:pt x="902855" y="350982"/>
                  <a:pt x="0" y="41564"/>
                  <a:pt x="0" y="41564"/>
                </a:cubicBezTo>
                <a:lnTo>
                  <a:pt x="0" y="41564"/>
                </a:lnTo>
              </a:path>
            </a:pathLst>
          </a:cu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4343" y="2323007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SEMANGAT</a:t>
            </a: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05296" y="4279567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PRODUKTIVITAS</a:t>
            </a: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823" y="5762149"/>
            <a:ext cx="9887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/>
                <a:ea typeface="+mn-ea"/>
                <a:cs typeface="+mn-cs"/>
              </a:rPr>
              <a:t>TAHAP PERKEMBANGAN TIM &amp; JARINGAN</a:t>
            </a:r>
            <a:endParaRPr kumimoji="0" lang="id-ID" sz="4000" b="0" i="0" u="none" strike="noStrike" kern="1200" cap="none" spc="-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41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B40E-FCB9-4E0F-9AFC-E45F62AB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5" name="Picture 4" descr="A picture containing website&#10;&#10;Description automatically generated">
            <a:extLst>
              <a:ext uri="{FF2B5EF4-FFF2-40B4-BE49-F238E27FC236}">
                <a16:creationId xmlns:a16="http://schemas.microsoft.com/office/drawing/2014/main" id="{7BD4A293-888E-40DB-980A-075DE53D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5" y="176536"/>
            <a:ext cx="3983987" cy="2987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picture containing text, indoor, wall, electronics&#10;&#10;Description automatically generated">
            <a:extLst>
              <a:ext uri="{FF2B5EF4-FFF2-40B4-BE49-F238E27FC236}">
                <a16:creationId xmlns:a16="http://schemas.microsoft.com/office/drawing/2014/main" id="{98BEF673-BC11-4BDC-AB27-3F2669325A2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16" y="3389201"/>
            <a:ext cx="4389684" cy="3292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 picture containing text, wall, indoor, table&#10;&#10;Description automatically generated">
            <a:extLst>
              <a:ext uri="{FF2B5EF4-FFF2-40B4-BE49-F238E27FC236}">
                <a16:creationId xmlns:a16="http://schemas.microsoft.com/office/drawing/2014/main" id="{16BD1401-A671-425D-B270-BB647DC846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0"/>
          <a:stretch/>
        </p:blipFill>
        <p:spPr>
          <a:xfrm>
            <a:off x="5384223" y="160123"/>
            <a:ext cx="4244268" cy="2763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picture containing qr code&#10;&#10;Description automatically generated">
            <a:extLst>
              <a:ext uri="{FF2B5EF4-FFF2-40B4-BE49-F238E27FC236}">
                <a16:creationId xmlns:a16="http://schemas.microsoft.com/office/drawing/2014/main" id="{EFFF6B43-BAD3-46BD-94F9-6847EB0C057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21" y="3299430"/>
            <a:ext cx="3504632" cy="3504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745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BBAAD44-51AF-46CF-8943-2D1080EBF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8" y="590694"/>
            <a:ext cx="4294696" cy="4294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5EE161-21C3-4444-88F4-5BD350806D93}"/>
              </a:ext>
            </a:extLst>
          </p:cNvPr>
          <p:cNvSpPr/>
          <p:nvPr/>
        </p:nvSpPr>
        <p:spPr>
          <a:xfrm>
            <a:off x="4740113" y="439618"/>
            <a:ext cx="6933221" cy="5819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078A7507-B7CF-47E0-8A5B-F3493032D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t="23230" r="43063" b="16426"/>
          <a:stretch/>
        </p:blipFill>
        <p:spPr>
          <a:xfrm>
            <a:off x="4810158" y="1612893"/>
            <a:ext cx="6779102" cy="440624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A55998-F005-4B65-83EC-8A78072D82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" t="32715" r="48660" b="49003"/>
          <a:stretch/>
        </p:blipFill>
        <p:spPr>
          <a:xfrm>
            <a:off x="4810158" y="519132"/>
            <a:ext cx="6779102" cy="12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6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955A864-CDE8-4691-B433-8D7601D90343}"/>
              </a:ext>
            </a:extLst>
          </p:cNvPr>
          <p:cNvSpPr/>
          <p:nvPr/>
        </p:nvSpPr>
        <p:spPr>
          <a:xfrm>
            <a:off x="764650" y="464248"/>
            <a:ext cx="10662700" cy="3148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 Cond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8AF62F-A7D9-4A84-AD52-F34F544D7D4B}"/>
              </a:ext>
            </a:extLst>
          </p:cNvPr>
          <p:cNvGrpSpPr/>
          <p:nvPr/>
        </p:nvGrpSpPr>
        <p:grpSpPr>
          <a:xfrm>
            <a:off x="1352383" y="1264257"/>
            <a:ext cx="9487234" cy="1765190"/>
            <a:chOff x="889219" y="866692"/>
            <a:chExt cx="7946882" cy="144183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6245E15-F85A-4B5B-9BA8-AB0CAD53AAAB}"/>
                </a:ext>
              </a:extLst>
            </p:cNvPr>
            <p:cNvSpPr/>
            <p:nvPr/>
          </p:nvSpPr>
          <p:spPr>
            <a:xfrm>
              <a:off x="889219" y="866692"/>
              <a:ext cx="1369805" cy="14275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rPr>
                <a:t>DORONGAN PERUBAHAN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ACCDF6-15ED-4207-9091-FD6F5051D320}"/>
                </a:ext>
              </a:extLst>
            </p:cNvPr>
            <p:cNvSpPr/>
            <p:nvPr/>
          </p:nvSpPr>
          <p:spPr>
            <a:xfrm>
              <a:off x="3081578" y="866692"/>
              <a:ext cx="1369805" cy="14275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rPr>
                <a:t>VISI YANG JELAS &amp; DISEPAKATI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62E9CEE-B215-448D-8EA5-303BB1EBBB20}"/>
                </a:ext>
              </a:extLst>
            </p:cNvPr>
            <p:cNvSpPr/>
            <p:nvPr/>
          </p:nvSpPr>
          <p:spPr>
            <a:xfrm>
              <a:off x="5273937" y="880939"/>
              <a:ext cx="1369805" cy="14275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rPr>
                <a:t>KAPASITAS PERUBAHAN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B5B620-17B6-486C-9E11-21F8173B90DF}"/>
                </a:ext>
              </a:extLst>
            </p:cNvPr>
            <p:cNvSpPr/>
            <p:nvPr/>
          </p:nvSpPr>
          <p:spPr>
            <a:xfrm>
              <a:off x="7466296" y="866692"/>
              <a:ext cx="1369805" cy="14275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rPr>
                <a:t>LANGKAH PERTAMA YANG DAPAT DITERAPKAN</a:t>
              </a:r>
            </a:p>
          </p:txBody>
        </p:sp>
        <p:sp>
          <p:nvSpPr>
            <p:cNvPr id="7" name="Plus Sign 6">
              <a:extLst>
                <a:ext uri="{FF2B5EF4-FFF2-40B4-BE49-F238E27FC236}">
                  <a16:creationId xmlns:a16="http://schemas.microsoft.com/office/drawing/2014/main" id="{C79161D1-8C8E-48F9-892B-51CC6C0CF75A}"/>
                </a:ext>
              </a:extLst>
            </p:cNvPr>
            <p:cNvSpPr/>
            <p:nvPr/>
          </p:nvSpPr>
          <p:spPr>
            <a:xfrm>
              <a:off x="2403389" y="1376748"/>
              <a:ext cx="410942" cy="435971"/>
            </a:xfrm>
            <a:prstGeom prst="mathPlus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 Pro Cond"/>
                <a:ea typeface="+mn-ea"/>
                <a:cs typeface="+mn-cs"/>
              </a:endParaRPr>
            </a:p>
          </p:txBody>
        </p:sp>
        <p:sp>
          <p:nvSpPr>
            <p:cNvPr id="8" name="Plus Sign 7">
              <a:extLst>
                <a:ext uri="{FF2B5EF4-FFF2-40B4-BE49-F238E27FC236}">
                  <a16:creationId xmlns:a16="http://schemas.microsoft.com/office/drawing/2014/main" id="{FB0F24E1-B078-4F78-BFA3-A05E4A57B031}"/>
                </a:ext>
              </a:extLst>
            </p:cNvPr>
            <p:cNvSpPr/>
            <p:nvPr/>
          </p:nvSpPr>
          <p:spPr>
            <a:xfrm>
              <a:off x="4629238" y="1376747"/>
              <a:ext cx="410942" cy="435971"/>
            </a:xfrm>
            <a:prstGeom prst="mathPlus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 Pro Cond"/>
                <a:ea typeface="+mn-ea"/>
                <a:cs typeface="+mn-cs"/>
              </a:endParaRPr>
            </a:p>
          </p:txBody>
        </p:sp>
        <p:sp>
          <p:nvSpPr>
            <p:cNvPr id="9" name="Plus Sign 8">
              <a:extLst>
                <a:ext uri="{FF2B5EF4-FFF2-40B4-BE49-F238E27FC236}">
                  <a16:creationId xmlns:a16="http://schemas.microsoft.com/office/drawing/2014/main" id="{F4F698AF-9404-4FCC-AEF1-69D0E16724A5}"/>
                </a:ext>
              </a:extLst>
            </p:cNvPr>
            <p:cNvSpPr/>
            <p:nvPr/>
          </p:nvSpPr>
          <p:spPr>
            <a:xfrm>
              <a:off x="6849547" y="1376747"/>
              <a:ext cx="410942" cy="435971"/>
            </a:xfrm>
            <a:prstGeom prst="mathPlus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 Pro Cond"/>
                <a:ea typeface="+mn-ea"/>
                <a:cs typeface="+mn-cs"/>
              </a:endParaRPr>
            </a:p>
          </p:txBody>
        </p:sp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ABF8E20-130E-454D-A901-C308F7395B9F}"/>
              </a:ext>
            </a:extLst>
          </p:cNvPr>
          <p:cNvSpPr/>
          <p:nvPr/>
        </p:nvSpPr>
        <p:spPr>
          <a:xfrm>
            <a:off x="4969326" y="3732501"/>
            <a:ext cx="2186609" cy="1084081"/>
          </a:xfrm>
          <a:prstGeom prst="down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 Pro Cond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86E3D1-0A71-4283-8397-32FA1E86C0D3}"/>
              </a:ext>
            </a:extLst>
          </p:cNvPr>
          <p:cNvSpPr/>
          <p:nvPr/>
        </p:nvSpPr>
        <p:spPr>
          <a:xfrm>
            <a:off x="2534843" y="5091168"/>
            <a:ext cx="73612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50" normalizeH="0" baseline="0" noProof="0">
                <a:ln w="0">
                  <a:solidFill>
                    <a:srgbClr val="099B62">
                      <a:lumMod val="75000"/>
                    </a:srgbClr>
                  </a:solidFill>
                </a:ln>
                <a:solidFill>
                  <a:srgbClr val="099B62">
                    <a:lumMod val="75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Verdana Pro Cond"/>
                <a:ea typeface="+mn-ea"/>
                <a:cs typeface="+mn-cs"/>
              </a:rPr>
              <a:t>PERUBAHAN BERKELANJUTAN </a:t>
            </a:r>
          </a:p>
        </p:txBody>
      </p:sp>
    </p:spTree>
    <p:extLst>
      <p:ext uri="{BB962C8B-B14F-4D97-AF65-F5344CB8AC3E}">
        <p14:creationId xmlns:p14="http://schemas.microsoft.com/office/powerpoint/2010/main" val="204476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C056BD2-D1F9-4875-8408-4CE2D5C1E4EF}"/>
              </a:ext>
            </a:extLst>
          </p:cNvPr>
          <p:cNvGrpSpPr/>
          <p:nvPr/>
        </p:nvGrpSpPr>
        <p:grpSpPr>
          <a:xfrm>
            <a:off x="988564" y="639801"/>
            <a:ext cx="10093109" cy="1337790"/>
            <a:chOff x="576206" y="647568"/>
            <a:chExt cx="9654361" cy="12662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946870-D48D-4C35-A523-5AE5950DAB4F}"/>
                </a:ext>
              </a:extLst>
            </p:cNvPr>
            <p:cNvGrpSpPr/>
            <p:nvPr/>
          </p:nvGrpSpPr>
          <p:grpSpPr>
            <a:xfrm>
              <a:off x="576206" y="647569"/>
              <a:ext cx="7302520" cy="1266291"/>
              <a:chOff x="889219" y="866692"/>
              <a:chExt cx="7946882" cy="144183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4F7AB92-1E5D-4188-969D-C8E4CA71B3E7}"/>
                  </a:ext>
                </a:extLst>
              </p:cNvPr>
              <p:cNvSpPr/>
              <p:nvPr/>
            </p:nvSpPr>
            <p:spPr>
              <a:xfrm>
                <a:off x="889219" y="866692"/>
                <a:ext cx="1369805" cy="142758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91154A5-AAFE-4FE1-B364-209672788B91}"/>
                  </a:ext>
                </a:extLst>
              </p:cNvPr>
              <p:cNvSpPr/>
              <p:nvPr/>
            </p:nvSpPr>
            <p:spPr>
              <a:xfrm>
                <a:off x="3081578" y="866692"/>
                <a:ext cx="1369805" cy="14275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Pro Cond"/>
                    <a:ea typeface="+mn-ea"/>
                    <a:cs typeface="+mn-cs"/>
                  </a:rPr>
                  <a:t>clear shared vision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F51AFD-3662-463F-BD74-72CF565495AB}"/>
                  </a:ext>
                </a:extLst>
              </p:cNvPr>
              <p:cNvSpPr/>
              <p:nvPr/>
            </p:nvSpPr>
            <p:spPr>
              <a:xfrm>
                <a:off x="5273937" y="880939"/>
                <a:ext cx="1369805" cy="14275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Pro Cond"/>
                    <a:ea typeface="+mn-ea"/>
                    <a:cs typeface="+mn-cs"/>
                  </a:rPr>
                  <a:t>capacity for change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8FE6FF8-2491-49CE-80CC-D3699527D5F2}"/>
                  </a:ext>
                </a:extLst>
              </p:cNvPr>
              <p:cNvSpPr/>
              <p:nvPr/>
            </p:nvSpPr>
            <p:spPr>
              <a:xfrm>
                <a:off x="7466296" y="866692"/>
                <a:ext cx="1369805" cy="14275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Pro Cond"/>
                    <a:ea typeface="+mn-ea"/>
                    <a:cs typeface="+mn-cs"/>
                  </a:rPr>
                  <a:t>actionable first step</a:t>
                </a:r>
              </a:p>
            </p:txBody>
          </p:sp>
          <p:sp>
            <p:nvSpPr>
              <p:cNvPr id="7" name="Plus Sign 6">
                <a:extLst>
                  <a:ext uri="{FF2B5EF4-FFF2-40B4-BE49-F238E27FC236}">
                    <a16:creationId xmlns:a16="http://schemas.microsoft.com/office/drawing/2014/main" id="{A59472F7-9270-478A-B09A-FC4B976F5D0C}"/>
                  </a:ext>
                </a:extLst>
              </p:cNvPr>
              <p:cNvSpPr/>
              <p:nvPr/>
            </p:nvSpPr>
            <p:spPr>
              <a:xfrm>
                <a:off x="2403389" y="1376748"/>
                <a:ext cx="410942" cy="435971"/>
              </a:xfrm>
              <a:prstGeom prst="mathPlus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  <p:sp>
            <p:nvSpPr>
              <p:cNvPr id="8" name="Plus Sign 7">
                <a:extLst>
                  <a:ext uri="{FF2B5EF4-FFF2-40B4-BE49-F238E27FC236}">
                    <a16:creationId xmlns:a16="http://schemas.microsoft.com/office/drawing/2014/main" id="{97D79894-7471-4821-B254-DE7599889834}"/>
                  </a:ext>
                </a:extLst>
              </p:cNvPr>
              <p:cNvSpPr/>
              <p:nvPr/>
            </p:nvSpPr>
            <p:spPr>
              <a:xfrm>
                <a:off x="4629238" y="1376747"/>
                <a:ext cx="410942" cy="435971"/>
              </a:xfrm>
              <a:prstGeom prst="mathPlus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  <p:sp>
            <p:nvSpPr>
              <p:cNvPr id="9" name="Plus Sign 8">
                <a:extLst>
                  <a:ext uri="{FF2B5EF4-FFF2-40B4-BE49-F238E27FC236}">
                    <a16:creationId xmlns:a16="http://schemas.microsoft.com/office/drawing/2014/main" id="{C275A259-B997-475B-B657-C386B108C69A}"/>
                  </a:ext>
                </a:extLst>
              </p:cNvPr>
              <p:cNvSpPr/>
              <p:nvPr/>
            </p:nvSpPr>
            <p:spPr>
              <a:xfrm>
                <a:off x="6849547" y="1376747"/>
                <a:ext cx="410942" cy="435971"/>
              </a:xfrm>
              <a:prstGeom prst="mathPlus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</p:grpSp>
        <p:sp>
          <p:nvSpPr>
            <p:cNvPr id="12" name="Equals 11">
              <a:extLst>
                <a:ext uri="{FF2B5EF4-FFF2-40B4-BE49-F238E27FC236}">
                  <a16:creationId xmlns:a16="http://schemas.microsoft.com/office/drawing/2014/main" id="{7516E560-B4A0-4E22-8E89-D303BC6FC5DA}"/>
                </a:ext>
              </a:extLst>
            </p:cNvPr>
            <p:cNvSpPr/>
            <p:nvPr/>
          </p:nvSpPr>
          <p:spPr>
            <a:xfrm>
              <a:off x="8225671" y="1129854"/>
              <a:ext cx="330309" cy="34856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BD6FD0-1618-4A89-A26B-E51FA549F7E3}"/>
                </a:ext>
              </a:extLst>
            </p:cNvPr>
            <p:cNvSpPr/>
            <p:nvPr/>
          </p:nvSpPr>
          <p:spPr>
            <a:xfrm>
              <a:off x="8971831" y="647568"/>
              <a:ext cx="1258736" cy="1253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rPr>
                <a:t>“BOTTOM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rPr>
                <a:t>OF THE BOX”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5DA28E-5ADC-4999-BCE9-C3474E7A8DFD}"/>
              </a:ext>
            </a:extLst>
          </p:cNvPr>
          <p:cNvGrpSpPr/>
          <p:nvPr/>
        </p:nvGrpSpPr>
        <p:grpSpPr>
          <a:xfrm>
            <a:off x="1008002" y="2091146"/>
            <a:ext cx="10093109" cy="1337790"/>
            <a:chOff x="576206" y="647568"/>
            <a:chExt cx="9654361" cy="126629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CE3CD29-B12C-4CAE-9A0E-BE614E9D5166}"/>
                </a:ext>
              </a:extLst>
            </p:cNvPr>
            <p:cNvGrpSpPr/>
            <p:nvPr/>
          </p:nvGrpSpPr>
          <p:grpSpPr>
            <a:xfrm>
              <a:off x="576206" y="647569"/>
              <a:ext cx="7302520" cy="1266291"/>
              <a:chOff x="889219" y="866692"/>
              <a:chExt cx="7946882" cy="144183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EC6D1A-C133-4CAB-9E89-1A786DA5DE52}"/>
                  </a:ext>
                </a:extLst>
              </p:cNvPr>
              <p:cNvSpPr/>
              <p:nvPr/>
            </p:nvSpPr>
            <p:spPr>
              <a:xfrm>
                <a:off x="889219" y="866692"/>
                <a:ext cx="1369805" cy="14275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Pro Cond"/>
                    <a:ea typeface="+mn-ea"/>
                    <a:cs typeface="+mn-cs"/>
                  </a:rPr>
                  <a:t>pressure for change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8461C93-E070-435F-BD90-72BAC874D270}"/>
                  </a:ext>
                </a:extLst>
              </p:cNvPr>
              <p:cNvSpPr/>
              <p:nvPr/>
            </p:nvSpPr>
            <p:spPr>
              <a:xfrm>
                <a:off x="3081578" y="866692"/>
                <a:ext cx="1369805" cy="142758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B379F10-1C00-4133-AC20-DDB299E90C23}"/>
                  </a:ext>
                </a:extLst>
              </p:cNvPr>
              <p:cNvSpPr/>
              <p:nvPr/>
            </p:nvSpPr>
            <p:spPr>
              <a:xfrm>
                <a:off x="5273937" y="880939"/>
                <a:ext cx="1369805" cy="14275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Pro Cond"/>
                    <a:ea typeface="+mn-ea"/>
                    <a:cs typeface="+mn-cs"/>
                  </a:rPr>
                  <a:t>capacity for change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2AFB65C-F686-4D8A-A895-EC0F82A6F96F}"/>
                  </a:ext>
                </a:extLst>
              </p:cNvPr>
              <p:cNvSpPr/>
              <p:nvPr/>
            </p:nvSpPr>
            <p:spPr>
              <a:xfrm>
                <a:off x="7466296" y="866692"/>
                <a:ext cx="1369805" cy="14275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Pro Cond"/>
                    <a:ea typeface="+mn-ea"/>
                    <a:cs typeface="+mn-cs"/>
                  </a:rPr>
                  <a:t>actionable first step</a:t>
                </a:r>
              </a:p>
            </p:txBody>
          </p:sp>
          <p:sp>
            <p:nvSpPr>
              <p:cNvPr id="23" name="Plus Sign 22">
                <a:extLst>
                  <a:ext uri="{FF2B5EF4-FFF2-40B4-BE49-F238E27FC236}">
                    <a16:creationId xmlns:a16="http://schemas.microsoft.com/office/drawing/2014/main" id="{96CD495E-7F9B-4E44-A514-068DEB1708BF}"/>
                  </a:ext>
                </a:extLst>
              </p:cNvPr>
              <p:cNvSpPr/>
              <p:nvPr/>
            </p:nvSpPr>
            <p:spPr>
              <a:xfrm>
                <a:off x="2403389" y="1376748"/>
                <a:ext cx="410942" cy="435971"/>
              </a:xfrm>
              <a:prstGeom prst="mathPlus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  <p:sp>
            <p:nvSpPr>
              <p:cNvPr id="24" name="Plus Sign 23">
                <a:extLst>
                  <a:ext uri="{FF2B5EF4-FFF2-40B4-BE49-F238E27FC236}">
                    <a16:creationId xmlns:a16="http://schemas.microsoft.com/office/drawing/2014/main" id="{00E6B294-9B30-4909-9D00-16BA04C74909}"/>
                  </a:ext>
                </a:extLst>
              </p:cNvPr>
              <p:cNvSpPr/>
              <p:nvPr/>
            </p:nvSpPr>
            <p:spPr>
              <a:xfrm>
                <a:off x="4629238" y="1376747"/>
                <a:ext cx="410942" cy="435971"/>
              </a:xfrm>
              <a:prstGeom prst="mathPlus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  <p:sp>
            <p:nvSpPr>
              <p:cNvPr id="25" name="Plus Sign 24">
                <a:extLst>
                  <a:ext uri="{FF2B5EF4-FFF2-40B4-BE49-F238E27FC236}">
                    <a16:creationId xmlns:a16="http://schemas.microsoft.com/office/drawing/2014/main" id="{6D45A524-9F98-414A-B087-D25EA685E5C2}"/>
                  </a:ext>
                </a:extLst>
              </p:cNvPr>
              <p:cNvSpPr/>
              <p:nvPr/>
            </p:nvSpPr>
            <p:spPr>
              <a:xfrm>
                <a:off x="6849547" y="1376747"/>
                <a:ext cx="410942" cy="435971"/>
              </a:xfrm>
              <a:prstGeom prst="mathPlus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</p:grpSp>
        <p:sp>
          <p:nvSpPr>
            <p:cNvPr id="17" name="Equals 16">
              <a:extLst>
                <a:ext uri="{FF2B5EF4-FFF2-40B4-BE49-F238E27FC236}">
                  <a16:creationId xmlns:a16="http://schemas.microsoft.com/office/drawing/2014/main" id="{A47F1A62-9AFF-4AE2-AD65-435EF5F9064E}"/>
                </a:ext>
              </a:extLst>
            </p:cNvPr>
            <p:cNvSpPr/>
            <p:nvPr/>
          </p:nvSpPr>
          <p:spPr>
            <a:xfrm>
              <a:off x="8225671" y="1129854"/>
              <a:ext cx="330309" cy="34856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A559BD-899C-47D3-8E8B-D73D2938ECF6}"/>
                </a:ext>
              </a:extLst>
            </p:cNvPr>
            <p:cNvSpPr/>
            <p:nvPr/>
          </p:nvSpPr>
          <p:spPr>
            <a:xfrm>
              <a:off x="8971831" y="647568"/>
              <a:ext cx="1258736" cy="1253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rPr>
                <a:t>FAST START THAT FIZZLES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99C0BE-6A80-4008-896C-686BDF356902}"/>
              </a:ext>
            </a:extLst>
          </p:cNvPr>
          <p:cNvGrpSpPr/>
          <p:nvPr/>
        </p:nvGrpSpPr>
        <p:grpSpPr>
          <a:xfrm>
            <a:off x="1008002" y="3555004"/>
            <a:ext cx="10093109" cy="1337790"/>
            <a:chOff x="576206" y="647568"/>
            <a:chExt cx="9654361" cy="126629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88636A8-3E9E-4EF8-80A2-116672ED0F06}"/>
                </a:ext>
              </a:extLst>
            </p:cNvPr>
            <p:cNvGrpSpPr/>
            <p:nvPr/>
          </p:nvGrpSpPr>
          <p:grpSpPr>
            <a:xfrm>
              <a:off x="576206" y="647569"/>
              <a:ext cx="7302520" cy="1266291"/>
              <a:chOff x="889219" y="866692"/>
              <a:chExt cx="7946882" cy="144183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ADBCF2-8709-4890-B467-3428FB8F4721}"/>
                  </a:ext>
                </a:extLst>
              </p:cNvPr>
              <p:cNvSpPr/>
              <p:nvPr/>
            </p:nvSpPr>
            <p:spPr>
              <a:xfrm>
                <a:off x="889219" y="866692"/>
                <a:ext cx="1369805" cy="14275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Pro Cond"/>
                    <a:ea typeface="+mn-ea"/>
                    <a:cs typeface="+mn-cs"/>
                  </a:rPr>
                  <a:t>pressure for change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3B64645-F016-4C31-BEA1-1679BDB7E72D}"/>
                  </a:ext>
                </a:extLst>
              </p:cNvPr>
              <p:cNvSpPr/>
              <p:nvPr/>
            </p:nvSpPr>
            <p:spPr>
              <a:xfrm>
                <a:off x="3081578" y="866692"/>
                <a:ext cx="1369805" cy="14275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Pro Cond"/>
                    <a:ea typeface="+mn-ea"/>
                    <a:cs typeface="+mn-cs"/>
                  </a:rPr>
                  <a:t>clear shared vision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14D00F-A7B9-4F38-AB90-CC047296F3D3}"/>
                  </a:ext>
                </a:extLst>
              </p:cNvPr>
              <p:cNvSpPr/>
              <p:nvPr/>
            </p:nvSpPr>
            <p:spPr>
              <a:xfrm>
                <a:off x="5273937" y="880939"/>
                <a:ext cx="1369805" cy="142758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F1159EE-C306-493E-92C9-BC7696040A97}"/>
                  </a:ext>
                </a:extLst>
              </p:cNvPr>
              <p:cNvSpPr/>
              <p:nvPr/>
            </p:nvSpPr>
            <p:spPr>
              <a:xfrm>
                <a:off x="7466296" y="866692"/>
                <a:ext cx="1369805" cy="14275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Pro Cond"/>
                    <a:ea typeface="+mn-ea"/>
                    <a:cs typeface="+mn-cs"/>
                  </a:rPr>
                  <a:t>actionable first step</a:t>
                </a:r>
              </a:p>
            </p:txBody>
          </p:sp>
          <p:sp>
            <p:nvSpPr>
              <p:cNvPr id="34" name="Plus Sign 33">
                <a:extLst>
                  <a:ext uri="{FF2B5EF4-FFF2-40B4-BE49-F238E27FC236}">
                    <a16:creationId xmlns:a16="http://schemas.microsoft.com/office/drawing/2014/main" id="{ED597BD6-C797-41E8-88A4-B56EBB514B2E}"/>
                  </a:ext>
                </a:extLst>
              </p:cNvPr>
              <p:cNvSpPr/>
              <p:nvPr/>
            </p:nvSpPr>
            <p:spPr>
              <a:xfrm>
                <a:off x="2403389" y="1376748"/>
                <a:ext cx="410942" cy="435971"/>
              </a:xfrm>
              <a:prstGeom prst="mathPlus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  <p:sp>
            <p:nvSpPr>
              <p:cNvPr id="35" name="Plus Sign 34">
                <a:extLst>
                  <a:ext uri="{FF2B5EF4-FFF2-40B4-BE49-F238E27FC236}">
                    <a16:creationId xmlns:a16="http://schemas.microsoft.com/office/drawing/2014/main" id="{7FAF6543-5B52-438F-B757-968FCB419D53}"/>
                  </a:ext>
                </a:extLst>
              </p:cNvPr>
              <p:cNvSpPr/>
              <p:nvPr/>
            </p:nvSpPr>
            <p:spPr>
              <a:xfrm>
                <a:off x="4629238" y="1376747"/>
                <a:ext cx="410942" cy="435971"/>
              </a:xfrm>
              <a:prstGeom prst="mathPlus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  <p:sp>
            <p:nvSpPr>
              <p:cNvPr id="36" name="Plus Sign 35">
                <a:extLst>
                  <a:ext uri="{FF2B5EF4-FFF2-40B4-BE49-F238E27FC236}">
                    <a16:creationId xmlns:a16="http://schemas.microsoft.com/office/drawing/2014/main" id="{15B7C376-F824-4E46-BBD0-30E66E949949}"/>
                  </a:ext>
                </a:extLst>
              </p:cNvPr>
              <p:cNvSpPr/>
              <p:nvPr/>
            </p:nvSpPr>
            <p:spPr>
              <a:xfrm>
                <a:off x="6849547" y="1376747"/>
                <a:ext cx="410942" cy="435971"/>
              </a:xfrm>
              <a:prstGeom prst="mathPlus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</p:grpSp>
        <p:sp>
          <p:nvSpPr>
            <p:cNvPr id="28" name="Equals 27">
              <a:extLst>
                <a:ext uri="{FF2B5EF4-FFF2-40B4-BE49-F238E27FC236}">
                  <a16:creationId xmlns:a16="http://schemas.microsoft.com/office/drawing/2014/main" id="{D41B0C8C-386F-4DA5-BFFE-C3598AB0EA72}"/>
                </a:ext>
              </a:extLst>
            </p:cNvPr>
            <p:cNvSpPr/>
            <p:nvPr/>
          </p:nvSpPr>
          <p:spPr>
            <a:xfrm>
              <a:off x="8225671" y="1129854"/>
              <a:ext cx="330309" cy="34856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8FC70A4-A5F3-4A68-B6DF-D297D95984A5}"/>
                </a:ext>
              </a:extLst>
            </p:cNvPr>
            <p:cNvSpPr/>
            <p:nvPr/>
          </p:nvSpPr>
          <p:spPr>
            <a:xfrm>
              <a:off x="8971831" y="647568"/>
              <a:ext cx="1258736" cy="1253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rPr>
                <a:t>ANXIETY &amp; FRUSTRATION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E66E65-EE56-4DE5-B4DD-15883EA30507}"/>
              </a:ext>
            </a:extLst>
          </p:cNvPr>
          <p:cNvGrpSpPr/>
          <p:nvPr/>
        </p:nvGrpSpPr>
        <p:grpSpPr>
          <a:xfrm>
            <a:off x="1030765" y="4959643"/>
            <a:ext cx="10093109" cy="1337790"/>
            <a:chOff x="576206" y="647568"/>
            <a:chExt cx="9654361" cy="126629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5D215B-3392-47A0-9012-8320C55DA4C0}"/>
                </a:ext>
              </a:extLst>
            </p:cNvPr>
            <p:cNvGrpSpPr/>
            <p:nvPr/>
          </p:nvGrpSpPr>
          <p:grpSpPr>
            <a:xfrm>
              <a:off x="576206" y="647569"/>
              <a:ext cx="7302520" cy="1266291"/>
              <a:chOff x="889219" y="866692"/>
              <a:chExt cx="7946882" cy="144183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EF1EE89-A7EA-4759-94C4-A78AF559A67C}"/>
                  </a:ext>
                </a:extLst>
              </p:cNvPr>
              <p:cNvSpPr/>
              <p:nvPr/>
            </p:nvSpPr>
            <p:spPr>
              <a:xfrm>
                <a:off x="889219" y="866692"/>
                <a:ext cx="1369805" cy="14275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Pro Cond"/>
                    <a:ea typeface="+mn-ea"/>
                    <a:cs typeface="+mn-cs"/>
                  </a:rPr>
                  <a:t>pressure for change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AD0FBF3-9092-4AFC-B423-D77FC9D50AB6}"/>
                  </a:ext>
                </a:extLst>
              </p:cNvPr>
              <p:cNvSpPr/>
              <p:nvPr/>
            </p:nvSpPr>
            <p:spPr>
              <a:xfrm>
                <a:off x="3081578" y="866692"/>
                <a:ext cx="1369805" cy="14275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Pro Cond"/>
                    <a:ea typeface="+mn-ea"/>
                    <a:cs typeface="+mn-cs"/>
                  </a:rPr>
                  <a:t>clear shared vision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FD201A3-B4D5-4F78-8B80-604BD53622BD}"/>
                  </a:ext>
                </a:extLst>
              </p:cNvPr>
              <p:cNvSpPr/>
              <p:nvPr/>
            </p:nvSpPr>
            <p:spPr>
              <a:xfrm>
                <a:off x="5273937" y="880939"/>
                <a:ext cx="1369805" cy="142758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 Pro Cond"/>
                    <a:ea typeface="+mn-ea"/>
                    <a:cs typeface="+mn-cs"/>
                  </a:rPr>
                  <a:t>capacity for change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691D5F9-212E-475A-83F4-DF5F70C945D0}"/>
                  </a:ext>
                </a:extLst>
              </p:cNvPr>
              <p:cNvSpPr/>
              <p:nvPr/>
            </p:nvSpPr>
            <p:spPr>
              <a:xfrm>
                <a:off x="7466296" y="866692"/>
                <a:ext cx="1369805" cy="142758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  <p:sp>
            <p:nvSpPr>
              <p:cNvPr id="45" name="Plus Sign 44">
                <a:extLst>
                  <a:ext uri="{FF2B5EF4-FFF2-40B4-BE49-F238E27FC236}">
                    <a16:creationId xmlns:a16="http://schemas.microsoft.com/office/drawing/2014/main" id="{0FF4B371-0DDB-4A2C-9505-AC3335F38ABB}"/>
                  </a:ext>
                </a:extLst>
              </p:cNvPr>
              <p:cNvSpPr/>
              <p:nvPr/>
            </p:nvSpPr>
            <p:spPr>
              <a:xfrm>
                <a:off x="2403389" y="1376748"/>
                <a:ext cx="410942" cy="435971"/>
              </a:xfrm>
              <a:prstGeom prst="mathPlus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  <p:sp>
            <p:nvSpPr>
              <p:cNvPr id="46" name="Plus Sign 45">
                <a:extLst>
                  <a:ext uri="{FF2B5EF4-FFF2-40B4-BE49-F238E27FC236}">
                    <a16:creationId xmlns:a16="http://schemas.microsoft.com/office/drawing/2014/main" id="{1B84D72C-0DA6-43C2-9C65-DCFCC20DE4B2}"/>
                  </a:ext>
                </a:extLst>
              </p:cNvPr>
              <p:cNvSpPr/>
              <p:nvPr/>
            </p:nvSpPr>
            <p:spPr>
              <a:xfrm>
                <a:off x="4629238" y="1376747"/>
                <a:ext cx="410942" cy="435971"/>
              </a:xfrm>
              <a:prstGeom prst="mathPlus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  <p:sp>
            <p:nvSpPr>
              <p:cNvPr id="47" name="Plus Sign 46">
                <a:extLst>
                  <a:ext uri="{FF2B5EF4-FFF2-40B4-BE49-F238E27FC236}">
                    <a16:creationId xmlns:a16="http://schemas.microsoft.com/office/drawing/2014/main" id="{A0533DB4-D81D-42AF-A34F-473432F1066B}"/>
                  </a:ext>
                </a:extLst>
              </p:cNvPr>
              <p:cNvSpPr/>
              <p:nvPr/>
            </p:nvSpPr>
            <p:spPr>
              <a:xfrm>
                <a:off x="6849547" y="1376747"/>
                <a:ext cx="410942" cy="435971"/>
              </a:xfrm>
              <a:prstGeom prst="mathPlus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endParaRPr>
              </a:p>
            </p:txBody>
          </p:sp>
        </p:grpSp>
        <p:sp>
          <p:nvSpPr>
            <p:cNvPr id="39" name="Equals 38">
              <a:extLst>
                <a:ext uri="{FF2B5EF4-FFF2-40B4-BE49-F238E27FC236}">
                  <a16:creationId xmlns:a16="http://schemas.microsoft.com/office/drawing/2014/main" id="{FB0E0B7A-D6EC-4888-AC0F-CA96E25BC547}"/>
                </a:ext>
              </a:extLst>
            </p:cNvPr>
            <p:cNvSpPr/>
            <p:nvPr/>
          </p:nvSpPr>
          <p:spPr>
            <a:xfrm>
              <a:off x="8225671" y="1129854"/>
              <a:ext cx="330309" cy="34856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 Cond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0EF08BA-5080-4588-ABCC-8E76681B1404}"/>
                </a:ext>
              </a:extLst>
            </p:cNvPr>
            <p:cNvSpPr/>
            <p:nvPr/>
          </p:nvSpPr>
          <p:spPr>
            <a:xfrm>
              <a:off x="8971831" y="647568"/>
              <a:ext cx="1258736" cy="1253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 Pro Cond"/>
                  <a:ea typeface="+mn-ea"/>
                  <a:cs typeface="+mn-cs"/>
                </a:rPr>
                <a:t>HAPHAZARD EFFORTS &amp; FALSE STARTS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7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719D4D-C101-4EB5-A4FA-7E1B068E96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5529263"/>
            <a:ext cx="11858625" cy="10969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>
                <a:ln/>
              </a:rPr>
              <a:t>Integrated Strategic Approach for Sustainable Change</a:t>
            </a:r>
            <a:br>
              <a:rPr lang="en-US" sz="2800" b="1">
                <a:ln/>
              </a:rPr>
            </a:br>
            <a:r>
              <a:rPr lang="en-US" sz="2800" b="1">
                <a:ln/>
              </a:rPr>
              <a:t>-adapted from 3R strategy by Susan Walsh-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D92022-7456-49CF-8A09-8909FA435488}"/>
              </a:ext>
            </a:extLst>
          </p:cNvPr>
          <p:cNvGraphicFramePr/>
          <p:nvPr/>
        </p:nvGraphicFramePr>
        <p:xfrm>
          <a:off x="1638300" y="323850"/>
          <a:ext cx="8458200" cy="4868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94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0800" y="-381016"/>
            <a:ext cx="2235200" cy="15240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endParaRPr lang="id-ID" b="1" spc="300" dirty="0">
              <a:solidFill>
                <a:schemeClr val="tx1">
                  <a:lumMod val="8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itchFamily="34" charset="0"/>
              <a:cs typeface="Calibri" pitchFamily="34" charset="0"/>
            </a:endParaRPr>
          </a:p>
          <a:p>
            <a:pPr algn="l">
              <a:lnSpc>
                <a:spcPct val="100000"/>
              </a:lnSpc>
            </a:pPr>
            <a:endParaRPr lang="id-ID" b="1" spc="300" dirty="0">
              <a:solidFill>
                <a:schemeClr val="tx1">
                  <a:lumMod val="8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itchFamily="34" charset="0"/>
              <a:cs typeface="Calibri" pitchFamily="34" charset="0"/>
            </a:endParaRPr>
          </a:p>
          <a:p>
            <a:pPr algn="l">
              <a:lnSpc>
                <a:spcPct val="100000"/>
              </a:lnSpc>
            </a:pPr>
            <a:endParaRPr lang="id-ID" b="1" spc="300" dirty="0">
              <a:solidFill>
                <a:schemeClr val="tx1">
                  <a:lumMod val="8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itchFamily="34" charset="0"/>
              <a:cs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id-ID" b="1" spc="300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cs typeface="Calibri" pitchFamily="34" charset="0"/>
              </a:rPr>
              <a:t>JEBAKAN </a:t>
            </a:r>
          </a:p>
          <a:p>
            <a:pPr algn="l">
              <a:lnSpc>
                <a:spcPct val="100000"/>
              </a:lnSpc>
            </a:pPr>
            <a:r>
              <a:rPr lang="id-ID" b="1" spc="300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cs typeface="Calibri" pitchFamily="34" charset="0"/>
              </a:rPr>
              <a:t>PERANCANG </a:t>
            </a:r>
          </a:p>
          <a:p>
            <a:pPr algn="l">
              <a:lnSpc>
                <a:spcPct val="100000"/>
              </a:lnSpc>
            </a:pPr>
            <a:r>
              <a:rPr lang="id-ID" b="1" spc="300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cs typeface="Calibri" pitchFamily="34" charset="0"/>
              </a:rPr>
              <a:t>PROGRAM</a:t>
            </a:r>
          </a:p>
          <a:p>
            <a:pPr algn="l">
              <a:lnSpc>
                <a:spcPct val="100000"/>
              </a:lnSpc>
            </a:pPr>
            <a:endParaRPr lang="id-ID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itchFamily="34" charset="0"/>
              <a:cs typeface="Calibri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609600"/>
          <a:ext cx="5994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5948370" y="2681294"/>
          <a:ext cx="12192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3943" y="1018732"/>
            <a:ext cx="5588000" cy="528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solusi</a:t>
            </a:r>
            <a:r>
              <a:rPr kumimoji="0" lang="id-ID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  <a:p>
            <a:pPr marL="0" marR="0" lvl="0" indent="0" algn="r" defTabSz="4572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berupa</a:t>
            </a:r>
          </a:p>
          <a:p>
            <a:pPr marL="0" marR="0" lvl="0" indent="0" algn="r" defTabSz="457200" rtl="0" eaLnBrk="1" fontAlgn="auto" latinLnBrk="0" hangingPunct="1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</a:t>
            </a:r>
            <a:r>
              <a:rPr kumimoji="0" lang="id-ID" sz="8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kumimoji="0" lang="en-US" sz="8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desain program</a:t>
            </a:r>
            <a:endParaRPr kumimoji="0" lang="id-ID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66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   </a:t>
            </a:r>
            <a:r>
              <a:rPr kumimoji="0" lang="id-ID" sz="4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dengan</a:t>
            </a:r>
            <a:endParaRPr kumimoji="0" lang="id-ID" sz="48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8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   </a:t>
            </a:r>
          </a:p>
          <a:p>
            <a:pPr marL="0" marR="0" lvl="0" indent="0" algn="l" defTabSz="457200" rtl="0" eaLnBrk="1" fontAlgn="auto" latinLnBrk="0" hangingPunct="1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8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   </a:t>
            </a:r>
            <a:r>
              <a:rPr kumimoji="0" lang="id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metode     </a:t>
            </a:r>
            <a:endParaRPr kumimoji="0" lang="id-ID" sz="4000" b="0" i="0" u="none" strike="noStrike" kern="1500" cap="none" spc="30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000" b="0" i="0" u="none" strike="noStrike" kern="1500" cap="none" spc="30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					yang </a:t>
            </a:r>
          </a:p>
          <a:p>
            <a:pPr marL="0" marR="0" lvl="0" indent="0" algn="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tepat</a:t>
            </a:r>
            <a:endParaRPr kumimoji="0" lang="id-ID" sz="7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4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90724" y="258237"/>
            <a:ext cx="7362825" cy="90547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5 gelombang Kepercayaan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457"/>
            <a:ext cx="8382000" cy="4526280"/>
          </a:xfrm>
          <a:prstGeom prst="rect">
            <a:avLst/>
          </a:prstGeom>
        </p:spPr>
      </p:pic>
      <p:sp>
        <p:nvSpPr>
          <p:cNvPr id="4" name="Line Callout 1 (Accent Bar) 3"/>
          <p:cNvSpPr/>
          <p:nvPr/>
        </p:nvSpPr>
        <p:spPr>
          <a:xfrm>
            <a:off x="9005884" y="2004300"/>
            <a:ext cx="2462213" cy="343755"/>
          </a:xfrm>
          <a:prstGeom prst="accentCallout1">
            <a:avLst>
              <a:gd name="adj1" fmla="val 18750"/>
              <a:gd name="adj2" fmla="val -8333"/>
              <a:gd name="adj3" fmla="val 509819"/>
              <a:gd name="adj4" fmla="val -185972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PRINSIP KREDIBILITAS</a:t>
            </a:r>
          </a:p>
        </p:txBody>
      </p:sp>
      <p:sp>
        <p:nvSpPr>
          <p:cNvPr id="5" name="Line Callout 1 (Accent Bar) 4"/>
          <p:cNvSpPr/>
          <p:nvPr/>
        </p:nvSpPr>
        <p:spPr>
          <a:xfrm>
            <a:off x="9005886" y="2651429"/>
            <a:ext cx="2462213" cy="343755"/>
          </a:xfrm>
          <a:prstGeom prst="accentCallout1">
            <a:avLst>
              <a:gd name="adj1" fmla="val 18750"/>
              <a:gd name="adj2" fmla="val -8333"/>
              <a:gd name="adj3" fmla="val 393442"/>
              <a:gd name="adj4" fmla="val -163148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PRINSIP PERILAKU (KONSISTENSI)</a:t>
            </a:r>
          </a:p>
        </p:txBody>
      </p:sp>
      <p:sp>
        <p:nvSpPr>
          <p:cNvPr id="6" name="Line Callout 1 (Accent Bar) 5"/>
          <p:cNvSpPr/>
          <p:nvPr/>
        </p:nvSpPr>
        <p:spPr>
          <a:xfrm>
            <a:off x="9005884" y="3254970"/>
            <a:ext cx="2462213" cy="343755"/>
          </a:xfrm>
          <a:prstGeom prst="accentCallout1">
            <a:avLst>
              <a:gd name="adj1" fmla="val 18750"/>
              <a:gd name="adj2" fmla="val -8333"/>
              <a:gd name="adj3" fmla="val 329712"/>
              <a:gd name="adj4" fmla="val -156572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PRINSIP KESELARASAN</a:t>
            </a:r>
          </a:p>
        </p:txBody>
      </p:sp>
      <p:sp>
        <p:nvSpPr>
          <p:cNvPr id="7" name="Line Callout 1 (Accent Bar) 6"/>
          <p:cNvSpPr/>
          <p:nvPr/>
        </p:nvSpPr>
        <p:spPr>
          <a:xfrm>
            <a:off x="9005884" y="3863654"/>
            <a:ext cx="2462213" cy="343755"/>
          </a:xfrm>
          <a:prstGeom prst="accentCallout1">
            <a:avLst>
              <a:gd name="adj1" fmla="val 18750"/>
              <a:gd name="adj2" fmla="val -8333"/>
              <a:gd name="adj3" fmla="val 288149"/>
              <a:gd name="adj4" fmla="val -163149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PRINSIP REPUTASI</a:t>
            </a:r>
          </a:p>
        </p:txBody>
      </p:sp>
      <p:sp>
        <p:nvSpPr>
          <p:cNvPr id="8" name="Line Callout 1 (Accent Bar) 7"/>
          <p:cNvSpPr/>
          <p:nvPr/>
        </p:nvSpPr>
        <p:spPr>
          <a:xfrm>
            <a:off x="9005884" y="4505640"/>
            <a:ext cx="2462213" cy="343755"/>
          </a:xfrm>
          <a:prstGeom prst="accentCallout1">
            <a:avLst>
              <a:gd name="adj1" fmla="val 18750"/>
              <a:gd name="adj2" fmla="val -8333"/>
              <a:gd name="adj3" fmla="val 232732"/>
              <a:gd name="adj4" fmla="val -161601"/>
            </a:avLst>
          </a:prstGeom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PRINSIP KONTRIBUSI</a:t>
            </a:r>
          </a:p>
        </p:txBody>
      </p:sp>
    </p:spTree>
    <p:extLst>
      <p:ext uri="{BB962C8B-B14F-4D97-AF65-F5344CB8AC3E}">
        <p14:creationId xmlns:p14="http://schemas.microsoft.com/office/powerpoint/2010/main" val="315026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33"/>
            <a:ext cx="12191999" cy="60935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1" i="0" u="none" strike="noStrike" kern="1200" cap="none" spc="0" normalizeH="0" baseline="0" noProof="0">
              <a:ln w="12700">
                <a:solidFill>
                  <a:srgbClr val="44546A">
                    <a:satMod val="155000"/>
                  </a:srgbClr>
                </a:solidFill>
                <a:prstDash val="solid"/>
              </a:ln>
              <a:solidFill>
                <a:srgbClr val="E7E6E6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18412"/>
            <a:ext cx="3711522" cy="75786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1522" y="6118412"/>
            <a:ext cx="4554266" cy="75786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8074" y="6118412"/>
            <a:ext cx="3913926" cy="73958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919536" y="648245"/>
          <a:ext cx="835292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8105" y="3023456"/>
            <a:ext cx="11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Position</a:t>
            </a: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0968" y="2481123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Permission</a:t>
            </a: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9975" y="2111791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Production</a:t>
            </a: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0186" y="1412777"/>
            <a:ext cx="1495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People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Development</a:t>
            </a: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11038" y="1228110"/>
            <a:ext cx="15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Personhood</a:t>
            </a: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3622" y="531600"/>
            <a:ext cx="53164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E7E6E6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 LEVELS OF LEADERSHIP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3622" y="993265"/>
            <a:ext cx="17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John C. Maxwell</a:t>
            </a: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819118" y="3424677"/>
            <a:ext cx="0" cy="756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04112" y="4206085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Pertumbuhan jangka panjang: mencetak pemimpin-pemimpin baru</a:t>
            </a: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408368" y="3046531"/>
            <a:ext cx="0" cy="756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08389" y="3888050"/>
            <a:ext cx="1743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Reserved for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long-time serving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Leaders. Few make it. Those who do, are larger than life</a:t>
            </a: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110309" y="3888049"/>
            <a:ext cx="0" cy="756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4161732" y="4397071"/>
            <a:ext cx="0" cy="660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59930" y="4566604"/>
            <a:ext cx="0" cy="490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4271" y="5177303"/>
            <a:ext cx="1436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 didapatkan dari jabatan</a:t>
            </a: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1522" y="5125442"/>
            <a:ext cx="130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Dipercaya sebagai pribadi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0035" y="4617263"/>
            <a:ext cx="16440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Momentum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didapatkan dari produktivitas. Sukses tampak nyata.</a:t>
            </a: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30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585788"/>
            <a:ext cx="9129713" cy="1498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/>
              <a:t>KEPEMIMPINAN = PENGARUH = KEPERCAYAAN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6113" y="2217964"/>
            <a:ext cx="11049165" cy="4132407"/>
            <a:chOff x="416113" y="2198914"/>
            <a:chExt cx="11049165" cy="4132407"/>
          </a:xfrm>
        </p:grpSpPr>
        <p:graphicFrame>
          <p:nvGraphicFramePr>
            <p:cNvPr id="2" name="Diagram 1"/>
            <p:cNvGraphicFramePr/>
            <p:nvPr/>
          </p:nvGraphicFramePr>
          <p:xfrm>
            <a:off x="416113" y="2198914"/>
            <a:ext cx="6044329" cy="41324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3" name="Group 12"/>
            <p:cNvGrpSpPr/>
            <p:nvPr/>
          </p:nvGrpSpPr>
          <p:grpSpPr>
            <a:xfrm>
              <a:off x="5690392" y="3995495"/>
              <a:ext cx="479165" cy="560475"/>
              <a:chOff x="2298335" y="1810409"/>
              <a:chExt cx="479165" cy="560475"/>
            </a:xfrm>
          </p:grpSpPr>
          <p:sp>
            <p:nvSpPr>
              <p:cNvPr id="17" name="Right Arrow 16"/>
              <p:cNvSpPr/>
              <p:nvPr/>
            </p:nvSpPr>
            <p:spPr>
              <a:xfrm rot="32361">
                <a:off x="2298335" y="1810409"/>
                <a:ext cx="479165" cy="56047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 rot="32361">
                <a:off x="2298338" y="1921827"/>
                <a:ext cx="335416" cy="33628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marR="0" lvl="0" indent="0" algn="ctr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311837" y="3282600"/>
              <a:ext cx="2197486" cy="2104797"/>
              <a:chOff x="3128745" y="1039749"/>
              <a:chExt cx="2197486" cy="210479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128745" y="1039749"/>
                <a:ext cx="2197486" cy="210479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Oval 6"/>
              <p:cNvSpPr/>
              <p:nvPr/>
            </p:nvSpPr>
            <p:spPr>
              <a:xfrm>
                <a:off x="3450559" y="1347989"/>
                <a:ext cx="1553858" cy="1488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marL="0" marR="0" lvl="0" indent="0" algn="ctr" defTabSz="9779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w Cen MT"/>
                    <a:ea typeface="+mn-ea"/>
                    <a:cs typeface="+mn-cs"/>
                  </a:rPr>
                  <a:t>PENILAIAN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648975" y="4095839"/>
              <a:ext cx="479165" cy="560475"/>
              <a:chOff x="2298335" y="1810409"/>
              <a:chExt cx="479165" cy="560475"/>
            </a:xfrm>
          </p:grpSpPr>
          <p:sp>
            <p:nvSpPr>
              <p:cNvPr id="23" name="Right Arrow 22"/>
              <p:cNvSpPr/>
              <p:nvPr/>
            </p:nvSpPr>
            <p:spPr>
              <a:xfrm rot="32361">
                <a:off x="2298335" y="1810409"/>
                <a:ext cx="479165" cy="56047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ight Arrow 4"/>
              <p:cNvSpPr/>
              <p:nvPr/>
            </p:nvSpPr>
            <p:spPr>
              <a:xfrm rot="32361">
                <a:off x="2298338" y="1921827"/>
                <a:ext cx="335416" cy="33628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marR="0" lvl="0" indent="0" algn="ctr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267792" y="3323000"/>
              <a:ext cx="2197486" cy="2104797"/>
              <a:chOff x="3128745" y="1039749"/>
              <a:chExt cx="2197486" cy="210479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128745" y="1039749"/>
                <a:ext cx="2197486" cy="2104797"/>
              </a:xfrm>
              <a:prstGeom prst="ellipse">
                <a:avLst/>
              </a:prstGeom>
              <a:solidFill>
                <a:srgbClr val="FF996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Oval 6"/>
              <p:cNvSpPr/>
              <p:nvPr/>
            </p:nvSpPr>
            <p:spPr>
              <a:xfrm>
                <a:off x="3450559" y="1347989"/>
                <a:ext cx="1553858" cy="1488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marL="0" marR="0" lvl="0" indent="0" algn="ctr" defTabSz="9779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w Cen MT"/>
                    <a:ea typeface="+mn-ea"/>
                    <a:cs typeface="+mn-cs"/>
                  </a:rPr>
                  <a:t>PENGARUH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219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917575" y="1914525"/>
          <a:ext cx="10531475" cy="3676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/>
        </p:nvGraphicFramePr>
        <p:xfrm>
          <a:off x="2032000" y="719667"/>
          <a:ext cx="8128000" cy="2233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" y="919460"/>
            <a:ext cx="51054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50" normalizeH="0" baseline="0" noProof="0">
                <a:ln w="0"/>
                <a:solidFill>
                  <a:srgbClr val="ACCBF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Tw Cen MT"/>
                <a:ea typeface="+mn-ea"/>
                <a:cs typeface="+mn-cs"/>
              </a:rPr>
              <a:t>KARAKTER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919460"/>
            <a:ext cx="51054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50" normalizeH="0" baseline="0" noProof="0">
                <a:ln w="0"/>
                <a:solidFill>
                  <a:srgbClr val="ACCBF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Tw Cen MT"/>
                <a:ea typeface="+mn-ea"/>
                <a:cs typeface="+mn-cs"/>
              </a:rPr>
              <a:t>KOMPETENSI</a:t>
            </a:r>
          </a:p>
        </p:txBody>
      </p:sp>
    </p:spTree>
    <p:extLst>
      <p:ext uri="{BB962C8B-B14F-4D97-AF65-F5344CB8AC3E}">
        <p14:creationId xmlns:p14="http://schemas.microsoft.com/office/powerpoint/2010/main" val="315507072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Custom 12">
      <a:majorFont>
        <a:latin typeface="Avenir Next LT Pro Demi"/>
        <a:ea typeface=""/>
        <a:cs typeface=""/>
      </a:majorFont>
      <a:minorFont>
        <a:latin typeface="Robo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Aharoni"/>
        <a:ea typeface=""/>
        <a:cs typeface=""/>
      </a:majorFont>
      <a:minorFont>
        <a:latin typeface="Tw Cen M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w Cen MT Condensed Extra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9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Circle">
          <a:avLst/>
        </a:prstTxWarp>
        <a:noAutofit/>
      </a:bodyPr>
      <a:lstStyle>
        <a:defPPr algn="ctr">
          <a:defRPr sz="3700" spc="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5.xml><?xml version="1.0" encoding="utf-8"?>
<a:theme xmlns:a="http://schemas.openxmlformats.org/drawingml/2006/main" name="1_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Custom 8">
      <a:majorFont>
        <a:latin typeface="Verdana Pro Cond Semibold"/>
        <a:ea typeface=""/>
        <a:cs typeface=""/>
      </a:majorFont>
      <a:minorFont>
        <a:latin typeface="Verdana Pro Cond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4965</TotalTime>
  <Words>321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Agency FB</vt:lpstr>
      <vt:lpstr>Aharoni</vt:lpstr>
      <vt:lpstr>Arial</vt:lpstr>
      <vt:lpstr>Avenir Next LT Pro Demi</vt:lpstr>
      <vt:lpstr>Calibri</vt:lpstr>
      <vt:lpstr>Franklin Gothic Book</vt:lpstr>
      <vt:lpstr>Roboto Condensed</vt:lpstr>
      <vt:lpstr>Roboto Medium</vt:lpstr>
      <vt:lpstr>Tw Cen MT</vt:lpstr>
      <vt:lpstr>Tw Cen MT Condensed Extra Bold</vt:lpstr>
      <vt:lpstr>Verdana Pro Cond</vt:lpstr>
      <vt:lpstr>Verdana Pro Cond Semibold</vt:lpstr>
      <vt:lpstr>Wingdings</vt:lpstr>
      <vt:lpstr>GradientRiseVTI</vt:lpstr>
      <vt:lpstr>Atlas</vt:lpstr>
      <vt:lpstr>2_Office Theme</vt:lpstr>
      <vt:lpstr>TF10001025</vt:lpstr>
      <vt:lpstr>1_Atlas</vt:lpstr>
      <vt:lpstr>MEMBANGUN GERAKAN  DENGAN KEPELOPORAN</vt:lpstr>
      <vt:lpstr>PowerPoint Presentation</vt:lpstr>
      <vt:lpstr>PowerPoint Presentation</vt:lpstr>
      <vt:lpstr>Integrated Strategic Approach for Sustainable Change -adapted from 3R strategy by Susan Walsh-</vt:lpstr>
      <vt:lpstr>PowerPoint Presentation</vt:lpstr>
      <vt:lpstr>5 gelombang Kepercayaan</vt:lpstr>
      <vt:lpstr>PowerPoint Presentation</vt:lpstr>
      <vt:lpstr>KEPEMIMPINAN = PENGARUH = KEPERCAYAAN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 BUKANLAH WILAYAH</dc:title>
  <dc:creator>Alissa Wahid</dc:creator>
  <cp:lastModifiedBy>Alamsyah M Djafar</cp:lastModifiedBy>
  <cp:revision>48</cp:revision>
  <dcterms:created xsi:type="dcterms:W3CDTF">2021-09-11T01:20:28Z</dcterms:created>
  <dcterms:modified xsi:type="dcterms:W3CDTF">2021-11-03T03:57:50Z</dcterms:modified>
</cp:coreProperties>
</file>