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0" r:id="rId1"/>
    <p:sldMasterId id="2147483762" r:id="rId2"/>
  </p:sldMasterIdLst>
  <p:notesMasterIdLst>
    <p:notesMasterId r:id="rId20"/>
  </p:notesMasterIdLst>
  <p:sldIdLst>
    <p:sldId id="259" r:id="rId3"/>
    <p:sldId id="353" r:id="rId4"/>
    <p:sldId id="302" r:id="rId5"/>
    <p:sldId id="288" r:id="rId6"/>
    <p:sldId id="338" r:id="rId7"/>
    <p:sldId id="313" r:id="rId8"/>
    <p:sldId id="339" r:id="rId9"/>
    <p:sldId id="345" r:id="rId10"/>
    <p:sldId id="346" r:id="rId11"/>
    <p:sldId id="315" r:id="rId12"/>
    <p:sldId id="303" r:id="rId13"/>
    <p:sldId id="347" r:id="rId14"/>
    <p:sldId id="320" r:id="rId15"/>
    <p:sldId id="326" r:id="rId16"/>
    <p:sldId id="351" r:id="rId17"/>
    <p:sldId id="352" r:id="rId18"/>
    <p:sldId id="337" r:id="rId19"/>
  </p:sldIdLst>
  <p:sldSz cx="18288000" cy="10287000"/>
  <p:notesSz cx="18288000" cy="10287000"/>
  <p:defaultTextStyle>
    <a:defPPr>
      <a:defRPr lang="he-IL"/>
    </a:defPPr>
    <a:lvl1pPr marL="0" algn="r" defTabSz="914378" rtl="1" eaLnBrk="1" latinLnBrk="0" hangingPunct="1">
      <a:defRPr sz="1800" kern="1200">
        <a:solidFill>
          <a:schemeClr val="tx1"/>
        </a:solidFill>
        <a:latin typeface="+mn-lt"/>
        <a:ea typeface="+mn-ea"/>
        <a:cs typeface="+mn-cs"/>
      </a:defRPr>
    </a:lvl1pPr>
    <a:lvl2pPr marL="457189" algn="r" defTabSz="914378" rtl="1" eaLnBrk="1" latinLnBrk="0" hangingPunct="1">
      <a:defRPr sz="1800" kern="1200">
        <a:solidFill>
          <a:schemeClr val="tx1"/>
        </a:solidFill>
        <a:latin typeface="+mn-lt"/>
        <a:ea typeface="+mn-ea"/>
        <a:cs typeface="+mn-cs"/>
      </a:defRPr>
    </a:lvl2pPr>
    <a:lvl3pPr marL="914378" algn="r" defTabSz="914378" rtl="1" eaLnBrk="1" latinLnBrk="0" hangingPunct="1">
      <a:defRPr sz="1800" kern="1200">
        <a:solidFill>
          <a:schemeClr val="tx1"/>
        </a:solidFill>
        <a:latin typeface="+mn-lt"/>
        <a:ea typeface="+mn-ea"/>
        <a:cs typeface="+mn-cs"/>
      </a:defRPr>
    </a:lvl3pPr>
    <a:lvl4pPr marL="1371568" algn="r" defTabSz="914378" rtl="1" eaLnBrk="1" latinLnBrk="0" hangingPunct="1">
      <a:defRPr sz="1800" kern="1200">
        <a:solidFill>
          <a:schemeClr val="tx1"/>
        </a:solidFill>
        <a:latin typeface="+mn-lt"/>
        <a:ea typeface="+mn-ea"/>
        <a:cs typeface="+mn-cs"/>
      </a:defRPr>
    </a:lvl4pPr>
    <a:lvl5pPr marL="1828757" algn="r" defTabSz="914378" rtl="1" eaLnBrk="1" latinLnBrk="0" hangingPunct="1">
      <a:defRPr sz="1800" kern="1200">
        <a:solidFill>
          <a:schemeClr val="tx1"/>
        </a:solidFill>
        <a:latin typeface="+mn-lt"/>
        <a:ea typeface="+mn-ea"/>
        <a:cs typeface="+mn-cs"/>
      </a:defRPr>
    </a:lvl5pPr>
    <a:lvl6pPr marL="2285946" algn="r" defTabSz="914378" rtl="1" eaLnBrk="1" latinLnBrk="0" hangingPunct="1">
      <a:defRPr sz="1800" kern="1200">
        <a:solidFill>
          <a:schemeClr val="tx1"/>
        </a:solidFill>
        <a:latin typeface="+mn-lt"/>
        <a:ea typeface="+mn-ea"/>
        <a:cs typeface="+mn-cs"/>
      </a:defRPr>
    </a:lvl6pPr>
    <a:lvl7pPr marL="2743135" algn="r" defTabSz="914378" rtl="1" eaLnBrk="1" latinLnBrk="0" hangingPunct="1">
      <a:defRPr sz="1800" kern="1200">
        <a:solidFill>
          <a:schemeClr val="tx1"/>
        </a:solidFill>
        <a:latin typeface="+mn-lt"/>
        <a:ea typeface="+mn-ea"/>
        <a:cs typeface="+mn-cs"/>
      </a:defRPr>
    </a:lvl7pPr>
    <a:lvl8pPr marL="3200323" algn="r" defTabSz="914378" rtl="1" eaLnBrk="1" latinLnBrk="0" hangingPunct="1">
      <a:defRPr sz="1800" kern="1200">
        <a:solidFill>
          <a:schemeClr val="tx1"/>
        </a:solidFill>
        <a:latin typeface="+mn-lt"/>
        <a:ea typeface="+mn-ea"/>
        <a:cs typeface="+mn-cs"/>
      </a:defRPr>
    </a:lvl8pPr>
    <a:lvl9pPr marL="3657514" algn="r" defTabSz="914378"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94">
          <p15:clr>
            <a:srgbClr val="A4A3A4"/>
          </p15:clr>
        </p15:guide>
        <p15:guide id="2" pos="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E5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p:cViewPr varScale="1">
        <p:scale>
          <a:sx n="76" d="100"/>
          <a:sy n="76" d="100"/>
        </p:scale>
        <p:origin x="106" y="230"/>
      </p:cViewPr>
      <p:guideLst>
        <p:guide orient="horz" pos="2894"/>
        <p:guide pos="2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132800" cy="58065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7623915" y="0"/>
            <a:ext cx="21132800" cy="580654"/>
          </a:xfrm>
          <a:prstGeom prst="rect">
            <a:avLst/>
          </a:prstGeom>
        </p:spPr>
        <p:txBody>
          <a:bodyPr vert="horz" lIns="91440" tIns="45720" rIns="91440" bIns="45720" rtlCol="0"/>
          <a:lstStyle>
            <a:lvl1pPr algn="r">
              <a:defRPr sz="1200"/>
            </a:lvl1pPr>
          </a:lstStyle>
          <a:p>
            <a:fld id="{3EFD42F7-718C-4B98-AAEC-167E6DDD60A7}" type="datetimeFigureOut">
              <a:rPr lang="en-US" smtClean="0"/>
              <a:t>6/3/2023</a:t>
            </a:fld>
            <a:endParaRPr lang="en-US"/>
          </a:p>
        </p:txBody>
      </p:sp>
      <p:sp>
        <p:nvSpPr>
          <p:cNvPr id="4" name="Slide Image Placeholder 3"/>
          <p:cNvSpPr>
            <a:spLocks noGrp="1" noRot="1" noChangeAspect="1"/>
          </p:cNvSpPr>
          <p:nvPr>
            <p:ph type="sldImg" idx="2"/>
          </p:nvPr>
        </p:nvSpPr>
        <p:spPr>
          <a:xfrm>
            <a:off x="20912138" y="1446213"/>
            <a:ext cx="6943725" cy="390683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876800" y="5569446"/>
            <a:ext cx="39014400" cy="455682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992223"/>
            <a:ext cx="21132800" cy="58065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7623915" y="10992223"/>
            <a:ext cx="21132800" cy="580652"/>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1766661887"/>
      </p:ext>
    </p:extLst>
  </p:cSld>
  <p:clrMap bg1="lt1" tx1="dk1" bg2="lt2" tx2="dk2" accent1="accent1" accent2="accent2" accent3="accent3" accent4="accent4" accent5="accent5" accent6="accent6" hlink="hlink" folHlink="folHlink"/>
  <p:notesStyle>
    <a:lvl1pPr marL="0" algn="l" defTabSz="914378" rtl="0" eaLnBrk="1" latinLnBrk="0" hangingPunct="1">
      <a:defRPr sz="1200" kern="1200">
        <a:solidFill>
          <a:schemeClr val="tx1"/>
        </a:solidFill>
        <a:latin typeface="+mn-lt"/>
        <a:ea typeface="+mn-ea"/>
        <a:cs typeface="+mn-cs"/>
      </a:defRPr>
    </a:lvl1pPr>
    <a:lvl2pPr marL="457189" algn="l" defTabSz="914378" rtl="0" eaLnBrk="1" latinLnBrk="0" hangingPunct="1">
      <a:defRPr sz="1200" kern="1200">
        <a:solidFill>
          <a:schemeClr val="tx1"/>
        </a:solidFill>
        <a:latin typeface="+mn-lt"/>
        <a:ea typeface="+mn-ea"/>
        <a:cs typeface="+mn-cs"/>
      </a:defRPr>
    </a:lvl2pPr>
    <a:lvl3pPr marL="914378" algn="l" defTabSz="914378" rtl="0" eaLnBrk="1" latinLnBrk="0" hangingPunct="1">
      <a:defRPr sz="1200" kern="1200">
        <a:solidFill>
          <a:schemeClr val="tx1"/>
        </a:solidFill>
        <a:latin typeface="+mn-lt"/>
        <a:ea typeface="+mn-ea"/>
        <a:cs typeface="+mn-cs"/>
      </a:defRPr>
    </a:lvl3pPr>
    <a:lvl4pPr marL="1371568" algn="l" defTabSz="914378" rtl="0" eaLnBrk="1" latinLnBrk="0" hangingPunct="1">
      <a:defRPr sz="1200" kern="1200">
        <a:solidFill>
          <a:schemeClr val="tx1"/>
        </a:solidFill>
        <a:latin typeface="+mn-lt"/>
        <a:ea typeface="+mn-ea"/>
        <a:cs typeface="+mn-cs"/>
      </a:defRPr>
    </a:lvl4pPr>
    <a:lvl5pPr marL="1828757" algn="l" defTabSz="914378" rtl="0" eaLnBrk="1" latinLnBrk="0" hangingPunct="1">
      <a:defRPr sz="1200" kern="1200">
        <a:solidFill>
          <a:schemeClr val="tx1"/>
        </a:solidFill>
        <a:latin typeface="+mn-lt"/>
        <a:ea typeface="+mn-ea"/>
        <a:cs typeface="+mn-cs"/>
      </a:defRPr>
    </a:lvl5pPr>
    <a:lvl6pPr marL="2285946" algn="l" defTabSz="914378" rtl="0" eaLnBrk="1" latinLnBrk="0" hangingPunct="1">
      <a:defRPr sz="1200" kern="1200">
        <a:solidFill>
          <a:schemeClr val="tx1"/>
        </a:solidFill>
        <a:latin typeface="+mn-lt"/>
        <a:ea typeface="+mn-ea"/>
        <a:cs typeface="+mn-cs"/>
      </a:defRPr>
    </a:lvl6pPr>
    <a:lvl7pPr marL="2743135" algn="l" defTabSz="914378" rtl="0" eaLnBrk="1" latinLnBrk="0" hangingPunct="1">
      <a:defRPr sz="1200" kern="1200">
        <a:solidFill>
          <a:schemeClr val="tx1"/>
        </a:solidFill>
        <a:latin typeface="+mn-lt"/>
        <a:ea typeface="+mn-ea"/>
        <a:cs typeface="+mn-cs"/>
      </a:defRPr>
    </a:lvl7pPr>
    <a:lvl8pPr marL="3200323" algn="l" defTabSz="914378" rtl="0" eaLnBrk="1" latinLnBrk="0" hangingPunct="1">
      <a:defRPr sz="1200" kern="1200">
        <a:solidFill>
          <a:schemeClr val="tx1"/>
        </a:solidFill>
        <a:latin typeface="+mn-lt"/>
        <a:ea typeface="+mn-ea"/>
        <a:cs typeface="+mn-cs"/>
      </a:defRPr>
    </a:lvl8pPr>
    <a:lvl9pPr marL="3657514" algn="l" defTabSz="914378"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10058400"/>
            <a:ext cx="18288000"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3" tIns="81642" rIns="163283" bIns="81642" anchor="ctr" compatLnSpc="1"/>
          <a:lstStyle/>
          <a:p>
            <a:endParaRPr kumimoji="0" lang="en-US"/>
          </a:p>
        </p:txBody>
      </p:sp>
      <p:sp>
        <p:nvSpPr>
          <p:cNvPr id="19" name="Rectangle 18"/>
          <p:cNvSpPr>
            <a:spLocks noChangeArrowheads="1"/>
          </p:cNvSpPr>
          <p:nvPr/>
        </p:nvSpPr>
        <p:spPr bwMode="white">
          <a:xfrm>
            <a:off x="17983200" y="4572"/>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3" tIns="81642" rIns="163283" bIns="81642" anchor="ctr" compatLnSpc="1"/>
          <a:lstStyle/>
          <a:p>
            <a:endParaRPr kumimoji="0" lang="en-US"/>
          </a:p>
        </p:txBody>
      </p:sp>
      <p:sp>
        <p:nvSpPr>
          <p:cNvPr id="18" name="Rectangle 17"/>
          <p:cNvSpPr>
            <a:spLocks noChangeArrowheads="1"/>
          </p:cNvSpPr>
          <p:nvPr/>
        </p:nvSpPr>
        <p:spPr bwMode="white">
          <a:xfrm>
            <a:off x="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3" tIns="81642" rIns="163283" bIns="81642" anchor="ctr" compatLnSpc="1"/>
          <a:lstStyle/>
          <a:p>
            <a:endParaRPr kumimoji="0" lang="en-US"/>
          </a:p>
        </p:txBody>
      </p:sp>
      <p:sp>
        <p:nvSpPr>
          <p:cNvPr id="16" name="Rectangle 15"/>
          <p:cNvSpPr>
            <a:spLocks noChangeArrowheads="1"/>
          </p:cNvSpPr>
          <p:nvPr/>
        </p:nvSpPr>
        <p:spPr bwMode="white">
          <a:xfrm>
            <a:off x="0" y="0"/>
            <a:ext cx="18288000" cy="37719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3" tIns="81642" rIns="163283" bIns="81642" anchor="ctr" compatLnSpc="1"/>
          <a:lstStyle/>
          <a:p>
            <a:endParaRPr kumimoji="0" lang="en-US"/>
          </a:p>
        </p:txBody>
      </p:sp>
      <p:sp>
        <p:nvSpPr>
          <p:cNvPr id="12" name="Rectangle 11"/>
          <p:cNvSpPr>
            <a:spLocks noChangeArrowheads="1"/>
          </p:cNvSpPr>
          <p:nvPr/>
        </p:nvSpPr>
        <p:spPr bwMode="auto">
          <a:xfrm>
            <a:off x="292608" y="9587486"/>
            <a:ext cx="17666208" cy="464345"/>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63283" tIns="81642" rIns="163283" bIns="81642" anchor="ctr" compatLnSpc="1"/>
          <a:lstStyle/>
          <a:p>
            <a:endParaRPr kumimoji="0" lang="en-US"/>
          </a:p>
        </p:txBody>
      </p:sp>
      <p:sp>
        <p:nvSpPr>
          <p:cNvPr id="9" name="Subtitle 8"/>
          <p:cNvSpPr>
            <a:spLocks noGrp="1"/>
          </p:cNvSpPr>
          <p:nvPr>
            <p:ph type="subTitle" idx="1"/>
          </p:nvPr>
        </p:nvSpPr>
        <p:spPr>
          <a:xfrm>
            <a:off x="2743200" y="4229100"/>
            <a:ext cx="12801600" cy="2628900"/>
          </a:xfrm>
        </p:spPr>
        <p:txBody>
          <a:bodyPr/>
          <a:lstStyle>
            <a:lvl1pPr marL="0" indent="0" algn="ctr">
              <a:buNone/>
              <a:defRPr sz="2900" b="1" cap="all" spc="446" baseline="0">
                <a:solidFill>
                  <a:schemeClr val="tx2"/>
                </a:solidFill>
              </a:defRPr>
            </a:lvl1pPr>
            <a:lvl2pPr marL="816415" indent="0" algn="ctr">
              <a:buNone/>
            </a:lvl2pPr>
            <a:lvl3pPr marL="1632832" indent="0" algn="ctr">
              <a:buNone/>
            </a:lvl3pPr>
            <a:lvl4pPr marL="2449246" indent="0" algn="ctr">
              <a:buNone/>
            </a:lvl4pPr>
            <a:lvl5pPr marL="3265661" indent="0" algn="ctr">
              <a:buNone/>
            </a:lvl5pPr>
            <a:lvl6pPr marL="4082078" indent="0" algn="ctr">
              <a:buNone/>
            </a:lvl6pPr>
            <a:lvl7pPr marL="4898493" indent="0" algn="ctr">
              <a:buNone/>
            </a:lvl7pPr>
            <a:lvl8pPr marL="5714908" indent="0" algn="ctr">
              <a:buNone/>
            </a:lvl8pPr>
            <a:lvl9pPr marL="6531325"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t>6/3/2023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310896" y="3630168"/>
            <a:ext cx="17666208"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163283" tIns="81642" rIns="163283" bIns="81642" anchor="ctr" compatLnSpc="1"/>
          <a:lstStyle/>
          <a:p>
            <a:endParaRPr kumimoji="0" lang="en-US"/>
          </a:p>
        </p:txBody>
      </p:sp>
      <p:sp>
        <p:nvSpPr>
          <p:cNvPr id="10" name="Rectangle 9"/>
          <p:cNvSpPr>
            <a:spLocks noChangeArrowheads="1"/>
          </p:cNvSpPr>
          <p:nvPr/>
        </p:nvSpPr>
        <p:spPr bwMode="auto">
          <a:xfrm>
            <a:off x="304800" y="228600"/>
            <a:ext cx="17666208" cy="9820656"/>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163283" tIns="81642" rIns="163283" bIns="81642" anchor="ctr" compatLnSpc="1"/>
          <a:lstStyle/>
          <a:p>
            <a:endParaRPr kumimoji="0" lang="en-US" dirty="0"/>
          </a:p>
        </p:txBody>
      </p:sp>
      <p:sp>
        <p:nvSpPr>
          <p:cNvPr id="13" name="Oval 12"/>
          <p:cNvSpPr/>
          <p:nvPr/>
        </p:nvSpPr>
        <p:spPr>
          <a:xfrm>
            <a:off x="8534400" y="3172968"/>
            <a:ext cx="1219200" cy="9144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3" tIns="81642" rIns="163283" bIns="81642" anchor="ctr"/>
          <a:lstStyle/>
          <a:p>
            <a:pPr algn="ctr" eaLnBrk="1" latinLnBrk="0" hangingPunct="1"/>
            <a:endParaRPr kumimoji="0" lang="en-US"/>
          </a:p>
        </p:txBody>
      </p:sp>
      <p:sp>
        <p:nvSpPr>
          <p:cNvPr id="14" name="Oval 13"/>
          <p:cNvSpPr/>
          <p:nvPr/>
        </p:nvSpPr>
        <p:spPr>
          <a:xfrm>
            <a:off x="8723376" y="3314700"/>
            <a:ext cx="841248" cy="630936"/>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163283" tIns="81642" rIns="163283" bIns="81642" anchor="ctr"/>
          <a:lstStyle/>
          <a:p>
            <a:pPr algn="ctr" eaLnBrk="1" latinLnBrk="0" hangingPunct="1"/>
            <a:endParaRPr kumimoji="0" lang="en-US"/>
          </a:p>
        </p:txBody>
      </p:sp>
      <p:sp>
        <p:nvSpPr>
          <p:cNvPr id="29" name="Slide Number Placeholder 28"/>
          <p:cNvSpPr>
            <a:spLocks noGrp="1"/>
          </p:cNvSpPr>
          <p:nvPr>
            <p:ph type="sldNum" sz="quarter" idx="12"/>
          </p:nvPr>
        </p:nvSpPr>
        <p:spPr>
          <a:xfrm>
            <a:off x="8686800" y="3299177"/>
            <a:ext cx="914400" cy="661988"/>
          </a:xfrm>
        </p:spPr>
        <p:txBody>
          <a:bodyPr/>
          <a:lstStyle>
            <a:lvl1pPr>
              <a:defRPr>
                <a:solidFill>
                  <a:schemeClr val="accent3">
                    <a:shade val="75000"/>
                  </a:schemeClr>
                </a:solidFill>
              </a:defRPr>
            </a:lvl1pPr>
          </a:lstStyle>
          <a:p>
            <a:fld id="{B6F15528-21DE-4FAA-801E-634DDDAF4B2B}" type="slidenum">
              <a:rPr lang="en-US" smtClean="0"/>
              <a:t>‹#›</a:t>
            </a:fld>
            <a:endParaRPr lang="en-US"/>
          </a:p>
        </p:txBody>
      </p:sp>
      <p:sp>
        <p:nvSpPr>
          <p:cNvPr id="8" name="Title 7"/>
          <p:cNvSpPr>
            <a:spLocks noGrp="1"/>
          </p:cNvSpPr>
          <p:nvPr>
            <p:ph type="ctrTitle"/>
          </p:nvPr>
        </p:nvSpPr>
        <p:spPr>
          <a:xfrm>
            <a:off x="1371600" y="571500"/>
            <a:ext cx="15544800" cy="2628900"/>
          </a:xfrm>
        </p:spPr>
        <p:txBody>
          <a:bodyPr anchor="b"/>
          <a:lstStyle>
            <a:lvl1pPr>
              <a:defRPr sz="75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10058400"/>
            <a:ext cx="18288000"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3" tIns="81642" rIns="163283" bIns="81642" anchor="ctr" compatLnSpc="1"/>
          <a:lstStyle/>
          <a:p>
            <a:endParaRPr kumimoji="0" lang="en-US"/>
          </a:p>
        </p:txBody>
      </p:sp>
      <p:sp>
        <p:nvSpPr>
          <p:cNvPr id="8" name="Rectangle 7"/>
          <p:cNvSpPr>
            <a:spLocks noChangeArrowheads="1"/>
          </p:cNvSpPr>
          <p:nvPr/>
        </p:nvSpPr>
        <p:spPr bwMode="white">
          <a:xfrm>
            <a:off x="14020800" y="0"/>
            <a:ext cx="42672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3" tIns="81642" rIns="163283" bIns="81642" anchor="ctr" compatLnSpc="1"/>
          <a:lstStyle/>
          <a:p>
            <a:endParaRPr kumimoji="0" lang="en-US"/>
          </a:p>
        </p:txBody>
      </p:sp>
      <p:sp>
        <p:nvSpPr>
          <p:cNvPr id="9" name="Rectangle 8"/>
          <p:cNvSpPr>
            <a:spLocks noChangeArrowheads="1"/>
          </p:cNvSpPr>
          <p:nvPr/>
        </p:nvSpPr>
        <p:spPr bwMode="white">
          <a:xfrm>
            <a:off x="0" y="0"/>
            <a:ext cx="18288000" cy="2331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3" tIns="81642" rIns="163283" bIns="81642" anchor="ctr" compatLnSpc="1"/>
          <a:lstStyle/>
          <a:p>
            <a:endParaRPr kumimoji="0" lang="en-US"/>
          </a:p>
        </p:txBody>
      </p:sp>
      <p:sp>
        <p:nvSpPr>
          <p:cNvPr id="10" name="Rectangle 9"/>
          <p:cNvSpPr>
            <a:spLocks noChangeArrowheads="1"/>
          </p:cNvSpPr>
          <p:nvPr/>
        </p:nvSpPr>
        <p:spPr bwMode="white">
          <a:xfrm>
            <a:off x="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3" tIns="81642" rIns="163283" bIns="81642" anchor="ctr" compatLnSpc="1"/>
          <a:lstStyle/>
          <a:p>
            <a:endParaRPr kumimoji="0" lang="en-US"/>
          </a:p>
        </p:txBody>
      </p:sp>
      <p:sp>
        <p:nvSpPr>
          <p:cNvPr id="11" name="Rectangle 10"/>
          <p:cNvSpPr>
            <a:spLocks noChangeArrowheads="1"/>
          </p:cNvSpPr>
          <p:nvPr/>
        </p:nvSpPr>
        <p:spPr bwMode="auto">
          <a:xfrm>
            <a:off x="292608" y="9587486"/>
            <a:ext cx="17666208" cy="464345"/>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63283" tIns="81642" rIns="163283" bIns="81642" anchor="ctr" compatLnSpc="1"/>
          <a:lstStyle/>
          <a:p>
            <a:endParaRPr kumimoji="0" lang="en-US"/>
          </a:p>
        </p:txBody>
      </p:sp>
      <p:sp>
        <p:nvSpPr>
          <p:cNvPr id="12" name="Rectangle 11"/>
          <p:cNvSpPr>
            <a:spLocks noChangeArrowheads="1"/>
          </p:cNvSpPr>
          <p:nvPr/>
        </p:nvSpPr>
        <p:spPr bwMode="auto">
          <a:xfrm>
            <a:off x="304800" y="233172"/>
            <a:ext cx="17666208" cy="9820656"/>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163283" tIns="81642" rIns="163283" bIns="81642" anchor="ctr" compatLnSpc="1"/>
          <a:lstStyle/>
          <a:p>
            <a:endParaRPr kumimoji="0" lang="en-US" dirty="0"/>
          </a:p>
        </p:txBody>
      </p:sp>
      <p:sp>
        <p:nvSpPr>
          <p:cNvPr id="13" name="Straight Connector 12"/>
          <p:cNvSpPr>
            <a:spLocks noChangeShapeType="1"/>
          </p:cNvSpPr>
          <p:nvPr/>
        </p:nvSpPr>
        <p:spPr bwMode="auto">
          <a:xfrm rot="5400000">
            <a:off x="9605010" y="4917186"/>
            <a:ext cx="9368028"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163283" tIns="81642" rIns="163283" bIns="81642" anchor="ctr" compatLnSpc="1"/>
          <a:lstStyle/>
          <a:p>
            <a:endParaRPr kumimoji="0" lang="en-US"/>
          </a:p>
        </p:txBody>
      </p:sp>
      <p:sp>
        <p:nvSpPr>
          <p:cNvPr id="14" name="Oval 13"/>
          <p:cNvSpPr/>
          <p:nvPr/>
        </p:nvSpPr>
        <p:spPr>
          <a:xfrm>
            <a:off x="13679424" y="4388645"/>
            <a:ext cx="1219200" cy="9144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3" tIns="81642" rIns="163283" bIns="81642" anchor="ctr"/>
          <a:lstStyle/>
          <a:p>
            <a:pPr algn="ctr" eaLnBrk="1" latinLnBrk="0" hangingPunct="1"/>
            <a:endParaRPr kumimoji="0" lang="en-US"/>
          </a:p>
        </p:txBody>
      </p:sp>
      <p:sp>
        <p:nvSpPr>
          <p:cNvPr id="15" name="Oval 14"/>
          <p:cNvSpPr/>
          <p:nvPr/>
        </p:nvSpPr>
        <p:spPr>
          <a:xfrm>
            <a:off x="13868400" y="4530377"/>
            <a:ext cx="841248" cy="630936"/>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163283" tIns="81642" rIns="163283" bIns="81642" anchor="ctr"/>
          <a:lstStyle/>
          <a:p>
            <a:pPr algn="ctr" eaLnBrk="1" latinLnBrk="0" hangingPunct="1"/>
            <a:endParaRPr kumimoji="0" lang="en-US"/>
          </a:p>
        </p:txBody>
      </p:sp>
      <p:sp>
        <p:nvSpPr>
          <p:cNvPr id="6" name="Slide Number Placeholder 5"/>
          <p:cNvSpPr>
            <a:spLocks noGrp="1"/>
          </p:cNvSpPr>
          <p:nvPr>
            <p:ph type="sldNum" sz="quarter" idx="12"/>
          </p:nvPr>
        </p:nvSpPr>
        <p:spPr>
          <a:xfrm>
            <a:off x="13831824" y="4514854"/>
            <a:ext cx="914400" cy="661988"/>
          </a:xfrm>
        </p:spPr>
        <p:txBody>
          <a:bodyPr/>
          <a:lstStyle/>
          <a:p>
            <a:fld id="{B6F15528-21DE-4FAA-801E-634DDDAF4B2B}" type="slidenum">
              <a:rPr lang="en-US" smtClean="0"/>
              <a:t>‹#›</a:t>
            </a:fld>
            <a:endParaRPr lang="en-US"/>
          </a:p>
        </p:txBody>
      </p:sp>
      <p:sp>
        <p:nvSpPr>
          <p:cNvPr id="3" name="Vertical Text Placeholder 2"/>
          <p:cNvSpPr>
            <a:spLocks noGrp="1"/>
          </p:cNvSpPr>
          <p:nvPr>
            <p:ph type="body" orient="vert" idx="1"/>
          </p:nvPr>
        </p:nvSpPr>
        <p:spPr>
          <a:xfrm>
            <a:off x="609600" y="457200"/>
            <a:ext cx="13106400" cy="8732049"/>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14782800" y="457204"/>
            <a:ext cx="2895600" cy="8777288"/>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10058400"/>
            <a:ext cx="18288000"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9" name="Rectangle 18"/>
          <p:cNvSpPr>
            <a:spLocks noChangeArrowheads="1"/>
          </p:cNvSpPr>
          <p:nvPr/>
        </p:nvSpPr>
        <p:spPr bwMode="white">
          <a:xfrm>
            <a:off x="17983200" y="4572"/>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8" name="Rectangle 17"/>
          <p:cNvSpPr>
            <a:spLocks noChangeArrowheads="1"/>
          </p:cNvSpPr>
          <p:nvPr/>
        </p:nvSpPr>
        <p:spPr bwMode="white">
          <a:xfrm>
            <a:off x="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6" name="Rectangle 15"/>
          <p:cNvSpPr>
            <a:spLocks noChangeArrowheads="1"/>
          </p:cNvSpPr>
          <p:nvPr/>
        </p:nvSpPr>
        <p:spPr bwMode="white">
          <a:xfrm>
            <a:off x="0" y="0"/>
            <a:ext cx="18288000" cy="37719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2" name="Rectangle 11"/>
          <p:cNvSpPr>
            <a:spLocks noChangeArrowheads="1"/>
          </p:cNvSpPr>
          <p:nvPr/>
        </p:nvSpPr>
        <p:spPr bwMode="auto">
          <a:xfrm>
            <a:off x="292608" y="9587485"/>
            <a:ext cx="17666208" cy="464345"/>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9" name="Subtitle 8"/>
          <p:cNvSpPr>
            <a:spLocks noGrp="1"/>
          </p:cNvSpPr>
          <p:nvPr>
            <p:ph type="subTitle" idx="1"/>
          </p:nvPr>
        </p:nvSpPr>
        <p:spPr>
          <a:xfrm>
            <a:off x="2743200" y="4229100"/>
            <a:ext cx="12801600" cy="2628900"/>
          </a:xfrm>
        </p:spPr>
        <p:txBody>
          <a:bodyPr/>
          <a:lstStyle>
            <a:lvl1pPr marL="0" indent="0" algn="ctr">
              <a:buNone/>
              <a:defRPr sz="2900" b="1" cap="all" spc="446" baseline="0">
                <a:solidFill>
                  <a:schemeClr val="tx2"/>
                </a:solidFill>
              </a:defRPr>
            </a:lvl1pPr>
            <a:lvl2pPr marL="816422" indent="0" algn="ctr">
              <a:buNone/>
            </a:lvl2pPr>
            <a:lvl3pPr marL="1632844" indent="0" algn="ctr">
              <a:buNone/>
            </a:lvl3pPr>
            <a:lvl4pPr marL="2449266" indent="0" algn="ctr">
              <a:buNone/>
            </a:lvl4pPr>
            <a:lvl5pPr marL="3265688" indent="0" algn="ctr">
              <a:buNone/>
            </a:lvl5pPr>
            <a:lvl6pPr marL="4082110" indent="0" algn="ctr">
              <a:buNone/>
            </a:lvl6pPr>
            <a:lvl7pPr marL="4898532" indent="0" algn="ctr">
              <a:buNone/>
            </a:lvl7pPr>
            <a:lvl8pPr marL="5714954" indent="0" algn="ctr">
              <a:buNone/>
            </a:lvl8pPr>
            <a:lvl9pPr marL="6531376"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t>6/3/2023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310896" y="3630168"/>
            <a:ext cx="17666208"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163284" tIns="81642" rIns="163284" bIns="81642" anchor="ctr" compatLnSpc="1"/>
          <a:lstStyle/>
          <a:p>
            <a:endParaRPr kumimoji="0" lang="en-US"/>
          </a:p>
        </p:txBody>
      </p:sp>
      <p:sp>
        <p:nvSpPr>
          <p:cNvPr id="10" name="Rectangle 9"/>
          <p:cNvSpPr>
            <a:spLocks noChangeArrowheads="1"/>
          </p:cNvSpPr>
          <p:nvPr/>
        </p:nvSpPr>
        <p:spPr bwMode="auto">
          <a:xfrm>
            <a:off x="304800" y="228600"/>
            <a:ext cx="17666208" cy="9820656"/>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163284" tIns="81642" rIns="163284" bIns="81642" anchor="ctr" compatLnSpc="1"/>
          <a:lstStyle/>
          <a:p>
            <a:endParaRPr kumimoji="0" lang="en-US" dirty="0"/>
          </a:p>
        </p:txBody>
      </p:sp>
      <p:sp>
        <p:nvSpPr>
          <p:cNvPr id="13" name="Oval 12"/>
          <p:cNvSpPr/>
          <p:nvPr/>
        </p:nvSpPr>
        <p:spPr>
          <a:xfrm>
            <a:off x="8534400" y="3172968"/>
            <a:ext cx="1219200" cy="9144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14" name="Oval 13"/>
          <p:cNvSpPr/>
          <p:nvPr/>
        </p:nvSpPr>
        <p:spPr>
          <a:xfrm>
            <a:off x="8723376" y="3314700"/>
            <a:ext cx="841248" cy="630936"/>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29" name="Slide Number Placeholder 28"/>
          <p:cNvSpPr>
            <a:spLocks noGrp="1"/>
          </p:cNvSpPr>
          <p:nvPr>
            <p:ph type="sldNum" sz="quarter" idx="12"/>
          </p:nvPr>
        </p:nvSpPr>
        <p:spPr>
          <a:xfrm>
            <a:off x="8686800" y="3299176"/>
            <a:ext cx="914400" cy="661988"/>
          </a:xfrm>
        </p:spPr>
        <p:txBody>
          <a:bodyPr/>
          <a:lstStyle>
            <a:lvl1pPr>
              <a:defRPr>
                <a:solidFill>
                  <a:schemeClr val="accent3">
                    <a:shade val="75000"/>
                  </a:schemeClr>
                </a:solidFill>
              </a:defRPr>
            </a:lvl1pPr>
          </a:lstStyle>
          <a:p>
            <a:fld id="{B6F15528-21DE-4FAA-801E-634DDDAF4B2B}" type="slidenum">
              <a:rPr lang="en-US" smtClean="0"/>
              <a:t>‹#›</a:t>
            </a:fld>
            <a:endParaRPr lang="en-US"/>
          </a:p>
        </p:txBody>
      </p:sp>
      <p:sp>
        <p:nvSpPr>
          <p:cNvPr id="8" name="Title 7"/>
          <p:cNvSpPr>
            <a:spLocks noGrp="1"/>
          </p:cNvSpPr>
          <p:nvPr>
            <p:ph type="ctrTitle"/>
          </p:nvPr>
        </p:nvSpPr>
        <p:spPr>
          <a:xfrm>
            <a:off x="1371600" y="571500"/>
            <a:ext cx="15544800" cy="2628900"/>
          </a:xfrm>
        </p:spPr>
        <p:txBody>
          <a:bodyPr anchor="b"/>
          <a:lstStyle>
            <a:lvl1pPr>
              <a:defRPr sz="75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23376" y="1539558"/>
            <a:ext cx="914400" cy="661988"/>
          </a:xfrm>
        </p:spPr>
        <p:txBody>
          <a:bodyPr/>
          <a:lstStyle/>
          <a:p>
            <a:fld id="{B6F15528-21DE-4FAA-801E-634DDDAF4B2B}" type="slidenum">
              <a:rPr lang="en-US" smtClean="0"/>
              <a:t>‹#›</a:t>
            </a:fld>
            <a:endParaRPr lang="en-US"/>
          </a:p>
        </p:txBody>
      </p:sp>
      <p:sp>
        <p:nvSpPr>
          <p:cNvPr id="8" name="Content Placeholder 7"/>
          <p:cNvSpPr>
            <a:spLocks noGrp="1"/>
          </p:cNvSpPr>
          <p:nvPr>
            <p:ph sz="quarter" idx="1"/>
          </p:nvPr>
        </p:nvSpPr>
        <p:spPr>
          <a:xfrm>
            <a:off x="603504" y="2290572"/>
            <a:ext cx="17007840" cy="6858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5" name="Rectangle 14"/>
          <p:cNvSpPr>
            <a:spLocks noChangeArrowheads="1"/>
          </p:cNvSpPr>
          <p:nvPr/>
        </p:nvSpPr>
        <p:spPr bwMode="white">
          <a:xfrm>
            <a:off x="0" y="10058400"/>
            <a:ext cx="18288000"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6" name="Rectangle 15"/>
          <p:cNvSpPr>
            <a:spLocks noChangeArrowheads="1"/>
          </p:cNvSpPr>
          <p:nvPr/>
        </p:nvSpPr>
        <p:spPr bwMode="white">
          <a:xfrm>
            <a:off x="0" y="0"/>
            <a:ext cx="18288000"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8" name="Rectangle 17"/>
          <p:cNvSpPr>
            <a:spLocks noChangeArrowheads="1"/>
          </p:cNvSpPr>
          <p:nvPr/>
        </p:nvSpPr>
        <p:spPr bwMode="white">
          <a:xfrm>
            <a:off x="17983200" y="28575"/>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9" name="Rectangle 18"/>
          <p:cNvSpPr>
            <a:spLocks noChangeArrowheads="1"/>
          </p:cNvSpPr>
          <p:nvPr/>
        </p:nvSpPr>
        <p:spPr bwMode="white">
          <a:xfrm>
            <a:off x="304800" y="3429000"/>
            <a:ext cx="17666208" cy="4572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2" name="Rectangle 11"/>
          <p:cNvSpPr>
            <a:spLocks noChangeArrowheads="1"/>
          </p:cNvSpPr>
          <p:nvPr/>
        </p:nvSpPr>
        <p:spPr bwMode="auto">
          <a:xfrm>
            <a:off x="310896" y="213528"/>
            <a:ext cx="17666208" cy="3209544"/>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3" name="Text Placeholder 2"/>
          <p:cNvSpPr>
            <a:spLocks noGrp="1"/>
          </p:cNvSpPr>
          <p:nvPr>
            <p:ph type="body" idx="1"/>
          </p:nvPr>
        </p:nvSpPr>
        <p:spPr>
          <a:xfrm>
            <a:off x="2736852" y="4114800"/>
            <a:ext cx="12960348" cy="2509838"/>
          </a:xfrm>
        </p:spPr>
        <p:txBody>
          <a:bodyPr anchor="t"/>
          <a:lstStyle>
            <a:lvl1pPr marL="0" indent="0" algn="ctr">
              <a:buNone/>
              <a:defRPr sz="2900" b="1" cap="all" spc="446" baseline="0">
                <a:solidFill>
                  <a:schemeClr val="tx2"/>
                </a:solidFill>
              </a:defRPr>
            </a:lvl1pPr>
            <a:lvl2pPr>
              <a:buNone/>
              <a:defRPr sz="3200">
                <a:solidFill>
                  <a:schemeClr val="tx1">
                    <a:tint val="75000"/>
                  </a:schemeClr>
                </a:solidFill>
              </a:defRPr>
            </a:lvl2pPr>
            <a:lvl3pPr>
              <a:buNone/>
              <a:defRPr sz="2900">
                <a:solidFill>
                  <a:schemeClr val="tx1">
                    <a:tint val="75000"/>
                  </a:schemeClr>
                </a:solidFill>
              </a:defRPr>
            </a:lvl3pPr>
            <a:lvl4pPr>
              <a:buNone/>
              <a:defRPr sz="2500">
                <a:solidFill>
                  <a:schemeClr val="tx1">
                    <a:tint val="75000"/>
                  </a:schemeClr>
                </a:solidFill>
              </a:defRPr>
            </a:lvl4pPr>
            <a:lvl5pPr>
              <a:buNone/>
              <a:defRPr sz="25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292608" y="9587485"/>
            <a:ext cx="17666208" cy="464345"/>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4" name="Rectangle 13"/>
          <p:cNvSpPr>
            <a:spLocks noChangeArrowheads="1"/>
          </p:cNvSpPr>
          <p:nvPr/>
        </p:nvSpPr>
        <p:spPr bwMode="auto">
          <a:xfrm>
            <a:off x="304800" y="228600"/>
            <a:ext cx="17666208" cy="9820656"/>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163284" tIns="81642" rIns="163284" bIns="81642"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6/3/2023</a:t>
            </a:fld>
            <a:endParaRPr lang="en-US"/>
          </a:p>
        </p:txBody>
      </p:sp>
      <p:sp>
        <p:nvSpPr>
          <p:cNvPr id="8" name="Straight Connector 7"/>
          <p:cNvSpPr>
            <a:spLocks noChangeShapeType="1"/>
          </p:cNvSpPr>
          <p:nvPr/>
        </p:nvSpPr>
        <p:spPr bwMode="auto">
          <a:xfrm>
            <a:off x="304800" y="3657600"/>
            <a:ext cx="17666208"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163284" tIns="81642" rIns="163284" bIns="81642" anchor="ctr" compatLnSpc="1"/>
          <a:lstStyle/>
          <a:p>
            <a:endParaRPr kumimoji="0" lang="en-US"/>
          </a:p>
        </p:txBody>
      </p:sp>
      <p:sp>
        <p:nvSpPr>
          <p:cNvPr id="10" name="Oval 9"/>
          <p:cNvSpPr/>
          <p:nvPr/>
        </p:nvSpPr>
        <p:spPr>
          <a:xfrm>
            <a:off x="8534400" y="3172968"/>
            <a:ext cx="1219200" cy="9144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11" name="Oval 10"/>
          <p:cNvSpPr/>
          <p:nvPr/>
        </p:nvSpPr>
        <p:spPr>
          <a:xfrm>
            <a:off x="8723376" y="3314700"/>
            <a:ext cx="841248" cy="630936"/>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6" name="Slide Number Placeholder 5"/>
          <p:cNvSpPr>
            <a:spLocks noGrp="1"/>
          </p:cNvSpPr>
          <p:nvPr>
            <p:ph type="sldNum" sz="quarter" idx="12"/>
          </p:nvPr>
        </p:nvSpPr>
        <p:spPr>
          <a:xfrm>
            <a:off x="8686800" y="3299176"/>
            <a:ext cx="914400" cy="661988"/>
          </a:xfrm>
        </p:spPr>
        <p:txBody>
          <a:bodyPr/>
          <a:lstStyle>
            <a:lvl1pPr>
              <a:defRPr>
                <a:solidFill>
                  <a:schemeClr val="accent3">
                    <a:shade val="75000"/>
                  </a:schemeClr>
                </a:solidFill>
              </a:defRPr>
            </a:lvl1pPr>
          </a:lstStyle>
          <a:p>
            <a:fld id="{B6F15528-21DE-4FAA-801E-634DDDAF4B2B}" type="slidenum">
              <a:rPr lang="en-US" smtClean="0"/>
              <a:t>‹#›</a:t>
            </a:fld>
            <a:endParaRPr lang="en-US"/>
          </a:p>
        </p:txBody>
      </p:sp>
      <p:sp>
        <p:nvSpPr>
          <p:cNvPr id="2" name="Title 1"/>
          <p:cNvSpPr>
            <a:spLocks noGrp="1"/>
          </p:cNvSpPr>
          <p:nvPr>
            <p:ph type="title"/>
          </p:nvPr>
        </p:nvSpPr>
        <p:spPr>
          <a:xfrm>
            <a:off x="1444626" y="800100"/>
            <a:ext cx="15544800" cy="2286000"/>
          </a:xfrm>
        </p:spPr>
        <p:txBody>
          <a:bodyPr anchor="b"/>
          <a:lstStyle>
            <a:lvl1pPr algn="ctr">
              <a:buNone/>
              <a:defRPr sz="75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342900"/>
            <a:ext cx="17068800" cy="1138428"/>
          </a:xfrm>
        </p:spPr>
        <p:txBody>
          <a:bodyPr/>
          <a:lstStyle/>
          <a:p>
            <a:r>
              <a:rPr kumimoji="0" lang="en-US"/>
              <a:t>Click to edit Master title style</a:t>
            </a:r>
          </a:p>
        </p:txBody>
      </p:sp>
      <p:sp>
        <p:nvSpPr>
          <p:cNvPr id="5" name="Date Placeholder 4"/>
          <p:cNvSpPr>
            <a:spLocks noGrp="1"/>
          </p:cNvSpPr>
          <p:nvPr>
            <p:ph type="dt" sz="half" idx="10"/>
          </p:nvPr>
        </p:nvSpPr>
        <p:spPr>
          <a:xfrm>
            <a:off x="11582400" y="9614916"/>
            <a:ext cx="6089904" cy="548640"/>
          </a:xfrm>
        </p:spPr>
        <p:txBody>
          <a:bodyPr/>
          <a:lstStyle/>
          <a:p>
            <a:fld id="{1D8BD707-D9CF-40AE-B4C6-C98DA3205C09}" type="datetimeFigureOut">
              <a:rPr lang="en-US" smtClean="0"/>
              <a:t>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8" name="Straight Connector 7"/>
          <p:cNvSpPr>
            <a:spLocks noChangeShapeType="1"/>
          </p:cNvSpPr>
          <p:nvPr/>
        </p:nvSpPr>
        <p:spPr bwMode="auto">
          <a:xfrm flipV="1">
            <a:off x="9126161" y="2363479"/>
            <a:ext cx="17842" cy="7229336"/>
          </a:xfrm>
          <a:prstGeom prst="line">
            <a:avLst/>
          </a:prstGeom>
          <a:noFill/>
          <a:ln w="9525" cap="flat" cmpd="sng" algn="ctr">
            <a:solidFill>
              <a:schemeClr val="tx2"/>
            </a:solidFill>
            <a:prstDash val="sysDash"/>
            <a:round/>
            <a:headEnd type="none" w="med" len="med"/>
            <a:tailEnd type="none" w="med" len="med"/>
          </a:ln>
          <a:effectLst/>
        </p:spPr>
        <p:txBody>
          <a:bodyPr vert="horz" wrap="none" lIns="163284" tIns="81642" rIns="163284" bIns="81642" anchor="ctr" compatLnSpc="1"/>
          <a:lstStyle/>
          <a:p>
            <a:endParaRPr kumimoji="0" lang="en-US"/>
          </a:p>
        </p:txBody>
      </p:sp>
      <p:sp>
        <p:nvSpPr>
          <p:cNvPr id="10" name="Content Placeholder 9"/>
          <p:cNvSpPr>
            <a:spLocks noGrp="1"/>
          </p:cNvSpPr>
          <p:nvPr>
            <p:ph sz="half" idx="1"/>
          </p:nvPr>
        </p:nvSpPr>
        <p:spPr>
          <a:xfrm>
            <a:off x="603504" y="2057400"/>
            <a:ext cx="8077200" cy="7022592"/>
          </a:xfrm>
        </p:spPr>
        <p:txBody>
          <a:bodyPr/>
          <a:lstStyle>
            <a:lvl1pPr>
              <a:defRPr sz="4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9601200" y="2057400"/>
            <a:ext cx="8077200" cy="7022592"/>
          </a:xfrm>
        </p:spPr>
        <p:txBody>
          <a:bodyPr/>
          <a:lstStyle>
            <a:lvl1pPr>
              <a:defRPr sz="4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9144000" y="3300413"/>
            <a:ext cx="0" cy="6281928"/>
          </a:xfrm>
          <a:prstGeom prst="line">
            <a:avLst/>
          </a:prstGeom>
          <a:noFill/>
          <a:ln w="9525" cap="flat" cmpd="sng" algn="ctr">
            <a:solidFill>
              <a:schemeClr val="tx2"/>
            </a:solidFill>
            <a:prstDash val="sysDash"/>
            <a:round/>
            <a:headEnd type="none" w="med" len="med"/>
            <a:tailEnd type="none" w="med" len="med"/>
          </a:ln>
          <a:effectLst/>
        </p:spPr>
        <p:txBody>
          <a:bodyPr vert="horz" wrap="none" lIns="163284" tIns="81642" rIns="163284" bIns="81642" anchor="ctr" compatLnSpc="1"/>
          <a:lstStyle/>
          <a:p>
            <a:endParaRPr kumimoji="0" lang="en-US"/>
          </a:p>
        </p:txBody>
      </p:sp>
      <p:sp>
        <p:nvSpPr>
          <p:cNvPr id="20" name="Rectangle 19"/>
          <p:cNvSpPr>
            <a:spLocks noChangeArrowheads="1"/>
          </p:cNvSpPr>
          <p:nvPr/>
        </p:nvSpPr>
        <p:spPr bwMode="white">
          <a:xfrm>
            <a:off x="0" y="0"/>
            <a:ext cx="18288000" cy="21717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9" name="Rectangle 18"/>
          <p:cNvSpPr>
            <a:spLocks noChangeArrowheads="1"/>
          </p:cNvSpPr>
          <p:nvPr/>
        </p:nvSpPr>
        <p:spPr bwMode="white">
          <a:xfrm>
            <a:off x="0" y="10058400"/>
            <a:ext cx="18288000"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21" name="Rectangle 20"/>
          <p:cNvSpPr>
            <a:spLocks noChangeArrowheads="1"/>
          </p:cNvSpPr>
          <p:nvPr/>
        </p:nvSpPr>
        <p:spPr bwMode="white">
          <a:xfrm>
            <a:off x="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22" name="Rectangle 21"/>
          <p:cNvSpPr>
            <a:spLocks noChangeArrowheads="1"/>
          </p:cNvSpPr>
          <p:nvPr/>
        </p:nvSpPr>
        <p:spPr bwMode="white">
          <a:xfrm>
            <a:off x="1798320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1" name="Rectangle 10"/>
          <p:cNvSpPr/>
          <p:nvPr/>
        </p:nvSpPr>
        <p:spPr>
          <a:xfrm>
            <a:off x="304800" y="2057400"/>
            <a:ext cx="17666208" cy="13716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13" name="Rectangle 12"/>
          <p:cNvSpPr>
            <a:spLocks noChangeArrowheads="1"/>
          </p:cNvSpPr>
          <p:nvPr/>
        </p:nvSpPr>
        <p:spPr bwMode="auto">
          <a:xfrm>
            <a:off x="291846" y="9587484"/>
            <a:ext cx="17666208" cy="466344"/>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3" name="Text Placeholder 2"/>
          <p:cNvSpPr>
            <a:spLocks noGrp="1"/>
          </p:cNvSpPr>
          <p:nvPr>
            <p:ph type="body" idx="1"/>
          </p:nvPr>
        </p:nvSpPr>
        <p:spPr>
          <a:xfrm>
            <a:off x="603504" y="2286000"/>
            <a:ext cx="8080376" cy="1099461"/>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3900" b="1" dirty="0" smtClean="0">
                <a:solidFill>
                  <a:srgbClr val="FFFFFF"/>
                </a:solidFill>
              </a:defRPr>
            </a:lvl1pPr>
            <a:lvl2pPr>
              <a:buNone/>
              <a:defRPr sz="3600" b="1"/>
            </a:lvl2pPr>
            <a:lvl3pPr>
              <a:buNone/>
              <a:defRPr sz="3200" b="1"/>
            </a:lvl3pPr>
            <a:lvl4pPr>
              <a:buNone/>
              <a:defRPr sz="2900" b="1"/>
            </a:lvl4pPr>
            <a:lvl5pPr>
              <a:buNone/>
              <a:defRPr sz="29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9582661" y="2286000"/>
            <a:ext cx="8083550" cy="109728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3900" b="1"/>
            </a:lvl1pPr>
            <a:lvl2pPr>
              <a:buNone/>
              <a:defRPr sz="3600" b="1"/>
            </a:lvl2pPr>
            <a:lvl3pPr>
              <a:buNone/>
              <a:defRPr sz="3200" b="1"/>
            </a:lvl3pPr>
            <a:lvl4pPr>
              <a:buNone/>
              <a:defRPr sz="2900" b="1"/>
            </a:lvl4pPr>
            <a:lvl5pPr>
              <a:buNone/>
              <a:defRPr sz="29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t>6/3/2023</a:t>
            </a:fld>
            <a:endParaRPr lang="en-US"/>
          </a:p>
        </p:txBody>
      </p:sp>
      <p:sp>
        <p:nvSpPr>
          <p:cNvPr id="8" name="Footer Placeholder 7"/>
          <p:cNvSpPr>
            <a:spLocks noGrp="1"/>
          </p:cNvSpPr>
          <p:nvPr>
            <p:ph type="ftr" sz="quarter" idx="11"/>
          </p:nvPr>
        </p:nvSpPr>
        <p:spPr>
          <a:xfrm>
            <a:off x="609600" y="9614916"/>
            <a:ext cx="7162800" cy="548640"/>
          </a:xfrm>
        </p:spPr>
        <p:txBody>
          <a:bodyPr/>
          <a:lstStyle/>
          <a:p>
            <a:endParaRPr lang="en-US"/>
          </a:p>
        </p:txBody>
      </p:sp>
      <p:sp>
        <p:nvSpPr>
          <p:cNvPr id="15" name="Straight Connector 14"/>
          <p:cNvSpPr>
            <a:spLocks noChangeShapeType="1"/>
          </p:cNvSpPr>
          <p:nvPr/>
        </p:nvSpPr>
        <p:spPr bwMode="auto">
          <a:xfrm>
            <a:off x="304800" y="1920240"/>
            <a:ext cx="17666208"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163284" tIns="81642" rIns="163284" bIns="81642" anchor="ctr" compatLnSpc="1"/>
          <a:lstStyle/>
          <a:p>
            <a:endParaRPr kumimoji="0" lang="en-US"/>
          </a:p>
        </p:txBody>
      </p:sp>
      <p:sp>
        <p:nvSpPr>
          <p:cNvPr id="18" name="Rectangle 17"/>
          <p:cNvSpPr>
            <a:spLocks noChangeArrowheads="1"/>
          </p:cNvSpPr>
          <p:nvPr/>
        </p:nvSpPr>
        <p:spPr bwMode="auto">
          <a:xfrm>
            <a:off x="304800" y="233172"/>
            <a:ext cx="17666208" cy="9820656"/>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163284" tIns="81642" rIns="163284" bIns="81642" anchor="ctr" compatLnSpc="1"/>
          <a:lstStyle/>
          <a:p>
            <a:endParaRPr kumimoji="0" lang="en-US" dirty="0"/>
          </a:p>
        </p:txBody>
      </p:sp>
      <p:sp>
        <p:nvSpPr>
          <p:cNvPr id="24" name="Content Placeholder 23"/>
          <p:cNvSpPr>
            <a:spLocks noGrp="1"/>
          </p:cNvSpPr>
          <p:nvPr>
            <p:ph sz="quarter" idx="2"/>
          </p:nvPr>
        </p:nvSpPr>
        <p:spPr>
          <a:xfrm>
            <a:off x="603504" y="3707074"/>
            <a:ext cx="8083296" cy="5727606"/>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9601200" y="3707075"/>
            <a:ext cx="8077200" cy="573328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8534400" y="1434054"/>
            <a:ext cx="1219200" cy="9144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27" name="Oval 26"/>
          <p:cNvSpPr/>
          <p:nvPr/>
        </p:nvSpPr>
        <p:spPr>
          <a:xfrm>
            <a:off x="8723376" y="1575786"/>
            <a:ext cx="841248" cy="630936"/>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9" name="Slide Number Placeholder 8"/>
          <p:cNvSpPr>
            <a:spLocks noGrp="1"/>
          </p:cNvSpPr>
          <p:nvPr>
            <p:ph type="sldNum" sz="quarter" idx="12"/>
          </p:nvPr>
        </p:nvSpPr>
        <p:spPr>
          <a:xfrm>
            <a:off x="8686800" y="1563625"/>
            <a:ext cx="914400" cy="661988"/>
          </a:xfrm>
        </p:spPr>
        <p:txBody>
          <a:bodyPr/>
          <a:lstStyle>
            <a:lvl1pPr algn="ctr">
              <a:defRPr/>
            </a:lvl1pPr>
          </a:lstStyle>
          <a:p>
            <a:fld id="{B6F15528-21DE-4FAA-801E-634DDDAF4B2B}" type="slidenum">
              <a:rPr lang="en-US" smtClean="0"/>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6/3/2023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686800" y="1554031"/>
            <a:ext cx="914400" cy="661988"/>
          </a:xfrm>
        </p:spPr>
        <p:txBody>
          <a:bodyPr/>
          <a:lstStyle/>
          <a:p>
            <a:fld id="{B6F15528-21DE-4FAA-801E-634DDDAF4B2B}"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10058400"/>
            <a:ext cx="18288000"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8" name="Rectangle 7"/>
          <p:cNvSpPr>
            <a:spLocks noChangeArrowheads="1"/>
          </p:cNvSpPr>
          <p:nvPr/>
        </p:nvSpPr>
        <p:spPr bwMode="white">
          <a:xfrm>
            <a:off x="0" y="0"/>
            <a:ext cx="18288000" cy="2331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0" name="Rectangle 9"/>
          <p:cNvSpPr>
            <a:spLocks noChangeArrowheads="1"/>
          </p:cNvSpPr>
          <p:nvPr/>
        </p:nvSpPr>
        <p:spPr bwMode="white">
          <a:xfrm>
            <a:off x="1798320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9" name="Rectangle 8"/>
          <p:cNvSpPr>
            <a:spLocks noChangeArrowheads="1"/>
          </p:cNvSpPr>
          <p:nvPr/>
        </p:nvSpPr>
        <p:spPr bwMode="white">
          <a:xfrm>
            <a:off x="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5" name="Rectangle 4"/>
          <p:cNvSpPr>
            <a:spLocks noChangeArrowheads="1"/>
          </p:cNvSpPr>
          <p:nvPr/>
        </p:nvSpPr>
        <p:spPr bwMode="auto">
          <a:xfrm>
            <a:off x="292608" y="9587485"/>
            <a:ext cx="17666208" cy="464345"/>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6" name="Rectangle 5"/>
          <p:cNvSpPr>
            <a:spLocks noChangeArrowheads="1"/>
          </p:cNvSpPr>
          <p:nvPr/>
        </p:nvSpPr>
        <p:spPr bwMode="auto">
          <a:xfrm>
            <a:off x="304800" y="237744"/>
            <a:ext cx="17666208" cy="9820656"/>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163284" tIns="81642" rIns="163284" bIns="81642"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t>6/3/2023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534400" y="9486900"/>
            <a:ext cx="1219200" cy="661986"/>
          </a:xfrm>
        </p:spPr>
        <p:txBody>
          <a:bodyPr/>
          <a:lstStyle>
            <a:lvl1pPr>
              <a:defRPr>
                <a:solidFill>
                  <a:srgbClr val="FFFFFF"/>
                </a:solidFill>
              </a:defRPr>
            </a:lvl1pPr>
          </a:lstStyle>
          <a:p>
            <a:fld id="{B6F15528-21DE-4FAA-801E-634DDDAF4B2B}"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304800" y="228600"/>
            <a:ext cx="17666208" cy="4572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5" name="Rectangle 14"/>
          <p:cNvSpPr>
            <a:spLocks noChangeArrowheads="1"/>
          </p:cNvSpPr>
          <p:nvPr/>
        </p:nvSpPr>
        <p:spPr bwMode="white">
          <a:xfrm>
            <a:off x="0" y="10058400"/>
            <a:ext cx="18288000"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8" name="Rectangle 17"/>
          <p:cNvSpPr>
            <a:spLocks noChangeArrowheads="1"/>
          </p:cNvSpPr>
          <p:nvPr/>
        </p:nvSpPr>
        <p:spPr bwMode="white">
          <a:xfrm>
            <a:off x="1798320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6" name="Rectangle 15"/>
          <p:cNvSpPr>
            <a:spLocks noChangeArrowheads="1"/>
          </p:cNvSpPr>
          <p:nvPr/>
        </p:nvSpPr>
        <p:spPr bwMode="white">
          <a:xfrm>
            <a:off x="0" y="0"/>
            <a:ext cx="18288000" cy="17830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7" name="Rectangle 16"/>
          <p:cNvSpPr>
            <a:spLocks noChangeArrowheads="1"/>
          </p:cNvSpPr>
          <p:nvPr/>
        </p:nvSpPr>
        <p:spPr bwMode="white">
          <a:xfrm>
            <a:off x="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3" name="Rectangle 12"/>
          <p:cNvSpPr/>
          <p:nvPr/>
        </p:nvSpPr>
        <p:spPr>
          <a:xfrm>
            <a:off x="304800" y="914400"/>
            <a:ext cx="5486400" cy="88011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2" name="Title 1"/>
          <p:cNvSpPr>
            <a:spLocks noGrp="1"/>
          </p:cNvSpPr>
          <p:nvPr>
            <p:ph type="title"/>
          </p:nvPr>
        </p:nvSpPr>
        <p:spPr>
          <a:xfrm>
            <a:off x="762000" y="1371600"/>
            <a:ext cx="4724400" cy="1485900"/>
          </a:xfrm>
        </p:spPr>
        <p:txBody>
          <a:bodyPr anchor="b">
            <a:noAutofit/>
          </a:bodyPr>
          <a:lstStyle>
            <a:lvl1pPr algn="l">
              <a:buNone/>
              <a:defRPr sz="39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762000" y="2971801"/>
            <a:ext cx="4724400" cy="6217445"/>
          </a:xfrm>
        </p:spPr>
        <p:txBody>
          <a:bodyPr/>
          <a:lstStyle>
            <a:lvl1pPr marL="0" indent="0">
              <a:spcAft>
                <a:spcPts val="1786"/>
              </a:spcAft>
              <a:buNone/>
              <a:defRPr sz="2900">
                <a:solidFill>
                  <a:srgbClr val="FFFFFF"/>
                </a:solidFill>
              </a:defRPr>
            </a:lvl1pPr>
            <a:lvl2pPr>
              <a:buNone/>
              <a:defRPr sz="2100"/>
            </a:lvl2pPr>
            <a:lvl3pPr>
              <a:buNone/>
              <a:defRPr sz="1800"/>
            </a:lvl3pPr>
            <a:lvl4pPr>
              <a:buNone/>
              <a:defRPr sz="1600"/>
            </a:lvl4pPr>
            <a:lvl5pPr>
              <a:buNone/>
              <a:defRPr sz="16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304800" y="228600"/>
            <a:ext cx="17666208" cy="9820656"/>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163284" tIns="81642" rIns="163284" bIns="81642" anchor="ctr" compatLnSpc="1"/>
          <a:lstStyle/>
          <a:p>
            <a:endParaRPr kumimoji="0" lang="en-US" dirty="0"/>
          </a:p>
        </p:txBody>
      </p:sp>
      <p:sp>
        <p:nvSpPr>
          <p:cNvPr id="9" name="Straight Connector 8"/>
          <p:cNvSpPr>
            <a:spLocks noChangeShapeType="1"/>
          </p:cNvSpPr>
          <p:nvPr/>
        </p:nvSpPr>
        <p:spPr bwMode="auto">
          <a:xfrm>
            <a:off x="304800" y="800100"/>
            <a:ext cx="17666208"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163284" tIns="81642" rIns="163284" bIns="81642" anchor="ctr" compatLnSpc="1"/>
          <a:lstStyle/>
          <a:p>
            <a:endParaRPr kumimoji="0" lang="en-US"/>
          </a:p>
        </p:txBody>
      </p:sp>
      <p:sp>
        <p:nvSpPr>
          <p:cNvPr id="20" name="Content Placeholder 19"/>
          <p:cNvSpPr>
            <a:spLocks noGrp="1"/>
          </p:cNvSpPr>
          <p:nvPr>
            <p:ph sz="quarter" idx="1"/>
          </p:nvPr>
        </p:nvSpPr>
        <p:spPr>
          <a:xfrm>
            <a:off x="6248400" y="1028700"/>
            <a:ext cx="11277600" cy="81153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2590800" y="342900"/>
            <a:ext cx="1219200" cy="9144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11" name="Oval 10"/>
          <p:cNvSpPr/>
          <p:nvPr/>
        </p:nvSpPr>
        <p:spPr>
          <a:xfrm>
            <a:off x="2779776" y="484632"/>
            <a:ext cx="841248" cy="630936"/>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7" name="Slide Number Placeholder 6"/>
          <p:cNvSpPr>
            <a:spLocks noGrp="1"/>
          </p:cNvSpPr>
          <p:nvPr>
            <p:ph type="sldNum" sz="quarter" idx="12"/>
          </p:nvPr>
        </p:nvSpPr>
        <p:spPr>
          <a:xfrm>
            <a:off x="2743200" y="469108"/>
            <a:ext cx="914400" cy="661988"/>
          </a:xfrm>
        </p:spPr>
        <p:txBody>
          <a:bodyPr/>
          <a:lstStyle>
            <a:lvl1pPr>
              <a:defRPr>
                <a:solidFill>
                  <a:schemeClr val="accent3">
                    <a:shade val="75000"/>
                  </a:schemeClr>
                </a:solidFill>
              </a:defRPr>
            </a:lvl1pPr>
          </a:lstStyle>
          <a:p>
            <a:fld id="{B6F15528-21DE-4FAA-801E-634DDDAF4B2B}" type="slidenum">
              <a:rPr lang="en-US" smtClean="0"/>
              <a:t>‹#›</a:t>
            </a:fld>
            <a:endParaRPr lang="en-US"/>
          </a:p>
        </p:txBody>
      </p:sp>
      <p:sp>
        <p:nvSpPr>
          <p:cNvPr id="21" name="Rectangle 20"/>
          <p:cNvSpPr>
            <a:spLocks noChangeArrowheads="1"/>
          </p:cNvSpPr>
          <p:nvPr/>
        </p:nvSpPr>
        <p:spPr bwMode="auto">
          <a:xfrm>
            <a:off x="298704" y="9582578"/>
            <a:ext cx="17666208" cy="464345"/>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t>6/3/2023</a:t>
            </a:fld>
            <a:endParaRPr lang="en-US"/>
          </a:p>
        </p:txBody>
      </p:sp>
      <p:sp>
        <p:nvSpPr>
          <p:cNvPr id="6" name="Footer Placeholder 5"/>
          <p:cNvSpPr>
            <a:spLocks noGrp="1"/>
          </p:cNvSpPr>
          <p:nvPr>
            <p:ph type="ftr" sz="quarter" idx="11"/>
          </p:nvPr>
        </p:nvSpPr>
        <p:spPr>
          <a:xfrm>
            <a:off x="603504" y="9616272"/>
            <a:ext cx="6766560" cy="54864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23376" y="1539558"/>
            <a:ext cx="914400" cy="661988"/>
          </a:xfrm>
        </p:spPr>
        <p:txBody>
          <a:bodyPr/>
          <a:lstStyle/>
          <a:p>
            <a:fld id="{B6F15528-21DE-4FAA-801E-634DDDAF4B2B}" type="slidenum">
              <a:rPr lang="en-US" smtClean="0"/>
              <a:t>‹#›</a:t>
            </a:fld>
            <a:endParaRPr lang="en-US"/>
          </a:p>
        </p:txBody>
      </p:sp>
      <p:sp>
        <p:nvSpPr>
          <p:cNvPr id="8" name="Content Placeholder 7"/>
          <p:cNvSpPr>
            <a:spLocks noGrp="1"/>
          </p:cNvSpPr>
          <p:nvPr>
            <p:ph sz="quarter" idx="1"/>
          </p:nvPr>
        </p:nvSpPr>
        <p:spPr>
          <a:xfrm>
            <a:off x="603504" y="2290572"/>
            <a:ext cx="17007840" cy="6858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304800" y="800100"/>
            <a:ext cx="17666208"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163284" tIns="81642" rIns="163284" bIns="81642" anchor="ctr" compatLnSpc="1"/>
          <a:lstStyle/>
          <a:p>
            <a:endParaRPr kumimoji="0" lang="en-US"/>
          </a:p>
        </p:txBody>
      </p:sp>
      <p:sp>
        <p:nvSpPr>
          <p:cNvPr id="19" name="Rectangle 18"/>
          <p:cNvSpPr>
            <a:spLocks noChangeArrowheads="1"/>
          </p:cNvSpPr>
          <p:nvPr/>
        </p:nvSpPr>
        <p:spPr bwMode="white">
          <a:xfrm>
            <a:off x="0" y="10058400"/>
            <a:ext cx="18288000"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6" name="Rectangle 15"/>
          <p:cNvSpPr>
            <a:spLocks noChangeArrowheads="1"/>
          </p:cNvSpPr>
          <p:nvPr/>
        </p:nvSpPr>
        <p:spPr bwMode="white">
          <a:xfrm>
            <a:off x="1798320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7" name="Rectangle 16"/>
          <p:cNvSpPr>
            <a:spLocks noChangeArrowheads="1"/>
          </p:cNvSpPr>
          <p:nvPr/>
        </p:nvSpPr>
        <p:spPr bwMode="white">
          <a:xfrm>
            <a:off x="0" y="0"/>
            <a:ext cx="18288000"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8" name="Rectangle 17"/>
          <p:cNvSpPr>
            <a:spLocks noChangeArrowheads="1"/>
          </p:cNvSpPr>
          <p:nvPr/>
        </p:nvSpPr>
        <p:spPr bwMode="white">
          <a:xfrm>
            <a:off x="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dirty="0"/>
          </a:p>
        </p:txBody>
      </p:sp>
      <p:sp>
        <p:nvSpPr>
          <p:cNvPr id="20" name="Rectangle 19"/>
          <p:cNvSpPr>
            <a:spLocks noChangeArrowheads="1"/>
          </p:cNvSpPr>
          <p:nvPr/>
        </p:nvSpPr>
        <p:spPr bwMode="auto">
          <a:xfrm>
            <a:off x="304800" y="228600"/>
            <a:ext cx="17666208" cy="452628"/>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8" name="Rectangle 7"/>
          <p:cNvSpPr/>
          <p:nvPr/>
        </p:nvSpPr>
        <p:spPr>
          <a:xfrm>
            <a:off x="304800" y="914400"/>
            <a:ext cx="5486400" cy="88011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15" name="Rectangle 14"/>
          <p:cNvSpPr>
            <a:spLocks noChangeArrowheads="1"/>
          </p:cNvSpPr>
          <p:nvPr/>
        </p:nvSpPr>
        <p:spPr bwMode="auto">
          <a:xfrm>
            <a:off x="304800" y="233172"/>
            <a:ext cx="17666208" cy="9820656"/>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163284" tIns="81642" rIns="163284" bIns="81642" anchor="ctr" compatLnSpc="1"/>
          <a:lstStyle/>
          <a:p>
            <a:endParaRPr kumimoji="0" lang="en-US" dirty="0"/>
          </a:p>
        </p:txBody>
      </p:sp>
      <p:sp>
        <p:nvSpPr>
          <p:cNvPr id="12" name="Oval 11"/>
          <p:cNvSpPr/>
          <p:nvPr/>
        </p:nvSpPr>
        <p:spPr>
          <a:xfrm>
            <a:off x="2590800" y="342900"/>
            <a:ext cx="1219200" cy="9144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13" name="Oval 12"/>
          <p:cNvSpPr/>
          <p:nvPr/>
        </p:nvSpPr>
        <p:spPr>
          <a:xfrm>
            <a:off x="2779776" y="484632"/>
            <a:ext cx="841248" cy="630936"/>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7" name="Slide Number Placeholder 6"/>
          <p:cNvSpPr>
            <a:spLocks noGrp="1"/>
          </p:cNvSpPr>
          <p:nvPr>
            <p:ph type="sldNum" sz="quarter" idx="12"/>
          </p:nvPr>
        </p:nvSpPr>
        <p:spPr>
          <a:xfrm>
            <a:off x="2743200" y="469108"/>
            <a:ext cx="914400" cy="661988"/>
          </a:xfrm>
        </p:spPr>
        <p:txBody>
          <a:bodyPr/>
          <a:lstStyle/>
          <a:p>
            <a:fld id="{B6F15528-21DE-4FAA-801E-634DDDAF4B2B}" type="slidenum">
              <a:rPr lang="en-US" smtClean="0"/>
              <a:t>‹#›</a:t>
            </a:fld>
            <a:endParaRPr lang="en-US"/>
          </a:p>
        </p:txBody>
      </p:sp>
      <p:sp>
        <p:nvSpPr>
          <p:cNvPr id="2" name="Title 1"/>
          <p:cNvSpPr>
            <a:spLocks noGrp="1"/>
          </p:cNvSpPr>
          <p:nvPr>
            <p:ph type="title"/>
          </p:nvPr>
        </p:nvSpPr>
        <p:spPr>
          <a:xfrm>
            <a:off x="6000750" y="7543800"/>
            <a:ext cx="11734800" cy="1828800"/>
          </a:xfrm>
        </p:spPr>
        <p:txBody>
          <a:bodyPr anchor="t">
            <a:noAutofit/>
          </a:bodyPr>
          <a:lstStyle>
            <a:lvl1pPr algn="l">
              <a:buNone/>
              <a:defRPr sz="43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6000750" y="914400"/>
            <a:ext cx="11734800" cy="6400800"/>
          </a:xfrm>
        </p:spPr>
        <p:txBody>
          <a:bodyPr/>
          <a:lstStyle>
            <a:lvl1pPr marL="0" indent="0">
              <a:buNone/>
              <a:defRPr sz="57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762000" y="1485900"/>
            <a:ext cx="4876800" cy="7886700"/>
          </a:xfrm>
        </p:spPr>
        <p:txBody>
          <a:bodyPr/>
          <a:lstStyle>
            <a:lvl1pPr marL="0" indent="0">
              <a:spcAft>
                <a:spcPts val="1786"/>
              </a:spcAft>
              <a:buFontTx/>
              <a:buNone/>
              <a:defRPr sz="2900">
                <a:solidFill>
                  <a:srgbClr val="FFFFFF"/>
                </a:solidFill>
              </a:defRPr>
            </a:lvl1pPr>
            <a:lvl2pPr>
              <a:defRPr sz="2100"/>
            </a:lvl2pPr>
            <a:lvl3pPr>
              <a:defRPr sz="1800"/>
            </a:lvl3pPr>
            <a:lvl4pPr>
              <a:defRPr sz="1600"/>
            </a:lvl4pPr>
            <a:lvl5pPr>
              <a:defRPr sz="16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298704" y="9582578"/>
            <a:ext cx="17666208" cy="464345"/>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5" name="Date Placeholder 4"/>
          <p:cNvSpPr>
            <a:spLocks noGrp="1"/>
          </p:cNvSpPr>
          <p:nvPr>
            <p:ph type="dt" sz="half" idx="10"/>
          </p:nvPr>
        </p:nvSpPr>
        <p:spPr>
          <a:xfrm>
            <a:off x="11576304" y="9607476"/>
            <a:ext cx="6089904" cy="548640"/>
          </a:xfrm>
        </p:spPr>
        <p:txBody>
          <a:bodyPr/>
          <a:lstStyle/>
          <a:p>
            <a:fld id="{1D8BD707-D9CF-40AE-B4C6-C98DA3205C09}" type="datetimeFigureOut">
              <a:rPr lang="en-US" smtClean="0"/>
              <a:t>6/3/2023</a:t>
            </a:fld>
            <a:endParaRPr lang="en-US"/>
          </a:p>
        </p:txBody>
      </p:sp>
      <p:sp>
        <p:nvSpPr>
          <p:cNvPr id="6" name="Footer Placeholder 5"/>
          <p:cNvSpPr>
            <a:spLocks noGrp="1"/>
          </p:cNvSpPr>
          <p:nvPr>
            <p:ph type="ftr" sz="quarter" idx="11"/>
          </p:nvPr>
        </p:nvSpPr>
        <p:spPr>
          <a:xfrm>
            <a:off x="603504" y="9616272"/>
            <a:ext cx="7168896" cy="548640"/>
          </a:xfrm>
        </p:spPr>
        <p:txBody>
          <a:body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10058400"/>
            <a:ext cx="18288000"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8" name="Rectangle 7"/>
          <p:cNvSpPr>
            <a:spLocks noChangeArrowheads="1"/>
          </p:cNvSpPr>
          <p:nvPr/>
        </p:nvSpPr>
        <p:spPr bwMode="white">
          <a:xfrm>
            <a:off x="14020800" y="0"/>
            <a:ext cx="42672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9" name="Rectangle 8"/>
          <p:cNvSpPr>
            <a:spLocks noChangeArrowheads="1"/>
          </p:cNvSpPr>
          <p:nvPr/>
        </p:nvSpPr>
        <p:spPr bwMode="white">
          <a:xfrm>
            <a:off x="0" y="0"/>
            <a:ext cx="18288000" cy="2331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0" name="Rectangle 9"/>
          <p:cNvSpPr>
            <a:spLocks noChangeArrowheads="1"/>
          </p:cNvSpPr>
          <p:nvPr/>
        </p:nvSpPr>
        <p:spPr bwMode="white">
          <a:xfrm>
            <a:off x="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1" name="Rectangle 10"/>
          <p:cNvSpPr>
            <a:spLocks noChangeArrowheads="1"/>
          </p:cNvSpPr>
          <p:nvPr/>
        </p:nvSpPr>
        <p:spPr bwMode="auto">
          <a:xfrm>
            <a:off x="292608" y="9587485"/>
            <a:ext cx="17666208" cy="464345"/>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2" name="Rectangle 11"/>
          <p:cNvSpPr>
            <a:spLocks noChangeArrowheads="1"/>
          </p:cNvSpPr>
          <p:nvPr/>
        </p:nvSpPr>
        <p:spPr bwMode="auto">
          <a:xfrm>
            <a:off x="304800" y="233172"/>
            <a:ext cx="17666208" cy="9820656"/>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163284" tIns="81642" rIns="163284" bIns="81642" anchor="ctr" compatLnSpc="1"/>
          <a:lstStyle/>
          <a:p>
            <a:endParaRPr kumimoji="0" lang="en-US" dirty="0"/>
          </a:p>
        </p:txBody>
      </p:sp>
      <p:sp>
        <p:nvSpPr>
          <p:cNvPr id="13" name="Straight Connector 12"/>
          <p:cNvSpPr>
            <a:spLocks noChangeShapeType="1"/>
          </p:cNvSpPr>
          <p:nvPr/>
        </p:nvSpPr>
        <p:spPr bwMode="auto">
          <a:xfrm rot="5400000">
            <a:off x="9605010" y="4917186"/>
            <a:ext cx="9368028"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163284" tIns="81642" rIns="163284" bIns="81642" anchor="ctr" compatLnSpc="1"/>
          <a:lstStyle/>
          <a:p>
            <a:endParaRPr kumimoji="0" lang="en-US"/>
          </a:p>
        </p:txBody>
      </p:sp>
      <p:sp>
        <p:nvSpPr>
          <p:cNvPr id="14" name="Oval 13"/>
          <p:cNvSpPr/>
          <p:nvPr/>
        </p:nvSpPr>
        <p:spPr>
          <a:xfrm>
            <a:off x="13679424" y="4388645"/>
            <a:ext cx="1219200" cy="9144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15" name="Oval 14"/>
          <p:cNvSpPr/>
          <p:nvPr/>
        </p:nvSpPr>
        <p:spPr>
          <a:xfrm>
            <a:off x="13868400" y="4530377"/>
            <a:ext cx="841248" cy="630936"/>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6" name="Slide Number Placeholder 5"/>
          <p:cNvSpPr>
            <a:spLocks noGrp="1"/>
          </p:cNvSpPr>
          <p:nvPr>
            <p:ph type="sldNum" sz="quarter" idx="12"/>
          </p:nvPr>
        </p:nvSpPr>
        <p:spPr>
          <a:xfrm>
            <a:off x="13831824" y="4514852"/>
            <a:ext cx="914400" cy="661988"/>
          </a:xfrm>
        </p:spPr>
        <p:txBody>
          <a:bodyPr/>
          <a:lstStyle/>
          <a:p>
            <a:fld id="{B6F15528-21DE-4FAA-801E-634DDDAF4B2B}" type="slidenum">
              <a:rPr lang="en-US" smtClean="0"/>
              <a:t>‹#›</a:t>
            </a:fld>
            <a:endParaRPr lang="en-US"/>
          </a:p>
        </p:txBody>
      </p:sp>
      <p:sp>
        <p:nvSpPr>
          <p:cNvPr id="3" name="Vertical Text Placeholder 2"/>
          <p:cNvSpPr>
            <a:spLocks noGrp="1"/>
          </p:cNvSpPr>
          <p:nvPr>
            <p:ph type="body" orient="vert" idx="1"/>
          </p:nvPr>
        </p:nvSpPr>
        <p:spPr>
          <a:xfrm>
            <a:off x="609600" y="457200"/>
            <a:ext cx="13106400" cy="8732049"/>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14782800" y="457202"/>
            <a:ext cx="2895600" cy="8777288"/>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3" tIns="81642" rIns="163283" bIns="81642" anchor="ctr" compatLnSpc="1"/>
          <a:lstStyle/>
          <a:p>
            <a:endParaRPr kumimoji="0" lang="en-US"/>
          </a:p>
        </p:txBody>
      </p:sp>
      <p:sp>
        <p:nvSpPr>
          <p:cNvPr id="15" name="Rectangle 14"/>
          <p:cNvSpPr>
            <a:spLocks noChangeArrowheads="1"/>
          </p:cNvSpPr>
          <p:nvPr/>
        </p:nvSpPr>
        <p:spPr bwMode="white">
          <a:xfrm>
            <a:off x="0" y="10058400"/>
            <a:ext cx="18288000"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3" tIns="81642" rIns="163283" bIns="81642" anchor="ctr" compatLnSpc="1"/>
          <a:lstStyle/>
          <a:p>
            <a:endParaRPr kumimoji="0" lang="en-US"/>
          </a:p>
        </p:txBody>
      </p:sp>
      <p:sp>
        <p:nvSpPr>
          <p:cNvPr id="16" name="Rectangle 15"/>
          <p:cNvSpPr>
            <a:spLocks noChangeArrowheads="1"/>
          </p:cNvSpPr>
          <p:nvPr/>
        </p:nvSpPr>
        <p:spPr bwMode="white">
          <a:xfrm>
            <a:off x="0" y="0"/>
            <a:ext cx="18288000"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3" tIns="81642" rIns="163283" bIns="81642" anchor="ctr" compatLnSpc="1"/>
          <a:lstStyle/>
          <a:p>
            <a:endParaRPr kumimoji="0" lang="en-US"/>
          </a:p>
        </p:txBody>
      </p:sp>
      <p:sp>
        <p:nvSpPr>
          <p:cNvPr id="18" name="Rectangle 17"/>
          <p:cNvSpPr>
            <a:spLocks noChangeArrowheads="1"/>
          </p:cNvSpPr>
          <p:nvPr/>
        </p:nvSpPr>
        <p:spPr bwMode="white">
          <a:xfrm>
            <a:off x="17983200" y="28575"/>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3" tIns="81642" rIns="163283" bIns="81642" anchor="ctr" compatLnSpc="1"/>
          <a:lstStyle/>
          <a:p>
            <a:endParaRPr kumimoji="0" lang="en-US"/>
          </a:p>
        </p:txBody>
      </p:sp>
      <p:sp>
        <p:nvSpPr>
          <p:cNvPr id="19" name="Rectangle 18"/>
          <p:cNvSpPr>
            <a:spLocks noChangeArrowheads="1"/>
          </p:cNvSpPr>
          <p:nvPr/>
        </p:nvSpPr>
        <p:spPr bwMode="white">
          <a:xfrm>
            <a:off x="304800" y="3429000"/>
            <a:ext cx="17666208" cy="4572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3" tIns="81642" rIns="163283" bIns="81642" anchor="ctr" compatLnSpc="1"/>
          <a:lstStyle/>
          <a:p>
            <a:endParaRPr kumimoji="0" lang="en-US"/>
          </a:p>
        </p:txBody>
      </p:sp>
      <p:sp>
        <p:nvSpPr>
          <p:cNvPr id="12" name="Rectangle 11"/>
          <p:cNvSpPr>
            <a:spLocks noChangeArrowheads="1"/>
          </p:cNvSpPr>
          <p:nvPr/>
        </p:nvSpPr>
        <p:spPr bwMode="auto">
          <a:xfrm>
            <a:off x="310896" y="213528"/>
            <a:ext cx="17666208" cy="3209544"/>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163283" tIns="81642" rIns="163283" bIns="81642" anchor="ctr" compatLnSpc="1"/>
          <a:lstStyle/>
          <a:p>
            <a:endParaRPr kumimoji="0" lang="en-US"/>
          </a:p>
        </p:txBody>
      </p:sp>
      <p:sp>
        <p:nvSpPr>
          <p:cNvPr id="3" name="Text Placeholder 2"/>
          <p:cNvSpPr>
            <a:spLocks noGrp="1"/>
          </p:cNvSpPr>
          <p:nvPr>
            <p:ph type="body" idx="1"/>
          </p:nvPr>
        </p:nvSpPr>
        <p:spPr>
          <a:xfrm>
            <a:off x="2736852" y="4114800"/>
            <a:ext cx="12960348" cy="2509838"/>
          </a:xfrm>
        </p:spPr>
        <p:txBody>
          <a:bodyPr anchor="t"/>
          <a:lstStyle>
            <a:lvl1pPr marL="0" indent="0" algn="ctr">
              <a:buNone/>
              <a:defRPr sz="2900" b="1" cap="all" spc="446" baseline="0">
                <a:solidFill>
                  <a:schemeClr val="tx2"/>
                </a:solidFill>
              </a:defRPr>
            </a:lvl1pPr>
            <a:lvl2pPr>
              <a:buNone/>
              <a:defRPr sz="3200">
                <a:solidFill>
                  <a:schemeClr val="tx1">
                    <a:tint val="75000"/>
                  </a:schemeClr>
                </a:solidFill>
              </a:defRPr>
            </a:lvl2pPr>
            <a:lvl3pPr>
              <a:buNone/>
              <a:defRPr sz="2900">
                <a:solidFill>
                  <a:schemeClr val="tx1">
                    <a:tint val="75000"/>
                  </a:schemeClr>
                </a:solidFill>
              </a:defRPr>
            </a:lvl3pPr>
            <a:lvl4pPr>
              <a:buNone/>
              <a:defRPr sz="2500">
                <a:solidFill>
                  <a:schemeClr val="tx1">
                    <a:tint val="75000"/>
                  </a:schemeClr>
                </a:solidFill>
              </a:defRPr>
            </a:lvl4pPr>
            <a:lvl5pPr>
              <a:buNone/>
              <a:defRPr sz="25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292608" y="9587486"/>
            <a:ext cx="17666208" cy="464345"/>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63283" tIns="81642" rIns="163283" bIns="81642" anchor="ctr" compatLnSpc="1"/>
          <a:lstStyle/>
          <a:p>
            <a:endParaRPr kumimoji="0" lang="en-US"/>
          </a:p>
        </p:txBody>
      </p:sp>
      <p:sp>
        <p:nvSpPr>
          <p:cNvPr id="14" name="Rectangle 13"/>
          <p:cNvSpPr>
            <a:spLocks noChangeArrowheads="1"/>
          </p:cNvSpPr>
          <p:nvPr/>
        </p:nvSpPr>
        <p:spPr bwMode="auto">
          <a:xfrm>
            <a:off x="304800" y="228600"/>
            <a:ext cx="17666208" cy="9820656"/>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163283" tIns="81642" rIns="163283" bIns="81642"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6/3/2023</a:t>
            </a:fld>
            <a:endParaRPr lang="en-US"/>
          </a:p>
        </p:txBody>
      </p:sp>
      <p:sp>
        <p:nvSpPr>
          <p:cNvPr id="8" name="Straight Connector 7"/>
          <p:cNvSpPr>
            <a:spLocks noChangeShapeType="1"/>
          </p:cNvSpPr>
          <p:nvPr/>
        </p:nvSpPr>
        <p:spPr bwMode="auto">
          <a:xfrm>
            <a:off x="304800" y="3657600"/>
            <a:ext cx="17666208"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163283" tIns="81642" rIns="163283" bIns="81642" anchor="ctr" compatLnSpc="1"/>
          <a:lstStyle/>
          <a:p>
            <a:endParaRPr kumimoji="0" lang="en-US"/>
          </a:p>
        </p:txBody>
      </p:sp>
      <p:sp>
        <p:nvSpPr>
          <p:cNvPr id="10" name="Oval 9"/>
          <p:cNvSpPr/>
          <p:nvPr/>
        </p:nvSpPr>
        <p:spPr>
          <a:xfrm>
            <a:off x="8534400" y="3172968"/>
            <a:ext cx="1219200" cy="9144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3" tIns="81642" rIns="163283" bIns="81642" anchor="ctr"/>
          <a:lstStyle/>
          <a:p>
            <a:pPr algn="ctr" eaLnBrk="1" latinLnBrk="0" hangingPunct="1"/>
            <a:endParaRPr kumimoji="0" lang="en-US"/>
          </a:p>
        </p:txBody>
      </p:sp>
      <p:sp>
        <p:nvSpPr>
          <p:cNvPr id="11" name="Oval 10"/>
          <p:cNvSpPr/>
          <p:nvPr/>
        </p:nvSpPr>
        <p:spPr>
          <a:xfrm>
            <a:off x="8723376" y="3314700"/>
            <a:ext cx="841248" cy="630936"/>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163283" tIns="81642" rIns="163283" bIns="81642" anchor="ctr"/>
          <a:lstStyle/>
          <a:p>
            <a:pPr algn="ctr" eaLnBrk="1" latinLnBrk="0" hangingPunct="1"/>
            <a:endParaRPr kumimoji="0" lang="en-US"/>
          </a:p>
        </p:txBody>
      </p:sp>
      <p:sp>
        <p:nvSpPr>
          <p:cNvPr id="6" name="Slide Number Placeholder 5"/>
          <p:cNvSpPr>
            <a:spLocks noGrp="1"/>
          </p:cNvSpPr>
          <p:nvPr>
            <p:ph type="sldNum" sz="quarter" idx="12"/>
          </p:nvPr>
        </p:nvSpPr>
        <p:spPr>
          <a:xfrm>
            <a:off x="8686800" y="3299177"/>
            <a:ext cx="914400" cy="661988"/>
          </a:xfrm>
        </p:spPr>
        <p:txBody>
          <a:bodyPr/>
          <a:lstStyle>
            <a:lvl1pPr>
              <a:defRPr>
                <a:solidFill>
                  <a:schemeClr val="accent3">
                    <a:shade val="75000"/>
                  </a:schemeClr>
                </a:solidFill>
              </a:defRPr>
            </a:lvl1pPr>
          </a:lstStyle>
          <a:p>
            <a:fld id="{B6F15528-21DE-4FAA-801E-634DDDAF4B2B}" type="slidenum">
              <a:rPr lang="en-US" smtClean="0"/>
              <a:t>‹#›</a:t>
            </a:fld>
            <a:endParaRPr lang="en-US"/>
          </a:p>
        </p:txBody>
      </p:sp>
      <p:sp>
        <p:nvSpPr>
          <p:cNvPr id="2" name="Title 1"/>
          <p:cNvSpPr>
            <a:spLocks noGrp="1"/>
          </p:cNvSpPr>
          <p:nvPr>
            <p:ph type="title"/>
          </p:nvPr>
        </p:nvSpPr>
        <p:spPr>
          <a:xfrm>
            <a:off x="1444626" y="800100"/>
            <a:ext cx="15544800" cy="2286000"/>
          </a:xfrm>
        </p:spPr>
        <p:txBody>
          <a:bodyPr anchor="b"/>
          <a:lstStyle>
            <a:lvl1pPr algn="ctr">
              <a:buNone/>
              <a:defRPr sz="75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342900"/>
            <a:ext cx="17068800" cy="1138428"/>
          </a:xfrm>
        </p:spPr>
        <p:txBody>
          <a:bodyPr/>
          <a:lstStyle/>
          <a:p>
            <a:r>
              <a:rPr kumimoji="0" lang="en-US"/>
              <a:t>Click to edit Master title style</a:t>
            </a:r>
          </a:p>
        </p:txBody>
      </p:sp>
      <p:sp>
        <p:nvSpPr>
          <p:cNvPr id="5" name="Date Placeholder 4"/>
          <p:cNvSpPr>
            <a:spLocks noGrp="1"/>
          </p:cNvSpPr>
          <p:nvPr>
            <p:ph type="dt" sz="half" idx="10"/>
          </p:nvPr>
        </p:nvSpPr>
        <p:spPr>
          <a:xfrm>
            <a:off x="11582400" y="9614916"/>
            <a:ext cx="6089904" cy="548640"/>
          </a:xfrm>
        </p:spPr>
        <p:txBody>
          <a:bodyPr/>
          <a:lstStyle/>
          <a:p>
            <a:fld id="{1D8BD707-D9CF-40AE-B4C6-C98DA3205C09}" type="datetimeFigureOut">
              <a:rPr lang="en-US" smtClean="0"/>
              <a:t>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8" name="Straight Connector 7"/>
          <p:cNvSpPr>
            <a:spLocks noChangeShapeType="1"/>
          </p:cNvSpPr>
          <p:nvPr/>
        </p:nvSpPr>
        <p:spPr bwMode="auto">
          <a:xfrm flipV="1">
            <a:off x="9126163" y="2363480"/>
            <a:ext cx="17842" cy="7229336"/>
          </a:xfrm>
          <a:prstGeom prst="line">
            <a:avLst/>
          </a:prstGeom>
          <a:noFill/>
          <a:ln w="9525" cap="flat" cmpd="sng" algn="ctr">
            <a:solidFill>
              <a:schemeClr val="tx2"/>
            </a:solidFill>
            <a:prstDash val="sysDash"/>
            <a:round/>
            <a:headEnd type="none" w="med" len="med"/>
            <a:tailEnd type="none" w="med" len="med"/>
          </a:ln>
          <a:effectLst/>
        </p:spPr>
        <p:txBody>
          <a:bodyPr vert="horz" wrap="none" lIns="163283" tIns="81642" rIns="163283" bIns="81642" anchor="ctr" compatLnSpc="1"/>
          <a:lstStyle/>
          <a:p>
            <a:endParaRPr kumimoji="0" lang="en-US"/>
          </a:p>
        </p:txBody>
      </p:sp>
      <p:sp>
        <p:nvSpPr>
          <p:cNvPr id="10" name="Content Placeholder 9"/>
          <p:cNvSpPr>
            <a:spLocks noGrp="1"/>
          </p:cNvSpPr>
          <p:nvPr>
            <p:ph sz="half" idx="1"/>
          </p:nvPr>
        </p:nvSpPr>
        <p:spPr>
          <a:xfrm>
            <a:off x="603504" y="2057400"/>
            <a:ext cx="8077200" cy="7022592"/>
          </a:xfrm>
        </p:spPr>
        <p:txBody>
          <a:bodyPr/>
          <a:lstStyle>
            <a:lvl1pPr>
              <a:defRPr sz="4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9601200" y="2057400"/>
            <a:ext cx="8077200" cy="7022592"/>
          </a:xfrm>
        </p:spPr>
        <p:txBody>
          <a:bodyPr/>
          <a:lstStyle>
            <a:lvl1pPr>
              <a:defRPr sz="4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9144000" y="3300413"/>
            <a:ext cx="0" cy="6281928"/>
          </a:xfrm>
          <a:prstGeom prst="line">
            <a:avLst/>
          </a:prstGeom>
          <a:noFill/>
          <a:ln w="9525" cap="flat" cmpd="sng" algn="ctr">
            <a:solidFill>
              <a:schemeClr val="tx2"/>
            </a:solidFill>
            <a:prstDash val="sysDash"/>
            <a:round/>
            <a:headEnd type="none" w="med" len="med"/>
            <a:tailEnd type="none" w="med" len="med"/>
          </a:ln>
          <a:effectLst/>
        </p:spPr>
        <p:txBody>
          <a:bodyPr vert="horz" wrap="none" lIns="163283" tIns="81642" rIns="163283" bIns="81642" anchor="ctr" compatLnSpc="1"/>
          <a:lstStyle/>
          <a:p>
            <a:endParaRPr kumimoji="0" lang="en-US"/>
          </a:p>
        </p:txBody>
      </p:sp>
      <p:sp>
        <p:nvSpPr>
          <p:cNvPr id="20" name="Rectangle 19"/>
          <p:cNvSpPr>
            <a:spLocks noChangeArrowheads="1"/>
          </p:cNvSpPr>
          <p:nvPr/>
        </p:nvSpPr>
        <p:spPr bwMode="white">
          <a:xfrm>
            <a:off x="0" y="0"/>
            <a:ext cx="18288000" cy="21717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3" tIns="81642" rIns="163283" bIns="81642" anchor="ctr" compatLnSpc="1"/>
          <a:lstStyle/>
          <a:p>
            <a:endParaRPr kumimoji="0" lang="en-US"/>
          </a:p>
        </p:txBody>
      </p:sp>
      <p:sp>
        <p:nvSpPr>
          <p:cNvPr id="19" name="Rectangle 18"/>
          <p:cNvSpPr>
            <a:spLocks noChangeArrowheads="1"/>
          </p:cNvSpPr>
          <p:nvPr/>
        </p:nvSpPr>
        <p:spPr bwMode="white">
          <a:xfrm>
            <a:off x="0" y="10058400"/>
            <a:ext cx="18288000"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3" tIns="81642" rIns="163283" bIns="81642" anchor="ctr" compatLnSpc="1"/>
          <a:lstStyle/>
          <a:p>
            <a:endParaRPr kumimoji="0" lang="en-US"/>
          </a:p>
        </p:txBody>
      </p:sp>
      <p:sp>
        <p:nvSpPr>
          <p:cNvPr id="21" name="Rectangle 20"/>
          <p:cNvSpPr>
            <a:spLocks noChangeArrowheads="1"/>
          </p:cNvSpPr>
          <p:nvPr/>
        </p:nvSpPr>
        <p:spPr bwMode="white">
          <a:xfrm>
            <a:off x="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3" tIns="81642" rIns="163283" bIns="81642" anchor="ctr" compatLnSpc="1"/>
          <a:lstStyle/>
          <a:p>
            <a:endParaRPr kumimoji="0" lang="en-US"/>
          </a:p>
        </p:txBody>
      </p:sp>
      <p:sp>
        <p:nvSpPr>
          <p:cNvPr id="22" name="Rectangle 21"/>
          <p:cNvSpPr>
            <a:spLocks noChangeArrowheads="1"/>
          </p:cNvSpPr>
          <p:nvPr/>
        </p:nvSpPr>
        <p:spPr bwMode="white">
          <a:xfrm>
            <a:off x="1798320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3" tIns="81642" rIns="163283" bIns="81642" anchor="ctr" compatLnSpc="1"/>
          <a:lstStyle/>
          <a:p>
            <a:endParaRPr kumimoji="0" lang="en-US"/>
          </a:p>
        </p:txBody>
      </p:sp>
      <p:sp>
        <p:nvSpPr>
          <p:cNvPr id="11" name="Rectangle 10"/>
          <p:cNvSpPr/>
          <p:nvPr/>
        </p:nvSpPr>
        <p:spPr>
          <a:xfrm>
            <a:off x="304800" y="2057400"/>
            <a:ext cx="17666208" cy="13716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3" tIns="81642" rIns="163283" bIns="81642" anchor="ctr"/>
          <a:lstStyle/>
          <a:p>
            <a:pPr algn="ctr" eaLnBrk="1" latinLnBrk="0" hangingPunct="1"/>
            <a:endParaRPr kumimoji="0" lang="en-US"/>
          </a:p>
        </p:txBody>
      </p:sp>
      <p:sp>
        <p:nvSpPr>
          <p:cNvPr id="13" name="Rectangle 12"/>
          <p:cNvSpPr>
            <a:spLocks noChangeArrowheads="1"/>
          </p:cNvSpPr>
          <p:nvPr/>
        </p:nvSpPr>
        <p:spPr bwMode="auto">
          <a:xfrm>
            <a:off x="291846" y="9587484"/>
            <a:ext cx="17666208" cy="466344"/>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63283" tIns="81642" rIns="163283" bIns="81642" anchor="ctr" compatLnSpc="1"/>
          <a:lstStyle/>
          <a:p>
            <a:endParaRPr kumimoji="0" lang="en-US"/>
          </a:p>
        </p:txBody>
      </p:sp>
      <p:sp>
        <p:nvSpPr>
          <p:cNvPr id="3" name="Text Placeholder 2"/>
          <p:cNvSpPr>
            <a:spLocks noGrp="1"/>
          </p:cNvSpPr>
          <p:nvPr>
            <p:ph type="body" idx="1"/>
          </p:nvPr>
        </p:nvSpPr>
        <p:spPr>
          <a:xfrm>
            <a:off x="603504" y="2286000"/>
            <a:ext cx="8080376" cy="1099461"/>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3900" b="1" dirty="0" smtClean="0">
                <a:solidFill>
                  <a:srgbClr val="FFFFFF"/>
                </a:solidFill>
              </a:defRPr>
            </a:lvl1pPr>
            <a:lvl2pPr>
              <a:buNone/>
              <a:defRPr sz="3600" b="1"/>
            </a:lvl2pPr>
            <a:lvl3pPr>
              <a:buNone/>
              <a:defRPr sz="3200" b="1"/>
            </a:lvl3pPr>
            <a:lvl4pPr>
              <a:buNone/>
              <a:defRPr sz="2900" b="1"/>
            </a:lvl4pPr>
            <a:lvl5pPr>
              <a:buNone/>
              <a:defRPr sz="29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9582663" y="2286000"/>
            <a:ext cx="8083550" cy="109728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3900" b="1"/>
            </a:lvl1pPr>
            <a:lvl2pPr>
              <a:buNone/>
              <a:defRPr sz="3600" b="1"/>
            </a:lvl2pPr>
            <a:lvl3pPr>
              <a:buNone/>
              <a:defRPr sz="3200" b="1"/>
            </a:lvl3pPr>
            <a:lvl4pPr>
              <a:buNone/>
              <a:defRPr sz="2900" b="1"/>
            </a:lvl4pPr>
            <a:lvl5pPr>
              <a:buNone/>
              <a:defRPr sz="29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t>6/3/2023</a:t>
            </a:fld>
            <a:endParaRPr lang="en-US"/>
          </a:p>
        </p:txBody>
      </p:sp>
      <p:sp>
        <p:nvSpPr>
          <p:cNvPr id="8" name="Footer Placeholder 7"/>
          <p:cNvSpPr>
            <a:spLocks noGrp="1"/>
          </p:cNvSpPr>
          <p:nvPr>
            <p:ph type="ftr" sz="quarter" idx="11"/>
          </p:nvPr>
        </p:nvSpPr>
        <p:spPr>
          <a:xfrm>
            <a:off x="609600" y="9614916"/>
            <a:ext cx="7162800" cy="548640"/>
          </a:xfrm>
        </p:spPr>
        <p:txBody>
          <a:bodyPr/>
          <a:lstStyle/>
          <a:p>
            <a:endParaRPr lang="en-US"/>
          </a:p>
        </p:txBody>
      </p:sp>
      <p:sp>
        <p:nvSpPr>
          <p:cNvPr id="15" name="Straight Connector 14"/>
          <p:cNvSpPr>
            <a:spLocks noChangeShapeType="1"/>
          </p:cNvSpPr>
          <p:nvPr/>
        </p:nvSpPr>
        <p:spPr bwMode="auto">
          <a:xfrm>
            <a:off x="304800" y="1920240"/>
            <a:ext cx="17666208"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163283" tIns="81642" rIns="163283" bIns="81642" anchor="ctr" compatLnSpc="1"/>
          <a:lstStyle/>
          <a:p>
            <a:endParaRPr kumimoji="0" lang="en-US"/>
          </a:p>
        </p:txBody>
      </p:sp>
      <p:sp>
        <p:nvSpPr>
          <p:cNvPr id="18" name="Rectangle 17"/>
          <p:cNvSpPr>
            <a:spLocks noChangeArrowheads="1"/>
          </p:cNvSpPr>
          <p:nvPr/>
        </p:nvSpPr>
        <p:spPr bwMode="auto">
          <a:xfrm>
            <a:off x="304800" y="233172"/>
            <a:ext cx="17666208" cy="9820656"/>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163283" tIns="81642" rIns="163283" bIns="81642" anchor="ctr" compatLnSpc="1"/>
          <a:lstStyle/>
          <a:p>
            <a:endParaRPr kumimoji="0" lang="en-US" dirty="0"/>
          </a:p>
        </p:txBody>
      </p:sp>
      <p:sp>
        <p:nvSpPr>
          <p:cNvPr id="24" name="Content Placeholder 23"/>
          <p:cNvSpPr>
            <a:spLocks noGrp="1"/>
          </p:cNvSpPr>
          <p:nvPr>
            <p:ph sz="quarter" idx="2"/>
          </p:nvPr>
        </p:nvSpPr>
        <p:spPr>
          <a:xfrm>
            <a:off x="603504" y="3707074"/>
            <a:ext cx="8083296" cy="5727606"/>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9601200" y="3707075"/>
            <a:ext cx="8077200" cy="573328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8534400" y="1434054"/>
            <a:ext cx="1219200" cy="9144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3" tIns="81642" rIns="163283" bIns="81642" anchor="ctr"/>
          <a:lstStyle/>
          <a:p>
            <a:pPr algn="ctr" eaLnBrk="1" latinLnBrk="0" hangingPunct="1"/>
            <a:endParaRPr kumimoji="0" lang="en-US"/>
          </a:p>
        </p:txBody>
      </p:sp>
      <p:sp>
        <p:nvSpPr>
          <p:cNvPr id="27" name="Oval 26"/>
          <p:cNvSpPr/>
          <p:nvPr/>
        </p:nvSpPr>
        <p:spPr>
          <a:xfrm>
            <a:off x="8723376" y="1575786"/>
            <a:ext cx="841248" cy="630936"/>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163283" tIns="81642" rIns="163283" bIns="81642" anchor="ctr"/>
          <a:lstStyle/>
          <a:p>
            <a:pPr algn="ctr" eaLnBrk="1" latinLnBrk="0" hangingPunct="1"/>
            <a:endParaRPr kumimoji="0" lang="en-US"/>
          </a:p>
        </p:txBody>
      </p:sp>
      <p:sp>
        <p:nvSpPr>
          <p:cNvPr id="9" name="Slide Number Placeholder 8"/>
          <p:cNvSpPr>
            <a:spLocks noGrp="1"/>
          </p:cNvSpPr>
          <p:nvPr>
            <p:ph type="sldNum" sz="quarter" idx="12"/>
          </p:nvPr>
        </p:nvSpPr>
        <p:spPr>
          <a:xfrm>
            <a:off x="8686800" y="1563626"/>
            <a:ext cx="914400" cy="661988"/>
          </a:xfrm>
        </p:spPr>
        <p:txBody>
          <a:bodyPr/>
          <a:lstStyle>
            <a:lvl1pPr algn="ctr">
              <a:defRPr/>
            </a:lvl1pPr>
          </a:lstStyle>
          <a:p>
            <a:fld id="{B6F15528-21DE-4FAA-801E-634DDDAF4B2B}" type="slidenum">
              <a:rPr lang="en-US" smtClean="0"/>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6/3/2023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686800" y="1554032"/>
            <a:ext cx="914400" cy="661988"/>
          </a:xfrm>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10058400"/>
            <a:ext cx="18288000"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3" tIns="81642" rIns="163283" bIns="81642" anchor="ctr" compatLnSpc="1"/>
          <a:lstStyle/>
          <a:p>
            <a:endParaRPr kumimoji="0" lang="en-US"/>
          </a:p>
        </p:txBody>
      </p:sp>
      <p:sp>
        <p:nvSpPr>
          <p:cNvPr id="8" name="Rectangle 7"/>
          <p:cNvSpPr>
            <a:spLocks noChangeArrowheads="1"/>
          </p:cNvSpPr>
          <p:nvPr/>
        </p:nvSpPr>
        <p:spPr bwMode="white">
          <a:xfrm>
            <a:off x="0" y="0"/>
            <a:ext cx="18288000" cy="2331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3" tIns="81642" rIns="163283" bIns="81642" anchor="ctr" compatLnSpc="1"/>
          <a:lstStyle/>
          <a:p>
            <a:endParaRPr kumimoji="0" lang="en-US"/>
          </a:p>
        </p:txBody>
      </p:sp>
      <p:sp>
        <p:nvSpPr>
          <p:cNvPr id="10" name="Rectangle 9"/>
          <p:cNvSpPr>
            <a:spLocks noChangeArrowheads="1"/>
          </p:cNvSpPr>
          <p:nvPr/>
        </p:nvSpPr>
        <p:spPr bwMode="white">
          <a:xfrm>
            <a:off x="1798320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3" tIns="81642" rIns="163283" bIns="81642" anchor="ctr" compatLnSpc="1"/>
          <a:lstStyle/>
          <a:p>
            <a:endParaRPr kumimoji="0" lang="en-US"/>
          </a:p>
        </p:txBody>
      </p:sp>
      <p:sp>
        <p:nvSpPr>
          <p:cNvPr id="9" name="Rectangle 8"/>
          <p:cNvSpPr>
            <a:spLocks noChangeArrowheads="1"/>
          </p:cNvSpPr>
          <p:nvPr/>
        </p:nvSpPr>
        <p:spPr bwMode="white">
          <a:xfrm>
            <a:off x="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3" tIns="81642" rIns="163283" bIns="81642" anchor="ctr" compatLnSpc="1"/>
          <a:lstStyle/>
          <a:p>
            <a:endParaRPr kumimoji="0" lang="en-US"/>
          </a:p>
        </p:txBody>
      </p:sp>
      <p:sp>
        <p:nvSpPr>
          <p:cNvPr id="5" name="Rectangle 4"/>
          <p:cNvSpPr>
            <a:spLocks noChangeArrowheads="1"/>
          </p:cNvSpPr>
          <p:nvPr/>
        </p:nvSpPr>
        <p:spPr bwMode="auto">
          <a:xfrm>
            <a:off x="292608" y="9587486"/>
            <a:ext cx="17666208" cy="464345"/>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63283" tIns="81642" rIns="163283" bIns="81642" anchor="ctr" compatLnSpc="1"/>
          <a:lstStyle/>
          <a:p>
            <a:endParaRPr kumimoji="0" lang="en-US"/>
          </a:p>
        </p:txBody>
      </p:sp>
      <p:sp>
        <p:nvSpPr>
          <p:cNvPr id="6" name="Rectangle 5"/>
          <p:cNvSpPr>
            <a:spLocks noChangeArrowheads="1"/>
          </p:cNvSpPr>
          <p:nvPr/>
        </p:nvSpPr>
        <p:spPr bwMode="auto">
          <a:xfrm>
            <a:off x="304800" y="237744"/>
            <a:ext cx="17666208" cy="9820656"/>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163283" tIns="81642" rIns="163283" bIns="81642"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t>6/3/2023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534400" y="9486900"/>
            <a:ext cx="1219200" cy="661986"/>
          </a:xfrm>
        </p:spPr>
        <p:txBody>
          <a:bodyPr/>
          <a:lstStyle>
            <a:lvl1pPr>
              <a:defRPr>
                <a:solidFill>
                  <a:srgbClr val="FFFFFF"/>
                </a:solidFill>
              </a:defRPr>
            </a:lvl1p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304800" y="228600"/>
            <a:ext cx="17666208" cy="4572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63283" tIns="81642" rIns="163283" bIns="81642" anchor="ctr" compatLnSpc="1"/>
          <a:lstStyle/>
          <a:p>
            <a:endParaRPr kumimoji="0" lang="en-US"/>
          </a:p>
        </p:txBody>
      </p:sp>
      <p:sp>
        <p:nvSpPr>
          <p:cNvPr id="15" name="Rectangle 14"/>
          <p:cNvSpPr>
            <a:spLocks noChangeArrowheads="1"/>
          </p:cNvSpPr>
          <p:nvPr/>
        </p:nvSpPr>
        <p:spPr bwMode="white">
          <a:xfrm>
            <a:off x="0" y="10058400"/>
            <a:ext cx="18288000"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3" tIns="81642" rIns="163283" bIns="81642" anchor="ctr" compatLnSpc="1"/>
          <a:lstStyle/>
          <a:p>
            <a:endParaRPr kumimoji="0" lang="en-US"/>
          </a:p>
        </p:txBody>
      </p:sp>
      <p:sp>
        <p:nvSpPr>
          <p:cNvPr id="18" name="Rectangle 17"/>
          <p:cNvSpPr>
            <a:spLocks noChangeArrowheads="1"/>
          </p:cNvSpPr>
          <p:nvPr/>
        </p:nvSpPr>
        <p:spPr bwMode="white">
          <a:xfrm>
            <a:off x="1798320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3" tIns="81642" rIns="163283" bIns="81642" anchor="ctr" compatLnSpc="1"/>
          <a:lstStyle/>
          <a:p>
            <a:endParaRPr kumimoji="0" lang="en-US"/>
          </a:p>
        </p:txBody>
      </p:sp>
      <p:sp>
        <p:nvSpPr>
          <p:cNvPr id="16" name="Rectangle 15"/>
          <p:cNvSpPr>
            <a:spLocks noChangeArrowheads="1"/>
          </p:cNvSpPr>
          <p:nvPr/>
        </p:nvSpPr>
        <p:spPr bwMode="white">
          <a:xfrm>
            <a:off x="0" y="0"/>
            <a:ext cx="18288000" cy="17830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3" tIns="81642" rIns="163283" bIns="81642" anchor="ctr" compatLnSpc="1"/>
          <a:lstStyle/>
          <a:p>
            <a:endParaRPr kumimoji="0" lang="en-US"/>
          </a:p>
        </p:txBody>
      </p:sp>
      <p:sp>
        <p:nvSpPr>
          <p:cNvPr id="17" name="Rectangle 16"/>
          <p:cNvSpPr>
            <a:spLocks noChangeArrowheads="1"/>
          </p:cNvSpPr>
          <p:nvPr/>
        </p:nvSpPr>
        <p:spPr bwMode="white">
          <a:xfrm>
            <a:off x="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3" tIns="81642" rIns="163283" bIns="81642" anchor="ctr" compatLnSpc="1"/>
          <a:lstStyle/>
          <a:p>
            <a:endParaRPr kumimoji="0" lang="en-US"/>
          </a:p>
        </p:txBody>
      </p:sp>
      <p:sp>
        <p:nvSpPr>
          <p:cNvPr id="13" name="Rectangle 12"/>
          <p:cNvSpPr/>
          <p:nvPr/>
        </p:nvSpPr>
        <p:spPr>
          <a:xfrm>
            <a:off x="304800" y="914400"/>
            <a:ext cx="5486400" cy="88011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3" tIns="81642" rIns="163283" bIns="81642" anchor="ctr"/>
          <a:lstStyle/>
          <a:p>
            <a:pPr algn="ctr" eaLnBrk="1" latinLnBrk="0" hangingPunct="1"/>
            <a:endParaRPr kumimoji="0" lang="en-US"/>
          </a:p>
        </p:txBody>
      </p:sp>
      <p:sp>
        <p:nvSpPr>
          <p:cNvPr id="2" name="Title 1"/>
          <p:cNvSpPr>
            <a:spLocks noGrp="1"/>
          </p:cNvSpPr>
          <p:nvPr>
            <p:ph type="title"/>
          </p:nvPr>
        </p:nvSpPr>
        <p:spPr>
          <a:xfrm>
            <a:off x="762000" y="1371600"/>
            <a:ext cx="4724400" cy="1485900"/>
          </a:xfrm>
        </p:spPr>
        <p:txBody>
          <a:bodyPr anchor="b">
            <a:noAutofit/>
          </a:bodyPr>
          <a:lstStyle>
            <a:lvl1pPr algn="l">
              <a:buNone/>
              <a:defRPr sz="39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762000" y="2971802"/>
            <a:ext cx="4724400" cy="6217445"/>
          </a:xfrm>
        </p:spPr>
        <p:txBody>
          <a:bodyPr/>
          <a:lstStyle>
            <a:lvl1pPr marL="0" indent="0">
              <a:spcAft>
                <a:spcPts val="1786"/>
              </a:spcAft>
              <a:buNone/>
              <a:defRPr sz="2900">
                <a:solidFill>
                  <a:srgbClr val="FFFFFF"/>
                </a:solidFill>
              </a:defRPr>
            </a:lvl1pPr>
            <a:lvl2pPr>
              <a:buNone/>
              <a:defRPr sz="2100"/>
            </a:lvl2pPr>
            <a:lvl3pPr>
              <a:buNone/>
              <a:defRPr sz="1800"/>
            </a:lvl3pPr>
            <a:lvl4pPr>
              <a:buNone/>
              <a:defRPr sz="1600"/>
            </a:lvl4pPr>
            <a:lvl5pPr>
              <a:buNone/>
              <a:defRPr sz="16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304800" y="228600"/>
            <a:ext cx="17666208" cy="9820656"/>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163283" tIns="81642" rIns="163283" bIns="81642" anchor="ctr" compatLnSpc="1"/>
          <a:lstStyle/>
          <a:p>
            <a:endParaRPr kumimoji="0" lang="en-US" dirty="0"/>
          </a:p>
        </p:txBody>
      </p:sp>
      <p:sp>
        <p:nvSpPr>
          <p:cNvPr id="9" name="Straight Connector 8"/>
          <p:cNvSpPr>
            <a:spLocks noChangeShapeType="1"/>
          </p:cNvSpPr>
          <p:nvPr/>
        </p:nvSpPr>
        <p:spPr bwMode="auto">
          <a:xfrm>
            <a:off x="304800" y="800100"/>
            <a:ext cx="17666208"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163283" tIns="81642" rIns="163283" bIns="81642" anchor="ctr" compatLnSpc="1"/>
          <a:lstStyle/>
          <a:p>
            <a:endParaRPr kumimoji="0" lang="en-US"/>
          </a:p>
        </p:txBody>
      </p:sp>
      <p:sp>
        <p:nvSpPr>
          <p:cNvPr id="20" name="Content Placeholder 19"/>
          <p:cNvSpPr>
            <a:spLocks noGrp="1"/>
          </p:cNvSpPr>
          <p:nvPr>
            <p:ph sz="quarter" idx="1"/>
          </p:nvPr>
        </p:nvSpPr>
        <p:spPr>
          <a:xfrm>
            <a:off x="6248400" y="1028700"/>
            <a:ext cx="11277600" cy="81153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2590800" y="342900"/>
            <a:ext cx="1219200" cy="9144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3" tIns="81642" rIns="163283" bIns="81642" anchor="ctr"/>
          <a:lstStyle/>
          <a:p>
            <a:pPr algn="ctr" eaLnBrk="1" latinLnBrk="0" hangingPunct="1"/>
            <a:endParaRPr kumimoji="0" lang="en-US"/>
          </a:p>
        </p:txBody>
      </p:sp>
      <p:sp>
        <p:nvSpPr>
          <p:cNvPr id="11" name="Oval 10"/>
          <p:cNvSpPr/>
          <p:nvPr/>
        </p:nvSpPr>
        <p:spPr>
          <a:xfrm>
            <a:off x="2779776" y="484632"/>
            <a:ext cx="841248" cy="630936"/>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163283" tIns="81642" rIns="163283" bIns="81642" anchor="ctr"/>
          <a:lstStyle/>
          <a:p>
            <a:pPr algn="ctr" eaLnBrk="1" latinLnBrk="0" hangingPunct="1"/>
            <a:endParaRPr kumimoji="0" lang="en-US"/>
          </a:p>
        </p:txBody>
      </p:sp>
      <p:sp>
        <p:nvSpPr>
          <p:cNvPr id="7" name="Slide Number Placeholder 6"/>
          <p:cNvSpPr>
            <a:spLocks noGrp="1"/>
          </p:cNvSpPr>
          <p:nvPr>
            <p:ph type="sldNum" sz="quarter" idx="12"/>
          </p:nvPr>
        </p:nvSpPr>
        <p:spPr>
          <a:xfrm>
            <a:off x="2743200" y="469109"/>
            <a:ext cx="914400" cy="661988"/>
          </a:xfrm>
        </p:spPr>
        <p:txBody>
          <a:bodyPr/>
          <a:lstStyle>
            <a:lvl1pPr>
              <a:defRPr>
                <a:solidFill>
                  <a:schemeClr val="accent3">
                    <a:shade val="75000"/>
                  </a:schemeClr>
                </a:solidFill>
              </a:defRPr>
            </a:lvl1pPr>
          </a:lstStyle>
          <a:p>
            <a:fld id="{B6F15528-21DE-4FAA-801E-634DDDAF4B2B}" type="slidenum">
              <a:rPr lang="en-US" smtClean="0"/>
              <a:t>‹#›</a:t>
            </a:fld>
            <a:endParaRPr lang="en-US"/>
          </a:p>
        </p:txBody>
      </p:sp>
      <p:sp>
        <p:nvSpPr>
          <p:cNvPr id="21" name="Rectangle 20"/>
          <p:cNvSpPr>
            <a:spLocks noChangeArrowheads="1"/>
          </p:cNvSpPr>
          <p:nvPr/>
        </p:nvSpPr>
        <p:spPr bwMode="auto">
          <a:xfrm>
            <a:off x="298704" y="9582580"/>
            <a:ext cx="17666208" cy="464345"/>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63283" tIns="81642" rIns="163283" bIns="81642"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t>6/3/2023</a:t>
            </a:fld>
            <a:endParaRPr lang="en-US"/>
          </a:p>
        </p:txBody>
      </p:sp>
      <p:sp>
        <p:nvSpPr>
          <p:cNvPr id="6" name="Footer Placeholder 5"/>
          <p:cNvSpPr>
            <a:spLocks noGrp="1"/>
          </p:cNvSpPr>
          <p:nvPr>
            <p:ph type="ftr" sz="quarter" idx="11"/>
          </p:nvPr>
        </p:nvSpPr>
        <p:spPr>
          <a:xfrm>
            <a:off x="603504" y="9616272"/>
            <a:ext cx="6766560" cy="54864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304800" y="800100"/>
            <a:ext cx="17666208"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163283" tIns="81642" rIns="163283" bIns="81642" anchor="ctr" compatLnSpc="1"/>
          <a:lstStyle/>
          <a:p>
            <a:endParaRPr kumimoji="0" lang="en-US"/>
          </a:p>
        </p:txBody>
      </p:sp>
      <p:sp>
        <p:nvSpPr>
          <p:cNvPr id="19" name="Rectangle 18"/>
          <p:cNvSpPr>
            <a:spLocks noChangeArrowheads="1"/>
          </p:cNvSpPr>
          <p:nvPr/>
        </p:nvSpPr>
        <p:spPr bwMode="white">
          <a:xfrm>
            <a:off x="0" y="10058400"/>
            <a:ext cx="18288000"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3" tIns="81642" rIns="163283" bIns="81642" anchor="ctr" compatLnSpc="1"/>
          <a:lstStyle/>
          <a:p>
            <a:endParaRPr kumimoji="0" lang="en-US"/>
          </a:p>
        </p:txBody>
      </p:sp>
      <p:sp>
        <p:nvSpPr>
          <p:cNvPr id="16" name="Rectangle 15"/>
          <p:cNvSpPr>
            <a:spLocks noChangeArrowheads="1"/>
          </p:cNvSpPr>
          <p:nvPr/>
        </p:nvSpPr>
        <p:spPr bwMode="white">
          <a:xfrm>
            <a:off x="1798320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3" tIns="81642" rIns="163283" bIns="81642" anchor="ctr" compatLnSpc="1"/>
          <a:lstStyle/>
          <a:p>
            <a:endParaRPr kumimoji="0" lang="en-US"/>
          </a:p>
        </p:txBody>
      </p:sp>
      <p:sp>
        <p:nvSpPr>
          <p:cNvPr id="17" name="Rectangle 16"/>
          <p:cNvSpPr>
            <a:spLocks noChangeArrowheads="1"/>
          </p:cNvSpPr>
          <p:nvPr/>
        </p:nvSpPr>
        <p:spPr bwMode="white">
          <a:xfrm>
            <a:off x="0" y="0"/>
            <a:ext cx="18288000"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3" tIns="81642" rIns="163283" bIns="81642" anchor="ctr" compatLnSpc="1"/>
          <a:lstStyle/>
          <a:p>
            <a:endParaRPr kumimoji="0" lang="en-US"/>
          </a:p>
        </p:txBody>
      </p:sp>
      <p:sp>
        <p:nvSpPr>
          <p:cNvPr id="18" name="Rectangle 17"/>
          <p:cNvSpPr>
            <a:spLocks noChangeArrowheads="1"/>
          </p:cNvSpPr>
          <p:nvPr/>
        </p:nvSpPr>
        <p:spPr bwMode="white">
          <a:xfrm>
            <a:off x="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3" tIns="81642" rIns="163283" bIns="81642" anchor="ctr" compatLnSpc="1"/>
          <a:lstStyle/>
          <a:p>
            <a:endParaRPr kumimoji="0" lang="en-US" dirty="0"/>
          </a:p>
        </p:txBody>
      </p:sp>
      <p:sp>
        <p:nvSpPr>
          <p:cNvPr id="20" name="Rectangle 19"/>
          <p:cNvSpPr>
            <a:spLocks noChangeArrowheads="1"/>
          </p:cNvSpPr>
          <p:nvPr/>
        </p:nvSpPr>
        <p:spPr bwMode="auto">
          <a:xfrm>
            <a:off x="304800" y="228600"/>
            <a:ext cx="17666208" cy="452628"/>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63283" tIns="81642" rIns="163283" bIns="81642" anchor="ctr" compatLnSpc="1"/>
          <a:lstStyle/>
          <a:p>
            <a:endParaRPr kumimoji="0" lang="en-US"/>
          </a:p>
        </p:txBody>
      </p:sp>
      <p:sp>
        <p:nvSpPr>
          <p:cNvPr id="8" name="Rectangle 7"/>
          <p:cNvSpPr/>
          <p:nvPr/>
        </p:nvSpPr>
        <p:spPr>
          <a:xfrm>
            <a:off x="304800" y="914400"/>
            <a:ext cx="5486400" cy="88011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3" tIns="81642" rIns="163283" bIns="81642" anchor="ctr"/>
          <a:lstStyle/>
          <a:p>
            <a:pPr algn="ctr" eaLnBrk="1" latinLnBrk="0" hangingPunct="1"/>
            <a:endParaRPr kumimoji="0" lang="en-US"/>
          </a:p>
        </p:txBody>
      </p:sp>
      <p:sp>
        <p:nvSpPr>
          <p:cNvPr id="15" name="Rectangle 14"/>
          <p:cNvSpPr>
            <a:spLocks noChangeArrowheads="1"/>
          </p:cNvSpPr>
          <p:nvPr/>
        </p:nvSpPr>
        <p:spPr bwMode="auto">
          <a:xfrm>
            <a:off x="304800" y="233172"/>
            <a:ext cx="17666208" cy="9820656"/>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163283" tIns="81642" rIns="163283" bIns="81642" anchor="ctr" compatLnSpc="1"/>
          <a:lstStyle/>
          <a:p>
            <a:endParaRPr kumimoji="0" lang="en-US" dirty="0"/>
          </a:p>
        </p:txBody>
      </p:sp>
      <p:sp>
        <p:nvSpPr>
          <p:cNvPr id="12" name="Oval 11"/>
          <p:cNvSpPr/>
          <p:nvPr/>
        </p:nvSpPr>
        <p:spPr>
          <a:xfrm>
            <a:off x="2590800" y="342900"/>
            <a:ext cx="1219200" cy="9144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3" tIns="81642" rIns="163283" bIns="81642" anchor="ctr"/>
          <a:lstStyle/>
          <a:p>
            <a:pPr algn="ctr" eaLnBrk="1" latinLnBrk="0" hangingPunct="1"/>
            <a:endParaRPr kumimoji="0" lang="en-US"/>
          </a:p>
        </p:txBody>
      </p:sp>
      <p:sp>
        <p:nvSpPr>
          <p:cNvPr id="13" name="Oval 12"/>
          <p:cNvSpPr/>
          <p:nvPr/>
        </p:nvSpPr>
        <p:spPr>
          <a:xfrm>
            <a:off x="2779776" y="484632"/>
            <a:ext cx="841248" cy="630936"/>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163283" tIns="81642" rIns="163283" bIns="81642" anchor="ctr"/>
          <a:lstStyle/>
          <a:p>
            <a:pPr algn="ctr" eaLnBrk="1" latinLnBrk="0" hangingPunct="1"/>
            <a:endParaRPr kumimoji="0" lang="en-US"/>
          </a:p>
        </p:txBody>
      </p:sp>
      <p:sp>
        <p:nvSpPr>
          <p:cNvPr id="7" name="Slide Number Placeholder 6"/>
          <p:cNvSpPr>
            <a:spLocks noGrp="1"/>
          </p:cNvSpPr>
          <p:nvPr>
            <p:ph type="sldNum" sz="quarter" idx="12"/>
          </p:nvPr>
        </p:nvSpPr>
        <p:spPr>
          <a:xfrm>
            <a:off x="2743200" y="469109"/>
            <a:ext cx="914400" cy="661988"/>
          </a:xfrm>
        </p:spPr>
        <p:txBody>
          <a:bodyPr/>
          <a:lstStyle/>
          <a:p>
            <a:fld id="{B6F15528-21DE-4FAA-801E-634DDDAF4B2B}" type="slidenum">
              <a:rPr lang="en-US" smtClean="0"/>
              <a:t>‹#›</a:t>
            </a:fld>
            <a:endParaRPr lang="en-US"/>
          </a:p>
        </p:txBody>
      </p:sp>
      <p:sp>
        <p:nvSpPr>
          <p:cNvPr id="2" name="Title 1"/>
          <p:cNvSpPr>
            <a:spLocks noGrp="1"/>
          </p:cNvSpPr>
          <p:nvPr>
            <p:ph type="title"/>
          </p:nvPr>
        </p:nvSpPr>
        <p:spPr>
          <a:xfrm>
            <a:off x="6000750" y="7543800"/>
            <a:ext cx="11734800" cy="1828800"/>
          </a:xfrm>
        </p:spPr>
        <p:txBody>
          <a:bodyPr anchor="t">
            <a:noAutofit/>
          </a:bodyPr>
          <a:lstStyle>
            <a:lvl1pPr algn="l">
              <a:buNone/>
              <a:defRPr sz="43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6000750" y="914400"/>
            <a:ext cx="11734800" cy="6400800"/>
          </a:xfrm>
        </p:spPr>
        <p:txBody>
          <a:bodyPr/>
          <a:lstStyle>
            <a:lvl1pPr marL="0" indent="0">
              <a:buNone/>
              <a:defRPr sz="57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762000" y="1485900"/>
            <a:ext cx="4876800" cy="7886700"/>
          </a:xfrm>
        </p:spPr>
        <p:txBody>
          <a:bodyPr/>
          <a:lstStyle>
            <a:lvl1pPr marL="0" indent="0">
              <a:spcAft>
                <a:spcPts val="1786"/>
              </a:spcAft>
              <a:buFontTx/>
              <a:buNone/>
              <a:defRPr sz="2900">
                <a:solidFill>
                  <a:srgbClr val="FFFFFF"/>
                </a:solidFill>
              </a:defRPr>
            </a:lvl1pPr>
            <a:lvl2pPr>
              <a:defRPr sz="2100"/>
            </a:lvl2pPr>
            <a:lvl3pPr>
              <a:defRPr sz="1800"/>
            </a:lvl3pPr>
            <a:lvl4pPr>
              <a:defRPr sz="1600"/>
            </a:lvl4pPr>
            <a:lvl5pPr>
              <a:defRPr sz="16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298704" y="9582580"/>
            <a:ext cx="17666208" cy="464345"/>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63283" tIns="81642" rIns="163283" bIns="81642" anchor="ctr" compatLnSpc="1"/>
          <a:lstStyle/>
          <a:p>
            <a:endParaRPr kumimoji="0" lang="en-US"/>
          </a:p>
        </p:txBody>
      </p:sp>
      <p:sp>
        <p:nvSpPr>
          <p:cNvPr id="5" name="Date Placeholder 4"/>
          <p:cNvSpPr>
            <a:spLocks noGrp="1"/>
          </p:cNvSpPr>
          <p:nvPr>
            <p:ph type="dt" sz="half" idx="10"/>
          </p:nvPr>
        </p:nvSpPr>
        <p:spPr>
          <a:xfrm>
            <a:off x="11576304" y="9607476"/>
            <a:ext cx="6089904" cy="548640"/>
          </a:xfrm>
        </p:spPr>
        <p:txBody>
          <a:bodyPr/>
          <a:lstStyle/>
          <a:p>
            <a:fld id="{1D8BD707-D9CF-40AE-B4C6-C98DA3205C09}" type="datetimeFigureOut">
              <a:rPr lang="en-US" smtClean="0"/>
              <a:t>6/3/2023</a:t>
            </a:fld>
            <a:endParaRPr lang="en-US"/>
          </a:p>
        </p:txBody>
      </p:sp>
      <p:sp>
        <p:nvSpPr>
          <p:cNvPr id="6" name="Footer Placeholder 5"/>
          <p:cNvSpPr>
            <a:spLocks noGrp="1"/>
          </p:cNvSpPr>
          <p:nvPr>
            <p:ph type="ftr" sz="quarter" idx="11"/>
          </p:nvPr>
        </p:nvSpPr>
        <p:spPr>
          <a:xfrm>
            <a:off x="603504" y="9616272"/>
            <a:ext cx="7168896" cy="54864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10058400"/>
            <a:ext cx="18288000"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3" tIns="81642" rIns="163283" bIns="81642" anchor="ctr" compatLnSpc="1"/>
          <a:lstStyle/>
          <a:p>
            <a:endParaRPr kumimoji="0" lang="en-US"/>
          </a:p>
        </p:txBody>
      </p:sp>
      <p:sp>
        <p:nvSpPr>
          <p:cNvPr id="16" name="Rectangle 15"/>
          <p:cNvSpPr>
            <a:spLocks noChangeArrowheads="1"/>
          </p:cNvSpPr>
          <p:nvPr/>
        </p:nvSpPr>
        <p:spPr bwMode="white">
          <a:xfrm>
            <a:off x="0" y="2"/>
            <a:ext cx="18288000" cy="2090057"/>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3" tIns="81642" rIns="163283" bIns="81642" anchor="ctr" compatLnSpc="1"/>
          <a:lstStyle/>
          <a:p>
            <a:endParaRPr kumimoji="0" lang="en-US"/>
          </a:p>
        </p:txBody>
      </p:sp>
      <p:sp>
        <p:nvSpPr>
          <p:cNvPr id="18" name="Rectangle 17"/>
          <p:cNvSpPr>
            <a:spLocks noChangeArrowheads="1"/>
          </p:cNvSpPr>
          <p:nvPr/>
        </p:nvSpPr>
        <p:spPr bwMode="white">
          <a:xfrm>
            <a:off x="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3" tIns="81642" rIns="163283" bIns="81642" anchor="ctr" compatLnSpc="1"/>
          <a:lstStyle/>
          <a:p>
            <a:endParaRPr kumimoji="0" lang="en-US"/>
          </a:p>
        </p:txBody>
      </p:sp>
      <p:sp>
        <p:nvSpPr>
          <p:cNvPr id="19" name="Rectangle 18"/>
          <p:cNvSpPr>
            <a:spLocks noChangeArrowheads="1"/>
          </p:cNvSpPr>
          <p:nvPr/>
        </p:nvSpPr>
        <p:spPr bwMode="white">
          <a:xfrm>
            <a:off x="1798320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3" tIns="81642" rIns="163283" bIns="81642" anchor="ctr" compatLnSpc="1"/>
          <a:lstStyle/>
          <a:p>
            <a:endParaRPr kumimoji="0" lang="en-US"/>
          </a:p>
        </p:txBody>
      </p:sp>
      <p:sp>
        <p:nvSpPr>
          <p:cNvPr id="9" name="Rectangle 8"/>
          <p:cNvSpPr>
            <a:spLocks noChangeArrowheads="1"/>
          </p:cNvSpPr>
          <p:nvPr/>
        </p:nvSpPr>
        <p:spPr bwMode="auto">
          <a:xfrm>
            <a:off x="298704" y="9582580"/>
            <a:ext cx="17666208" cy="464345"/>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63283" tIns="81642" rIns="163283" bIns="81642" anchor="ctr" compatLnSpc="1"/>
          <a:lstStyle/>
          <a:p>
            <a:endParaRPr kumimoji="0" lang="en-US"/>
          </a:p>
        </p:txBody>
      </p:sp>
      <p:sp>
        <p:nvSpPr>
          <p:cNvPr id="14" name="Date Placeholder 13"/>
          <p:cNvSpPr>
            <a:spLocks noGrp="1"/>
          </p:cNvSpPr>
          <p:nvPr>
            <p:ph type="dt" sz="half" idx="2"/>
          </p:nvPr>
        </p:nvSpPr>
        <p:spPr>
          <a:xfrm>
            <a:off x="11582400" y="9607476"/>
            <a:ext cx="6089904" cy="548640"/>
          </a:xfrm>
          <a:prstGeom prst="rect">
            <a:avLst/>
          </a:prstGeom>
        </p:spPr>
        <p:txBody>
          <a:bodyPr vert="horz" lIns="163283" tIns="81642" rIns="163283" bIns="81642"/>
          <a:lstStyle>
            <a:lvl1pPr algn="r" eaLnBrk="1" latinLnBrk="0" hangingPunct="1">
              <a:defRPr kumimoji="0" sz="2500">
                <a:solidFill>
                  <a:srgbClr val="FFFFFF"/>
                </a:solidFill>
              </a:defRPr>
            </a:lvl1pPr>
          </a:lstStyle>
          <a:p>
            <a:fld id="{1D8BD707-D9CF-40AE-B4C6-C98DA3205C09}" type="datetimeFigureOut">
              <a:rPr lang="en-US" smtClean="0"/>
              <a:t>6/3/2023</a:t>
            </a:fld>
            <a:endParaRPr lang="en-US"/>
          </a:p>
        </p:txBody>
      </p:sp>
      <p:sp>
        <p:nvSpPr>
          <p:cNvPr id="3" name="Footer Placeholder 2"/>
          <p:cNvSpPr>
            <a:spLocks noGrp="1"/>
          </p:cNvSpPr>
          <p:nvPr>
            <p:ph type="ftr" sz="quarter" idx="3"/>
          </p:nvPr>
        </p:nvSpPr>
        <p:spPr>
          <a:xfrm>
            <a:off x="609600" y="9616272"/>
            <a:ext cx="7162800" cy="548640"/>
          </a:xfrm>
          <a:prstGeom prst="rect">
            <a:avLst/>
          </a:prstGeom>
        </p:spPr>
        <p:txBody>
          <a:bodyPr vert="horz" lIns="163283" tIns="81642" rIns="163283" bIns="81642"/>
          <a:lstStyle>
            <a:lvl1pPr algn="l" eaLnBrk="1" latinLnBrk="0" hangingPunct="1">
              <a:defRPr kumimoji="0" sz="2100">
                <a:solidFill>
                  <a:srgbClr val="FFFFFF"/>
                </a:solidFill>
              </a:defRPr>
            </a:lvl1pPr>
          </a:lstStyle>
          <a:p>
            <a:endParaRPr lang="en-US"/>
          </a:p>
        </p:txBody>
      </p:sp>
      <p:sp>
        <p:nvSpPr>
          <p:cNvPr id="8" name="Rectangle 7"/>
          <p:cNvSpPr>
            <a:spLocks noChangeArrowheads="1"/>
          </p:cNvSpPr>
          <p:nvPr/>
        </p:nvSpPr>
        <p:spPr bwMode="auto">
          <a:xfrm>
            <a:off x="304800" y="233172"/>
            <a:ext cx="17666208" cy="9820656"/>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163283" tIns="81642" rIns="163283" bIns="81642" anchor="ctr" compatLnSpc="1"/>
          <a:lstStyle/>
          <a:p>
            <a:endParaRPr kumimoji="0" lang="en-US" dirty="0"/>
          </a:p>
        </p:txBody>
      </p:sp>
      <p:sp>
        <p:nvSpPr>
          <p:cNvPr id="10" name="Straight Connector 9"/>
          <p:cNvSpPr>
            <a:spLocks noChangeShapeType="1"/>
          </p:cNvSpPr>
          <p:nvPr/>
        </p:nvSpPr>
        <p:spPr bwMode="auto">
          <a:xfrm>
            <a:off x="304800" y="1915115"/>
            <a:ext cx="17666208"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163283" tIns="81642" rIns="163283" bIns="81642" anchor="ctr" compatLnSpc="1"/>
          <a:lstStyle/>
          <a:p>
            <a:endParaRPr kumimoji="0" lang="en-US"/>
          </a:p>
        </p:txBody>
      </p:sp>
      <p:sp>
        <p:nvSpPr>
          <p:cNvPr id="12" name="Oval 11"/>
          <p:cNvSpPr/>
          <p:nvPr/>
        </p:nvSpPr>
        <p:spPr>
          <a:xfrm>
            <a:off x="8534400" y="1434054"/>
            <a:ext cx="1219200" cy="9144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3" tIns="81642" rIns="163283" bIns="81642" anchor="ctr"/>
          <a:lstStyle/>
          <a:p>
            <a:pPr algn="ctr" eaLnBrk="1" latinLnBrk="0" hangingPunct="1"/>
            <a:endParaRPr kumimoji="0" lang="en-US"/>
          </a:p>
        </p:txBody>
      </p:sp>
      <p:sp>
        <p:nvSpPr>
          <p:cNvPr id="15" name="Oval 14"/>
          <p:cNvSpPr/>
          <p:nvPr/>
        </p:nvSpPr>
        <p:spPr>
          <a:xfrm>
            <a:off x="8723376" y="1575786"/>
            <a:ext cx="841248" cy="630936"/>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163283" tIns="81642" rIns="163283" bIns="81642" anchor="ctr"/>
          <a:lstStyle/>
          <a:p>
            <a:pPr algn="ctr" eaLnBrk="1" latinLnBrk="0" hangingPunct="1"/>
            <a:endParaRPr kumimoji="0" lang="en-US"/>
          </a:p>
        </p:txBody>
      </p:sp>
      <p:sp>
        <p:nvSpPr>
          <p:cNvPr id="23" name="Slide Number Placeholder 22"/>
          <p:cNvSpPr>
            <a:spLocks noGrp="1"/>
          </p:cNvSpPr>
          <p:nvPr>
            <p:ph type="sldNum" sz="quarter" idx="4"/>
          </p:nvPr>
        </p:nvSpPr>
        <p:spPr>
          <a:xfrm>
            <a:off x="8686800" y="1560263"/>
            <a:ext cx="914400" cy="661988"/>
          </a:xfrm>
          <a:prstGeom prst="rect">
            <a:avLst/>
          </a:prstGeom>
        </p:spPr>
        <p:txBody>
          <a:bodyPr vert="horz" lIns="81642" tIns="81642" rIns="81642" bIns="81642" anchor="ctr">
            <a:normAutofit/>
          </a:bodyPr>
          <a:lstStyle>
            <a:lvl1pPr algn="ctr" eaLnBrk="1" latinLnBrk="0" hangingPunct="1">
              <a:defRPr kumimoji="0" sz="2900">
                <a:solidFill>
                  <a:schemeClr val="accent3">
                    <a:shade val="75000"/>
                  </a:schemeClr>
                </a:solidFill>
              </a:defRPr>
            </a:lvl1pPr>
          </a:lstStyle>
          <a:p>
            <a:fld id="{B6F15528-21DE-4FAA-801E-634DDDAF4B2B}" type="slidenum">
              <a:rPr lang="en-US" smtClean="0"/>
              <a:t>‹#›</a:t>
            </a:fld>
            <a:endParaRPr lang="en-US"/>
          </a:p>
        </p:txBody>
      </p:sp>
      <p:sp>
        <p:nvSpPr>
          <p:cNvPr id="22" name="Title Placeholder 21"/>
          <p:cNvSpPr>
            <a:spLocks noGrp="1"/>
          </p:cNvSpPr>
          <p:nvPr>
            <p:ph type="title"/>
          </p:nvPr>
        </p:nvSpPr>
        <p:spPr>
          <a:xfrm>
            <a:off x="603504" y="342900"/>
            <a:ext cx="17068800" cy="1138428"/>
          </a:xfrm>
          <a:prstGeom prst="rect">
            <a:avLst/>
          </a:prstGeom>
        </p:spPr>
        <p:txBody>
          <a:bodyPr vert="horz" lIns="163283" tIns="81642" rIns="163283" bIns="81642" anchor="b">
            <a:normAutofit/>
          </a:bodyPr>
          <a:lstStyle/>
          <a:p>
            <a:r>
              <a:rPr kumimoji="0" lang="en-US"/>
              <a:t>Click to edit Master title style</a:t>
            </a:r>
          </a:p>
        </p:txBody>
      </p:sp>
      <p:sp>
        <p:nvSpPr>
          <p:cNvPr id="13" name="Text Placeholder 12"/>
          <p:cNvSpPr>
            <a:spLocks noGrp="1"/>
          </p:cNvSpPr>
          <p:nvPr>
            <p:ph type="body" idx="1"/>
          </p:nvPr>
        </p:nvSpPr>
        <p:spPr>
          <a:xfrm>
            <a:off x="603504" y="2286000"/>
            <a:ext cx="17068800" cy="6899148"/>
          </a:xfrm>
          <a:prstGeom prst="rect">
            <a:avLst/>
          </a:prstGeom>
        </p:spPr>
        <p:txBody>
          <a:bodyPr vert="horz" lIns="163283" tIns="81642" rIns="163283" bIns="81642">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ctr" rtl="0" eaLnBrk="1" latinLnBrk="0" hangingPunct="1">
        <a:spcBef>
          <a:spcPct val="0"/>
        </a:spcBef>
        <a:buNone/>
        <a:defRPr kumimoji="0" sz="5900" kern="1200">
          <a:solidFill>
            <a:schemeClr val="accent3">
              <a:shade val="75000"/>
            </a:schemeClr>
          </a:solidFill>
          <a:latin typeface="+mj-lt"/>
          <a:ea typeface="+mj-ea"/>
          <a:cs typeface="+mj-cs"/>
        </a:defRPr>
      </a:lvl1pPr>
    </p:titleStyle>
    <p:bodyStyle>
      <a:lvl1pPr marL="489850" indent="-489850" algn="l" rtl="0" eaLnBrk="1" latinLnBrk="0" hangingPunct="1">
        <a:spcBef>
          <a:spcPct val="20000"/>
        </a:spcBef>
        <a:buClr>
          <a:schemeClr val="accent1"/>
        </a:buClr>
        <a:buSzPct val="85000"/>
        <a:buFont typeface="Wingdings 2"/>
        <a:buChar char=""/>
        <a:defRPr kumimoji="0" sz="4800" kern="1200">
          <a:solidFill>
            <a:schemeClr val="tx1"/>
          </a:solidFill>
          <a:latin typeface="+mn-lt"/>
          <a:ea typeface="+mn-ea"/>
          <a:cs typeface="+mn-cs"/>
        </a:defRPr>
      </a:lvl1pPr>
      <a:lvl2pPr marL="979698" indent="-489850" algn="l" rtl="0" eaLnBrk="1" latinLnBrk="0" hangingPunct="1">
        <a:spcBef>
          <a:spcPct val="20000"/>
        </a:spcBef>
        <a:buClr>
          <a:schemeClr val="accent2"/>
        </a:buClr>
        <a:buSzPct val="70000"/>
        <a:buFont typeface="Wingdings"/>
        <a:buChar char=""/>
        <a:defRPr kumimoji="0" sz="3900" kern="1200">
          <a:solidFill>
            <a:schemeClr val="tx2"/>
          </a:solidFill>
          <a:latin typeface="+mn-lt"/>
          <a:ea typeface="+mn-ea"/>
          <a:cs typeface="+mn-cs"/>
        </a:defRPr>
      </a:lvl2pPr>
      <a:lvl3pPr marL="1469549" indent="-408207" algn="l" rtl="0" eaLnBrk="1" latinLnBrk="0" hangingPunct="1">
        <a:spcBef>
          <a:spcPct val="20000"/>
        </a:spcBef>
        <a:buClr>
          <a:schemeClr val="accent3"/>
        </a:buClr>
        <a:buSzPct val="75000"/>
        <a:buFont typeface="Wingdings 2"/>
        <a:buChar char=""/>
        <a:defRPr kumimoji="0" sz="3600" kern="1200">
          <a:solidFill>
            <a:schemeClr val="tx1"/>
          </a:solidFill>
          <a:latin typeface="+mn-lt"/>
          <a:ea typeface="+mn-ea"/>
          <a:cs typeface="+mn-cs"/>
        </a:defRPr>
      </a:lvl3pPr>
      <a:lvl4pPr marL="1959397" indent="-408207" algn="l" rtl="0" eaLnBrk="1" latinLnBrk="0" hangingPunct="1">
        <a:spcBef>
          <a:spcPct val="20000"/>
        </a:spcBef>
        <a:buClr>
          <a:schemeClr val="accent4"/>
        </a:buClr>
        <a:buSzPct val="70000"/>
        <a:buFont typeface="Wingdings"/>
        <a:buChar char=""/>
        <a:defRPr kumimoji="0" sz="3600" kern="1200">
          <a:solidFill>
            <a:schemeClr val="tx2"/>
          </a:solidFill>
          <a:latin typeface="+mn-lt"/>
          <a:ea typeface="+mn-ea"/>
          <a:cs typeface="+mn-cs"/>
        </a:defRPr>
      </a:lvl4pPr>
      <a:lvl5pPr marL="2449246" indent="-408207" algn="l" rtl="0" eaLnBrk="1" latinLnBrk="0" hangingPunct="1">
        <a:spcBef>
          <a:spcPct val="20000"/>
        </a:spcBef>
        <a:buClr>
          <a:schemeClr val="accent5"/>
        </a:buClr>
        <a:buFontTx/>
        <a:buChar char="•"/>
        <a:defRPr kumimoji="0" sz="3200" kern="1200">
          <a:solidFill>
            <a:schemeClr val="tx1"/>
          </a:solidFill>
          <a:latin typeface="+mn-lt"/>
          <a:ea typeface="+mn-ea"/>
          <a:cs typeface="+mn-cs"/>
        </a:defRPr>
      </a:lvl5pPr>
      <a:lvl6pPr marL="2939096" indent="-326567" algn="l" rtl="0" eaLnBrk="1" latinLnBrk="0" hangingPunct="1">
        <a:spcBef>
          <a:spcPct val="20000"/>
        </a:spcBef>
        <a:buClr>
          <a:schemeClr val="accent6"/>
        </a:buClr>
        <a:buSzPct val="80000"/>
        <a:buFont typeface="Wingdings 2"/>
        <a:buChar char=""/>
        <a:defRPr kumimoji="0" sz="3200" kern="1200">
          <a:solidFill>
            <a:schemeClr val="tx1"/>
          </a:solidFill>
          <a:latin typeface="+mn-lt"/>
          <a:ea typeface="+mn-ea"/>
          <a:cs typeface="+mn-cs"/>
        </a:defRPr>
      </a:lvl6pPr>
      <a:lvl7pPr marL="3428946" indent="-326567" algn="l" rtl="0" eaLnBrk="1" latinLnBrk="0" hangingPunct="1">
        <a:spcBef>
          <a:spcPct val="20000"/>
        </a:spcBef>
        <a:buClr>
          <a:schemeClr val="accent1">
            <a:shade val="75000"/>
          </a:schemeClr>
        </a:buClr>
        <a:buSzPct val="90000"/>
        <a:buChar char="•"/>
        <a:defRPr kumimoji="0" sz="2900" kern="1200" baseline="0">
          <a:solidFill>
            <a:schemeClr val="tx1"/>
          </a:solidFill>
          <a:latin typeface="+mn-lt"/>
          <a:ea typeface="+mn-ea"/>
          <a:cs typeface="+mn-cs"/>
        </a:defRPr>
      </a:lvl7pPr>
      <a:lvl8pPr marL="3755511" indent="-326567" algn="l" rtl="0" eaLnBrk="1" latinLnBrk="0" hangingPunct="1">
        <a:spcBef>
          <a:spcPct val="20000"/>
        </a:spcBef>
        <a:buClr>
          <a:schemeClr val="accent4">
            <a:shade val="75000"/>
          </a:schemeClr>
        </a:buClr>
        <a:buChar char="•"/>
        <a:defRPr kumimoji="0" sz="2900" kern="1200">
          <a:solidFill>
            <a:schemeClr val="tx1"/>
          </a:solidFill>
          <a:latin typeface="+mn-lt"/>
          <a:ea typeface="+mn-ea"/>
          <a:cs typeface="+mn-cs"/>
        </a:defRPr>
      </a:lvl8pPr>
      <a:lvl9pPr marL="4245361" indent="-326567" algn="l" rtl="0" eaLnBrk="1" latinLnBrk="0" hangingPunct="1">
        <a:spcBef>
          <a:spcPct val="20000"/>
        </a:spcBef>
        <a:buClr>
          <a:schemeClr val="accent2">
            <a:shade val="75000"/>
          </a:schemeClr>
        </a:buClr>
        <a:buSzPct val="90000"/>
        <a:buChar char="•"/>
        <a:defRPr kumimoji="0" sz="25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816415" algn="l" rtl="0" eaLnBrk="1" latinLnBrk="0" hangingPunct="1">
        <a:defRPr kumimoji="0" kern="1200">
          <a:solidFill>
            <a:schemeClr val="tx1"/>
          </a:solidFill>
          <a:latin typeface="+mn-lt"/>
          <a:ea typeface="+mn-ea"/>
          <a:cs typeface="+mn-cs"/>
        </a:defRPr>
      </a:lvl2pPr>
      <a:lvl3pPr marL="1632832" algn="l" rtl="0" eaLnBrk="1" latinLnBrk="0" hangingPunct="1">
        <a:defRPr kumimoji="0" kern="1200">
          <a:solidFill>
            <a:schemeClr val="tx1"/>
          </a:solidFill>
          <a:latin typeface="+mn-lt"/>
          <a:ea typeface="+mn-ea"/>
          <a:cs typeface="+mn-cs"/>
        </a:defRPr>
      </a:lvl3pPr>
      <a:lvl4pPr marL="2449246" algn="l" rtl="0" eaLnBrk="1" latinLnBrk="0" hangingPunct="1">
        <a:defRPr kumimoji="0" kern="1200">
          <a:solidFill>
            <a:schemeClr val="tx1"/>
          </a:solidFill>
          <a:latin typeface="+mn-lt"/>
          <a:ea typeface="+mn-ea"/>
          <a:cs typeface="+mn-cs"/>
        </a:defRPr>
      </a:lvl4pPr>
      <a:lvl5pPr marL="3265661" algn="l" rtl="0" eaLnBrk="1" latinLnBrk="0" hangingPunct="1">
        <a:defRPr kumimoji="0" kern="1200">
          <a:solidFill>
            <a:schemeClr val="tx1"/>
          </a:solidFill>
          <a:latin typeface="+mn-lt"/>
          <a:ea typeface="+mn-ea"/>
          <a:cs typeface="+mn-cs"/>
        </a:defRPr>
      </a:lvl5pPr>
      <a:lvl6pPr marL="4082078" algn="l" rtl="0" eaLnBrk="1" latinLnBrk="0" hangingPunct="1">
        <a:defRPr kumimoji="0" kern="1200">
          <a:solidFill>
            <a:schemeClr val="tx1"/>
          </a:solidFill>
          <a:latin typeface="+mn-lt"/>
          <a:ea typeface="+mn-ea"/>
          <a:cs typeface="+mn-cs"/>
        </a:defRPr>
      </a:lvl6pPr>
      <a:lvl7pPr marL="4898493" algn="l" rtl="0" eaLnBrk="1" latinLnBrk="0" hangingPunct="1">
        <a:defRPr kumimoji="0" kern="1200">
          <a:solidFill>
            <a:schemeClr val="tx1"/>
          </a:solidFill>
          <a:latin typeface="+mn-lt"/>
          <a:ea typeface="+mn-ea"/>
          <a:cs typeface="+mn-cs"/>
        </a:defRPr>
      </a:lvl7pPr>
      <a:lvl8pPr marL="5714908" algn="l" rtl="0" eaLnBrk="1" latinLnBrk="0" hangingPunct="1">
        <a:defRPr kumimoji="0" kern="1200">
          <a:solidFill>
            <a:schemeClr val="tx1"/>
          </a:solidFill>
          <a:latin typeface="+mn-lt"/>
          <a:ea typeface="+mn-ea"/>
          <a:cs typeface="+mn-cs"/>
        </a:defRPr>
      </a:lvl8pPr>
      <a:lvl9pPr marL="6531325"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10058400"/>
            <a:ext cx="18288000"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6" name="Rectangle 15"/>
          <p:cNvSpPr>
            <a:spLocks noChangeArrowheads="1"/>
          </p:cNvSpPr>
          <p:nvPr/>
        </p:nvSpPr>
        <p:spPr bwMode="white">
          <a:xfrm>
            <a:off x="0" y="1"/>
            <a:ext cx="18288000" cy="2090057"/>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8" name="Rectangle 17"/>
          <p:cNvSpPr>
            <a:spLocks noChangeArrowheads="1"/>
          </p:cNvSpPr>
          <p:nvPr/>
        </p:nvSpPr>
        <p:spPr bwMode="white">
          <a:xfrm>
            <a:off x="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9" name="Rectangle 18"/>
          <p:cNvSpPr>
            <a:spLocks noChangeArrowheads="1"/>
          </p:cNvSpPr>
          <p:nvPr/>
        </p:nvSpPr>
        <p:spPr bwMode="white">
          <a:xfrm>
            <a:off x="17983200" y="0"/>
            <a:ext cx="304800" cy="10287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9" name="Rectangle 8"/>
          <p:cNvSpPr>
            <a:spLocks noChangeArrowheads="1"/>
          </p:cNvSpPr>
          <p:nvPr/>
        </p:nvSpPr>
        <p:spPr bwMode="auto">
          <a:xfrm>
            <a:off x="298704" y="9582578"/>
            <a:ext cx="17666208" cy="464345"/>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63284" tIns="81642" rIns="163284" bIns="81642" anchor="ctr" compatLnSpc="1"/>
          <a:lstStyle/>
          <a:p>
            <a:endParaRPr kumimoji="0" lang="en-US"/>
          </a:p>
        </p:txBody>
      </p:sp>
      <p:sp>
        <p:nvSpPr>
          <p:cNvPr id="14" name="Date Placeholder 13"/>
          <p:cNvSpPr>
            <a:spLocks noGrp="1"/>
          </p:cNvSpPr>
          <p:nvPr>
            <p:ph type="dt" sz="half" idx="2"/>
          </p:nvPr>
        </p:nvSpPr>
        <p:spPr>
          <a:xfrm>
            <a:off x="11582400" y="9607476"/>
            <a:ext cx="6089904" cy="548640"/>
          </a:xfrm>
          <a:prstGeom prst="rect">
            <a:avLst/>
          </a:prstGeom>
        </p:spPr>
        <p:txBody>
          <a:bodyPr vert="horz" lIns="163284" tIns="81642" rIns="163284" bIns="81642"/>
          <a:lstStyle>
            <a:lvl1pPr algn="r" eaLnBrk="1" latinLnBrk="0" hangingPunct="1">
              <a:defRPr kumimoji="0" sz="2500">
                <a:solidFill>
                  <a:srgbClr val="FFFFFF"/>
                </a:solidFill>
              </a:defRPr>
            </a:lvl1pPr>
          </a:lstStyle>
          <a:p>
            <a:fld id="{1D8BD707-D9CF-40AE-B4C6-C98DA3205C09}" type="datetimeFigureOut">
              <a:rPr lang="en-US" smtClean="0"/>
              <a:t>6/3/2023</a:t>
            </a:fld>
            <a:endParaRPr lang="en-US"/>
          </a:p>
        </p:txBody>
      </p:sp>
      <p:sp>
        <p:nvSpPr>
          <p:cNvPr id="3" name="Footer Placeholder 2"/>
          <p:cNvSpPr>
            <a:spLocks noGrp="1"/>
          </p:cNvSpPr>
          <p:nvPr>
            <p:ph type="ftr" sz="quarter" idx="3"/>
          </p:nvPr>
        </p:nvSpPr>
        <p:spPr>
          <a:xfrm>
            <a:off x="609600" y="9616272"/>
            <a:ext cx="7162800" cy="548640"/>
          </a:xfrm>
          <a:prstGeom prst="rect">
            <a:avLst/>
          </a:prstGeom>
        </p:spPr>
        <p:txBody>
          <a:bodyPr vert="horz" lIns="163284" tIns="81642" rIns="163284" bIns="81642"/>
          <a:lstStyle>
            <a:lvl1pPr algn="l" eaLnBrk="1" latinLnBrk="0" hangingPunct="1">
              <a:defRPr kumimoji="0" sz="2100">
                <a:solidFill>
                  <a:srgbClr val="FFFFFF"/>
                </a:solidFill>
              </a:defRPr>
            </a:lvl1pPr>
          </a:lstStyle>
          <a:p>
            <a:endParaRPr lang="en-US"/>
          </a:p>
        </p:txBody>
      </p:sp>
      <p:sp>
        <p:nvSpPr>
          <p:cNvPr id="8" name="Rectangle 7"/>
          <p:cNvSpPr>
            <a:spLocks noChangeArrowheads="1"/>
          </p:cNvSpPr>
          <p:nvPr/>
        </p:nvSpPr>
        <p:spPr bwMode="auto">
          <a:xfrm>
            <a:off x="304800" y="233172"/>
            <a:ext cx="17666208" cy="9820656"/>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163284" tIns="81642" rIns="163284" bIns="81642" anchor="ctr" compatLnSpc="1"/>
          <a:lstStyle/>
          <a:p>
            <a:endParaRPr kumimoji="0" lang="en-US" dirty="0"/>
          </a:p>
        </p:txBody>
      </p:sp>
      <p:sp>
        <p:nvSpPr>
          <p:cNvPr id="10" name="Straight Connector 9"/>
          <p:cNvSpPr>
            <a:spLocks noChangeShapeType="1"/>
          </p:cNvSpPr>
          <p:nvPr/>
        </p:nvSpPr>
        <p:spPr bwMode="auto">
          <a:xfrm>
            <a:off x="304800" y="1915115"/>
            <a:ext cx="17666208"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163284" tIns="81642" rIns="163284" bIns="81642" anchor="ctr" compatLnSpc="1"/>
          <a:lstStyle/>
          <a:p>
            <a:endParaRPr kumimoji="0" lang="en-US"/>
          </a:p>
        </p:txBody>
      </p:sp>
      <p:sp>
        <p:nvSpPr>
          <p:cNvPr id="12" name="Oval 11"/>
          <p:cNvSpPr/>
          <p:nvPr/>
        </p:nvSpPr>
        <p:spPr>
          <a:xfrm>
            <a:off x="8534400" y="1434054"/>
            <a:ext cx="1219200" cy="9144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15" name="Oval 14"/>
          <p:cNvSpPr/>
          <p:nvPr/>
        </p:nvSpPr>
        <p:spPr>
          <a:xfrm>
            <a:off x="8723376" y="1575786"/>
            <a:ext cx="841248" cy="630936"/>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23" name="Slide Number Placeholder 22"/>
          <p:cNvSpPr>
            <a:spLocks noGrp="1"/>
          </p:cNvSpPr>
          <p:nvPr>
            <p:ph type="sldNum" sz="quarter" idx="4"/>
          </p:nvPr>
        </p:nvSpPr>
        <p:spPr>
          <a:xfrm>
            <a:off x="8686800" y="1560262"/>
            <a:ext cx="914400" cy="661988"/>
          </a:xfrm>
          <a:prstGeom prst="rect">
            <a:avLst/>
          </a:prstGeom>
        </p:spPr>
        <p:txBody>
          <a:bodyPr vert="horz" lIns="81642" tIns="81642" rIns="81642" bIns="81642" anchor="ctr">
            <a:normAutofit/>
          </a:bodyPr>
          <a:lstStyle>
            <a:lvl1pPr algn="ctr" eaLnBrk="1" latinLnBrk="0" hangingPunct="1">
              <a:defRPr kumimoji="0" sz="2900">
                <a:solidFill>
                  <a:schemeClr val="accent3">
                    <a:shade val="75000"/>
                  </a:schemeClr>
                </a:solidFill>
              </a:defRPr>
            </a:lvl1pPr>
          </a:lstStyle>
          <a:p>
            <a:fld id="{B6F15528-21DE-4FAA-801E-634DDDAF4B2B}" type="slidenum">
              <a:rPr lang="en-US" smtClean="0"/>
              <a:t>‹#›</a:t>
            </a:fld>
            <a:endParaRPr lang="en-US"/>
          </a:p>
        </p:txBody>
      </p:sp>
      <p:sp>
        <p:nvSpPr>
          <p:cNvPr id="22" name="Title Placeholder 21"/>
          <p:cNvSpPr>
            <a:spLocks noGrp="1"/>
          </p:cNvSpPr>
          <p:nvPr>
            <p:ph type="title"/>
          </p:nvPr>
        </p:nvSpPr>
        <p:spPr>
          <a:xfrm>
            <a:off x="603504" y="342900"/>
            <a:ext cx="17068800" cy="1138428"/>
          </a:xfrm>
          <a:prstGeom prst="rect">
            <a:avLst/>
          </a:prstGeom>
        </p:spPr>
        <p:txBody>
          <a:bodyPr vert="horz" lIns="163284" tIns="81642" rIns="163284" bIns="81642" anchor="b">
            <a:normAutofit/>
          </a:bodyPr>
          <a:lstStyle/>
          <a:p>
            <a:r>
              <a:rPr kumimoji="0" lang="en-US"/>
              <a:t>Click to edit Master title style</a:t>
            </a:r>
          </a:p>
        </p:txBody>
      </p:sp>
      <p:sp>
        <p:nvSpPr>
          <p:cNvPr id="13" name="Text Placeholder 12"/>
          <p:cNvSpPr>
            <a:spLocks noGrp="1"/>
          </p:cNvSpPr>
          <p:nvPr>
            <p:ph type="body" idx="1"/>
          </p:nvPr>
        </p:nvSpPr>
        <p:spPr>
          <a:xfrm>
            <a:off x="603504" y="2286000"/>
            <a:ext cx="17068800" cy="6899148"/>
          </a:xfrm>
          <a:prstGeom prst="rect">
            <a:avLst/>
          </a:prstGeom>
        </p:spPr>
        <p:txBody>
          <a:bodyPr vert="horz" lIns="163284" tIns="81642" rIns="163284" bIns="81642">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ctr" rtl="0" eaLnBrk="1" latinLnBrk="0" hangingPunct="1">
        <a:spcBef>
          <a:spcPct val="0"/>
        </a:spcBef>
        <a:buNone/>
        <a:defRPr kumimoji="0" sz="5900" kern="1200">
          <a:solidFill>
            <a:schemeClr val="accent3">
              <a:shade val="75000"/>
            </a:schemeClr>
          </a:solidFill>
          <a:latin typeface="+mj-lt"/>
          <a:ea typeface="+mj-ea"/>
          <a:cs typeface="+mj-cs"/>
        </a:defRPr>
      </a:lvl1pPr>
    </p:titleStyle>
    <p:bodyStyle>
      <a:lvl1pPr marL="489853" indent="-489853" algn="l" rtl="0" eaLnBrk="1" latinLnBrk="0" hangingPunct="1">
        <a:spcBef>
          <a:spcPct val="20000"/>
        </a:spcBef>
        <a:buClr>
          <a:schemeClr val="accent1"/>
        </a:buClr>
        <a:buSzPct val="85000"/>
        <a:buFont typeface="Wingdings 2"/>
        <a:buChar char=""/>
        <a:defRPr kumimoji="0" sz="4800" kern="1200">
          <a:solidFill>
            <a:schemeClr val="tx1"/>
          </a:solidFill>
          <a:latin typeface="+mn-lt"/>
          <a:ea typeface="+mn-ea"/>
          <a:cs typeface="+mn-cs"/>
        </a:defRPr>
      </a:lvl1pPr>
      <a:lvl2pPr marL="979706" indent="-489853" algn="l" rtl="0" eaLnBrk="1" latinLnBrk="0" hangingPunct="1">
        <a:spcBef>
          <a:spcPct val="20000"/>
        </a:spcBef>
        <a:buClr>
          <a:schemeClr val="accent2"/>
        </a:buClr>
        <a:buSzPct val="70000"/>
        <a:buFont typeface="Wingdings"/>
        <a:buChar char=""/>
        <a:defRPr kumimoji="0" sz="3900" kern="1200">
          <a:solidFill>
            <a:schemeClr val="tx2"/>
          </a:solidFill>
          <a:latin typeface="+mn-lt"/>
          <a:ea typeface="+mn-ea"/>
          <a:cs typeface="+mn-cs"/>
        </a:defRPr>
      </a:lvl2pPr>
      <a:lvl3pPr marL="1469560" indent="-408211" algn="l" rtl="0" eaLnBrk="1" latinLnBrk="0" hangingPunct="1">
        <a:spcBef>
          <a:spcPct val="20000"/>
        </a:spcBef>
        <a:buClr>
          <a:schemeClr val="accent3"/>
        </a:buClr>
        <a:buSzPct val="75000"/>
        <a:buFont typeface="Wingdings 2"/>
        <a:buChar char=""/>
        <a:defRPr kumimoji="0" sz="3600" kern="1200">
          <a:solidFill>
            <a:schemeClr val="tx1"/>
          </a:solidFill>
          <a:latin typeface="+mn-lt"/>
          <a:ea typeface="+mn-ea"/>
          <a:cs typeface="+mn-cs"/>
        </a:defRPr>
      </a:lvl3pPr>
      <a:lvl4pPr marL="1959413" indent="-408211" algn="l" rtl="0" eaLnBrk="1" latinLnBrk="0" hangingPunct="1">
        <a:spcBef>
          <a:spcPct val="20000"/>
        </a:spcBef>
        <a:buClr>
          <a:schemeClr val="accent4"/>
        </a:buClr>
        <a:buSzPct val="70000"/>
        <a:buFont typeface="Wingdings"/>
        <a:buChar char=""/>
        <a:defRPr kumimoji="0" sz="3600" kern="1200">
          <a:solidFill>
            <a:schemeClr val="tx2"/>
          </a:solidFill>
          <a:latin typeface="+mn-lt"/>
          <a:ea typeface="+mn-ea"/>
          <a:cs typeface="+mn-cs"/>
        </a:defRPr>
      </a:lvl4pPr>
      <a:lvl5pPr marL="2449266" indent="-408211" algn="l" rtl="0" eaLnBrk="1" latinLnBrk="0" hangingPunct="1">
        <a:spcBef>
          <a:spcPct val="20000"/>
        </a:spcBef>
        <a:buClr>
          <a:schemeClr val="accent5"/>
        </a:buClr>
        <a:buFontTx/>
        <a:buChar char="•"/>
        <a:defRPr kumimoji="0" sz="3200" kern="1200">
          <a:solidFill>
            <a:schemeClr val="tx1"/>
          </a:solidFill>
          <a:latin typeface="+mn-lt"/>
          <a:ea typeface="+mn-ea"/>
          <a:cs typeface="+mn-cs"/>
        </a:defRPr>
      </a:lvl5pPr>
      <a:lvl6pPr marL="2939119" indent="-326569" algn="l" rtl="0" eaLnBrk="1" latinLnBrk="0" hangingPunct="1">
        <a:spcBef>
          <a:spcPct val="20000"/>
        </a:spcBef>
        <a:buClr>
          <a:schemeClr val="accent6"/>
        </a:buClr>
        <a:buSzPct val="80000"/>
        <a:buFont typeface="Wingdings 2"/>
        <a:buChar char=""/>
        <a:defRPr kumimoji="0" sz="3200" kern="1200">
          <a:solidFill>
            <a:schemeClr val="tx1"/>
          </a:solidFill>
          <a:latin typeface="+mn-lt"/>
          <a:ea typeface="+mn-ea"/>
          <a:cs typeface="+mn-cs"/>
        </a:defRPr>
      </a:lvl6pPr>
      <a:lvl7pPr marL="3428973" indent="-326569" algn="l" rtl="0" eaLnBrk="1" latinLnBrk="0" hangingPunct="1">
        <a:spcBef>
          <a:spcPct val="20000"/>
        </a:spcBef>
        <a:buClr>
          <a:schemeClr val="accent1">
            <a:shade val="75000"/>
          </a:schemeClr>
        </a:buClr>
        <a:buSzPct val="90000"/>
        <a:buChar char="•"/>
        <a:defRPr kumimoji="0" sz="2900" kern="1200" baseline="0">
          <a:solidFill>
            <a:schemeClr val="tx1"/>
          </a:solidFill>
          <a:latin typeface="+mn-lt"/>
          <a:ea typeface="+mn-ea"/>
          <a:cs typeface="+mn-cs"/>
        </a:defRPr>
      </a:lvl7pPr>
      <a:lvl8pPr marL="3755541" indent="-326569" algn="l" rtl="0" eaLnBrk="1" latinLnBrk="0" hangingPunct="1">
        <a:spcBef>
          <a:spcPct val="20000"/>
        </a:spcBef>
        <a:buClr>
          <a:schemeClr val="accent4">
            <a:shade val="75000"/>
          </a:schemeClr>
        </a:buClr>
        <a:buChar char="•"/>
        <a:defRPr kumimoji="0" sz="2900" kern="1200">
          <a:solidFill>
            <a:schemeClr val="tx1"/>
          </a:solidFill>
          <a:latin typeface="+mn-lt"/>
          <a:ea typeface="+mn-ea"/>
          <a:cs typeface="+mn-cs"/>
        </a:defRPr>
      </a:lvl8pPr>
      <a:lvl9pPr marL="4245395" indent="-326569" algn="l" rtl="0" eaLnBrk="1" latinLnBrk="0" hangingPunct="1">
        <a:spcBef>
          <a:spcPct val="20000"/>
        </a:spcBef>
        <a:buClr>
          <a:schemeClr val="accent2">
            <a:shade val="75000"/>
          </a:schemeClr>
        </a:buClr>
        <a:buSzPct val="90000"/>
        <a:buChar char="•"/>
        <a:defRPr kumimoji="0" sz="25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816422" algn="l" rtl="0" eaLnBrk="1" latinLnBrk="0" hangingPunct="1">
        <a:defRPr kumimoji="0" kern="1200">
          <a:solidFill>
            <a:schemeClr val="tx1"/>
          </a:solidFill>
          <a:latin typeface="+mn-lt"/>
          <a:ea typeface="+mn-ea"/>
          <a:cs typeface="+mn-cs"/>
        </a:defRPr>
      </a:lvl2pPr>
      <a:lvl3pPr marL="1632844" algn="l" rtl="0" eaLnBrk="1" latinLnBrk="0" hangingPunct="1">
        <a:defRPr kumimoji="0" kern="1200">
          <a:solidFill>
            <a:schemeClr val="tx1"/>
          </a:solidFill>
          <a:latin typeface="+mn-lt"/>
          <a:ea typeface="+mn-ea"/>
          <a:cs typeface="+mn-cs"/>
        </a:defRPr>
      </a:lvl3pPr>
      <a:lvl4pPr marL="2449266" algn="l" rtl="0" eaLnBrk="1" latinLnBrk="0" hangingPunct="1">
        <a:defRPr kumimoji="0" kern="1200">
          <a:solidFill>
            <a:schemeClr val="tx1"/>
          </a:solidFill>
          <a:latin typeface="+mn-lt"/>
          <a:ea typeface="+mn-ea"/>
          <a:cs typeface="+mn-cs"/>
        </a:defRPr>
      </a:lvl4pPr>
      <a:lvl5pPr marL="3265688" algn="l" rtl="0" eaLnBrk="1" latinLnBrk="0" hangingPunct="1">
        <a:defRPr kumimoji="0" kern="1200">
          <a:solidFill>
            <a:schemeClr val="tx1"/>
          </a:solidFill>
          <a:latin typeface="+mn-lt"/>
          <a:ea typeface="+mn-ea"/>
          <a:cs typeface="+mn-cs"/>
        </a:defRPr>
      </a:lvl5pPr>
      <a:lvl6pPr marL="4082110" algn="l" rtl="0" eaLnBrk="1" latinLnBrk="0" hangingPunct="1">
        <a:defRPr kumimoji="0" kern="1200">
          <a:solidFill>
            <a:schemeClr val="tx1"/>
          </a:solidFill>
          <a:latin typeface="+mn-lt"/>
          <a:ea typeface="+mn-ea"/>
          <a:cs typeface="+mn-cs"/>
        </a:defRPr>
      </a:lvl6pPr>
      <a:lvl7pPr marL="4898532" algn="l" rtl="0" eaLnBrk="1" latinLnBrk="0" hangingPunct="1">
        <a:defRPr kumimoji="0" kern="1200">
          <a:solidFill>
            <a:schemeClr val="tx1"/>
          </a:solidFill>
          <a:latin typeface="+mn-lt"/>
          <a:ea typeface="+mn-ea"/>
          <a:cs typeface="+mn-cs"/>
        </a:defRPr>
      </a:lvl7pPr>
      <a:lvl8pPr marL="5714954" algn="l" rtl="0" eaLnBrk="1" latinLnBrk="0" hangingPunct="1">
        <a:defRPr kumimoji="0" kern="1200">
          <a:solidFill>
            <a:schemeClr val="tx1"/>
          </a:solidFill>
          <a:latin typeface="+mn-lt"/>
          <a:ea typeface="+mn-ea"/>
          <a:cs typeface="+mn-cs"/>
        </a:defRPr>
      </a:lvl8pPr>
      <a:lvl9pPr marL="6531376"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9"/>
          <p:cNvSpPr txBox="1"/>
          <p:nvPr/>
        </p:nvSpPr>
        <p:spPr>
          <a:xfrm>
            <a:off x="647910" y="1181100"/>
            <a:ext cx="16916400" cy="1551707"/>
          </a:xfrm>
          <a:prstGeom prst="rect">
            <a:avLst/>
          </a:prstGeom>
        </p:spPr>
        <p:txBody>
          <a:bodyPr vert="horz" wrap="square" lIns="0" tIns="12700" rIns="0" bIns="0" rtlCol="0">
            <a:spAutoFit/>
          </a:bodyPr>
          <a:lstStyle/>
          <a:p>
            <a:pPr marL="12700" algn="ctr">
              <a:spcBef>
                <a:spcPts val="100"/>
              </a:spcBef>
            </a:pPr>
            <a:r>
              <a:rPr lang="en-US" sz="10000" b="1" i="1" spc="-14" dirty="0">
                <a:solidFill>
                  <a:srgbClr val="00B0F0"/>
                </a:solidFill>
                <a:latin typeface="Times New Roman" panose="02020603050405020304" pitchFamily="18" charset="0"/>
                <a:cs typeface="Times New Roman" panose="02020603050405020304" pitchFamily="18" charset="0"/>
              </a:rPr>
              <a:t>Data Science Final Project</a:t>
            </a:r>
            <a:endParaRPr sz="10000" i="1" dirty="0">
              <a:solidFill>
                <a:srgbClr val="00B0F0"/>
              </a:solidFill>
              <a:latin typeface="Times New Roman" panose="02020603050405020304" pitchFamily="18" charset="0"/>
              <a:cs typeface="Times New Roman" panose="02020603050405020304" pitchFamily="18" charset="0"/>
            </a:endParaRPr>
          </a:p>
        </p:txBody>
      </p:sp>
      <p:sp>
        <p:nvSpPr>
          <p:cNvPr id="7" name="object 3"/>
          <p:cNvSpPr txBox="1"/>
          <p:nvPr/>
        </p:nvSpPr>
        <p:spPr>
          <a:xfrm>
            <a:off x="3657600" y="4533900"/>
            <a:ext cx="10972800" cy="2864887"/>
          </a:xfrm>
          <a:prstGeom prst="rect">
            <a:avLst/>
          </a:prstGeom>
        </p:spPr>
        <p:txBody>
          <a:bodyPr vert="horz" wrap="square" lIns="0" tIns="12700" rIns="0" bIns="0" rtlCol="0">
            <a:spAutoFit/>
          </a:bodyPr>
          <a:lstStyle/>
          <a:p>
            <a:pPr marL="12700" algn="ctr">
              <a:spcBef>
                <a:spcPts val="100"/>
              </a:spcBef>
            </a:pPr>
            <a:r>
              <a:rPr lang="en-US" sz="3600" spc="36" dirty="0">
                <a:solidFill>
                  <a:srgbClr val="FFFFFF"/>
                </a:solidFill>
                <a:latin typeface="Trebuchet MS" panose="020B0603020202020204"/>
                <a:cs typeface="Trebuchet MS" panose="020B0603020202020204"/>
              </a:rPr>
              <a:t>\</a:t>
            </a:r>
          </a:p>
          <a:p>
            <a:pPr marL="12700" algn="ctr">
              <a:spcBef>
                <a:spcPts val="100"/>
              </a:spcBef>
            </a:pPr>
            <a:r>
              <a:rPr lang="en-US" sz="5400" spc="36" dirty="0">
                <a:solidFill>
                  <a:srgbClr val="FFFFFF"/>
                </a:solidFill>
                <a:latin typeface="Trebuchet MS" panose="020B0603020202020204"/>
                <a:cs typeface="Trebuchet MS" panose="020B0603020202020204"/>
              </a:rPr>
              <a:t> </a:t>
            </a:r>
            <a:r>
              <a:rPr lang="en-US" sz="5400" spc="36" dirty="0">
                <a:solidFill>
                  <a:schemeClr val="accent1"/>
                </a:solidFill>
                <a:latin typeface="Times New Roman" panose="02020603050405020304" pitchFamily="18" charset="0"/>
                <a:cs typeface="Times New Roman" panose="02020603050405020304" pitchFamily="18" charset="0"/>
              </a:rPr>
              <a:t>Phone Rate Prediction</a:t>
            </a:r>
            <a:endParaRPr lang="en-US" sz="5400" dirty="0">
              <a:solidFill>
                <a:schemeClr val="accent1"/>
              </a:solidFill>
              <a:latin typeface="Times New Roman" panose="02020603050405020304" pitchFamily="18" charset="0"/>
              <a:cs typeface="Times New Roman" panose="02020603050405020304" pitchFamily="18" charset="0"/>
            </a:endParaRPr>
          </a:p>
          <a:p>
            <a:pPr marL="12700" algn="ctr">
              <a:spcBef>
                <a:spcPts val="100"/>
              </a:spcBef>
            </a:pPr>
            <a:endParaRPr lang="en-US" sz="4000" dirty="0">
              <a:solidFill>
                <a:schemeClr val="accent1"/>
              </a:solidFill>
            </a:endParaRPr>
          </a:p>
          <a:p>
            <a:pPr marL="12700" algn="ctr">
              <a:spcBef>
                <a:spcPts val="100"/>
              </a:spcBef>
            </a:pPr>
            <a:r>
              <a:rPr lang="en-US" sz="2800" dirty="0">
                <a:solidFill>
                  <a:schemeClr val="accent1"/>
                </a:solidFill>
                <a:latin typeface="+mj-lt"/>
                <a:cs typeface="+mj-cs"/>
              </a:rPr>
              <a:t>Shir Zimer &amp; Sofi Eliazarov</a:t>
            </a:r>
            <a:endParaRPr lang="he-IL" sz="2800" dirty="0">
              <a:solidFill>
                <a:schemeClr val="accent1"/>
              </a:solidFill>
              <a:latin typeface="+mj-lt"/>
              <a:cs typeface="+mj-cs"/>
            </a:endParaRPr>
          </a:p>
          <a:p>
            <a:pPr marL="12700" algn="ctr">
              <a:spcBef>
                <a:spcPts val="100"/>
              </a:spcBef>
            </a:pPr>
            <a:endParaRPr lang="en-US" sz="2400" dirty="0">
              <a:solidFill>
                <a:schemeClr val="accent1"/>
              </a:solidFill>
              <a:latin typeface="+mj-lt"/>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object 47"/>
          <p:cNvSpPr txBox="1">
            <a:spLocks noGrp="1"/>
          </p:cNvSpPr>
          <p:nvPr>
            <p:ph type="title"/>
          </p:nvPr>
        </p:nvSpPr>
        <p:spPr>
          <a:xfrm>
            <a:off x="603504" y="545174"/>
            <a:ext cx="17068800" cy="936154"/>
          </a:xfrm>
          <a:prstGeom prst="rect">
            <a:avLst/>
          </a:prstGeom>
        </p:spPr>
        <p:txBody>
          <a:bodyPr vert="horz" wrap="square" lIns="0" tIns="12700" rIns="0" bIns="0" rtlCol="0">
            <a:spAutoFit/>
          </a:bodyPr>
          <a:lstStyle/>
          <a:p>
            <a:pPr marL="12700" algn="ctr">
              <a:spcBef>
                <a:spcPts val="100"/>
              </a:spcBef>
            </a:pPr>
            <a:r>
              <a:rPr lang="en-US" sz="6000" i="1" dirty="0">
                <a:solidFill>
                  <a:schemeClr val="accent1"/>
                </a:solidFill>
                <a:cs typeface="Times New Roman" panose="02020603050405020304" pitchFamily="18" charset="0"/>
              </a:rPr>
              <a:t>Explanatory Data Analysis</a:t>
            </a:r>
            <a:endParaRPr lang="en-US" sz="6000" i="1" spc="75" dirty="0">
              <a:solidFill>
                <a:schemeClr val="accent1"/>
              </a:solidFill>
              <a:cs typeface="Times New Roman" panose="02020603050405020304" pitchFamily="18" charset="0"/>
              <a:sym typeface="+mn-ea"/>
            </a:endParaRPr>
          </a:p>
        </p:txBody>
      </p:sp>
      <p:sp>
        <p:nvSpPr>
          <p:cNvPr id="5" name="Rectangle 4"/>
          <p:cNvSpPr/>
          <p:nvPr/>
        </p:nvSpPr>
        <p:spPr>
          <a:xfrm>
            <a:off x="984504" y="7733663"/>
            <a:ext cx="16687800" cy="1077218"/>
          </a:xfrm>
          <a:prstGeom prst="rect">
            <a:avLst/>
          </a:prstGeom>
        </p:spPr>
        <p:txBody>
          <a:bodyPr wrap="square">
            <a:spAutoFit/>
          </a:bodyPr>
          <a:lstStyle/>
          <a:p>
            <a:pPr algn="l"/>
            <a:r>
              <a:rPr lang="en-US" sz="3200" b="0" dirty="0">
                <a:solidFill>
                  <a:srgbClr val="0070C0"/>
                </a:solidFill>
                <a:effectLst/>
                <a:latin typeface="Times New Roman" panose="02020603050405020304" pitchFamily="18" charset="0"/>
                <a:cs typeface="Times New Roman" panose="02020603050405020304" pitchFamily="18" charset="0"/>
              </a:rPr>
              <a:t>This table shows the basic statistical feature of the data. That is, mean, median, </a:t>
            </a:r>
            <a:r>
              <a:rPr lang="en-US" sz="3200" b="0" dirty="0" err="1">
                <a:solidFill>
                  <a:srgbClr val="0070C0"/>
                </a:solidFill>
                <a:effectLst/>
                <a:latin typeface="Times New Roman" panose="02020603050405020304" pitchFamily="18" charset="0"/>
                <a:cs typeface="Times New Roman" panose="02020603050405020304" pitchFamily="18" charset="0"/>
              </a:rPr>
              <a:t>quantile</a:t>
            </a:r>
            <a:r>
              <a:rPr lang="en-US" sz="3200" b="0" dirty="0">
                <a:solidFill>
                  <a:srgbClr val="0070C0"/>
                </a:solidFill>
                <a:effectLst/>
                <a:latin typeface="Times New Roman" panose="02020603050405020304" pitchFamily="18" charset="0"/>
                <a:cs typeface="Times New Roman" panose="02020603050405020304" pitchFamily="18" charset="0"/>
              </a:rPr>
              <a:t>, min and max values.</a:t>
            </a:r>
          </a:p>
        </p:txBody>
      </p:sp>
      <p:pic>
        <p:nvPicPr>
          <p:cNvPr id="3" name="Picture 2"/>
          <p:cNvPicPr>
            <a:picLocks noChangeAspect="1"/>
          </p:cNvPicPr>
          <p:nvPr/>
        </p:nvPicPr>
        <p:blipFill>
          <a:blip r:embed="rId2"/>
          <a:stretch>
            <a:fillRect/>
          </a:stretch>
        </p:blipFill>
        <p:spPr>
          <a:xfrm>
            <a:off x="700358" y="3009900"/>
            <a:ext cx="16865983" cy="3733800"/>
          </a:xfrm>
          <a:prstGeom prst="rect">
            <a:avLst/>
          </a:prstGeom>
        </p:spPr>
      </p:pic>
    </p:spTree>
    <p:extLst>
      <p:ext uri="{BB962C8B-B14F-4D97-AF65-F5344CB8AC3E}">
        <p14:creationId xmlns:p14="http://schemas.microsoft.com/office/powerpoint/2010/main" val="2218749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7"/>
          <p:cNvSpPr txBox="1">
            <a:spLocks noGrp="1"/>
          </p:cNvSpPr>
          <p:nvPr>
            <p:ph type="title"/>
          </p:nvPr>
        </p:nvSpPr>
        <p:spPr>
          <a:xfrm>
            <a:off x="603504" y="420146"/>
            <a:ext cx="17068800" cy="1061182"/>
          </a:xfrm>
          <a:prstGeom prst="rect">
            <a:avLst/>
          </a:prstGeom>
        </p:spPr>
        <p:txBody>
          <a:bodyPr vert="horz" wrap="square" lIns="0" tIns="227959" rIns="0" bIns="0" rtlCol="0">
            <a:spAutoFit/>
          </a:bodyPr>
          <a:lstStyle/>
          <a:p>
            <a:r>
              <a:rPr lang="en-US" sz="5400" i="1" dirty="0">
                <a:solidFill>
                  <a:schemeClr val="accent1"/>
                </a:solidFill>
              </a:rPr>
              <a:t>Density Graph</a:t>
            </a:r>
            <a:endParaRPr lang="en-US" sz="5400" dirty="0">
              <a:solidFill>
                <a:schemeClr val="accent1"/>
              </a:solidFill>
            </a:endParaRPr>
          </a:p>
        </p:txBody>
      </p:sp>
      <p:pic>
        <p:nvPicPr>
          <p:cNvPr id="3" name="Picture 2"/>
          <p:cNvPicPr>
            <a:picLocks noChangeAspect="1"/>
          </p:cNvPicPr>
          <p:nvPr/>
        </p:nvPicPr>
        <p:blipFill>
          <a:blip r:embed="rId2"/>
          <a:stretch>
            <a:fillRect/>
          </a:stretch>
        </p:blipFill>
        <p:spPr>
          <a:xfrm>
            <a:off x="1143000" y="2476500"/>
            <a:ext cx="16002000" cy="7010400"/>
          </a:xfrm>
          <a:prstGeom prst="rect">
            <a:avLst/>
          </a:prstGeom>
        </p:spPr>
      </p:pic>
    </p:spTree>
    <p:extLst>
      <p:ext uri="{BB962C8B-B14F-4D97-AF65-F5344CB8AC3E}">
        <p14:creationId xmlns:p14="http://schemas.microsoft.com/office/powerpoint/2010/main" val="1691836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7"/>
          <p:cNvSpPr txBox="1">
            <a:spLocks noGrp="1"/>
          </p:cNvSpPr>
          <p:nvPr>
            <p:ph type="title"/>
          </p:nvPr>
        </p:nvSpPr>
        <p:spPr>
          <a:xfrm>
            <a:off x="603504" y="420146"/>
            <a:ext cx="17068800" cy="1061182"/>
          </a:xfrm>
          <a:prstGeom prst="rect">
            <a:avLst/>
          </a:prstGeom>
        </p:spPr>
        <p:txBody>
          <a:bodyPr vert="horz" wrap="square" lIns="0" tIns="227959" rIns="0" bIns="0" rtlCol="0">
            <a:spAutoFit/>
          </a:bodyPr>
          <a:lstStyle/>
          <a:p>
            <a:r>
              <a:rPr lang="en-US" sz="5400" i="1" dirty="0">
                <a:solidFill>
                  <a:schemeClr val="accent1"/>
                </a:solidFill>
              </a:rPr>
              <a:t>Correlation Analysis</a:t>
            </a:r>
            <a:endParaRPr lang="en-US" sz="5400" dirty="0">
              <a:solidFill>
                <a:schemeClr val="accent1"/>
              </a:solidFill>
            </a:endParaRPr>
          </a:p>
        </p:txBody>
      </p:sp>
      <p:pic>
        <p:nvPicPr>
          <p:cNvPr id="2" name="Picture 1"/>
          <p:cNvPicPr>
            <a:picLocks noChangeAspect="1"/>
          </p:cNvPicPr>
          <p:nvPr/>
        </p:nvPicPr>
        <p:blipFill>
          <a:blip r:embed="rId2"/>
          <a:stretch>
            <a:fillRect/>
          </a:stretch>
        </p:blipFill>
        <p:spPr>
          <a:xfrm>
            <a:off x="786883" y="2628900"/>
            <a:ext cx="16739117" cy="4114800"/>
          </a:xfrm>
          <a:prstGeom prst="rect">
            <a:avLst/>
          </a:prstGeom>
        </p:spPr>
      </p:pic>
      <p:sp>
        <p:nvSpPr>
          <p:cNvPr id="5" name="Rectangle 4"/>
          <p:cNvSpPr/>
          <p:nvPr/>
        </p:nvSpPr>
        <p:spPr>
          <a:xfrm>
            <a:off x="838200" y="7277100"/>
            <a:ext cx="16687800" cy="1569660"/>
          </a:xfrm>
          <a:prstGeom prst="rect">
            <a:avLst/>
          </a:prstGeom>
        </p:spPr>
        <p:txBody>
          <a:bodyPr wrap="square">
            <a:spAutoFit/>
          </a:bodyPr>
          <a:lstStyle/>
          <a:p>
            <a:pPr algn="l"/>
            <a:r>
              <a:rPr lang="en-US" sz="3200" b="0" dirty="0">
                <a:solidFill>
                  <a:srgbClr val="0070C0"/>
                </a:solidFill>
                <a:effectLst/>
                <a:latin typeface="Times New Roman" panose="02020603050405020304" pitchFamily="18" charset="0"/>
                <a:cs typeface="Times New Roman" panose="02020603050405020304" pitchFamily="18" charset="0"/>
              </a:rPr>
              <a:t>Target variable is cost effective score. This table shows that the Cost Effective Score have linear relations with the Inner Storage, Card Storage, Design Material Score, Average Score, Camera Score and Connectivity Score</a:t>
            </a:r>
          </a:p>
        </p:txBody>
      </p:sp>
    </p:spTree>
    <p:extLst>
      <p:ext uri="{BB962C8B-B14F-4D97-AF65-F5344CB8AC3E}">
        <p14:creationId xmlns:p14="http://schemas.microsoft.com/office/powerpoint/2010/main" val="3942301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object 47"/>
          <p:cNvSpPr txBox="1">
            <a:spLocks noGrp="1"/>
          </p:cNvSpPr>
          <p:nvPr>
            <p:ph type="ctrTitle"/>
          </p:nvPr>
        </p:nvSpPr>
        <p:spPr>
          <a:xfrm>
            <a:off x="1749294" y="647701"/>
            <a:ext cx="15544800" cy="2782813"/>
          </a:xfrm>
          <a:prstGeom prst="rect">
            <a:avLst/>
          </a:prstGeom>
        </p:spPr>
        <p:txBody>
          <a:bodyPr vert="horz" wrap="square" lIns="0" tIns="12700" rIns="0" bIns="0" rtlCol="0">
            <a:spAutoFit/>
          </a:bodyPr>
          <a:lstStyle/>
          <a:p>
            <a:pPr marL="12700" algn="ctr">
              <a:spcBef>
                <a:spcPts val="100"/>
              </a:spcBef>
            </a:pPr>
            <a:r>
              <a:rPr lang="en-US" sz="11400" i="1" spc="750" dirty="0">
                <a:latin typeface="+mn-lt"/>
                <a:cs typeface="Times New Roman" panose="02020603050405020304" pitchFamily="18" charset="0"/>
              </a:rPr>
              <a:t>Regression </a:t>
            </a:r>
            <a:r>
              <a:rPr lang="en-US" sz="11400" i="1" spc="536" dirty="0">
                <a:latin typeface="+mn-lt"/>
                <a:cs typeface="Times New Roman" panose="02020603050405020304" pitchFamily="18" charset="0"/>
              </a:rPr>
              <a:t>Models</a:t>
            </a:r>
            <a:br>
              <a:rPr lang="en-US" sz="8000" i="1" spc="536" dirty="0">
                <a:latin typeface="+mn-lt"/>
                <a:cs typeface="Times New Roman" panose="02020603050405020304" pitchFamily="18" charset="0"/>
              </a:rPr>
            </a:br>
            <a:r>
              <a:rPr lang="en-US" sz="6600" spc="86" dirty="0">
                <a:solidFill>
                  <a:srgbClr val="FFFFFF"/>
                </a:solidFill>
                <a:latin typeface="+mn-lt"/>
                <a:cs typeface="Times New Roman" panose="02020603050405020304" pitchFamily="18" charset="0"/>
              </a:rPr>
              <a:t>(Regression Model</a:t>
            </a:r>
            <a:r>
              <a:rPr lang="en-US" sz="6600" spc="220" dirty="0">
                <a:solidFill>
                  <a:srgbClr val="FFFFFF"/>
                </a:solidFill>
                <a:latin typeface="+mn-lt"/>
                <a:cs typeface="Times New Roman" panose="02020603050405020304" pitchFamily="18" charset="0"/>
              </a:rPr>
              <a:t>)</a:t>
            </a:r>
            <a:endParaRPr lang="en-US" sz="6600" spc="75" dirty="0">
              <a:solidFill>
                <a:schemeClr val="tx1"/>
              </a:solidFill>
              <a:latin typeface="+mn-lt"/>
              <a:cs typeface="Times New Roman" panose="02020603050405020304" pitchFamily="18" charset="0"/>
              <a:sym typeface="+mn-ea"/>
            </a:endParaRPr>
          </a:p>
        </p:txBody>
      </p:sp>
      <p:sp>
        <p:nvSpPr>
          <p:cNvPr id="4" name="object 50"/>
          <p:cNvSpPr txBox="1"/>
          <p:nvPr/>
        </p:nvSpPr>
        <p:spPr>
          <a:xfrm>
            <a:off x="1353619" y="4686300"/>
            <a:ext cx="16336150" cy="3688830"/>
          </a:xfrm>
          <a:prstGeom prst="rect">
            <a:avLst/>
          </a:prstGeom>
        </p:spPr>
        <p:txBody>
          <a:bodyPr vert="horz" wrap="square" lIns="0" tIns="71755" rIns="0" bIns="0" rtlCol="0">
            <a:spAutoFit/>
          </a:bodyPr>
          <a:lstStyle/>
          <a:p>
            <a:pPr marR="438775" algn="ctr">
              <a:spcBef>
                <a:spcPts val="564"/>
              </a:spcBef>
            </a:pPr>
            <a:r>
              <a:rPr sz="6800" b="1" spc="195" dirty="0">
                <a:solidFill>
                  <a:srgbClr val="0070C0"/>
                </a:solidFill>
                <a:latin typeface="Times New Roman" panose="02020603050405020304" pitchFamily="18" charset="0"/>
                <a:cs typeface="Times New Roman" panose="02020603050405020304" pitchFamily="18" charset="0"/>
              </a:rPr>
              <a:t>Research</a:t>
            </a:r>
            <a:r>
              <a:rPr sz="6800" b="1" spc="-434" dirty="0">
                <a:solidFill>
                  <a:srgbClr val="0070C0"/>
                </a:solidFill>
                <a:latin typeface="Times New Roman" panose="02020603050405020304" pitchFamily="18" charset="0"/>
                <a:cs typeface="Times New Roman" panose="02020603050405020304" pitchFamily="18" charset="0"/>
              </a:rPr>
              <a:t> </a:t>
            </a:r>
            <a:r>
              <a:rPr sz="6800" b="1" spc="170" dirty="0">
                <a:solidFill>
                  <a:srgbClr val="0070C0"/>
                </a:solidFill>
                <a:latin typeface="Times New Roman" panose="02020603050405020304" pitchFamily="18" charset="0"/>
                <a:cs typeface="Times New Roman" panose="02020603050405020304" pitchFamily="18" charset="0"/>
              </a:rPr>
              <a:t>questions</a:t>
            </a:r>
            <a:endParaRPr lang="en-US" sz="6800" dirty="0">
              <a:solidFill>
                <a:srgbClr val="0070C0"/>
              </a:solidFill>
              <a:latin typeface="Times New Roman" panose="02020603050405020304" pitchFamily="18" charset="0"/>
              <a:cs typeface="Times New Roman" panose="02020603050405020304" pitchFamily="18" charset="0"/>
            </a:endParaRPr>
          </a:p>
          <a:p>
            <a:pPr marL="927078" marR="156842" lvl="2" algn="l">
              <a:lnSpc>
                <a:spcPct val="150000"/>
              </a:lnSpc>
              <a:spcBef>
                <a:spcPts val="189"/>
              </a:spcBef>
            </a:pPr>
            <a:r>
              <a:rPr lang="en-US" sz="3600" dirty="0">
                <a:solidFill>
                  <a:srgbClr val="0070C0"/>
                </a:solidFill>
                <a:latin typeface="Times New Roman" panose="02020603050405020304" pitchFamily="18" charset="0"/>
                <a:cs typeface="Times New Roman" pitchFamily="18" charset="0"/>
              </a:rPr>
              <a:t> </a:t>
            </a:r>
            <a:r>
              <a:rPr lang="en-US" sz="3600" dirty="0">
                <a:solidFill>
                  <a:schemeClr val="accent1"/>
                </a:solidFill>
                <a:latin typeface="Times New Roman" panose="02020603050405020304" pitchFamily="18" charset="0"/>
                <a:cs typeface="Times New Roman" pitchFamily="18" charset="0"/>
              </a:rPr>
              <a:t>*</a:t>
            </a:r>
            <a:r>
              <a:rPr lang="en-US" sz="3600" dirty="0">
                <a:solidFill>
                  <a:srgbClr val="0070C0"/>
                </a:solidFill>
                <a:latin typeface="Times New Roman" panose="02020603050405020304" pitchFamily="18" charset="0"/>
                <a:cs typeface="Times New Roman" pitchFamily="18" charset="0"/>
              </a:rPr>
              <a:t> Can we predict the cost effective score of the smartphone?</a:t>
            </a:r>
          </a:p>
          <a:p>
            <a:pPr marL="12700" marR="156842" algn="l">
              <a:lnSpc>
                <a:spcPct val="150000"/>
              </a:lnSpc>
              <a:spcBef>
                <a:spcPts val="189"/>
              </a:spcBef>
            </a:pPr>
            <a:r>
              <a:rPr lang="en-US" sz="3600" dirty="0">
                <a:solidFill>
                  <a:srgbClr val="0070C0"/>
                </a:solidFill>
                <a:latin typeface="Times New Roman" panose="02020603050405020304" pitchFamily="18" charset="0"/>
                <a:cs typeface="Times New Roman" pitchFamily="18" charset="0"/>
              </a:rPr>
              <a:t> </a:t>
            </a:r>
            <a:r>
              <a:rPr lang="en-US" sz="3600" dirty="0">
                <a:solidFill>
                  <a:schemeClr val="accent1"/>
                </a:solidFill>
                <a:latin typeface="Times New Roman" panose="02020603050405020304" pitchFamily="18" charset="0"/>
                <a:cs typeface="Times New Roman" pitchFamily="18" charset="0"/>
              </a:rPr>
              <a:t>*</a:t>
            </a:r>
            <a:r>
              <a:rPr lang="en-US" sz="3600" dirty="0">
                <a:solidFill>
                  <a:srgbClr val="0070C0"/>
                </a:solidFill>
                <a:latin typeface="Times New Roman" panose="02020603050405020304" pitchFamily="18" charset="0"/>
                <a:cs typeface="Times New Roman" pitchFamily="18" charset="0"/>
              </a:rPr>
              <a:t> Which regressor model is the best? </a:t>
            </a:r>
          </a:p>
          <a:p>
            <a:pPr marL="2755835" marR="156842" lvl="6" algn="l">
              <a:lnSpc>
                <a:spcPct val="150000"/>
              </a:lnSpc>
              <a:spcBef>
                <a:spcPts val="189"/>
              </a:spcBef>
            </a:pPr>
            <a:r>
              <a:rPr lang="en-US" sz="3600" dirty="0">
                <a:solidFill>
                  <a:srgbClr val="0070C0"/>
                </a:solidFill>
                <a:latin typeface="Times New Roman" panose="02020603050405020304" pitchFamily="18" charset="0"/>
                <a:cs typeface="Times New Roman" pitchFamily="18" charset="0"/>
              </a:rPr>
              <a:t> </a:t>
            </a:r>
            <a:r>
              <a:rPr lang="en-US" sz="3600" dirty="0">
                <a:solidFill>
                  <a:schemeClr val="accent1"/>
                </a:solidFill>
                <a:latin typeface="Times New Roman" panose="02020603050405020304" pitchFamily="18" charset="0"/>
                <a:cs typeface="Times New Roman" pitchFamily="18" charset="0"/>
              </a:rPr>
              <a:t>*</a:t>
            </a:r>
            <a:r>
              <a:rPr lang="en-US" sz="3600" dirty="0">
                <a:solidFill>
                  <a:srgbClr val="0070C0"/>
                </a:solidFill>
                <a:latin typeface="Times New Roman" panose="02020603050405020304" pitchFamily="18" charset="0"/>
                <a:cs typeface="Times New Roman" pitchFamily="18" charset="0"/>
              </a:rPr>
              <a:t> Evaluate the model using RMSE and R2-score.</a:t>
            </a:r>
          </a:p>
        </p:txBody>
      </p:sp>
    </p:spTree>
    <p:extLst>
      <p:ext uri="{BB962C8B-B14F-4D97-AF65-F5344CB8AC3E}">
        <p14:creationId xmlns:p14="http://schemas.microsoft.com/office/powerpoint/2010/main" val="2212714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7"/>
          <p:cNvSpPr txBox="1">
            <a:spLocks noGrp="1"/>
          </p:cNvSpPr>
          <p:nvPr>
            <p:ph type="title"/>
          </p:nvPr>
        </p:nvSpPr>
        <p:spPr>
          <a:xfrm>
            <a:off x="762000" y="454958"/>
            <a:ext cx="16947758" cy="1213275"/>
          </a:xfrm>
          <a:prstGeom prst="rect">
            <a:avLst/>
          </a:prstGeom>
        </p:spPr>
        <p:txBody>
          <a:bodyPr vert="horz" wrap="square" lIns="0" tIns="227959" rIns="0" bIns="0" rtlCol="0">
            <a:spAutoFit/>
          </a:bodyPr>
          <a:lstStyle/>
          <a:p>
            <a:pPr marL="12700" marR="5080" indent="1635723" algn="ctr">
              <a:lnSpc>
                <a:spcPts val="8400"/>
              </a:lnSpc>
              <a:spcBef>
                <a:spcPts val="1795"/>
              </a:spcBef>
            </a:pPr>
            <a:r>
              <a:rPr lang="en-US" i="1" spc="305" dirty="0">
                <a:solidFill>
                  <a:schemeClr val="accent1"/>
                </a:solidFill>
              </a:rPr>
              <a:t>Regression Models</a:t>
            </a:r>
            <a:endParaRPr i="1" dirty="0">
              <a:solidFill>
                <a:schemeClr val="accent1"/>
              </a:solidFill>
            </a:endParaRPr>
          </a:p>
        </p:txBody>
      </p:sp>
      <p:pic>
        <p:nvPicPr>
          <p:cNvPr id="4" name="Picture 3"/>
          <p:cNvPicPr>
            <a:picLocks noChangeAspect="1"/>
          </p:cNvPicPr>
          <p:nvPr/>
        </p:nvPicPr>
        <p:blipFill>
          <a:blip r:embed="rId2"/>
          <a:stretch>
            <a:fillRect/>
          </a:stretch>
        </p:blipFill>
        <p:spPr>
          <a:xfrm>
            <a:off x="533400" y="2781300"/>
            <a:ext cx="8380474" cy="6096000"/>
          </a:xfrm>
          <a:prstGeom prst="rect">
            <a:avLst/>
          </a:prstGeom>
        </p:spPr>
      </p:pic>
      <p:pic>
        <p:nvPicPr>
          <p:cNvPr id="5" name="Picture 4"/>
          <p:cNvPicPr>
            <a:picLocks noChangeAspect="1"/>
          </p:cNvPicPr>
          <p:nvPr/>
        </p:nvPicPr>
        <p:blipFill>
          <a:blip r:embed="rId3"/>
          <a:stretch>
            <a:fillRect/>
          </a:stretch>
        </p:blipFill>
        <p:spPr>
          <a:xfrm>
            <a:off x="9525000" y="2781300"/>
            <a:ext cx="7924800" cy="6069176"/>
          </a:xfrm>
          <a:prstGeom prst="rect">
            <a:avLst/>
          </a:prstGeom>
        </p:spPr>
      </p:pic>
    </p:spTree>
    <p:extLst>
      <p:ext uri="{BB962C8B-B14F-4D97-AF65-F5344CB8AC3E}">
        <p14:creationId xmlns:p14="http://schemas.microsoft.com/office/powerpoint/2010/main" val="4254310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7"/>
          <p:cNvSpPr txBox="1">
            <a:spLocks noGrp="1"/>
          </p:cNvSpPr>
          <p:nvPr>
            <p:ph type="title"/>
          </p:nvPr>
        </p:nvSpPr>
        <p:spPr>
          <a:prstGeom prst="rect">
            <a:avLst/>
          </a:prstGeom>
        </p:spPr>
        <p:txBody>
          <a:bodyPr vert="horz" wrap="square" lIns="0" tIns="227959" rIns="0" bIns="0" rtlCol="0">
            <a:spAutoFit/>
          </a:bodyPr>
          <a:lstStyle/>
          <a:p>
            <a:pPr marL="12700" marR="5080" indent="1635723" algn="ctr">
              <a:lnSpc>
                <a:spcPts val="8400"/>
              </a:lnSpc>
              <a:spcBef>
                <a:spcPts val="1795"/>
              </a:spcBef>
            </a:pPr>
            <a:r>
              <a:rPr lang="en-US" i="1" spc="305" dirty="0">
                <a:solidFill>
                  <a:schemeClr val="accent1"/>
                </a:solidFill>
              </a:rPr>
              <a:t>Compare Model Performance</a:t>
            </a:r>
            <a:endParaRPr i="1" dirty="0">
              <a:solidFill>
                <a:schemeClr val="accent1"/>
              </a:solidFill>
            </a:endParaRPr>
          </a:p>
        </p:txBody>
      </p:sp>
      <p:pic>
        <p:nvPicPr>
          <p:cNvPr id="8" name="Picture 7"/>
          <p:cNvPicPr>
            <a:picLocks noChangeAspect="1"/>
          </p:cNvPicPr>
          <p:nvPr/>
        </p:nvPicPr>
        <p:blipFill>
          <a:blip r:embed="rId2"/>
          <a:stretch>
            <a:fillRect/>
          </a:stretch>
        </p:blipFill>
        <p:spPr>
          <a:xfrm>
            <a:off x="2362200" y="2476500"/>
            <a:ext cx="13563600" cy="6881399"/>
          </a:xfrm>
          <a:prstGeom prst="rect">
            <a:avLst/>
          </a:prstGeom>
        </p:spPr>
      </p:pic>
    </p:spTree>
    <p:extLst>
      <p:ext uri="{BB962C8B-B14F-4D97-AF65-F5344CB8AC3E}">
        <p14:creationId xmlns:p14="http://schemas.microsoft.com/office/powerpoint/2010/main" val="314513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7"/>
          <p:cNvSpPr txBox="1">
            <a:spLocks noGrp="1"/>
          </p:cNvSpPr>
          <p:nvPr>
            <p:ph type="title"/>
          </p:nvPr>
        </p:nvSpPr>
        <p:spPr>
          <a:xfrm>
            <a:off x="603504" y="268053"/>
            <a:ext cx="17068800" cy="1213275"/>
          </a:xfrm>
          <a:prstGeom prst="rect">
            <a:avLst/>
          </a:prstGeom>
        </p:spPr>
        <p:txBody>
          <a:bodyPr vert="horz" wrap="square" lIns="0" tIns="227959" rIns="0" bIns="0" rtlCol="0">
            <a:spAutoFit/>
          </a:bodyPr>
          <a:lstStyle/>
          <a:p>
            <a:pPr marL="12700" marR="5080" indent="1635723" algn="ctr">
              <a:lnSpc>
                <a:spcPts val="8400"/>
              </a:lnSpc>
              <a:spcBef>
                <a:spcPts val="1795"/>
              </a:spcBef>
            </a:pPr>
            <a:r>
              <a:rPr lang="en-US" i="1" spc="305" dirty="0">
                <a:solidFill>
                  <a:schemeClr val="accent1"/>
                </a:solidFill>
              </a:rPr>
              <a:t>Research Question Answer</a:t>
            </a:r>
            <a:endParaRPr i="1" dirty="0">
              <a:solidFill>
                <a:schemeClr val="accent1"/>
              </a:solidFill>
            </a:endParaRPr>
          </a:p>
        </p:txBody>
      </p:sp>
      <p:sp>
        <p:nvSpPr>
          <p:cNvPr id="4" name="Content Placeholder 3"/>
          <p:cNvSpPr>
            <a:spLocks noGrp="1"/>
          </p:cNvSpPr>
          <p:nvPr>
            <p:ph sz="half" idx="1"/>
          </p:nvPr>
        </p:nvSpPr>
        <p:spPr>
          <a:xfrm>
            <a:off x="603504" y="2912884"/>
            <a:ext cx="8159496" cy="5680431"/>
          </a:xfrm>
        </p:spPr>
        <p:txBody>
          <a:bodyPr>
            <a:normAutofit fontScale="92500"/>
          </a:bodyPr>
          <a:lstStyle/>
          <a:p>
            <a:pPr marL="0" indent="0">
              <a:lnSpc>
                <a:spcPct val="150000"/>
              </a:lnSpc>
              <a:buNone/>
            </a:pPr>
            <a:r>
              <a:rPr lang="en-US" sz="4000" dirty="0">
                <a:solidFill>
                  <a:srgbClr val="0070C0"/>
                </a:solidFill>
                <a:latin typeface="Times New Roman" panose="02020603050405020304" pitchFamily="18" charset="0"/>
                <a:cs typeface="Times New Roman" panose="02020603050405020304" pitchFamily="18" charset="0"/>
              </a:rPr>
              <a:t>From above result, we can see that the </a:t>
            </a:r>
            <a:r>
              <a:rPr lang="en-US" sz="4000" dirty="0" err="1">
                <a:solidFill>
                  <a:srgbClr val="0070C0"/>
                </a:solidFill>
                <a:latin typeface="Times New Roman" panose="02020603050405020304" pitchFamily="18" charset="0"/>
                <a:cs typeface="Times New Roman" panose="02020603050405020304" pitchFamily="18" charset="0"/>
              </a:rPr>
              <a:t>RandomForest</a:t>
            </a:r>
            <a:r>
              <a:rPr lang="en-US" sz="4000" dirty="0">
                <a:solidFill>
                  <a:srgbClr val="0070C0"/>
                </a:solidFill>
                <a:latin typeface="Times New Roman" panose="02020603050405020304" pitchFamily="18" charset="0"/>
                <a:cs typeface="Times New Roman" panose="02020603050405020304" pitchFamily="18" charset="0"/>
              </a:rPr>
              <a:t> model have the smallest RMSE and r2-score. Hence, we will use </a:t>
            </a:r>
            <a:r>
              <a:rPr lang="en-US" sz="4000" dirty="0" err="1">
                <a:solidFill>
                  <a:srgbClr val="0070C0"/>
                </a:solidFill>
                <a:latin typeface="Times New Roman" panose="02020603050405020304" pitchFamily="18" charset="0"/>
                <a:cs typeface="Times New Roman" panose="02020603050405020304" pitchFamily="18" charset="0"/>
              </a:rPr>
              <a:t>RandomForest</a:t>
            </a:r>
            <a:r>
              <a:rPr lang="en-US" sz="4000" dirty="0">
                <a:solidFill>
                  <a:srgbClr val="0070C0"/>
                </a:solidFill>
                <a:latin typeface="Times New Roman" panose="02020603050405020304" pitchFamily="18" charset="0"/>
                <a:cs typeface="Times New Roman" panose="02020603050405020304" pitchFamily="18" charset="0"/>
              </a:rPr>
              <a:t> model to predict the cost effective score. Below table shows the real and predicted cost effective scores.</a:t>
            </a:r>
          </a:p>
        </p:txBody>
      </p:sp>
      <p:pic>
        <p:nvPicPr>
          <p:cNvPr id="2" name="Picture 1"/>
          <p:cNvPicPr>
            <a:picLocks noChangeAspect="1"/>
          </p:cNvPicPr>
          <p:nvPr/>
        </p:nvPicPr>
        <p:blipFill>
          <a:blip r:embed="rId2"/>
          <a:stretch>
            <a:fillRect/>
          </a:stretch>
        </p:blipFill>
        <p:spPr>
          <a:xfrm>
            <a:off x="9391549" y="3086100"/>
            <a:ext cx="8280755" cy="5334000"/>
          </a:xfrm>
          <a:prstGeom prst="rect">
            <a:avLst/>
          </a:prstGeom>
        </p:spPr>
      </p:pic>
    </p:spTree>
    <p:extLst>
      <p:ext uri="{BB962C8B-B14F-4D97-AF65-F5344CB8AC3E}">
        <p14:creationId xmlns:p14="http://schemas.microsoft.com/office/powerpoint/2010/main" val="3582670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object 47"/>
          <p:cNvSpPr txBox="1">
            <a:spLocks noGrp="1"/>
          </p:cNvSpPr>
          <p:nvPr>
            <p:ph type="ctrTitle"/>
          </p:nvPr>
        </p:nvSpPr>
        <p:spPr>
          <a:xfrm>
            <a:off x="6362700" y="1333500"/>
            <a:ext cx="5562600" cy="1243930"/>
          </a:xfrm>
          <a:prstGeom prst="rect">
            <a:avLst/>
          </a:prstGeom>
        </p:spPr>
        <p:txBody>
          <a:bodyPr vert="horz" wrap="square" lIns="0" tIns="12700" rIns="0" bIns="0" rtlCol="0">
            <a:spAutoFit/>
          </a:bodyPr>
          <a:lstStyle/>
          <a:p>
            <a:pPr marL="12700" algn="ctr">
              <a:spcBef>
                <a:spcPts val="100"/>
              </a:spcBef>
            </a:pPr>
            <a:r>
              <a:rPr lang="en-US" sz="8000" b="1" i="1" dirty="0"/>
              <a:t>Summary</a:t>
            </a:r>
            <a:endParaRPr lang="en-US" sz="8000" b="1" i="1" spc="75" dirty="0">
              <a:sym typeface="+mn-ea"/>
            </a:endParaRPr>
          </a:p>
        </p:txBody>
      </p:sp>
      <p:sp>
        <p:nvSpPr>
          <p:cNvPr id="2" name="Rectangle 1"/>
          <p:cNvSpPr/>
          <p:nvPr/>
        </p:nvSpPr>
        <p:spPr>
          <a:xfrm>
            <a:off x="838200" y="3924300"/>
            <a:ext cx="16916400" cy="5520229"/>
          </a:xfrm>
          <a:prstGeom prst="rect">
            <a:avLst/>
          </a:prstGeom>
        </p:spPr>
        <p:txBody>
          <a:bodyPr wrap="square">
            <a:spAutoFit/>
          </a:bodyPr>
          <a:lstStyle/>
          <a:p>
            <a:pPr algn="l">
              <a:lnSpc>
                <a:spcPct val="150000"/>
              </a:lnSpc>
            </a:pPr>
            <a:r>
              <a:rPr lang="en-US" sz="4000" dirty="0">
                <a:solidFill>
                  <a:srgbClr val="0070C0"/>
                </a:solidFill>
              </a:rPr>
              <a:t>In this project, we scraped the phone features and rating scores to predict the cost effective score. To predict it, we used Linear Regression, Decision Tree </a:t>
            </a:r>
            <a:r>
              <a:rPr lang="en-US" sz="4000" dirty="0" err="1">
                <a:solidFill>
                  <a:srgbClr val="0070C0"/>
                </a:solidFill>
              </a:rPr>
              <a:t>Regressor</a:t>
            </a:r>
            <a:r>
              <a:rPr lang="en-US" sz="4000" dirty="0">
                <a:solidFill>
                  <a:srgbClr val="0070C0"/>
                </a:solidFill>
              </a:rPr>
              <a:t>, </a:t>
            </a:r>
            <a:r>
              <a:rPr lang="en-US" sz="4000" dirty="0" err="1">
                <a:solidFill>
                  <a:srgbClr val="0070C0"/>
                </a:solidFill>
              </a:rPr>
              <a:t>RandomForest</a:t>
            </a:r>
            <a:r>
              <a:rPr lang="en-US" sz="4000" dirty="0">
                <a:solidFill>
                  <a:srgbClr val="0070C0"/>
                </a:solidFill>
              </a:rPr>
              <a:t> </a:t>
            </a:r>
            <a:r>
              <a:rPr lang="en-US" sz="4000" dirty="0" err="1">
                <a:solidFill>
                  <a:srgbClr val="0070C0"/>
                </a:solidFill>
              </a:rPr>
              <a:t>Regressor</a:t>
            </a:r>
            <a:r>
              <a:rPr lang="en-US" sz="4000" dirty="0">
                <a:solidFill>
                  <a:srgbClr val="0070C0"/>
                </a:solidFill>
              </a:rPr>
              <a:t>. The </a:t>
            </a:r>
            <a:r>
              <a:rPr lang="en-US" sz="4000" dirty="0" err="1">
                <a:solidFill>
                  <a:srgbClr val="0070C0"/>
                </a:solidFill>
              </a:rPr>
              <a:t>RandomForest</a:t>
            </a:r>
            <a:r>
              <a:rPr lang="en-US" sz="4000" dirty="0">
                <a:solidFill>
                  <a:srgbClr val="0070C0"/>
                </a:solidFill>
              </a:rPr>
              <a:t> </a:t>
            </a:r>
            <a:r>
              <a:rPr lang="en-US" sz="4000" dirty="0" err="1">
                <a:solidFill>
                  <a:srgbClr val="0070C0"/>
                </a:solidFill>
              </a:rPr>
              <a:t>Regressor</a:t>
            </a:r>
            <a:r>
              <a:rPr lang="en-US" sz="4000" dirty="0">
                <a:solidFill>
                  <a:srgbClr val="0070C0"/>
                </a:solidFill>
              </a:rPr>
              <a:t> model have the smallest RMSE and highest R2-score. It shows that this model fit the data well. The R2-score is 0.847 and we can use this model to predict the cost effective score.</a:t>
            </a:r>
          </a:p>
        </p:txBody>
      </p:sp>
    </p:spTree>
    <p:extLst>
      <p:ext uri="{BB962C8B-B14F-4D97-AF65-F5344CB8AC3E}">
        <p14:creationId xmlns:p14="http://schemas.microsoft.com/office/powerpoint/2010/main" val="1356945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881E44A-8B99-44C0-A0E1-409A9C63379C}"/>
              </a:ext>
            </a:extLst>
          </p:cNvPr>
          <p:cNvSpPr>
            <a:spLocks noGrp="1"/>
          </p:cNvSpPr>
          <p:nvPr>
            <p:ph type="title"/>
          </p:nvPr>
        </p:nvSpPr>
        <p:spPr/>
        <p:txBody>
          <a:bodyPr/>
          <a:lstStyle/>
          <a:p>
            <a:r>
              <a:rPr lang="en-US" i="1" dirty="0">
                <a:solidFill>
                  <a:schemeClr val="accent1"/>
                </a:solidFill>
                <a:cs typeface="+mn-cs"/>
              </a:rPr>
              <a:t>Introduction</a:t>
            </a:r>
            <a:endParaRPr lang="he-IL" i="1" dirty="0">
              <a:solidFill>
                <a:schemeClr val="accent1"/>
              </a:solidFill>
              <a:cs typeface="+mn-cs"/>
            </a:endParaRPr>
          </a:p>
        </p:txBody>
      </p:sp>
      <p:sp>
        <p:nvSpPr>
          <p:cNvPr id="3" name="מציין מיקום תוכן 2">
            <a:extLst>
              <a:ext uri="{FF2B5EF4-FFF2-40B4-BE49-F238E27FC236}">
                <a16:creationId xmlns:a16="http://schemas.microsoft.com/office/drawing/2014/main" id="{75C0F25C-A58D-4CAD-9840-C20CBF88E0CB}"/>
              </a:ext>
            </a:extLst>
          </p:cNvPr>
          <p:cNvSpPr>
            <a:spLocks noGrp="1"/>
          </p:cNvSpPr>
          <p:nvPr>
            <p:ph sz="quarter" idx="1"/>
          </p:nvPr>
        </p:nvSpPr>
        <p:spPr/>
        <p:txBody>
          <a:bodyPr>
            <a:normAutofit/>
          </a:bodyPr>
          <a:lstStyle/>
          <a:p>
            <a:pPr>
              <a:lnSpc>
                <a:spcPct val="150000"/>
              </a:lnSpc>
            </a:pPr>
            <a:r>
              <a:rPr lang="en-US" sz="4400" dirty="0">
                <a:solidFill>
                  <a:srgbClr val="0070C0"/>
                </a:solidFill>
                <a:latin typeface="Times New Roman" panose="02020603050405020304" pitchFamily="18" charset="0"/>
                <a:cs typeface="Times New Roman" panose="02020603050405020304" pitchFamily="18" charset="0"/>
              </a:rPr>
              <a:t>The chosen topic is predicting the cost/benefit ratio for cellular devices based on different parameters. This topic is highly intriguing because if we succeed in accurately predicting user ratings for a phone, phone companies can utilize our work to build the ultimate cellular device by selecting precise parameters for their target audience. It is highly likely that customers will appreciate and rate it highly.</a:t>
            </a:r>
            <a:endParaRPr lang="he-IL" sz="4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9721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47"/>
          <p:cNvSpPr txBox="1">
            <a:spLocks noGrp="1"/>
          </p:cNvSpPr>
          <p:nvPr>
            <p:ph type="title"/>
          </p:nvPr>
        </p:nvSpPr>
        <p:spPr>
          <a:xfrm>
            <a:off x="603504" y="560563"/>
            <a:ext cx="17068800" cy="920765"/>
          </a:xfrm>
          <a:prstGeom prst="rect">
            <a:avLst/>
          </a:prstGeom>
        </p:spPr>
        <p:txBody>
          <a:bodyPr vert="horz" wrap="square" lIns="0" tIns="12700" rIns="0" bIns="0" rtlCol="0">
            <a:spAutoFit/>
          </a:bodyPr>
          <a:lstStyle/>
          <a:p>
            <a:pPr marL="12700" algn="ctr">
              <a:spcBef>
                <a:spcPts val="100"/>
              </a:spcBef>
            </a:pPr>
            <a:r>
              <a:rPr i="1" spc="355" dirty="0">
                <a:solidFill>
                  <a:schemeClr val="accent1"/>
                </a:solidFill>
                <a:cs typeface="Times New Roman" panose="02020603050405020304" pitchFamily="18" charset="0"/>
              </a:rPr>
              <a:t>Data</a:t>
            </a:r>
            <a:r>
              <a:rPr lang="en-US" i="1" spc="355" dirty="0">
                <a:solidFill>
                  <a:schemeClr val="accent1"/>
                </a:solidFill>
                <a:cs typeface="Times New Roman" panose="02020603050405020304" pitchFamily="18" charset="0"/>
              </a:rPr>
              <a:t> </a:t>
            </a:r>
            <a:r>
              <a:rPr i="1" spc="186" dirty="0">
                <a:solidFill>
                  <a:schemeClr val="accent1"/>
                </a:solidFill>
                <a:cs typeface="Times New Roman" panose="02020603050405020304" pitchFamily="18" charset="0"/>
              </a:rPr>
              <a:t>Acquisti</a:t>
            </a:r>
            <a:r>
              <a:rPr lang="en-US" i="1" spc="186" dirty="0">
                <a:solidFill>
                  <a:schemeClr val="accent1"/>
                </a:solidFill>
                <a:cs typeface="Times New Roman" panose="02020603050405020304" pitchFamily="18" charset="0"/>
              </a:rPr>
              <a:t>o</a:t>
            </a:r>
            <a:r>
              <a:rPr i="1" spc="186" dirty="0">
                <a:solidFill>
                  <a:schemeClr val="accent1"/>
                </a:solidFill>
                <a:cs typeface="Times New Roman" panose="02020603050405020304" pitchFamily="18" charset="0"/>
              </a:rPr>
              <a:t>n</a:t>
            </a:r>
          </a:p>
        </p:txBody>
      </p:sp>
      <p:sp>
        <p:nvSpPr>
          <p:cNvPr id="51" name="object 51"/>
          <p:cNvSpPr txBox="1"/>
          <p:nvPr/>
        </p:nvSpPr>
        <p:spPr>
          <a:xfrm>
            <a:off x="1447800" y="2324100"/>
            <a:ext cx="15773400" cy="7741863"/>
          </a:xfrm>
          <a:prstGeom prst="rect">
            <a:avLst/>
          </a:prstGeom>
        </p:spPr>
        <p:txBody>
          <a:bodyPr vert="horz" wrap="square" lIns="0" tIns="6350" rIns="0" bIns="0" rtlCol="0">
            <a:spAutoFit/>
          </a:bodyPr>
          <a:lstStyle/>
          <a:p>
            <a:pPr marL="755639" marR="489575" indent="-742939" algn="l" rtl="0">
              <a:lnSpc>
                <a:spcPct val="150000"/>
              </a:lnSpc>
              <a:spcBef>
                <a:spcPts val="50"/>
              </a:spcBef>
              <a:buFont typeface="+mj-lt"/>
              <a:buAutoNum type="arabicPeriod"/>
            </a:pPr>
            <a:r>
              <a:rPr lang="en-US" sz="4500" b="1" spc="30" dirty="0">
                <a:solidFill>
                  <a:srgbClr val="0070C0"/>
                </a:solidFill>
                <a:latin typeface="Times New Roman" panose="02020603050405020304" pitchFamily="18" charset="0"/>
                <a:cs typeface="Times New Roman" panose="02020603050405020304" pitchFamily="18" charset="0"/>
              </a:rPr>
              <a:t>Crawled the data using BS4.</a:t>
            </a:r>
          </a:p>
          <a:p>
            <a:pPr marL="527042" marR="489575" indent="-514342" algn="l" rtl="0">
              <a:lnSpc>
                <a:spcPct val="150000"/>
              </a:lnSpc>
              <a:spcBef>
                <a:spcPts val="50"/>
              </a:spcBef>
              <a:buFont typeface="+mj-lt"/>
              <a:buAutoNum type="arabicPeriod"/>
            </a:pPr>
            <a:r>
              <a:rPr lang="en-US" sz="4500" b="1" spc="30" dirty="0">
                <a:solidFill>
                  <a:srgbClr val="0070C0"/>
                </a:solidFill>
                <a:latin typeface="Times New Roman" panose="02020603050405020304" pitchFamily="18" charset="0"/>
                <a:cs typeface="Times New Roman" panose="02020603050405020304" pitchFamily="18" charset="0"/>
              </a:rPr>
              <a:t> Filtered the data to be relevant.</a:t>
            </a:r>
            <a:endParaRPr lang="he-IL" sz="4500" b="1" spc="30" dirty="0">
              <a:solidFill>
                <a:srgbClr val="0070C0"/>
              </a:solidFill>
              <a:latin typeface="Times New Roman" panose="02020603050405020304" pitchFamily="18" charset="0"/>
              <a:cs typeface="Times New Roman" panose="02020603050405020304" pitchFamily="18" charset="0"/>
            </a:endParaRPr>
          </a:p>
          <a:p>
            <a:pPr marL="527042" marR="489575" indent="-514342" algn="l" rtl="0">
              <a:lnSpc>
                <a:spcPct val="150000"/>
              </a:lnSpc>
              <a:spcBef>
                <a:spcPts val="50"/>
              </a:spcBef>
              <a:buFont typeface="+mj-lt"/>
              <a:buAutoNum type="arabicPeriod"/>
            </a:pPr>
            <a:r>
              <a:rPr sz="4500" b="1" spc="30" dirty="0">
                <a:solidFill>
                  <a:srgbClr val="0070C0"/>
                </a:solidFill>
                <a:latin typeface="Times New Roman" panose="02020603050405020304" pitchFamily="18" charset="0"/>
                <a:cs typeface="Times New Roman" panose="02020603050405020304" pitchFamily="18" charset="0"/>
              </a:rPr>
              <a:t>Carried</a:t>
            </a:r>
            <a:r>
              <a:rPr sz="4500" b="1" spc="-229" dirty="0">
                <a:solidFill>
                  <a:srgbClr val="0070C0"/>
                </a:solidFill>
                <a:latin typeface="Times New Roman" panose="02020603050405020304" pitchFamily="18" charset="0"/>
                <a:cs typeface="Times New Roman" panose="02020603050405020304" pitchFamily="18" charset="0"/>
              </a:rPr>
              <a:t> </a:t>
            </a:r>
            <a:r>
              <a:rPr sz="4500" b="1" spc="55" dirty="0">
                <a:solidFill>
                  <a:srgbClr val="0070C0"/>
                </a:solidFill>
                <a:latin typeface="Times New Roman" panose="02020603050405020304" pitchFamily="18" charset="0"/>
                <a:cs typeface="Times New Roman" panose="02020603050405020304" pitchFamily="18" charset="0"/>
              </a:rPr>
              <a:t>out</a:t>
            </a:r>
            <a:r>
              <a:rPr sz="4500" b="1" spc="-220" dirty="0">
                <a:solidFill>
                  <a:srgbClr val="0070C0"/>
                </a:solidFill>
                <a:latin typeface="Times New Roman" panose="02020603050405020304" pitchFamily="18" charset="0"/>
                <a:cs typeface="Times New Roman" panose="02020603050405020304" pitchFamily="18" charset="0"/>
              </a:rPr>
              <a:t> </a:t>
            </a:r>
            <a:r>
              <a:rPr sz="4500" b="1" spc="111" dirty="0">
                <a:solidFill>
                  <a:srgbClr val="0070C0"/>
                </a:solidFill>
                <a:latin typeface="Times New Roman" panose="02020603050405020304" pitchFamily="18" charset="0"/>
                <a:cs typeface="Times New Roman" panose="02020603050405020304" pitchFamily="18" charset="0"/>
              </a:rPr>
              <a:t>by</a:t>
            </a:r>
            <a:r>
              <a:rPr sz="4500" b="1" spc="-225" dirty="0">
                <a:solidFill>
                  <a:srgbClr val="0070C0"/>
                </a:solidFill>
                <a:latin typeface="Times New Roman" panose="02020603050405020304" pitchFamily="18" charset="0"/>
                <a:cs typeface="Times New Roman" panose="02020603050405020304" pitchFamily="18" charset="0"/>
              </a:rPr>
              <a:t> </a:t>
            </a:r>
            <a:r>
              <a:rPr sz="4500" b="1" spc="20" dirty="0">
                <a:solidFill>
                  <a:srgbClr val="0070C0"/>
                </a:solidFill>
                <a:latin typeface="Times New Roman" panose="02020603050405020304" pitchFamily="18" charset="0"/>
                <a:cs typeface="Times New Roman" panose="02020603050405020304" pitchFamily="18" charset="0"/>
              </a:rPr>
              <a:t>the</a:t>
            </a:r>
            <a:r>
              <a:rPr sz="4500" b="1" spc="-225" dirty="0">
                <a:solidFill>
                  <a:srgbClr val="0070C0"/>
                </a:solidFill>
                <a:latin typeface="Times New Roman" panose="02020603050405020304" pitchFamily="18" charset="0"/>
                <a:cs typeface="Times New Roman" panose="02020603050405020304" pitchFamily="18" charset="0"/>
              </a:rPr>
              <a:t> </a:t>
            </a:r>
            <a:r>
              <a:rPr sz="4500" b="1" spc="125" dirty="0">
                <a:solidFill>
                  <a:srgbClr val="0070C0"/>
                </a:solidFill>
                <a:latin typeface="Times New Roman" panose="02020603050405020304" pitchFamily="18" charset="0"/>
                <a:cs typeface="Times New Roman" panose="02020603050405020304" pitchFamily="18" charset="0"/>
              </a:rPr>
              <a:t>use</a:t>
            </a:r>
            <a:r>
              <a:rPr sz="4500" b="1" spc="-225" dirty="0">
                <a:solidFill>
                  <a:srgbClr val="0070C0"/>
                </a:solidFill>
                <a:latin typeface="Times New Roman" panose="02020603050405020304" pitchFamily="18" charset="0"/>
                <a:cs typeface="Times New Roman" panose="02020603050405020304" pitchFamily="18" charset="0"/>
              </a:rPr>
              <a:t> </a:t>
            </a:r>
            <a:r>
              <a:rPr sz="4500" b="1" spc="61" dirty="0">
                <a:solidFill>
                  <a:srgbClr val="0070C0"/>
                </a:solidFill>
                <a:latin typeface="Times New Roman" panose="02020603050405020304" pitchFamily="18" charset="0"/>
                <a:cs typeface="Times New Roman" panose="02020603050405020304" pitchFamily="18" charset="0"/>
              </a:rPr>
              <a:t>of </a:t>
            </a:r>
            <a:r>
              <a:rPr sz="4500" b="1" spc="-1011" dirty="0">
                <a:solidFill>
                  <a:srgbClr val="0070C0"/>
                </a:solidFill>
                <a:latin typeface="Times New Roman" panose="02020603050405020304" pitchFamily="18" charset="0"/>
                <a:cs typeface="Times New Roman" panose="02020603050405020304" pitchFamily="18" charset="0"/>
              </a:rPr>
              <a:t> </a:t>
            </a:r>
            <a:r>
              <a:rPr sz="4500" b="1" spc="50" dirty="0">
                <a:solidFill>
                  <a:srgbClr val="0070C0"/>
                </a:solidFill>
                <a:latin typeface="Times New Roman" panose="02020603050405020304" pitchFamily="18" charset="0"/>
                <a:cs typeface="Times New Roman" panose="02020603050405020304" pitchFamily="18" charset="0"/>
              </a:rPr>
              <a:t>Python</a:t>
            </a:r>
            <a:r>
              <a:rPr sz="4500" b="1" spc="-220" dirty="0">
                <a:solidFill>
                  <a:srgbClr val="0070C0"/>
                </a:solidFill>
                <a:latin typeface="Times New Roman" panose="02020603050405020304" pitchFamily="18" charset="0"/>
                <a:cs typeface="Times New Roman" panose="02020603050405020304" pitchFamily="18" charset="0"/>
              </a:rPr>
              <a:t> </a:t>
            </a:r>
            <a:r>
              <a:rPr sz="4500" b="1" spc="25" dirty="0">
                <a:solidFill>
                  <a:srgbClr val="0070C0"/>
                </a:solidFill>
                <a:latin typeface="Times New Roman" panose="02020603050405020304" pitchFamily="18" charset="0"/>
                <a:cs typeface="Times New Roman" panose="02020603050405020304" pitchFamily="18" charset="0"/>
              </a:rPr>
              <a:t>lib</a:t>
            </a:r>
            <a:r>
              <a:rPr lang="en-US" sz="4500" b="1" spc="25" dirty="0">
                <a:solidFill>
                  <a:srgbClr val="0070C0"/>
                </a:solidFill>
                <a:latin typeface="Times New Roman" panose="02020603050405020304" pitchFamily="18" charset="0"/>
                <a:cs typeface="Times New Roman" panose="02020603050405020304" pitchFamily="18" charset="0"/>
              </a:rPr>
              <a:t>r</a:t>
            </a:r>
            <a:r>
              <a:rPr sz="4500" b="1" spc="25" dirty="0">
                <a:solidFill>
                  <a:srgbClr val="0070C0"/>
                </a:solidFill>
                <a:latin typeface="Times New Roman" panose="02020603050405020304" pitchFamily="18" charset="0"/>
                <a:cs typeface="Times New Roman" panose="02020603050405020304" pitchFamily="18" charset="0"/>
              </a:rPr>
              <a:t>aries</a:t>
            </a:r>
            <a:r>
              <a:rPr lang="en-US" sz="4500" b="1" spc="25" dirty="0">
                <a:solidFill>
                  <a:srgbClr val="0070C0"/>
                </a:solidFill>
                <a:latin typeface="Times New Roman" panose="02020603050405020304" pitchFamily="18" charset="0"/>
                <a:cs typeface="Times New Roman" panose="02020603050405020304" pitchFamily="18" charset="0"/>
              </a:rPr>
              <a:t>.</a:t>
            </a:r>
            <a:endParaRPr sz="4500" b="1" dirty="0">
              <a:solidFill>
                <a:srgbClr val="0070C0"/>
              </a:solidFill>
              <a:latin typeface="Times New Roman" panose="02020603050405020304" pitchFamily="18" charset="0"/>
              <a:cs typeface="Times New Roman" panose="02020603050405020304" pitchFamily="18" charset="0"/>
            </a:endParaRPr>
          </a:p>
          <a:p>
            <a:pPr marL="527042" marR="5080" indent="-514342" algn="l" rtl="0">
              <a:lnSpc>
                <a:spcPct val="150000"/>
              </a:lnSpc>
              <a:buFont typeface="+mj-lt"/>
              <a:buAutoNum type="arabicPeriod"/>
            </a:pPr>
            <a:r>
              <a:rPr lang="en-US" sz="4500" b="1" spc="336" dirty="0">
                <a:solidFill>
                  <a:srgbClr val="0070C0"/>
                </a:solidFill>
                <a:latin typeface="Times New Roman" panose="02020603050405020304" pitchFamily="18" charset="0"/>
                <a:cs typeface="Times New Roman" panose="02020603050405020304" pitchFamily="18" charset="0"/>
              </a:rPr>
              <a:t>Save Data as excel file</a:t>
            </a:r>
            <a:r>
              <a:rPr lang="en-US" sz="4500" b="1" spc="89" dirty="0">
                <a:solidFill>
                  <a:srgbClr val="0070C0"/>
                </a:solidFill>
                <a:latin typeface="Times New Roman" panose="02020603050405020304" pitchFamily="18" charset="0"/>
                <a:cs typeface="Times New Roman" panose="02020603050405020304" pitchFamily="18" charset="0"/>
              </a:rPr>
              <a:t>.</a:t>
            </a:r>
          </a:p>
          <a:p>
            <a:pPr marL="12700" marR="5080" algn="l" rtl="0">
              <a:lnSpc>
                <a:spcPct val="150000"/>
              </a:lnSpc>
            </a:pPr>
            <a:r>
              <a:rPr lang="en-US" sz="4500" b="1" spc="89" dirty="0">
                <a:solidFill>
                  <a:srgbClr val="0070C0"/>
                </a:solidFill>
                <a:latin typeface="Times New Roman" panose="02020603050405020304" pitchFamily="18" charset="0"/>
                <a:cs typeface="Times New Roman" panose="02020603050405020304" pitchFamily="18" charset="0"/>
              </a:rPr>
              <a:t>Data Source: </a:t>
            </a:r>
            <a:r>
              <a:rPr lang="en-US" sz="3600" u="sng" dirty="0">
                <a:solidFill>
                  <a:srgbClr val="00B0F0"/>
                </a:solidFill>
              </a:rPr>
              <a:t>https://www.kimovil.com/en/compare-smartphones</a:t>
            </a:r>
          </a:p>
          <a:p>
            <a:pPr marL="12700" marR="5080" algn="l" rtl="0">
              <a:lnSpc>
                <a:spcPct val="150000"/>
              </a:lnSpc>
            </a:pPr>
            <a:r>
              <a:rPr lang="en-US" sz="3200" dirty="0">
                <a:solidFill>
                  <a:srgbClr val="0070C0"/>
                </a:solidFill>
                <a:latin typeface="Times New Roman" panose="02020603050405020304" pitchFamily="18" charset="0"/>
                <a:cs typeface="Times New Roman" panose="02020603050405020304" pitchFamily="18" charset="0"/>
              </a:rPr>
              <a:t>Data source contain the smartphone informations. All smartphone lists be crawled using BS4 and used only smartphone features which produced 2 years ago.</a:t>
            </a:r>
            <a:endParaRPr lang="en-US" sz="4800" u="sng" dirty="0">
              <a:solidFill>
                <a:srgbClr val="0070C0"/>
              </a:solidFill>
            </a:endParaRPr>
          </a:p>
          <a:p>
            <a:pPr marL="12700" marR="5080" algn="l" rtl="0">
              <a:lnSpc>
                <a:spcPct val="150000"/>
              </a:lnSpc>
            </a:pPr>
            <a:endParaRPr sz="45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0892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47"/>
          <p:cNvSpPr txBox="1">
            <a:spLocks noGrp="1"/>
          </p:cNvSpPr>
          <p:nvPr>
            <p:ph type="title"/>
          </p:nvPr>
        </p:nvSpPr>
        <p:spPr>
          <a:xfrm>
            <a:off x="603504" y="560563"/>
            <a:ext cx="17068800" cy="920765"/>
          </a:xfrm>
          <a:prstGeom prst="rect">
            <a:avLst/>
          </a:prstGeom>
        </p:spPr>
        <p:txBody>
          <a:bodyPr vert="horz" wrap="square" lIns="0" tIns="12700" rIns="0" bIns="0" rtlCol="0">
            <a:spAutoFit/>
          </a:bodyPr>
          <a:lstStyle/>
          <a:p>
            <a:pPr marL="12700" algn="ctr">
              <a:spcBef>
                <a:spcPts val="100"/>
              </a:spcBef>
            </a:pPr>
            <a:r>
              <a:rPr lang="en-US" i="1" spc="30" dirty="0">
                <a:solidFill>
                  <a:schemeClr val="accent1"/>
                </a:solidFill>
                <a:cs typeface="Times New Roman" panose="02020603050405020304" pitchFamily="18" charset="0"/>
              </a:rPr>
              <a:t>Data crawling</a:t>
            </a:r>
            <a:endParaRPr lang="en-US" i="1" spc="75" dirty="0">
              <a:solidFill>
                <a:schemeClr val="accent1"/>
              </a:solidFill>
              <a:cs typeface="Times New Roman" panose="02020603050405020304" pitchFamily="18" charset="0"/>
              <a:sym typeface="+mn-ea"/>
            </a:endParaRPr>
          </a:p>
        </p:txBody>
      </p:sp>
      <p:pic>
        <p:nvPicPr>
          <p:cNvPr id="5" name="Picture 4"/>
          <p:cNvPicPr>
            <a:picLocks noChangeAspect="1"/>
          </p:cNvPicPr>
          <p:nvPr/>
        </p:nvPicPr>
        <p:blipFill>
          <a:blip r:embed="rId2"/>
          <a:stretch>
            <a:fillRect/>
          </a:stretch>
        </p:blipFill>
        <p:spPr>
          <a:xfrm>
            <a:off x="3145843" y="2551775"/>
            <a:ext cx="11984122" cy="66303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object 47"/>
          <p:cNvSpPr txBox="1">
            <a:spLocks noGrp="1"/>
          </p:cNvSpPr>
          <p:nvPr>
            <p:ph type="title"/>
          </p:nvPr>
        </p:nvSpPr>
        <p:spPr>
          <a:xfrm>
            <a:off x="603504" y="560563"/>
            <a:ext cx="17068800" cy="920765"/>
          </a:xfrm>
          <a:prstGeom prst="rect">
            <a:avLst/>
          </a:prstGeom>
        </p:spPr>
        <p:txBody>
          <a:bodyPr vert="horz" wrap="square" lIns="0" tIns="12700" rIns="0" bIns="0" rtlCol="0">
            <a:spAutoFit/>
          </a:bodyPr>
          <a:lstStyle/>
          <a:p>
            <a:pPr marL="12700" algn="ctr">
              <a:spcBef>
                <a:spcPts val="100"/>
              </a:spcBef>
            </a:pPr>
            <a:r>
              <a:rPr lang="en-US" i="1" spc="30" dirty="0">
                <a:solidFill>
                  <a:schemeClr val="accent1"/>
                </a:solidFill>
                <a:cs typeface="Times New Roman" panose="02020603050405020304" pitchFamily="18" charset="0"/>
              </a:rPr>
              <a:t>Data crawling</a:t>
            </a:r>
            <a:endParaRPr lang="en-US" i="1" spc="75" dirty="0">
              <a:solidFill>
                <a:schemeClr val="accent1"/>
              </a:solidFill>
              <a:cs typeface="Times New Roman" panose="02020603050405020304" pitchFamily="18" charset="0"/>
              <a:sym typeface="+mn-ea"/>
            </a:endParaRPr>
          </a:p>
        </p:txBody>
      </p:sp>
      <p:pic>
        <p:nvPicPr>
          <p:cNvPr id="4" name="Picture 3"/>
          <p:cNvPicPr>
            <a:picLocks noChangeAspect="1"/>
          </p:cNvPicPr>
          <p:nvPr/>
        </p:nvPicPr>
        <p:blipFill>
          <a:blip r:embed="rId2"/>
          <a:stretch>
            <a:fillRect/>
          </a:stretch>
        </p:blipFill>
        <p:spPr>
          <a:xfrm>
            <a:off x="1066800" y="2705100"/>
            <a:ext cx="16344358" cy="5791200"/>
          </a:xfrm>
          <a:prstGeom prst="rect">
            <a:avLst/>
          </a:prstGeom>
        </p:spPr>
      </p:pic>
    </p:spTree>
    <p:extLst>
      <p:ext uri="{BB962C8B-B14F-4D97-AF65-F5344CB8AC3E}">
        <p14:creationId xmlns:p14="http://schemas.microsoft.com/office/powerpoint/2010/main" val="2905119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object 47"/>
          <p:cNvSpPr txBox="1">
            <a:spLocks noGrp="1"/>
          </p:cNvSpPr>
          <p:nvPr>
            <p:ph type="title"/>
          </p:nvPr>
        </p:nvSpPr>
        <p:spPr>
          <a:xfrm>
            <a:off x="603504" y="545174"/>
            <a:ext cx="17068800" cy="936154"/>
          </a:xfrm>
          <a:prstGeom prst="rect">
            <a:avLst/>
          </a:prstGeom>
        </p:spPr>
        <p:txBody>
          <a:bodyPr vert="horz" wrap="square" lIns="0" tIns="12700" rIns="0" bIns="0" rtlCol="0">
            <a:spAutoFit/>
          </a:bodyPr>
          <a:lstStyle/>
          <a:p>
            <a:pPr marL="12700" algn="ctr">
              <a:spcBef>
                <a:spcPts val="100"/>
              </a:spcBef>
            </a:pPr>
            <a:r>
              <a:rPr lang="en-US" sz="6000" i="1" spc="305" dirty="0">
                <a:solidFill>
                  <a:schemeClr val="accent1"/>
                </a:solidFill>
                <a:cs typeface="Times New Roman" panose="02020603050405020304" pitchFamily="18" charset="0"/>
              </a:rPr>
              <a:t>Explanatory Data Analysis</a:t>
            </a:r>
            <a:endParaRPr lang="en-US" sz="6000" i="1" spc="75" dirty="0">
              <a:solidFill>
                <a:schemeClr val="accent1"/>
              </a:solidFill>
              <a:cs typeface="Times New Roman" panose="02020603050405020304" pitchFamily="18" charset="0"/>
              <a:sym typeface="+mn-ea"/>
            </a:endParaRPr>
          </a:p>
        </p:txBody>
      </p:sp>
      <p:pic>
        <p:nvPicPr>
          <p:cNvPr id="3" name="Picture 2"/>
          <p:cNvPicPr>
            <a:picLocks noChangeAspect="1"/>
          </p:cNvPicPr>
          <p:nvPr/>
        </p:nvPicPr>
        <p:blipFill>
          <a:blip r:embed="rId2"/>
          <a:stretch>
            <a:fillRect/>
          </a:stretch>
        </p:blipFill>
        <p:spPr>
          <a:xfrm>
            <a:off x="733923" y="3086100"/>
            <a:ext cx="16807962" cy="5638800"/>
          </a:xfrm>
          <a:prstGeom prst="rect">
            <a:avLst/>
          </a:prstGeom>
        </p:spPr>
      </p:pic>
    </p:spTree>
    <p:extLst>
      <p:ext uri="{BB962C8B-B14F-4D97-AF65-F5344CB8AC3E}">
        <p14:creationId xmlns:p14="http://schemas.microsoft.com/office/powerpoint/2010/main" val="2867393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object 47"/>
          <p:cNvSpPr txBox="1">
            <a:spLocks noGrp="1"/>
          </p:cNvSpPr>
          <p:nvPr>
            <p:ph type="title"/>
          </p:nvPr>
        </p:nvSpPr>
        <p:spPr>
          <a:xfrm>
            <a:off x="603504" y="545174"/>
            <a:ext cx="17068800" cy="936154"/>
          </a:xfrm>
          <a:prstGeom prst="rect">
            <a:avLst/>
          </a:prstGeom>
        </p:spPr>
        <p:txBody>
          <a:bodyPr vert="horz" wrap="square" lIns="0" tIns="12700" rIns="0" bIns="0" rtlCol="0">
            <a:spAutoFit/>
          </a:bodyPr>
          <a:lstStyle/>
          <a:p>
            <a:pPr marL="12700" algn="ctr">
              <a:spcBef>
                <a:spcPts val="100"/>
              </a:spcBef>
            </a:pPr>
            <a:r>
              <a:rPr lang="en-US" sz="6000" i="1" spc="305" dirty="0">
                <a:solidFill>
                  <a:schemeClr val="accent1"/>
                </a:solidFill>
                <a:cs typeface="Times New Roman" panose="02020603050405020304" pitchFamily="18" charset="0"/>
              </a:rPr>
              <a:t>Explanatory Data Analysis</a:t>
            </a:r>
            <a:endParaRPr lang="en-US" sz="6000" i="1" spc="75" dirty="0">
              <a:solidFill>
                <a:schemeClr val="accent1"/>
              </a:solidFill>
              <a:cs typeface="Times New Roman" panose="02020603050405020304" pitchFamily="18" charset="0"/>
              <a:sym typeface="+mn-ea"/>
            </a:endParaRPr>
          </a:p>
        </p:txBody>
      </p:sp>
      <p:sp>
        <p:nvSpPr>
          <p:cNvPr id="11" name="Content Placeholder 10"/>
          <p:cNvSpPr>
            <a:spLocks noGrp="1"/>
          </p:cNvSpPr>
          <p:nvPr>
            <p:ph sz="half" idx="2"/>
          </p:nvPr>
        </p:nvSpPr>
        <p:spPr>
          <a:xfrm>
            <a:off x="9595104" y="3467100"/>
            <a:ext cx="8077200" cy="4152900"/>
          </a:xfrm>
        </p:spPr>
        <p:txBody>
          <a:bodyPr>
            <a:normAutofit/>
          </a:bodyPr>
          <a:lstStyle/>
          <a:p>
            <a:pPr marL="0" indent="0">
              <a:buNone/>
            </a:pPr>
            <a:r>
              <a:rPr lang="en-US" dirty="0">
                <a:solidFill>
                  <a:srgbClr val="0070C0"/>
                </a:solidFill>
                <a:latin typeface="Times New Roman" panose="02020603050405020304" pitchFamily="18" charset="0"/>
                <a:cs typeface="Times New Roman" panose="02020603050405020304" pitchFamily="18" charset="0"/>
              </a:rPr>
              <a:t>The table show the number of missing values in each column. After removed the missing values, we got 7827 rows and 2515 rows removed.</a:t>
            </a:r>
          </a:p>
        </p:txBody>
      </p:sp>
      <p:pic>
        <p:nvPicPr>
          <p:cNvPr id="4" name="Picture 3"/>
          <p:cNvPicPr>
            <a:picLocks noChangeAspect="1"/>
          </p:cNvPicPr>
          <p:nvPr/>
        </p:nvPicPr>
        <p:blipFill>
          <a:blip r:embed="rId2"/>
          <a:stretch>
            <a:fillRect/>
          </a:stretch>
        </p:blipFill>
        <p:spPr>
          <a:xfrm>
            <a:off x="603505" y="2647091"/>
            <a:ext cx="8159496" cy="6154009"/>
          </a:xfrm>
          <a:prstGeom prst="rect">
            <a:avLst/>
          </a:prstGeom>
        </p:spPr>
      </p:pic>
    </p:spTree>
    <p:extLst>
      <p:ext uri="{BB962C8B-B14F-4D97-AF65-F5344CB8AC3E}">
        <p14:creationId xmlns:p14="http://schemas.microsoft.com/office/powerpoint/2010/main" val="4290078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0"/>
          <p:cNvSpPr>
            <a:spLocks noGrp="1"/>
          </p:cNvSpPr>
          <p:nvPr>
            <p:ph sz="half" idx="4294967295"/>
          </p:nvPr>
        </p:nvSpPr>
        <p:spPr>
          <a:xfrm>
            <a:off x="1295400" y="8648700"/>
            <a:ext cx="17227296" cy="4152900"/>
          </a:xfrm>
          <a:prstGeom prst="rect">
            <a:avLst/>
          </a:prstGeom>
        </p:spPr>
        <p:txBody>
          <a:bodyPr>
            <a:normAutofit/>
          </a:bodyPr>
          <a:lstStyle/>
          <a:p>
            <a:pPr marL="0" indent="0">
              <a:buNone/>
            </a:pPr>
            <a:r>
              <a:rPr lang="en-US" sz="3600" dirty="0">
                <a:solidFill>
                  <a:srgbClr val="0070C0"/>
                </a:solidFill>
                <a:latin typeface="Times New Roman" panose="02020603050405020304" pitchFamily="18" charset="0"/>
                <a:cs typeface="Times New Roman" panose="02020603050405020304" pitchFamily="18" charset="0"/>
              </a:rPr>
              <a:t>          Boxplots shows that there are some outliers. Now we will clean outliers</a:t>
            </a:r>
          </a:p>
        </p:txBody>
      </p:sp>
      <p:sp>
        <p:nvSpPr>
          <p:cNvPr id="13" name="object 47"/>
          <p:cNvSpPr txBox="1">
            <a:spLocks/>
          </p:cNvSpPr>
          <p:nvPr/>
        </p:nvSpPr>
        <p:spPr>
          <a:xfrm>
            <a:off x="603504" y="545174"/>
            <a:ext cx="17068800" cy="936154"/>
          </a:xfrm>
          <a:prstGeom prst="rect">
            <a:avLst/>
          </a:prstGeom>
        </p:spPr>
        <p:txBody>
          <a:bodyPr vert="horz" wrap="square" lIns="0" tIns="12700" rIns="0" bIns="0" rtlCol="0" anchor="b">
            <a:spAutoFit/>
          </a:bodyPr>
          <a:lstStyle>
            <a:lvl1pPr algn="ctr" rtl="0" eaLnBrk="1" latinLnBrk="0" hangingPunct="1">
              <a:spcBef>
                <a:spcPct val="0"/>
              </a:spcBef>
              <a:buNone/>
              <a:defRPr kumimoji="0" sz="5900" kern="1200">
                <a:solidFill>
                  <a:schemeClr val="accent3">
                    <a:shade val="75000"/>
                  </a:schemeClr>
                </a:solidFill>
                <a:latin typeface="+mj-lt"/>
                <a:ea typeface="+mj-ea"/>
                <a:cs typeface="+mj-cs"/>
              </a:defRPr>
            </a:lvl1pPr>
          </a:lstStyle>
          <a:p>
            <a:pPr marL="12700" defTabSz="914400">
              <a:spcBef>
                <a:spcPts val="100"/>
              </a:spcBef>
            </a:pPr>
            <a:r>
              <a:rPr lang="en-US" sz="6000" i="1" spc="305" dirty="0">
                <a:solidFill>
                  <a:schemeClr val="accent1"/>
                </a:solidFill>
                <a:cs typeface="Times New Roman" panose="02020603050405020304" pitchFamily="18" charset="0"/>
              </a:rPr>
              <a:t>Explanatory Data Analysis</a:t>
            </a:r>
            <a:endParaRPr lang="en-US" sz="6000" i="1" spc="75" dirty="0">
              <a:solidFill>
                <a:schemeClr val="accent1"/>
              </a:solidFill>
              <a:cs typeface="Times New Roman" panose="02020603050405020304" pitchFamily="18" charset="0"/>
              <a:sym typeface="+mn-ea"/>
            </a:endParaRPr>
          </a:p>
        </p:txBody>
      </p:sp>
      <p:pic>
        <p:nvPicPr>
          <p:cNvPr id="3" name="Picture 2"/>
          <p:cNvPicPr>
            <a:picLocks noChangeAspect="1"/>
          </p:cNvPicPr>
          <p:nvPr/>
        </p:nvPicPr>
        <p:blipFill>
          <a:blip r:embed="rId2"/>
          <a:stretch>
            <a:fillRect/>
          </a:stretch>
        </p:blipFill>
        <p:spPr>
          <a:xfrm>
            <a:off x="2514600" y="2549170"/>
            <a:ext cx="13335000" cy="6251930"/>
          </a:xfrm>
          <a:prstGeom prst="rect">
            <a:avLst/>
          </a:prstGeom>
        </p:spPr>
      </p:pic>
    </p:spTree>
    <p:extLst>
      <p:ext uri="{BB962C8B-B14F-4D97-AF65-F5344CB8AC3E}">
        <p14:creationId xmlns:p14="http://schemas.microsoft.com/office/powerpoint/2010/main" val="1329475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47"/>
          <p:cNvSpPr txBox="1">
            <a:spLocks/>
          </p:cNvSpPr>
          <p:nvPr/>
        </p:nvSpPr>
        <p:spPr>
          <a:xfrm>
            <a:off x="603504" y="545174"/>
            <a:ext cx="17068800" cy="936154"/>
          </a:xfrm>
          <a:prstGeom prst="rect">
            <a:avLst/>
          </a:prstGeom>
        </p:spPr>
        <p:txBody>
          <a:bodyPr vert="horz" wrap="square" lIns="0" tIns="12700" rIns="0" bIns="0" rtlCol="0" anchor="b">
            <a:spAutoFit/>
          </a:bodyPr>
          <a:lstStyle>
            <a:lvl1pPr algn="ctr" rtl="0" eaLnBrk="1" latinLnBrk="0" hangingPunct="1">
              <a:spcBef>
                <a:spcPct val="0"/>
              </a:spcBef>
              <a:buNone/>
              <a:defRPr kumimoji="0" sz="5900" kern="1200">
                <a:solidFill>
                  <a:schemeClr val="accent3">
                    <a:shade val="75000"/>
                  </a:schemeClr>
                </a:solidFill>
                <a:latin typeface="+mj-lt"/>
                <a:ea typeface="+mj-ea"/>
                <a:cs typeface="+mj-cs"/>
              </a:defRPr>
            </a:lvl1pPr>
          </a:lstStyle>
          <a:p>
            <a:pPr marL="12700" defTabSz="914400">
              <a:spcBef>
                <a:spcPts val="100"/>
              </a:spcBef>
            </a:pPr>
            <a:r>
              <a:rPr lang="en-US" sz="6000" i="1" spc="305" dirty="0">
                <a:solidFill>
                  <a:schemeClr val="accent1"/>
                </a:solidFill>
                <a:cs typeface="Times New Roman" panose="02020603050405020304" pitchFamily="18" charset="0"/>
              </a:rPr>
              <a:t>Explanatory Data Analysis</a:t>
            </a:r>
            <a:endParaRPr lang="en-US" sz="6000" i="1" spc="75" dirty="0">
              <a:solidFill>
                <a:schemeClr val="accent1"/>
              </a:solidFill>
              <a:cs typeface="Times New Roman" panose="02020603050405020304" pitchFamily="18" charset="0"/>
              <a:sym typeface="+mn-ea"/>
            </a:endParaRPr>
          </a:p>
        </p:txBody>
      </p:sp>
      <p:pic>
        <p:nvPicPr>
          <p:cNvPr id="4" name="Picture 3"/>
          <p:cNvPicPr>
            <a:picLocks noChangeAspect="1"/>
          </p:cNvPicPr>
          <p:nvPr/>
        </p:nvPicPr>
        <p:blipFill>
          <a:blip r:embed="rId2"/>
          <a:stretch>
            <a:fillRect/>
          </a:stretch>
        </p:blipFill>
        <p:spPr>
          <a:xfrm>
            <a:off x="941884" y="2504143"/>
            <a:ext cx="7821116" cy="6677957"/>
          </a:xfrm>
          <a:prstGeom prst="rect">
            <a:avLst/>
          </a:prstGeom>
        </p:spPr>
      </p:pic>
      <p:pic>
        <p:nvPicPr>
          <p:cNvPr id="5" name="Picture 4"/>
          <p:cNvPicPr>
            <a:picLocks noChangeAspect="1"/>
          </p:cNvPicPr>
          <p:nvPr/>
        </p:nvPicPr>
        <p:blipFill>
          <a:blip r:embed="rId3"/>
          <a:stretch>
            <a:fillRect/>
          </a:stretch>
        </p:blipFill>
        <p:spPr>
          <a:xfrm>
            <a:off x="9296400" y="2510867"/>
            <a:ext cx="8534400" cy="6671233"/>
          </a:xfrm>
          <a:prstGeom prst="rect">
            <a:avLst/>
          </a:prstGeom>
        </p:spPr>
      </p:pic>
    </p:spTree>
    <p:extLst>
      <p:ext uri="{BB962C8B-B14F-4D97-AF65-F5344CB8AC3E}">
        <p14:creationId xmlns:p14="http://schemas.microsoft.com/office/powerpoint/2010/main" val="357027595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Hardcover</Template>
  <TotalTime>6450</TotalTime>
  <Words>453</Words>
  <Application>Microsoft Office PowerPoint</Application>
  <PresentationFormat>מותאם אישית</PresentationFormat>
  <Paragraphs>38</Paragraphs>
  <Slides>17</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2</vt:i4>
      </vt:variant>
      <vt:variant>
        <vt:lpstr>כותרות שקופיות</vt:lpstr>
      </vt:variant>
      <vt:variant>
        <vt:i4>17</vt:i4>
      </vt:variant>
    </vt:vector>
  </HeadingPairs>
  <TitlesOfParts>
    <vt:vector size="25" baseType="lpstr">
      <vt:lpstr>Calibri</vt:lpstr>
      <vt:lpstr>Georgia</vt:lpstr>
      <vt:lpstr>Times New Roman</vt:lpstr>
      <vt:lpstr>Trebuchet MS</vt:lpstr>
      <vt:lpstr>Wingdings</vt:lpstr>
      <vt:lpstr>Wingdings 2</vt:lpstr>
      <vt:lpstr>Civic</vt:lpstr>
      <vt:lpstr>1_Civic</vt:lpstr>
      <vt:lpstr>מצגת של PowerPoint‏</vt:lpstr>
      <vt:lpstr>Introduction</vt:lpstr>
      <vt:lpstr>Data Acquistion</vt:lpstr>
      <vt:lpstr>Data crawling</vt:lpstr>
      <vt:lpstr>Data crawling</vt:lpstr>
      <vt:lpstr>Explanatory Data Analysis</vt:lpstr>
      <vt:lpstr>Explanatory Data Analysis</vt:lpstr>
      <vt:lpstr>מצגת של PowerPoint‏</vt:lpstr>
      <vt:lpstr>מצגת של PowerPoint‏</vt:lpstr>
      <vt:lpstr>Explanatory Data Analysis</vt:lpstr>
      <vt:lpstr>Density Graph</vt:lpstr>
      <vt:lpstr>Correlation Analysis</vt:lpstr>
      <vt:lpstr>Regression Models (Regression Model)</vt:lpstr>
      <vt:lpstr>Regression Models</vt:lpstr>
      <vt:lpstr>Compare Model Performance</vt:lpstr>
      <vt:lpstr>Research Question Answer</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Black Professiona Intelligent Technology Presentation</dc:title>
  <dc:creator>Muhammad Abdullah</dc:creator>
  <cp:keywords>DAE0JSnwg6g,BAEgRE6IqvE</cp:keywords>
  <cp:lastModifiedBy>גיא אליעזרוב</cp:lastModifiedBy>
  <cp:revision>62</cp:revision>
  <dcterms:created xsi:type="dcterms:W3CDTF">2022-01-08T19:21:00Z</dcterms:created>
  <dcterms:modified xsi:type="dcterms:W3CDTF">2023-06-03T12:28:26Z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2022-01-06T17:00:00Z</vt:filetime>
  </property>
  <property fmtid="{D5CDD505-2E9C-101B-9397-08002B2CF9AE}" pid="3" name="Creator">
    <vt:lpwstr>Canva</vt:lpwstr>
  </property>
  <property fmtid="{D5CDD505-2E9C-101B-9397-08002B2CF9AE}" pid="4" name="LastSaved">
    <vt:filetime>2022-01-06T17:00:00Z</vt:filetime>
  </property>
  <property fmtid="{D5CDD505-2E9C-101B-9397-08002B2CF9AE}" pid="5" name="ICV">
    <vt:lpwstr>17B45D592DC04DC4BC60903879D4D00A</vt:lpwstr>
  </property>
  <property fmtid="{D5CDD505-2E9C-101B-9397-08002B2CF9AE}" pid="6" name="KSOProductBuildVer">
    <vt:lpwstr>1033-11.2.0.10351</vt:lpwstr>
  </property>
</Properties>
</file>