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09" r:id="rId5"/>
    <p:sldId id="2147475257" r:id="rId6"/>
    <p:sldId id="2147475254" r:id="rId7"/>
    <p:sldId id="2147475255" r:id="rId8"/>
    <p:sldId id="2147475230" r:id="rId9"/>
    <p:sldId id="2147475253" r:id="rId10"/>
    <p:sldId id="2147475259" r:id="rId11"/>
    <p:sldId id="2147475261" r:id="rId12"/>
    <p:sldId id="2147475264" r:id="rId13"/>
    <p:sldId id="2147475265" r:id="rId14"/>
    <p:sldId id="2147475266" r:id="rId15"/>
    <p:sldId id="300" r:id="rId16"/>
    <p:sldId id="2147475263" r:id="rId17"/>
    <p:sldId id="2147475262" r:id="rId18"/>
  </p:sldIdLst>
  <p:sldSz cx="9144000" cy="5143500" type="screen16x9"/>
  <p:notesSz cx="6858000" cy="9144000"/>
  <p:defaultTextStyle>
    <a:defPPr>
      <a:defRPr lang="es-MX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75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ECD67"/>
    <a:srgbClr val="53565A"/>
    <a:srgbClr val="E22726"/>
    <a:srgbClr val="E4E6E4"/>
    <a:srgbClr val="E9E7E8"/>
    <a:srgbClr val="C8C8C8"/>
    <a:srgbClr val="D5D6DA"/>
    <a:srgbClr val="E4E4E5"/>
    <a:srgbClr val="A0A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405ACC-3298-435B-B3CA-E9419EB4124E}" v="137" dt="2025-05-24T04:34:46.1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918" y="96"/>
      </p:cViewPr>
      <p:guideLst>
        <p:guide orient="horz" pos="275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cia Reyes Cristobal Enrique" userId="3d349593-ed6d-4219-8386-d1b8a7a2ff83" providerId="ADAL" clId="{ED01ACFD-ECB2-455D-853A-01B9855847C3}"/>
    <pc:docChg chg="modSld">
      <pc:chgData name="Garcia Reyes Cristobal Enrique" userId="3d349593-ed6d-4219-8386-d1b8a7a2ff83" providerId="ADAL" clId="{ED01ACFD-ECB2-455D-853A-01B9855847C3}" dt="2024-11-13T22:51:19.533" v="0"/>
      <pc:docMkLst>
        <pc:docMk/>
      </pc:docMkLst>
      <pc:sldChg chg="addSp modSp">
        <pc:chgData name="Garcia Reyes Cristobal Enrique" userId="3d349593-ed6d-4219-8386-d1b8a7a2ff83" providerId="ADAL" clId="{ED01ACFD-ECB2-455D-853A-01B9855847C3}" dt="2024-11-13T22:51:19.533" v="0"/>
        <pc:sldMkLst>
          <pc:docMk/>
          <pc:sldMk cId="1600161224" sldId="466"/>
        </pc:sldMkLst>
        <pc:spChg chg="add mod">
          <ac:chgData name="Garcia Reyes Cristobal Enrique" userId="3d349593-ed6d-4219-8386-d1b8a7a2ff83" providerId="ADAL" clId="{ED01ACFD-ECB2-455D-853A-01B9855847C3}" dt="2024-11-13T22:51:19.533" v="0"/>
          <ac:spMkLst>
            <pc:docMk/>
            <pc:sldMk cId="1600161224" sldId="466"/>
            <ac:spMk id="5" creationId="{35B851C2-3258-52A7-D0CF-C3B0CE340F9A}"/>
          </ac:spMkLst>
        </pc:spChg>
        <pc:picChg chg="add mod">
          <ac:chgData name="Garcia Reyes Cristobal Enrique" userId="3d349593-ed6d-4219-8386-d1b8a7a2ff83" providerId="ADAL" clId="{ED01ACFD-ECB2-455D-853A-01B9855847C3}" dt="2024-11-13T22:51:19.533" v="0"/>
          <ac:picMkLst>
            <pc:docMk/>
            <pc:sldMk cId="1600161224" sldId="466"/>
            <ac:picMk id="6" creationId="{C1FB3D42-DEFD-50CD-A1F1-6DF161E5866D}"/>
          </ac:picMkLst>
        </pc:picChg>
      </pc:sldChg>
    </pc:docChg>
  </pc:docChgLst>
  <pc:docChgLst>
    <pc:chgData name="Garcia Reyes Cristobal Enrique" userId="3d349593-ed6d-4219-8386-d1b8a7a2ff83" providerId="ADAL" clId="{8A405ACC-3298-435B-B3CA-E9419EB4124E}"/>
    <pc:docChg chg="undo redo custSel addSld delSld modSld">
      <pc:chgData name="Garcia Reyes Cristobal Enrique" userId="3d349593-ed6d-4219-8386-d1b8a7a2ff83" providerId="ADAL" clId="{8A405ACC-3298-435B-B3CA-E9419EB4124E}" dt="2025-05-24T04:34:46.163" v="660"/>
      <pc:docMkLst>
        <pc:docMk/>
      </pc:docMkLst>
      <pc:sldChg chg="del mod modShow">
        <pc:chgData name="Garcia Reyes Cristobal Enrique" userId="3d349593-ed6d-4219-8386-d1b8a7a2ff83" providerId="ADAL" clId="{8A405ACC-3298-435B-B3CA-E9419EB4124E}" dt="2025-05-24T00:45:31.902" v="1" actId="47"/>
        <pc:sldMkLst>
          <pc:docMk/>
          <pc:sldMk cId="649396993" sldId="2147475252"/>
        </pc:sldMkLst>
      </pc:sldChg>
      <pc:sldChg chg="modSp mod">
        <pc:chgData name="Garcia Reyes Cristobal Enrique" userId="3d349593-ed6d-4219-8386-d1b8a7a2ff83" providerId="ADAL" clId="{8A405ACC-3298-435B-B3CA-E9419EB4124E}" dt="2025-05-24T00:46:06.585" v="3" actId="20577"/>
        <pc:sldMkLst>
          <pc:docMk/>
          <pc:sldMk cId="1410097788" sldId="2147475253"/>
        </pc:sldMkLst>
        <pc:spChg chg="mod">
          <ac:chgData name="Garcia Reyes Cristobal Enrique" userId="3d349593-ed6d-4219-8386-d1b8a7a2ff83" providerId="ADAL" clId="{8A405ACC-3298-435B-B3CA-E9419EB4124E}" dt="2025-05-24T00:46:06.585" v="3" actId="20577"/>
          <ac:spMkLst>
            <pc:docMk/>
            <pc:sldMk cId="1410097788" sldId="2147475253"/>
            <ac:spMk id="2" creationId="{F2425AEC-7657-D3A9-0EB7-1A18021A8E7B}"/>
          </ac:spMkLst>
        </pc:spChg>
      </pc:sldChg>
      <pc:sldChg chg="del mod modShow">
        <pc:chgData name="Garcia Reyes Cristobal Enrique" userId="3d349593-ed6d-4219-8386-d1b8a7a2ff83" providerId="ADAL" clId="{8A405ACC-3298-435B-B3CA-E9419EB4124E}" dt="2025-05-24T00:45:31.902" v="1" actId="47"/>
        <pc:sldMkLst>
          <pc:docMk/>
          <pc:sldMk cId="2146611807" sldId="2147475256"/>
        </pc:sldMkLst>
      </pc:sldChg>
      <pc:sldChg chg="del mod modShow">
        <pc:chgData name="Garcia Reyes Cristobal Enrique" userId="3d349593-ed6d-4219-8386-d1b8a7a2ff83" providerId="ADAL" clId="{8A405ACC-3298-435B-B3CA-E9419EB4124E}" dt="2025-05-24T00:45:31.902" v="1" actId="47"/>
        <pc:sldMkLst>
          <pc:docMk/>
          <pc:sldMk cId="1914630911" sldId="2147475258"/>
        </pc:sldMkLst>
      </pc:sldChg>
      <pc:sldChg chg="addSp delSp modSp mod">
        <pc:chgData name="Garcia Reyes Cristobal Enrique" userId="3d349593-ed6d-4219-8386-d1b8a7a2ff83" providerId="ADAL" clId="{8A405ACC-3298-435B-B3CA-E9419EB4124E}" dt="2025-05-24T00:57:42.258" v="160" actId="15"/>
        <pc:sldMkLst>
          <pc:docMk/>
          <pc:sldMk cId="1071315113" sldId="2147475259"/>
        </pc:sldMkLst>
        <pc:spChg chg="mod">
          <ac:chgData name="Garcia Reyes Cristobal Enrique" userId="3d349593-ed6d-4219-8386-d1b8a7a2ff83" providerId="ADAL" clId="{8A405ACC-3298-435B-B3CA-E9419EB4124E}" dt="2025-05-24T00:46:38.603" v="11" actId="20577"/>
          <ac:spMkLst>
            <pc:docMk/>
            <pc:sldMk cId="1071315113" sldId="2147475259"/>
            <ac:spMk id="2" creationId="{E445FEE0-295E-F661-EE79-097F82F6C54E}"/>
          </ac:spMkLst>
        </pc:spChg>
        <pc:spChg chg="mod ord">
          <ac:chgData name="Garcia Reyes Cristobal Enrique" userId="3d349593-ed6d-4219-8386-d1b8a7a2ff83" providerId="ADAL" clId="{8A405ACC-3298-435B-B3CA-E9419EB4124E}" dt="2025-05-24T00:57:42.258" v="160" actId="15"/>
          <ac:spMkLst>
            <pc:docMk/>
            <pc:sldMk cId="1071315113" sldId="2147475259"/>
            <ac:spMk id="3" creationId="{62803DE3-97DB-9AE0-0A5F-0BBB63769EB4}"/>
          </ac:spMkLst>
        </pc:spChg>
        <pc:spChg chg="add del">
          <ac:chgData name="Garcia Reyes Cristobal Enrique" userId="3d349593-ed6d-4219-8386-d1b8a7a2ff83" providerId="ADAL" clId="{8A405ACC-3298-435B-B3CA-E9419EB4124E}" dt="2025-05-24T00:48:13.223" v="38" actId="478"/>
          <ac:spMkLst>
            <pc:docMk/>
            <pc:sldMk cId="1071315113" sldId="2147475259"/>
            <ac:spMk id="5" creationId="{57DF9634-7106-0014-3483-0C1CAD89C6BC}"/>
          </ac:spMkLst>
        </pc:spChg>
        <pc:spChg chg="add del">
          <ac:chgData name="Garcia Reyes Cristobal Enrique" userId="3d349593-ed6d-4219-8386-d1b8a7a2ff83" providerId="ADAL" clId="{8A405ACC-3298-435B-B3CA-E9419EB4124E}" dt="2025-05-24T00:48:20.573" v="40" actId="22"/>
          <ac:spMkLst>
            <pc:docMk/>
            <pc:sldMk cId="1071315113" sldId="2147475259"/>
            <ac:spMk id="9" creationId="{0C87031F-73AA-9E19-53E7-E24E76650CE4}"/>
          </ac:spMkLst>
        </pc:spChg>
        <pc:spChg chg="add mod">
          <ac:chgData name="Garcia Reyes Cristobal Enrique" userId="3d349593-ed6d-4219-8386-d1b8a7a2ff83" providerId="ADAL" clId="{8A405ACC-3298-435B-B3CA-E9419EB4124E}" dt="2025-05-24T00:57:02.110" v="151" actId="14100"/>
          <ac:spMkLst>
            <pc:docMk/>
            <pc:sldMk cId="1071315113" sldId="2147475259"/>
            <ac:spMk id="10" creationId="{A3F60D09-37D8-BCE9-C6C7-A4332E60A54B}"/>
          </ac:spMkLst>
        </pc:spChg>
        <pc:grpChg chg="add mod">
          <ac:chgData name="Garcia Reyes Cristobal Enrique" userId="3d349593-ed6d-4219-8386-d1b8a7a2ff83" providerId="ADAL" clId="{8A405ACC-3298-435B-B3CA-E9419EB4124E}" dt="2025-05-24T00:56:35.749" v="148" actId="164"/>
          <ac:grpSpMkLst>
            <pc:docMk/>
            <pc:sldMk cId="1071315113" sldId="2147475259"/>
            <ac:grpSpMk id="11" creationId="{45EF18D3-6538-1F6F-DC20-AFDB84B38D5A}"/>
          </ac:grpSpMkLst>
        </pc:grpChg>
        <pc:picChg chg="add mod">
          <ac:chgData name="Garcia Reyes Cristobal Enrique" userId="3d349593-ed6d-4219-8386-d1b8a7a2ff83" providerId="ADAL" clId="{8A405ACC-3298-435B-B3CA-E9419EB4124E}" dt="2025-05-24T00:57:11.077" v="152" actId="732"/>
          <ac:picMkLst>
            <pc:docMk/>
            <pc:sldMk cId="1071315113" sldId="2147475259"/>
            <ac:picMk id="1026" creationId="{3489DD11-A255-10A8-D9EB-262876085E00}"/>
          </ac:picMkLst>
        </pc:picChg>
      </pc:sldChg>
      <pc:sldChg chg="modSp del mod">
        <pc:chgData name="Garcia Reyes Cristobal Enrique" userId="3d349593-ed6d-4219-8386-d1b8a7a2ff83" providerId="ADAL" clId="{8A405ACC-3298-435B-B3CA-E9419EB4124E}" dt="2025-05-24T01:06:24.851" v="245" actId="47"/>
        <pc:sldMkLst>
          <pc:docMk/>
          <pc:sldMk cId="1522351861" sldId="2147475260"/>
        </pc:sldMkLst>
        <pc:spChg chg="mod">
          <ac:chgData name="Garcia Reyes Cristobal Enrique" userId="3d349593-ed6d-4219-8386-d1b8a7a2ff83" providerId="ADAL" clId="{8A405ACC-3298-435B-B3CA-E9419EB4124E}" dt="2025-05-24T01:04:40.363" v="206" actId="20577"/>
          <ac:spMkLst>
            <pc:docMk/>
            <pc:sldMk cId="1522351861" sldId="2147475260"/>
            <ac:spMk id="2" creationId="{E445FEE0-295E-F661-EE79-097F82F6C54E}"/>
          </ac:spMkLst>
        </pc:spChg>
      </pc:sldChg>
      <pc:sldChg chg="modSp add mod">
        <pc:chgData name="Garcia Reyes Cristobal Enrique" userId="3d349593-ed6d-4219-8386-d1b8a7a2ff83" providerId="ADAL" clId="{8A405ACC-3298-435B-B3CA-E9419EB4124E}" dt="2025-05-24T01:00:22.923" v="203" actId="20577"/>
        <pc:sldMkLst>
          <pc:docMk/>
          <pc:sldMk cId="3488216419" sldId="2147475261"/>
        </pc:sldMkLst>
        <pc:spChg chg="mod">
          <ac:chgData name="Garcia Reyes Cristobal Enrique" userId="3d349593-ed6d-4219-8386-d1b8a7a2ff83" providerId="ADAL" clId="{8A405ACC-3298-435B-B3CA-E9419EB4124E}" dt="2025-05-24T00:46:45.601" v="20" actId="20577"/>
          <ac:spMkLst>
            <pc:docMk/>
            <pc:sldMk cId="3488216419" sldId="2147475261"/>
            <ac:spMk id="2" creationId="{E445FEE0-295E-F661-EE79-097F82F6C54E}"/>
          </ac:spMkLst>
        </pc:spChg>
        <pc:spChg chg="mod">
          <ac:chgData name="Garcia Reyes Cristobal Enrique" userId="3d349593-ed6d-4219-8386-d1b8a7a2ff83" providerId="ADAL" clId="{8A405ACC-3298-435B-B3CA-E9419EB4124E}" dt="2025-05-24T01:00:22.923" v="203" actId="20577"/>
          <ac:spMkLst>
            <pc:docMk/>
            <pc:sldMk cId="3488216419" sldId="2147475261"/>
            <ac:spMk id="3" creationId="{62803DE3-97DB-9AE0-0A5F-0BBB63769EB4}"/>
          </ac:spMkLst>
        </pc:spChg>
      </pc:sldChg>
      <pc:sldChg chg="addSp delSp modSp add mod">
        <pc:chgData name="Garcia Reyes Cristobal Enrique" userId="3d349593-ed6d-4219-8386-d1b8a7a2ff83" providerId="ADAL" clId="{8A405ACC-3298-435B-B3CA-E9419EB4124E}" dt="2025-05-24T04:11:37.361" v="488" actId="20577"/>
        <pc:sldMkLst>
          <pc:docMk/>
          <pc:sldMk cId="3287881836" sldId="2147475262"/>
        </pc:sldMkLst>
        <pc:spChg chg="mod">
          <ac:chgData name="Garcia Reyes Cristobal Enrique" userId="3d349593-ed6d-4219-8386-d1b8a7a2ff83" providerId="ADAL" clId="{8A405ACC-3298-435B-B3CA-E9419EB4124E}" dt="2025-05-24T04:11:37.361" v="488" actId="20577"/>
          <ac:spMkLst>
            <pc:docMk/>
            <pc:sldMk cId="3287881836" sldId="2147475262"/>
            <ac:spMk id="2" creationId="{E445FEE0-295E-F661-EE79-097F82F6C54E}"/>
          </ac:spMkLst>
        </pc:spChg>
        <pc:spChg chg="del">
          <ac:chgData name="Garcia Reyes Cristobal Enrique" userId="3d349593-ed6d-4219-8386-d1b8a7a2ff83" providerId="ADAL" clId="{8A405ACC-3298-435B-B3CA-E9419EB4124E}" dt="2025-05-24T04:09:25.878" v="456" actId="478"/>
          <ac:spMkLst>
            <pc:docMk/>
            <pc:sldMk cId="3287881836" sldId="2147475262"/>
            <ac:spMk id="11" creationId="{14E2E18E-C797-8E43-8827-B43A971EDAAF}"/>
          </ac:spMkLst>
        </pc:spChg>
        <pc:spChg chg="del">
          <ac:chgData name="Garcia Reyes Cristobal Enrique" userId="3d349593-ed6d-4219-8386-d1b8a7a2ff83" providerId="ADAL" clId="{8A405ACC-3298-435B-B3CA-E9419EB4124E}" dt="2025-05-24T04:09:28.774" v="457" actId="478"/>
          <ac:spMkLst>
            <pc:docMk/>
            <pc:sldMk cId="3287881836" sldId="2147475262"/>
            <ac:spMk id="13" creationId="{FC263AD7-1EE0-4D56-2E4D-275D9E7F8BAA}"/>
          </ac:spMkLst>
        </pc:spChg>
        <pc:graphicFrameChg chg="add del mod">
          <ac:chgData name="Garcia Reyes Cristobal Enrique" userId="3d349593-ed6d-4219-8386-d1b8a7a2ff83" providerId="ADAL" clId="{8A405ACC-3298-435B-B3CA-E9419EB4124E}" dt="2025-05-24T04:10:30.063" v="465" actId="478"/>
          <ac:graphicFrameMkLst>
            <pc:docMk/>
            <pc:sldMk cId="3287881836" sldId="2147475262"/>
            <ac:graphicFrameMk id="4" creationId="{C15F5408-45A3-64DA-329E-811CD7A2D359}"/>
          </ac:graphicFrameMkLst>
        </pc:graphicFrameChg>
        <pc:graphicFrameChg chg="add mod">
          <ac:chgData name="Garcia Reyes Cristobal Enrique" userId="3d349593-ed6d-4219-8386-d1b8a7a2ff83" providerId="ADAL" clId="{8A405ACC-3298-435B-B3CA-E9419EB4124E}" dt="2025-05-24T04:11:18.668" v="466"/>
          <ac:graphicFrameMkLst>
            <pc:docMk/>
            <pc:sldMk cId="3287881836" sldId="2147475262"/>
            <ac:graphicFrameMk id="5" creationId="{0E46B23A-A10D-4F5C-84CC-2944E0EC0F8F}"/>
          </ac:graphicFrameMkLst>
        </pc:graphicFrameChg>
        <pc:graphicFrameChg chg="add mod">
          <ac:chgData name="Garcia Reyes Cristobal Enrique" userId="3d349593-ed6d-4219-8386-d1b8a7a2ff83" providerId="ADAL" clId="{8A405ACC-3298-435B-B3CA-E9419EB4124E}" dt="2025-05-24T04:11:27.752" v="468" actId="1076"/>
          <ac:graphicFrameMkLst>
            <pc:docMk/>
            <pc:sldMk cId="3287881836" sldId="2147475262"/>
            <ac:graphicFrameMk id="8" creationId="{FE3EB8B3-4F2D-079E-E70F-5FA881B95B31}"/>
          </ac:graphicFrameMkLst>
        </pc:graphicFrameChg>
        <pc:picChg chg="add">
          <ac:chgData name="Garcia Reyes Cristobal Enrique" userId="3d349593-ed6d-4219-8386-d1b8a7a2ff83" providerId="ADAL" clId="{8A405ACC-3298-435B-B3CA-E9419EB4124E}" dt="2025-05-24T04:10:04.728" v="459"/>
          <ac:picMkLst>
            <pc:docMk/>
            <pc:sldMk cId="3287881836" sldId="2147475262"/>
            <ac:picMk id="3" creationId="{EDD43126-CA60-A075-F00A-81B98D40E39E}"/>
          </ac:picMkLst>
        </pc:picChg>
        <pc:picChg chg="del">
          <ac:chgData name="Garcia Reyes Cristobal Enrique" userId="3d349593-ed6d-4219-8386-d1b8a7a2ff83" providerId="ADAL" clId="{8A405ACC-3298-435B-B3CA-E9419EB4124E}" dt="2025-05-24T04:09:30.482" v="458" actId="478"/>
          <ac:picMkLst>
            <pc:docMk/>
            <pc:sldMk cId="3287881836" sldId="2147475262"/>
            <ac:picMk id="10" creationId="{48E4EA66-F259-0702-97D0-5631C23063E5}"/>
          </ac:picMkLst>
        </pc:picChg>
      </pc:sldChg>
      <pc:sldChg chg="modSp add mod">
        <pc:chgData name="Garcia Reyes Cristobal Enrique" userId="3d349593-ed6d-4219-8386-d1b8a7a2ff83" providerId="ADAL" clId="{8A405ACC-3298-435B-B3CA-E9419EB4124E}" dt="2025-05-24T04:11:50.708" v="489" actId="20577"/>
        <pc:sldMkLst>
          <pc:docMk/>
          <pc:sldMk cId="398608611" sldId="2147475263"/>
        </pc:sldMkLst>
        <pc:spChg chg="mod">
          <ac:chgData name="Garcia Reyes Cristobal Enrique" userId="3d349593-ed6d-4219-8386-d1b8a7a2ff83" providerId="ADAL" clId="{8A405ACC-3298-435B-B3CA-E9419EB4124E}" dt="2025-05-24T04:11:50.708" v="489" actId="20577"/>
          <ac:spMkLst>
            <pc:docMk/>
            <pc:sldMk cId="398608611" sldId="2147475263"/>
            <ac:spMk id="2" creationId="{F2425AEC-7657-D3A9-0EB7-1A18021A8E7B}"/>
          </ac:spMkLst>
        </pc:spChg>
      </pc:sldChg>
      <pc:sldChg chg="add del">
        <pc:chgData name="Garcia Reyes Cristobal Enrique" userId="3d349593-ed6d-4219-8386-d1b8a7a2ff83" providerId="ADAL" clId="{8A405ACC-3298-435B-B3CA-E9419EB4124E}" dt="2025-05-24T01:05:01.977" v="209"/>
        <pc:sldMkLst>
          <pc:docMk/>
          <pc:sldMk cId="1175573735" sldId="2147475263"/>
        </pc:sldMkLst>
      </pc:sldChg>
      <pc:sldChg chg="modSp add mod">
        <pc:chgData name="Garcia Reyes Cristobal Enrique" userId="3d349593-ed6d-4219-8386-d1b8a7a2ff83" providerId="ADAL" clId="{8A405ACC-3298-435B-B3CA-E9419EB4124E}" dt="2025-05-24T02:55:57.228" v="455" actId="20577"/>
        <pc:sldMkLst>
          <pc:docMk/>
          <pc:sldMk cId="974684875" sldId="2147475264"/>
        </pc:sldMkLst>
        <pc:spChg chg="mod">
          <ac:chgData name="Garcia Reyes Cristobal Enrique" userId="3d349593-ed6d-4219-8386-d1b8a7a2ff83" providerId="ADAL" clId="{8A405ACC-3298-435B-B3CA-E9419EB4124E}" dt="2025-05-24T01:06:34.781" v="262" actId="20577"/>
          <ac:spMkLst>
            <pc:docMk/>
            <pc:sldMk cId="974684875" sldId="2147475264"/>
            <ac:spMk id="2" creationId="{E445FEE0-295E-F661-EE79-097F82F6C54E}"/>
          </ac:spMkLst>
        </pc:spChg>
        <pc:spChg chg="mod">
          <ac:chgData name="Garcia Reyes Cristobal Enrique" userId="3d349593-ed6d-4219-8386-d1b8a7a2ff83" providerId="ADAL" clId="{8A405ACC-3298-435B-B3CA-E9419EB4124E}" dt="2025-05-24T02:55:57.228" v="455" actId="20577"/>
          <ac:spMkLst>
            <pc:docMk/>
            <pc:sldMk cId="974684875" sldId="2147475264"/>
            <ac:spMk id="3" creationId="{62803DE3-97DB-9AE0-0A5F-0BBB63769EB4}"/>
          </ac:spMkLst>
        </pc:spChg>
      </pc:sldChg>
      <pc:sldChg chg="modSp add mod">
        <pc:chgData name="Garcia Reyes Cristobal Enrique" userId="3d349593-ed6d-4219-8386-d1b8a7a2ff83" providerId="ADAL" clId="{8A405ACC-3298-435B-B3CA-E9419EB4124E}" dt="2025-05-24T04:19:00.001" v="497" actId="20577"/>
        <pc:sldMkLst>
          <pc:docMk/>
          <pc:sldMk cId="2676316789" sldId="2147475265"/>
        </pc:sldMkLst>
        <pc:spChg chg="mod">
          <ac:chgData name="Garcia Reyes Cristobal Enrique" userId="3d349593-ed6d-4219-8386-d1b8a7a2ff83" providerId="ADAL" clId="{8A405ACC-3298-435B-B3CA-E9419EB4124E}" dt="2025-05-24T04:19:00.001" v="497" actId="20577"/>
          <ac:spMkLst>
            <pc:docMk/>
            <pc:sldMk cId="2676316789" sldId="2147475265"/>
            <ac:spMk id="2" creationId="{F2425AEC-7657-D3A9-0EB7-1A18021A8E7B}"/>
          </ac:spMkLst>
        </pc:spChg>
      </pc:sldChg>
      <pc:sldChg chg="addSp delSp modSp add mod modAnim">
        <pc:chgData name="Garcia Reyes Cristobal Enrique" userId="3d349593-ed6d-4219-8386-d1b8a7a2ff83" providerId="ADAL" clId="{8A405ACC-3298-435B-B3CA-E9419EB4124E}" dt="2025-05-24T04:34:46.163" v="660"/>
        <pc:sldMkLst>
          <pc:docMk/>
          <pc:sldMk cId="4053973974" sldId="2147475266"/>
        </pc:sldMkLst>
        <pc:spChg chg="mod">
          <ac:chgData name="Garcia Reyes Cristobal Enrique" userId="3d349593-ed6d-4219-8386-d1b8a7a2ff83" providerId="ADAL" clId="{8A405ACC-3298-435B-B3CA-E9419EB4124E}" dt="2025-05-24T04:20:45.694" v="502" actId="20577"/>
          <ac:spMkLst>
            <pc:docMk/>
            <pc:sldMk cId="4053973974" sldId="2147475266"/>
            <ac:spMk id="2" creationId="{E445FEE0-295E-F661-EE79-097F82F6C54E}"/>
          </ac:spMkLst>
        </pc:spChg>
        <pc:spChg chg="del mod">
          <ac:chgData name="Garcia Reyes Cristobal Enrique" userId="3d349593-ed6d-4219-8386-d1b8a7a2ff83" providerId="ADAL" clId="{8A405ACC-3298-435B-B3CA-E9419EB4124E}" dt="2025-05-24T04:20:42.140" v="501"/>
          <ac:spMkLst>
            <pc:docMk/>
            <pc:sldMk cId="4053973974" sldId="2147475266"/>
            <ac:spMk id="3" creationId="{62803DE3-97DB-9AE0-0A5F-0BBB63769EB4}"/>
          </ac:spMkLst>
        </pc:spChg>
        <pc:spChg chg="add mod">
          <ac:chgData name="Garcia Reyes Cristobal Enrique" userId="3d349593-ed6d-4219-8386-d1b8a7a2ff83" providerId="ADAL" clId="{8A405ACC-3298-435B-B3CA-E9419EB4124E}" dt="2025-05-24T04:34:05.948" v="656" actId="1076"/>
          <ac:spMkLst>
            <pc:docMk/>
            <pc:sldMk cId="4053973974" sldId="2147475266"/>
            <ac:spMk id="5" creationId="{BC2A77C3-762D-5E6D-F946-0B0BF59D23DF}"/>
          </ac:spMkLst>
        </pc:spChg>
        <pc:spChg chg="add mod">
          <ac:chgData name="Garcia Reyes Cristobal Enrique" userId="3d349593-ed6d-4219-8386-d1b8a7a2ff83" providerId="ADAL" clId="{8A405ACC-3298-435B-B3CA-E9419EB4124E}" dt="2025-05-24T04:33:09.640" v="630" actId="1076"/>
          <ac:spMkLst>
            <pc:docMk/>
            <pc:sldMk cId="4053973974" sldId="2147475266"/>
            <ac:spMk id="11" creationId="{D9DBEFEB-50D2-6812-26D9-A1491DD35937}"/>
          </ac:spMkLst>
        </pc:spChg>
        <pc:spChg chg="add mod">
          <ac:chgData name="Garcia Reyes Cristobal Enrique" userId="3d349593-ed6d-4219-8386-d1b8a7a2ff83" providerId="ADAL" clId="{8A405ACC-3298-435B-B3CA-E9419EB4124E}" dt="2025-05-24T04:33:33.826" v="646" actId="404"/>
          <ac:spMkLst>
            <pc:docMk/>
            <pc:sldMk cId="4053973974" sldId="2147475266"/>
            <ac:spMk id="15" creationId="{BE58C0C7-31B1-C5C9-CECC-53CB33581996}"/>
          </ac:spMkLst>
        </pc:spChg>
        <pc:spChg chg="add mod">
          <ac:chgData name="Garcia Reyes Cristobal Enrique" userId="3d349593-ed6d-4219-8386-d1b8a7a2ff83" providerId="ADAL" clId="{8A405ACC-3298-435B-B3CA-E9419EB4124E}" dt="2025-05-24T04:33:44.983" v="652" actId="1076"/>
          <ac:spMkLst>
            <pc:docMk/>
            <pc:sldMk cId="4053973974" sldId="2147475266"/>
            <ac:spMk id="16" creationId="{6E45B926-66BB-63A8-CE31-6C2FE2453B3A}"/>
          </ac:spMkLst>
        </pc:spChg>
        <pc:spChg chg="add mod">
          <ac:chgData name="Garcia Reyes Cristobal Enrique" userId="3d349593-ed6d-4219-8386-d1b8a7a2ff83" providerId="ADAL" clId="{8A405ACC-3298-435B-B3CA-E9419EB4124E}" dt="2025-05-24T04:33:53.429" v="655" actId="20577"/>
          <ac:spMkLst>
            <pc:docMk/>
            <pc:sldMk cId="4053973974" sldId="2147475266"/>
            <ac:spMk id="17" creationId="{CC80EA8B-3043-5BDB-2D3C-1489C0F11D73}"/>
          </ac:spMkLst>
        </pc:spChg>
        <pc:grpChg chg="add mod">
          <ac:chgData name="Garcia Reyes Cristobal Enrique" userId="3d349593-ed6d-4219-8386-d1b8a7a2ff83" providerId="ADAL" clId="{8A405ACC-3298-435B-B3CA-E9419EB4124E}" dt="2025-05-24T04:34:05.948" v="656" actId="1076"/>
          <ac:grpSpMkLst>
            <pc:docMk/>
            <pc:sldMk cId="4053973974" sldId="2147475266"/>
            <ac:grpSpMk id="4" creationId="{30382702-C804-5C76-5632-6A5938545EB9}"/>
          </ac:grpSpMkLst>
        </pc:grpChg>
        <pc:grpChg chg="add mod">
          <ac:chgData name="Garcia Reyes Cristobal Enrique" userId="3d349593-ed6d-4219-8386-d1b8a7a2ff83" providerId="ADAL" clId="{8A405ACC-3298-435B-B3CA-E9419EB4124E}" dt="2025-05-24T04:33:09.640" v="630" actId="1076"/>
          <ac:grpSpMkLst>
            <pc:docMk/>
            <pc:sldMk cId="4053973974" sldId="2147475266"/>
            <ac:grpSpMk id="8" creationId="{CE1859F9-E2A5-C829-9CF2-7B733D600340}"/>
          </ac:grpSpMkLst>
        </pc:grpChg>
        <pc:grpChg chg="add mod">
          <ac:chgData name="Garcia Reyes Cristobal Enrique" userId="3d349593-ed6d-4219-8386-d1b8a7a2ff83" providerId="ADAL" clId="{8A405ACC-3298-435B-B3CA-E9419EB4124E}" dt="2025-05-24T04:32:59.325" v="629" actId="1076"/>
          <ac:grpSpMkLst>
            <pc:docMk/>
            <pc:sldMk cId="4053973974" sldId="2147475266"/>
            <ac:grpSpMk id="12" creationId="{90FC7592-BA3D-369B-B4D7-67FCAE5EA48D}"/>
          </ac:grpSpMkLst>
        </pc:grpChg>
        <pc:picChg chg="mod">
          <ac:chgData name="Garcia Reyes Cristobal Enrique" userId="3d349593-ed6d-4219-8386-d1b8a7a2ff83" providerId="ADAL" clId="{8A405ACC-3298-435B-B3CA-E9419EB4124E}" dt="2025-05-24T04:33:09.640" v="630" actId="1076"/>
          <ac:picMkLst>
            <pc:docMk/>
            <pc:sldMk cId="4053973974" sldId="2147475266"/>
            <ac:picMk id="9" creationId="{5B6673C8-30C7-1A6B-AEE0-2C1EDEF39A54}"/>
          </ac:picMkLst>
        </pc:picChg>
        <pc:picChg chg="mod">
          <ac:chgData name="Garcia Reyes Cristobal Enrique" userId="3d349593-ed6d-4219-8386-d1b8a7a2ff83" providerId="ADAL" clId="{8A405ACC-3298-435B-B3CA-E9419EB4124E}" dt="2025-05-24T04:33:09.640" v="630" actId="1076"/>
          <ac:picMkLst>
            <pc:docMk/>
            <pc:sldMk cId="4053973974" sldId="2147475266"/>
            <ac:picMk id="10" creationId="{2D10D5C3-A343-60DE-FFC1-3DE49F617F8F}"/>
          </ac:picMkLst>
        </pc:picChg>
        <pc:picChg chg="mod">
          <ac:chgData name="Garcia Reyes Cristobal Enrique" userId="3d349593-ed6d-4219-8386-d1b8a7a2ff83" providerId="ADAL" clId="{8A405ACC-3298-435B-B3CA-E9419EB4124E}" dt="2025-05-24T04:32:59.325" v="629" actId="1076"/>
          <ac:picMkLst>
            <pc:docMk/>
            <pc:sldMk cId="4053973974" sldId="2147475266"/>
            <ac:picMk id="13" creationId="{1B8A1E26-6B0D-42E0-86FD-49473755C559}"/>
          </ac:picMkLst>
        </pc:picChg>
        <pc:picChg chg="mod">
          <ac:chgData name="Garcia Reyes Cristobal Enrique" userId="3d349593-ed6d-4219-8386-d1b8a7a2ff83" providerId="ADAL" clId="{8A405ACC-3298-435B-B3CA-E9419EB4124E}" dt="2025-05-24T04:32:59.325" v="629" actId="1076"/>
          <ac:picMkLst>
            <pc:docMk/>
            <pc:sldMk cId="4053973974" sldId="2147475266"/>
            <ac:picMk id="14" creationId="{9A36B96A-DBD2-98A6-45CE-40C4CD6ED2C2}"/>
          </ac:picMkLst>
        </pc:picChg>
        <pc:picChg chg="add del mod">
          <ac:chgData name="Garcia Reyes Cristobal Enrique" userId="3d349593-ed6d-4219-8386-d1b8a7a2ff83" providerId="ADAL" clId="{8A405ACC-3298-435B-B3CA-E9419EB4124E}" dt="2025-05-24T04:22:42.347" v="506" actId="478"/>
          <ac:picMkLst>
            <pc:docMk/>
            <pc:sldMk cId="4053973974" sldId="2147475266"/>
            <ac:picMk id="1026" creationId="{86941430-7B31-CD1F-C6DD-9B3EDD58D205}"/>
          </ac:picMkLst>
        </pc:picChg>
        <pc:picChg chg="add del mod">
          <ac:chgData name="Garcia Reyes Cristobal Enrique" userId="3d349593-ed6d-4219-8386-d1b8a7a2ff83" providerId="ADAL" clId="{8A405ACC-3298-435B-B3CA-E9419EB4124E}" dt="2025-05-24T04:26:34.761" v="533" actId="478"/>
          <ac:picMkLst>
            <pc:docMk/>
            <pc:sldMk cId="4053973974" sldId="2147475266"/>
            <ac:picMk id="1028" creationId="{ABD95108-A464-B733-C360-58686A9BCCC9}"/>
          </ac:picMkLst>
        </pc:picChg>
        <pc:picChg chg="add mod">
          <ac:chgData name="Garcia Reyes Cristobal Enrique" userId="3d349593-ed6d-4219-8386-d1b8a7a2ff83" providerId="ADAL" clId="{8A405ACC-3298-435B-B3CA-E9419EB4124E}" dt="2025-05-24T04:34:05.948" v="656" actId="1076"/>
          <ac:picMkLst>
            <pc:docMk/>
            <pc:sldMk cId="4053973974" sldId="2147475266"/>
            <ac:picMk id="1030" creationId="{3D40EF09-AD41-B07F-FF73-0A74F12FABEF}"/>
          </ac:picMkLst>
        </pc:picChg>
        <pc:picChg chg="add mod">
          <ac:chgData name="Garcia Reyes Cristobal Enrique" userId="3d349593-ed6d-4219-8386-d1b8a7a2ff83" providerId="ADAL" clId="{8A405ACC-3298-435B-B3CA-E9419EB4124E}" dt="2025-05-24T04:34:05.948" v="656" actId="1076"/>
          <ac:picMkLst>
            <pc:docMk/>
            <pc:sldMk cId="4053973974" sldId="2147475266"/>
            <ac:picMk id="1032" creationId="{A132AA56-F32C-9B46-B49C-7704B0FE80C8}"/>
          </ac:picMkLst>
        </pc:picChg>
        <pc:picChg chg="add mod">
          <ac:chgData name="Garcia Reyes Cristobal Enrique" userId="3d349593-ed6d-4219-8386-d1b8a7a2ff83" providerId="ADAL" clId="{8A405ACC-3298-435B-B3CA-E9419EB4124E}" dt="2025-05-24T04:34:05.948" v="656" actId="1076"/>
          <ac:picMkLst>
            <pc:docMk/>
            <pc:sldMk cId="4053973974" sldId="2147475266"/>
            <ac:picMk id="1034" creationId="{C656465A-AAE9-B39A-B627-F5E5DBB80020}"/>
          </ac:picMkLst>
        </pc:picChg>
        <pc:picChg chg="add mod">
          <ac:chgData name="Garcia Reyes Cristobal Enrique" userId="3d349593-ed6d-4219-8386-d1b8a7a2ff83" providerId="ADAL" clId="{8A405ACC-3298-435B-B3CA-E9419EB4124E}" dt="2025-05-24T04:33:09.640" v="630" actId="1076"/>
          <ac:picMkLst>
            <pc:docMk/>
            <pc:sldMk cId="4053973974" sldId="2147475266"/>
            <ac:picMk id="1036" creationId="{D2FD2410-6F8B-7764-5076-F70953B68B43}"/>
          </ac:picMkLst>
        </pc:picChg>
        <pc:picChg chg="add mod">
          <ac:chgData name="Garcia Reyes Cristobal Enrique" userId="3d349593-ed6d-4219-8386-d1b8a7a2ff83" providerId="ADAL" clId="{8A405ACC-3298-435B-B3CA-E9419EB4124E}" dt="2025-05-24T04:32:10.666" v="613" actId="1076"/>
          <ac:picMkLst>
            <pc:docMk/>
            <pc:sldMk cId="4053973974" sldId="2147475266"/>
            <ac:picMk id="1038" creationId="{E8E0FA04-E6C4-A3B8-8403-EDF97382AC8F}"/>
          </ac:picMkLst>
        </pc:picChg>
      </pc:sldChg>
    </pc:docChg>
  </pc:docChgLst>
  <pc:docChgLst>
    <pc:chgData name="Garcia Reyes Cristobal Enrique" userId="3d349593-ed6d-4219-8386-d1b8a7a2ff83" providerId="ADAL" clId="{B5309D1A-9CD0-41CE-8CA0-9E9D74AB3A26}"/>
    <pc:docChg chg="custSel addSld delSld modSld">
      <pc:chgData name="Garcia Reyes Cristobal Enrique" userId="3d349593-ed6d-4219-8386-d1b8a7a2ff83" providerId="ADAL" clId="{B5309D1A-9CD0-41CE-8CA0-9E9D74AB3A26}" dt="2024-11-04T14:58:29.531" v="310" actId="20577"/>
      <pc:docMkLst>
        <pc:docMk/>
      </pc:docMkLst>
      <pc:sldChg chg="delSp modSp mod">
        <pc:chgData name="Garcia Reyes Cristobal Enrique" userId="3d349593-ed6d-4219-8386-d1b8a7a2ff83" providerId="ADAL" clId="{B5309D1A-9CD0-41CE-8CA0-9E9D74AB3A26}" dt="2024-11-01T15:59:21.369" v="66" actId="404"/>
        <pc:sldMkLst>
          <pc:docMk/>
          <pc:sldMk cId="1010830153" sldId="309"/>
        </pc:sldMkLst>
        <pc:spChg chg="mod">
          <ac:chgData name="Garcia Reyes Cristobal Enrique" userId="3d349593-ed6d-4219-8386-d1b8a7a2ff83" providerId="ADAL" clId="{B5309D1A-9CD0-41CE-8CA0-9E9D74AB3A26}" dt="2024-11-01T15:59:21.369" v="66" actId="404"/>
          <ac:spMkLst>
            <pc:docMk/>
            <pc:sldMk cId="1010830153" sldId="309"/>
            <ac:spMk id="8" creationId="{88DFACFD-8074-7D3C-502B-A7D5D18BC768}"/>
          </ac:spMkLst>
        </pc:spChg>
        <pc:spChg chg="del mod">
          <ac:chgData name="Garcia Reyes Cristobal Enrique" userId="3d349593-ed6d-4219-8386-d1b8a7a2ff83" providerId="ADAL" clId="{B5309D1A-9CD0-41CE-8CA0-9E9D74AB3A26}" dt="2024-11-01T15:59:10.795" v="63" actId="478"/>
          <ac:spMkLst>
            <pc:docMk/>
            <pc:sldMk cId="1010830153" sldId="309"/>
            <ac:spMk id="9" creationId="{D06A6C84-093B-498F-63ED-CD8AC4CB1775}"/>
          </ac:spMkLst>
        </pc:spChg>
      </pc:sldChg>
      <pc:sldChg chg="del">
        <pc:chgData name="Garcia Reyes Cristobal Enrique" userId="3d349593-ed6d-4219-8386-d1b8a7a2ff83" providerId="ADAL" clId="{B5309D1A-9CD0-41CE-8CA0-9E9D74AB3A26}" dt="2024-11-01T22:14:05.932" v="156" actId="47"/>
        <pc:sldMkLst>
          <pc:docMk/>
          <pc:sldMk cId="2828174612" sldId="397"/>
        </pc:sldMkLst>
      </pc:sldChg>
      <pc:sldChg chg="del">
        <pc:chgData name="Garcia Reyes Cristobal Enrique" userId="3d349593-ed6d-4219-8386-d1b8a7a2ff83" providerId="ADAL" clId="{B5309D1A-9CD0-41CE-8CA0-9E9D74AB3A26}" dt="2024-11-01T16:00:50.300" v="100" actId="47"/>
        <pc:sldMkLst>
          <pc:docMk/>
          <pc:sldMk cId="3538772047" sldId="433"/>
        </pc:sldMkLst>
      </pc:sldChg>
      <pc:sldChg chg="del">
        <pc:chgData name="Garcia Reyes Cristobal Enrique" userId="3d349593-ed6d-4219-8386-d1b8a7a2ff83" providerId="ADAL" clId="{B5309D1A-9CD0-41CE-8CA0-9E9D74AB3A26}" dt="2024-11-01T22:14:05.932" v="156" actId="47"/>
        <pc:sldMkLst>
          <pc:docMk/>
          <pc:sldMk cId="579054169" sldId="434"/>
        </pc:sldMkLst>
      </pc:sldChg>
      <pc:sldChg chg="del">
        <pc:chgData name="Garcia Reyes Cristobal Enrique" userId="3d349593-ed6d-4219-8386-d1b8a7a2ff83" providerId="ADAL" clId="{B5309D1A-9CD0-41CE-8CA0-9E9D74AB3A26}" dt="2024-11-01T22:14:05.932" v="156" actId="47"/>
        <pc:sldMkLst>
          <pc:docMk/>
          <pc:sldMk cId="97910272" sldId="439"/>
        </pc:sldMkLst>
      </pc:sldChg>
      <pc:sldChg chg="addSp modSp mod">
        <pc:chgData name="Garcia Reyes Cristobal Enrique" userId="3d349593-ed6d-4219-8386-d1b8a7a2ff83" providerId="ADAL" clId="{B5309D1A-9CD0-41CE-8CA0-9E9D74AB3A26}" dt="2024-11-01T22:11:46.283" v="132" actId="1076"/>
        <pc:sldMkLst>
          <pc:docMk/>
          <pc:sldMk cId="568382633" sldId="440"/>
        </pc:sldMkLst>
        <pc:spChg chg="add mod">
          <ac:chgData name="Garcia Reyes Cristobal Enrique" userId="3d349593-ed6d-4219-8386-d1b8a7a2ff83" providerId="ADAL" clId="{B5309D1A-9CD0-41CE-8CA0-9E9D74AB3A26}" dt="2024-11-01T22:11:46.283" v="132" actId="1076"/>
          <ac:spMkLst>
            <pc:docMk/>
            <pc:sldMk cId="568382633" sldId="440"/>
            <ac:spMk id="5" creationId="{71A4B746-3AC4-1E78-5C48-36CE139EC053}"/>
          </ac:spMkLst>
        </pc:spChg>
      </pc:sldChg>
      <pc:sldChg chg="del">
        <pc:chgData name="Garcia Reyes Cristobal Enrique" userId="3d349593-ed6d-4219-8386-d1b8a7a2ff83" providerId="ADAL" clId="{B5309D1A-9CD0-41CE-8CA0-9E9D74AB3A26}" dt="2024-11-01T15:59:53.328" v="67" actId="47"/>
        <pc:sldMkLst>
          <pc:docMk/>
          <pc:sldMk cId="1126480672" sldId="441"/>
        </pc:sldMkLst>
      </pc:sldChg>
      <pc:sldChg chg="addSp modSp mod">
        <pc:chgData name="Garcia Reyes Cristobal Enrique" userId="3d349593-ed6d-4219-8386-d1b8a7a2ff83" providerId="ADAL" clId="{B5309D1A-9CD0-41CE-8CA0-9E9D74AB3A26}" dt="2024-11-01T22:12:07.467" v="138" actId="1076"/>
        <pc:sldMkLst>
          <pc:docMk/>
          <pc:sldMk cId="1894671258" sldId="442"/>
        </pc:sldMkLst>
        <pc:spChg chg="add mod">
          <ac:chgData name="Garcia Reyes Cristobal Enrique" userId="3d349593-ed6d-4219-8386-d1b8a7a2ff83" providerId="ADAL" clId="{B5309D1A-9CD0-41CE-8CA0-9E9D74AB3A26}" dt="2024-11-01T22:11:54.019" v="136" actId="1076"/>
          <ac:spMkLst>
            <pc:docMk/>
            <pc:sldMk cId="1894671258" sldId="442"/>
            <ac:spMk id="3" creationId="{CDB7A9D9-40BF-BD86-A17D-A2AC75FE44DE}"/>
          </ac:spMkLst>
        </pc:spChg>
        <pc:picChg chg="mod">
          <ac:chgData name="Garcia Reyes Cristobal Enrique" userId="3d349593-ed6d-4219-8386-d1b8a7a2ff83" providerId="ADAL" clId="{B5309D1A-9CD0-41CE-8CA0-9E9D74AB3A26}" dt="2024-11-01T22:12:07.467" v="138" actId="1076"/>
          <ac:picMkLst>
            <pc:docMk/>
            <pc:sldMk cId="1894671258" sldId="442"/>
            <ac:picMk id="5" creationId="{55865347-B8F1-764D-FB27-370BD958D47D}"/>
          </ac:picMkLst>
        </pc:picChg>
      </pc:sldChg>
      <pc:sldChg chg="del">
        <pc:chgData name="Garcia Reyes Cristobal Enrique" userId="3d349593-ed6d-4219-8386-d1b8a7a2ff83" providerId="ADAL" clId="{B5309D1A-9CD0-41CE-8CA0-9E9D74AB3A26}" dt="2024-11-01T22:12:20.999" v="139" actId="47"/>
        <pc:sldMkLst>
          <pc:docMk/>
          <pc:sldMk cId="3894053109" sldId="443"/>
        </pc:sldMkLst>
      </pc:sldChg>
      <pc:sldChg chg="del">
        <pc:chgData name="Garcia Reyes Cristobal Enrique" userId="3d349593-ed6d-4219-8386-d1b8a7a2ff83" providerId="ADAL" clId="{B5309D1A-9CD0-41CE-8CA0-9E9D74AB3A26}" dt="2024-11-01T22:14:05.932" v="156" actId="47"/>
        <pc:sldMkLst>
          <pc:docMk/>
          <pc:sldMk cId="283544369" sldId="445"/>
        </pc:sldMkLst>
      </pc:sldChg>
      <pc:sldChg chg="del">
        <pc:chgData name="Garcia Reyes Cristobal Enrique" userId="3d349593-ed6d-4219-8386-d1b8a7a2ff83" providerId="ADAL" clId="{B5309D1A-9CD0-41CE-8CA0-9E9D74AB3A26}" dt="2024-11-01T22:14:05.932" v="156" actId="47"/>
        <pc:sldMkLst>
          <pc:docMk/>
          <pc:sldMk cId="3261928797" sldId="446"/>
        </pc:sldMkLst>
      </pc:sldChg>
      <pc:sldChg chg="del">
        <pc:chgData name="Garcia Reyes Cristobal Enrique" userId="3d349593-ed6d-4219-8386-d1b8a7a2ff83" providerId="ADAL" clId="{B5309D1A-9CD0-41CE-8CA0-9E9D74AB3A26}" dt="2024-11-01T22:14:05.932" v="156" actId="47"/>
        <pc:sldMkLst>
          <pc:docMk/>
          <pc:sldMk cId="2277656282" sldId="448"/>
        </pc:sldMkLst>
      </pc:sldChg>
      <pc:sldChg chg="del">
        <pc:chgData name="Garcia Reyes Cristobal Enrique" userId="3d349593-ed6d-4219-8386-d1b8a7a2ff83" providerId="ADAL" clId="{B5309D1A-9CD0-41CE-8CA0-9E9D74AB3A26}" dt="2024-11-01T22:12:20.999" v="139" actId="47"/>
        <pc:sldMkLst>
          <pc:docMk/>
          <pc:sldMk cId="2533008714" sldId="450"/>
        </pc:sldMkLst>
      </pc:sldChg>
      <pc:sldChg chg="del">
        <pc:chgData name="Garcia Reyes Cristobal Enrique" userId="3d349593-ed6d-4219-8386-d1b8a7a2ff83" providerId="ADAL" clId="{B5309D1A-9CD0-41CE-8CA0-9E9D74AB3A26}" dt="2024-11-01T22:14:05.932" v="156" actId="47"/>
        <pc:sldMkLst>
          <pc:docMk/>
          <pc:sldMk cId="2739849216" sldId="451"/>
        </pc:sldMkLst>
      </pc:sldChg>
      <pc:sldChg chg="del">
        <pc:chgData name="Garcia Reyes Cristobal Enrique" userId="3d349593-ed6d-4219-8386-d1b8a7a2ff83" providerId="ADAL" clId="{B5309D1A-9CD0-41CE-8CA0-9E9D74AB3A26}" dt="2024-11-01T22:14:05.932" v="156" actId="47"/>
        <pc:sldMkLst>
          <pc:docMk/>
          <pc:sldMk cId="3680862221" sldId="452"/>
        </pc:sldMkLst>
      </pc:sldChg>
      <pc:sldChg chg="del">
        <pc:chgData name="Garcia Reyes Cristobal Enrique" userId="3d349593-ed6d-4219-8386-d1b8a7a2ff83" providerId="ADAL" clId="{B5309D1A-9CD0-41CE-8CA0-9E9D74AB3A26}" dt="2024-11-01T22:14:05.932" v="156" actId="47"/>
        <pc:sldMkLst>
          <pc:docMk/>
          <pc:sldMk cId="1355735256" sldId="453"/>
        </pc:sldMkLst>
      </pc:sldChg>
      <pc:sldChg chg="del">
        <pc:chgData name="Garcia Reyes Cristobal Enrique" userId="3d349593-ed6d-4219-8386-d1b8a7a2ff83" providerId="ADAL" clId="{B5309D1A-9CD0-41CE-8CA0-9E9D74AB3A26}" dt="2024-11-01T22:14:05.932" v="156" actId="47"/>
        <pc:sldMkLst>
          <pc:docMk/>
          <pc:sldMk cId="1406770177" sldId="454"/>
        </pc:sldMkLst>
      </pc:sldChg>
      <pc:sldChg chg="del">
        <pc:chgData name="Garcia Reyes Cristobal Enrique" userId="3d349593-ed6d-4219-8386-d1b8a7a2ff83" providerId="ADAL" clId="{B5309D1A-9CD0-41CE-8CA0-9E9D74AB3A26}" dt="2024-11-01T22:14:05.932" v="156" actId="47"/>
        <pc:sldMkLst>
          <pc:docMk/>
          <pc:sldMk cId="3392700440" sldId="455"/>
        </pc:sldMkLst>
      </pc:sldChg>
      <pc:sldChg chg="del">
        <pc:chgData name="Garcia Reyes Cristobal Enrique" userId="3d349593-ed6d-4219-8386-d1b8a7a2ff83" providerId="ADAL" clId="{B5309D1A-9CD0-41CE-8CA0-9E9D74AB3A26}" dt="2024-11-01T22:14:05.932" v="156" actId="47"/>
        <pc:sldMkLst>
          <pc:docMk/>
          <pc:sldMk cId="929941234" sldId="456"/>
        </pc:sldMkLst>
      </pc:sldChg>
      <pc:sldChg chg="del">
        <pc:chgData name="Garcia Reyes Cristobal Enrique" userId="3d349593-ed6d-4219-8386-d1b8a7a2ff83" providerId="ADAL" clId="{B5309D1A-9CD0-41CE-8CA0-9E9D74AB3A26}" dt="2024-11-01T22:14:05.932" v="156" actId="47"/>
        <pc:sldMkLst>
          <pc:docMk/>
          <pc:sldMk cId="3573260549" sldId="457"/>
        </pc:sldMkLst>
      </pc:sldChg>
      <pc:sldChg chg="modSp del mod">
        <pc:chgData name="Garcia Reyes Cristobal Enrique" userId="3d349593-ed6d-4219-8386-d1b8a7a2ff83" providerId="ADAL" clId="{B5309D1A-9CD0-41CE-8CA0-9E9D74AB3A26}" dt="2024-11-01T16:01:00.810" v="102" actId="47"/>
        <pc:sldMkLst>
          <pc:docMk/>
          <pc:sldMk cId="133020295" sldId="458"/>
        </pc:sldMkLst>
        <pc:spChg chg="mod">
          <ac:chgData name="Garcia Reyes Cristobal Enrique" userId="3d349593-ed6d-4219-8386-d1b8a7a2ff83" providerId="ADAL" clId="{B5309D1A-9CD0-41CE-8CA0-9E9D74AB3A26}" dt="2024-11-01T16:00:35.603" v="99" actId="1076"/>
          <ac:spMkLst>
            <pc:docMk/>
            <pc:sldMk cId="133020295" sldId="458"/>
            <ac:spMk id="2" creationId="{F9FE9569-6C63-B5B6-C2E5-D08FE231A78D}"/>
          </ac:spMkLst>
        </pc:spChg>
      </pc:sldChg>
      <pc:sldChg chg="del">
        <pc:chgData name="Garcia Reyes Cristobal Enrique" userId="3d349593-ed6d-4219-8386-d1b8a7a2ff83" providerId="ADAL" clId="{B5309D1A-9CD0-41CE-8CA0-9E9D74AB3A26}" dt="2024-11-01T22:14:05.932" v="156" actId="47"/>
        <pc:sldMkLst>
          <pc:docMk/>
          <pc:sldMk cId="1792791219" sldId="459"/>
        </pc:sldMkLst>
      </pc:sldChg>
      <pc:sldChg chg="del">
        <pc:chgData name="Garcia Reyes Cristobal Enrique" userId="3d349593-ed6d-4219-8386-d1b8a7a2ff83" providerId="ADAL" clId="{B5309D1A-9CD0-41CE-8CA0-9E9D74AB3A26}" dt="2024-11-01T22:14:05.932" v="156" actId="47"/>
        <pc:sldMkLst>
          <pc:docMk/>
          <pc:sldMk cId="1869180775" sldId="460"/>
        </pc:sldMkLst>
      </pc:sldChg>
      <pc:sldChg chg="del">
        <pc:chgData name="Garcia Reyes Cristobal Enrique" userId="3d349593-ed6d-4219-8386-d1b8a7a2ff83" providerId="ADAL" clId="{B5309D1A-9CD0-41CE-8CA0-9E9D74AB3A26}" dt="2024-11-01T22:14:05.932" v="156" actId="47"/>
        <pc:sldMkLst>
          <pc:docMk/>
          <pc:sldMk cId="228442205" sldId="461"/>
        </pc:sldMkLst>
      </pc:sldChg>
      <pc:sldChg chg="del">
        <pc:chgData name="Garcia Reyes Cristobal Enrique" userId="3d349593-ed6d-4219-8386-d1b8a7a2ff83" providerId="ADAL" clId="{B5309D1A-9CD0-41CE-8CA0-9E9D74AB3A26}" dt="2024-11-01T22:14:05.932" v="156" actId="47"/>
        <pc:sldMkLst>
          <pc:docMk/>
          <pc:sldMk cId="2942983607" sldId="462"/>
        </pc:sldMkLst>
      </pc:sldChg>
      <pc:sldChg chg="del">
        <pc:chgData name="Garcia Reyes Cristobal Enrique" userId="3d349593-ed6d-4219-8386-d1b8a7a2ff83" providerId="ADAL" clId="{B5309D1A-9CD0-41CE-8CA0-9E9D74AB3A26}" dt="2024-11-01T22:14:05.932" v="156" actId="47"/>
        <pc:sldMkLst>
          <pc:docMk/>
          <pc:sldMk cId="4018917051" sldId="463"/>
        </pc:sldMkLst>
      </pc:sldChg>
      <pc:sldChg chg="del">
        <pc:chgData name="Garcia Reyes Cristobal Enrique" userId="3d349593-ed6d-4219-8386-d1b8a7a2ff83" providerId="ADAL" clId="{B5309D1A-9CD0-41CE-8CA0-9E9D74AB3A26}" dt="2024-11-01T22:14:05.932" v="156" actId="47"/>
        <pc:sldMkLst>
          <pc:docMk/>
          <pc:sldMk cId="3944663774" sldId="464"/>
        </pc:sldMkLst>
      </pc:sldChg>
      <pc:sldChg chg="modSp new mod">
        <pc:chgData name="Garcia Reyes Cristobal Enrique" userId="3d349593-ed6d-4219-8386-d1b8a7a2ff83" providerId="ADAL" clId="{B5309D1A-9CD0-41CE-8CA0-9E9D74AB3A26}" dt="2024-11-01T22:10:35.362" v="126"/>
        <pc:sldMkLst>
          <pc:docMk/>
          <pc:sldMk cId="3689752211" sldId="465"/>
        </pc:sldMkLst>
        <pc:spChg chg="mod">
          <ac:chgData name="Garcia Reyes Cristobal Enrique" userId="3d349593-ed6d-4219-8386-d1b8a7a2ff83" providerId="ADAL" clId="{B5309D1A-9CD0-41CE-8CA0-9E9D74AB3A26}" dt="2024-11-01T22:10:35.362" v="126"/>
          <ac:spMkLst>
            <pc:docMk/>
            <pc:sldMk cId="3689752211" sldId="465"/>
            <ac:spMk id="2" creationId="{F2425AEC-7657-D3A9-0EB7-1A18021A8E7B}"/>
          </ac:spMkLst>
        </pc:spChg>
      </pc:sldChg>
      <pc:sldChg chg="modSp new mod modNotesTx">
        <pc:chgData name="Garcia Reyes Cristobal Enrique" userId="3d349593-ed6d-4219-8386-d1b8a7a2ff83" providerId="ADAL" clId="{B5309D1A-9CD0-41CE-8CA0-9E9D74AB3A26}" dt="2024-11-04T14:58:29.531" v="310" actId="20577"/>
        <pc:sldMkLst>
          <pc:docMk/>
          <pc:sldMk cId="1600161224" sldId="466"/>
        </pc:sldMkLst>
        <pc:spChg chg="mod">
          <ac:chgData name="Garcia Reyes Cristobal Enrique" userId="3d349593-ed6d-4219-8386-d1b8a7a2ff83" providerId="ADAL" clId="{B5309D1A-9CD0-41CE-8CA0-9E9D74AB3A26}" dt="2024-11-01T21:46:15.740" v="112" actId="20577"/>
          <ac:spMkLst>
            <pc:docMk/>
            <pc:sldMk cId="1600161224" sldId="466"/>
            <ac:spMk id="2" creationId="{9D8E97CF-B5F7-3A36-0382-69FD7F2C6E19}"/>
          </ac:spMkLst>
        </pc:spChg>
        <pc:spChg chg="mod">
          <ac:chgData name="Garcia Reyes Cristobal Enrique" userId="3d349593-ed6d-4219-8386-d1b8a7a2ff83" providerId="ADAL" clId="{B5309D1A-9CD0-41CE-8CA0-9E9D74AB3A26}" dt="2024-11-04T14:58:01.880" v="307" actId="20577"/>
          <ac:spMkLst>
            <pc:docMk/>
            <pc:sldMk cId="1600161224" sldId="466"/>
            <ac:spMk id="4" creationId="{24827D61-719E-6794-84F0-DD0BF14BBB24}"/>
          </ac:spMkLst>
        </pc:spChg>
      </pc:sldChg>
      <pc:sldChg chg="addSp modSp new mod">
        <pc:chgData name="Garcia Reyes Cristobal Enrique" userId="3d349593-ed6d-4219-8386-d1b8a7a2ff83" providerId="ADAL" clId="{B5309D1A-9CD0-41CE-8CA0-9E9D74AB3A26}" dt="2024-11-01T22:24:48.606" v="199" actId="242"/>
        <pc:sldMkLst>
          <pc:docMk/>
          <pc:sldMk cId="2042836781" sldId="467"/>
        </pc:sldMkLst>
        <pc:spChg chg="mod">
          <ac:chgData name="Garcia Reyes Cristobal Enrique" userId="3d349593-ed6d-4219-8386-d1b8a7a2ff83" providerId="ADAL" clId="{B5309D1A-9CD0-41CE-8CA0-9E9D74AB3A26}" dt="2024-11-01T22:12:37.664" v="150" actId="20577"/>
          <ac:spMkLst>
            <pc:docMk/>
            <pc:sldMk cId="2042836781" sldId="467"/>
            <ac:spMk id="2" creationId="{E445FEE0-295E-F661-EE79-097F82F6C54E}"/>
          </ac:spMkLst>
        </pc:spChg>
        <pc:spChg chg="mod">
          <ac:chgData name="Garcia Reyes Cristobal Enrique" userId="3d349593-ed6d-4219-8386-d1b8a7a2ff83" providerId="ADAL" clId="{B5309D1A-9CD0-41CE-8CA0-9E9D74AB3A26}" dt="2024-11-01T22:24:48.606" v="199" actId="242"/>
          <ac:spMkLst>
            <pc:docMk/>
            <pc:sldMk cId="2042836781" sldId="467"/>
            <ac:spMk id="4" creationId="{9AB1C6E4-F9A8-A16F-4898-28B9FF1E786F}"/>
          </ac:spMkLst>
        </pc:spChg>
        <pc:spChg chg="add mod">
          <ac:chgData name="Garcia Reyes Cristobal Enrique" userId="3d349593-ed6d-4219-8386-d1b8a7a2ff83" providerId="ADAL" clId="{B5309D1A-9CD0-41CE-8CA0-9E9D74AB3A26}" dt="2024-11-01T22:20:20.169" v="196"/>
          <ac:spMkLst>
            <pc:docMk/>
            <pc:sldMk cId="2042836781" sldId="467"/>
            <ac:spMk id="5" creationId="{F8064C53-FEDB-5042-30FF-33A003871C44}"/>
          </ac:spMkLst>
        </pc:spChg>
        <pc:picChg chg="add mod">
          <ac:chgData name="Garcia Reyes Cristobal Enrique" userId="3d349593-ed6d-4219-8386-d1b8a7a2ff83" providerId="ADAL" clId="{B5309D1A-9CD0-41CE-8CA0-9E9D74AB3A26}" dt="2024-11-01T22:20:20.169" v="196"/>
          <ac:picMkLst>
            <pc:docMk/>
            <pc:sldMk cId="2042836781" sldId="467"/>
            <ac:picMk id="6" creationId="{186015E7-AF35-1A5E-4B19-FD8E79919A09}"/>
          </ac:picMkLst>
        </pc:picChg>
      </pc:sldChg>
      <pc:sldChg chg="add">
        <pc:chgData name="Garcia Reyes Cristobal Enrique" userId="3d349593-ed6d-4219-8386-d1b8a7a2ff83" providerId="ADAL" clId="{B5309D1A-9CD0-41CE-8CA0-9E9D74AB3A26}" dt="2024-11-01T22:13:41.509" v="155"/>
        <pc:sldMkLst>
          <pc:docMk/>
          <pc:sldMk cId="1444528643" sldId="468"/>
        </pc:sldMkLst>
      </pc:sldChg>
      <pc:sldChg chg="addSp delSp modSp add mod">
        <pc:chgData name="Garcia Reyes Cristobal Enrique" userId="3d349593-ed6d-4219-8386-d1b8a7a2ff83" providerId="ADAL" clId="{B5309D1A-9CD0-41CE-8CA0-9E9D74AB3A26}" dt="2024-11-01T22:20:13.645" v="195"/>
        <pc:sldMkLst>
          <pc:docMk/>
          <pc:sldMk cId="3166880503" sldId="469"/>
        </pc:sldMkLst>
        <pc:spChg chg="mod">
          <ac:chgData name="Garcia Reyes Cristobal Enrique" userId="3d349593-ed6d-4219-8386-d1b8a7a2ff83" providerId="ADAL" clId="{B5309D1A-9CD0-41CE-8CA0-9E9D74AB3A26}" dt="2024-11-01T22:19:53.917" v="192" actId="20577"/>
          <ac:spMkLst>
            <pc:docMk/>
            <pc:sldMk cId="3166880503" sldId="469"/>
            <ac:spMk id="4" creationId="{9AB1C6E4-F9A8-A16F-4898-28B9FF1E786F}"/>
          </ac:spMkLst>
        </pc:spChg>
        <pc:spChg chg="add mod">
          <ac:chgData name="Garcia Reyes Cristobal Enrique" userId="3d349593-ed6d-4219-8386-d1b8a7a2ff83" providerId="ADAL" clId="{B5309D1A-9CD0-41CE-8CA0-9E9D74AB3A26}" dt="2024-11-01T22:20:13.645" v="195"/>
          <ac:spMkLst>
            <pc:docMk/>
            <pc:sldMk cId="3166880503" sldId="469"/>
            <ac:spMk id="6" creationId="{D616BF7C-870A-3F5A-2DC5-14134CB95C76}"/>
          </ac:spMkLst>
        </pc:spChg>
        <pc:picChg chg="add del mod">
          <ac:chgData name="Garcia Reyes Cristobal Enrique" userId="3d349593-ed6d-4219-8386-d1b8a7a2ff83" providerId="ADAL" clId="{B5309D1A-9CD0-41CE-8CA0-9E9D74AB3A26}" dt="2024-11-01T22:20:09.677" v="194"/>
          <ac:picMkLst>
            <pc:docMk/>
            <pc:sldMk cId="3166880503" sldId="469"/>
            <ac:picMk id="5" creationId="{8818DA94-4777-3ECD-4D33-DFB2DEF712D2}"/>
          </ac:picMkLst>
        </pc:picChg>
        <pc:picChg chg="add mod">
          <ac:chgData name="Garcia Reyes Cristobal Enrique" userId="3d349593-ed6d-4219-8386-d1b8a7a2ff83" providerId="ADAL" clId="{B5309D1A-9CD0-41CE-8CA0-9E9D74AB3A26}" dt="2024-11-01T22:20:13.645" v="195"/>
          <ac:picMkLst>
            <pc:docMk/>
            <pc:sldMk cId="3166880503" sldId="469"/>
            <ac:picMk id="7" creationId="{4611536F-ACCB-BF10-F3E9-851F570139DD}"/>
          </ac:picMkLst>
        </pc:picChg>
      </pc:sldChg>
    </pc:docChg>
  </pc:docChgLst>
  <pc:docChgLst>
    <pc:chgData name="Garcia Reyes Cristobal Enrique" userId="3d349593-ed6d-4219-8386-d1b8a7a2ff83" providerId="ADAL" clId="{0BC9532F-3390-4880-854A-CB00235DC1CE}"/>
    <pc:docChg chg="undo custSel addSld delSld modSld sldOrd">
      <pc:chgData name="Garcia Reyes Cristobal Enrique" userId="3d349593-ed6d-4219-8386-d1b8a7a2ff83" providerId="ADAL" clId="{0BC9532F-3390-4880-854A-CB00235DC1CE}" dt="2025-02-11T22:58:06.821" v="360" actId="1076"/>
      <pc:docMkLst>
        <pc:docMk/>
      </pc:docMkLst>
      <pc:sldChg chg="del">
        <pc:chgData name="Garcia Reyes Cristobal Enrique" userId="3d349593-ed6d-4219-8386-d1b8a7a2ff83" providerId="ADAL" clId="{0BC9532F-3390-4880-854A-CB00235DC1CE}" dt="2025-02-11T21:42:40.317" v="261" actId="47"/>
        <pc:sldMkLst>
          <pc:docMk/>
          <pc:sldMk cId="2523444864" sldId="257"/>
        </pc:sldMkLst>
      </pc:sldChg>
      <pc:sldChg chg="modSp mod">
        <pc:chgData name="Garcia Reyes Cristobal Enrique" userId="3d349593-ed6d-4219-8386-d1b8a7a2ff83" providerId="ADAL" clId="{0BC9532F-3390-4880-854A-CB00235DC1CE}" dt="2025-02-11T17:20:51.243" v="41" actId="20577"/>
        <pc:sldMkLst>
          <pc:docMk/>
          <pc:sldMk cId="1010830153" sldId="309"/>
        </pc:sldMkLst>
        <pc:spChg chg="mod">
          <ac:chgData name="Garcia Reyes Cristobal Enrique" userId="3d349593-ed6d-4219-8386-d1b8a7a2ff83" providerId="ADAL" clId="{0BC9532F-3390-4880-854A-CB00235DC1CE}" dt="2025-02-11T17:20:51.243" v="41" actId="20577"/>
          <ac:spMkLst>
            <pc:docMk/>
            <pc:sldMk cId="1010830153" sldId="309"/>
            <ac:spMk id="8" creationId="{88DFACFD-8074-7D3C-502B-A7D5D18BC768}"/>
          </ac:spMkLst>
        </pc:spChg>
      </pc:sldChg>
      <pc:sldChg chg="del">
        <pc:chgData name="Garcia Reyes Cristobal Enrique" userId="3d349593-ed6d-4219-8386-d1b8a7a2ff83" providerId="ADAL" clId="{0BC9532F-3390-4880-854A-CB00235DC1CE}" dt="2025-02-11T21:42:40.317" v="261" actId="47"/>
        <pc:sldMkLst>
          <pc:docMk/>
          <pc:sldMk cId="1444528643" sldId="468"/>
        </pc:sldMkLst>
      </pc:sldChg>
      <pc:sldChg chg="addSp delSp modSp mod">
        <pc:chgData name="Garcia Reyes Cristobal Enrique" userId="3d349593-ed6d-4219-8386-d1b8a7a2ff83" providerId="ADAL" clId="{0BC9532F-3390-4880-854A-CB00235DC1CE}" dt="2025-02-11T18:53:58.197" v="132" actId="1076"/>
        <pc:sldMkLst>
          <pc:docMk/>
          <pc:sldMk cId="3363814691" sldId="2147475230"/>
        </pc:sldMkLst>
        <pc:spChg chg="mod">
          <ac:chgData name="Garcia Reyes Cristobal Enrique" userId="3d349593-ed6d-4219-8386-d1b8a7a2ff83" providerId="ADAL" clId="{0BC9532F-3390-4880-854A-CB00235DC1CE}" dt="2025-02-11T18:53:32.168" v="131" actId="20577"/>
          <ac:spMkLst>
            <pc:docMk/>
            <pc:sldMk cId="3363814691" sldId="2147475230"/>
            <ac:spMk id="2" creationId="{E445FEE0-295E-F661-EE79-097F82F6C54E}"/>
          </ac:spMkLst>
        </pc:spChg>
        <pc:spChg chg="add del mod">
          <ac:chgData name="Garcia Reyes Cristobal Enrique" userId="3d349593-ed6d-4219-8386-d1b8a7a2ff83" providerId="ADAL" clId="{0BC9532F-3390-4880-854A-CB00235DC1CE}" dt="2025-02-11T18:52:59.869" v="86" actId="478"/>
          <ac:spMkLst>
            <pc:docMk/>
            <pc:sldMk cId="3363814691" sldId="2147475230"/>
            <ac:spMk id="4" creationId="{BC62FD51-10BD-0AAC-3DDB-1BA8A03C1012}"/>
          </ac:spMkLst>
        </pc:spChg>
        <pc:spChg chg="mod">
          <ac:chgData name="Garcia Reyes Cristobal Enrique" userId="3d349593-ed6d-4219-8386-d1b8a7a2ff83" providerId="ADAL" clId="{0BC9532F-3390-4880-854A-CB00235DC1CE}" dt="2025-02-11T18:53:00.281" v="87"/>
          <ac:spMkLst>
            <pc:docMk/>
            <pc:sldMk cId="3363814691" sldId="2147475230"/>
            <ac:spMk id="8" creationId="{0B00A025-B0E9-552C-4C31-1D8060ADAECF}"/>
          </ac:spMkLst>
        </pc:spChg>
        <pc:spChg chg="mod">
          <ac:chgData name="Garcia Reyes Cristobal Enrique" userId="3d349593-ed6d-4219-8386-d1b8a7a2ff83" providerId="ADAL" clId="{0BC9532F-3390-4880-854A-CB00235DC1CE}" dt="2025-02-11T18:53:00.281" v="87"/>
          <ac:spMkLst>
            <pc:docMk/>
            <pc:sldMk cId="3363814691" sldId="2147475230"/>
            <ac:spMk id="11" creationId="{ED4EB315-1FFE-9ABF-DC0A-C5CC0B8FCE5F}"/>
          </ac:spMkLst>
        </pc:spChg>
        <pc:spChg chg="mod">
          <ac:chgData name="Garcia Reyes Cristobal Enrique" userId="3d349593-ed6d-4219-8386-d1b8a7a2ff83" providerId="ADAL" clId="{0BC9532F-3390-4880-854A-CB00235DC1CE}" dt="2025-02-11T18:53:00.281" v="87"/>
          <ac:spMkLst>
            <pc:docMk/>
            <pc:sldMk cId="3363814691" sldId="2147475230"/>
            <ac:spMk id="13" creationId="{10F07356-E45A-BE0E-4251-28A83640BF15}"/>
          </ac:spMkLst>
        </pc:spChg>
        <pc:spChg chg="mod">
          <ac:chgData name="Garcia Reyes Cristobal Enrique" userId="3d349593-ed6d-4219-8386-d1b8a7a2ff83" providerId="ADAL" clId="{0BC9532F-3390-4880-854A-CB00235DC1CE}" dt="2025-02-11T18:53:00.281" v="87"/>
          <ac:spMkLst>
            <pc:docMk/>
            <pc:sldMk cId="3363814691" sldId="2147475230"/>
            <ac:spMk id="18" creationId="{5A4B2662-A305-D601-6B6A-8540DD9DB3C7}"/>
          </ac:spMkLst>
        </pc:spChg>
        <pc:spChg chg="mod">
          <ac:chgData name="Garcia Reyes Cristobal Enrique" userId="3d349593-ed6d-4219-8386-d1b8a7a2ff83" providerId="ADAL" clId="{0BC9532F-3390-4880-854A-CB00235DC1CE}" dt="2025-02-11T18:53:00.281" v="87"/>
          <ac:spMkLst>
            <pc:docMk/>
            <pc:sldMk cId="3363814691" sldId="2147475230"/>
            <ac:spMk id="21" creationId="{B939D180-CB8F-85C8-7DD5-104611DD77FD}"/>
          </ac:spMkLst>
        </pc:spChg>
        <pc:spChg chg="mod">
          <ac:chgData name="Garcia Reyes Cristobal Enrique" userId="3d349593-ed6d-4219-8386-d1b8a7a2ff83" providerId="ADAL" clId="{0BC9532F-3390-4880-854A-CB00235DC1CE}" dt="2025-02-11T18:53:00.281" v="87"/>
          <ac:spMkLst>
            <pc:docMk/>
            <pc:sldMk cId="3363814691" sldId="2147475230"/>
            <ac:spMk id="24" creationId="{C22AF018-04EB-D1A0-2281-B20FF9DD78B1}"/>
          </ac:spMkLst>
        </pc:spChg>
        <pc:spChg chg="mod">
          <ac:chgData name="Garcia Reyes Cristobal Enrique" userId="3d349593-ed6d-4219-8386-d1b8a7a2ff83" providerId="ADAL" clId="{0BC9532F-3390-4880-854A-CB00235DC1CE}" dt="2025-02-11T18:53:00.281" v="87"/>
          <ac:spMkLst>
            <pc:docMk/>
            <pc:sldMk cId="3363814691" sldId="2147475230"/>
            <ac:spMk id="26" creationId="{DC1A44A1-BBF5-C932-8E67-AF48ABA03E0C}"/>
          </ac:spMkLst>
        </pc:spChg>
        <pc:spChg chg="add mod">
          <ac:chgData name="Garcia Reyes Cristobal Enrique" userId="3d349593-ed6d-4219-8386-d1b8a7a2ff83" providerId="ADAL" clId="{0BC9532F-3390-4880-854A-CB00235DC1CE}" dt="2025-02-11T18:53:00.281" v="87"/>
          <ac:spMkLst>
            <pc:docMk/>
            <pc:sldMk cId="3363814691" sldId="2147475230"/>
            <ac:spMk id="27" creationId="{C1C77B59-CA9D-D00A-9259-B34427EDB433}"/>
          </ac:spMkLst>
        </pc:spChg>
        <pc:spChg chg="add mod">
          <ac:chgData name="Garcia Reyes Cristobal Enrique" userId="3d349593-ed6d-4219-8386-d1b8a7a2ff83" providerId="ADAL" clId="{0BC9532F-3390-4880-854A-CB00235DC1CE}" dt="2025-02-11T18:53:00.281" v="87"/>
          <ac:spMkLst>
            <pc:docMk/>
            <pc:sldMk cId="3363814691" sldId="2147475230"/>
            <ac:spMk id="28" creationId="{5DEA67E3-453C-3BEF-1E1A-E32182B0F785}"/>
          </ac:spMkLst>
        </pc:spChg>
        <pc:spChg chg="del">
          <ac:chgData name="Garcia Reyes Cristobal Enrique" userId="3d349593-ed6d-4219-8386-d1b8a7a2ff83" providerId="ADAL" clId="{0BC9532F-3390-4880-854A-CB00235DC1CE}" dt="2025-02-11T18:52:51.694" v="85" actId="478"/>
          <ac:spMkLst>
            <pc:docMk/>
            <pc:sldMk cId="3363814691" sldId="2147475230"/>
            <ac:spMk id="29" creationId="{2760DF0F-E194-450E-9084-7E30CDFCDE36}"/>
          </ac:spMkLst>
        </pc:spChg>
        <pc:spChg chg="add mod">
          <ac:chgData name="Garcia Reyes Cristobal Enrique" userId="3d349593-ed6d-4219-8386-d1b8a7a2ff83" providerId="ADAL" clId="{0BC9532F-3390-4880-854A-CB00235DC1CE}" dt="2025-02-11T18:53:00.281" v="87"/>
          <ac:spMkLst>
            <pc:docMk/>
            <pc:sldMk cId="3363814691" sldId="2147475230"/>
            <ac:spMk id="30" creationId="{29176FDF-C41B-90AC-83BD-FFFDAFB66591}"/>
          </ac:spMkLst>
        </pc:spChg>
        <pc:grpChg chg="add mod">
          <ac:chgData name="Garcia Reyes Cristobal Enrique" userId="3d349593-ed6d-4219-8386-d1b8a7a2ff83" providerId="ADAL" clId="{0BC9532F-3390-4880-854A-CB00235DC1CE}" dt="2025-02-11T18:53:00.281" v="87"/>
          <ac:grpSpMkLst>
            <pc:docMk/>
            <pc:sldMk cId="3363814691" sldId="2147475230"/>
            <ac:grpSpMk id="5" creationId="{F8B1D725-24F0-6D7B-1D0D-AF885E957887}"/>
          </ac:grpSpMkLst>
        </pc:grpChg>
        <pc:grpChg chg="add mod">
          <ac:chgData name="Garcia Reyes Cristobal Enrique" userId="3d349593-ed6d-4219-8386-d1b8a7a2ff83" providerId="ADAL" clId="{0BC9532F-3390-4880-854A-CB00235DC1CE}" dt="2025-02-11T18:53:00.281" v="87"/>
          <ac:grpSpMkLst>
            <pc:docMk/>
            <pc:sldMk cId="3363814691" sldId="2147475230"/>
            <ac:grpSpMk id="10" creationId="{D6A38EFD-6F5B-40B8-46A1-BA42C1DD2D0E}"/>
          </ac:grpSpMkLst>
        </pc:grpChg>
        <pc:grpChg chg="mod">
          <ac:chgData name="Garcia Reyes Cristobal Enrique" userId="3d349593-ed6d-4219-8386-d1b8a7a2ff83" providerId="ADAL" clId="{0BC9532F-3390-4880-854A-CB00235DC1CE}" dt="2025-02-11T18:53:00.281" v="87"/>
          <ac:grpSpMkLst>
            <pc:docMk/>
            <pc:sldMk cId="3363814691" sldId="2147475230"/>
            <ac:grpSpMk id="12" creationId="{203C4C7F-5ABC-A81D-F8EA-0D1742BE9BA6}"/>
          </ac:grpSpMkLst>
        </pc:grpChg>
        <pc:grpChg chg="add mod">
          <ac:chgData name="Garcia Reyes Cristobal Enrique" userId="3d349593-ed6d-4219-8386-d1b8a7a2ff83" providerId="ADAL" clId="{0BC9532F-3390-4880-854A-CB00235DC1CE}" dt="2025-02-11T18:53:00.281" v="87"/>
          <ac:grpSpMkLst>
            <pc:docMk/>
            <pc:sldMk cId="3363814691" sldId="2147475230"/>
            <ac:grpSpMk id="17" creationId="{F398DB69-8EE1-5E9E-FCA2-01F5C6D48D93}"/>
          </ac:grpSpMkLst>
        </pc:grpChg>
        <pc:grpChg chg="add mod">
          <ac:chgData name="Garcia Reyes Cristobal Enrique" userId="3d349593-ed6d-4219-8386-d1b8a7a2ff83" providerId="ADAL" clId="{0BC9532F-3390-4880-854A-CB00235DC1CE}" dt="2025-02-11T18:53:00.281" v="87"/>
          <ac:grpSpMkLst>
            <pc:docMk/>
            <pc:sldMk cId="3363814691" sldId="2147475230"/>
            <ac:grpSpMk id="20" creationId="{FF9D5411-7CC3-8972-2BF6-C32915A3EFFF}"/>
          </ac:grpSpMkLst>
        </pc:grpChg>
        <pc:grpChg chg="add mod">
          <ac:chgData name="Garcia Reyes Cristobal Enrique" userId="3d349593-ed6d-4219-8386-d1b8a7a2ff83" providerId="ADAL" clId="{0BC9532F-3390-4880-854A-CB00235DC1CE}" dt="2025-02-11T18:53:00.281" v="87"/>
          <ac:grpSpMkLst>
            <pc:docMk/>
            <pc:sldMk cId="3363814691" sldId="2147475230"/>
            <ac:grpSpMk id="23" creationId="{6ADCF262-EEB1-8142-C4C5-0BB69AD58878}"/>
          </ac:grpSpMkLst>
        </pc:grpChg>
        <pc:picChg chg="mod">
          <ac:chgData name="Garcia Reyes Cristobal Enrique" userId="3d349593-ed6d-4219-8386-d1b8a7a2ff83" providerId="ADAL" clId="{0BC9532F-3390-4880-854A-CB00235DC1CE}" dt="2025-02-11T18:53:00.281" v="87"/>
          <ac:picMkLst>
            <pc:docMk/>
            <pc:sldMk cId="3363814691" sldId="2147475230"/>
            <ac:picMk id="9" creationId="{9D22A5E1-4894-B797-4A66-B2F63D3B114E}"/>
          </ac:picMkLst>
        </pc:picChg>
        <pc:picChg chg="mod">
          <ac:chgData name="Garcia Reyes Cristobal Enrique" userId="3d349593-ed6d-4219-8386-d1b8a7a2ff83" providerId="ADAL" clId="{0BC9532F-3390-4880-854A-CB00235DC1CE}" dt="2025-02-11T18:53:00.281" v="87"/>
          <ac:picMkLst>
            <pc:docMk/>
            <pc:sldMk cId="3363814691" sldId="2147475230"/>
            <ac:picMk id="14" creationId="{5FC3B790-106B-F371-BA80-C40C0101AC97}"/>
          </ac:picMkLst>
        </pc:picChg>
        <pc:picChg chg="mod">
          <ac:chgData name="Garcia Reyes Cristobal Enrique" userId="3d349593-ed6d-4219-8386-d1b8a7a2ff83" providerId="ADAL" clId="{0BC9532F-3390-4880-854A-CB00235DC1CE}" dt="2025-02-11T18:53:00.281" v="87"/>
          <ac:picMkLst>
            <pc:docMk/>
            <pc:sldMk cId="3363814691" sldId="2147475230"/>
            <ac:picMk id="15" creationId="{EB04A874-4DCC-6137-736E-23650F553709}"/>
          </ac:picMkLst>
        </pc:picChg>
        <pc:picChg chg="mod">
          <ac:chgData name="Garcia Reyes Cristobal Enrique" userId="3d349593-ed6d-4219-8386-d1b8a7a2ff83" providerId="ADAL" clId="{0BC9532F-3390-4880-854A-CB00235DC1CE}" dt="2025-02-11T18:53:00.281" v="87"/>
          <ac:picMkLst>
            <pc:docMk/>
            <pc:sldMk cId="3363814691" sldId="2147475230"/>
            <ac:picMk id="16" creationId="{6D5248A5-503B-46C9-416D-93A0B62BFFBC}"/>
          </ac:picMkLst>
        </pc:picChg>
        <pc:picChg chg="mod">
          <ac:chgData name="Garcia Reyes Cristobal Enrique" userId="3d349593-ed6d-4219-8386-d1b8a7a2ff83" providerId="ADAL" clId="{0BC9532F-3390-4880-854A-CB00235DC1CE}" dt="2025-02-11T18:53:00.281" v="87"/>
          <ac:picMkLst>
            <pc:docMk/>
            <pc:sldMk cId="3363814691" sldId="2147475230"/>
            <ac:picMk id="19" creationId="{E6A2F3FD-B155-889D-0011-7BBC6ACD14FB}"/>
          </ac:picMkLst>
        </pc:picChg>
        <pc:picChg chg="mod">
          <ac:chgData name="Garcia Reyes Cristobal Enrique" userId="3d349593-ed6d-4219-8386-d1b8a7a2ff83" providerId="ADAL" clId="{0BC9532F-3390-4880-854A-CB00235DC1CE}" dt="2025-02-11T18:53:00.281" v="87"/>
          <ac:picMkLst>
            <pc:docMk/>
            <pc:sldMk cId="3363814691" sldId="2147475230"/>
            <ac:picMk id="22" creationId="{E2CF1887-0C54-D4E3-9295-073272935023}"/>
          </ac:picMkLst>
        </pc:picChg>
        <pc:picChg chg="mod">
          <ac:chgData name="Garcia Reyes Cristobal Enrique" userId="3d349593-ed6d-4219-8386-d1b8a7a2ff83" providerId="ADAL" clId="{0BC9532F-3390-4880-854A-CB00235DC1CE}" dt="2025-02-11T18:53:00.281" v="87"/>
          <ac:picMkLst>
            <pc:docMk/>
            <pc:sldMk cId="3363814691" sldId="2147475230"/>
            <ac:picMk id="25" creationId="{835BC0BC-E1C7-B059-E3CB-DE58808AA4E5}"/>
          </ac:picMkLst>
        </pc:picChg>
        <pc:picChg chg="add mod">
          <ac:chgData name="Garcia Reyes Cristobal Enrique" userId="3d349593-ed6d-4219-8386-d1b8a7a2ff83" providerId="ADAL" clId="{0BC9532F-3390-4880-854A-CB00235DC1CE}" dt="2025-02-11T18:53:58.197" v="132" actId="1076"/>
          <ac:picMkLst>
            <pc:docMk/>
            <pc:sldMk cId="3363814691" sldId="2147475230"/>
            <ac:picMk id="31" creationId="{146DE31E-7C00-8B2F-602C-A63CCAE23A41}"/>
          </ac:picMkLst>
        </pc:picChg>
        <pc:picChg chg="del">
          <ac:chgData name="Garcia Reyes Cristobal Enrique" userId="3d349593-ed6d-4219-8386-d1b8a7a2ff83" providerId="ADAL" clId="{0BC9532F-3390-4880-854A-CB00235DC1CE}" dt="2025-02-11T18:52:49.396" v="84" actId="478"/>
          <ac:picMkLst>
            <pc:docMk/>
            <pc:sldMk cId="3363814691" sldId="2147475230"/>
            <ac:picMk id="1026" creationId="{EA7D91A8-0869-4750-9374-2ECDD1BF3DCE}"/>
          </ac:picMkLst>
        </pc:picChg>
      </pc:sldChg>
      <pc:sldChg chg="del">
        <pc:chgData name="Garcia Reyes Cristobal Enrique" userId="3d349593-ed6d-4219-8386-d1b8a7a2ff83" providerId="ADAL" clId="{0BC9532F-3390-4880-854A-CB00235DC1CE}" dt="2025-02-11T21:54:43.261" v="264" actId="47"/>
        <pc:sldMkLst>
          <pc:docMk/>
          <pc:sldMk cId="2158880646" sldId="2147475250"/>
        </pc:sldMkLst>
      </pc:sldChg>
      <pc:sldChg chg="del">
        <pc:chgData name="Garcia Reyes Cristobal Enrique" userId="3d349593-ed6d-4219-8386-d1b8a7a2ff83" providerId="ADAL" clId="{0BC9532F-3390-4880-854A-CB00235DC1CE}" dt="2025-02-11T21:42:40.317" v="261" actId="47"/>
        <pc:sldMkLst>
          <pc:docMk/>
          <pc:sldMk cId="3320605233" sldId="2147475251"/>
        </pc:sldMkLst>
      </pc:sldChg>
      <pc:sldChg chg="addSp delSp modSp mod delAnim">
        <pc:chgData name="Garcia Reyes Cristobal Enrique" userId="3d349593-ed6d-4219-8386-d1b8a7a2ff83" providerId="ADAL" clId="{0BC9532F-3390-4880-854A-CB00235DC1CE}" dt="2025-02-11T21:41:24.543" v="254" actId="1076"/>
        <pc:sldMkLst>
          <pc:docMk/>
          <pc:sldMk cId="649396993" sldId="2147475252"/>
        </pc:sldMkLst>
        <pc:spChg chg="mod">
          <ac:chgData name="Garcia Reyes Cristobal Enrique" userId="3d349593-ed6d-4219-8386-d1b8a7a2ff83" providerId="ADAL" clId="{0BC9532F-3390-4880-854A-CB00235DC1CE}" dt="2025-02-11T18:56:22.153" v="144" actId="20577"/>
          <ac:spMkLst>
            <pc:docMk/>
            <pc:sldMk cId="649396993" sldId="2147475252"/>
            <ac:spMk id="2" creationId="{E445FEE0-295E-F661-EE79-097F82F6C54E}"/>
          </ac:spMkLst>
        </pc:spChg>
        <pc:spChg chg="del">
          <ac:chgData name="Garcia Reyes Cristobal Enrique" userId="3d349593-ed6d-4219-8386-d1b8a7a2ff83" providerId="ADAL" clId="{0BC9532F-3390-4880-854A-CB00235DC1CE}" dt="2025-02-11T18:56:25.918" v="145" actId="478"/>
          <ac:spMkLst>
            <pc:docMk/>
            <pc:sldMk cId="649396993" sldId="2147475252"/>
            <ac:spMk id="3" creationId="{985D416D-09F9-0B89-1172-FC7E43DA5159}"/>
          </ac:spMkLst>
        </pc:spChg>
        <pc:spChg chg="del">
          <ac:chgData name="Garcia Reyes Cristobal Enrique" userId="3d349593-ed6d-4219-8386-d1b8a7a2ff83" providerId="ADAL" clId="{0BC9532F-3390-4880-854A-CB00235DC1CE}" dt="2025-02-11T18:56:25.918" v="145" actId="478"/>
          <ac:spMkLst>
            <pc:docMk/>
            <pc:sldMk cId="649396993" sldId="2147475252"/>
            <ac:spMk id="9" creationId="{5A872690-9ED8-BB4F-B28E-5EC8E5CF5349}"/>
          </ac:spMkLst>
        </pc:spChg>
        <pc:spChg chg="del">
          <ac:chgData name="Garcia Reyes Cristobal Enrique" userId="3d349593-ed6d-4219-8386-d1b8a7a2ff83" providerId="ADAL" clId="{0BC9532F-3390-4880-854A-CB00235DC1CE}" dt="2025-02-11T18:56:25.918" v="145" actId="478"/>
          <ac:spMkLst>
            <pc:docMk/>
            <pc:sldMk cId="649396993" sldId="2147475252"/>
            <ac:spMk id="18" creationId="{46C9E39F-96B0-2A14-069B-324CFEF6B98B}"/>
          </ac:spMkLst>
        </pc:spChg>
        <pc:spChg chg="del">
          <ac:chgData name="Garcia Reyes Cristobal Enrique" userId="3d349593-ed6d-4219-8386-d1b8a7a2ff83" providerId="ADAL" clId="{0BC9532F-3390-4880-854A-CB00235DC1CE}" dt="2025-02-11T18:56:25.918" v="145" actId="478"/>
          <ac:spMkLst>
            <pc:docMk/>
            <pc:sldMk cId="649396993" sldId="2147475252"/>
            <ac:spMk id="19" creationId="{407A1B6A-6F3F-8418-169B-D67A27C4E0A3}"/>
          </ac:spMkLst>
        </pc:spChg>
        <pc:spChg chg="del">
          <ac:chgData name="Garcia Reyes Cristobal Enrique" userId="3d349593-ed6d-4219-8386-d1b8a7a2ff83" providerId="ADAL" clId="{0BC9532F-3390-4880-854A-CB00235DC1CE}" dt="2025-02-11T18:56:25.918" v="145" actId="478"/>
          <ac:spMkLst>
            <pc:docMk/>
            <pc:sldMk cId="649396993" sldId="2147475252"/>
            <ac:spMk id="20" creationId="{63941712-E3FB-3FE9-1F8D-2384D27CAC6C}"/>
          </ac:spMkLst>
        </pc:spChg>
        <pc:spChg chg="del">
          <ac:chgData name="Garcia Reyes Cristobal Enrique" userId="3d349593-ed6d-4219-8386-d1b8a7a2ff83" providerId="ADAL" clId="{0BC9532F-3390-4880-854A-CB00235DC1CE}" dt="2025-02-11T18:56:25.918" v="145" actId="478"/>
          <ac:spMkLst>
            <pc:docMk/>
            <pc:sldMk cId="649396993" sldId="2147475252"/>
            <ac:spMk id="21" creationId="{2C0E8EAD-333A-58A5-1B29-E9A7A838920C}"/>
          </ac:spMkLst>
        </pc:spChg>
        <pc:spChg chg="del">
          <ac:chgData name="Garcia Reyes Cristobal Enrique" userId="3d349593-ed6d-4219-8386-d1b8a7a2ff83" providerId="ADAL" clId="{0BC9532F-3390-4880-854A-CB00235DC1CE}" dt="2025-02-11T18:56:25.918" v="145" actId="478"/>
          <ac:spMkLst>
            <pc:docMk/>
            <pc:sldMk cId="649396993" sldId="2147475252"/>
            <ac:spMk id="22" creationId="{4AC7CA9D-12BC-9BE9-0A55-E78C6C0B6C1D}"/>
          </ac:spMkLst>
        </pc:spChg>
        <pc:spChg chg="del">
          <ac:chgData name="Garcia Reyes Cristobal Enrique" userId="3d349593-ed6d-4219-8386-d1b8a7a2ff83" providerId="ADAL" clId="{0BC9532F-3390-4880-854A-CB00235DC1CE}" dt="2025-02-11T18:56:25.918" v="145" actId="478"/>
          <ac:spMkLst>
            <pc:docMk/>
            <pc:sldMk cId="649396993" sldId="2147475252"/>
            <ac:spMk id="23" creationId="{B23E6432-C04D-785D-0989-CDA7478EEFD6}"/>
          </ac:spMkLst>
        </pc:spChg>
        <pc:spChg chg="del">
          <ac:chgData name="Garcia Reyes Cristobal Enrique" userId="3d349593-ed6d-4219-8386-d1b8a7a2ff83" providerId="ADAL" clId="{0BC9532F-3390-4880-854A-CB00235DC1CE}" dt="2025-02-11T18:56:25.918" v="145" actId="478"/>
          <ac:spMkLst>
            <pc:docMk/>
            <pc:sldMk cId="649396993" sldId="2147475252"/>
            <ac:spMk id="24" creationId="{1802E550-7900-3557-D466-565CC93D3C42}"/>
          </ac:spMkLst>
        </pc:spChg>
        <pc:spChg chg="del">
          <ac:chgData name="Garcia Reyes Cristobal Enrique" userId="3d349593-ed6d-4219-8386-d1b8a7a2ff83" providerId="ADAL" clId="{0BC9532F-3390-4880-854A-CB00235DC1CE}" dt="2025-02-11T18:56:25.918" v="145" actId="478"/>
          <ac:spMkLst>
            <pc:docMk/>
            <pc:sldMk cId="649396993" sldId="2147475252"/>
            <ac:spMk id="25" creationId="{EAD5251D-0C63-4639-2343-EB63E4364EAC}"/>
          </ac:spMkLst>
        </pc:spChg>
        <pc:spChg chg="del">
          <ac:chgData name="Garcia Reyes Cristobal Enrique" userId="3d349593-ed6d-4219-8386-d1b8a7a2ff83" providerId="ADAL" clId="{0BC9532F-3390-4880-854A-CB00235DC1CE}" dt="2025-02-11T18:56:25.918" v="145" actId="478"/>
          <ac:spMkLst>
            <pc:docMk/>
            <pc:sldMk cId="649396993" sldId="2147475252"/>
            <ac:spMk id="27" creationId="{D4BF12A1-7310-DB1F-4501-819120A97849}"/>
          </ac:spMkLst>
        </pc:spChg>
        <pc:spChg chg="add mod">
          <ac:chgData name="Garcia Reyes Cristobal Enrique" userId="3d349593-ed6d-4219-8386-d1b8a7a2ff83" providerId="ADAL" clId="{0BC9532F-3390-4880-854A-CB00235DC1CE}" dt="2025-02-11T21:40:47.384" v="242" actId="1076"/>
          <ac:spMkLst>
            <pc:docMk/>
            <pc:sldMk cId="649396993" sldId="2147475252"/>
            <ac:spMk id="28" creationId="{13D39EDF-F831-23FE-A0A4-ACCD0D3DBC05}"/>
          </ac:spMkLst>
        </pc:spChg>
        <pc:spChg chg="add del mod">
          <ac:chgData name="Garcia Reyes Cristobal Enrique" userId="3d349593-ed6d-4219-8386-d1b8a7a2ff83" providerId="ADAL" clId="{0BC9532F-3390-4880-854A-CB00235DC1CE}" dt="2025-02-11T21:36:53.014" v="201" actId="478"/>
          <ac:spMkLst>
            <pc:docMk/>
            <pc:sldMk cId="649396993" sldId="2147475252"/>
            <ac:spMk id="29" creationId="{F97C0EC7-AB6D-C13E-92C3-61D2F2340473}"/>
          </ac:spMkLst>
        </pc:spChg>
        <pc:spChg chg="add del mod">
          <ac:chgData name="Garcia Reyes Cristobal Enrique" userId="3d349593-ed6d-4219-8386-d1b8a7a2ff83" providerId="ADAL" clId="{0BC9532F-3390-4880-854A-CB00235DC1CE}" dt="2025-02-11T21:37:09.251" v="204" actId="478"/>
          <ac:spMkLst>
            <pc:docMk/>
            <pc:sldMk cId="649396993" sldId="2147475252"/>
            <ac:spMk id="30" creationId="{437529E5-5518-44F8-C258-DBAF6BAC7997}"/>
          </ac:spMkLst>
        </pc:spChg>
        <pc:spChg chg="add mod">
          <ac:chgData name="Garcia Reyes Cristobal Enrique" userId="3d349593-ed6d-4219-8386-d1b8a7a2ff83" providerId="ADAL" clId="{0BC9532F-3390-4880-854A-CB00235DC1CE}" dt="2025-02-11T21:40:47.384" v="242" actId="1076"/>
          <ac:spMkLst>
            <pc:docMk/>
            <pc:sldMk cId="649396993" sldId="2147475252"/>
            <ac:spMk id="36" creationId="{42E1EBB1-3D03-A22E-3CAC-6EFF50B096DB}"/>
          </ac:spMkLst>
        </pc:spChg>
        <pc:spChg chg="add mod">
          <ac:chgData name="Garcia Reyes Cristobal Enrique" userId="3d349593-ed6d-4219-8386-d1b8a7a2ff83" providerId="ADAL" clId="{0BC9532F-3390-4880-854A-CB00235DC1CE}" dt="2025-02-11T21:40:47.384" v="242" actId="1076"/>
          <ac:spMkLst>
            <pc:docMk/>
            <pc:sldMk cId="649396993" sldId="2147475252"/>
            <ac:spMk id="37" creationId="{75690FE9-5A44-591F-3F3F-F1E50BC11BFC}"/>
          </ac:spMkLst>
        </pc:spChg>
        <pc:spChg chg="add mod">
          <ac:chgData name="Garcia Reyes Cristobal Enrique" userId="3d349593-ed6d-4219-8386-d1b8a7a2ff83" providerId="ADAL" clId="{0BC9532F-3390-4880-854A-CB00235DC1CE}" dt="2025-02-11T21:40:47.384" v="242" actId="1076"/>
          <ac:spMkLst>
            <pc:docMk/>
            <pc:sldMk cId="649396993" sldId="2147475252"/>
            <ac:spMk id="41" creationId="{A2A24173-C15E-92F9-3585-F813460ED9E1}"/>
          </ac:spMkLst>
        </pc:spChg>
        <pc:spChg chg="add del">
          <ac:chgData name="Garcia Reyes Cristobal Enrique" userId="3d349593-ed6d-4219-8386-d1b8a7a2ff83" providerId="ADAL" clId="{0BC9532F-3390-4880-854A-CB00235DC1CE}" dt="2025-02-11T21:39:13.127" v="222" actId="478"/>
          <ac:spMkLst>
            <pc:docMk/>
            <pc:sldMk cId="649396993" sldId="2147475252"/>
            <ac:spMk id="43" creationId="{1DC41946-89E3-9064-924F-278D95AB25DB}"/>
          </ac:spMkLst>
        </pc:spChg>
        <pc:spChg chg="add mod">
          <ac:chgData name="Garcia Reyes Cristobal Enrique" userId="3d349593-ed6d-4219-8386-d1b8a7a2ff83" providerId="ADAL" clId="{0BC9532F-3390-4880-854A-CB00235DC1CE}" dt="2025-02-11T21:40:47.384" v="242" actId="1076"/>
          <ac:spMkLst>
            <pc:docMk/>
            <pc:sldMk cId="649396993" sldId="2147475252"/>
            <ac:spMk id="44" creationId="{C826F46C-77E1-9C7D-B654-90B44C0D52A2}"/>
          </ac:spMkLst>
        </pc:spChg>
        <pc:spChg chg="add mod">
          <ac:chgData name="Garcia Reyes Cristobal Enrique" userId="3d349593-ed6d-4219-8386-d1b8a7a2ff83" providerId="ADAL" clId="{0BC9532F-3390-4880-854A-CB00235DC1CE}" dt="2025-02-11T21:40:47.384" v="242" actId="1076"/>
          <ac:spMkLst>
            <pc:docMk/>
            <pc:sldMk cId="649396993" sldId="2147475252"/>
            <ac:spMk id="45" creationId="{E65B8BEF-6160-7A1C-0DCA-2D90B8486D42}"/>
          </ac:spMkLst>
        </pc:spChg>
        <pc:spChg chg="mod">
          <ac:chgData name="Garcia Reyes Cristobal Enrique" userId="3d349593-ed6d-4219-8386-d1b8a7a2ff83" providerId="ADAL" clId="{0BC9532F-3390-4880-854A-CB00235DC1CE}" dt="2025-02-11T21:40:47.384" v="242" actId="1076"/>
          <ac:spMkLst>
            <pc:docMk/>
            <pc:sldMk cId="649396993" sldId="2147475252"/>
            <ac:spMk id="50" creationId="{892C6A34-6B03-6D71-F7A2-FC7B14FDB5DA}"/>
          </ac:spMkLst>
        </pc:spChg>
        <pc:spChg chg="add mod">
          <ac:chgData name="Garcia Reyes Cristobal Enrique" userId="3d349593-ed6d-4219-8386-d1b8a7a2ff83" providerId="ADAL" clId="{0BC9532F-3390-4880-854A-CB00235DC1CE}" dt="2025-02-11T21:41:19.947" v="253" actId="1076"/>
          <ac:spMkLst>
            <pc:docMk/>
            <pc:sldMk cId="649396993" sldId="2147475252"/>
            <ac:spMk id="53" creationId="{D95817F3-8B49-D884-C564-2DC33CDFE176}"/>
          </ac:spMkLst>
        </pc:spChg>
        <pc:spChg chg="add mod">
          <ac:chgData name="Garcia Reyes Cristobal Enrique" userId="3d349593-ed6d-4219-8386-d1b8a7a2ff83" providerId="ADAL" clId="{0BC9532F-3390-4880-854A-CB00235DC1CE}" dt="2025-02-11T21:41:24.543" v="254" actId="1076"/>
          <ac:spMkLst>
            <pc:docMk/>
            <pc:sldMk cId="649396993" sldId="2147475252"/>
            <ac:spMk id="54" creationId="{C23F2278-F7DA-F259-2402-5BC084ABE177}"/>
          </ac:spMkLst>
        </pc:spChg>
        <pc:spChg chg="add del mod">
          <ac:chgData name="Garcia Reyes Cristobal Enrique" userId="3d349593-ed6d-4219-8386-d1b8a7a2ff83" providerId="ADAL" clId="{0BC9532F-3390-4880-854A-CB00235DC1CE}" dt="2025-02-11T21:41:06.816" v="248" actId="478"/>
          <ac:spMkLst>
            <pc:docMk/>
            <pc:sldMk cId="649396993" sldId="2147475252"/>
            <ac:spMk id="55" creationId="{9B37A685-3FBE-96FE-F544-EF85766E6532}"/>
          </ac:spMkLst>
        </pc:spChg>
        <pc:spChg chg="add del mod">
          <ac:chgData name="Garcia Reyes Cristobal Enrique" userId="3d349593-ed6d-4219-8386-d1b8a7a2ff83" providerId="ADAL" clId="{0BC9532F-3390-4880-854A-CB00235DC1CE}" dt="2025-02-11T21:41:09.116" v="251" actId="478"/>
          <ac:spMkLst>
            <pc:docMk/>
            <pc:sldMk cId="649396993" sldId="2147475252"/>
            <ac:spMk id="59" creationId="{9DE2C76E-8766-F2FE-C191-2A04A3B596B8}"/>
          </ac:spMkLst>
        </pc:spChg>
        <pc:grpChg chg="add mod">
          <ac:chgData name="Garcia Reyes Cristobal Enrique" userId="3d349593-ed6d-4219-8386-d1b8a7a2ff83" providerId="ADAL" clId="{0BC9532F-3390-4880-854A-CB00235DC1CE}" dt="2025-02-11T21:40:47.384" v="242" actId="1076"/>
          <ac:grpSpMkLst>
            <pc:docMk/>
            <pc:sldMk cId="649396993" sldId="2147475252"/>
            <ac:grpSpMk id="49" creationId="{1D7A130D-F038-C549-9F3B-9DF7D8F63A45}"/>
          </ac:grpSpMkLst>
        </pc:grpChg>
        <pc:picChg chg="add del mod modCrop">
          <ac:chgData name="Garcia Reyes Cristobal Enrique" userId="3d349593-ed6d-4219-8386-d1b8a7a2ff83" providerId="ADAL" clId="{0BC9532F-3390-4880-854A-CB00235DC1CE}" dt="2025-02-11T21:40:11.109" v="236" actId="478"/>
          <ac:picMkLst>
            <pc:docMk/>
            <pc:sldMk cId="649396993" sldId="2147475252"/>
            <ac:picMk id="4" creationId="{99091A91-7ADF-B9B2-9D32-259F2E9C922B}"/>
          </ac:picMkLst>
        </pc:picChg>
        <pc:picChg chg="add del mod">
          <ac:chgData name="Garcia Reyes Cristobal Enrique" userId="3d349593-ed6d-4219-8386-d1b8a7a2ff83" providerId="ADAL" clId="{0BC9532F-3390-4880-854A-CB00235DC1CE}" dt="2025-02-11T21:36:12.959" v="186" actId="478"/>
          <ac:picMkLst>
            <pc:docMk/>
            <pc:sldMk cId="649396993" sldId="2147475252"/>
            <ac:picMk id="5" creationId="{E062D31C-4DFE-A8F8-D3A4-2ABC403AF0C3}"/>
          </ac:picMkLst>
        </pc:picChg>
        <pc:picChg chg="add del mod">
          <ac:chgData name="Garcia Reyes Cristobal Enrique" userId="3d349593-ed6d-4219-8386-d1b8a7a2ff83" providerId="ADAL" clId="{0BC9532F-3390-4880-854A-CB00235DC1CE}" dt="2025-02-11T21:36:12.299" v="185" actId="478"/>
          <ac:picMkLst>
            <pc:docMk/>
            <pc:sldMk cId="649396993" sldId="2147475252"/>
            <ac:picMk id="8" creationId="{4674E05D-819F-B2F1-B264-9DD8E747BED2}"/>
          </ac:picMkLst>
        </pc:picChg>
        <pc:picChg chg="del">
          <ac:chgData name="Garcia Reyes Cristobal Enrique" userId="3d349593-ed6d-4219-8386-d1b8a7a2ff83" providerId="ADAL" clId="{0BC9532F-3390-4880-854A-CB00235DC1CE}" dt="2025-02-11T18:56:25.918" v="145" actId="478"/>
          <ac:picMkLst>
            <pc:docMk/>
            <pc:sldMk cId="649396993" sldId="2147475252"/>
            <ac:picMk id="10" creationId="{0497F064-6701-DBE6-8425-EC17A3C13310}"/>
          </ac:picMkLst>
        </pc:picChg>
        <pc:picChg chg="del">
          <ac:chgData name="Garcia Reyes Cristobal Enrique" userId="3d349593-ed6d-4219-8386-d1b8a7a2ff83" providerId="ADAL" clId="{0BC9532F-3390-4880-854A-CB00235DC1CE}" dt="2025-02-11T18:56:25.918" v="145" actId="478"/>
          <ac:picMkLst>
            <pc:docMk/>
            <pc:sldMk cId="649396993" sldId="2147475252"/>
            <ac:picMk id="11" creationId="{1AB4B2A5-CA32-EF18-3E12-EC2F12A07374}"/>
          </ac:picMkLst>
        </pc:picChg>
        <pc:picChg chg="del">
          <ac:chgData name="Garcia Reyes Cristobal Enrique" userId="3d349593-ed6d-4219-8386-d1b8a7a2ff83" providerId="ADAL" clId="{0BC9532F-3390-4880-854A-CB00235DC1CE}" dt="2025-02-11T18:56:25.918" v="145" actId="478"/>
          <ac:picMkLst>
            <pc:docMk/>
            <pc:sldMk cId="649396993" sldId="2147475252"/>
            <ac:picMk id="12" creationId="{11CC6522-FC80-95CF-72FE-DAD5BE815A1A}"/>
          </ac:picMkLst>
        </pc:picChg>
        <pc:picChg chg="del">
          <ac:chgData name="Garcia Reyes Cristobal Enrique" userId="3d349593-ed6d-4219-8386-d1b8a7a2ff83" providerId="ADAL" clId="{0BC9532F-3390-4880-854A-CB00235DC1CE}" dt="2025-02-11T18:56:25.918" v="145" actId="478"/>
          <ac:picMkLst>
            <pc:docMk/>
            <pc:sldMk cId="649396993" sldId="2147475252"/>
            <ac:picMk id="13" creationId="{B2F26E94-B9C9-C16C-7D0B-9C329083D0EF}"/>
          </ac:picMkLst>
        </pc:picChg>
        <pc:picChg chg="del">
          <ac:chgData name="Garcia Reyes Cristobal Enrique" userId="3d349593-ed6d-4219-8386-d1b8a7a2ff83" providerId="ADAL" clId="{0BC9532F-3390-4880-854A-CB00235DC1CE}" dt="2025-02-11T18:56:25.918" v="145" actId="478"/>
          <ac:picMkLst>
            <pc:docMk/>
            <pc:sldMk cId="649396993" sldId="2147475252"/>
            <ac:picMk id="14" creationId="{586604EC-BFD6-2546-A7EE-176C1CE7F106}"/>
          </ac:picMkLst>
        </pc:picChg>
        <pc:picChg chg="del">
          <ac:chgData name="Garcia Reyes Cristobal Enrique" userId="3d349593-ed6d-4219-8386-d1b8a7a2ff83" providerId="ADAL" clId="{0BC9532F-3390-4880-854A-CB00235DC1CE}" dt="2025-02-11T18:56:25.918" v="145" actId="478"/>
          <ac:picMkLst>
            <pc:docMk/>
            <pc:sldMk cId="649396993" sldId="2147475252"/>
            <ac:picMk id="15" creationId="{0C9AC232-58F9-9D38-CE6B-4DD822ED127E}"/>
          </ac:picMkLst>
        </pc:picChg>
        <pc:picChg chg="del">
          <ac:chgData name="Garcia Reyes Cristobal Enrique" userId="3d349593-ed6d-4219-8386-d1b8a7a2ff83" providerId="ADAL" clId="{0BC9532F-3390-4880-854A-CB00235DC1CE}" dt="2025-02-11T18:56:25.918" v="145" actId="478"/>
          <ac:picMkLst>
            <pc:docMk/>
            <pc:sldMk cId="649396993" sldId="2147475252"/>
            <ac:picMk id="16" creationId="{B7929029-9F19-5E9F-F110-F9120D1020FE}"/>
          </ac:picMkLst>
        </pc:picChg>
        <pc:picChg chg="del">
          <ac:chgData name="Garcia Reyes Cristobal Enrique" userId="3d349593-ed6d-4219-8386-d1b8a7a2ff83" providerId="ADAL" clId="{0BC9532F-3390-4880-854A-CB00235DC1CE}" dt="2025-02-11T18:56:25.918" v="145" actId="478"/>
          <ac:picMkLst>
            <pc:docMk/>
            <pc:sldMk cId="649396993" sldId="2147475252"/>
            <ac:picMk id="17" creationId="{1D7B772D-6171-DBD0-BD64-838521EC1504}"/>
          </ac:picMkLst>
        </pc:picChg>
        <pc:picChg chg="del">
          <ac:chgData name="Garcia Reyes Cristobal Enrique" userId="3d349593-ed6d-4219-8386-d1b8a7a2ff83" providerId="ADAL" clId="{0BC9532F-3390-4880-854A-CB00235DC1CE}" dt="2025-02-11T18:56:27.676" v="146" actId="478"/>
          <ac:picMkLst>
            <pc:docMk/>
            <pc:sldMk cId="649396993" sldId="2147475252"/>
            <ac:picMk id="26" creationId="{8462EB79-A7EE-3EA2-35D2-DBF7EEFBC488}"/>
          </ac:picMkLst>
        </pc:picChg>
        <pc:picChg chg="add del mod">
          <ac:chgData name="Garcia Reyes Cristobal Enrique" userId="3d349593-ed6d-4219-8386-d1b8a7a2ff83" providerId="ADAL" clId="{0BC9532F-3390-4880-854A-CB00235DC1CE}" dt="2025-02-11T21:36:19.714" v="188" actId="478"/>
          <ac:picMkLst>
            <pc:docMk/>
            <pc:sldMk cId="649396993" sldId="2147475252"/>
            <ac:picMk id="31" creationId="{414F2D7A-A044-B572-C417-FE4E57194FA1}"/>
          </ac:picMkLst>
        </pc:picChg>
        <pc:picChg chg="add del mod">
          <ac:chgData name="Garcia Reyes Cristobal Enrique" userId="3d349593-ed6d-4219-8386-d1b8a7a2ff83" providerId="ADAL" clId="{0BC9532F-3390-4880-854A-CB00235DC1CE}" dt="2025-02-11T21:36:20.214" v="189" actId="478"/>
          <ac:picMkLst>
            <pc:docMk/>
            <pc:sldMk cId="649396993" sldId="2147475252"/>
            <ac:picMk id="32" creationId="{CE3A4BC5-7183-0E60-CB33-D0AB31C1D69F}"/>
          </ac:picMkLst>
        </pc:picChg>
        <pc:picChg chg="add mod">
          <ac:chgData name="Garcia Reyes Cristobal Enrique" userId="3d349593-ed6d-4219-8386-d1b8a7a2ff83" providerId="ADAL" clId="{0BC9532F-3390-4880-854A-CB00235DC1CE}" dt="2025-02-11T21:40:47.384" v="242" actId="1076"/>
          <ac:picMkLst>
            <pc:docMk/>
            <pc:sldMk cId="649396993" sldId="2147475252"/>
            <ac:picMk id="33" creationId="{A6BAE1DE-CA80-0ADC-3793-96A4AD9EBE5E}"/>
          </ac:picMkLst>
        </pc:picChg>
        <pc:picChg chg="add mod">
          <ac:chgData name="Garcia Reyes Cristobal Enrique" userId="3d349593-ed6d-4219-8386-d1b8a7a2ff83" providerId="ADAL" clId="{0BC9532F-3390-4880-854A-CB00235DC1CE}" dt="2025-02-11T21:40:47.384" v="242" actId="1076"/>
          <ac:picMkLst>
            <pc:docMk/>
            <pc:sldMk cId="649396993" sldId="2147475252"/>
            <ac:picMk id="34" creationId="{5D57E0B4-6C25-93A8-04C6-5603F269A874}"/>
          </ac:picMkLst>
        </pc:picChg>
        <pc:picChg chg="add mod">
          <ac:chgData name="Garcia Reyes Cristobal Enrique" userId="3d349593-ed6d-4219-8386-d1b8a7a2ff83" providerId="ADAL" clId="{0BC9532F-3390-4880-854A-CB00235DC1CE}" dt="2025-02-11T21:40:47.384" v="242" actId="1076"/>
          <ac:picMkLst>
            <pc:docMk/>
            <pc:sldMk cId="649396993" sldId="2147475252"/>
            <ac:picMk id="35" creationId="{4AA009B5-7D76-3ACE-0164-CA77FC508812}"/>
          </ac:picMkLst>
        </pc:picChg>
        <pc:picChg chg="add del mod">
          <ac:chgData name="Garcia Reyes Cristobal Enrique" userId="3d349593-ed6d-4219-8386-d1b8a7a2ff83" providerId="ADAL" clId="{0BC9532F-3390-4880-854A-CB00235DC1CE}" dt="2025-02-11T21:38:40.908" v="220" actId="478"/>
          <ac:picMkLst>
            <pc:docMk/>
            <pc:sldMk cId="649396993" sldId="2147475252"/>
            <ac:picMk id="38" creationId="{A71C1D4D-840D-0932-48E1-39BB89EC8726}"/>
          </ac:picMkLst>
        </pc:picChg>
        <pc:picChg chg="add mod">
          <ac:chgData name="Garcia Reyes Cristobal Enrique" userId="3d349593-ed6d-4219-8386-d1b8a7a2ff83" providerId="ADAL" clId="{0BC9532F-3390-4880-854A-CB00235DC1CE}" dt="2025-02-11T21:40:47.384" v="242" actId="1076"/>
          <ac:picMkLst>
            <pc:docMk/>
            <pc:sldMk cId="649396993" sldId="2147475252"/>
            <ac:picMk id="39" creationId="{ABA9DE9F-EF4D-5E4B-4CE5-C9A1D3CFD1BF}"/>
          </ac:picMkLst>
        </pc:picChg>
        <pc:picChg chg="add del mod">
          <ac:chgData name="Garcia Reyes Cristobal Enrique" userId="3d349593-ed6d-4219-8386-d1b8a7a2ff83" providerId="ADAL" clId="{0BC9532F-3390-4880-854A-CB00235DC1CE}" dt="2025-02-11T21:38:35.582" v="216" actId="478"/>
          <ac:picMkLst>
            <pc:docMk/>
            <pc:sldMk cId="649396993" sldId="2147475252"/>
            <ac:picMk id="40" creationId="{D4FB8B51-C605-3AFB-4634-E09F2AD4F612}"/>
          </ac:picMkLst>
        </pc:picChg>
        <pc:picChg chg="add mod ord">
          <ac:chgData name="Garcia Reyes Cristobal Enrique" userId="3d349593-ed6d-4219-8386-d1b8a7a2ff83" providerId="ADAL" clId="{0BC9532F-3390-4880-854A-CB00235DC1CE}" dt="2025-02-11T21:40:47.384" v="242" actId="1076"/>
          <ac:picMkLst>
            <pc:docMk/>
            <pc:sldMk cId="649396993" sldId="2147475252"/>
            <ac:picMk id="42" creationId="{738C4A5C-F6B7-2D9A-2037-FBF5F58AD12D}"/>
          </ac:picMkLst>
        </pc:picChg>
        <pc:picChg chg="add del mod">
          <ac:chgData name="Garcia Reyes Cristobal Enrique" userId="3d349593-ed6d-4219-8386-d1b8a7a2ff83" providerId="ADAL" clId="{0BC9532F-3390-4880-854A-CB00235DC1CE}" dt="2025-02-11T21:40:37.735" v="239" actId="478"/>
          <ac:picMkLst>
            <pc:docMk/>
            <pc:sldMk cId="649396993" sldId="2147475252"/>
            <ac:picMk id="46" creationId="{62353F88-4BC4-F738-4232-35574F55C101}"/>
          </ac:picMkLst>
        </pc:picChg>
        <pc:picChg chg="add mod">
          <ac:chgData name="Garcia Reyes Cristobal Enrique" userId="3d349593-ed6d-4219-8386-d1b8a7a2ff83" providerId="ADAL" clId="{0BC9532F-3390-4880-854A-CB00235DC1CE}" dt="2025-02-11T21:40:47.384" v="242" actId="1076"/>
          <ac:picMkLst>
            <pc:docMk/>
            <pc:sldMk cId="649396993" sldId="2147475252"/>
            <ac:picMk id="47" creationId="{DA95CB5E-A140-D384-58E1-1B0C961194AE}"/>
          </ac:picMkLst>
        </pc:picChg>
        <pc:picChg chg="add mod">
          <ac:chgData name="Garcia Reyes Cristobal Enrique" userId="3d349593-ed6d-4219-8386-d1b8a7a2ff83" providerId="ADAL" clId="{0BC9532F-3390-4880-854A-CB00235DC1CE}" dt="2025-02-11T21:40:47.384" v="242" actId="1076"/>
          <ac:picMkLst>
            <pc:docMk/>
            <pc:sldMk cId="649396993" sldId="2147475252"/>
            <ac:picMk id="48" creationId="{7BED698F-FEAC-7B5D-AF59-1F39F8EC57DC}"/>
          </ac:picMkLst>
        </pc:picChg>
        <pc:picChg chg="mod">
          <ac:chgData name="Garcia Reyes Cristobal Enrique" userId="3d349593-ed6d-4219-8386-d1b8a7a2ff83" providerId="ADAL" clId="{0BC9532F-3390-4880-854A-CB00235DC1CE}" dt="2025-02-11T21:40:47.384" v="242" actId="1076"/>
          <ac:picMkLst>
            <pc:docMk/>
            <pc:sldMk cId="649396993" sldId="2147475252"/>
            <ac:picMk id="51" creationId="{D17789D9-398B-E580-A7B0-4E600D8A84DE}"/>
          </ac:picMkLst>
        </pc:picChg>
        <pc:picChg chg="add mod">
          <ac:chgData name="Garcia Reyes Cristobal Enrique" userId="3d349593-ed6d-4219-8386-d1b8a7a2ff83" providerId="ADAL" clId="{0BC9532F-3390-4880-854A-CB00235DC1CE}" dt="2025-02-11T21:40:47.384" v="242" actId="1076"/>
          <ac:picMkLst>
            <pc:docMk/>
            <pc:sldMk cId="649396993" sldId="2147475252"/>
            <ac:picMk id="52" creationId="{34C2CCB7-485C-A51E-F076-6E3028050E50}"/>
          </ac:picMkLst>
        </pc:picChg>
        <pc:picChg chg="add del mod">
          <ac:chgData name="Garcia Reyes Cristobal Enrique" userId="3d349593-ed6d-4219-8386-d1b8a7a2ff83" providerId="ADAL" clId="{0BC9532F-3390-4880-854A-CB00235DC1CE}" dt="2025-02-11T21:41:04.451" v="245" actId="478"/>
          <ac:picMkLst>
            <pc:docMk/>
            <pc:sldMk cId="649396993" sldId="2147475252"/>
            <ac:picMk id="56" creationId="{5FC7BF79-2B4A-DCA7-1752-664E2E8B8C5E}"/>
          </ac:picMkLst>
        </pc:picChg>
        <pc:picChg chg="add del mod">
          <ac:chgData name="Garcia Reyes Cristobal Enrique" userId="3d349593-ed6d-4219-8386-d1b8a7a2ff83" providerId="ADAL" clId="{0BC9532F-3390-4880-854A-CB00235DC1CE}" dt="2025-02-11T21:41:07.452" v="249" actId="478"/>
          <ac:picMkLst>
            <pc:docMk/>
            <pc:sldMk cId="649396993" sldId="2147475252"/>
            <ac:picMk id="57" creationId="{289F3C0B-EE88-DE6F-4B6D-5874B86BF5CD}"/>
          </ac:picMkLst>
        </pc:picChg>
        <pc:picChg chg="add del mod">
          <ac:chgData name="Garcia Reyes Cristobal Enrique" userId="3d349593-ed6d-4219-8386-d1b8a7a2ff83" providerId="ADAL" clId="{0BC9532F-3390-4880-854A-CB00235DC1CE}" dt="2025-02-11T21:41:07.844" v="250" actId="478"/>
          <ac:picMkLst>
            <pc:docMk/>
            <pc:sldMk cId="649396993" sldId="2147475252"/>
            <ac:picMk id="58" creationId="{76172FFF-BBDA-220D-9F2D-CB16663FF394}"/>
          </ac:picMkLst>
        </pc:picChg>
        <pc:picChg chg="add mod">
          <ac:chgData name="Garcia Reyes Cristobal Enrique" userId="3d349593-ed6d-4219-8386-d1b8a7a2ff83" providerId="ADAL" clId="{0BC9532F-3390-4880-854A-CB00235DC1CE}" dt="2025-02-11T21:41:19.947" v="253" actId="1076"/>
          <ac:picMkLst>
            <pc:docMk/>
            <pc:sldMk cId="649396993" sldId="2147475252"/>
            <ac:picMk id="60" creationId="{9CAFF499-BD9D-4295-967D-C74F2C221DC2}"/>
          </ac:picMkLst>
        </pc:picChg>
        <pc:picChg chg="add del mod">
          <ac:chgData name="Garcia Reyes Cristobal Enrique" userId="3d349593-ed6d-4219-8386-d1b8a7a2ff83" providerId="ADAL" clId="{0BC9532F-3390-4880-854A-CB00235DC1CE}" dt="2025-02-11T21:41:05.248" v="246" actId="478"/>
          <ac:picMkLst>
            <pc:docMk/>
            <pc:sldMk cId="649396993" sldId="2147475252"/>
            <ac:picMk id="61" creationId="{6C867F8C-E65F-0AA4-F8AA-8D11ACE59BFE}"/>
          </ac:picMkLst>
        </pc:picChg>
        <pc:picChg chg="add del mod">
          <ac:chgData name="Garcia Reyes Cristobal Enrique" userId="3d349593-ed6d-4219-8386-d1b8a7a2ff83" providerId="ADAL" clId="{0BC9532F-3390-4880-854A-CB00235DC1CE}" dt="2025-02-11T21:39:35.039" v="226" actId="478"/>
          <ac:picMkLst>
            <pc:docMk/>
            <pc:sldMk cId="649396993" sldId="2147475252"/>
            <ac:picMk id="1028" creationId="{9A17EB5D-65A4-7C73-F69B-9AA7577802CD}"/>
          </ac:picMkLst>
        </pc:picChg>
        <pc:picChg chg="add mod">
          <ac:chgData name="Garcia Reyes Cristobal Enrique" userId="3d349593-ed6d-4219-8386-d1b8a7a2ff83" providerId="ADAL" clId="{0BC9532F-3390-4880-854A-CB00235DC1CE}" dt="2025-02-11T21:40:47.384" v="242" actId="1076"/>
          <ac:picMkLst>
            <pc:docMk/>
            <pc:sldMk cId="649396993" sldId="2147475252"/>
            <ac:picMk id="1030" creationId="{09408807-0616-53C6-C9EA-58DA25706847}"/>
          </ac:picMkLst>
        </pc:picChg>
      </pc:sldChg>
      <pc:sldChg chg="modSp mod">
        <pc:chgData name="Garcia Reyes Cristobal Enrique" userId="3d349593-ed6d-4219-8386-d1b8a7a2ff83" providerId="ADAL" clId="{0BC9532F-3390-4880-854A-CB00235DC1CE}" dt="2025-02-11T21:42:49.952" v="263" actId="403"/>
        <pc:sldMkLst>
          <pc:docMk/>
          <pc:sldMk cId="1410097788" sldId="2147475253"/>
        </pc:sldMkLst>
        <pc:spChg chg="mod">
          <ac:chgData name="Garcia Reyes Cristobal Enrique" userId="3d349593-ed6d-4219-8386-d1b8a7a2ff83" providerId="ADAL" clId="{0BC9532F-3390-4880-854A-CB00235DC1CE}" dt="2025-02-11T21:42:49.952" v="263" actId="403"/>
          <ac:spMkLst>
            <pc:docMk/>
            <pc:sldMk cId="1410097788" sldId="2147475253"/>
            <ac:spMk id="2" creationId="{F2425AEC-7657-D3A9-0EB7-1A18021A8E7B}"/>
          </ac:spMkLst>
        </pc:spChg>
      </pc:sldChg>
      <pc:sldChg chg="addSp delSp modSp add mod">
        <pc:chgData name="Garcia Reyes Cristobal Enrique" userId="3d349593-ed6d-4219-8386-d1b8a7a2ff83" providerId="ADAL" clId="{0BC9532F-3390-4880-854A-CB00235DC1CE}" dt="2025-02-11T18:50:49.621" v="74" actId="1076"/>
        <pc:sldMkLst>
          <pc:docMk/>
          <pc:sldMk cId="2802632214" sldId="2147475254"/>
        </pc:sldMkLst>
        <pc:spChg chg="mod">
          <ac:chgData name="Garcia Reyes Cristobal Enrique" userId="3d349593-ed6d-4219-8386-d1b8a7a2ff83" providerId="ADAL" clId="{0BC9532F-3390-4880-854A-CB00235DC1CE}" dt="2025-02-11T18:48:32.277" v="67" actId="20577"/>
          <ac:spMkLst>
            <pc:docMk/>
            <pc:sldMk cId="2802632214" sldId="2147475254"/>
            <ac:spMk id="2" creationId="{E445FEE0-295E-F661-EE79-097F82F6C54E}"/>
          </ac:spMkLst>
        </pc:spChg>
        <pc:spChg chg="mod">
          <ac:chgData name="Garcia Reyes Cristobal Enrique" userId="3d349593-ed6d-4219-8386-d1b8a7a2ff83" providerId="ADAL" clId="{0BC9532F-3390-4880-854A-CB00235DC1CE}" dt="2025-02-11T18:48:44.865" v="71" actId="1076"/>
          <ac:spMkLst>
            <pc:docMk/>
            <pc:sldMk cId="2802632214" sldId="2147475254"/>
            <ac:spMk id="29" creationId="{2760DF0F-E194-450E-9084-7E30CDFCDE36}"/>
          </ac:spMkLst>
        </pc:spChg>
        <pc:picChg chg="add mod">
          <ac:chgData name="Garcia Reyes Cristobal Enrique" userId="3d349593-ed6d-4219-8386-d1b8a7a2ff83" providerId="ADAL" clId="{0BC9532F-3390-4880-854A-CB00235DC1CE}" dt="2025-02-11T18:50:49.621" v="74" actId="1076"/>
          <ac:picMkLst>
            <pc:docMk/>
            <pc:sldMk cId="2802632214" sldId="2147475254"/>
            <ac:picMk id="4" creationId="{84C4833C-A71C-F2D8-0DEE-464E1FF935C2}"/>
          </ac:picMkLst>
        </pc:picChg>
        <pc:picChg chg="del">
          <ac:chgData name="Garcia Reyes Cristobal Enrique" userId="3d349593-ed6d-4219-8386-d1b8a7a2ff83" providerId="ADAL" clId="{0BC9532F-3390-4880-854A-CB00235DC1CE}" dt="2025-02-11T18:48:41.370" v="70" actId="478"/>
          <ac:picMkLst>
            <pc:docMk/>
            <pc:sldMk cId="2802632214" sldId="2147475254"/>
            <ac:picMk id="1026" creationId="{EA7D91A8-0869-4750-9374-2ECDD1BF3DCE}"/>
          </ac:picMkLst>
        </pc:picChg>
      </pc:sldChg>
      <pc:sldChg chg="addSp delSp modSp add mod">
        <pc:chgData name="Garcia Reyes Cristobal Enrique" userId="3d349593-ed6d-4219-8386-d1b8a7a2ff83" providerId="ADAL" clId="{0BC9532F-3390-4880-854A-CB00235DC1CE}" dt="2025-02-11T18:51:47.160" v="83" actId="1076"/>
        <pc:sldMkLst>
          <pc:docMk/>
          <pc:sldMk cId="3331754309" sldId="2147475255"/>
        </pc:sldMkLst>
        <pc:spChg chg="add del mod">
          <ac:chgData name="Garcia Reyes Cristobal Enrique" userId="3d349593-ed6d-4219-8386-d1b8a7a2ff83" providerId="ADAL" clId="{0BC9532F-3390-4880-854A-CB00235DC1CE}" dt="2025-02-11T18:51:39.787" v="81" actId="478"/>
          <ac:spMkLst>
            <pc:docMk/>
            <pc:sldMk cId="3331754309" sldId="2147475255"/>
            <ac:spMk id="9" creationId="{2CA1DF76-8B3D-B19E-C51D-8287715F9A00}"/>
          </ac:spMkLst>
        </pc:spChg>
        <pc:spChg chg="del">
          <ac:chgData name="Garcia Reyes Cristobal Enrique" userId="3d349593-ed6d-4219-8386-d1b8a7a2ff83" providerId="ADAL" clId="{0BC9532F-3390-4880-854A-CB00235DC1CE}" dt="2025-02-11T18:51:34.614" v="79" actId="478"/>
          <ac:spMkLst>
            <pc:docMk/>
            <pc:sldMk cId="3331754309" sldId="2147475255"/>
            <ac:spMk id="29" creationId="{2760DF0F-E194-450E-9084-7E30CDFCDE36}"/>
          </ac:spMkLst>
        </pc:spChg>
        <pc:picChg chg="del">
          <ac:chgData name="Garcia Reyes Cristobal Enrique" userId="3d349593-ed6d-4219-8386-d1b8a7a2ff83" providerId="ADAL" clId="{0BC9532F-3390-4880-854A-CB00235DC1CE}" dt="2025-02-11T18:51:33.022" v="78" actId="478"/>
          <ac:picMkLst>
            <pc:docMk/>
            <pc:sldMk cId="3331754309" sldId="2147475255"/>
            <ac:picMk id="4" creationId="{84C4833C-A71C-F2D8-0DEE-464E1FF935C2}"/>
          </ac:picMkLst>
        </pc:picChg>
        <pc:picChg chg="add mod">
          <ac:chgData name="Garcia Reyes Cristobal Enrique" userId="3d349593-ed6d-4219-8386-d1b8a7a2ff83" providerId="ADAL" clId="{0BC9532F-3390-4880-854A-CB00235DC1CE}" dt="2025-02-11T18:51:47.160" v="83" actId="1076"/>
          <ac:picMkLst>
            <pc:docMk/>
            <pc:sldMk cId="3331754309" sldId="2147475255"/>
            <ac:picMk id="5" creationId="{CC632131-F9D7-29DD-E30D-AF402851C54F}"/>
          </ac:picMkLst>
        </pc:picChg>
      </pc:sldChg>
      <pc:sldChg chg="addSp delSp modSp add mod ord">
        <pc:chgData name="Garcia Reyes Cristobal Enrique" userId="3d349593-ed6d-4219-8386-d1b8a7a2ff83" providerId="ADAL" clId="{0BC9532F-3390-4880-854A-CB00235DC1CE}" dt="2025-02-11T21:55:46.121" v="282"/>
        <pc:sldMkLst>
          <pc:docMk/>
          <pc:sldMk cId="2146611807" sldId="2147475256"/>
        </pc:sldMkLst>
        <pc:spChg chg="mod">
          <ac:chgData name="Garcia Reyes Cristobal Enrique" userId="3d349593-ed6d-4219-8386-d1b8a7a2ff83" providerId="ADAL" clId="{0BC9532F-3390-4880-854A-CB00235DC1CE}" dt="2025-02-11T21:33:28.579" v="170" actId="20577"/>
          <ac:spMkLst>
            <pc:docMk/>
            <pc:sldMk cId="2146611807" sldId="2147475256"/>
            <ac:spMk id="2" creationId="{E445FEE0-295E-F661-EE79-097F82F6C54E}"/>
          </ac:spMkLst>
        </pc:spChg>
        <pc:graphicFrameChg chg="add mod modGraphic">
          <ac:chgData name="Garcia Reyes Cristobal Enrique" userId="3d349593-ed6d-4219-8386-d1b8a7a2ff83" providerId="ADAL" clId="{0BC9532F-3390-4880-854A-CB00235DC1CE}" dt="2025-02-11T21:34:15.777" v="179" actId="13822"/>
          <ac:graphicFrameMkLst>
            <pc:docMk/>
            <pc:sldMk cId="2146611807" sldId="2147475256"/>
            <ac:graphicFrameMk id="3" creationId="{1932BAC7-B71D-DD36-C927-7B914787141E}"/>
          </ac:graphicFrameMkLst>
        </pc:graphicFrameChg>
        <pc:picChg chg="del">
          <ac:chgData name="Garcia Reyes Cristobal Enrique" userId="3d349593-ed6d-4219-8386-d1b8a7a2ff83" providerId="ADAL" clId="{0BC9532F-3390-4880-854A-CB00235DC1CE}" dt="2025-02-11T21:33:31.894" v="171" actId="478"/>
          <ac:picMkLst>
            <pc:docMk/>
            <pc:sldMk cId="2146611807" sldId="2147475256"/>
            <ac:picMk id="4" creationId="{99091A91-7ADF-B9B2-9D32-259F2E9C922B}"/>
          </ac:picMkLst>
        </pc:picChg>
      </pc:sldChg>
      <pc:sldChg chg="modSp add mod">
        <pc:chgData name="Garcia Reyes Cristobal Enrique" userId="3d349593-ed6d-4219-8386-d1b8a7a2ff83" providerId="ADAL" clId="{0BC9532F-3390-4880-854A-CB00235DC1CE}" dt="2025-02-11T21:55:26.622" v="266"/>
        <pc:sldMkLst>
          <pc:docMk/>
          <pc:sldMk cId="367942552" sldId="2147475257"/>
        </pc:sldMkLst>
        <pc:spChg chg="mod">
          <ac:chgData name="Garcia Reyes Cristobal Enrique" userId="3d349593-ed6d-4219-8386-d1b8a7a2ff83" providerId="ADAL" clId="{0BC9532F-3390-4880-854A-CB00235DC1CE}" dt="2025-02-11T21:55:26.622" v="266"/>
          <ac:spMkLst>
            <pc:docMk/>
            <pc:sldMk cId="367942552" sldId="2147475257"/>
            <ac:spMk id="2" creationId="{F2425AEC-7657-D3A9-0EB7-1A18021A8E7B}"/>
          </ac:spMkLst>
        </pc:spChg>
      </pc:sldChg>
      <pc:sldChg chg="modSp add mod ord">
        <pc:chgData name="Garcia Reyes Cristobal Enrique" userId="3d349593-ed6d-4219-8386-d1b8a7a2ff83" providerId="ADAL" clId="{0BC9532F-3390-4880-854A-CB00235DC1CE}" dt="2025-02-11T21:55:41.945" v="280" actId="20577"/>
        <pc:sldMkLst>
          <pc:docMk/>
          <pc:sldMk cId="1914630911" sldId="2147475258"/>
        </pc:sldMkLst>
        <pc:spChg chg="mod">
          <ac:chgData name="Garcia Reyes Cristobal Enrique" userId="3d349593-ed6d-4219-8386-d1b8a7a2ff83" providerId="ADAL" clId="{0BC9532F-3390-4880-854A-CB00235DC1CE}" dt="2025-02-11T21:55:41.945" v="280" actId="20577"/>
          <ac:spMkLst>
            <pc:docMk/>
            <pc:sldMk cId="1914630911" sldId="2147475258"/>
            <ac:spMk id="2" creationId="{F2425AEC-7657-D3A9-0EB7-1A18021A8E7B}"/>
          </ac:spMkLst>
        </pc:spChg>
      </pc:sldChg>
      <pc:sldChg chg="addSp delSp modSp add mod">
        <pc:chgData name="Garcia Reyes Cristobal Enrique" userId="3d349593-ed6d-4219-8386-d1b8a7a2ff83" providerId="ADAL" clId="{0BC9532F-3390-4880-854A-CB00235DC1CE}" dt="2025-02-11T22:42:12.801" v="332" actId="20577"/>
        <pc:sldMkLst>
          <pc:docMk/>
          <pc:sldMk cId="1071315113" sldId="2147475259"/>
        </pc:sldMkLst>
        <pc:spChg chg="mod">
          <ac:chgData name="Garcia Reyes Cristobal Enrique" userId="3d349593-ed6d-4219-8386-d1b8a7a2ff83" providerId="ADAL" clId="{0BC9532F-3390-4880-854A-CB00235DC1CE}" dt="2025-02-11T22:42:12.801" v="332" actId="20577"/>
          <ac:spMkLst>
            <pc:docMk/>
            <pc:sldMk cId="1071315113" sldId="2147475259"/>
            <ac:spMk id="2" creationId="{E445FEE0-295E-F661-EE79-097F82F6C54E}"/>
          </ac:spMkLst>
        </pc:spChg>
        <pc:spChg chg="add mod">
          <ac:chgData name="Garcia Reyes Cristobal Enrique" userId="3d349593-ed6d-4219-8386-d1b8a7a2ff83" providerId="ADAL" clId="{0BC9532F-3390-4880-854A-CB00235DC1CE}" dt="2025-02-11T22:01:53.686" v="323" actId="12"/>
          <ac:spMkLst>
            <pc:docMk/>
            <pc:sldMk cId="1071315113" sldId="2147475259"/>
            <ac:spMk id="3" creationId="{62803DE3-97DB-9AE0-0A5F-0BBB63769EB4}"/>
          </ac:spMkLst>
        </pc:spChg>
        <pc:spChg chg="del">
          <ac:chgData name="Garcia Reyes Cristobal Enrique" userId="3d349593-ed6d-4219-8386-d1b8a7a2ff83" providerId="ADAL" clId="{0BC9532F-3390-4880-854A-CB00235DC1CE}" dt="2025-02-11T22:00:10.732" v="304" actId="478"/>
          <ac:spMkLst>
            <pc:docMk/>
            <pc:sldMk cId="1071315113" sldId="2147475259"/>
            <ac:spMk id="28" creationId="{13D39EDF-F831-23FE-A0A4-ACCD0D3DBC05}"/>
          </ac:spMkLst>
        </pc:spChg>
        <pc:spChg chg="del">
          <ac:chgData name="Garcia Reyes Cristobal Enrique" userId="3d349593-ed6d-4219-8386-d1b8a7a2ff83" providerId="ADAL" clId="{0BC9532F-3390-4880-854A-CB00235DC1CE}" dt="2025-02-11T22:00:10.732" v="304" actId="478"/>
          <ac:spMkLst>
            <pc:docMk/>
            <pc:sldMk cId="1071315113" sldId="2147475259"/>
            <ac:spMk id="36" creationId="{42E1EBB1-3D03-A22E-3CAC-6EFF50B096DB}"/>
          </ac:spMkLst>
        </pc:spChg>
        <pc:spChg chg="del">
          <ac:chgData name="Garcia Reyes Cristobal Enrique" userId="3d349593-ed6d-4219-8386-d1b8a7a2ff83" providerId="ADAL" clId="{0BC9532F-3390-4880-854A-CB00235DC1CE}" dt="2025-02-11T22:00:10.732" v="304" actId="478"/>
          <ac:spMkLst>
            <pc:docMk/>
            <pc:sldMk cId="1071315113" sldId="2147475259"/>
            <ac:spMk id="37" creationId="{75690FE9-5A44-591F-3F3F-F1E50BC11BFC}"/>
          </ac:spMkLst>
        </pc:spChg>
        <pc:spChg chg="del">
          <ac:chgData name="Garcia Reyes Cristobal Enrique" userId="3d349593-ed6d-4219-8386-d1b8a7a2ff83" providerId="ADAL" clId="{0BC9532F-3390-4880-854A-CB00235DC1CE}" dt="2025-02-11T22:00:10.732" v="304" actId="478"/>
          <ac:spMkLst>
            <pc:docMk/>
            <pc:sldMk cId="1071315113" sldId="2147475259"/>
            <ac:spMk id="41" creationId="{A2A24173-C15E-92F9-3585-F813460ED9E1}"/>
          </ac:spMkLst>
        </pc:spChg>
        <pc:spChg chg="del">
          <ac:chgData name="Garcia Reyes Cristobal Enrique" userId="3d349593-ed6d-4219-8386-d1b8a7a2ff83" providerId="ADAL" clId="{0BC9532F-3390-4880-854A-CB00235DC1CE}" dt="2025-02-11T22:00:10.732" v="304" actId="478"/>
          <ac:spMkLst>
            <pc:docMk/>
            <pc:sldMk cId="1071315113" sldId="2147475259"/>
            <ac:spMk id="44" creationId="{C826F46C-77E1-9C7D-B654-90B44C0D52A2}"/>
          </ac:spMkLst>
        </pc:spChg>
        <pc:spChg chg="del">
          <ac:chgData name="Garcia Reyes Cristobal Enrique" userId="3d349593-ed6d-4219-8386-d1b8a7a2ff83" providerId="ADAL" clId="{0BC9532F-3390-4880-854A-CB00235DC1CE}" dt="2025-02-11T22:00:10.732" v="304" actId="478"/>
          <ac:spMkLst>
            <pc:docMk/>
            <pc:sldMk cId="1071315113" sldId="2147475259"/>
            <ac:spMk id="45" creationId="{E65B8BEF-6160-7A1C-0DCA-2D90B8486D42}"/>
          </ac:spMkLst>
        </pc:spChg>
        <pc:spChg chg="del">
          <ac:chgData name="Garcia Reyes Cristobal Enrique" userId="3d349593-ed6d-4219-8386-d1b8a7a2ff83" providerId="ADAL" clId="{0BC9532F-3390-4880-854A-CB00235DC1CE}" dt="2025-02-11T22:00:10.732" v="304" actId="478"/>
          <ac:spMkLst>
            <pc:docMk/>
            <pc:sldMk cId="1071315113" sldId="2147475259"/>
            <ac:spMk id="53" creationId="{D95817F3-8B49-D884-C564-2DC33CDFE176}"/>
          </ac:spMkLst>
        </pc:spChg>
        <pc:spChg chg="del">
          <ac:chgData name="Garcia Reyes Cristobal Enrique" userId="3d349593-ed6d-4219-8386-d1b8a7a2ff83" providerId="ADAL" clId="{0BC9532F-3390-4880-854A-CB00235DC1CE}" dt="2025-02-11T22:00:10.732" v="304" actId="478"/>
          <ac:spMkLst>
            <pc:docMk/>
            <pc:sldMk cId="1071315113" sldId="2147475259"/>
            <ac:spMk id="54" creationId="{C23F2278-F7DA-F259-2402-5BC084ABE177}"/>
          </ac:spMkLst>
        </pc:spChg>
        <pc:grpChg chg="del">
          <ac:chgData name="Garcia Reyes Cristobal Enrique" userId="3d349593-ed6d-4219-8386-d1b8a7a2ff83" providerId="ADAL" clId="{0BC9532F-3390-4880-854A-CB00235DC1CE}" dt="2025-02-11T22:00:10.732" v="304" actId="478"/>
          <ac:grpSpMkLst>
            <pc:docMk/>
            <pc:sldMk cId="1071315113" sldId="2147475259"/>
            <ac:grpSpMk id="49" creationId="{1D7A130D-F038-C549-9F3B-9DF7D8F63A45}"/>
          </ac:grpSpMkLst>
        </pc:grpChg>
        <pc:picChg chg="del">
          <ac:chgData name="Garcia Reyes Cristobal Enrique" userId="3d349593-ed6d-4219-8386-d1b8a7a2ff83" providerId="ADAL" clId="{0BC9532F-3390-4880-854A-CB00235DC1CE}" dt="2025-02-11T22:00:10.732" v="304" actId="478"/>
          <ac:picMkLst>
            <pc:docMk/>
            <pc:sldMk cId="1071315113" sldId="2147475259"/>
            <ac:picMk id="33" creationId="{A6BAE1DE-CA80-0ADC-3793-96A4AD9EBE5E}"/>
          </ac:picMkLst>
        </pc:picChg>
        <pc:picChg chg="del">
          <ac:chgData name="Garcia Reyes Cristobal Enrique" userId="3d349593-ed6d-4219-8386-d1b8a7a2ff83" providerId="ADAL" clId="{0BC9532F-3390-4880-854A-CB00235DC1CE}" dt="2025-02-11T22:00:10.732" v="304" actId="478"/>
          <ac:picMkLst>
            <pc:docMk/>
            <pc:sldMk cId="1071315113" sldId="2147475259"/>
            <ac:picMk id="34" creationId="{5D57E0B4-6C25-93A8-04C6-5603F269A874}"/>
          </ac:picMkLst>
        </pc:picChg>
        <pc:picChg chg="del">
          <ac:chgData name="Garcia Reyes Cristobal Enrique" userId="3d349593-ed6d-4219-8386-d1b8a7a2ff83" providerId="ADAL" clId="{0BC9532F-3390-4880-854A-CB00235DC1CE}" dt="2025-02-11T22:00:10.732" v="304" actId="478"/>
          <ac:picMkLst>
            <pc:docMk/>
            <pc:sldMk cId="1071315113" sldId="2147475259"/>
            <ac:picMk id="35" creationId="{4AA009B5-7D76-3ACE-0164-CA77FC508812}"/>
          </ac:picMkLst>
        </pc:picChg>
        <pc:picChg chg="del">
          <ac:chgData name="Garcia Reyes Cristobal Enrique" userId="3d349593-ed6d-4219-8386-d1b8a7a2ff83" providerId="ADAL" clId="{0BC9532F-3390-4880-854A-CB00235DC1CE}" dt="2025-02-11T22:00:10.732" v="304" actId="478"/>
          <ac:picMkLst>
            <pc:docMk/>
            <pc:sldMk cId="1071315113" sldId="2147475259"/>
            <ac:picMk id="39" creationId="{ABA9DE9F-EF4D-5E4B-4CE5-C9A1D3CFD1BF}"/>
          </ac:picMkLst>
        </pc:picChg>
        <pc:picChg chg="del">
          <ac:chgData name="Garcia Reyes Cristobal Enrique" userId="3d349593-ed6d-4219-8386-d1b8a7a2ff83" providerId="ADAL" clId="{0BC9532F-3390-4880-854A-CB00235DC1CE}" dt="2025-02-11T22:00:10.732" v="304" actId="478"/>
          <ac:picMkLst>
            <pc:docMk/>
            <pc:sldMk cId="1071315113" sldId="2147475259"/>
            <ac:picMk id="42" creationId="{738C4A5C-F6B7-2D9A-2037-FBF5F58AD12D}"/>
          </ac:picMkLst>
        </pc:picChg>
        <pc:picChg chg="del">
          <ac:chgData name="Garcia Reyes Cristobal Enrique" userId="3d349593-ed6d-4219-8386-d1b8a7a2ff83" providerId="ADAL" clId="{0BC9532F-3390-4880-854A-CB00235DC1CE}" dt="2025-02-11T22:00:10.732" v="304" actId="478"/>
          <ac:picMkLst>
            <pc:docMk/>
            <pc:sldMk cId="1071315113" sldId="2147475259"/>
            <ac:picMk id="47" creationId="{DA95CB5E-A140-D384-58E1-1B0C961194AE}"/>
          </ac:picMkLst>
        </pc:picChg>
        <pc:picChg chg="del">
          <ac:chgData name="Garcia Reyes Cristobal Enrique" userId="3d349593-ed6d-4219-8386-d1b8a7a2ff83" providerId="ADAL" clId="{0BC9532F-3390-4880-854A-CB00235DC1CE}" dt="2025-02-11T22:00:10.732" v="304" actId="478"/>
          <ac:picMkLst>
            <pc:docMk/>
            <pc:sldMk cId="1071315113" sldId="2147475259"/>
            <ac:picMk id="48" creationId="{7BED698F-FEAC-7B5D-AF59-1F39F8EC57DC}"/>
          </ac:picMkLst>
        </pc:picChg>
        <pc:picChg chg="del">
          <ac:chgData name="Garcia Reyes Cristobal Enrique" userId="3d349593-ed6d-4219-8386-d1b8a7a2ff83" providerId="ADAL" clId="{0BC9532F-3390-4880-854A-CB00235DC1CE}" dt="2025-02-11T22:00:10.732" v="304" actId="478"/>
          <ac:picMkLst>
            <pc:docMk/>
            <pc:sldMk cId="1071315113" sldId="2147475259"/>
            <ac:picMk id="52" creationId="{34C2CCB7-485C-A51E-F076-6E3028050E50}"/>
          </ac:picMkLst>
        </pc:picChg>
        <pc:picChg chg="del">
          <ac:chgData name="Garcia Reyes Cristobal Enrique" userId="3d349593-ed6d-4219-8386-d1b8a7a2ff83" providerId="ADAL" clId="{0BC9532F-3390-4880-854A-CB00235DC1CE}" dt="2025-02-11T22:00:10.732" v="304" actId="478"/>
          <ac:picMkLst>
            <pc:docMk/>
            <pc:sldMk cId="1071315113" sldId="2147475259"/>
            <ac:picMk id="60" creationId="{9CAFF499-BD9D-4295-967D-C74F2C221DC2}"/>
          </ac:picMkLst>
        </pc:picChg>
        <pc:picChg chg="del">
          <ac:chgData name="Garcia Reyes Cristobal Enrique" userId="3d349593-ed6d-4219-8386-d1b8a7a2ff83" providerId="ADAL" clId="{0BC9532F-3390-4880-854A-CB00235DC1CE}" dt="2025-02-11T22:00:10.732" v="304" actId="478"/>
          <ac:picMkLst>
            <pc:docMk/>
            <pc:sldMk cId="1071315113" sldId="2147475259"/>
            <ac:picMk id="1030" creationId="{09408807-0616-53C6-C9EA-58DA25706847}"/>
          </ac:picMkLst>
        </pc:picChg>
      </pc:sldChg>
      <pc:sldChg chg="addSp delSp modSp add mod">
        <pc:chgData name="Garcia Reyes Cristobal Enrique" userId="3d349593-ed6d-4219-8386-d1b8a7a2ff83" providerId="ADAL" clId="{0BC9532F-3390-4880-854A-CB00235DC1CE}" dt="2025-02-11T22:58:06.821" v="360" actId="1076"/>
        <pc:sldMkLst>
          <pc:docMk/>
          <pc:sldMk cId="1522351861" sldId="2147475260"/>
        </pc:sldMkLst>
        <pc:spChg chg="del mod">
          <ac:chgData name="Garcia Reyes Cristobal Enrique" userId="3d349593-ed6d-4219-8386-d1b8a7a2ff83" providerId="ADAL" clId="{0BC9532F-3390-4880-854A-CB00235DC1CE}" dt="2025-02-11T22:56:05.993" v="336" actId="478"/>
          <ac:spMkLst>
            <pc:docMk/>
            <pc:sldMk cId="1522351861" sldId="2147475260"/>
            <ac:spMk id="3" creationId="{62803DE3-97DB-9AE0-0A5F-0BBB63769EB4}"/>
          </ac:spMkLst>
        </pc:spChg>
        <pc:spChg chg="add mod">
          <ac:chgData name="Garcia Reyes Cristobal Enrique" userId="3d349593-ed6d-4219-8386-d1b8a7a2ff83" providerId="ADAL" clId="{0BC9532F-3390-4880-854A-CB00235DC1CE}" dt="2025-02-11T22:58:06.821" v="360" actId="1076"/>
          <ac:spMkLst>
            <pc:docMk/>
            <pc:sldMk cId="1522351861" sldId="2147475260"/>
            <ac:spMk id="11" creationId="{14E2E18E-C797-8E43-8827-B43A971EDAAF}"/>
          </ac:spMkLst>
        </pc:spChg>
        <pc:spChg chg="add mod">
          <ac:chgData name="Garcia Reyes Cristobal Enrique" userId="3d349593-ed6d-4219-8386-d1b8a7a2ff83" providerId="ADAL" clId="{0BC9532F-3390-4880-854A-CB00235DC1CE}" dt="2025-02-11T22:57:58.170" v="357" actId="6549"/>
          <ac:spMkLst>
            <pc:docMk/>
            <pc:sldMk cId="1522351861" sldId="2147475260"/>
            <ac:spMk id="13" creationId="{FC263AD7-1EE0-4D56-2E4D-275D9E7F8BAA}"/>
          </ac:spMkLst>
        </pc:spChg>
        <pc:graphicFrameChg chg="add mod">
          <ac:chgData name="Garcia Reyes Cristobal Enrique" userId="3d349593-ed6d-4219-8386-d1b8a7a2ff83" providerId="ADAL" clId="{0BC9532F-3390-4880-854A-CB00235DC1CE}" dt="2025-02-11T22:57:33.910" v="347"/>
          <ac:graphicFrameMkLst>
            <pc:docMk/>
            <pc:sldMk cId="1522351861" sldId="2147475260"/>
            <ac:graphicFrameMk id="12" creationId="{19D4C66D-A3D6-7EB5-01FE-3842CB522F18}"/>
          </ac:graphicFrameMkLst>
        </pc:graphicFrameChg>
        <pc:picChg chg="add del mod">
          <ac:chgData name="Garcia Reyes Cristobal Enrique" userId="3d349593-ed6d-4219-8386-d1b8a7a2ff83" providerId="ADAL" clId="{0BC9532F-3390-4880-854A-CB00235DC1CE}" dt="2025-02-11T22:42:44.104" v="334" actId="478"/>
          <ac:picMkLst>
            <pc:docMk/>
            <pc:sldMk cId="1522351861" sldId="2147475260"/>
            <ac:picMk id="4" creationId="{48B8533A-F50D-C301-F207-0E5680507A38}"/>
          </ac:picMkLst>
        </pc:picChg>
        <pc:picChg chg="add del mod">
          <ac:chgData name="Garcia Reyes Cristobal Enrique" userId="3d349593-ed6d-4219-8386-d1b8a7a2ff83" providerId="ADAL" clId="{0BC9532F-3390-4880-854A-CB00235DC1CE}" dt="2025-02-11T22:56:53.360" v="340" actId="478"/>
          <ac:picMkLst>
            <pc:docMk/>
            <pc:sldMk cId="1522351861" sldId="2147475260"/>
            <ac:picMk id="8" creationId="{76411E9B-2FA2-432B-3B68-BA56CC8177F6}"/>
          </ac:picMkLst>
        </pc:picChg>
        <pc:picChg chg="add mod">
          <ac:chgData name="Garcia Reyes Cristobal Enrique" userId="3d349593-ed6d-4219-8386-d1b8a7a2ff83" providerId="ADAL" clId="{0BC9532F-3390-4880-854A-CB00235DC1CE}" dt="2025-02-11T22:57:07.303" v="345" actId="1076"/>
          <ac:picMkLst>
            <pc:docMk/>
            <pc:sldMk cId="1522351861" sldId="2147475260"/>
            <ac:picMk id="10" creationId="{48E4EA66-F259-0702-97D0-5631C23063E5}"/>
          </ac:picMkLst>
        </pc:picChg>
      </pc:sldChg>
      <pc:sldMasterChg chg="delSldLayout">
        <pc:chgData name="Garcia Reyes Cristobal Enrique" userId="3d349593-ed6d-4219-8386-d1b8a7a2ff83" providerId="ADAL" clId="{0BC9532F-3390-4880-854A-CB00235DC1CE}" dt="2025-02-11T21:42:40.317" v="261" actId="47"/>
        <pc:sldMasterMkLst>
          <pc:docMk/>
          <pc:sldMasterMk cId="0" sldId="2147483648"/>
        </pc:sldMasterMkLst>
        <pc:sldLayoutChg chg="del">
          <pc:chgData name="Garcia Reyes Cristobal Enrique" userId="3d349593-ed6d-4219-8386-d1b8a7a2ff83" providerId="ADAL" clId="{0BC9532F-3390-4880-854A-CB00235DC1CE}" dt="2025-02-11T21:42:40.317" v="261" actId="47"/>
          <pc:sldLayoutMkLst>
            <pc:docMk/>
            <pc:sldMasterMk cId="0" sldId="2147483648"/>
            <pc:sldLayoutMk cId="4185639001" sldId="2147483801"/>
          </pc:sldLayoutMkLst>
        </pc:sldLayoutChg>
      </pc:sldMasterChg>
    </pc:docChg>
  </pc:docChgLst>
  <pc:docChgLst>
    <pc:chgData name="Garcia Reyes Cristobal Enrique" userId="3d349593-ed6d-4219-8386-d1b8a7a2ff83" providerId="ADAL" clId="{711E373D-FC34-4CFA-A99C-DE9ED757336F}"/>
    <pc:docChg chg="undo custSel addSld delSld modSld sldOrd">
      <pc:chgData name="Garcia Reyes Cristobal Enrique" userId="3d349593-ed6d-4219-8386-d1b8a7a2ff83" providerId="ADAL" clId="{711E373D-FC34-4CFA-A99C-DE9ED757336F}" dt="2024-11-14T21:46:49.634" v="3831"/>
      <pc:docMkLst>
        <pc:docMk/>
      </pc:docMkLst>
      <pc:sldChg chg="add mod ord modShow">
        <pc:chgData name="Garcia Reyes Cristobal Enrique" userId="3d349593-ed6d-4219-8386-d1b8a7a2ff83" providerId="ADAL" clId="{711E373D-FC34-4CFA-A99C-DE9ED757336F}" dt="2024-11-13T23:44:46.942" v="806"/>
        <pc:sldMkLst>
          <pc:docMk/>
          <pc:sldMk cId="2523444864" sldId="257"/>
        </pc:sldMkLst>
      </pc:sldChg>
      <pc:sldChg chg="modSp mod">
        <pc:chgData name="Garcia Reyes Cristobal Enrique" userId="3d349593-ed6d-4219-8386-d1b8a7a2ff83" providerId="ADAL" clId="{711E373D-FC34-4CFA-A99C-DE9ED757336F}" dt="2024-11-13T23:02:40.155" v="14" actId="20577"/>
        <pc:sldMkLst>
          <pc:docMk/>
          <pc:sldMk cId="1010830153" sldId="309"/>
        </pc:sldMkLst>
        <pc:spChg chg="mod">
          <ac:chgData name="Garcia Reyes Cristobal Enrique" userId="3d349593-ed6d-4219-8386-d1b8a7a2ff83" providerId="ADAL" clId="{711E373D-FC34-4CFA-A99C-DE9ED757336F}" dt="2024-11-13T23:02:40.155" v="14" actId="20577"/>
          <ac:spMkLst>
            <pc:docMk/>
            <pc:sldMk cId="1010830153" sldId="309"/>
            <ac:spMk id="8" creationId="{88DFACFD-8074-7D3C-502B-A7D5D18BC768}"/>
          </ac:spMkLst>
        </pc:spChg>
      </pc:sldChg>
      <pc:sldChg chg="del">
        <pc:chgData name="Garcia Reyes Cristobal Enrique" userId="3d349593-ed6d-4219-8386-d1b8a7a2ff83" providerId="ADAL" clId="{711E373D-FC34-4CFA-A99C-DE9ED757336F}" dt="2024-11-13T23:49:21.804" v="865" actId="47"/>
        <pc:sldMkLst>
          <pc:docMk/>
          <pc:sldMk cId="568382633" sldId="440"/>
        </pc:sldMkLst>
      </pc:sldChg>
      <pc:sldChg chg="del">
        <pc:chgData name="Garcia Reyes Cristobal Enrique" userId="3d349593-ed6d-4219-8386-d1b8a7a2ff83" providerId="ADAL" clId="{711E373D-FC34-4CFA-A99C-DE9ED757336F}" dt="2024-11-13T23:39:19.376" v="800" actId="47"/>
        <pc:sldMkLst>
          <pc:docMk/>
          <pc:sldMk cId="1894671258" sldId="442"/>
        </pc:sldMkLst>
      </pc:sldChg>
      <pc:sldChg chg="modSp mod modNotesTx">
        <pc:chgData name="Garcia Reyes Cristobal Enrique" userId="3d349593-ed6d-4219-8386-d1b8a7a2ff83" providerId="ADAL" clId="{711E373D-FC34-4CFA-A99C-DE9ED757336F}" dt="2024-11-14T17:49:27.707" v="1728" actId="20577"/>
        <pc:sldMkLst>
          <pc:docMk/>
          <pc:sldMk cId="3689752211" sldId="465"/>
        </pc:sldMkLst>
        <pc:spChg chg="mod">
          <ac:chgData name="Garcia Reyes Cristobal Enrique" userId="3d349593-ed6d-4219-8386-d1b8a7a2ff83" providerId="ADAL" clId="{711E373D-FC34-4CFA-A99C-DE9ED757336F}" dt="2024-11-13T23:47:16.240" v="840" actId="20577"/>
          <ac:spMkLst>
            <pc:docMk/>
            <pc:sldMk cId="3689752211" sldId="465"/>
            <ac:spMk id="2" creationId="{F2425AEC-7657-D3A9-0EB7-1A18021A8E7B}"/>
          </ac:spMkLst>
        </pc:spChg>
      </pc:sldChg>
      <pc:sldChg chg="modSp del mod">
        <pc:chgData name="Garcia Reyes Cristobal Enrique" userId="3d349593-ed6d-4219-8386-d1b8a7a2ff83" providerId="ADAL" clId="{711E373D-FC34-4CFA-A99C-DE9ED757336F}" dt="2024-11-13T23:48:57.461" v="862" actId="2696"/>
        <pc:sldMkLst>
          <pc:docMk/>
          <pc:sldMk cId="1600161224" sldId="466"/>
        </pc:sldMkLst>
        <pc:spChg chg="mod">
          <ac:chgData name="Garcia Reyes Cristobal Enrique" userId="3d349593-ed6d-4219-8386-d1b8a7a2ff83" providerId="ADAL" clId="{711E373D-FC34-4CFA-A99C-DE9ED757336F}" dt="2024-11-13T23:35:13.573" v="711" actId="20577"/>
          <ac:spMkLst>
            <pc:docMk/>
            <pc:sldMk cId="1600161224" sldId="466"/>
            <ac:spMk id="4" creationId="{24827D61-719E-6794-84F0-DD0BF14BBB24}"/>
          </ac:spMkLst>
        </pc:spChg>
      </pc:sldChg>
      <pc:sldChg chg="modSp add del mod">
        <pc:chgData name="Garcia Reyes Cristobal Enrique" userId="3d349593-ed6d-4219-8386-d1b8a7a2ff83" providerId="ADAL" clId="{711E373D-FC34-4CFA-A99C-DE9ED757336F}" dt="2024-11-14T00:01:20.229" v="980" actId="47"/>
        <pc:sldMkLst>
          <pc:docMk/>
          <pc:sldMk cId="1792781109" sldId="466"/>
        </pc:sldMkLst>
        <pc:spChg chg="mod">
          <ac:chgData name="Garcia Reyes Cristobal Enrique" userId="3d349593-ed6d-4219-8386-d1b8a7a2ff83" providerId="ADAL" clId="{711E373D-FC34-4CFA-A99C-DE9ED757336F}" dt="2024-11-13T23:49:09.141" v="864" actId="20577"/>
          <ac:spMkLst>
            <pc:docMk/>
            <pc:sldMk cId="1792781109" sldId="466"/>
            <ac:spMk id="4" creationId="{24827D61-719E-6794-84F0-DD0BF14BBB24}"/>
          </ac:spMkLst>
        </pc:spChg>
      </pc:sldChg>
      <pc:sldChg chg="del">
        <pc:chgData name="Garcia Reyes Cristobal Enrique" userId="3d349593-ed6d-4219-8386-d1b8a7a2ff83" providerId="ADAL" clId="{711E373D-FC34-4CFA-A99C-DE9ED757336F}" dt="2024-11-13T23:49:24.128" v="866" actId="47"/>
        <pc:sldMkLst>
          <pc:docMk/>
          <pc:sldMk cId="2042836781" sldId="467"/>
        </pc:sldMkLst>
      </pc:sldChg>
      <pc:sldChg chg="modSp mod">
        <pc:chgData name="Garcia Reyes Cristobal Enrique" userId="3d349593-ed6d-4219-8386-d1b8a7a2ff83" providerId="ADAL" clId="{711E373D-FC34-4CFA-A99C-DE9ED757336F}" dt="2024-11-14T18:53:02.596" v="2255" actId="20577"/>
        <pc:sldMkLst>
          <pc:docMk/>
          <pc:sldMk cId="1444528643" sldId="468"/>
        </pc:sldMkLst>
        <pc:spChg chg="mod">
          <ac:chgData name="Garcia Reyes Cristobal Enrique" userId="3d349593-ed6d-4219-8386-d1b8a7a2ff83" providerId="ADAL" clId="{711E373D-FC34-4CFA-A99C-DE9ED757336F}" dt="2024-11-14T18:53:02.596" v="2255" actId="20577"/>
          <ac:spMkLst>
            <pc:docMk/>
            <pc:sldMk cId="1444528643" sldId="468"/>
            <ac:spMk id="2" creationId="{F2425AEC-7657-D3A9-0EB7-1A18021A8E7B}"/>
          </ac:spMkLst>
        </pc:spChg>
      </pc:sldChg>
      <pc:sldChg chg="addSp delSp modSp mod delAnim modAnim">
        <pc:chgData name="Garcia Reyes Cristobal Enrique" userId="3d349593-ed6d-4219-8386-d1b8a7a2ff83" providerId="ADAL" clId="{711E373D-FC34-4CFA-A99C-DE9ED757336F}" dt="2024-11-14T20:32:27.976" v="3778"/>
        <pc:sldMkLst>
          <pc:docMk/>
          <pc:sldMk cId="3166880503" sldId="469"/>
        </pc:sldMkLst>
        <pc:spChg chg="mod">
          <ac:chgData name="Garcia Reyes Cristobal Enrique" userId="3d349593-ed6d-4219-8386-d1b8a7a2ff83" providerId="ADAL" clId="{711E373D-FC34-4CFA-A99C-DE9ED757336F}" dt="2024-11-14T00:01:30.449" v="999" actId="20577"/>
          <ac:spMkLst>
            <pc:docMk/>
            <pc:sldMk cId="3166880503" sldId="469"/>
            <ac:spMk id="2" creationId="{E445FEE0-295E-F661-EE79-097F82F6C54E}"/>
          </ac:spMkLst>
        </pc:spChg>
        <pc:spChg chg="del mod">
          <ac:chgData name="Garcia Reyes Cristobal Enrique" userId="3d349593-ed6d-4219-8386-d1b8a7a2ff83" providerId="ADAL" clId="{711E373D-FC34-4CFA-A99C-DE9ED757336F}" dt="2024-11-14T17:54:34.574" v="1801" actId="478"/>
          <ac:spMkLst>
            <pc:docMk/>
            <pc:sldMk cId="3166880503" sldId="469"/>
            <ac:spMk id="4" creationId="{9AB1C6E4-F9A8-A16F-4898-28B9FF1E786F}"/>
          </ac:spMkLst>
        </pc:spChg>
        <pc:spChg chg="mod">
          <ac:chgData name="Garcia Reyes Cristobal Enrique" userId="3d349593-ed6d-4219-8386-d1b8a7a2ff83" providerId="ADAL" clId="{711E373D-FC34-4CFA-A99C-DE9ED757336F}" dt="2024-11-14T17:51:55.897" v="1783" actId="18245"/>
          <ac:spMkLst>
            <pc:docMk/>
            <pc:sldMk cId="3166880503" sldId="469"/>
            <ac:spMk id="9" creationId="{274CF158-5A1D-282D-408B-F7712A514016}"/>
          </ac:spMkLst>
        </pc:spChg>
        <pc:spChg chg="mod">
          <ac:chgData name="Garcia Reyes Cristobal Enrique" userId="3d349593-ed6d-4219-8386-d1b8a7a2ff83" providerId="ADAL" clId="{711E373D-FC34-4CFA-A99C-DE9ED757336F}" dt="2024-11-14T17:51:55.897" v="1783" actId="18245"/>
          <ac:spMkLst>
            <pc:docMk/>
            <pc:sldMk cId="3166880503" sldId="469"/>
            <ac:spMk id="10" creationId="{E813BC18-7274-6557-EBE3-30C076A21362}"/>
          </ac:spMkLst>
        </pc:spChg>
        <pc:spChg chg="mod">
          <ac:chgData name="Garcia Reyes Cristobal Enrique" userId="3d349593-ed6d-4219-8386-d1b8a7a2ff83" providerId="ADAL" clId="{711E373D-FC34-4CFA-A99C-DE9ED757336F}" dt="2024-11-14T17:51:55.897" v="1783" actId="18245"/>
          <ac:spMkLst>
            <pc:docMk/>
            <pc:sldMk cId="3166880503" sldId="469"/>
            <ac:spMk id="11" creationId="{7EB99923-C039-46BF-EB31-8BDE1976DA8F}"/>
          </ac:spMkLst>
        </pc:spChg>
        <pc:spChg chg="mod">
          <ac:chgData name="Garcia Reyes Cristobal Enrique" userId="3d349593-ed6d-4219-8386-d1b8a7a2ff83" providerId="ADAL" clId="{711E373D-FC34-4CFA-A99C-DE9ED757336F}" dt="2024-11-14T17:51:55.897" v="1783" actId="18245"/>
          <ac:spMkLst>
            <pc:docMk/>
            <pc:sldMk cId="3166880503" sldId="469"/>
            <ac:spMk id="12" creationId="{5F933FCC-41B7-5265-43CF-2860BCD72792}"/>
          </ac:spMkLst>
        </pc:spChg>
        <pc:spChg chg="mod">
          <ac:chgData name="Garcia Reyes Cristobal Enrique" userId="3d349593-ed6d-4219-8386-d1b8a7a2ff83" providerId="ADAL" clId="{711E373D-FC34-4CFA-A99C-DE9ED757336F}" dt="2024-11-14T17:51:55.897" v="1783" actId="18245"/>
          <ac:spMkLst>
            <pc:docMk/>
            <pc:sldMk cId="3166880503" sldId="469"/>
            <ac:spMk id="13" creationId="{8EB7DA59-6E26-128A-B357-1739393EA775}"/>
          </ac:spMkLst>
        </pc:spChg>
        <pc:spChg chg="mod">
          <ac:chgData name="Garcia Reyes Cristobal Enrique" userId="3d349593-ed6d-4219-8386-d1b8a7a2ff83" providerId="ADAL" clId="{711E373D-FC34-4CFA-A99C-DE9ED757336F}" dt="2024-11-14T17:51:55.897" v="1783" actId="18245"/>
          <ac:spMkLst>
            <pc:docMk/>
            <pc:sldMk cId="3166880503" sldId="469"/>
            <ac:spMk id="14" creationId="{BDBD39B0-D621-AC54-7D3A-F59520C27A59}"/>
          </ac:spMkLst>
        </pc:spChg>
        <pc:spChg chg="mod">
          <ac:chgData name="Garcia Reyes Cristobal Enrique" userId="3d349593-ed6d-4219-8386-d1b8a7a2ff83" providerId="ADAL" clId="{711E373D-FC34-4CFA-A99C-DE9ED757336F}" dt="2024-11-14T17:51:55.897" v="1783" actId="18245"/>
          <ac:spMkLst>
            <pc:docMk/>
            <pc:sldMk cId="3166880503" sldId="469"/>
            <ac:spMk id="15" creationId="{A1844A2C-9750-2823-A315-74FA9573B5AE}"/>
          </ac:spMkLst>
        </pc:spChg>
        <pc:spChg chg="mod">
          <ac:chgData name="Garcia Reyes Cristobal Enrique" userId="3d349593-ed6d-4219-8386-d1b8a7a2ff83" providerId="ADAL" clId="{711E373D-FC34-4CFA-A99C-DE9ED757336F}" dt="2024-11-14T17:51:53.959" v="1782" actId="18245"/>
          <ac:spMkLst>
            <pc:docMk/>
            <pc:sldMk cId="3166880503" sldId="469"/>
            <ac:spMk id="16" creationId="{B869FF78-EAD8-D757-A0B0-DBED8245D233}"/>
          </ac:spMkLst>
        </pc:spChg>
        <pc:spChg chg="add del mod">
          <ac:chgData name="Garcia Reyes Cristobal Enrique" userId="3d349593-ed6d-4219-8386-d1b8a7a2ff83" providerId="ADAL" clId="{711E373D-FC34-4CFA-A99C-DE9ED757336F}" dt="2024-11-14T17:54:37.774" v="1802" actId="478"/>
          <ac:spMkLst>
            <pc:docMk/>
            <pc:sldMk cId="3166880503" sldId="469"/>
            <ac:spMk id="19" creationId="{4A10042A-E38A-85FA-EA89-67A894FC3A08}"/>
          </ac:spMkLst>
        </pc:spChg>
        <pc:spChg chg="mod">
          <ac:chgData name="Garcia Reyes Cristobal Enrique" userId="3d349593-ed6d-4219-8386-d1b8a7a2ff83" providerId="ADAL" clId="{711E373D-FC34-4CFA-A99C-DE9ED757336F}" dt="2024-11-14T17:56:32.784" v="1805"/>
          <ac:spMkLst>
            <pc:docMk/>
            <pc:sldMk cId="3166880503" sldId="469"/>
            <ac:spMk id="22" creationId="{54B01957-1480-AA38-1BC0-0F6261FAD480}"/>
          </ac:spMkLst>
        </pc:spChg>
        <pc:spChg chg="mod">
          <ac:chgData name="Garcia Reyes Cristobal Enrique" userId="3d349593-ed6d-4219-8386-d1b8a7a2ff83" providerId="ADAL" clId="{711E373D-FC34-4CFA-A99C-DE9ED757336F}" dt="2024-11-14T17:56:32.784" v="1805"/>
          <ac:spMkLst>
            <pc:docMk/>
            <pc:sldMk cId="3166880503" sldId="469"/>
            <ac:spMk id="25" creationId="{636C2AA2-67DB-0021-2156-44A96B421011}"/>
          </ac:spMkLst>
        </pc:spChg>
        <pc:spChg chg="mod">
          <ac:chgData name="Garcia Reyes Cristobal Enrique" userId="3d349593-ed6d-4219-8386-d1b8a7a2ff83" providerId="ADAL" clId="{711E373D-FC34-4CFA-A99C-DE9ED757336F}" dt="2024-11-14T17:56:32.784" v="1805"/>
          <ac:spMkLst>
            <pc:docMk/>
            <pc:sldMk cId="3166880503" sldId="469"/>
            <ac:spMk id="28" creationId="{80282389-401C-A5C1-02FF-1DCFC6F80A4A}"/>
          </ac:spMkLst>
        </pc:spChg>
        <pc:spChg chg="mod">
          <ac:chgData name="Garcia Reyes Cristobal Enrique" userId="3d349593-ed6d-4219-8386-d1b8a7a2ff83" providerId="ADAL" clId="{711E373D-FC34-4CFA-A99C-DE9ED757336F}" dt="2024-11-14T17:56:32.784" v="1805"/>
          <ac:spMkLst>
            <pc:docMk/>
            <pc:sldMk cId="3166880503" sldId="469"/>
            <ac:spMk id="31" creationId="{DD4775FE-BE57-6C46-5DA8-9DFD2910763B}"/>
          </ac:spMkLst>
        </pc:spChg>
        <pc:spChg chg="mod">
          <ac:chgData name="Garcia Reyes Cristobal Enrique" userId="3d349593-ed6d-4219-8386-d1b8a7a2ff83" providerId="ADAL" clId="{711E373D-FC34-4CFA-A99C-DE9ED757336F}" dt="2024-11-14T17:56:32.784" v="1805"/>
          <ac:spMkLst>
            <pc:docMk/>
            <pc:sldMk cId="3166880503" sldId="469"/>
            <ac:spMk id="34" creationId="{2B1E18C9-4430-F778-BEDE-5A70BFABAE72}"/>
          </ac:spMkLst>
        </pc:spChg>
        <pc:spChg chg="mod">
          <ac:chgData name="Garcia Reyes Cristobal Enrique" userId="3d349593-ed6d-4219-8386-d1b8a7a2ff83" providerId="ADAL" clId="{711E373D-FC34-4CFA-A99C-DE9ED757336F}" dt="2024-11-14T17:56:32.784" v="1805"/>
          <ac:spMkLst>
            <pc:docMk/>
            <pc:sldMk cId="3166880503" sldId="469"/>
            <ac:spMk id="37" creationId="{56243D4F-A729-FCF4-7042-E72816421625}"/>
          </ac:spMkLst>
        </pc:spChg>
        <pc:spChg chg="mod">
          <ac:chgData name="Garcia Reyes Cristobal Enrique" userId="3d349593-ed6d-4219-8386-d1b8a7a2ff83" providerId="ADAL" clId="{711E373D-FC34-4CFA-A99C-DE9ED757336F}" dt="2024-11-14T17:56:32.784" v="1805"/>
          <ac:spMkLst>
            <pc:docMk/>
            <pc:sldMk cId="3166880503" sldId="469"/>
            <ac:spMk id="40" creationId="{28F0726E-6EF6-0F04-730F-8BE620175856}"/>
          </ac:spMkLst>
        </pc:spChg>
        <pc:spChg chg="mod">
          <ac:chgData name="Garcia Reyes Cristobal Enrique" userId="3d349593-ed6d-4219-8386-d1b8a7a2ff83" providerId="ADAL" clId="{711E373D-FC34-4CFA-A99C-DE9ED757336F}" dt="2024-11-14T17:56:32.784" v="1805"/>
          <ac:spMkLst>
            <pc:docMk/>
            <pc:sldMk cId="3166880503" sldId="469"/>
            <ac:spMk id="42" creationId="{71D1A036-4054-6313-26DE-B8BE057ABDAC}"/>
          </ac:spMkLst>
        </pc:spChg>
        <pc:spChg chg="mod">
          <ac:chgData name="Garcia Reyes Cristobal Enrique" userId="3d349593-ed6d-4219-8386-d1b8a7a2ff83" providerId="ADAL" clId="{711E373D-FC34-4CFA-A99C-DE9ED757336F}" dt="2024-11-14T17:56:32.784" v="1805"/>
          <ac:spMkLst>
            <pc:docMk/>
            <pc:sldMk cId="3166880503" sldId="469"/>
            <ac:spMk id="46" creationId="{A735070A-1B50-06BB-135A-8E7C51431931}"/>
          </ac:spMkLst>
        </pc:spChg>
        <pc:spChg chg="mod">
          <ac:chgData name="Garcia Reyes Cristobal Enrique" userId="3d349593-ed6d-4219-8386-d1b8a7a2ff83" providerId="ADAL" clId="{711E373D-FC34-4CFA-A99C-DE9ED757336F}" dt="2024-11-14T17:56:32.784" v="1805"/>
          <ac:spMkLst>
            <pc:docMk/>
            <pc:sldMk cId="3166880503" sldId="469"/>
            <ac:spMk id="49" creationId="{0E5F15FD-17E8-7FE1-A5AD-EAA49FBDB6D5}"/>
          </ac:spMkLst>
        </pc:spChg>
        <pc:spChg chg="mod">
          <ac:chgData name="Garcia Reyes Cristobal Enrique" userId="3d349593-ed6d-4219-8386-d1b8a7a2ff83" providerId="ADAL" clId="{711E373D-FC34-4CFA-A99C-DE9ED757336F}" dt="2024-11-14T17:56:32.784" v="1805"/>
          <ac:spMkLst>
            <pc:docMk/>
            <pc:sldMk cId="3166880503" sldId="469"/>
            <ac:spMk id="52" creationId="{4FC758B9-A836-B998-8C2B-61CFCA42CA10}"/>
          </ac:spMkLst>
        </pc:spChg>
        <pc:spChg chg="mod">
          <ac:chgData name="Garcia Reyes Cristobal Enrique" userId="3d349593-ed6d-4219-8386-d1b8a7a2ff83" providerId="ADAL" clId="{711E373D-FC34-4CFA-A99C-DE9ED757336F}" dt="2024-11-14T17:56:32.784" v="1805"/>
          <ac:spMkLst>
            <pc:docMk/>
            <pc:sldMk cId="3166880503" sldId="469"/>
            <ac:spMk id="55" creationId="{1E26E099-90B9-27E9-9E00-C85039D18CC5}"/>
          </ac:spMkLst>
        </pc:spChg>
        <pc:spChg chg="mod">
          <ac:chgData name="Garcia Reyes Cristobal Enrique" userId="3d349593-ed6d-4219-8386-d1b8a7a2ff83" providerId="ADAL" clId="{711E373D-FC34-4CFA-A99C-DE9ED757336F}" dt="2024-11-14T17:56:32.784" v="1805"/>
          <ac:spMkLst>
            <pc:docMk/>
            <pc:sldMk cId="3166880503" sldId="469"/>
            <ac:spMk id="58" creationId="{25FE780D-BBE4-04D7-735B-32BD31F16390}"/>
          </ac:spMkLst>
        </pc:spChg>
        <pc:spChg chg="mod">
          <ac:chgData name="Garcia Reyes Cristobal Enrique" userId="3d349593-ed6d-4219-8386-d1b8a7a2ff83" providerId="ADAL" clId="{711E373D-FC34-4CFA-A99C-DE9ED757336F}" dt="2024-11-14T17:56:32.784" v="1805"/>
          <ac:spMkLst>
            <pc:docMk/>
            <pc:sldMk cId="3166880503" sldId="469"/>
            <ac:spMk id="61" creationId="{93891C9D-12D0-13F8-7BF6-4F506689EBE0}"/>
          </ac:spMkLst>
        </pc:spChg>
        <pc:spChg chg="mod">
          <ac:chgData name="Garcia Reyes Cristobal Enrique" userId="3d349593-ed6d-4219-8386-d1b8a7a2ff83" providerId="ADAL" clId="{711E373D-FC34-4CFA-A99C-DE9ED757336F}" dt="2024-11-14T17:56:32.784" v="1805"/>
          <ac:spMkLst>
            <pc:docMk/>
            <pc:sldMk cId="3166880503" sldId="469"/>
            <ac:spMk id="64" creationId="{133CA869-8323-EB75-1A36-E103C5E678B3}"/>
          </ac:spMkLst>
        </pc:spChg>
        <pc:spChg chg="mod">
          <ac:chgData name="Garcia Reyes Cristobal Enrique" userId="3d349593-ed6d-4219-8386-d1b8a7a2ff83" providerId="ADAL" clId="{711E373D-FC34-4CFA-A99C-DE9ED757336F}" dt="2024-11-14T17:56:32.784" v="1805"/>
          <ac:spMkLst>
            <pc:docMk/>
            <pc:sldMk cId="3166880503" sldId="469"/>
            <ac:spMk id="67" creationId="{FBB2124E-A4F3-46B1-13E2-200D260B3061}"/>
          </ac:spMkLst>
        </pc:spChg>
        <pc:spChg chg="mod">
          <ac:chgData name="Garcia Reyes Cristobal Enrique" userId="3d349593-ed6d-4219-8386-d1b8a7a2ff83" providerId="ADAL" clId="{711E373D-FC34-4CFA-A99C-DE9ED757336F}" dt="2024-11-14T17:56:32.784" v="1805"/>
          <ac:spMkLst>
            <pc:docMk/>
            <pc:sldMk cId="3166880503" sldId="469"/>
            <ac:spMk id="70" creationId="{85DED049-CE25-50DA-9444-2ED267F755D8}"/>
          </ac:spMkLst>
        </pc:spChg>
        <pc:spChg chg="mod">
          <ac:chgData name="Garcia Reyes Cristobal Enrique" userId="3d349593-ed6d-4219-8386-d1b8a7a2ff83" providerId="ADAL" clId="{711E373D-FC34-4CFA-A99C-DE9ED757336F}" dt="2024-11-14T17:56:32.784" v="1805"/>
          <ac:spMkLst>
            <pc:docMk/>
            <pc:sldMk cId="3166880503" sldId="469"/>
            <ac:spMk id="73" creationId="{4FA27445-AD75-5596-BB25-FF8AA18B86EE}"/>
          </ac:spMkLst>
        </pc:spChg>
        <pc:spChg chg="mod">
          <ac:chgData name="Garcia Reyes Cristobal Enrique" userId="3d349593-ed6d-4219-8386-d1b8a7a2ff83" providerId="ADAL" clId="{711E373D-FC34-4CFA-A99C-DE9ED757336F}" dt="2024-11-14T17:56:32.784" v="1805"/>
          <ac:spMkLst>
            <pc:docMk/>
            <pc:sldMk cId="3166880503" sldId="469"/>
            <ac:spMk id="76" creationId="{4D50775A-3275-506C-04A7-E533C7E21B0C}"/>
          </ac:spMkLst>
        </pc:spChg>
        <pc:spChg chg="mod">
          <ac:chgData name="Garcia Reyes Cristobal Enrique" userId="3d349593-ed6d-4219-8386-d1b8a7a2ff83" providerId="ADAL" clId="{711E373D-FC34-4CFA-A99C-DE9ED757336F}" dt="2024-11-14T17:56:32.784" v="1805"/>
          <ac:spMkLst>
            <pc:docMk/>
            <pc:sldMk cId="3166880503" sldId="469"/>
            <ac:spMk id="79" creationId="{53312D55-DD94-2668-5442-3364954C4C33}"/>
          </ac:spMkLst>
        </pc:spChg>
        <pc:spChg chg="add mod">
          <ac:chgData name="Garcia Reyes Cristobal Enrique" userId="3d349593-ed6d-4219-8386-d1b8a7a2ff83" providerId="ADAL" clId="{711E373D-FC34-4CFA-A99C-DE9ED757336F}" dt="2024-11-14T18:03:43.612" v="1823"/>
          <ac:spMkLst>
            <pc:docMk/>
            <pc:sldMk cId="3166880503" sldId="469"/>
            <ac:spMk id="80" creationId="{ECDFD995-196D-0D40-81A6-455B681AD39F}"/>
          </ac:spMkLst>
        </pc:spChg>
        <pc:spChg chg="add del mod">
          <ac:chgData name="Garcia Reyes Cristobal Enrique" userId="3d349593-ed6d-4219-8386-d1b8a7a2ff83" providerId="ADAL" clId="{711E373D-FC34-4CFA-A99C-DE9ED757336F}" dt="2024-11-14T18:03:50.757" v="1824" actId="478"/>
          <ac:spMkLst>
            <pc:docMk/>
            <pc:sldMk cId="3166880503" sldId="469"/>
            <ac:spMk id="89" creationId="{6E6C2D45-7745-AA72-31E6-66D76991EE9A}"/>
          </ac:spMkLst>
        </pc:spChg>
        <pc:spChg chg="add del mod">
          <ac:chgData name="Garcia Reyes Cristobal Enrique" userId="3d349593-ed6d-4219-8386-d1b8a7a2ff83" providerId="ADAL" clId="{711E373D-FC34-4CFA-A99C-DE9ED757336F}" dt="2024-11-14T18:04:03.059" v="1826" actId="478"/>
          <ac:spMkLst>
            <pc:docMk/>
            <pc:sldMk cId="3166880503" sldId="469"/>
            <ac:spMk id="90" creationId="{9CECF8B9-3BB6-CD2B-CF45-45125FC46167}"/>
          </ac:spMkLst>
        </pc:spChg>
        <pc:spChg chg="add del mod">
          <ac:chgData name="Garcia Reyes Cristobal Enrique" userId="3d349593-ed6d-4219-8386-d1b8a7a2ff83" providerId="ADAL" clId="{711E373D-FC34-4CFA-A99C-DE9ED757336F}" dt="2024-11-14T20:26:14.920" v="3717" actId="478"/>
          <ac:spMkLst>
            <pc:docMk/>
            <pc:sldMk cId="3166880503" sldId="469"/>
            <ac:spMk id="91" creationId="{E66EBD5A-DFCB-6201-092F-668D7E7AD24D}"/>
          </ac:spMkLst>
        </pc:spChg>
        <pc:spChg chg="add del mod">
          <ac:chgData name="Garcia Reyes Cristobal Enrique" userId="3d349593-ed6d-4219-8386-d1b8a7a2ff83" providerId="ADAL" clId="{711E373D-FC34-4CFA-A99C-DE9ED757336F}" dt="2024-11-14T18:04:29.884" v="1827" actId="478"/>
          <ac:spMkLst>
            <pc:docMk/>
            <pc:sldMk cId="3166880503" sldId="469"/>
            <ac:spMk id="92" creationId="{2C741630-2CA0-5E13-AFF9-B351CE104002}"/>
          </ac:spMkLst>
        </pc:spChg>
        <pc:spChg chg="add del mod">
          <ac:chgData name="Garcia Reyes Cristobal Enrique" userId="3d349593-ed6d-4219-8386-d1b8a7a2ff83" providerId="ADAL" clId="{711E373D-FC34-4CFA-A99C-DE9ED757336F}" dt="2024-11-14T20:26:14.920" v="3717" actId="478"/>
          <ac:spMkLst>
            <pc:docMk/>
            <pc:sldMk cId="3166880503" sldId="469"/>
            <ac:spMk id="93" creationId="{FE83D4E6-1A96-6F1C-E8E7-DA223760B25F}"/>
          </ac:spMkLst>
        </pc:spChg>
        <pc:spChg chg="add del mod">
          <ac:chgData name="Garcia Reyes Cristobal Enrique" userId="3d349593-ed6d-4219-8386-d1b8a7a2ff83" providerId="ADAL" clId="{711E373D-FC34-4CFA-A99C-DE9ED757336F}" dt="2024-11-14T20:26:14.920" v="3717" actId="478"/>
          <ac:spMkLst>
            <pc:docMk/>
            <pc:sldMk cId="3166880503" sldId="469"/>
            <ac:spMk id="94" creationId="{1A55A1F5-4277-5D2A-B0B3-76389B835AEA}"/>
          </ac:spMkLst>
        </pc:spChg>
        <pc:spChg chg="add del mod">
          <ac:chgData name="Garcia Reyes Cristobal Enrique" userId="3d349593-ed6d-4219-8386-d1b8a7a2ff83" providerId="ADAL" clId="{711E373D-FC34-4CFA-A99C-DE9ED757336F}" dt="2024-11-14T18:03:58.687" v="1825" actId="478"/>
          <ac:spMkLst>
            <pc:docMk/>
            <pc:sldMk cId="3166880503" sldId="469"/>
            <ac:spMk id="95" creationId="{1EDA1FB5-5598-EEFE-87F7-E30C28478730}"/>
          </ac:spMkLst>
        </pc:spChg>
        <pc:spChg chg="add del mod">
          <ac:chgData name="Garcia Reyes Cristobal Enrique" userId="3d349593-ed6d-4219-8386-d1b8a7a2ff83" providerId="ADAL" clId="{711E373D-FC34-4CFA-A99C-DE9ED757336F}" dt="2024-11-14T18:08:44.960" v="1882" actId="478"/>
          <ac:spMkLst>
            <pc:docMk/>
            <pc:sldMk cId="3166880503" sldId="469"/>
            <ac:spMk id="97" creationId="{0ACD838B-3483-277C-5F3C-60F614BE3C06}"/>
          </ac:spMkLst>
        </pc:spChg>
        <pc:spChg chg="add del mod">
          <ac:chgData name="Garcia Reyes Cristobal Enrique" userId="3d349593-ed6d-4219-8386-d1b8a7a2ff83" providerId="ADAL" clId="{711E373D-FC34-4CFA-A99C-DE9ED757336F}" dt="2024-11-14T20:26:14.920" v="3717" actId="478"/>
          <ac:spMkLst>
            <pc:docMk/>
            <pc:sldMk cId="3166880503" sldId="469"/>
            <ac:spMk id="98" creationId="{B35B7E2F-6746-052C-E74E-65CE9945CED7}"/>
          </ac:spMkLst>
        </pc:spChg>
        <pc:spChg chg="mod">
          <ac:chgData name="Garcia Reyes Cristobal Enrique" userId="3d349593-ed6d-4219-8386-d1b8a7a2ff83" providerId="ADAL" clId="{711E373D-FC34-4CFA-A99C-DE9ED757336F}" dt="2024-11-14T20:25:13.814" v="3699" actId="121"/>
          <ac:spMkLst>
            <pc:docMk/>
            <pc:sldMk cId="3166880503" sldId="469"/>
            <ac:spMk id="101" creationId="{0D909480-4FCF-35EE-6ADE-985D53B01AE9}"/>
          </ac:spMkLst>
        </pc:spChg>
        <pc:spChg chg="mod">
          <ac:chgData name="Garcia Reyes Cristobal Enrique" userId="3d349593-ed6d-4219-8386-d1b8a7a2ff83" providerId="ADAL" clId="{711E373D-FC34-4CFA-A99C-DE9ED757336F}" dt="2024-11-14T20:25:14.906" v="3700"/>
          <ac:spMkLst>
            <pc:docMk/>
            <pc:sldMk cId="3166880503" sldId="469"/>
            <ac:spMk id="104" creationId="{61019BD8-238F-2F71-D966-2876A816915D}"/>
          </ac:spMkLst>
        </pc:spChg>
        <pc:spChg chg="mod">
          <ac:chgData name="Garcia Reyes Cristobal Enrique" userId="3d349593-ed6d-4219-8386-d1b8a7a2ff83" providerId="ADAL" clId="{711E373D-FC34-4CFA-A99C-DE9ED757336F}" dt="2024-11-14T20:25:24.307" v="3702"/>
          <ac:spMkLst>
            <pc:docMk/>
            <pc:sldMk cId="3166880503" sldId="469"/>
            <ac:spMk id="107" creationId="{99C945D7-65BC-D37D-ECB9-3798F8F50070}"/>
          </ac:spMkLst>
        </pc:spChg>
        <pc:spChg chg="mod">
          <ac:chgData name="Garcia Reyes Cristobal Enrique" userId="3d349593-ed6d-4219-8386-d1b8a7a2ff83" providerId="ADAL" clId="{711E373D-FC34-4CFA-A99C-DE9ED757336F}" dt="2024-11-14T20:25:32.607" v="3704"/>
          <ac:spMkLst>
            <pc:docMk/>
            <pc:sldMk cId="3166880503" sldId="469"/>
            <ac:spMk id="110" creationId="{5593F5D5-EF67-A612-AB6C-DD7BF6A19B23}"/>
          </ac:spMkLst>
        </pc:spChg>
        <pc:spChg chg="mod">
          <ac:chgData name="Garcia Reyes Cristobal Enrique" userId="3d349593-ed6d-4219-8386-d1b8a7a2ff83" providerId="ADAL" clId="{711E373D-FC34-4CFA-A99C-DE9ED757336F}" dt="2024-11-14T20:25:38.140" v="3706"/>
          <ac:spMkLst>
            <pc:docMk/>
            <pc:sldMk cId="3166880503" sldId="469"/>
            <ac:spMk id="113" creationId="{A311690B-8262-7CDF-3C72-40BB09586A54}"/>
          </ac:spMkLst>
        </pc:spChg>
        <pc:spChg chg="mod">
          <ac:chgData name="Garcia Reyes Cristobal Enrique" userId="3d349593-ed6d-4219-8386-d1b8a7a2ff83" providerId="ADAL" clId="{711E373D-FC34-4CFA-A99C-DE9ED757336F}" dt="2024-11-14T20:25:50.133" v="3710"/>
          <ac:spMkLst>
            <pc:docMk/>
            <pc:sldMk cId="3166880503" sldId="469"/>
            <ac:spMk id="116" creationId="{D6505E5C-C8E5-7FB9-BD35-1F86BA4721C2}"/>
          </ac:spMkLst>
        </pc:spChg>
        <pc:spChg chg="mod">
          <ac:chgData name="Garcia Reyes Cristobal Enrique" userId="3d349593-ed6d-4219-8386-d1b8a7a2ff83" providerId="ADAL" clId="{711E373D-FC34-4CFA-A99C-DE9ED757336F}" dt="2024-11-14T20:25:57.734" v="3712"/>
          <ac:spMkLst>
            <pc:docMk/>
            <pc:sldMk cId="3166880503" sldId="469"/>
            <ac:spMk id="119" creationId="{57250C7A-A40C-3242-C53D-10733C0BC1C6}"/>
          </ac:spMkLst>
        </pc:spChg>
        <pc:spChg chg="mod">
          <ac:chgData name="Garcia Reyes Cristobal Enrique" userId="3d349593-ed6d-4219-8386-d1b8a7a2ff83" providerId="ADAL" clId="{711E373D-FC34-4CFA-A99C-DE9ED757336F}" dt="2024-11-14T20:26:02.485" v="3714"/>
          <ac:spMkLst>
            <pc:docMk/>
            <pc:sldMk cId="3166880503" sldId="469"/>
            <ac:spMk id="122" creationId="{C92B4459-21A6-849B-C411-B0317E757819}"/>
          </ac:spMkLst>
        </pc:spChg>
        <pc:spChg chg="add mod ord">
          <ac:chgData name="Garcia Reyes Cristobal Enrique" userId="3d349593-ed6d-4219-8386-d1b8a7a2ff83" providerId="ADAL" clId="{711E373D-FC34-4CFA-A99C-DE9ED757336F}" dt="2024-11-14T20:27:05.672" v="3727" actId="167"/>
          <ac:spMkLst>
            <pc:docMk/>
            <pc:sldMk cId="3166880503" sldId="469"/>
            <ac:spMk id="123" creationId="{8CCFBCD0-5CDC-CCF1-5C32-611DB29ADF59}"/>
          </ac:spMkLst>
        </pc:spChg>
        <pc:grpChg chg="mod">
          <ac:chgData name="Garcia Reyes Cristobal Enrique" userId="3d349593-ed6d-4219-8386-d1b8a7a2ff83" providerId="ADAL" clId="{711E373D-FC34-4CFA-A99C-DE9ED757336F}" dt="2024-11-14T17:51:55.897" v="1783" actId="18245"/>
          <ac:grpSpMkLst>
            <pc:docMk/>
            <pc:sldMk cId="3166880503" sldId="469"/>
            <ac:grpSpMk id="8" creationId="{8FC1E0D6-D5CD-0247-3C11-8902D626B44F}"/>
          </ac:grpSpMkLst>
        </pc:grpChg>
        <pc:grpChg chg="add del mod">
          <ac:chgData name="Garcia Reyes Cristobal Enrique" userId="3d349593-ed6d-4219-8386-d1b8a7a2ff83" providerId="ADAL" clId="{711E373D-FC34-4CFA-A99C-DE9ED757336F}" dt="2024-11-14T17:59:08.908" v="1813" actId="478"/>
          <ac:grpSpMkLst>
            <pc:docMk/>
            <pc:sldMk cId="3166880503" sldId="469"/>
            <ac:grpSpMk id="20" creationId="{D284DB0C-476B-2ACD-F149-6D7BFE3DD201}"/>
          </ac:grpSpMkLst>
        </pc:grpChg>
        <pc:grpChg chg="add del mod">
          <ac:chgData name="Garcia Reyes Cristobal Enrique" userId="3d349593-ed6d-4219-8386-d1b8a7a2ff83" providerId="ADAL" clId="{711E373D-FC34-4CFA-A99C-DE9ED757336F}" dt="2024-11-14T17:59:08.908" v="1813" actId="478"/>
          <ac:grpSpMkLst>
            <pc:docMk/>
            <pc:sldMk cId="3166880503" sldId="469"/>
            <ac:grpSpMk id="23" creationId="{24AF01AB-D835-463C-3C62-D3437154458F}"/>
          </ac:grpSpMkLst>
        </pc:grpChg>
        <pc:grpChg chg="add del mod">
          <ac:chgData name="Garcia Reyes Cristobal Enrique" userId="3d349593-ed6d-4219-8386-d1b8a7a2ff83" providerId="ADAL" clId="{711E373D-FC34-4CFA-A99C-DE9ED757336F}" dt="2024-11-14T17:59:11.969" v="1814" actId="478"/>
          <ac:grpSpMkLst>
            <pc:docMk/>
            <pc:sldMk cId="3166880503" sldId="469"/>
            <ac:grpSpMk id="26" creationId="{BD29A088-790B-ADE4-6BFF-A33BA28A2C6F}"/>
          </ac:grpSpMkLst>
        </pc:grpChg>
        <pc:grpChg chg="add del mod">
          <ac:chgData name="Garcia Reyes Cristobal Enrique" userId="3d349593-ed6d-4219-8386-d1b8a7a2ff83" providerId="ADAL" clId="{711E373D-FC34-4CFA-A99C-DE9ED757336F}" dt="2024-11-14T17:59:08.908" v="1813" actId="478"/>
          <ac:grpSpMkLst>
            <pc:docMk/>
            <pc:sldMk cId="3166880503" sldId="469"/>
            <ac:grpSpMk id="29" creationId="{51416394-0B26-C135-81A9-29530B8277BE}"/>
          </ac:grpSpMkLst>
        </pc:grpChg>
        <pc:grpChg chg="add del mod">
          <ac:chgData name="Garcia Reyes Cristobal Enrique" userId="3d349593-ed6d-4219-8386-d1b8a7a2ff83" providerId="ADAL" clId="{711E373D-FC34-4CFA-A99C-DE9ED757336F}" dt="2024-11-14T17:59:08.908" v="1813" actId="478"/>
          <ac:grpSpMkLst>
            <pc:docMk/>
            <pc:sldMk cId="3166880503" sldId="469"/>
            <ac:grpSpMk id="32" creationId="{88E9EB62-95C6-411D-A492-2E6845B1ADE9}"/>
          </ac:grpSpMkLst>
        </pc:grpChg>
        <pc:grpChg chg="add mod">
          <ac:chgData name="Garcia Reyes Cristobal Enrique" userId="3d349593-ed6d-4219-8386-d1b8a7a2ff83" providerId="ADAL" clId="{711E373D-FC34-4CFA-A99C-DE9ED757336F}" dt="2024-11-14T20:28:20.017" v="3741" actId="1076"/>
          <ac:grpSpMkLst>
            <pc:docMk/>
            <pc:sldMk cId="3166880503" sldId="469"/>
            <ac:grpSpMk id="35" creationId="{1075A985-7BDD-B0C7-27F8-8F804A277D83}"/>
          </ac:grpSpMkLst>
        </pc:grpChg>
        <pc:grpChg chg="add mod">
          <ac:chgData name="Garcia Reyes Cristobal Enrique" userId="3d349593-ed6d-4219-8386-d1b8a7a2ff83" providerId="ADAL" clId="{711E373D-FC34-4CFA-A99C-DE9ED757336F}" dt="2024-11-14T20:27:10.916" v="3728" actId="1076"/>
          <ac:grpSpMkLst>
            <pc:docMk/>
            <pc:sldMk cId="3166880503" sldId="469"/>
            <ac:grpSpMk id="38" creationId="{769CF6B4-BDD1-C16B-47BA-B544DF8A4351}"/>
          </ac:grpSpMkLst>
        </pc:grpChg>
        <pc:grpChg chg="add del mod">
          <ac:chgData name="Garcia Reyes Cristobal Enrique" userId="3d349593-ed6d-4219-8386-d1b8a7a2ff83" providerId="ADAL" clId="{711E373D-FC34-4CFA-A99C-DE9ED757336F}" dt="2024-11-14T17:59:08.908" v="1813" actId="478"/>
          <ac:grpSpMkLst>
            <pc:docMk/>
            <pc:sldMk cId="3166880503" sldId="469"/>
            <ac:grpSpMk id="41" creationId="{A725306F-6FD6-BB51-18E0-71468E8C3943}"/>
          </ac:grpSpMkLst>
        </pc:grpChg>
        <pc:grpChg chg="add mod">
          <ac:chgData name="Garcia Reyes Cristobal Enrique" userId="3d349593-ed6d-4219-8386-d1b8a7a2ff83" providerId="ADAL" clId="{711E373D-FC34-4CFA-A99C-DE9ED757336F}" dt="2024-11-14T20:26:41.921" v="3723" actId="1076"/>
          <ac:grpSpMkLst>
            <pc:docMk/>
            <pc:sldMk cId="3166880503" sldId="469"/>
            <ac:grpSpMk id="44" creationId="{8A7695DD-7EE1-16C4-1CD6-EBFA4D441F3F}"/>
          </ac:grpSpMkLst>
        </pc:grpChg>
        <pc:grpChg chg="add del mod">
          <ac:chgData name="Garcia Reyes Cristobal Enrique" userId="3d349593-ed6d-4219-8386-d1b8a7a2ff83" providerId="ADAL" clId="{711E373D-FC34-4CFA-A99C-DE9ED757336F}" dt="2024-11-14T17:59:08.908" v="1813" actId="478"/>
          <ac:grpSpMkLst>
            <pc:docMk/>
            <pc:sldMk cId="3166880503" sldId="469"/>
            <ac:grpSpMk id="47" creationId="{BF6FF169-65D5-9708-0540-50014A21689D}"/>
          </ac:grpSpMkLst>
        </pc:grpChg>
        <pc:grpChg chg="add del mod">
          <ac:chgData name="Garcia Reyes Cristobal Enrique" userId="3d349593-ed6d-4219-8386-d1b8a7a2ff83" providerId="ADAL" clId="{711E373D-FC34-4CFA-A99C-DE9ED757336F}" dt="2024-11-14T17:59:08.908" v="1813" actId="478"/>
          <ac:grpSpMkLst>
            <pc:docMk/>
            <pc:sldMk cId="3166880503" sldId="469"/>
            <ac:grpSpMk id="50" creationId="{69BFE6D5-745E-689A-F430-CA1ABF27F751}"/>
          </ac:grpSpMkLst>
        </pc:grpChg>
        <pc:grpChg chg="add del mod">
          <ac:chgData name="Garcia Reyes Cristobal Enrique" userId="3d349593-ed6d-4219-8386-d1b8a7a2ff83" providerId="ADAL" clId="{711E373D-FC34-4CFA-A99C-DE9ED757336F}" dt="2024-11-14T17:59:08.908" v="1813" actId="478"/>
          <ac:grpSpMkLst>
            <pc:docMk/>
            <pc:sldMk cId="3166880503" sldId="469"/>
            <ac:grpSpMk id="53" creationId="{FA6133BA-4893-5434-51A4-0F2D5C341329}"/>
          </ac:grpSpMkLst>
        </pc:grpChg>
        <pc:grpChg chg="add del mod">
          <ac:chgData name="Garcia Reyes Cristobal Enrique" userId="3d349593-ed6d-4219-8386-d1b8a7a2ff83" providerId="ADAL" clId="{711E373D-FC34-4CFA-A99C-DE9ED757336F}" dt="2024-11-14T17:59:08.908" v="1813" actId="478"/>
          <ac:grpSpMkLst>
            <pc:docMk/>
            <pc:sldMk cId="3166880503" sldId="469"/>
            <ac:grpSpMk id="56" creationId="{46082C61-51C8-B640-9835-F741A6A18CBF}"/>
          </ac:grpSpMkLst>
        </pc:grpChg>
        <pc:grpChg chg="add del mod">
          <ac:chgData name="Garcia Reyes Cristobal Enrique" userId="3d349593-ed6d-4219-8386-d1b8a7a2ff83" providerId="ADAL" clId="{711E373D-FC34-4CFA-A99C-DE9ED757336F}" dt="2024-11-14T17:59:08.908" v="1813" actId="478"/>
          <ac:grpSpMkLst>
            <pc:docMk/>
            <pc:sldMk cId="3166880503" sldId="469"/>
            <ac:grpSpMk id="59" creationId="{B59898D2-15E4-5718-CE6B-E2E37BA740E7}"/>
          </ac:grpSpMkLst>
        </pc:grpChg>
        <pc:grpChg chg="add del mod">
          <ac:chgData name="Garcia Reyes Cristobal Enrique" userId="3d349593-ed6d-4219-8386-d1b8a7a2ff83" providerId="ADAL" clId="{711E373D-FC34-4CFA-A99C-DE9ED757336F}" dt="2024-11-14T17:59:08.908" v="1813" actId="478"/>
          <ac:grpSpMkLst>
            <pc:docMk/>
            <pc:sldMk cId="3166880503" sldId="469"/>
            <ac:grpSpMk id="62" creationId="{D91F2F6B-A08F-2F52-6DD7-B47EE74E4D68}"/>
          </ac:grpSpMkLst>
        </pc:grpChg>
        <pc:grpChg chg="add del mod">
          <ac:chgData name="Garcia Reyes Cristobal Enrique" userId="3d349593-ed6d-4219-8386-d1b8a7a2ff83" providerId="ADAL" clId="{711E373D-FC34-4CFA-A99C-DE9ED757336F}" dt="2024-11-14T17:59:15.591" v="1815" actId="478"/>
          <ac:grpSpMkLst>
            <pc:docMk/>
            <pc:sldMk cId="3166880503" sldId="469"/>
            <ac:grpSpMk id="65" creationId="{72FEC45F-F68C-EDE8-68C8-C874CB0E5EA8}"/>
          </ac:grpSpMkLst>
        </pc:grpChg>
        <pc:grpChg chg="add del mod">
          <ac:chgData name="Garcia Reyes Cristobal Enrique" userId="3d349593-ed6d-4219-8386-d1b8a7a2ff83" providerId="ADAL" clId="{711E373D-FC34-4CFA-A99C-DE9ED757336F}" dt="2024-11-14T17:59:08.908" v="1813" actId="478"/>
          <ac:grpSpMkLst>
            <pc:docMk/>
            <pc:sldMk cId="3166880503" sldId="469"/>
            <ac:grpSpMk id="68" creationId="{4692CCE4-D52B-6E1C-AF30-39C8A8A94195}"/>
          </ac:grpSpMkLst>
        </pc:grpChg>
        <pc:grpChg chg="add del mod">
          <ac:chgData name="Garcia Reyes Cristobal Enrique" userId="3d349593-ed6d-4219-8386-d1b8a7a2ff83" providerId="ADAL" clId="{711E373D-FC34-4CFA-A99C-DE9ED757336F}" dt="2024-11-14T17:59:08.908" v="1813" actId="478"/>
          <ac:grpSpMkLst>
            <pc:docMk/>
            <pc:sldMk cId="3166880503" sldId="469"/>
            <ac:grpSpMk id="71" creationId="{43CBE1EB-C4E8-13B8-D1CF-71CF0CB4A762}"/>
          </ac:grpSpMkLst>
        </pc:grpChg>
        <pc:grpChg chg="add del mod">
          <ac:chgData name="Garcia Reyes Cristobal Enrique" userId="3d349593-ed6d-4219-8386-d1b8a7a2ff83" providerId="ADAL" clId="{711E373D-FC34-4CFA-A99C-DE9ED757336F}" dt="2024-11-14T19:33:46.749" v="2823" actId="478"/>
          <ac:grpSpMkLst>
            <pc:docMk/>
            <pc:sldMk cId="3166880503" sldId="469"/>
            <ac:grpSpMk id="74" creationId="{DE865249-5443-B379-C05A-9A6A2489CA4A}"/>
          </ac:grpSpMkLst>
        </pc:grpChg>
        <pc:grpChg chg="add del mod">
          <ac:chgData name="Garcia Reyes Cristobal Enrique" userId="3d349593-ed6d-4219-8386-d1b8a7a2ff83" providerId="ADAL" clId="{711E373D-FC34-4CFA-A99C-DE9ED757336F}" dt="2024-11-14T17:59:08.908" v="1813" actId="478"/>
          <ac:grpSpMkLst>
            <pc:docMk/>
            <pc:sldMk cId="3166880503" sldId="469"/>
            <ac:grpSpMk id="77" creationId="{E78B9CB2-3E4F-7AEA-B841-F466401213D2}"/>
          </ac:grpSpMkLst>
        </pc:grpChg>
        <pc:grpChg chg="add mod">
          <ac:chgData name="Garcia Reyes Cristobal Enrique" userId="3d349593-ed6d-4219-8386-d1b8a7a2ff83" providerId="ADAL" clId="{711E373D-FC34-4CFA-A99C-DE9ED757336F}" dt="2024-11-14T20:25:10.884" v="3697" actId="1076"/>
          <ac:grpSpMkLst>
            <pc:docMk/>
            <pc:sldMk cId="3166880503" sldId="469"/>
            <ac:grpSpMk id="99" creationId="{FEA21C6C-C50B-4282-F234-BF033CAAD164}"/>
          </ac:grpSpMkLst>
        </pc:grpChg>
        <pc:grpChg chg="add mod">
          <ac:chgData name="Garcia Reyes Cristobal Enrique" userId="3d349593-ed6d-4219-8386-d1b8a7a2ff83" providerId="ADAL" clId="{711E373D-FC34-4CFA-A99C-DE9ED757336F}" dt="2024-11-14T20:25:19.808" v="3701" actId="1076"/>
          <ac:grpSpMkLst>
            <pc:docMk/>
            <pc:sldMk cId="3166880503" sldId="469"/>
            <ac:grpSpMk id="102" creationId="{93936172-0E4C-B671-661C-BDF6C95C5277}"/>
          </ac:grpSpMkLst>
        </pc:grpChg>
        <pc:grpChg chg="add mod">
          <ac:chgData name="Garcia Reyes Cristobal Enrique" userId="3d349593-ed6d-4219-8386-d1b8a7a2ff83" providerId="ADAL" clId="{711E373D-FC34-4CFA-A99C-DE9ED757336F}" dt="2024-11-14T20:25:27.912" v="3703" actId="1076"/>
          <ac:grpSpMkLst>
            <pc:docMk/>
            <pc:sldMk cId="3166880503" sldId="469"/>
            <ac:grpSpMk id="105" creationId="{69921F93-16E2-27CC-55E1-B21510B381AE}"/>
          </ac:grpSpMkLst>
        </pc:grpChg>
        <pc:grpChg chg="add mod">
          <ac:chgData name="Garcia Reyes Cristobal Enrique" userId="3d349593-ed6d-4219-8386-d1b8a7a2ff83" providerId="ADAL" clId="{711E373D-FC34-4CFA-A99C-DE9ED757336F}" dt="2024-11-14T20:25:36.674" v="3705" actId="1076"/>
          <ac:grpSpMkLst>
            <pc:docMk/>
            <pc:sldMk cId="3166880503" sldId="469"/>
            <ac:grpSpMk id="108" creationId="{39C10F12-47BC-8BAE-AC68-CD576150E135}"/>
          </ac:grpSpMkLst>
        </pc:grpChg>
        <pc:grpChg chg="add mod">
          <ac:chgData name="Garcia Reyes Cristobal Enrique" userId="3d349593-ed6d-4219-8386-d1b8a7a2ff83" providerId="ADAL" clId="{711E373D-FC34-4CFA-A99C-DE9ED757336F}" dt="2024-11-14T20:25:48.114" v="3709" actId="1076"/>
          <ac:grpSpMkLst>
            <pc:docMk/>
            <pc:sldMk cId="3166880503" sldId="469"/>
            <ac:grpSpMk id="111" creationId="{1312B54A-1DFA-64D0-EC5C-C0B1FEBEAADD}"/>
          </ac:grpSpMkLst>
        </pc:grpChg>
        <pc:grpChg chg="add mod">
          <ac:chgData name="Garcia Reyes Cristobal Enrique" userId="3d349593-ed6d-4219-8386-d1b8a7a2ff83" providerId="ADAL" clId="{711E373D-FC34-4CFA-A99C-DE9ED757336F}" dt="2024-11-14T20:25:54.341" v="3711" actId="1076"/>
          <ac:grpSpMkLst>
            <pc:docMk/>
            <pc:sldMk cId="3166880503" sldId="469"/>
            <ac:grpSpMk id="114" creationId="{DD1E619B-D859-F593-7216-957D4067A8F9}"/>
          </ac:grpSpMkLst>
        </pc:grpChg>
        <pc:grpChg chg="add mod">
          <ac:chgData name="Garcia Reyes Cristobal Enrique" userId="3d349593-ed6d-4219-8386-d1b8a7a2ff83" providerId="ADAL" clId="{711E373D-FC34-4CFA-A99C-DE9ED757336F}" dt="2024-11-14T20:26:01.220" v="3713" actId="1076"/>
          <ac:grpSpMkLst>
            <pc:docMk/>
            <pc:sldMk cId="3166880503" sldId="469"/>
            <ac:grpSpMk id="117" creationId="{80651F7D-1BBE-C498-3766-65AF8A62EC7F}"/>
          </ac:grpSpMkLst>
        </pc:grpChg>
        <pc:grpChg chg="add mod">
          <ac:chgData name="Garcia Reyes Cristobal Enrique" userId="3d349593-ed6d-4219-8386-d1b8a7a2ff83" providerId="ADAL" clId="{711E373D-FC34-4CFA-A99C-DE9ED757336F}" dt="2024-11-14T20:32:06.105" v="3772" actId="1076"/>
          <ac:grpSpMkLst>
            <pc:docMk/>
            <pc:sldMk cId="3166880503" sldId="469"/>
            <ac:grpSpMk id="120" creationId="{EF64A8CC-F531-E31F-E5B5-CB9960C634AA}"/>
          </ac:grpSpMkLst>
        </pc:grpChg>
        <pc:graphicFrameChg chg="add del mod modGraphic">
          <ac:chgData name="Garcia Reyes Cristobal Enrique" userId="3d349593-ed6d-4219-8386-d1b8a7a2ff83" providerId="ADAL" clId="{711E373D-FC34-4CFA-A99C-DE9ED757336F}" dt="2024-11-14T17:53:02.984" v="1786" actId="478"/>
          <ac:graphicFrameMkLst>
            <pc:docMk/>
            <pc:sldMk cId="3166880503" sldId="469"/>
            <ac:graphicFrameMk id="5" creationId="{7B92F8D7-65E0-C6B4-3E74-F5E0D9BF8553}"/>
          </ac:graphicFrameMkLst>
        </pc:graphicFrameChg>
        <pc:graphicFrameChg chg="add mod modGraphic">
          <ac:chgData name="Garcia Reyes Cristobal Enrique" userId="3d349593-ed6d-4219-8386-d1b8a7a2ff83" providerId="ADAL" clId="{711E373D-FC34-4CFA-A99C-DE9ED757336F}" dt="2024-11-14T18:51:27.829" v="2253" actId="20577"/>
          <ac:graphicFrameMkLst>
            <pc:docMk/>
            <pc:sldMk cId="3166880503" sldId="469"/>
            <ac:graphicFrameMk id="17" creationId="{CCED8459-CEDC-CC03-84EE-043A39B66AAB}"/>
          </ac:graphicFrameMkLst>
        </pc:graphicFrameChg>
        <pc:picChg chg="mod">
          <ac:chgData name="Garcia Reyes Cristobal Enrique" userId="3d349593-ed6d-4219-8386-d1b8a7a2ff83" providerId="ADAL" clId="{711E373D-FC34-4CFA-A99C-DE9ED757336F}" dt="2024-11-14T17:56:32.784" v="1805"/>
          <ac:picMkLst>
            <pc:docMk/>
            <pc:sldMk cId="3166880503" sldId="469"/>
            <ac:picMk id="21" creationId="{F5BE7F8F-7642-CBE0-46D9-5A8247F6D631}"/>
          </ac:picMkLst>
        </pc:picChg>
        <pc:picChg chg="mod">
          <ac:chgData name="Garcia Reyes Cristobal Enrique" userId="3d349593-ed6d-4219-8386-d1b8a7a2ff83" providerId="ADAL" clId="{711E373D-FC34-4CFA-A99C-DE9ED757336F}" dt="2024-11-14T17:56:32.784" v="1805"/>
          <ac:picMkLst>
            <pc:docMk/>
            <pc:sldMk cId="3166880503" sldId="469"/>
            <ac:picMk id="24" creationId="{B8AEC47D-D279-F8B2-05FA-7AC7E7786082}"/>
          </ac:picMkLst>
        </pc:picChg>
        <pc:picChg chg="mod">
          <ac:chgData name="Garcia Reyes Cristobal Enrique" userId="3d349593-ed6d-4219-8386-d1b8a7a2ff83" providerId="ADAL" clId="{711E373D-FC34-4CFA-A99C-DE9ED757336F}" dt="2024-11-14T17:56:32.784" v="1805"/>
          <ac:picMkLst>
            <pc:docMk/>
            <pc:sldMk cId="3166880503" sldId="469"/>
            <ac:picMk id="27" creationId="{10BC4002-D80E-9178-94E9-A340F651B5DD}"/>
          </ac:picMkLst>
        </pc:picChg>
        <pc:picChg chg="mod">
          <ac:chgData name="Garcia Reyes Cristobal Enrique" userId="3d349593-ed6d-4219-8386-d1b8a7a2ff83" providerId="ADAL" clId="{711E373D-FC34-4CFA-A99C-DE9ED757336F}" dt="2024-11-14T17:56:32.784" v="1805"/>
          <ac:picMkLst>
            <pc:docMk/>
            <pc:sldMk cId="3166880503" sldId="469"/>
            <ac:picMk id="30" creationId="{9D7A755A-E246-3F99-47F2-A0CCFFB1EFD1}"/>
          </ac:picMkLst>
        </pc:picChg>
        <pc:picChg chg="mod">
          <ac:chgData name="Garcia Reyes Cristobal Enrique" userId="3d349593-ed6d-4219-8386-d1b8a7a2ff83" providerId="ADAL" clId="{711E373D-FC34-4CFA-A99C-DE9ED757336F}" dt="2024-11-14T17:56:32.784" v="1805"/>
          <ac:picMkLst>
            <pc:docMk/>
            <pc:sldMk cId="3166880503" sldId="469"/>
            <ac:picMk id="33" creationId="{CC00DC30-C521-6C39-024C-644F298FE31A}"/>
          </ac:picMkLst>
        </pc:picChg>
        <pc:picChg chg="mod">
          <ac:chgData name="Garcia Reyes Cristobal Enrique" userId="3d349593-ed6d-4219-8386-d1b8a7a2ff83" providerId="ADAL" clId="{711E373D-FC34-4CFA-A99C-DE9ED757336F}" dt="2024-11-14T17:56:32.784" v="1805"/>
          <ac:picMkLst>
            <pc:docMk/>
            <pc:sldMk cId="3166880503" sldId="469"/>
            <ac:picMk id="36" creationId="{B314211F-FE9E-4C84-31AC-74623EF78410}"/>
          </ac:picMkLst>
        </pc:picChg>
        <pc:picChg chg="mod">
          <ac:chgData name="Garcia Reyes Cristobal Enrique" userId="3d349593-ed6d-4219-8386-d1b8a7a2ff83" providerId="ADAL" clId="{711E373D-FC34-4CFA-A99C-DE9ED757336F}" dt="2024-11-14T17:59:42.307" v="1821" actId="1076"/>
          <ac:picMkLst>
            <pc:docMk/>
            <pc:sldMk cId="3166880503" sldId="469"/>
            <ac:picMk id="39" creationId="{C2F254D3-D5C5-813C-7F91-0D32596426BE}"/>
          </ac:picMkLst>
        </pc:picChg>
        <pc:picChg chg="mod">
          <ac:chgData name="Garcia Reyes Cristobal Enrique" userId="3d349593-ed6d-4219-8386-d1b8a7a2ff83" providerId="ADAL" clId="{711E373D-FC34-4CFA-A99C-DE9ED757336F}" dt="2024-11-14T17:56:32.784" v="1805"/>
          <ac:picMkLst>
            <pc:docMk/>
            <pc:sldMk cId="3166880503" sldId="469"/>
            <ac:picMk id="43" creationId="{DFD06B19-2322-F021-160E-64E44C31BB7F}"/>
          </ac:picMkLst>
        </pc:picChg>
        <pc:picChg chg="mod">
          <ac:chgData name="Garcia Reyes Cristobal Enrique" userId="3d349593-ed6d-4219-8386-d1b8a7a2ff83" providerId="ADAL" clId="{711E373D-FC34-4CFA-A99C-DE9ED757336F}" dt="2024-11-14T17:56:32.784" v="1805"/>
          <ac:picMkLst>
            <pc:docMk/>
            <pc:sldMk cId="3166880503" sldId="469"/>
            <ac:picMk id="45" creationId="{8423DE91-6C1D-7530-859A-FDF60F532F34}"/>
          </ac:picMkLst>
        </pc:picChg>
        <pc:picChg chg="mod">
          <ac:chgData name="Garcia Reyes Cristobal Enrique" userId="3d349593-ed6d-4219-8386-d1b8a7a2ff83" providerId="ADAL" clId="{711E373D-FC34-4CFA-A99C-DE9ED757336F}" dt="2024-11-14T17:56:32.784" v="1805"/>
          <ac:picMkLst>
            <pc:docMk/>
            <pc:sldMk cId="3166880503" sldId="469"/>
            <ac:picMk id="48" creationId="{0C1C6B9E-7A7C-582F-032C-87847676D151}"/>
          </ac:picMkLst>
        </pc:picChg>
        <pc:picChg chg="mod">
          <ac:chgData name="Garcia Reyes Cristobal Enrique" userId="3d349593-ed6d-4219-8386-d1b8a7a2ff83" providerId="ADAL" clId="{711E373D-FC34-4CFA-A99C-DE9ED757336F}" dt="2024-11-14T17:56:32.784" v="1805"/>
          <ac:picMkLst>
            <pc:docMk/>
            <pc:sldMk cId="3166880503" sldId="469"/>
            <ac:picMk id="51" creationId="{A3329772-2A29-E579-1B5D-7F688F4BADBE}"/>
          </ac:picMkLst>
        </pc:picChg>
        <pc:picChg chg="mod">
          <ac:chgData name="Garcia Reyes Cristobal Enrique" userId="3d349593-ed6d-4219-8386-d1b8a7a2ff83" providerId="ADAL" clId="{711E373D-FC34-4CFA-A99C-DE9ED757336F}" dt="2024-11-14T17:56:32.784" v="1805"/>
          <ac:picMkLst>
            <pc:docMk/>
            <pc:sldMk cId="3166880503" sldId="469"/>
            <ac:picMk id="54" creationId="{B7443BEF-FED7-E9F5-6E46-D842471FE2E4}"/>
          </ac:picMkLst>
        </pc:picChg>
        <pc:picChg chg="mod">
          <ac:chgData name="Garcia Reyes Cristobal Enrique" userId="3d349593-ed6d-4219-8386-d1b8a7a2ff83" providerId="ADAL" clId="{711E373D-FC34-4CFA-A99C-DE9ED757336F}" dt="2024-11-14T17:56:32.784" v="1805"/>
          <ac:picMkLst>
            <pc:docMk/>
            <pc:sldMk cId="3166880503" sldId="469"/>
            <ac:picMk id="57" creationId="{479663BF-0B4F-4D0C-24A1-CF93618A1163}"/>
          </ac:picMkLst>
        </pc:picChg>
        <pc:picChg chg="mod">
          <ac:chgData name="Garcia Reyes Cristobal Enrique" userId="3d349593-ed6d-4219-8386-d1b8a7a2ff83" providerId="ADAL" clId="{711E373D-FC34-4CFA-A99C-DE9ED757336F}" dt="2024-11-14T17:56:32.784" v="1805"/>
          <ac:picMkLst>
            <pc:docMk/>
            <pc:sldMk cId="3166880503" sldId="469"/>
            <ac:picMk id="60" creationId="{E8A2512D-8683-87A3-C16A-CF6E6C08838B}"/>
          </ac:picMkLst>
        </pc:picChg>
        <pc:picChg chg="mod">
          <ac:chgData name="Garcia Reyes Cristobal Enrique" userId="3d349593-ed6d-4219-8386-d1b8a7a2ff83" providerId="ADAL" clId="{711E373D-FC34-4CFA-A99C-DE9ED757336F}" dt="2024-11-14T17:56:32.784" v="1805"/>
          <ac:picMkLst>
            <pc:docMk/>
            <pc:sldMk cId="3166880503" sldId="469"/>
            <ac:picMk id="63" creationId="{5E673166-F265-5A90-CD31-F58528E8DFBA}"/>
          </ac:picMkLst>
        </pc:picChg>
        <pc:picChg chg="mod">
          <ac:chgData name="Garcia Reyes Cristobal Enrique" userId="3d349593-ed6d-4219-8386-d1b8a7a2ff83" providerId="ADAL" clId="{711E373D-FC34-4CFA-A99C-DE9ED757336F}" dt="2024-11-14T17:56:32.784" v="1805"/>
          <ac:picMkLst>
            <pc:docMk/>
            <pc:sldMk cId="3166880503" sldId="469"/>
            <ac:picMk id="66" creationId="{2D1D79B7-6932-E6DC-143E-05D0E3F5C7D2}"/>
          </ac:picMkLst>
        </pc:picChg>
        <pc:picChg chg="mod">
          <ac:chgData name="Garcia Reyes Cristobal Enrique" userId="3d349593-ed6d-4219-8386-d1b8a7a2ff83" providerId="ADAL" clId="{711E373D-FC34-4CFA-A99C-DE9ED757336F}" dt="2024-11-14T17:56:32.784" v="1805"/>
          <ac:picMkLst>
            <pc:docMk/>
            <pc:sldMk cId="3166880503" sldId="469"/>
            <ac:picMk id="69" creationId="{8206E2D1-631D-436C-1BCE-E94CED3B15BC}"/>
          </ac:picMkLst>
        </pc:picChg>
        <pc:picChg chg="mod">
          <ac:chgData name="Garcia Reyes Cristobal Enrique" userId="3d349593-ed6d-4219-8386-d1b8a7a2ff83" providerId="ADAL" clId="{711E373D-FC34-4CFA-A99C-DE9ED757336F}" dt="2024-11-14T17:56:32.784" v="1805"/>
          <ac:picMkLst>
            <pc:docMk/>
            <pc:sldMk cId="3166880503" sldId="469"/>
            <ac:picMk id="72" creationId="{A14C2992-C461-D775-806E-FF2DBF694882}"/>
          </ac:picMkLst>
        </pc:picChg>
        <pc:picChg chg="mod">
          <ac:chgData name="Garcia Reyes Cristobal Enrique" userId="3d349593-ed6d-4219-8386-d1b8a7a2ff83" providerId="ADAL" clId="{711E373D-FC34-4CFA-A99C-DE9ED757336F}" dt="2024-11-14T17:56:32.784" v="1805"/>
          <ac:picMkLst>
            <pc:docMk/>
            <pc:sldMk cId="3166880503" sldId="469"/>
            <ac:picMk id="75" creationId="{47B9C125-E987-1ECF-9D72-E95B5B11A5C6}"/>
          </ac:picMkLst>
        </pc:picChg>
        <pc:picChg chg="mod">
          <ac:chgData name="Garcia Reyes Cristobal Enrique" userId="3d349593-ed6d-4219-8386-d1b8a7a2ff83" providerId="ADAL" clId="{711E373D-FC34-4CFA-A99C-DE9ED757336F}" dt="2024-11-14T17:56:32.784" v="1805"/>
          <ac:picMkLst>
            <pc:docMk/>
            <pc:sldMk cId="3166880503" sldId="469"/>
            <ac:picMk id="78" creationId="{B2392FCB-3E2A-9613-777A-62F91E0EB854}"/>
          </ac:picMkLst>
        </pc:picChg>
        <pc:picChg chg="add del mod">
          <ac:chgData name="Garcia Reyes Cristobal Enrique" userId="3d349593-ed6d-4219-8386-d1b8a7a2ff83" providerId="ADAL" clId="{711E373D-FC34-4CFA-A99C-DE9ED757336F}" dt="2024-11-14T18:03:50.757" v="1824" actId="478"/>
          <ac:picMkLst>
            <pc:docMk/>
            <pc:sldMk cId="3166880503" sldId="469"/>
            <ac:picMk id="81" creationId="{08BD2452-94CE-945F-6788-EA3DAB439294}"/>
          </ac:picMkLst>
        </pc:picChg>
        <pc:picChg chg="add del mod">
          <ac:chgData name="Garcia Reyes Cristobal Enrique" userId="3d349593-ed6d-4219-8386-d1b8a7a2ff83" providerId="ADAL" clId="{711E373D-FC34-4CFA-A99C-DE9ED757336F}" dt="2024-11-14T18:04:03.059" v="1826" actId="478"/>
          <ac:picMkLst>
            <pc:docMk/>
            <pc:sldMk cId="3166880503" sldId="469"/>
            <ac:picMk id="82" creationId="{FDA0FEFE-02A6-236A-D46D-AEBBB3BD962C}"/>
          </ac:picMkLst>
        </pc:picChg>
        <pc:picChg chg="add del mod">
          <ac:chgData name="Garcia Reyes Cristobal Enrique" userId="3d349593-ed6d-4219-8386-d1b8a7a2ff83" providerId="ADAL" clId="{711E373D-FC34-4CFA-A99C-DE9ED757336F}" dt="2024-11-14T20:26:14.920" v="3717" actId="478"/>
          <ac:picMkLst>
            <pc:docMk/>
            <pc:sldMk cId="3166880503" sldId="469"/>
            <ac:picMk id="83" creationId="{210A8121-2C20-DF99-81E0-76CA5C99792A}"/>
          </ac:picMkLst>
        </pc:picChg>
        <pc:picChg chg="add del mod">
          <ac:chgData name="Garcia Reyes Cristobal Enrique" userId="3d349593-ed6d-4219-8386-d1b8a7a2ff83" providerId="ADAL" clId="{711E373D-FC34-4CFA-A99C-DE9ED757336F}" dt="2024-11-14T18:03:50.757" v="1824" actId="478"/>
          <ac:picMkLst>
            <pc:docMk/>
            <pc:sldMk cId="3166880503" sldId="469"/>
            <ac:picMk id="84" creationId="{EF9E00B4-5E4B-78EB-85CA-A3E28E692C95}"/>
          </ac:picMkLst>
        </pc:picChg>
        <pc:picChg chg="add del mod">
          <ac:chgData name="Garcia Reyes Cristobal Enrique" userId="3d349593-ed6d-4219-8386-d1b8a7a2ff83" providerId="ADAL" clId="{711E373D-FC34-4CFA-A99C-DE9ED757336F}" dt="2024-11-14T20:26:14.920" v="3717" actId="478"/>
          <ac:picMkLst>
            <pc:docMk/>
            <pc:sldMk cId="3166880503" sldId="469"/>
            <ac:picMk id="85" creationId="{5709C2F0-8BCB-229D-561C-1232EA2B3A2C}"/>
          </ac:picMkLst>
        </pc:picChg>
        <pc:picChg chg="add del mod">
          <ac:chgData name="Garcia Reyes Cristobal Enrique" userId="3d349593-ed6d-4219-8386-d1b8a7a2ff83" providerId="ADAL" clId="{711E373D-FC34-4CFA-A99C-DE9ED757336F}" dt="2024-11-14T18:03:58.687" v="1825" actId="478"/>
          <ac:picMkLst>
            <pc:docMk/>
            <pc:sldMk cId="3166880503" sldId="469"/>
            <ac:picMk id="86" creationId="{D6B64EE8-2CFA-6893-F8B7-A4FB915C6DDC}"/>
          </ac:picMkLst>
        </pc:picChg>
        <pc:picChg chg="add del mod">
          <ac:chgData name="Garcia Reyes Cristobal Enrique" userId="3d349593-ed6d-4219-8386-d1b8a7a2ff83" providerId="ADAL" clId="{711E373D-FC34-4CFA-A99C-DE9ED757336F}" dt="2024-11-14T20:26:14.920" v="3717" actId="478"/>
          <ac:picMkLst>
            <pc:docMk/>
            <pc:sldMk cId="3166880503" sldId="469"/>
            <ac:picMk id="87" creationId="{871B0EB2-A740-29BC-B026-7A08356BCB2D}"/>
          </ac:picMkLst>
        </pc:picChg>
        <pc:picChg chg="add del mod">
          <ac:chgData name="Garcia Reyes Cristobal Enrique" userId="3d349593-ed6d-4219-8386-d1b8a7a2ff83" providerId="ADAL" clId="{711E373D-FC34-4CFA-A99C-DE9ED757336F}" dt="2024-11-14T18:04:29.884" v="1827" actId="478"/>
          <ac:picMkLst>
            <pc:docMk/>
            <pc:sldMk cId="3166880503" sldId="469"/>
            <ac:picMk id="88" creationId="{70298AB0-90F3-0B9D-E233-BD75C4EE4CA2}"/>
          </ac:picMkLst>
        </pc:picChg>
        <pc:picChg chg="add del mod modCrop">
          <ac:chgData name="Garcia Reyes Cristobal Enrique" userId="3d349593-ed6d-4219-8386-d1b8a7a2ff83" providerId="ADAL" clId="{711E373D-FC34-4CFA-A99C-DE9ED757336F}" dt="2024-11-14T20:26:14.920" v="3717" actId="478"/>
          <ac:picMkLst>
            <pc:docMk/>
            <pc:sldMk cId="3166880503" sldId="469"/>
            <ac:picMk id="96" creationId="{9917721D-88A0-0850-2218-563D1BAA74D3}"/>
          </ac:picMkLst>
        </pc:picChg>
        <pc:picChg chg="mod">
          <ac:chgData name="Garcia Reyes Cristobal Enrique" userId="3d349593-ed6d-4219-8386-d1b8a7a2ff83" providerId="ADAL" clId="{711E373D-FC34-4CFA-A99C-DE9ED757336F}" dt="2024-11-14T20:25:07.250" v="3696"/>
          <ac:picMkLst>
            <pc:docMk/>
            <pc:sldMk cId="3166880503" sldId="469"/>
            <ac:picMk id="100" creationId="{46611980-C391-BE5C-7FA5-EDA6ADE85765}"/>
          </ac:picMkLst>
        </pc:picChg>
        <pc:picChg chg="mod">
          <ac:chgData name="Garcia Reyes Cristobal Enrique" userId="3d349593-ed6d-4219-8386-d1b8a7a2ff83" providerId="ADAL" clId="{711E373D-FC34-4CFA-A99C-DE9ED757336F}" dt="2024-11-14T20:25:14.906" v="3700"/>
          <ac:picMkLst>
            <pc:docMk/>
            <pc:sldMk cId="3166880503" sldId="469"/>
            <ac:picMk id="103" creationId="{41B11E65-F38D-B407-6349-2DD0DE1BDF17}"/>
          </ac:picMkLst>
        </pc:picChg>
        <pc:picChg chg="mod">
          <ac:chgData name="Garcia Reyes Cristobal Enrique" userId="3d349593-ed6d-4219-8386-d1b8a7a2ff83" providerId="ADAL" clId="{711E373D-FC34-4CFA-A99C-DE9ED757336F}" dt="2024-11-14T20:25:24.307" v="3702"/>
          <ac:picMkLst>
            <pc:docMk/>
            <pc:sldMk cId="3166880503" sldId="469"/>
            <ac:picMk id="106" creationId="{9B2B5D00-79F8-2089-DDAB-2419E8B21407}"/>
          </ac:picMkLst>
        </pc:picChg>
        <pc:picChg chg="mod">
          <ac:chgData name="Garcia Reyes Cristobal Enrique" userId="3d349593-ed6d-4219-8386-d1b8a7a2ff83" providerId="ADAL" clId="{711E373D-FC34-4CFA-A99C-DE9ED757336F}" dt="2024-11-14T20:25:32.607" v="3704"/>
          <ac:picMkLst>
            <pc:docMk/>
            <pc:sldMk cId="3166880503" sldId="469"/>
            <ac:picMk id="109" creationId="{E4D0A873-413B-90D9-22D8-43FBDF4850CC}"/>
          </ac:picMkLst>
        </pc:picChg>
        <pc:picChg chg="mod">
          <ac:chgData name="Garcia Reyes Cristobal Enrique" userId="3d349593-ed6d-4219-8386-d1b8a7a2ff83" providerId="ADAL" clId="{711E373D-FC34-4CFA-A99C-DE9ED757336F}" dt="2024-11-14T20:25:38.140" v="3706"/>
          <ac:picMkLst>
            <pc:docMk/>
            <pc:sldMk cId="3166880503" sldId="469"/>
            <ac:picMk id="112" creationId="{E6678CF0-7F28-E293-FE2D-1AFD39D8EA1B}"/>
          </ac:picMkLst>
        </pc:picChg>
        <pc:picChg chg="mod">
          <ac:chgData name="Garcia Reyes Cristobal Enrique" userId="3d349593-ed6d-4219-8386-d1b8a7a2ff83" providerId="ADAL" clId="{711E373D-FC34-4CFA-A99C-DE9ED757336F}" dt="2024-11-14T20:25:50.133" v="3710"/>
          <ac:picMkLst>
            <pc:docMk/>
            <pc:sldMk cId="3166880503" sldId="469"/>
            <ac:picMk id="115" creationId="{6149E873-3662-BF7A-E06E-88571EC64398}"/>
          </ac:picMkLst>
        </pc:picChg>
        <pc:picChg chg="mod">
          <ac:chgData name="Garcia Reyes Cristobal Enrique" userId="3d349593-ed6d-4219-8386-d1b8a7a2ff83" providerId="ADAL" clId="{711E373D-FC34-4CFA-A99C-DE9ED757336F}" dt="2024-11-14T20:25:57.734" v="3712"/>
          <ac:picMkLst>
            <pc:docMk/>
            <pc:sldMk cId="3166880503" sldId="469"/>
            <ac:picMk id="118" creationId="{F3EBA6B1-B667-DB86-926A-0E5494A2B36F}"/>
          </ac:picMkLst>
        </pc:picChg>
        <pc:picChg chg="mod">
          <ac:chgData name="Garcia Reyes Cristobal Enrique" userId="3d349593-ed6d-4219-8386-d1b8a7a2ff83" providerId="ADAL" clId="{711E373D-FC34-4CFA-A99C-DE9ED757336F}" dt="2024-11-14T20:26:02.485" v="3714"/>
          <ac:picMkLst>
            <pc:docMk/>
            <pc:sldMk cId="3166880503" sldId="469"/>
            <ac:picMk id="121" creationId="{3B6C8DF7-E0D2-AF44-4183-C6F2FB7A2D1F}"/>
          </ac:picMkLst>
        </pc:picChg>
      </pc:sldChg>
      <pc:sldChg chg="modSp add mod">
        <pc:chgData name="Garcia Reyes Cristobal Enrique" userId="3d349593-ed6d-4219-8386-d1b8a7a2ff83" providerId="ADAL" clId="{711E373D-FC34-4CFA-A99C-DE9ED757336F}" dt="2024-11-13T23:48:48.516" v="861" actId="20577"/>
        <pc:sldMkLst>
          <pc:docMk/>
          <pc:sldMk cId="1765414655" sldId="470"/>
        </pc:sldMkLst>
        <pc:spChg chg="mod">
          <ac:chgData name="Garcia Reyes Cristobal Enrique" userId="3d349593-ed6d-4219-8386-d1b8a7a2ff83" providerId="ADAL" clId="{711E373D-FC34-4CFA-A99C-DE9ED757336F}" dt="2024-11-13T23:48:48.516" v="861" actId="20577"/>
          <ac:spMkLst>
            <pc:docMk/>
            <pc:sldMk cId="1765414655" sldId="470"/>
            <ac:spMk id="2" creationId="{F2425AEC-7657-D3A9-0EB7-1A18021A8E7B}"/>
          </ac:spMkLst>
        </pc:spChg>
      </pc:sldChg>
      <pc:sldChg chg="modSp add mod">
        <pc:chgData name="Garcia Reyes Cristobal Enrique" userId="3d349593-ed6d-4219-8386-d1b8a7a2ff83" providerId="ADAL" clId="{711E373D-FC34-4CFA-A99C-DE9ED757336F}" dt="2024-11-14T17:47:19.985" v="1570" actId="20577"/>
        <pc:sldMkLst>
          <pc:docMk/>
          <pc:sldMk cId="2792906751" sldId="471"/>
        </pc:sldMkLst>
        <pc:spChg chg="mod">
          <ac:chgData name="Garcia Reyes Cristobal Enrique" userId="3d349593-ed6d-4219-8386-d1b8a7a2ff83" providerId="ADAL" clId="{711E373D-FC34-4CFA-A99C-DE9ED757336F}" dt="2024-11-13T23:06:20.702" v="124" actId="20577"/>
          <ac:spMkLst>
            <pc:docMk/>
            <pc:sldMk cId="2792906751" sldId="471"/>
            <ac:spMk id="2" creationId="{E445FEE0-295E-F661-EE79-097F82F6C54E}"/>
          </ac:spMkLst>
        </pc:spChg>
        <pc:spChg chg="mod">
          <ac:chgData name="Garcia Reyes Cristobal Enrique" userId="3d349593-ed6d-4219-8386-d1b8a7a2ff83" providerId="ADAL" clId="{711E373D-FC34-4CFA-A99C-DE9ED757336F}" dt="2024-11-14T17:47:19.985" v="1570" actId="20577"/>
          <ac:spMkLst>
            <pc:docMk/>
            <pc:sldMk cId="2792906751" sldId="471"/>
            <ac:spMk id="4" creationId="{9AB1C6E4-F9A8-A16F-4898-28B9FF1E786F}"/>
          </ac:spMkLst>
        </pc:spChg>
      </pc:sldChg>
      <pc:sldChg chg="modSp add mod ord">
        <pc:chgData name="Garcia Reyes Cristobal Enrique" userId="3d349593-ed6d-4219-8386-d1b8a7a2ff83" providerId="ADAL" clId="{711E373D-FC34-4CFA-A99C-DE9ED757336F}" dt="2024-11-14T20:11:30.357" v="3556" actId="20577"/>
        <pc:sldMkLst>
          <pc:docMk/>
          <pc:sldMk cId="1991888624" sldId="472"/>
        </pc:sldMkLst>
        <pc:spChg chg="mod">
          <ac:chgData name="Garcia Reyes Cristobal Enrique" userId="3d349593-ed6d-4219-8386-d1b8a7a2ff83" providerId="ADAL" clId="{711E373D-FC34-4CFA-A99C-DE9ED757336F}" dt="2024-11-14T20:11:30.357" v="3556" actId="20577"/>
          <ac:spMkLst>
            <pc:docMk/>
            <pc:sldMk cId="1991888624" sldId="472"/>
            <ac:spMk id="4" creationId="{24827D61-719E-6794-84F0-DD0BF14BBB24}"/>
          </ac:spMkLst>
        </pc:spChg>
      </pc:sldChg>
      <pc:sldChg chg="add del">
        <pc:chgData name="Garcia Reyes Cristobal Enrique" userId="3d349593-ed6d-4219-8386-d1b8a7a2ff83" providerId="ADAL" clId="{711E373D-FC34-4CFA-A99C-DE9ED757336F}" dt="2024-11-13T23:34:06.147" v="664" actId="47"/>
        <pc:sldMkLst>
          <pc:docMk/>
          <pc:sldMk cId="4104639074" sldId="472"/>
        </pc:sldMkLst>
      </pc:sldChg>
      <pc:sldChg chg="delSp add mod ord setBg delDesignElem modShow">
        <pc:chgData name="Garcia Reyes Cristobal Enrique" userId="3d349593-ed6d-4219-8386-d1b8a7a2ff83" providerId="ADAL" clId="{711E373D-FC34-4CFA-A99C-DE9ED757336F}" dt="2024-11-13T23:44:46.942" v="806"/>
        <pc:sldMkLst>
          <pc:docMk/>
          <pc:sldMk cId="4241095867" sldId="2147475220"/>
        </pc:sldMkLst>
        <pc:cxnChg chg="del">
          <ac:chgData name="Garcia Reyes Cristobal Enrique" userId="3d349593-ed6d-4219-8386-d1b8a7a2ff83" providerId="ADAL" clId="{711E373D-FC34-4CFA-A99C-DE9ED757336F}" dt="2024-11-13T23:41:03.702" v="802"/>
          <ac:cxnSpMkLst>
            <pc:docMk/>
            <pc:sldMk cId="4241095867" sldId="2147475220"/>
            <ac:cxnSpMk id="13" creationId="{D2C4353C-C927-1758-0BEF-21E9E0D81614}"/>
          </ac:cxnSpMkLst>
        </pc:cxnChg>
      </pc:sldChg>
      <pc:sldChg chg="add">
        <pc:chgData name="Garcia Reyes Cristobal Enrique" userId="3d349593-ed6d-4219-8386-d1b8a7a2ff83" providerId="ADAL" clId="{711E373D-FC34-4CFA-A99C-DE9ED757336F}" dt="2024-11-14T18:03:25.721" v="1822"/>
        <pc:sldMkLst>
          <pc:docMk/>
          <pc:sldMk cId="3363814691" sldId="2147475230"/>
        </pc:sldMkLst>
      </pc:sldChg>
      <pc:sldChg chg="addSp delSp modSp add mod ord addAnim delAnim modShow">
        <pc:chgData name="Garcia Reyes Cristobal Enrique" userId="3d349593-ed6d-4219-8386-d1b8a7a2ff83" providerId="ADAL" clId="{711E373D-FC34-4CFA-A99C-DE9ED757336F}" dt="2024-11-14T19:33:18.213" v="2822" actId="207"/>
        <pc:sldMkLst>
          <pc:docMk/>
          <pc:sldMk cId="3307057780" sldId="2147475235"/>
        </pc:sldMkLst>
        <pc:spChg chg="add mod">
          <ac:chgData name="Garcia Reyes Cristobal Enrique" userId="3d349593-ed6d-4219-8386-d1b8a7a2ff83" providerId="ADAL" clId="{711E373D-FC34-4CFA-A99C-DE9ED757336F}" dt="2024-11-14T19:33:18.213" v="2822" actId="207"/>
          <ac:spMkLst>
            <pc:docMk/>
            <pc:sldMk cId="3307057780" sldId="2147475235"/>
            <ac:spMk id="7" creationId="{657F9765-6AC0-C1E2-DF5D-E733B9DBF8BC}"/>
          </ac:spMkLst>
        </pc:spChg>
        <pc:spChg chg="add del">
          <ac:chgData name="Garcia Reyes Cristobal Enrique" userId="3d349593-ed6d-4219-8386-d1b8a7a2ff83" providerId="ADAL" clId="{711E373D-FC34-4CFA-A99C-DE9ED757336F}" dt="2024-11-14T19:32:37.960" v="2817" actId="478"/>
          <ac:spMkLst>
            <pc:docMk/>
            <pc:sldMk cId="3307057780" sldId="2147475235"/>
            <ac:spMk id="10" creationId="{F87A7545-AD03-D9C9-88EE-A8715D38C021}"/>
          </ac:spMkLst>
        </pc:spChg>
        <pc:picChg chg="add del">
          <ac:chgData name="Garcia Reyes Cristobal Enrique" userId="3d349593-ed6d-4219-8386-d1b8a7a2ff83" providerId="ADAL" clId="{711E373D-FC34-4CFA-A99C-DE9ED757336F}" dt="2024-11-14T19:32:37.960" v="2817" actId="478"/>
          <ac:picMkLst>
            <pc:docMk/>
            <pc:sldMk cId="3307057780" sldId="2147475235"/>
            <ac:picMk id="9" creationId="{0DD450AA-7DDB-F928-D38A-58CE3E817C99}"/>
          </ac:picMkLst>
        </pc:picChg>
        <pc:picChg chg="mod">
          <ac:chgData name="Garcia Reyes Cristobal Enrique" userId="3d349593-ed6d-4219-8386-d1b8a7a2ff83" providerId="ADAL" clId="{711E373D-FC34-4CFA-A99C-DE9ED757336F}" dt="2024-11-14T17:54:46.167" v="1804" actId="1076"/>
          <ac:picMkLst>
            <pc:docMk/>
            <pc:sldMk cId="3307057780" sldId="2147475235"/>
            <ac:picMk id="19" creationId="{072F7B12-C1BD-EFEF-24C3-6B77EAD41E91}"/>
          </ac:picMkLst>
        </pc:picChg>
      </pc:sldChg>
      <pc:sldChg chg="modSp add mod">
        <pc:chgData name="Garcia Reyes Cristobal Enrique" userId="3d349593-ed6d-4219-8386-d1b8a7a2ff83" providerId="ADAL" clId="{711E373D-FC34-4CFA-A99C-DE9ED757336F}" dt="2024-11-14T21:46:49.634" v="3831"/>
        <pc:sldMkLst>
          <pc:docMk/>
          <pc:sldMk cId="337773872" sldId="2147475236"/>
        </pc:sldMkLst>
        <pc:spChg chg="mod">
          <ac:chgData name="Garcia Reyes Cristobal Enrique" userId="3d349593-ed6d-4219-8386-d1b8a7a2ff83" providerId="ADAL" clId="{711E373D-FC34-4CFA-A99C-DE9ED757336F}" dt="2024-11-13T23:57:16.851" v="948" actId="20577"/>
          <ac:spMkLst>
            <pc:docMk/>
            <pc:sldMk cId="337773872" sldId="2147475236"/>
            <ac:spMk id="4" creationId="{24827D61-719E-6794-84F0-DD0BF14BBB24}"/>
          </ac:spMkLst>
        </pc:spChg>
        <pc:graphicFrameChg chg="mod">
          <ac:chgData name="Garcia Reyes Cristobal Enrique" userId="3d349593-ed6d-4219-8386-d1b8a7a2ff83" providerId="ADAL" clId="{711E373D-FC34-4CFA-A99C-DE9ED757336F}" dt="2024-11-14T21:46:49.634" v="3831"/>
          <ac:graphicFrameMkLst>
            <pc:docMk/>
            <pc:sldMk cId="337773872" sldId="2147475236"/>
            <ac:graphicFrameMk id="8" creationId="{4CCBF129-15E5-9C21-10DC-3737E0A8633A}"/>
          </ac:graphicFrameMkLst>
        </pc:graphicFrameChg>
      </pc:sldChg>
      <pc:sldChg chg="modSp add mod">
        <pc:chgData name="Garcia Reyes Cristobal Enrique" userId="3d349593-ed6d-4219-8386-d1b8a7a2ff83" providerId="ADAL" clId="{711E373D-FC34-4CFA-A99C-DE9ED757336F}" dt="2024-11-13T23:50:23.208" v="915" actId="20577"/>
        <pc:sldMkLst>
          <pc:docMk/>
          <pc:sldMk cId="3100479711" sldId="2147475237"/>
        </pc:sldMkLst>
        <pc:spChg chg="mod">
          <ac:chgData name="Garcia Reyes Cristobal Enrique" userId="3d349593-ed6d-4219-8386-d1b8a7a2ff83" providerId="ADAL" clId="{711E373D-FC34-4CFA-A99C-DE9ED757336F}" dt="2024-11-13T23:50:23.208" v="915" actId="20577"/>
          <ac:spMkLst>
            <pc:docMk/>
            <pc:sldMk cId="3100479711" sldId="2147475237"/>
            <ac:spMk id="2" creationId="{F2425AEC-7657-D3A9-0EB7-1A18021A8E7B}"/>
          </ac:spMkLst>
        </pc:spChg>
      </pc:sldChg>
      <pc:sldChg chg="modSp add mod">
        <pc:chgData name="Garcia Reyes Cristobal Enrique" userId="3d349593-ed6d-4219-8386-d1b8a7a2ff83" providerId="ADAL" clId="{711E373D-FC34-4CFA-A99C-DE9ED757336F}" dt="2024-11-13T23:50:55.482" v="944" actId="20577"/>
        <pc:sldMkLst>
          <pc:docMk/>
          <pc:sldMk cId="293927729" sldId="2147475238"/>
        </pc:sldMkLst>
        <pc:spChg chg="mod">
          <ac:chgData name="Garcia Reyes Cristobal Enrique" userId="3d349593-ed6d-4219-8386-d1b8a7a2ff83" providerId="ADAL" clId="{711E373D-FC34-4CFA-A99C-DE9ED757336F}" dt="2024-11-13T23:50:55.482" v="944" actId="20577"/>
          <ac:spMkLst>
            <pc:docMk/>
            <pc:sldMk cId="293927729" sldId="2147475238"/>
            <ac:spMk id="2" creationId="{F2425AEC-7657-D3A9-0EB7-1A18021A8E7B}"/>
          </ac:spMkLst>
        </pc:spChg>
      </pc:sldChg>
      <pc:sldChg chg="modSp add del mod">
        <pc:chgData name="Garcia Reyes Cristobal Enrique" userId="3d349593-ed6d-4219-8386-d1b8a7a2ff83" providerId="ADAL" clId="{711E373D-FC34-4CFA-A99C-DE9ED757336F}" dt="2024-11-14T20:24:42.384" v="3695" actId="47"/>
        <pc:sldMkLst>
          <pc:docMk/>
          <pc:sldMk cId="3918881531" sldId="2147475239"/>
        </pc:sldMkLst>
        <pc:spChg chg="mod">
          <ac:chgData name="Garcia Reyes Cristobal Enrique" userId="3d349593-ed6d-4219-8386-d1b8a7a2ff83" providerId="ADAL" clId="{711E373D-FC34-4CFA-A99C-DE9ED757336F}" dt="2024-11-13T23:57:29.683" v="950" actId="20577"/>
          <ac:spMkLst>
            <pc:docMk/>
            <pc:sldMk cId="3918881531" sldId="2147475239"/>
            <ac:spMk id="4" creationId="{24827D61-719E-6794-84F0-DD0BF14BBB24}"/>
          </ac:spMkLst>
        </pc:spChg>
      </pc:sldChg>
      <pc:sldChg chg="modSp add mod">
        <pc:chgData name="Garcia Reyes Cristobal Enrique" userId="3d349593-ed6d-4219-8386-d1b8a7a2ff83" providerId="ADAL" clId="{711E373D-FC34-4CFA-A99C-DE9ED757336F}" dt="2024-11-13T23:57:54.927" v="958" actId="20577"/>
        <pc:sldMkLst>
          <pc:docMk/>
          <pc:sldMk cId="14388903" sldId="2147475240"/>
        </pc:sldMkLst>
        <pc:spChg chg="mod">
          <ac:chgData name="Garcia Reyes Cristobal Enrique" userId="3d349593-ed6d-4219-8386-d1b8a7a2ff83" providerId="ADAL" clId="{711E373D-FC34-4CFA-A99C-DE9ED757336F}" dt="2024-11-13T23:57:54.927" v="958" actId="20577"/>
          <ac:spMkLst>
            <pc:docMk/>
            <pc:sldMk cId="14388903" sldId="2147475240"/>
            <ac:spMk id="2" creationId="{F2425AEC-7657-D3A9-0EB7-1A18021A8E7B}"/>
          </ac:spMkLst>
        </pc:spChg>
      </pc:sldChg>
      <pc:sldChg chg="addSp modSp add mod">
        <pc:chgData name="Garcia Reyes Cristobal Enrique" userId="3d349593-ed6d-4219-8386-d1b8a7a2ff83" providerId="ADAL" clId="{711E373D-FC34-4CFA-A99C-DE9ED757336F}" dt="2024-11-14T18:26:51.318" v="2165" actId="1076"/>
        <pc:sldMkLst>
          <pc:docMk/>
          <pc:sldMk cId="332190559" sldId="2147475241"/>
        </pc:sldMkLst>
        <pc:spChg chg="mod">
          <ac:chgData name="Garcia Reyes Cristobal Enrique" userId="3d349593-ed6d-4219-8386-d1b8a7a2ff83" providerId="ADAL" clId="{711E373D-FC34-4CFA-A99C-DE9ED757336F}" dt="2024-11-14T18:26:41.359" v="2164" actId="20577"/>
          <ac:spMkLst>
            <pc:docMk/>
            <pc:sldMk cId="332190559" sldId="2147475241"/>
            <ac:spMk id="2" creationId="{9D8E97CF-B5F7-3A36-0382-69FD7F2C6E19}"/>
          </ac:spMkLst>
        </pc:spChg>
        <pc:spChg chg="mod">
          <ac:chgData name="Garcia Reyes Cristobal Enrique" userId="3d349593-ed6d-4219-8386-d1b8a7a2ff83" providerId="ADAL" clId="{711E373D-FC34-4CFA-A99C-DE9ED757336F}" dt="2024-11-14T18:26:32.704" v="2155" actId="1076"/>
          <ac:spMkLst>
            <pc:docMk/>
            <pc:sldMk cId="332190559" sldId="2147475241"/>
            <ac:spMk id="4" creationId="{24827D61-719E-6794-84F0-DD0BF14BBB24}"/>
          </ac:spMkLst>
        </pc:spChg>
        <pc:spChg chg="add mod">
          <ac:chgData name="Garcia Reyes Cristobal Enrique" userId="3d349593-ed6d-4219-8386-d1b8a7a2ff83" providerId="ADAL" clId="{711E373D-FC34-4CFA-A99C-DE9ED757336F}" dt="2024-11-14T18:22:05.595" v="2112" actId="164"/>
          <ac:spMkLst>
            <pc:docMk/>
            <pc:sldMk cId="332190559" sldId="2147475241"/>
            <ac:spMk id="7" creationId="{F862F5E6-72F3-8111-640C-60FEDFE3C760}"/>
          </ac:spMkLst>
        </pc:spChg>
        <pc:spChg chg="add mod">
          <ac:chgData name="Garcia Reyes Cristobal Enrique" userId="3d349593-ed6d-4219-8386-d1b8a7a2ff83" providerId="ADAL" clId="{711E373D-FC34-4CFA-A99C-DE9ED757336F}" dt="2024-11-14T18:23:51.440" v="2134" actId="1076"/>
          <ac:spMkLst>
            <pc:docMk/>
            <pc:sldMk cId="332190559" sldId="2147475241"/>
            <ac:spMk id="9" creationId="{A197E113-5DF8-B629-C5ED-90862FDE6253}"/>
          </ac:spMkLst>
        </pc:spChg>
        <pc:spChg chg="add mod">
          <ac:chgData name="Garcia Reyes Cristobal Enrique" userId="3d349593-ed6d-4219-8386-d1b8a7a2ff83" providerId="ADAL" clId="{711E373D-FC34-4CFA-A99C-DE9ED757336F}" dt="2024-11-14T18:26:51.318" v="2165" actId="1076"/>
          <ac:spMkLst>
            <pc:docMk/>
            <pc:sldMk cId="332190559" sldId="2147475241"/>
            <ac:spMk id="10" creationId="{A3C9917D-01B1-1CF8-E5E5-D2D0B5BC5D8D}"/>
          </ac:spMkLst>
        </pc:spChg>
        <pc:grpChg chg="add mod">
          <ac:chgData name="Garcia Reyes Cristobal Enrique" userId="3d349593-ed6d-4219-8386-d1b8a7a2ff83" providerId="ADAL" clId="{711E373D-FC34-4CFA-A99C-DE9ED757336F}" dt="2024-11-14T18:22:05.595" v="2112" actId="164"/>
          <ac:grpSpMkLst>
            <pc:docMk/>
            <pc:sldMk cId="332190559" sldId="2147475241"/>
            <ac:grpSpMk id="8" creationId="{5B41B67D-B36C-867B-6995-562336CAE337}"/>
          </ac:grpSpMkLst>
        </pc:grpChg>
        <pc:picChg chg="add mod">
          <ac:chgData name="Garcia Reyes Cristobal Enrique" userId="3d349593-ed6d-4219-8386-d1b8a7a2ff83" providerId="ADAL" clId="{711E373D-FC34-4CFA-A99C-DE9ED757336F}" dt="2024-11-14T18:22:05.595" v="2112" actId="164"/>
          <ac:picMkLst>
            <pc:docMk/>
            <pc:sldMk cId="332190559" sldId="2147475241"/>
            <ac:picMk id="1026" creationId="{F2776ADB-82FD-CC8E-4646-7836644E2A53}"/>
          </ac:picMkLst>
        </pc:picChg>
        <pc:picChg chg="add mod">
          <ac:chgData name="Garcia Reyes Cristobal Enrique" userId="3d349593-ed6d-4219-8386-d1b8a7a2ff83" providerId="ADAL" clId="{711E373D-FC34-4CFA-A99C-DE9ED757336F}" dt="2024-11-14T18:22:05.595" v="2112" actId="164"/>
          <ac:picMkLst>
            <pc:docMk/>
            <pc:sldMk cId="332190559" sldId="2147475241"/>
            <ac:picMk id="1028" creationId="{DE6C6B24-9CB3-436F-2924-7FD867FB7575}"/>
          </ac:picMkLst>
        </pc:picChg>
        <pc:picChg chg="add mod">
          <ac:chgData name="Garcia Reyes Cristobal Enrique" userId="3d349593-ed6d-4219-8386-d1b8a7a2ff83" providerId="ADAL" clId="{711E373D-FC34-4CFA-A99C-DE9ED757336F}" dt="2024-11-14T18:26:29.213" v="2154" actId="1076"/>
          <ac:picMkLst>
            <pc:docMk/>
            <pc:sldMk cId="332190559" sldId="2147475241"/>
            <ac:picMk id="1030" creationId="{3A86EAD3-849D-A035-7465-F2AA42386D1E}"/>
          </ac:picMkLst>
        </pc:picChg>
      </pc:sldChg>
      <pc:sldChg chg="addSp modSp add mod">
        <pc:chgData name="Garcia Reyes Cristobal Enrique" userId="3d349593-ed6d-4219-8386-d1b8a7a2ff83" providerId="ADAL" clId="{711E373D-FC34-4CFA-A99C-DE9ED757336F}" dt="2024-11-14T20:22:31.382" v="3694" actId="20577"/>
        <pc:sldMkLst>
          <pc:docMk/>
          <pc:sldMk cId="1436391163" sldId="2147475242"/>
        </pc:sldMkLst>
        <pc:spChg chg="mod">
          <ac:chgData name="Garcia Reyes Cristobal Enrique" userId="3d349593-ed6d-4219-8386-d1b8a7a2ff83" providerId="ADAL" clId="{711E373D-FC34-4CFA-A99C-DE9ED757336F}" dt="2024-11-14T18:15:36.980" v="2086" actId="20577"/>
          <ac:spMkLst>
            <pc:docMk/>
            <pc:sldMk cId="1436391163" sldId="2147475242"/>
            <ac:spMk id="2" creationId="{E445FEE0-295E-F661-EE79-097F82F6C54E}"/>
          </ac:spMkLst>
        </pc:spChg>
        <pc:spChg chg="mod">
          <ac:chgData name="Garcia Reyes Cristobal Enrique" userId="3d349593-ed6d-4219-8386-d1b8a7a2ff83" providerId="ADAL" clId="{711E373D-FC34-4CFA-A99C-DE9ED757336F}" dt="2024-11-14T20:01:11.908" v="3390" actId="20577"/>
          <ac:spMkLst>
            <pc:docMk/>
            <pc:sldMk cId="1436391163" sldId="2147475242"/>
            <ac:spMk id="4" creationId="{9AB1C6E4-F9A8-A16F-4898-28B9FF1E786F}"/>
          </ac:spMkLst>
        </pc:spChg>
        <pc:spChg chg="add mod">
          <ac:chgData name="Garcia Reyes Cristobal Enrique" userId="3d349593-ed6d-4219-8386-d1b8a7a2ff83" providerId="ADAL" clId="{711E373D-FC34-4CFA-A99C-DE9ED757336F}" dt="2024-11-14T20:22:31.382" v="3694" actId="20577"/>
          <ac:spMkLst>
            <pc:docMk/>
            <pc:sldMk cId="1436391163" sldId="2147475242"/>
            <ac:spMk id="5" creationId="{F99A1A98-F17A-0C8B-1BD9-FD75642A3162}"/>
          </ac:spMkLst>
        </pc:spChg>
      </pc:sldChg>
      <pc:sldChg chg="modSp add mod">
        <pc:chgData name="Garcia Reyes Cristobal Enrique" userId="3d349593-ed6d-4219-8386-d1b8a7a2ff83" providerId="ADAL" clId="{711E373D-FC34-4CFA-A99C-DE9ED757336F}" dt="2024-11-13T23:58:19.514" v="967" actId="20577"/>
        <pc:sldMkLst>
          <pc:docMk/>
          <pc:sldMk cId="1631742583" sldId="2147475243"/>
        </pc:sldMkLst>
        <pc:spChg chg="mod">
          <ac:chgData name="Garcia Reyes Cristobal Enrique" userId="3d349593-ed6d-4219-8386-d1b8a7a2ff83" providerId="ADAL" clId="{711E373D-FC34-4CFA-A99C-DE9ED757336F}" dt="2024-11-13T23:58:19.514" v="967" actId="20577"/>
          <ac:spMkLst>
            <pc:docMk/>
            <pc:sldMk cId="1631742583" sldId="2147475243"/>
            <ac:spMk id="2" creationId="{F2425AEC-7657-D3A9-0EB7-1A18021A8E7B}"/>
          </ac:spMkLst>
        </pc:spChg>
      </pc:sldChg>
      <pc:sldChg chg="addSp delSp modSp add mod modNotesTx">
        <pc:chgData name="Garcia Reyes Cristobal Enrique" userId="3d349593-ed6d-4219-8386-d1b8a7a2ff83" providerId="ADAL" clId="{711E373D-FC34-4CFA-A99C-DE9ED757336F}" dt="2024-11-14T20:11:07.116" v="3552" actId="313"/>
        <pc:sldMkLst>
          <pc:docMk/>
          <pc:sldMk cId="560855918" sldId="2147475244"/>
        </pc:sldMkLst>
        <pc:spChg chg="mod">
          <ac:chgData name="Garcia Reyes Cristobal Enrique" userId="3d349593-ed6d-4219-8386-d1b8a7a2ff83" providerId="ADAL" clId="{711E373D-FC34-4CFA-A99C-DE9ED757336F}" dt="2024-11-14T20:11:07.116" v="3552" actId="313"/>
          <ac:spMkLst>
            <pc:docMk/>
            <pc:sldMk cId="560855918" sldId="2147475244"/>
            <ac:spMk id="2" creationId="{9D8E97CF-B5F7-3A36-0382-69FD7F2C6E19}"/>
          </ac:spMkLst>
        </pc:spChg>
        <pc:spChg chg="del mod">
          <ac:chgData name="Garcia Reyes Cristobal Enrique" userId="3d349593-ed6d-4219-8386-d1b8a7a2ff83" providerId="ADAL" clId="{711E373D-FC34-4CFA-A99C-DE9ED757336F}" dt="2024-11-14T20:10:20.518" v="3497" actId="478"/>
          <ac:spMkLst>
            <pc:docMk/>
            <pc:sldMk cId="560855918" sldId="2147475244"/>
            <ac:spMk id="4" creationId="{24827D61-719E-6794-84F0-DD0BF14BBB24}"/>
          </ac:spMkLst>
        </pc:spChg>
        <pc:spChg chg="add del mod">
          <ac:chgData name="Garcia Reyes Cristobal Enrique" userId="3d349593-ed6d-4219-8386-d1b8a7a2ff83" providerId="ADAL" clId="{711E373D-FC34-4CFA-A99C-DE9ED757336F}" dt="2024-11-14T20:10:30.681" v="3498"/>
          <ac:spMkLst>
            <pc:docMk/>
            <pc:sldMk cId="560855918" sldId="2147475244"/>
            <ac:spMk id="8" creationId="{13F24F90-4CC2-4E1E-5D8A-D7E15C9D6D23}"/>
          </ac:spMkLst>
        </pc:spChg>
        <pc:picChg chg="add mod">
          <ac:chgData name="Garcia Reyes Cristobal Enrique" userId="3d349593-ed6d-4219-8386-d1b8a7a2ff83" providerId="ADAL" clId="{711E373D-FC34-4CFA-A99C-DE9ED757336F}" dt="2024-11-14T20:10:33.122" v="3499" actId="27614"/>
          <ac:picMkLst>
            <pc:docMk/>
            <pc:sldMk cId="560855918" sldId="2147475244"/>
            <ac:picMk id="10" creationId="{DE6E38FB-1B02-9741-F80E-45B6181587CB}"/>
          </ac:picMkLst>
        </pc:picChg>
        <pc:picChg chg="add del">
          <ac:chgData name="Garcia Reyes Cristobal Enrique" userId="3d349593-ed6d-4219-8386-d1b8a7a2ff83" providerId="ADAL" clId="{711E373D-FC34-4CFA-A99C-DE9ED757336F}" dt="2024-11-14T20:08:54.575" v="3495" actId="478"/>
          <ac:picMkLst>
            <pc:docMk/>
            <pc:sldMk cId="560855918" sldId="2147475244"/>
            <ac:picMk id="2050" creationId="{90DC0FD5-9530-E0DC-C37A-1645EBCC203E}"/>
          </ac:picMkLst>
        </pc:picChg>
      </pc:sldChg>
      <pc:sldChg chg="addSp delSp modSp add mod">
        <pc:chgData name="Garcia Reyes Cristobal Enrique" userId="3d349593-ed6d-4219-8386-d1b8a7a2ff83" providerId="ADAL" clId="{711E373D-FC34-4CFA-A99C-DE9ED757336F}" dt="2024-11-14T19:38:10.971" v="2959" actId="20577"/>
        <pc:sldMkLst>
          <pc:docMk/>
          <pc:sldMk cId="2169397945" sldId="2147475245"/>
        </pc:sldMkLst>
        <pc:spChg chg="mod">
          <ac:chgData name="Garcia Reyes Cristobal Enrique" userId="3d349593-ed6d-4219-8386-d1b8a7a2ff83" providerId="ADAL" clId="{711E373D-FC34-4CFA-A99C-DE9ED757336F}" dt="2024-11-14T18:27:11.211" v="2189" actId="20577"/>
          <ac:spMkLst>
            <pc:docMk/>
            <pc:sldMk cId="2169397945" sldId="2147475245"/>
            <ac:spMk id="2" creationId="{9D8E97CF-B5F7-3A36-0382-69FD7F2C6E19}"/>
          </ac:spMkLst>
        </pc:spChg>
        <pc:spChg chg="del">
          <ac:chgData name="Garcia Reyes Cristobal Enrique" userId="3d349593-ed6d-4219-8386-d1b8a7a2ff83" providerId="ADAL" clId="{711E373D-FC34-4CFA-A99C-DE9ED757336F}" dt="2024-11-14T18:27:15.096" v="2190" actId="478"/>
          <ac:spMkLst>
            <pc:docMk/>
            <pc:sldMk cId="2169397945" sldId="2147475245"/>
            <ac:spMk id="4" creationId="{24827D61-719E-6794-84F0-DD0BF14BBB24}"/>
          </ac:spMkLst>
        </pc:spChg>
        <pc:spChg chg="del">
          <ac:chgData name="Garcia Reyes Cristobal Enrique" userId="3d349593-ed6d-4219-8386-d1b8a7a2ff83" providerId="ADAL" clId="{711E373D-FC34-4CFA-A99C-DE9ED757336F}" dt="2024-11-14T18:27:15.096" v="2190" actId="478"/>
          <ac:spMkLst>
            <pc:docMk/>
            <pc:sldMk cId="2169397945" sldId="2147475245"/>
            <ac:spMk id="9" creationId="{A197E113-5DF8-B629-C5ED-90862FDE6253}"/>
          </ac:spMkLst>
        </pc:spChg>
        <pc:spChg chg="del">
          <ac:chgData name="Garcia Reyes Cristobal Enrique" userId="3d349593-ed6d-4219-8386-d1b8a7a2ff83" providerId="ADAL" clId="{711E373D-FC34-4CFA-A99C-DE9ED757336F}" dt="2024-11-14T18:27:15.096" v="2190" actId="478"/>
          <ac:spMkLst>
            <pc:docMk/>
            <pc:sldMk cId="2169397945" sldId="2147475245"/>
            <ac:spMk id="10" creationId="{A3C9917D-01B1-1CF8-E5E5-D2D0B5BC5D8D}"/>
          </ac:spMkLst>
        </pc:spChg>
        <pc:spChg chg="add mod">
          <ac:chgData name="Garcia Reyes Cristobal Enrique" userId="3d349593-ed6d-4219-8386-d1b8a7a2ff83" providerId="ADAL" clId="{711E373D-FC34-4CFA-A99C-DE9ED757336F}" dt="2024-11-14T19:38:10.971" v="2959" actId="20577"/>
          <ac:spMkLst>
            <pc:docMk/>
            <pc:sldMk cId="2169397945" sldId="2147475245"/>
            <ac:spMk id="11" creationId="{320ACFE6-A721-EB50-6C4A-5EE0EBF62EDA}"/>
          </ac:spMkLst>
        </pc:spChg>
        <pc:grpChg chg="del">
          <ac:chgData name="Garcia Reyes Cristobal Enrique" userId="3d349593-ed6d-4219-8386-d1b8a7a2ff83" providerId="ADAL" clId="{711E373D-FC34-4CFA-A99C-DE9ED757336F}" dt="2024-11-14T18:27:15.096" v="2190" actId="478"/>
          <ac:grpSpMkLst>
            <pc:docMk/>
            <pc:sldMk cId="2169397945" sldId="2147475245"/>
            <ac:grpSpMk id="8" creationId="{5B41B67D-B36C-867B-6995-562336CAE337}"/>
          </ac:grpSpMkLst>
        </pc:grpChg>
        <pc:picChg chg="del">
          <ac:chgData name="Garcia Reyes Cristobal Enrique" userId="3d349593-ed6d-4219-8386-d1b8a7a2ff83" providerId="ADAL" clId="{711E373D-FC34-4CFA-A99C-DE9ED757336F}" dt="2024-11-14T18:27:15.096" v="2190" actId="478"/>
          <ac:picMkLst>
            <pc:docMk/>
            <pc:sldMk cId="2169397945" sldId="2147475245"/>
            <ac:picMk id="1030" creationId="{3A86EAD3-849D-A035-7465-F2AA42386D1E}"/>
          </ac:picMkLst>
        </pc:picChg>
      </pc:sldChg>
      <pc:sldChg chg="delSp add del mod delAnim modShow">
        <pc:chgData name="Garcia Reyes Cristobal Enrique" userId="3d349593-ed6d-4219-8386-d1b8a7a2ff83" providerId="ADAL" clId="{711E373D-FC34-4CFA-A99C-DE9ED757336F}" dt="2024-11-14T20:17:25.771" v="3652" actId="47"/>
        <pc:sldMkLst>
          <pc:docMk/>
          <pc:sldMk cId="3197250221" sldId="2147475248"/>
        </pc:sldMkLst>
        <pc:spChg chg="del">
          <ac:chgData name="Garcia Reyes Cristobal Enrique" userId="3d349593-ed6d-4219-8386-d1b8a7a2ff83" providerId="ADAL" clId="{711E373D-FC34-4CFA-A99C-DE9ED757336F}" dt="2024-11-14T20:12:37.735" v="3558" actId="478"/>
          <ac:spMkLst>
            <pc:docMk/>
            <pc:sldMk cId="3197250221" sldId="2147475248"/>
            <ac:spMk id="3" creationId="{55702ED9-8FE5-3FC1-692B-52741D810F71}"/>
          </ac:spMkLst>
        </pc:spChg>
        <pc:spChg chg="del">
          <ac:chgData name="Garcia Reyes Cristobal Enrique" userId="3d349593-ed6d-4219-8386-d1b8a7a2ff83" providerId="ADAL" clId="{711E373D-FC34-4CFA-A99C-DE9ED757336F}" dt="2024-11-14T20:12:37.735" v="3558" actId="478"/>
          <ac:spMkLst>
            <pc:docMk/>
            <pc:sldMk cId="3197250221" sldId="2147475248"/>
            <ac:spMk id="7" creationId="{657F9765-6AC0-C1E2-DF5D-E733B9DBF8BC}"/>
          </ac:spMkLst>
        </pc:spChg>
        <pc:spChg chg="del">
          <ac:chgData name="Garcia Reyes Cristobal Enrique" userId="3d349593-ed6d-4219-8386-d1b8a7a2ff83" providerId="ADAL" clId="{711E373D-FC34-4CFA-A99C-DE9ED757336F}" dt="2024-11-14T20:12:37.735" v="3558" actId="478"/>
          <ac:spMkLst>
            <pc:docMk/>
            <pc:sldMk cId="3197250221" sldId="2147475248"/>
            <ac:spMk id="10" creationId="{F87A7545-AD03-D9C9-88EE-A8715D38C021}"/>
          </ac:spMkLst>
        </pc:spChg>
        <pc:spChg chg="del">
          <ac:chgData name="Garcia Reyes Cristobal Enrique" userId="3d349593-ed6d-4219-8386-d1b8a7a2ff83" providerId="ADAL" clId="{711E373D-FC34-4CFA-A99C-DE9ED757336F}" dt="2024-11-14T20:12:37.735" v="3558" actId="478"/>
          <ac:spMkLst>
            <pc:docMk/>
            <pc:sldMk cId="3197250221" sldId="2147475248"/>
            <ac:spMk id="42" creationId="{0ACEF1B7-ECE7-3E46-8A4F-E391071E8705}"/>
          </ac:spMkLst>
        </pc:spChg>
        <pc:spChg chg="del">
          <ac:chgData name="Garcia Reyes Cristobal Enrique" userId="3d349593-ed6d-4219-8386-d1b8a7a2ff83" providerId="ADAL" clId="{711E373D-FC34-4CFA-A99C-DE9ED757336F}" dt="2024-11-14T20:12:37.735" v="3558" actId="478"/>
          <ac:spMkLst>
            <pc:docMk/>
            <pc:sldMk cId="3197250221" sldId="2147475248"/>
            <ac:spMk id="43" creationId="{AC386CDA-5C38-356A-19BB-A929509963C8}"/>
          </ac:spMkLst>
        </pc:spChg>
        <pc:spChg chg="del">
          <ac:chgData name="Garcia Reyes Cristobal Enrique" userId="3d349593-ed6d-4219-8386-d1b8a7a2ff83" providerId="ADAL" clId="{711E373D-FC34-4CFA-A99C-DE9ED757336F}" dt="2024-11-14T20:12:37.735" v="3558" actId="478"/>
          <ac:spMkLst>
            <pc:docMk/>
            <pc:sldMk cId="3197250221" sldId="2147475248"/>
            <ac:spMk id="44" creationId="{44FB1014-4C91-2DCD-892E-94E32324A83C}"/>
          </ac:spMkLst>
        </pc:spChg>
        <pc:spChg chg="del">
          <ac:chgData name="Garcia Reyes Cristobal Enrique" userId="3d349593-ed6d-4219-8386-d1b8a7a2ff83" providerId="ADAL" clId="{711E373D-FC34-4CFA-A99C-DE9ED757336F}" dt="2024-11-14T20:12:37.735" v="3558" actId="478"/>
          <ac:spMkLst>
            <pc:docMk/>
            <pc:sldMk cId="3197250221" sldId="2147475248"/>
            <ac:spMk id="45" creationId="{E297038A-6150-FBAE-CC15-76D27A30C4BD}"/>
          </ac:spMkLst>
        </pc:spChg>
        <pc:spChg chg="del">
          <ac:chgData name="Garcia Reyes Cristobal Enrique" userId="3d349593-ed6d-4219-8386-d1b8a7a2ff83" providerId="ADAL" clId="{711E373D-FC34-4CFA-A99C-DE9ED757336F}" dt="2024-11-14T20:12:37.735" v="3558" actId="478"/>
          <ac:spMkLst>
            <pc:docMk/>
            <pc:sldMk cId="3197250221" sldId="2147475248"/>
            <ac:spMk id="46" creationId="{C2B3BDCD-EEDC-D1FB-7314-7F03FBD47FDF}"/>
          </ac:spMkLst>
        </pc:spChg>
        <pc:spChg chg="del">
          <ac:chgData name="Garcia Reyes Cristobal Enrique" userId="3d349593-ed6d-4219-8386-d1b8a7a2ff83" providerId="ADAL" clId="{711E373D-FC34-4CFA-A99C-DE9ED757336F}" dt="2024-11-14T20:12:37.735" v="3558" actId="478"/>
          <ac:spMkLst>
            <pc:docMk/>
            <pc:sldMk cId="3197250221" sldId="2147475248"/>
            <ac:spMk id="47" creationId="{E5FCCE78-382A-ACFA-D38E-93479EE8EB98}"/>
          </ac:spMkLst>
        </pc:spChg>
        <pc:spChg chg="del">
          <ac:chgData name="Garcia Reyes Cristobal Enrique" userId="3d349593-ed6d-4219-8386-d1b8a7a2ff83" providerId="ADAL" clId="{711E373D-FC34-4CFA-A99C-DE9ED757336F}" dt="2024-11-14T20:12:37.735" v="3558" actId="478"/>
          <ac:spMkLst>
            <pc:docMk/>
            <pc:sldMk cId="3197250221" sldId="2147475248"/>
            <ac:spMk id="48" creationId="{738149C3-A6E2-5278-4620-9EAF4A3DD44A}"/>
          </ac:spMkLst>
        </pc:spChg>
        <pc:spChg chg="del">
          <ac:chgData name="Garcia Reyes Cristobal Enrique" userId="3d349593-ed6d-4219-8386-d1b8a7a2ff83" providerId="ADAL" clId="{711E373D-FC34-4CFA-A99C-DE9ED757336F}" dt="2024-11-14T20:12:37.735" v="3558" actId="478"/>
          <ac:spMkLst>
            <pc:docMk/>
            <pc:sldMk cId="3197250221" sldId="2147475248"/>
            <ac:spMk id="49" creationId="{B70C5524-578C-5918-BAFC-2DB9A232CA44}"/>
          </ac:spMkLst>
        </pc:spChg>
        <pc:spChg chg="del">
          <ac:chgData name="Garcia Reyes Cristobal Enrique" userId="3d349593-ed6d-4219-8386-d1b8a7a2ff83" providerId="ADAL" clId="{711E373D-FC34-4CFA-A99C-DE9ED757336F}" dt="2024-11-14T20:12:37.735" v="3558" actId="478"/>
          <ac:spMkLst>
            <pc:docMk/>
            <pc:sldMk cId="3197250221" sldId="2147475248"/>
            <ac:spMk id="50" creationId="{01689D31-C5F3-6780-1B36-21D5B0D6A7FA}"/>
          </ac:spMkLst>
        </pc:spChg>
        <pc:spChg chg="del">
          <ac:chgData name="Garcia Reyes Cristobal Enrique" userId="3d349593-ed6d-4219-8386-d1b8a7a2ff83" providerId="ADAL" clId="{711E373D-FC34-4CFA-A99C-DE9ED757336F}" dt="2024-11-14T20:12:37.735" v="3558" actId="478"/>
          <ac:spMkLst>
            <pc:docMk/>
            <pc:sldMk cId="3197250221" sldId="2147475248"/>
            <ac:spMk id="51" creationId="{68A6A389-08CA-C536-86B5-4696BEA5D763}"/>
          </ac:spMkLst>
        </pc:spChg>
        <pc:spChg chg="del">
          <ac:chgData name="Garcia Reyes Cristobal Enrique" userId="3d349593-ed6d-4219-8386-d1b8a7a2ff83" providerId="ADAL" clId="{711E373D-FC34-4CFA-A99C-DE9ED757336F}" dt="2024-11-14T20:12:37.735" v="3558" actId="478"/>
          <ac:spMkLst>
            <pc:docMk/>
            <pc:sldMk cId="3197250221" sldId="2147475248"/>
            <ac:spMk id="52" creationId="{22B75E53-3A95-04C9-25A3-DFFA5C55218D}"/>
          </ac:spMkLst>
        </pc:spChg>
        <pc:spChg chg="del">
          <ac:chgData name="Garcia Reyes Cristobal Enrique" userId="3d349593-ed6d-4219-8386-d1b8a7a2ff83" providerId="ADAL" clId="{711E373D-FC34-4CFA-A99C-DE9ED757336F}" dt="2024-11-14T20:12:37.735" v="3558" actId="478"/>
          <ac:spMkLst>
            <pc:docMk/>
            <pc:sldMk cId="3197250221" sldId="2147475248"/>
            <ac:spMk id="53" creationId="{A0622BC2-62A8-F5BE-63D4-06B410CEAF42}"/>
          </ac:spMkLst>
        </pc:spChg>
        <pc:spChg chg="del">
          <ac:chgData name="Garcia Reyes Cristobal Enrique" userId="3d349593-ed6d-4219-8386-d1b8a7a2ff83" providerId="ADAL" clId="{711E373D-FC34-4CFA-A99C-DE9ED757336F}" dt="2024-11-14T20:12:37.735" v="3558" actId="478"/>
          <ac:spMkLst>
            <pc:docMk/>
            <pc:sldMk cId="3197250221" sldId="2147475248"/>
            <ac:spMk id="54" creationId="{CFE63CF8-D295-C03B-33DD-7F3366B58A57}"/>
          </ac:spMkLst>
        </pc:spChg>
        <pc:spChg chg="del">
          <ac:chgData name="Garcia Reyes Cristobal Enrique" userId="3d349593-ed6d-4219-8386-d1b8a7a2ff83" providerId="ADAL" clId="{711E373D-FC34-4CFA-A99C-DE9ED757336F}" dt="2024-11-14T20:12:37.735" v="3558" actId="478"/>
          <ac:spMkLst>
            <pc:docMk/>
            <pc:sldMk cId="3197250221" sldId="2147475248"/>
            <ac:spMk id="55" creationId="{B3F1CBDF-69BE-8686-58D9-BF76B9B7EAA5}"/>
          </ac:spMkLst>
        </pc:spChg>
        <pc:spChg chg="del">
          <ac:chgData name="Garcia Reyes Cristobal Enrique" userId="3d349593-ed6d-4219-8386-d1b8a7a2ff83" providerId="ADAL" clId="{711E373D-FC34-4CFA-A99C-DE9ED757336F}" dt="2024-11-14T20:12:37.735" v="3558" actId="478"/>
          <ac:spMkLst>
            <pc:docMk/>
            <pc:sldMk cId="3197250221" sldId="2147475248"/>
            <ac:spMk id="56" creationId="{683A2716-91E0-EB43-1365-E4CBF84AF4F4}"/>
          </ac:spMkLst>
        </pc:spChg>
        <pc:spChg chg="del">
          <ac:chgData name="Garcia Reyes Cristobal Enrique" userId="3d349593-ed6d-4219-8386-d1b8a7a2ff83" providerId="ADAL" clId="{711E373D-FC34-4CFA-A99C-DE9ED757336F}" dt="2024-11-14T20:12:37.735" v="3558" actId="478"/>
          <ac:spMkLst>
            <pc:docMk/>
            <pc:sldMk cId="3197250221" sldId="2147475248"/>
            <ac:spMk id="57" creationId="{78563CD6-1F9C-D475-02D2-25F5B76B703F}"/>
          </ac:spMkLst>
        </pc:spChg>
        <pc:spChg chg="del">
          <ac:chgData name="Garcia Reyes Cristobal Enrique" userId="3d349593-ed6d-4219-8386-d1b8a7a2ff83" providerId="ADAL" clId="{711E373D-FC34-4CFA-A99C-DE9ED757336F}" dt="2024-11-14T20:12:37.735" v="3558" actId="478"/>
          <ac:spMkLst>
            <pc:docMk/>
            <pc:sldMk cId="3197250221" sldId="2147475248"/>
            <ac:spMk id="58" creationId="{ED2F9703-6DB9-C2AE-5195-F6DC211E642F}"/>
          </ac:spMkLst>
        </pc:spChg>
        <pc:picChg chg="del">
          <ac:chgData name="Garcia Reyes Cristobal Enrique" userId="3d349593-ed6d-4219-8386-d1b8a7a2ff83" providerId="ADAL" clId="{711E373D-FC34-4CFA-A99C-DE9ED757336F}" dt="2024-11-14T20:12:37.735" v="3558" actId="478"/>
          <ac:picMkLst>
            <pc:docMk/>
            <pc:sldMk cId="3197250221" sldId="2147475248"/>
            <ac:picMk id="2" creationId="{91B238E2-AF40-1F97-E3CC-87C261715176}"/>
          </ac:picMkLst>
        </pc:picChg>
        <pc:picChg chg="del">
          <ac:chgData name="Garcia Reyes Cristobal Enrique" userId="3d349593-ed6d-4219-8386-d1b8a7a2ff83" providerId="ADAL" clId="{711E373D-FC34-4CFA-A99C-DE9ED757336F}" dt="2024-11-14T20:12:37.735" v="3558" actId="478"/>
          <ac:picMkLst>
            <pc:docMk/>
            <pc:sldMk cId="3197250221" sldId="2147475248"/>
            <ac:picMk id="5" creationId="{0BB3AE83-55DD-E112-C368-99A5EE90B24D}"/>
          </ac:picMkLst>
        </pc:picChg>
        <pc:picChg chg="del">
          <ac:chgData name="Garcia Reyes Cristobal Enrique" userId="3d349593-ed6d-4219-8386-d1b8a7a2ff83" providerId="ADAL" clId="{711E373D-FC34-4CFA-A99C-DE9ED757336F}" dt="2024-11-14T20:12:37.735" v="3558" actId="478"/>
          <ac:picMkLst>
            <pc:docMk/>
            <pc:sldMk cId="3197250221" sldId="2147475248"/>
            <ac:picMk id="6" creationId="{00215044-A606-C3B7-3284-90634D17DB77}"/>
          </ac:picMkLst>
        </pc:picChg>
        <pc:picChg chg="del">
          <ac:chgData name="Garcia Reyes Cristobal Enrique" userId="3d349593-ed6d-4219-8386-d1b8a7a2ff83" providerId="ADAL" clId="{711E373D-FC34-4CFA-A99C-DE9ED757336F}" dt="2024-11-14T20:12:37.735" v="3558" actId="478"/>
          <ac:picMkLst>
            <pc:docMk/>
            <pc:sldMk cId="3197250221" sldId="2147475248"/>
            <ac:picMk id="9" creationId="{0DD450AA-7DDB-F928-D38A-58CE3E817C99}"/>
          </ac:picMkLst>
        </pc:picChg>
        <pc:picChg chg="del">
          <ac:chgData name="Garcia Reyes Cristobal Enrique" userId="3d349593-ed6d-4219-8386-d1b8a7a2ff83" providerId="ADAL" clId="{711E373D-FC34-4CFA-A99C-DE9ED757336F}" dt="2024-11-14T20:12:37.735" v="3558" actId="478"/>
          <ac:picMkLst>
            <pc:docMk/>
            <pc:sldMk cId="3197250221" sldId="2147475248"/>
            <ac:picMk id="15" creationId="{80B0CCF7-ADA2-1147-AE28-99313511CAD1}"/>
          </ac:picMkLst>
        </pc:picChg>
        <pc:picChg chg="del">
          <ac:chgData name="Garcia Reyes Cristobal Enrique" userId="3d349593-ed6d-4219-8386-d1b8a7a2ff83" providerId="ADAL" clId="{711E373D-FC34-4CFA-A99C-DE9ED757336F}" dt="2024-11-14T20:12:37.735" v="3558" actId="478"/>
          <ac:picMkLst>
            <pc:docMk/>
            <pc:sldMk cId="3197250221" sldId="2147475248"/>
            <ac:picMk id="16" creationId="{DDB22B66-6F6D-3A2D-508E-B5531AB6C4EB}"/>
          </ac:picMkLst>
        </pc:picChg>
        <pc:picChg chg="del">
          <ac:chgData name="Garcia Reyes Cristobal Enrique" userId="3d349593-ed6d-4219-8386-d1b8a7a2ff83" providerId="ADAL" clId="{711E373D-FC34-4CFA-A99C-DE9ED757336F}" dt="2024-11-14T20:12:37.735" v="3558" actId="478"/>
          <ac:picMkLst>
            <pc:docMk/>
            <pc:sldMk cId="3197250221" sldId="2147475248"/>
            <ac:picMk id="18" creationId="{598B3070-B57F-F39D-B907-CF4F86AA37F1}"/>
          </ac:picMkLst>
        </pc:picChg>
        <pc:picChg chg="del">
          <ac:chgData name="Garcia Reyes Cristobal Enrique" userId="3d349593-ed6d-4219-8386-d1b8a7a2ff83" providerId="ADAL" clId="{711E373D-FC34-4CFA-A99C-DE9ED757336F}" dt="2024-11-14T20:12:37.735" v="3558" actId="478"/>
          <ac:picMkLst>
            <pc:docMk/>
            <pc:sldMk cId="3197250221" sldId="2147475248"/>
            <ac:picMk id="20" creationId="{CB8094E9-5AD5-FAE0-AF9B-48BD54CE227F}"/>
          </ac:picMkLst>
        </pc:picChg>
        <pc:picChg chg="del">
          <ac:chgData name="Garcia Reyes Cristobal Enrique" userId="3d349593-ed6d-4219-8386-d1b8a7a2ff83" providerId="ADAL" clId="{711E373D-FC34-4CFA-A99C-DE9ED757336F}" dt="2024-11-14T20:12:37.735" v="3558" actId="478"/>
          <ac:picMkLst>
            <pc:docMk/>
            <pc:sldMk cId="3197250221" sldId="2147475248"/>
            <ac:picMk id="21" creationId="{D278EDAA-593C-9F9B-8DB5-344417B64197}"/>
          </ac:picMkLst>
        </pc:picChg>
        <pc:picChg chg="del">
          <ac:chgData name="Garcia Reyes Cristobal Enrique" userId="3d349593-ed6d-4219-8386-d1b8a7a2ff83" providerId="ADAL" clId="{711E373D-FC34-4CFA-A99C-DE9ED757336F}" dt="2024-11-14T20:12:37.735" v="3558" actId="478"/>
          <ac:picMkLst>
            <pc:docMk/>
            <pc:sldMk cId="3197250221" sldId="2147475248"/>
            <ac:picMk id="22" creationId="{39B3F8CA-F8C7-2FDF-9E6B-67288F61D3F9}"/>
          </ac:picMkLst>
        </pc:picChg>
        <pc:picChg chg="del">
          <ac:chgData name="Garcia Reyes Cristobal Enrique" userId="3d349593-ed6d-4219-8386-d1b8a7a2ff83" providerId="ADAL" clId="{711E373D-FC34-4CFA-A99C-DE9ED757336F}" dt="2024-11-14T20:12:37.735" v="3558" actId="478"/>
          <ac:picMkLst>
            <pc:docMk/>
            <pc:sldMk cId="3197250221" sldId="2147475248"/>
            <ac:picMk id="23" creationId="{39F7F461-28EE-6B03-4FC4-2DD7AC60EEAB}"/>
          </ac:picMkLst>
        </pc:picChg>
        <pc:picChg chg="del">
          <ac:chgData name="Garcia Reyes Cristobal Enrique" userId="3d349593-ed6d-4219-8386-d1b8a7a2ff83" providerId="ADAL" clId="{711E373D-FC34-4CFA-A99C-DE9ED757336F}" dt="2024-11-14T20:12:37.735" v="3558" actId="478"/>
          <ac:picMkLst>
            <pc:docMk/>
            <pc:sldMk cId="3197250221" sldId="2147475248"/>
            <ac:picMk id="24" creationId="{BAC37037-4D7F-4743-24A9-74BF44067356}"/>
          </ac:picMkLst>
        </pc:picChg>
        <pc:picChg chg="del">
          <ac:chgData name="Garcia Reyes Cristobal Enrique" userId="3d349593-ed6d-4219-8386-d1b8a7a2ff83" providerId="ADAL" clId="{711E373D-FC34-4CFA-A99C-DE9ED757336F}" dt="2024-11-14T20:12:37.735" v="3558" actId="478"/>
          <ac:picMkLst>
            <pc:docMk/>
            <pc:sldMk cId="3197250221" sldId="2147475248"/>
            <ac:picMk id="25" creationId="{31BD8438-23FC-F16D-2A55-9F99F855E396}"/>
          </ac:picMkLst>
        </pc:picChg>
        <pc:picChg chg="del">
          <ac:chgData name="Garcia Reyes Cristobal Enrique" userId="3d349593-ed6d-4219-8386-d1b8a7a2ff83" providerId="ADAL" clId="{711E373D-FC34-4CFA-A99C-DE9ED757336F}" dt="2024-11-14T20:12:37.735" v="3558" actId="478"/>
          <ac:picMkLst>
            <pc:docMk/>
            <pc:sldMk cId="3197250221" sldId="2147475248"/>
            <ac:picMk id="26" creationId="{EC05D90D-83BE-5353-7701-57217EC069D0}"/>
          </ac:picMkLst>
        </pc:picChg>
        <pc:picChg chg="del">
          <ac:chgData name="Garcia Reyes Cristobal Enrique" userId="3d349593-ed6d-4219-8386-d1b8a7a2ff83" providerId="ADAL" clId="{711E373D-FC34-4CFA-A99C-DE9ED757336F}" dt="2024-11-14T20:12:37.735" v="3558" actId="478"/>
          <ac:picMkLst>
            <pc:docMk/>
            <pc:sldMk cId="3197250221" sldId="2147475248"/>
            <ac:picMk id="27" creationId="{F2423848-41AF-1FA9-3474-7AF6E128D7F2}"/>
          </ac:picMkLst>
        </pc:picChg>
        <pc:picChg chg="del">
          <ac:chgData name="Garcia Reyes Cristobal Enrique" userId="3d349593-ed6d-4219-8386-d1b8a7a2ff83" providerId="ADAL" clId="{711E373D-FC34-4CFA-A99C-DE9ED757336F}" dt="2024-11-14T20:12:37.735" v="3558" actId="478"/>
          <ac:picMkLst>
            <pc:docMk/>
            <pc:sldMk cId="3197250221" sldId="2147475248"/>
            <ac:picMk id="28" creationId="{00B9EEC9-2DD8-FA5F-1175-58358BFC3BF8}"/>
          </ac:picMkLst>
        </pc:picChg>
        <pc:picChg chg="del">
          <ac:chgData name="Garcia Reyes Cristobal Enrique" userId="3d349593-ed6d-4219-8386-d1b8a7a2ff83" providerId="ADAL" clId="{711E373D-FC34-4CFA-A99C-DE9ED757336F}" dt="2024-11-14T20:12:37.735" v="3558" actId="478"/>
          <ac:picMkLst>
            <pc:docMk/>
            <pc:sldMk cId="3197250221" sldId="2147475248"/>
            <ac:picMk id="29" creationId="{202C1174-211B-A07F-2C5B-B6D04F5C22B4}"/>
          </ac:picMkLst>
        </pc:picChg>
        <pc:picChg chg="del">
          <ac:chgData name="Garcia Reyes Cristobal Enrique" userId="3d349593-ed6d-4219-8386-d1b8a7a2ff83" providerId="ADAL" clId="{711E373D-FC34-4CFA-A99C-DE9ED757336F}" dt="2024-11-14T20:12:37.735" v="3558" actId="478"/>
          <ac:picMkLst>
            <pc:docMk/>
            <pc:sldMk cId="3197250221" sldId="2147475248"/>
            <ac:picMk id="30" creationId="{E7FEE64E-52C5-B94A-8F66-15CCC883823E}"/>
          </ac:picMkLst>
        </pc:picChg>
        <pc:picChg chg="del">
          <ac:chgData name="Garcia Reyes Cristobal Enrique" userId="3d349593-ed6d-4219-8386-d1b8a7a2ff83" providerId="ADAL" clId="{711E373D-FC34-4CFA-A99C-DE9ED757336F}" dt="2024-11-14T20:12:37.735" v="3558" actId="478"/>
          <ac:picMkLst>
            <pc:docMk/>
            <pc:sldMk cId="3197250221" sldId="2147475248"/>
            <ac:picMk id="34" creationId="{34BDB83D-9BAC-FCEC-6F89-27285B558B0A}"/>
          </ac:picMkLst>
        </pc:picChg>
        <pc:picChg chg="del">
          <ac:chgData name="Garcia Reyes Cristobal Enrique" userId="3d349593-ed6d-4219-8386-d1b8a7a2ff83" providerId="ADAL" clId="{711E373D-FC34-4CFA-A99C-DE9ED757336F}" dt="2024-11-14T20:12:37.735" v="3558" actId="478"/>
          <ac:picMkLst>
            <pc:docMk/>
            <pc:sldMk cId="3197250221" sldId="2147475248"/>
            <ac:picMk id="35" creationId="{20BFBE40-8527-59A1-2B55-2BEC88E69D55}"/>
          </ac:picMkLst>
        </pc:picChg>
      </pc:sldChg>
      <pc:sldChg chg="add del mod modShow">
        <pc:chgData name="Garcia Reyes Cristobal Enrique" userId="3d349593-ed6d-4219-8386-d1b8a7a2ff83" providerId="ADAL" clId="{711E373D-FC34-4CFA-A99C-DE9ED757336F}" dt="2024-11-14T20:19:11.935" v="3685" actId="47"/>
        <pc:sldMkLst>
          <pc:docMk/>
          <pc:sldMk cId="117072065" sldId="2147475249"/>
        </pc:sldMkLst>
      </pc:sldChg>
      <pc:sldChg chg="addSp delSp modSp add mod delAnim modAnim">
        <pc:chgData name="Garcia Reyes Cristobal Enrique" userId="3d349593-ed6d-4219-8386-d1b8a7a2ff83" providerId="ADAL" clId="{711E373D-FC34-4CFA-A99C-DE9ED757336F}" dt="2024-11-14T20:19:46.229" v="3687"/>
        <pc:sldMkLst>
          <pc:docMk/>
          <pc:sldMk cId="2158880646" sldId="2147475250"/>
        </pc:sldMkLst>
        <pc:spChg chg="mod">
          <ac:chgData name="Garcia Reyes Cristobal Enrique" userId="3d349593-ed6d-4219-8386-d1b8a7a2ff83" providerId="ADAL" clId="{711E373D-FC34-4CFA-A99C-DE9ED757336F}" dt="2024-11-14T20:13:01.396" v="3584" actId="20577"/>
          <ac:spMkLst>
            <pc:docMk/>
            <pc:sldMk cId="2158880646" sldId="2147475250"/>
            <ac:spMk id="2" creationId="{E445FEE0-295E-F661-EE79-097F82F6C54E}"/>
          </ac:spMkLst>
        </pc:spChg>
        <pc:spChg chg="del">
          <ac:chgData name="Garcia Reyes Cristobal Enrique" userId="3d349593-ed6d-4219-8386-d1b8a7a2ff83" providerId="ADAL" clId="{711E373D-FC34-4CFA-A99C-DE9ED757336F}" dt="2024-11-14T20:12:51.271" v="3560" actId="478"/>
          <ac:spMkLst>
            <pc:docMk/>
            <pc:sldMk cId="2158880646" sldId="2147475250"/>
            <ac:spMk id="3" creationId="{985D416D-09F9-0B89-1172-FC7E43DA5159}"/>
          </ac:spMkLst>
        </pc:spChg>
        <pc:spChg chg="mod">
          <ac:chgData name="Garcia Reyes Cristobal Enrique" userId="3d349593-ed6d-4219-8386-d1b8a7a2ff83" providerId="ADAL" clId="{711E373D-FC34-4CFA-A99C-DE9ED757336F}" dt="2024-11-14T20:15:53.971" v="3625"/>
          <ac:spMkLst>
            <pc:docMk/>
            <pc:sldMk cId="2158880646" sldId="2147475250"/>
            <ac:spMk id="22" creationId="{21FDEADB-3ADC-99FB-2AE0-89134D3C320E}"/>
          </ac:spMkLst>
        </pc:spChg>
        <pc:spChg chg="mod">
          <ac:chgData name="Garcia Reyes Cristobal Enrique" userId="3d349593-ed6d-4219-8386-d1b8a7a2ff83" providerId="ADAL" clId="{711E373D-FC34-4CFA-A99C-DE9ED757336F}" dt="2024-11-14T20:15:53.971" v="3625"/>
          <ac:spMkLst>
            <pc:docMk/>
            <pc:sldMk cId="2158880646" sldId="2147475250"/>
            <ac:spMk id="25" creationId="{7E915727-F29C-70B1-DBAC-6936FB506A3E}"/>
          </ac:spMkLst>
        </pc:spChg>
        <pc:spChg chg="mod">
          <ac:chgData name="Garcia Reyes Cristobal Enrique" userId="3d349593-ed6d-4219-8386-d1b8a7a2ff83" providerId="ADAL" clId="{711E373D-FC34-4CFA-A99C-DE9ED757336F}" dt="2024-11-14T20:15:53.971" v="3625"/>
          <ac:spMkLst>
            <pc:docMk/>
            <pc:sldMk cId="2158880646" sldId="2147475250"/>
            <ac:spMk id="28" creationId="{44B889B3-06F0-2781-5EB5-3121D9F3E13F}"/>
          </ac:spMkLst>
        </pc:spChg>
        <pc:spChg chg="mod">
          <ac:chgData name="Garcia Reyes Cristobal Enrique" userId="3d349593-ed6d-4219-8386-d1b8a7a2ff83" providerId="ADAL" clId="{711E373D-FC34-4CFA-A99C-DE9ED757336F}" dt="2024-11-14T20:15:53.971" v="3625"/>
          <ac:spMkLst>
            <pc:docMk/>
            <pc:sldMk cId="2158880646" sldId="2147475250"/>
            <ac:spMk id="31" creationId="{4619EC88-995E-7944-3333-474B8C7E79CC}"/>
          </ac:spMkLst>
        </pc:spChg>
        <pc:spChg chg="mod">
          <ac:chgData name="Garcia Reyes Cristobal Enrique" userId="3d349593-ed6d-4219-8386-d1b8a7a2ff83" providerId="ADAL" clId="{711E373D-FC34-4CFA-A99C-DE9ED757336F}" dt="2024-11-14T20:15:53.971" v="3625"/>
          <ac:spMkLst>
            <pc:docMk/>
            <pc:sldMk cId="2158880646" sldId="2147475250"/>
            <ac:spMk id="34" creationId="{C349FB2F-AA18-CFE4-5057-D4599431D6E3}"/>
          </ac:spMkLst>
        </pc:spChg>
        <pc:spChg chg="mod">
          <ac:chgData name="Garcia Reyes Cristobal Enrique" userId="3d349593-ed6d-4219-8386-d1b8a7a2ff83" providerId="ADAL" clId="{711E373D-FC34-4CFA-A99C-DE9ED757336F}" dt="2024-11-14T20:15:53.971" v="3625"/>
          <ac:spMkLst>
            <pc:docMk/>
            <pc:sldMk cId="2158880646" sldId="2147475250"/>
            <ac:spMk id="43" creationId="{B094F777-43E1-B7AF-5D1E-F3775E253A6A}"/>
          </ac:spMkLst>
        </pc:spChg>
        <pc:spChg chg="mod">
          <ac:chgData name="Garcia Reyes Cristobal Enrique" userId="3d349593-ed6d-4219-8386-d1b8a7a2ff83" providerId="ADAL" clId="{711E373D-FC34-4CFA-A99C-DE9ED757336F}" dt="2024-11-14T20:15:53.971" v="3625"/>
          <ac:spMkLst>
            <pc:docMk/>
            <pc:sldMk cId="2158880646" sldId="2147475250"/>
            <ac:spMk id="49" creationId="{1FF5D444-E08F-D9F0-1242-36C6CC5112BD}"/>
          </ac:spMkLst>
        </pc:spChg>
        <pc:spChg chg="mod">
          <ac:chgData name="Garcia Reyes Cristobal Enrique" userId="3d349593-ed6d-4219-8386-d1b8a7a2ff83" providerId="ADAL" clId="{711E373D-FC34-4CFA-A99C-DE9ED757336F}" dt="2024-11-14T20:15:53.971" v="3625"/>
          <ac:spMkLst>
            <pc:docMk/>
            <pc:sldMk cId="2158880646" sldId="2147475250"/>
            <ac:spMk id="51" creationId="{CC0898C8-FCA6-9DFE-361F-2F72DDA75D5A}"/>
          </ac:spMkLst>
        </pc:spChg>
        <pc:spChg chg="mod">
          <ac:chgData name="Garcia Reyes Cristobal Enrique" userId="3d349593-ed6d-4219-8386-d1b8a7a2ff83" providerId="ADAL" clId="{711E373D-FC34-4CFA-A99C-DE9ED757336F}" dt="2024-11-14T20:15:53.971" v="3625"/>
          <ac:spMkLst>
            <pc:docMk/>
            <pc:sldMk cId="2158880646" sldId="2147475250"/>
            <ac:spMk id="55" creationId="{4CDF8175-387C-4289-1ED2-A401D1DCAC5E}"/>
          </ac:spMkLst>
        </pc:spChg>
        <pc:spChg chg="mod">
          <ac:chgData name="Garcia Reyes Cristobal Enrique" userId="3d349593-ed6d-4219-8386-d1b8a7a2ff83" providerId="ADAL" clId="{711E373D-FC34-4CFA-A99C-DE9ED757336F}" dt="2024-11-14T20:15:53.971" v="3625"/>
          <ac:spMkLst>
            <pc:docMk/>
            <pc:sldMk cId="2158880646" sldId="2147475250"/>
            <ac:spMk id="58" creationId="{A8578133-E98C-478E-4B34-B1B33593F8E8}"/>
          </ac:spMkLst>
        </pc:spChg>
        <pc:spChg chg="mod">
          <ac:chgData name="Garcia Reyes Cristobal Enrique" userId="3d349593-ed6d-4219-8386-d1b8a7a2ff83" providerId="ADAL" clId="{711E373D-FC34-4CFA-A99C-DE9ED757336F}" dt="2024-11-14T20:15:53.971" v="3625"/>
          <ac:spMkLst>
            <pc:docMk/>
            <pc:sldMk cId="2158880646" sldId="2147475250"/>
            <ac:spMk id="61" creationId="{F93A8935-033E-3A5C-3A2F-7EA1A1D6F660}"/>
          </ac:spMkLst>
        </pc:spChg>
        <pc:spChg chg="mod">
          <ac:chgData name="Garcia Reyes Cristobal Enrique" userId="3d349593-ed6d-4219-8386-d1b8a7a2ff83" providerId="ADAL" clId="{711E373D-FC34-4CFA-A99C-DE9ED757336F}" dt="2024-11-14T20:15:53.971" v="3625"/>
          <ac:spMkLst>
            <pc:docMk/>
            <pc:sldMk cId="2158880646" sldId="2147475250"/>
            <ac:spMk id="64" creationId="{EC585E06-B08C-0596-D506-C2A46D5B932F}"/>
          </ac:spMkLst>
        </pc:spChg>
        <pc:spChg chg="mod">
          <ac:chgData name="Garcia Reyes Cristobal Enrique" userId="3d349593-ed6d-4219-8386-d1b8a7a2ff83" providerId="ADAL" clId="{711E373D-FC34-4CFA-A99C-DE9ED757336F}" dt="2024-11-14T20:15:53.971" v="3625"/>
          <ac:spMkLst>
            <pc:docMk/>
            <pc:sldMk cId="2158880646" sldId="2147475250"/>
            <ac:spMk id="67" creationId="{C1F858DE-1E5C-4744-72D7-ACA5C77A1170}"/>
          </ac:spMkLst>
        </pc:spChg>
        <pc:spChg chg="mod">
          <ac:chgData name="Garcia Reyes Cristobal Enrique" userId="3d349593-ed6d-4219-8386-d1b8a7a2ff83" providerId="ADAL" clId="{711E373D-FC34-4CFA-A99C-DE9ED757336F}" dt="2024-11-14T20:15:53.971" v="3625"/>
          <ac:spMkLst>
            <pc:docMk/>
            <pc:sldMk cId="2158880646" sldId="2147475250"/>
            <ac:spMk id="70" creationId="{D24C89B2-B52D-0DE7-5FB5-055FD785FCE8}"/>
          </ac:spMkLst>
        </pc:spChg>
        <pc:spChg chg="mod">
          <ac:chgData name="Garcia Reyes Cristobal Enrique" userId="3d349593-ed6d-4219-8386-d1b8a7a2ff83" providerId="ADAL" clId="{711E373D-FC34-4CFA-A99C-DE9ED757336F}" dt="2024-11-14T20:15:53.971" v="3625"/>
          <ac:spMkLst>
            <pc:docMk/>
            <pc:sldMk cId="2158880646" sldId="2147475250"/>
            <ac:spMk id="73" creationId="{333FFD2C-C682-43A3-4431-69D12F6F3F25}"/>
          </ac:spMkLst>
        </pc:spChg>
        <pc:spChg chg="mod">
          <ac:chgData name="Garcia Reyes Cristobal Enrique" userId="3d349593-ed6d-4219-8386-d1b8a7a2ff83" providerId="ADAL" clId="{711E373D-FC34-4CFA-A99C-DE9ED757336F}" dt="2024-11-14T20:15:53.971" v="3625"/>
          <ac:spMkLst>
            <pc:docMk/>
            <pc:sldMk cId="2158880646" sldId="2147475250"/>
            <ac:spMk id="76" creationId="{1CF0E996-3192-B7C0-9CE6-F43879551A3C}"/>
          </ac:spMkLst>
        </pc:spChg>
        <pc:spChg chg="mod">
          <ac:chgData name="Garcia Reyes Cristobal Enrique" userId="3d349593-ed6d-4219-8386-d1b8a7a2ff83" providerId="ADAL" clId="{711E373D-FC34-4CFA-A99C-DE9ED757336F}" dt="2024-11-14T20:15:53.971" v="3625"/>
          <ac:spMkLst>
            <pc:docMk/>
            <pc:sldMk cId="2158880646" sldId="2147475250"/>
            <ac:spMk id="79" creationId="{80822DAA-2967-803A-361C-D390012C283A}"/>
          </ac:spMkLst>
        </pc:spChg>
        <pc:spChg chg="del">
          <ac:chgData name="Garcia Reyes Cristobal Enrique" userId="3d349593-ed6d-4219-8386-d1b8a7a2ff83" providerId="ADAL" clId="{711E373D-FC34-4CFA-A99C-DE9ED757336F}" dt="2024-11-14T20:12:51.271" v="3560" actId="478"/>
          <ac:spMkLst>
            <pc:docMk/>
            <pc:sldMk cId="2158880646" sldId="2147475250"/>
            <ac:spMk id="80" creationId="{ECDFD995-196D-0D40-81A6-455B681AD39F}"/>
          </ac:spMkLst>
        </pc:spChg>
        <pc:spChg chg="mod">
          <ac:chgData name="Garcia Reyes Cristobal Enrique" userId="3d349593-ed6d-4219-8386-d1b8a7a2ff83" providerId="ADAL" clId="{711E373D-FC34-4CFA-A99C-DE9ED757336F}" dt="2024-11-14T20:15:53.971" v="3625"/>
          <ac:spMkLst>
            <pc:docMk/>
            <pc:sldMk cId="2158880646" sldId="2147475250"/>
            <ac:spMk id="84" creationId="{67B0B455-C767-AD65-7ECD-26F22293CCF9}"/>
          </ac:spMkLst>
        </pc:spChg>
        <pc:spChg chg="mod">
          <ac:chgData name="Garcia Reyes Cristobal Enrique" userId="3d349593-ed6d-4219-8386-d1b8a7a2ff83" providerId="ADAL" clId="{711E373D-FC34-4CFA-A99C-DE9ED757336F}" dt="2024-11-14T20:15:53.971" v="3625"/>
          <ac:spMkLst>
            <pc:docMk/>
            <pc:sldMk cId="2158880646" sldId="2147475250"/>
            <ac:spMk id="89" creationId="{9DA98A86-C2CF-7445-9793-676899C2FE8E}"/>
          </ac:spMkLst>
        </pc:spChg>
        <pc:spChg chg="del">
          <ac:chgData name="Garcia Reyes Cristobal Enrique" userId="3d349593-ed6d-4219-8386-d1b8a7a2ff83" providerId="ADAL" clId="{711E373D-FC34-4CFA-A99C-DE9ED757336F}" dt="2024-11-14T20:12:51.271" v="3560" actId="478"/>
          <ac:spMkLst>
            <pc:docMk/>
            <pc:sldMk cId="2158880646" sldId="2147475250"/>
            <ac:spMk id="91" creationId="{E66EBD5A-DFCB-6201-092F-668D7E7AD24D}"/>
          </ac:spMkLst>
        </pc:spChg>
        <pc:spChg chg="del">
          <ac:chgData name="Garcia Reyes Cristobal Enrique" userId="3d349593-ed6d-4219-8386-d1b8a7a2ff83" providerId="ADAL" clId="{711E373D-FC34-4CFA-A99C-DE9ED757336F}" dt="2024-11-14T20:12:51.271" v="3560" actId="478"/>
          <ac:spMkLst>
            <pc:docMk/>
            <pc:sldMk cId="2158880646" sldId="2147475250"/>
            <ac:spMk id="93" creationId="{FE83D4E6-1A96-6F1C-E8E7-DA223760B25F}"/>
          </ac:spMkLst>
        </pc:spChg>
        <pc:spChg chg="del">
          <ac:chgData name="Garcia Reyes Cristobal Enrique" userId="3d349593-ed6d-4219-8386-d1b8a7a2ff83" providerId="ADAL" clId="{711E373D-FC34-4CFA-A99C-DE9ED757336F}" dt="2024-11-14T20:12:51.271" v="3560" actId="478"/>
          <ac:spMkLst>
            <pc:docMk/>
            <pc:sldMk cId="2158880646" sldId="2147475250"/>
            <ac:spMk id="94" creationId="{1A55A1F5-4277-5D2A-B0B3-76389B835AEA}"/>
          </ac:spMkLst>
        </pc:spChg>
        <pc:spChg chg="mod">
          <ac:chgData name="Garcia Reyes Cristobal Enrique" userId="3d349593-ed6d-4219-8386-d1b8a7a2ff83" providerId="ADAL" clId="{711E373D-FC34-4CFA-A99C-DE9ED757336F}" dt="2024-11-14T20:15:53.971" v="3625"/>
          <ac:spMkLst>
            <pc:docMk/>
            <pc:sldMk cId="2158880646" sldId="2147475250"/>
            <ac:spMk id="95" creationId="{B94EB99C-0540-6605-0EA1-17F7E97542A3}"/>
          </ac:spMkLst>
        </pc:spChg>
        <pc:spChg chg="add mod">
          <ac:chgData name="Garcia Reyes Cristobal Enrique" userId="3d349593-ed6d-4219-8386-d1b8a7a2ff83" providerId="ADAL" clId="{711E373D-FC34-4CFA-A99C-DE9ED757336F}" dt="2024-11-14T20:16:48.475" v="3645" actId="207"/>
          <ac:spMkLst>
            <pc:docMk/>
            <pc:sldMk cId="2158880646" sldId="2147475250"/>
            <ac:spMk id="97" creationId="{04CECB94-3FAC-F5CF-9E99-082186E190B6}"/>
          </ac:spMkLst>
        </pc:spChg>
        <pc:spChg chg="del">
          <ac:chgData name="Garcia Reyes Cristobal Enrique" userId="3d349593-ed6d-4219-8386-d1b8a7a2ff83" providerId="ADAL" clId="{711E373D-FC34-4CFA-A99C-DE9ED757336F}" dt="2024-11-14T20:12:51.271" v="3560" actId="478"/>
          <ac:spMkLst>
            <pc:docMk/>
            <pc:sldMk cId="2158880646" sldId="2147475250"/>
            <ac:spMk id="98" creationId="{B35B7E2F-6746-052C-E74E-65CE9945CED7}"/>
          </ac:spMkLst>
        </pc:spChg>
        <pc:grpChg chg="add mod">
          <ac:chgData name="Garcia Reyes Cristobal Enrique" userId="3d349593-ed6d-4219-8386-d1b8a7a2ff83" providerId="ADAL" clId="{711E373D-FC34-4CFA-A99C-DE9ED757336F}" dt="2024-11-14T20:16:07.857" v="3639" actId="1036"/>
          <ac:grpSpMkLst>
            <pc:docMk/>
            <pc:sldMk cId="2158880646" sldId="2147475250"/>
            <ac:grpSpMk id="20" creationId="{CB0EAFC2-7102-ADC1-091E-788E7247DE36}"/>
          </ac:grpSpMkLst>
        </pc:grpChg>
        <pc:grpChg chg="add mod">
          <ac:chgData name="Garcia Reyes Cristobal Enrique" userId="3d349593-ed6d-4219-8386-d1b8a7a2ff83" providerId="ADAL" clId="{711E373D-FC34-4CFA-A99C-DE9ED757336F}" dt="2024-11-14T20:16:07.857" v="3639" actId="1036"/>
          <ac:grpSpMkLst>
            <pc:docMk/>
            <pc:sldMk cId="2158880646" sldId="2147475250"/>
            <ac:grpSpMk id="23" creationId="{D5EE6E90-98C7-99F7-1432-E79BD587A59A}"/>
          </ac:grpSpMkLst>
        </pc:grpChg>
        <pc:grpChg chg="add mod">
          <ac:chgData name="Garcia Reyes Cristobal Enrique" userId="3d349593-ed6d-4219-8386-d1b8a7a2ff83" providerId="ADAL" clId="{711E373D-FC34-4CFA-A99C-DE9ED757336F}" dt="2024-11-14T20:16:07.857" v="3639" actId="1036"/>
          <ac:grpSpMkLst>
            <pc:docMk/>
            <pc:sldMk cId="2158880646" sldId="2147475250"/>
            <ac:grpSpMk id="26" creationId="{DBC8AC51-75B4-3EE9-8E9D-D67E8A252BF0}"/>
          </ac:grpSpMkLst>
        </pc:grpChg>
        <pc:grpChg chg="add mod">
          <ac:chgData name="Garcia Reyes Cristobal Enrique" userId="3d349593-ed6d-4219-8386-d1b8a7a2ff83" providerId="ADAL" clId="{711E373D-FC34-4CFA-A99C-DE9ED757336F}" dt="2024-11-14T20:16:07.857" v="3639" actId="1036"/>
          <ac:grpSpMkLst>
            <pc:docMk/>
            <pc:sldMk cId="2158880646" sldId="2147475250"/>
            <ac:grpSpMk id="29" creationId="{7E1E0AA8-58A9-8034-8E05-26BA32C2F62C}"/>
          </ac:grpSpMkLst>
        </pc:grpChg>
        <pc:grpChg chg="add mod">
          <ac:chgData name="Garcia Reyes Cristobal Enrique" userId="3d349593-ed6d-4219-8386-d1b8a7a2ff83" providerId="ADAL" clId="{711E373D-FC34-4CFA-A99C-DE9ED757336F}" dt="2024-11-14T20:16:07.857" v="3639" actId="1036"/>
          <ac:grpSpMkLst>
            <pc:docMk/>
            <pc:sldMk cId="2158880646" sldId="2147475250"/>
            <ac:grpSpMk id="32" creationId="{7EAAF290-892A-C801-2E99-BEBF24894C0D}"/>
          </ac:grpSpMkLst>
        </pc:grpChg>
        <pc:grpChg chg="del">
          <ac:chgData name="Garcia Reyes Cristobal Enrique" userId="3d349593-ed6d-4219-8386-d1b8a7a2ff83" providerId="ADAL" clId="{711E373D-FC34-4CFA-A99C-DE9ED757336F}" dt="2024-11-14T20:12:51.271" v="3560" actId="478"/>
          <ac:grpSpMkLst>
            <pc:docMk/>
            <pc:sldMk cId="2158880646" sldId="2147475250"/>
            <ac:grpSpMk id="35" creationId="{1075A985-7BDD-B0C7-27F8-8F804A277D83}"/>
          </ac:grpSpMkLst>
        </pc:grpChg>
        <pc:grpChg chg="del">
          <ac:chgData name="Garcia Reyes Cristobal Enrique" userId="3d349593-ed6d-4219-8386-d1b8a7a2ff83" providerId="ADAL" clId="{711E373D-FC34-4CFA-A99C-DE9ED757336F}" dt="2024-11-14T20:12:51.271" v="3560" actId="478"/>
          <ac:grpSpMkLst>
            <pc:docMk/>
            <pc:sldMk cId="2158880646" sldId="2147475250"/>
            <ac:grpSpMk id="38" creationId="{769CF6B4-BDD1-C16B-47BA-B544DF8A4351}"/>
          </ac:grpSpMkLst>
        </pc:grpChg>
        <pc:grpChg chg="add mod">
          <ac:chgData name="Garcia Reyes Cristobal Enrique" userId="3d349593-ed6d-4219-8386-d1b8a7a2ff83" providerId="ADAL" clId="{711E373D-FC34-4CFA-A99C-DE9ED757336F}" dt="2024-11-14T20:16:07.857" v="3639" actId="1036"/>
          <ac:grpSpMkLst>
            <pc:docMk/>
            <pc:sldMk cId="2158880646" sldId="2147475250"/>
            <ac:grpSpMk id="41" creationId="{C7CC5DB5-E36A-B745-5146-7CBB4DEF57C0}"/>
          </ac:grpSpMkLst>
        </pc:grpChg>
        <pc:grpChg chg="del">
          <ac:chgData name="Garcia Reyes Cristobal Enrique" userId="3d349593-ed6d-4219-8386-d1b8a7a2ff83" providerId="ADAL" clId="{711E373D-FC34-4CFA-A99C-DE9ED757336F}" dt="2024-11-14T20:12:51.271" v="3560" actId="478"/>
          <ac:grpSpMkLst>
            <pc:docMk/>
            <pc:sldMk cId="2158880646" sldId="2147475250"/>
            <ac:grpSpMk id="44" creationId="{8A7695DD-7EE1-16C4-1CD6-EBFA4D441F3F}"/>
          </ac:grpSpMkLst>
        </pc:grpChg>
        <pc:grpChg chg="add mod">
          <ac:chgData name="Garcia Reyes Cristobal Enrique" userId="3d349593-ed6d-4219-8386-d1b8a7a2ff83" providerId="ADAL" clId="{711E373D-FC34-4CFA-A99C-DE9ED757336F}" dt="2024-11-14T20:16:07.857" v="3639" actId="1036"/>
          <ac:grpSpMkLst>
            <pc:docMk/>
            <pc:sldMk cId="2158880646" sldId="2147475250"/>
            <ac:grpSpMk id="47" creationId="{0BD994EF-CA1D-F87E-9715-DB0A0CCF940E}"/>
          </ac:grpSpMkLst>
        </pc:grpChg>
        <pc:grpChg chg="add mod">
          <ac:chgData name="Garcia Reyes Cristobal Enrique" userId="3d349593-ed6d-4219-8386-d1b8a7a2ff83" providerId="ADAL" clId="{711E373D-FC34-4CFA-A99C-DE9ED757336F}" dt="2024-11-14T20:16:07.857" v="3639" actId="1036"/>
          <ac:grpSpMkLst>
            <pc:docMk/>
            <pc:sldMk cId="2158880646" sldId="2147475250"/>
            <ac:grpSpMk id="50" creationId="{28692B0B-C1CA-AF52-08BC-E64D3EC69D82}"/>
          </ac:grpSpMkLst>
        </pc:grpChg>
        <pc:grpChg chg="add mod">
          <ac:chgData name="Garcia Reyes Cristobal Enrique" userId="3d349593-ed6d-4219-8386-d1b8a7a2ff83" providerId="ADAL" clId="{711E373D-FC34-4CFA-A99C-DE9ED757336F}" dt="2024-11-14T20:17:08.236" v="3651" actId="1037"/>
          <ac:grpSpMkLst>
            <pc:docMk/>
            <pc:sldMk cId="2158880646" sldId="2147475250"/>
            <ac:grpSpMk id="53" creationId="{0A53C730-62FE-5A7F-A67C-12BE3845126C}"/>
          </ac:grpSpMkLst>
        </pc:grpChg>
        <pc:grpChg chg="add mod">
          <ac:chgData name="Garcia Reyes Cristobal Enrique" userId="3d349593-ed6d-4219-8386-d1b8a7a2ff83" providerId="ADAL" clId="{711E373D-FC34-4CFA-A99C-DE9ED757336F}" dt="2024-11-14T20:16:07.857" v="3639" actId="1036"/>
          <ac:grpSpMkLst>
            <pc:docMk/>
            <pc:sldMk cId="2158880646" sldId="2147475250"/>
            <ac:grpSpMk id="56" creationId="{3D548DAD-8070-FA77-8D45-DFAD3F24D4B3}"/>
          </ac:grpSpMkLst>
        </pc:grpChg>
        <pc:grpChg chg="add mod">
          <ac:chgData name="Garcia Reyes Cristobal Enrique" userId="3d349593-ed6d-4219-8386-d1b8a7a2ff83" providerId="ADAL" clId="{711E373D-FC34-4CFA-A99C-DE9ED757336F}" dt="2024-11-14T20:16:07.857" v="3639" actId="1036"/>
          <ac:grpSpMkLst>
            <pc:docMk/>
            <pc:sldMk cId="2158880646" sldId="2147475250"/>
            <ac:grpSpMk id="59" creationId="{9F6EED9F-8F2E-E82A-D664-8357366D758B}"/>
          </ac:grpSpMkLst>
        </pc:grpChg>
        <pc:grpChg chg="add mod">
          <ac:chgData name="Garcia Reyes Cristobal Enrique" userId="3d349593-ed6d-4219-8386-d1b8a7a2ff83" providerId="ADAL" clId="{711E373D-FC34-4CFA-A99C-DE9ED757336F}" dt="2024-11-14T20:16:07.857" v="3639" actId="1036"/>
          <ac:grpSpMkLst>
            <pc:docMk/>
            <pc:sldMk cId="2158880646" sldId="2147475250"/>
            <ac:grpSpMk id="62" creationId="{90E68003-A714-758C-90C2-970DD0EC8BA6}"/>
          </ac:grpSpMkLst>
        </pc:grpChg>
        <pc:grpChg chg="add mod">
          <ac:chgData name="Garcia Reyes Cristobal Enrique" userId="3d349593-ed6d-4219-8386-d1b8a7a2ff83" providerId="ADAL" clId="{711E373D-FC34-4CFA-A99C-DE9ED757336F}" dt="2024-11-14T20:16:07.857" v="3639" actId="1036"/>
          <ac:grpSpMkLst>
            <pc:docMk/>
            <pc:sldMk cId="2158880646" sldId="2147475250"/>
            <ac:grpSpMk id="65" creationId="{4D34F5AC-144F-5A50-AA28-E17F31F33BDB}"/>
          </ac:grpSpMkLst>
        </pc:grpChg>
        <pc:grpChg chg="add mod">
          <ac:chgData name="Garcia Reyes Cristobal Enrique" userId="3d349593-ed6d-4219-8386-d1b8a7a2ff83" providerId="ADAL" clId="{711E373D-FC34-4CFA-A99C-DE9ED757336F}" dt="2024-11-14T20:16:07.857" v="3639" actId="1036"/>
          <ac:grpSpMkLst>
            <pc:docMk/>
            <pc:sldMk cId="2158880646" sldId="2147475250"/>
            <ac:grpSpMk id="68" creationId="{B3D11FA3-889C-0B1F-9F4E-9B667F49D4BE}"/>
          </ac:grpSpMkLst>
        </pc:grpChg>
        <pc:grpChg chg="add mod">
          <ac:chgData name="Garcia Reyes Cristobal Enrique" userId="3d349593-ed6d-4219-8386-d1b8a7a2ff83" providerId="ADAL" clId="{711E373D-FC34-4CFA-A99C-DE9ED757336F}" dt="2024-11-14T20:16:07.857" v="3639" actId="1036"/>
          <ac:grpSpMkLst>
            <pc:docMk/>
            <pc:sldMk cId="2158880646" sldId="2147475250"/>
            <ac:grpSpMk id="71" creationId="{66E2513D-0378-282D-4AD0-E9CBBF26BD10}"/>
          </ac:grpSpMkLst>
        </pc:grpChg>
        <pc:grpChg chg="add mod">
          <ac:chgData name="Garcia Reyes Cristobal Enrique" userId="3d349593-ed6d-4219-8386-d1b8a7a2ff83" providerId="ADAL" clId="{711E373D-FC34-4CFA-A99C-DE9ED757336F}" dt="2024-11-14T20:16:07.857" v="3639" actId="1036"/>
          <ac:grpSpMkLst>
            <pc:docMk/>
            <pc:sldMk cId="2158880646" sldId="2147475250"/>
            <ac:grpSpMk id="74" creationId="{B911595A-7378-586B-61D8-1366A692967B}"/>
          </ac:grpSpMkLst>
        </pc:grpChg>
        <pc:grpChg chg="add mod">
          <ac:chgData name="Garcia Reyes Cristobal Enrique" userId="3d349593-ed6d-4219-8386-d1b8a7a2ff83" providerId="ADAL" clId="{711E373D-FC34-4CFA-A99C-DE9ED757336F}" dt="2024-11-14T20:16:07.857" v="3639" actId="1036"/>
          <ac:grpSpMkLst>
            <pc:docMk/>
            <pc:sldMk cId="2158880646" sldId="2147475250"/>
            <ac:grpSpMk id="77" creationId="{2BBFC357-9B38-9450-0AC1-F7C342FF218E}"/>
          </ac:grpSpMkLst>
        </pc:grpChg>
        <pc:grpChg chg="add mod">
          <ac:chgData name="Garcia Reyes Cristobal Enrique" userId="3d349593-ed6d-4219-8386-d1b8a7a2ff83" providerId="ADAL" clId="{711E373D-FC34-4CFA-A99C-DE9ED757336F}" dt="2024-11-14T20:16:07.857" v="3639" actId="1036"/>
          <ac:grpSpMkLst>
            <pc:docMk/>
            <pc:sldMk cId="2158880646" sldId="2147475250"/>
            <ac:grpSpMk id="81" creationId="{6F96F549-1BAB-79D7-F60F-A5A5643AD765}"/>
          </ac:grpSpMkLst>
        </pc:grpChg>
        <pc:grpChg chg="add mod">
          <ac:chgData name="Garcia Reyes Cristobal Enrique" userId="3d349593-ed6d-4219-8386-d1b8a7a2ff83" providerId="ADAL" clId="{711E373D-FC34-4CFA-A99C-DE9ED757336F}" dt="2024-11-14T20:16:07.857" v="3639" actId="1036"/>
          <ac:grpSpMkLst>
            <pc:docMk/>
            <pc:sldMk cId="2158880646" sldId="2147475250"/>
            <ac:grpSpMk id="86" creationId="{9E0050C9-45EB-F5D6-B8BB-E20935A024E8}"/>
          </ac:grpSpMkLst>
        </pc:grpChg>
        <pc:grpChg chg="add mod">
          <ac:chgData name="Garcia Reyes Cristobal Enrique" userId="3d349593-ed6d-4219-8386-d1b8a7a2ff83" providerId="ADAL" clId="{711E373D-FC34-4CFA-A99C-DE9ED757336F}" dt="2024-11-14T20:16:11.626" v="3640" actId="1076"/>
          <ac:grpSpMkLst>
            <pc:docMk/>
            <pc:sldMk cId="2158880646" sldId="2147475250"/>
            <ac:grpSpMk id="90" creationId="{E6230864-6209-61E0-3E4D-192F4BE248F6}"/>
          </ac:grpSpMkLst>
        </pc:grpChg>
        <pc:graphicFrameChg chg="del">
          <ac:chgData name="Garcia Reyes Cristobal Enrique" userId="3d349593-ed6d-4219-8386-d1b8a7a2ff83" providerId="ADAL" clId="{711E373D-FC34-4CFA-A99C-DE9ED757336F}" dt="2024-11-14T20:12:51.271" v="3560" actId="478"/>
          <ac:graphicFrameMkLst>
            <pc:docMk/>
            <pc:sldMk cId="2158880646" sldId="2147475250"/>
            <ac:graphicFrameMk id="17" creationId="{CCED8459-CEDC-CC03-84EE-043A39B66AAB}"/>
          </ac:graphicFrameMkLst>
        </pc:graphicFrameChg>
        <pc:picChg chg="add mod">
          <ac:chgData name="Garcia Reyes Cristobal Enrique" userId="3d349593-ed6d-4219-8386-d1b8a7a2ff83" providerId="ADAL" clId="{711E373D-FC34-4CFA-A99C-DE9ED757336F}" dt="2024-11-14T20:13:25.996" v="3588" actId="1076"/>
          <ac:picMkLst>
            <pc:docMk/>
            <pc:sldMk cId="2158880646" sldId="2147475250"/>
            <ac:picMk id="9" creationId="{30D68BCE-2FD5-3927-FE4F-557799FF2B08}"/>
          </ac:picMkLst>
        </pc:picChg>
        <pc:picChg chg="mod">
          <ac:chgData name="Garcia Reyes Cristobal Enrique" userId="3d349593-ed6d-4219-8386-d1b8a7a2ff83" providerId="ADAL" clId="{711E373D-FC34-4CFA-A99C-DE9ED757336F}" dt="2024-11-14T20:15:53.971" v="3625"/>
          <ac:picMkLst>
            <pc:docMk/>
            <pc:sldMk cId="2158880646" sldId="2147475250"/>
            <ac:picMk id="21" creationId="{1EA789A0-423D-B22C-1D94-8B7D369CCD76}"/>
          </ac:picMkLst>
        </pc:picChg>
        <pc:picChg chg="mod">
          <ac:chgData name="Garcia Reyes Cristobal Enrique" userId="3d349593-ed6d-4219-8386-d1b8a7a2ff83" providerId="ADAL" clId="{711E373D-FC34-4CFA-A99C-DE9ED757336F}" dt="2024-11-14T20:15:53.971" v="3625"/>
          <ac:picMkLst>
            <pc:docMk/>
            <pc:sldMk cId="2158880646" sldId="2147475250"/>
            <ac:picMk id="24" creationId="{0BBD57B1-9035-5F49-429C-E4CCCD7C726A}"/>
          </ac:picMkLst>
        </pc:picChg>
        <pc:picChg chg="mod">
          <ac:chgData name="Garcia Reyes Cristobal Enrique" userId="3d349593-ed6d-4219-8386-d1b8a7a2ff83" providerId="ADAL" clId="{711E373D-FC34-4CFA-A99C-DE9ED757336F}" dt="2024-11-14T20:15:53.971" v="3625"/>
          <ac:picMkLst>
            <pc:docMk/>
            <pc:sldMk cId="2158880646" sldId="2147475250"/>
            <ac:picMk id="27" creationId="{F932300A-5E6F-A6AF-F92C-8528F210663D}"/>
          </ac:picMkLst>
        </pc:picChg>
        <pc:picChg chg="mod">
          <ac:chgData name="Garcia Reyes Cristobal Enrique" userId="3d349593-ed6d-4219-8386-d1b8a7a2ff83" providerId="ADAL" clId="{711E373D-FC34-4CFA-A99C-DE9ED757336F}" dt="2024-11-14T20:15:53.971" v="3625"/>
          <ac:picMkLst>
            <pc:docMk/>
            <pc:sldMk cId="2158880646" sldId="2147475250"/>
            <ac:picMk id="30" creationId="{0633535A-70A0-2770-C9ED-B7CD5141D542}"/>
          </ac:picMkLst>
        </pc:picChg>
        <pc:picChg chg="mod">
          <ac:chgData name="Garcia Reyes Cristobal Enrique" userId="3d349593-ed6d-4219-8386-d1b8a7a2ff83" providerId="ADAL" clId="{711E373D-FC34-4CFA-A99C-DE9ED757336F}" dt="2024-11-14T20:15:53.971" v="3625"/>
          <ac:picMkLst>
            <pc:docMk/>
            <pc:sldMk cId="2158880646" sldId="2147475250"/>
            <ac:picMk id="33" creationId="{EC44EA04-7059-4243-EE18-C364FE9214EF}"/>
          </ac:picMkLst>
        </pc:picChg>
        <pc:picChg chg="mod">
          <ac:chgData name="Garcia Reyes Cristobal Enrique" userId="3d349593-ed6d-4219-8386-d1b8a7a2ff83" providerId="ADAL" clId="{711E373D-FC34-4CFA-A99C-DE9ED757336F}" dt="2024-11-14T20:15:53.971" v="3625"/>
          <ac:picMkLst>
            <pc:docMk/>
            <pc:sldMk cId="2158880646" sldId="2147475250"/>
            <ac:picMk id="42" creationId="{9398ABC1-EB1B-B6C3-10A2-AA925F6D2097}"/>
          </ac:picMkLst>
        </pc:picChg>
        <pc:picChg chg="mod">
          <ac:chgData name="Garcia Reyes Cristobal Enrique" userId="3d349593-ed6d-4219-8386-d1b8a7a2ff83" providerId="ADAL" clId="{711E373D-FC34-4CFA-A99C-DE9ED757336F}" dt="2024-11-14T20:15:53.971" v="3625"/>
          <ac:picMkLst>
            <pc:docMk/>
            <pc:sldMk cId="2158880646" sldId="2147475250"/>
            <ac:picMk id="48" creationId="{85BC7412-AD7C-E42F-91CA-E5B8997CD8C3}"/>
          </ac:picMkLst>
        </pc:picChg>
        <pc:picChg chg="mod">
          <ac:chgData name="Garcia Reyes Cristobal Enrique" userId="3d349593-ed6d-4219-8386-d1b8a7a2ff83" providerId="ADAL" clId="{711E373D-FC34-4CFA-A99C-DE9ED757336F}" dt="2024-11-14T20:15:53.971" v="3625"/>
          <ac:picMkLst>
            <pc:docMk/>
            <pc:sldMk cId="2158880646" sldId="2147475250"/>
            <ac:picMk id="52" creationId="{35F025C8-736B-D950-28C9-DCDAA0F68392}"/>
          </ac:picMkLst>
        </pc:picChg>
        <pc:picChg chg="mod">
          <ac:chgData name="Garcia Reyes Cristobal Enrique" userId="3d349593-ed6d-4219-8386-d1b8a7a2ff83" providerId="ADAL" clId="{711E373D-FC34-4CFA-A99C-DE9ED757336F}" dt="2024-11-14T20:15:53.971" v="3625"/>
          <ac:picMkLst>
            <pc:docMk/>
            <pc:sldMk cId="2158880646" sldId="2147475250"/>
            <ac:picMk id="54" creationId="{127D95B4-4EF3-A5D9-DEF0-647014FA2D90}"/>
          </ac:picMkLst>
        </pc:picChg>
        <pc:picChg chg="mod">
          <ac:chgData name="Garcia Reyes Cristobal Enrique" userId="3d349593-ed6d-4219-8386-d1b8a7a2ff83" providerId="ADAL" clId="{711E373D-FC34-4CFA-A99C-DE9ED757336F}" dt="2024-11-14T20:15:53.971" v="3625"/>
          <ac:picMkLst>
            <pc:docMk/>
            <pc:sldMk cId="2158880646" sldId="2147475250"/>
            <ac:picMk id="57" creationId="{B88A8264-869D-C62D-4474-FBB8AA520293}"/>
          </ac:picMkLst>
        </pc:picChg>
        <pc:picChg chg="mod">
          <ac:chgData name="Garcia Reyes Cristobal Enrique" userId="3d349593-ed6d-4219-8386-d1b8a7a2ff83" providerId="ADAL" clId="{711E373D-FC34-4CFA-A99C-DE9ED757336F}" dt="2024-11-14T20:15:53.971" v="3625"/>
          <ac:picMkLst>
            <pc:docMk/>
            <pc:sldMk cId="2158880646" sldId="2147475250"/>
            <ac:picMk id="60" creationId="{7F20B775-F037-B994-1319-A03DF72CC627}"/>
          </ac:picMkLst>
        </pc:picChg>
        <pc:picChg chg="mod">
          <ac:chgData name="Garcia Reyes Cristobal Enrique" userId="3d349593-ed6d-4219-8386-d1b8a7a2ff83" providerId="ADAL" clId="{711E373D-FC34-4CFA-A99C-DE9ED757336F}" dt="2024-11-14T20:15:53.971" v="3625"/>
          <ac:picMkLst>
            <pc:docMk/>
            <pc:sldMk cId="2158880646" sldId="2147475250"/>
            <ac:picMk id="63" creationId="{CCAAE16E-5300-15F6-B0E0-CC50193F6E74}"/>
          </ac:picMkLst>
        </pc:picChg>
        <pc:picChg chg="mod">
          <ac:chgData name="Garcia Reyes Cristobal Enrique" userId="3d349593-ed6d-4219-8386-d1b8a7a2ff83" providerId="ADAL" clId="{711E373D-FC34-4CFA-A99C-DE9ED757336F}" dt="2024-11-14T20:15:53.971" v="3625"/>
          <ac:picMkLst>
            <pc:docMk/>
            <pc:sldMk cId="2158880646" sldId="2147475250"/>
            <ac:picMk id="66" creationId="{5467E073-4A90-5121-F723-C4E8A1D9D0D1}"/>
          </ac:picMkLst>
        </pc:picChg>
        <pc:picChg chg="mod">
          <ac:chgData name="Garcia Reyes Cristobal Enrique" userId="3d349593-ed6d-4219-8386-d1b8a7a2ff83" providerId="ADAL" clId="{711E373D-FC34-4CFA-A99C-DE9ED757336F}" dt="2024-11-14T20:15:53.971" v="3625"/>
          <ac:picMkLst>
            <pc:docMk/>
            <pc:sldMk cId="2158880646" sldId="2147475250"/>
            <ac:picMk id="69" creationId="{E747424E-0EAC-3D1A-DC40-92F1F779FFF3}"/>
          </ac:picMkLst>
        </pc:picChg>
        <pc:picChg chg="mod">
          <ac:chgData name="Garcia Reyes Cristobal Enrique" userId="3d349593-ed6d-4219-8386-d1b8a7a2ff83" providerId="ADAL" clId="{711E373D-FC34-4CFA-A99C-DE9ED757336F}" dt="2024-11-14T20:15:53.971" v="3625"/>
          <ac:picMkLst>
            <pc:docMk/>
            <pc:sldMk cId="2158880646" sldId="2147475250"/>
            <ac:picMk id="72" creationId="{7CB23BC3-E39E-CDF0-4B4F-81318EC3C46E}"/>
          </ac:picMkLst>
        </pc:picChg>
        <pc:picChg chg="mod">
          <ac:chgData name="Garcia Reyes Cristobal Enrique" userId="3d349593-ed6d-4219-8386-d1b8a7a2ff83" providerId="ADAL" clId="{711E373D-FC34-4CFA-A99C-DE9ED757336F}" dt="2024-11-14T20:15:53.971" v="3625"/>
          <ac:picMkLst>
            <pc:docMk/>
            <pc:sldMk cId="2158880646" sldId="2147475250"/>
            <ac:picMk id="75" creationId="{AAC49486-193F-678E-25BB-F3823ED5BC4A}"/>
          </ac:picMkLst>
        </pc:picChg>
        <pc:picChg chg="mod">
          <ac:chgData name="Garcia Reyes Cristobal Enrique" userId="3d349593-ed6d-4219-8386-d1b8a7a2ff83" providerId="ADAL" clId="{711E373D-FC34-4CFA-A99C-DE9ED757336F}" dt="2024-11-14T20:15:53.971" v="3625"/>
          <ac:picMkLst>
            <pc:docMk/>
            <pc:sldMk cId="2158880646" sldId="2147475250"/>
            <ac:picMk id="78" creationId="{B118676D-88CF-24C4-DAA6-D4EB1839AAAA}"/>
          </ac:picMkLst>
        </pc:picChg>
        <pc:picChg chg="mod">
          <ac:chgData name="Garcia Reyes Cristobal Enrique" userId="3d349593-ed6d-4219-8386-d1b8a7a2ff83" providerId="ADAL" clId="{711E373D-FC34-4CFA-A99C-DE9ED757336F}" dt="2024-11-14T20:15:53.971" v="3625"/>
          <ac:picMkLst>
            <pc:docMk/>
            <pc:sldMk cId="2158880646" sldId="2147475250"/>
            <ac:picMk id="82" creationId="{BC11A6EB-2F54-BA7B-13C0-2A95B274B6F9}"/>
          </ac:picMkLst>
        </pc:picChg>
        <pc:picChg chg="del">
          <ac:chgData name="Garcia Reyes Cristobal Enrique" userId="3d349593-ed6d-4219-8386-d1b8a7a2ff83" providerId="ADAL" clId="{711E373D-FC34-4CFA-A99C-DE9ED757336F}" dt="2024-11-14T20:12:51.271" v="3560" actId="478"/>
          <ac:picMkLst>
            <pc:docMk/>
            <pc:sldMk cId="2158880646" sldId="2147475250"/>
            <ac:picMk id="83" creationId="{210A8121-2C20-DF99-81E0-76CA5C99792A}"/>
          </ac:picMkLst>
        </pc:picChg>
        <pc:picChg chg="del">
          <ac:chgData name="Garcia Reyes Cristobal Enrique" userId="3d349593-ed6d-4219-8386-d1b8a7a2ff83" providerId="ADAL" clId="{711E373D-FC34-4CFA-A99C-DE9ED757336F}" dt="2024-11-14T20:12:51.271" v="3560" actId="478"/>
          <ac:picMkLst>
            <pc:docMk/>
            <pc:sldMk cId="2158880646" sldId="2147475250"/>
            <ac:picMk id="85" creationId="{5709C2F0-8BCB-229D-561C-1232EA2B3A2C}"/>
          </ac:picMkLst>
        </pc:picChg>
        <pc:picChg chg="del">
          <ac:chgData name="Garcia Reyes Cristobal Enrique" userId="3d349593-ed6d-4219-8386-d1b8a7a2ff83" providerId="ADAL" clId="{711E373D-FC34-4CFA-A99C-DE9ED757336F}" dt="2024-11-14T20:12:51.271" v="3560" actId="478"/>
          <ac:picMkLst>
            <pc:docMk/>
            <pc:sldMk cId="2158880646" sldId="2147475250"/>
            <ac:picMk id="87" creationId="{871B0EB2-A740-29BC-B026-7A08356BCB2D}"/>
          </ac:picMkLst>
        </pc:picChg>
        <pc:picChg chg="mod">
          <ac:chgData name="Garcia Reyes Cristobal Enrique" userId="3d349593-ed6d-4219-8386-d1b8a7a2ff83" providerId="ADAL" clId="{711E373D-FC34-4CFA-A99C-DE9ED757336F}" dt="2024-11-14T20:15:53.971" v="3625"/>
          <ac:picMkLst>
            <pc:docMk/>
            <pc:sldMk cId="2158880646" sldId="2147475250"/>
            <ac:picMk id="88" creationId="{0C9CB830-1A94-D9D3-16F9-3348DAFA19B6}"/>
          </ac:picMkLst>
        </pc:picChg>
        <pc:picChg chg="mod">
          <ac:chgData name="Garcia Reyes Cristobal Enrique" userId="3d349593-ed6d-4219-8386-d1b8a7a2ff83" providerId="ADAL" clId="{711E373D-FC34-4CFA-A99C-DE9ED757336F}" dt="2024-11-14T20:15:53.971" v="3625"/>
          <ac:picMkLst>
            <pc:docMk/>
            <pc:sldMk cId="2158880646" sldId="2147475250"/>
            <ac:picMk id="92" creationId="{C9BB3D81-6D1A-9937-E717-977F4A6E8850}"/>
          </ac:picMkLst>
        </pc:picChg>
        <pc:picChg chg="del">
          <ac:chgData name="Garcia Reyes Cristobal Enrique" userId="3d349593-ed6d-4219-8386-d1b8a7a2ff83" providerId="ADAL" clId="{711E373D-FC34-4CFA-A99C-DE9ED757336F}" dt="2024-11-14T20:12:51.271" v="3560" actId="478"/>
          <ac:picMkLst>
            <pc:docMk/>
            <pc:sldMk cId="2158880646" sldId="2147475250"/>
            <ac:picMk id="96" creationId="{9917721D-88A0-0850-2218-563D1BAA74D3}"/>
          </ac:picMkLst>
        </pc:picChg>
        <pc:cxnChg chg="add del mod">
          <ac:chgData name="Garcia Reyes Cristobal Enrique" userId="3d349593-ed6d-4219-8386-d1b8a7a2ff83" providerId="ADAL" clId="{711E373D-FC34-4CFA-A99C-DE9ED757336F}" dt="2024-11-14T20:13:35.672" v="3591" actId="478"/>
          <ac:cxnSpMkLst>
            <pc:docMk/>
            <pc:sldMk cId="2158880646" sldId="2147475250"/>
            <ac:cxnSpMk id="4" creationId="{E24998D6-5204-0AD3-7441-4B3EEE16393C}"/>
          </ac:cxnSpMkLst>
        </pc:cxnChg>
        <pc:cxnChg chg="add del mod">
          <ac:chgData name="Garcia Reyes Cristobal Enrique" userId="3d349593-ed6d-4219-8386-d1b8a7a2ff83" providerId="ADAL" clId="{711E373D-FC34-4CFA-A99C-DE9ED757336F}" dt="2024-11-14T20:13:38.231" v="3592" actId="478"/>
          <ac:cxnSpMkLst>
            <pc:docMk/>
            <pc:sldMk cId="2158880646" sldId="2147475250"/>
            <ac:cxnSpMk id="5" creationId="{45B45C2D-B5D2-27C9-1E81-799D10B60E26}"/>
          </ac:cxnSpMkLst>
        </pc:cxnChg>
        <pc:cxnChg chg="add del mod">
          <ac:chgData name="Garcia Reyes Cristobal Enrique" userId="3d349593-ed6d-4219-8386-d1b8a7a2ff83" providerId="ADAL" clId="{711E373D-FC34-4CFA-A99C-DE9ED757336F}" dt="2024-11-14T20:13:41.382" v="3593" actId="478"/>
          <ac:cxnSpMkLst>
            <pc:docMk/>
            <pc:sldMk cId="2158880646" sldId="2147475250"/>
            <ac:cxnSpMk id="8" creationId="{5E2AFEDA-CD60-A7D3-D24E-D46F870792D1}"/>
          </ac:cxnSpMkLst>
        </pc:cxnChg>
        <pc:cxnChg chg="add del mod">
          <ac:chgData name="Garcia Reyes Cristobal Enrique" userId="3d349593-ed6d-4219-8386-d1b8a7a2ff83" providerId="ADAL" clId="{711E373D-FC34-4CFA-A99C-DE9ED757336F}" dt="2024-11-14T20:13:32.679" v="3590" actId="478"/>
          <ac:cxnSpMkLst>
            <pc:docMk/>
            <pc:sldMk cId="2158880646" sldId="2147475250"/>
            <ac:cxnSpMk id="10" creationId="{D0E649F8-29EE-7FD5-FF89-4A3B371A8DCD}"/>
          </ac:cxnSpMkLst>
        </pc:cxnChg>
        <pc:cxnChg chg="add del mod">
          <ac:chgData name="Garcia Reyes Cristobal Enrique" userId="3d349593-ed6d-4219-8386-d1b8a7a2ff83" providerId="ADAL" clId="{711E373D-FC34-4CFA-A99C-DE9ED757336F}" dt="2024-11-14T20:13:32.679" v="3590" actId="478"/>
          <ac:cxnSpMkLst>
            <pc:docMk/>
            <pc:sldMk cId="2158880646" sldId="2147475250"/>
            <ac:cxnSpMk id="11" creationId="{BBD3EEFA-86CB-6C7B-A8AD-7B7B44D6C99A}"/>
          </ac:cxnSpMkLst>
        </pc:cxnChg>
        <pc:cxnChg chg="add del mod">
          <ac:chgData name="Garcia Reyes Cristobal Enrique" userId="3d349593-ed6d-4219-8386-d1b8a7a2ff83" providerId="ADAL" clId="{711E373D-FC34-4CFA-A99C-DE9ED757336F}" dt="2024-11-14T20:13:32.679" v="3590" actId="478"/>
          <ac:cxnSpMkLst>
            <pc:docMk/>
            <pc:sldMk cId="2158880646" sldId="2147475250"/>
            <ac:cxnSpMk id="12" creationId="{02A3740D-CB4F-ADB7-28BD-8824A5542731}"/>
          </ac:cxnSpMkLst>
        </pc:cxnChg>
        <pc:cxnChg chg="add mod">
          <ac:chgData name="Garcia Reyes Cristobal Enrique" userId="3d349593-ed6d-4219-8386-d1b8a7a2ff83" providerId="ADAL" clId="{711E373D-FC34-4CFA-A99C-DE9ED757336F}" dt="2024-11-14T20:14:03.145" v="3595" actId="17032"/>
          <ac:cxnSpMkLst>
            <pc:docMk/>
            <pc:sldMk cId="2158880646" sldId="2147475250"/>
            <ac:cxnSpMk id="14" creationId="{882FAF73-D9BE-CE0C-9065-90699514BDB6}"/>
          </ac:cxnSpMkLst>
        </pc:cxnChg>
        <pc:cxnChg chg="add del mod">
          <ac:chgData name="Garcia Reyes Cristobal Enrique" userId="3d349593-ed6d-4219-8386-d1b8a7a2ff83" providerId="ADAL" clId="{711E373D-FC34-4CFA-A99C-DE9ED757336F}" dt="2024-11-14T20:14:17.836" v="3610" actId="478"/>
          <ac:cxnSpMkLst>
            <pc:docMk/>
            <pc:sldMk cId="2158880646" sldId="2147475250"/>
            <ac:cxnSpMk id="15" creationId="{FAF9E2F8-461D-5F5D-0939-AE6629F5C2C2}"/>
          </ac:cxnSpMkLst>
        </pc:cxnChg>
        <pc:cxnChg chg="add del mod">
          <ac:chgData name="Garcia Reyes Cristobal Enrique" userId="3d349593-ed6d-4219-8386-d1b8a7a2ff83" providerId="ADAL" clId="{711E373D-FC34-4CFA-A99C-DE9ED757336F}" dt="2024-11-14T20:14:27.791" v="3620" actId="478"/>
          <ac:cxnSpMkLst>
            <pc:docMk/>
            <pc:sldMk cId="2158880646" sldId="2147475250"/>
            <ac:cxnSpMk id="16" creationId="{8CE82446-9021-9B55-B537-032CE09C0FA2}"/>
          </ac:cxnSpMkLst>
        </pc:cxnChg>
        <pc:cxnChg chg="add mod">
          <ac:chgData name="Garcia Reyes Cristobal Enrique" userId="3d349593-ed6d-4219-8386-d1b8a7a2ff83" providerId="ADAL" clId="{711E373D-FC34-4CFA-A99C-DE9ED757336F}" dt="2024-11-14T20:14:36.601" v="3622" actId="1076"/>
          <ac:cxnSpMkLst>
            <pc:docMk/>
            <pc:sldMk cId="2158880646" sldId="2147475250"/>
            <ac:cxnSpMk id="18" creationId="{1398B6A2-AE96-70BF-E011-57C010D73B2E}"/>
          </ac:cxnSpMkLst>
        </pc:cxnChg>
        <pc:cxnChg chg="add mod">
          <ac:chgData name="Garcia Reyes Cristobal Enrique" userId="3d349593-ed6d-4219-8386-d1b8a7a2ff83" providerId="ADAL" clId="{711E373D-FC34-4CFA-A99C-DE9ED757336F}" dt="2024-11-14T20:14:45.089" v="3624" actId="1076"/>
          <ac:cxnSpMkLst>
            <pc:docMk/>
            <pc:sldMk cId="2158880646" sldId="2147475250"/>
            <ac:cxnSpMk id="19" creationId="{534828C9-E653-4E52-2771-049D7C19C027}"/>
          </ac:cxnSpMkLst>
        </pc:cxnChg>
      </pc:sldChg>
      <pc:sldChg chg="addSp delSp modSp add mod modAnim">
        <pc:chgData name="Garcia Reyes Cristobal Enrique" userId="3d349593-ed6d-4219-8386-d1b8a7a2ff83" providerId="ADAL" clId="{711E373D-FC34-4CFA-A99C-DE9ED757336F}" dt="2024-11-14T20:19:58.894" v="3688"/>
        <pc:sldMkLst>
          <pc:docMk/>
          <pc:sldMk cId="3320605233" sldId="2147475251"/>
        </pc:sldMkLst>
        <pc:grpChg chg="del">
          <ac:chgData name="Garcia Reyes Cristobal Enrique" userId="3d349593-ed6d-4219-8386-d1b8a7a2ff83" providerId="ADAL" clId="{711E373D-FC34-4CFA-A99C-DE9ED757336F}" dt="2024-11-14T20:17:33.019" v="3654" actId="478"/>
          <ac:grpSpMkLst>
            <pc:docMk/>
            <pc:sldMk cId="3320605233" sldId="2147475251"/>
            <ac:grpSpMk id="20" creationId="{CB0EAFC2-7102-ADC1-091E-788E7247DE36}"/>
          </ac:grpSpMkLst>
        </pc:grpChg>
        <pc:grpChg chg="del">
          <ac:chgData name="Garcia Reyes Cristobal Enrique" userId="3d349593-ed6d-4219-8386-d1b8a7a2ff83" providerId="ADAL" clId="{711E373D-FC34-4CFA-A99C-DE9ED757336F}" dt="2024-11-14T20:17:33.019" v="3654" actId="478"/>
          <ac:grpSpMkLst>
            <pc:docMk/>
            <pc:sldMk cId="3320605233" sldId="2147475251"/>
            <ac:grpSpMk id="23" creationId="{D5EE6E90-98C7-99F7-1432-E79BD587A59A}"/>
          </ac:grpSpMkLst>
        </pc:grpChg>
        <pc:grpChg chg="del">
          <ac:chgData name="Garcia Reyes Cristobal Enrique" userId="3d349593-ed6d-4219-8386-d1b8a7a2ff83" providerId="ADAL" clId="{711E373D-FC34-4CFA-A99C-DE9ED757336F}" dt="2024-11-14T20:17:33.019" v="3654" actId="478"/>
          <ac:grpSpMkLst>
            <pc:docMk/>
            <pc:sldMk cId="3320605233" sldId="2147475251"/>
            <ac:grpSpMk id="26" creationId="{DBC8AC51-75B4-3EE9-8E9D-D67E8A252BF0}"/>
          </ac:grpSpMkLst>
        </pc:grpChg>
        <pc:grpChg chg="del">
          <ac:chgData name="Garcia Reyes Cristobal Enrique" userId="3d349593-ed6d-4219-8386-d1b8a7a2ff83" providerId="ADAL" clId="{711E373D-FC34-4CFA-A99C-DE9ED757336F}" dt="2024-11-14T20:17:33.019" v="3654" actId="478"/>
          <ac:grpSpMkLst>
            <pc:docMk/>
            <pc:sldMk cId="3320605233" sldId="2147475251"/>
            <ac:grpSpMk id="29" creationId="{7E1E0AA8-58A9-8034-8E05-26BA32C2F62C}"/>
          </ac:grpSpMkLst>
        </pc:grpChg>
        <pc:grpChg chg="del">
          <ac:chgData name="Garcia Reyes Cristobal Enrique" userId="3d349593-ed6d-4219-8386-d1b8a7a2ff83" providerId="ADAL" clId="{711E373D-FC34-4CFA-A99C-DE9ED757336F}" dt="2024-11-14T20:17:33.019" v="3654" actId="478"/>
          <ac:grpSpMkLst>
            <pc:docMk/>
            <pc:sldMk cId="3320605233" sldId="2147475251"/>
            <ac:grpSpMk id="32" creationId="{7EAAF290-892A-C801-2E99-BEBF24894C0D}"/>
          </ac:grpSpMkLst>
        </pc:grpChg>
        <pc:grpChg chg="del">
          <ac:chgData name="Garcia Reyes Cristobal Enrique" userId="3d349593-ed6d-4219-8386-d1b8a7a2ff83" providerId="ADAL" clId="{711E373D-FC34-4CFA-A99C-DE9ED757336F}" dt="2024-11-14T20:17:33.019" v="3654" actId="478"/>
          <ac:grpSpMkLst>
            <pc:docMk/>
            <pc:sldMk cId="3320605233" sldId="2147475251"/>
            <ac:grpSpMk id="41" creationId="{C7CC5DB5-E36A-B745-5146-7CBB4DEF57C0}"/>
          </ac:grpSpMkLst>
        </pc:grpChg>
        <pc:grpChg chg="del">
          <ac:chgData name="Garcia Reyes Cristobal Enrique" userId="3d349593-ed6d-4219-8386-d1b8a7a2ff83" providerId="ADAL" clId="{711E373D-FC34-4CFA-A99C-DE9ED757336F}" dt="2024-11-14T20:17:33.019" v="3654" actId="478"/>
          <ac:grpSpMkLst>
            <pc:docMk/>
            <pc:sldMk cId="3320605233" sldId="2147475251"/>
            <ac:grpSpMk id="47" creationId="{0BD994EF-CA1D-F87E-9715-DB0A0CCF940E}"/>
          </ac:grpSpMkLst>
        </pc:grpChg>
        <pc:grpChg chg="del">
          <ac:chgData name="Garcia Reyes Cristobal Enrique" userId="3d349593-ed6d-4219-8386-d1b8a7a2ff83" providerId="ADAL" clId="{711E373D-FC34-4CFA-A99C-DE9ED757336F}" dt="2024-11-14T20:17:33.019" v="3654" actId="478"/>
          <ac:grpSpMkLst>
            <pc:docMk/>
            <pc:sldMk cId="3320605233" sldId="2147475251"/>
            <ac:grpSpMk id="50" creationId="{28692B0B-C1CA-AF52-08BC-E64D3EC69D82}"/>
          </ac:grpSpMkLst>
        </pc:grpChg>
        <pc:grpChg chg="del">
          <ac:chgData name="Garcia Reyes Cristobal Enrique" userId="3d349593-ed6d-4219-8386-d1b8a7a2ff83" providerId="ADAL" clId="{711E373D-FC34-4CFA-A99C-DE9ED757336F}" dt="2024-11-14T20:17:33.019" v="3654" actId="478"/>
          <ac:grpSpMkLst>
            <pc:docMk/>
            <pc:sldMk cId="3320605233" sldId="2147475251"/>
            <ac:grpSpMk id="53" creationId="{0A53C730-62FE-5A7F-A67C-12BE3845126C}"/>
          </ac:grpSpMkLst>
        </pc:grpChg>
        <pc:grpChg chg="del">
          <ac:chgData name="Garcia Reyes Cristobal Enrique" userId="3d349593-ed6d-4219-8386-d1b8a7a2ff83" providerId="ADAL" clId="{711E373D-FC34-4CFA-A99C-DE9ED757336F}" dt="2024-11-14T20:17:33.019" v="3654" actId="478"/>
          <ac:grpSpMkLst>
            <pc:docMk/>
            <pc:sldMk cId="3320605233" sldId="2147475251"/>
            <ac:grpSpMk id="56" creationId="{3D548DAD-8070-FA77-8D45-DFAD3F24D4B3}"/>
          </ac:grpSpMkLst>
        </pc:grpChg>
        <pc:grpChg chg="del">
          <ac:chgData name="Garcia Reyes Cristobal Enrique" userId="3d349593-ed6d-4219-8386-d1b8a7a2ff83" providerId="ADAL" clId="{711E373D-FC34-4CFA-A99C-DE9ED757336F}" dt="2024-11-14T20:17:33.019" v="3654" actId="478"/>
          <ac:grpSpMkLst>
            <pc:docMk/>
            <pc:sldMk cId="3320605233" sldId="2147475251"/>
            <ac:grpSpMk id="59" creationId="{9F6EED9F-8F2E-E82A-D664-8357366D758B}"/>
          </ac:grpSpMkLst>
        </pc:grpChg>
        <pc:grpChg chg="del">
          <ac:chgData name="Garcia Reyes Cristobal Enrique" userId="3d349593-ed6d-4219-8386-d1b8a7a2ff83" providerId="ADAL" clId="{711E373D-FC34-4CFA-A99C-DE9ED757336F}" dt="2024-11-14T20:17:33.019" v="3654" actId="478"/>
          <ac:grpSpMkLst>
            <pc:docMk/>
            <pc:sldMk cId="3320605233" sldId="2147475251"/>
            <ac:grpSpMk id="62" creationId="{90E68003-A714-758C-90C2-970DD0EC8BA6}"/>
          </ac:grpSpMkLst>
        </pc:grpChg>
        <pc:grpChg chg="del">
          <ac:chgData name="Garcia Reyes Cristobal Enrique" userId="3d349593-ed6d-4219-8386-d1b8a7a2ff83" providerId="ADAL" clId="{711E373D-FC34-4CFA-A99C-DE9ED757336F}" dt="2024-11-14T20:17:33.019" v="3654" actId="478"/>
          <ac:grpSpMkLst>
            <pc:docMk/>
            <pc:sldMk cId="3320605233" sldId="2147475251"/>
            <ac:grpSpMk id="65" creationId="{4D34F5AC-144F-5A50-AA28-E17F31F33BDB}"/>
          </ac:grpSpMkLst>
        </pc:grpChg>
        <pc:grpChg chg="del">
          <ac:chgData name="Garcia Reyes Cristobal Enrique" userId="3d349593-ed6d-4219-8386-d1b8a7a2ff83" providerId="ADAL" clId="{711E373D-FC34-4CFA-A99C-DE9ED757336F}" dt="2024-11-14T20:17:33.019" v="3654" actId="478"/>
          <ac:grpSpMkLst>
            <pc:docMk/>
            <pc:sldMk cId="3320605233" sldId="2147475251"/>
            <ac:grpSpMk id="68" creationId="{B3D11FA3-889C-0B1F-9F4E-9B667F49D4BE}"/>
          </ac:grpSpMkLst>
        </pc:grpChg>
        <pc:grpChg chg="del">
          <ac:chgData name="Garcia Reyes Cristobal Enrique" userId="3d349593-ed6d-4219-8386-d1b8a7a2ff83" providerId="ADAL" clId="{711E373D-FC34-4CFA-A99C-DE9ED757336F}" dt="2024-11-14T20:17:33.019" v="3654" actId="478"/>
          <ac:grpSpMkLst>
            <pc:docMk/>
            <pc:sldMk cId="3320605233" sldId="2147475251"/>
            <ac:grpSpMk id="71" creationId="{66E2513D-0378-282D-4AD0-E9CBBF26BD10}"/>
          </ac:grpSpMkLst>
        </pc:grpChg>
        <pc:grpChg chg="del">
          <ac:chgData name="Garcia Reyes Cristobal Enrique" userId="3d349593-ed6d-4219-8386-d1b8a7a2ff83" providerId="ADAL" clId="{711E373D-FC34-4CFA-A99C-DE9ED757336F}" dt="2024-11-14T20:17:33.019" v="3654" actId="478"/>
          <ac:grpSpMkLst>
            <pc:docMk/>
            <pc:sldMk cId="3320605233" sldId="2147475251"/>
            <ac:grpSpMk id="74" creationId="{B911595A-7378-586B-61D8-1366A692967B}"/>
          </ac:grpSpMkLst>
        </pc:grpChg>
        <pc:grpChg chg="del">
          <ac:chgData name="Garcia Reyes Cristobal Enrique" userId="3d349593-ed6d-4219-8386-d1b8a7a2ff83" providerId="ADAL" clId="{711E373D-FC34-4CFA-A99C-DE9ED757336F}" dt="2024-11-14T20:17:33.019" v="3654" actId="478"/>
          <ac:grpSpMkLst>
            <pc:docMk/>
            <pc:sldMk cId="3320605233" sldId="2147475251"/>
            <ac:grpSpMk id="77" creationId="{2BBFC357-9B38-9450-0AC1-F7C342FF218E}"/>
          </ac:grpSpMkLst>
        </pc:grpChg>
        <pc:grpChg chg="del">
          <ac:chgData name="Garcia Reyes Cristobal Enrique" userId="3d349593-ed6d-4219-8386-d1b8a7a2ff83" providerId="ADAL" clId="{711E373D-FC34-4CFA-A99C-DE9ED757336F}" dt="2024-11-14T20:17:33.019" v="3654" actId="478"/>
          <ac:grpSpMkLst>
            <pc:docMk/>
            <pc:sldMk cId="3320605233" sldId="2147475251"/>
            <ac:grpSpMk id="81" creationId="{6F96F549-1BAB-79D7-F60F-A5A5643AD765}"/>
          </ac:grpSpMkLst>
        </pc:grpChg>
        <pc:grpChg chg="del">
          <ac:chgData name="Garcia Reyes Cristobal Enrique" userId="3d349593-ed6d-4219-8386-d1b8a7a2ff83" providerId="ADAL" clId="{711E373D-FC34-4CFA-A99C-DE9ED757336F}" dt="2024-11-14T20:17:33.019" v="3654" actId="478"/>
          <ac:grpSpMkLst>
            <pc:docMk/>
            <pc:sldMk cId="3320605233" sldId="2147475251"/>
            <ac:grpSpMk id="86" creationId="{9E0050C9-45EB-F5D6-B8BB-E20935A024E8}"/>
          </ac:grpSpMkLst>
        </pc:grpChg>
        <pc:grpChg chg="del">
          <ac:chgData name="Garcia Reyes Cristobal Enrique" userId="3d349593-ed6d-4219-8386-d1b8a7a2ff83" providerId="ADAL" clId="{711E373D-FC34-4CFA-A99C-DE9ED757336F}" dt="2024-11-14T20:17:33.019" v="3654" actId="478"/>
          <ac:grpSpMkLst>
            <pc:docMk/>
            <pc:sldMk cId="3320605233" sldId="2147475251"/>
            <ac:grpSpMk id="90" creationId="{E6230864-6209-61E0-3E4D-192F4BE248F6}"/>
          </ac:grpSpMkLst>
        </pc:grpChg>
        <pc:picChg chg="add mod">
          <ac:chgData name="Garcia Reyes Cristobal Enrique" userId="3d349593-ed6d-4219-8386-d1b8a7a2ff83" providerId="ADAL" clId="{711E373D-FC34-4CFA-A99C-DE9ED757336F}" dt="2024-11-14T20:19:02.026" v="3682" actId="1076"/>
          <ac:picMkLst>
            <pc:docMk/>
            <pc:sldMk cId="3320605233" sldId="2147475251"/>
            <ac:picMk id="3" creationId="{8C9DAB47-C995-602E-A829-4120F95B682F}"/>
          </ac:picMkLst>
        </pc:picChg>
        <pc:picChg chg="add mod">
          <ac:chgData name="Garcia Reyes Cristobal Enrique" userId="3d349593-ed6d-4219-8386-d1b8a7a2ff83" providerId="ADAL" clId="{711E373D-FC34-4CFA-A99C-DE9ED757336F}" dt="2024-11-14T20:18:57.450" v="3680" actId="1076"/>
          <ac:picMkLst>
            <pc:docMk/>
            <pc:sldMk cId="3320605233" sldId="2147475251"/>
            <ac:picMk id="4" creationId="{3C5720F7-C6B8-5786-4760-5BFA55FA244E}"/>
          </ac:picMkLst>
        </pc:picChg>
        <pc:picChg chg="add mod">
          <ac:chgData name="Garcia Reyes Cristobal Enrique" userId="3d349593-ed6d-4219-8386-d1b8a7a2ff83" providerId="ADAL" clId="{711E373D-FC34-4CFA-A99C-DE9ED757336F}" dt="2024-11-14T20:18:30.848" v="3673" actId="1076"/>
          <ac:picMkLst>
            <pc:docMk/>
            <pc:sldMk cId="3320605233" sldId="2147475251"/>
            <ac:picMk id="5" creationId="{0888B32A-3447-864A-4ECA-84E243AC9596}"/>
          </ac:picMkLst>
        </pc:picChg>
        <pc:picChg chg="add mod">
          <ac:chgData name="Garcia Reyes Cristobal Enrique" userId="3d349593-ed6d-4219-8386-d1b8a7a2ff83" providerId="ADAL" clId="{711E373D-FC34-4CFA-A99C-DE9ED757336F}" dt="2024-11-14T20:19:00.322" v="3681" actId="1076"/>
          <ac:picMkLst>
            <pc:docMk/>
            <pc:sldMk cId="3320605233" sldId="2147475251"/>
            <ac:picMk id="8" creationId="{E974A36E-421E-9C16-4DBD-A1E837287137}"/>
          </ac:picMkLst>
        </pc:picChg>
        <pc:picChg chg="add mod">
          <ac:chgData name="Garcia Reyes Cristobal Enrique" userId="3d349593-ed6d-4219-8386-d1b8a7a2ff83" providerId="ADAL" clId="{711E373D-FC34-4CFA-A99C-DE9ED757336F}" dt="2024-11-14T20:19:05.310" v="3684" actId="1076"/>
          <ac:picMkLst>
            <pc:docMk/>
            <pc:sldMk cId="3320605233" sldId="2147475251"/>
            <ac:picMk id="10" creationId="{0758A038-AE6F-E1A8-F9A2-49FFAD47EA58}"/>
          </ac:picMkLst>
        </pc:picChg>
        <pc:picChg chg="add mod">
          <ac:chgData name="Garcia Reyes Cristobal Enrique" userId="3d349593-ed6d-4219-8386-d1b8a7a2ff83" providerId="ADAL" clId="{711E373D-FC34-4CFA-A99C-DE9ED757336F}" dt="2024-11-14T20:19:03.425" v="3683" actId="1076"/>
          <ac:picMkLst>
            <pc:docMk/>
            <pc:sldMk cId="3320605233" sldId="2147475251"/>
            <ac:picMk id="11" creationId="{1231978E-A4B1-60BF-ECC4-53BB22FDFA8A}"/>
          </ac:picMkLst>
        </pc:picChg>
        <pc:picChg chg="add mod">
          <ac:chgData name="Garcia Reyes Cristobal Enrique" userId="3d349593-ed6d-4219-8386-d1b8a7a2ff83" providerId="ADAL" clId="{711E373D-FC34-4CFA-A99C-DE9ED757336F}" dt="2024-11-14T20:18:35.194" v="3675" actId="1076"/>
          <ac:picMkLst>
            <pc:docMk/>
            <pc:sldMk cId="3320605233" sldId="2147475251"/>
            <ac:picMk id="12" creationId="{2907F00C-E439-1D8A-00E0-061710528E0E}"/>
          </ac:picMkLst>
        </pc:picChg>
        <pc:picChg chg="add mod">
          <ac:chgData name="Garcia Reyes Cristobal Enrique" userId="3d349593-ed6d-4219-8386-d1b8a7a2ff83" providerId="ADAL" clId="{711E373D-FC34-4CFA-A99C-DE9ED757336F}" dt="2024-11-14T20:18:32.317" v="3674" actId="1076"/>
          <ac:picMkLst>
            <pc:docMk/>
            <pc:sldMk cId="3320605233" sldId="2147475251"/>
            <ac:picMk id="13" creationId="{5C27DCDB-12EF-8982-57E0-E2F10423685B}"/>
          </ac:picMkLst>
        </pc:picChg>
        <pc:picChg chg="add mod">
          <ac:chgData name="Garcia Reyes Cristobal Enrique" userId="3d349593-ed6d-4219-8386-d1b8a7a2ff83" providerId="ADAL" clId="{711E373D-FC34-4CFA-A99C-DE9ED757336F}" dt="2024-11-14T20:18:37.418" v="3676" actId="1076"/>
          <ac:picMkLst>
            <pc:docMk/>
            <pc:sldMk cId="3320605233" sldId="2147475251"/>
            <ac:picMk id="15" creationId="{3BCD19E0-ADA4-7C16-DD32-9E160775812D}"/>
          </ac:picMkLst>
        </pc:picChg>
      </pc:sldChg>
      <pc:sldChg chg="addSp delSp modSp add mod modAnim">
        <pc:chgData name="Garcia Reyes Cristobal Enrique" userId="3d349593-ed6d-4219-8386-d1b8a7a2ff83" providerId="ADAL" clId="{711E373D-FC34-4CFA-A99C-DE9ED757336F}" dt="2024-11-14T20:38:22.940" v="3830"/>
        <pc:sldMkLst>
          <pc:docMk/>
          <pc:sldMk cId="402651225" sldId="2147475252"/>
        </pc:sldMkLst>
        <pc:spChg chg="add mod ord">
          <ac:chgData name="Garcia Reyes Cristobal Enrique" userId="3d349593-ed6d-4219-8386-d1b8a7a2ff83" providerId="ADAL" clId="{711E373D-FC34-4CFA-A99C-DE9ED757336F}" dt="2024-11-14T20:28:06.848" v="3740" actId="167"/>
          <ac:spMkLst>
            <pc:docMk/>
            <pc:sldMk cId="402651225" sldId="2147475252"/>
            <ac:spMk id="10" creationId="{98A31C21-3BA2-93E2-930A-3725AB493008}"/>
          </ac:spMkLst>
        </pc:spChg>
        <pc:spChg chg="mod">
          <ac:chgData name="Garcia Reyes Cristobal Enrique" userId="3d349593-ed6d-4219-8386-d1b8a7a2ff83" providerId="ADAL" clId="{711E373D-FC34-4CFA-A99C-DE9ED757336F}" dt="2024-11-14T20:33:24.432" v="3779"/>
          <ac:spMkLst>
            <pc:docMk/>
            <pc:sldMk cId="402651225" sldId="2147475252"/>
            <ac:spMk id="13" creationId="{AA520739-B38C-CFE7-C129-CCF17DAA4D8D}"/>
          </ac:spMkLst>
        </pc:spChg>
        <pc:spChg chg="mod">
          <ac:chgData name="Garcia Reyes Cristobal Enrique" userId="3d349593-ed6d-4219-8386-d1b8a7a2ff83" providerId="ADAL" clId="{711E373D-FC34-4CFA-A99C-DE9ED757336F}" dt="2024-11-14T20:33:40.108" v="3781"/>
          <ac:spMkLst>
            <pc:docMk/>
            <pc:sldMk cId="402651225" sldId="2147475252"/>
            <ac:spMk id="16" creationId="{6C68B670-2640-7B59-094A-034F0DAC0DE8}"/>
          </ac:spMkLst>
        </pc:spChg>
        <pc:spChg chg="mod">
          <ac:chgData name="Garcia Reyes Cristobal Enrique" userId="3d349593-ed6d-4219-8386-d1b8a7a2ff83" providerId="ADAL" clId="{711E373D-FC34-4CFA-A99C-DE9ED757336F}" dt="2024-11-14T20:33:45.687" v="3783"/>
          <ac:spMkLst>
            <pc:docMk/>
            <pc:sldMk cId="402651225" sldId="2147475252"/>
            <ac:spMk id="20" creationId="{8CD57905-1CED-0FF7-362B-37B7D6CF039B}"/>
          </ac:spMkLst>
        </pc:spChg>
        <pc:spChg chg="mod">
          <ac:chgData name="Garcia Reyes Cristobal Enrique" userId="3d349593-ed6d-4219-8386-d1b8a7a2ff83" providerId="ADAL" clId="{711E373D-FC34-4CFA-A99C-DE9ED757336F}" dt="2024-11-14T20:33:50.888" v="3785"/>
          <ac:spMkLst>
            <pc:docMk/>
            <pc:sldMk cId="402651225" sldId="2147475252"/>
            <ac:spMk id="23" creationId="{7B778F31-7206-CE2B-B9F7-8AA9D42DE0BC}"/>
          </ac:spMkLst>
        </pc:spChg>
        <pc:spChg chg="mod">
          <ac:chgData name="Garcia Reyes Cristobal Enrique" userId="3d349593-ed6d-4219-8386-d1b8a7a2ff83" providerId="ADAL" clId="{711E373D-FC34-4CFA-A99C-DE9ED757336F}" dt="2024-11-14T20:33:53.133" v="3787"/>
          <ac:spMkLst>
            <pc:docMk/>
            <pc:sldMk cId="402651225" sldId="2147475252"/>
            <ac:spMk id="25" creationId="{47727571-C7B7-BE71-4B3A-809F16C11677}"/>
          </ac:spMkLst>
        </pc:spChg>
        <pc:spChg chg="mod">
          <ac:chgData name="Garcia Reyes Cristobal Enrique" userId="3d349593-ed6d-4219-8386-d1b8a7a2ff83" providerId="ADAL" clId="{711E373D-FC34-4CFA-A99C-DE9ED757336F}" dt="2024-11-14T20:27:28.584" v="3731" actId="164"/>
          <ac:spMkLst>
            <pc:docMk/>
            <pc:sldMk cId="402651225" sldId="2147475252"/>
            <ac:spMk id="91" creationId="{E66EBD5A-DFCB-6201-092F-668D7E7AD24D}"/>
          </ac:spMkLst>
        </pc:spChg>
        <pc:spChg chg="mod">
          <ac:chgData name="Garcia Reyes Cristobal Enrique" userId="3d349593-ed6d-4219-8386-d1b8a7a2ff83" providerId="ADAL" clId="{711E373D-FC34-4CFA-A99C-DE9ED757336F}" dt="2024-11-14T20:27:43.618" v="3734" actId="164"/>
          <ac:spMkLst>
            <pc:docMk/>
            <pc:sldMk cId="402651225" sldId="2147475252"/>
            <ac:spMk id="93" creationId="{FE83D4E6-1A96-6F1C-E8E7-DA223760B25F}"/>
          </ac:spMkLst>
        </pc:spChg>
        <pc:spChg chg="mod">
          <ac:chgData name="Garcia Reyes Cristobal Enrique" userId="3d349593-ed6d-4219-8386-d1b8a7a2ff83" providerId="ADAL" clId="{711E373D-FC34-4CFA-A99C-DE9ED757336F}" dt="2024-11-14T20:27:19.512" v="3729" actId="164"/>
          <ac:spMkLst>
            <pc:docMk/>
            <pc:sldMk cId="402651225" sldId="2147475252"/>
            <ac:spMk id="94" creationId="{1A55A1F5-4277-5D2A-B0B3-76389B835AEA}"/>
          </ac:spMkLst>
        </pc:spChg>
        <pc:spChg chg="mod">
          <ac:chgData name="Garcia Reyes Cristobal Enrique" userId="3d349593-ed6d-4219-8386-d1b8a7a2ff83" providerId="ADAL" clId="{711E373D-FC34-4CFA-A99C-DE9ED757336F}" dt="2024-11-14T20:27:36.519" v="3733" actId="164"/>
          <ac:spMkLst>
            <pc:docMk/>
            <pc:sldMk cId="402651225" sldId="2147475252"/>
            <ac:spMk id="98" creationId="{B35B7E2F-6746-052C-E74E-65CE9945CED7}"/>
          </ac:spMkLst>
        </pc:spChg>
        <pc:grpChg chg="add mod">
          <ac:chgData name="Garcia Reyes Cristobal Enrique" userId="3d349593-ed6d-4219-8386-d1b8a7a2ff83" providerId="ADAL" clId="{711E373D-FC34-4CFA-A99C-DE9ED757336F}" dt="2024-11-14T20:27:51.106" v="3736" actId="1076"/>
          <ac:grpSpMkLst>
            <pc:docMk/>
            <pc:sldMk cId="402651225" sldId="2147475252"/>
            <ac:grpSpMk id="4" creationId="{DDDD74DC-BC71-5830-BF96-816288D372CB}"/>
          </ac:grpSpMkLst>
        </pc:grpChg>
        <pc:grpChg chg="add mod">
          <ac:chgData name="Garcia Reyes Cristobal Enrique" userId="3d349593-ed6d-4219-8386-d1b8a7a2ff83" providerId="ADAL" clId="{711E373D-FC34-4CFA-A99C-DE9ED757336F}" dt="2024-11-14T20:27:46.791" v="3735" actId="1076"/>
          <ac:grpSpMkLst>
            <pc:docMk/>
            <pc:sldMk cId="402651225" sldId="2147475252"/>
            <ac:grpSpMk id="5" creationId="{778F6311-6659-F65B-63ED-460F618062CB}"/>
          </ac:grpSpMkLst>
        </pc:grpChg>
        <pc:grpChg chg="add mod">
          <ac:chgData name="Garcia Reyes Cristobal Enrique" userId="3d349593-ed6d-4219-8386-d1b8a7a2ff83" providerId="ADAL" clId="{711E373D-FC34-4CFA-A99C-DE9ED757336F}" dt="2024-11-14T20:27:36.519" v="3733" actId="164"/>
          <ac:grpSpMkLst>
            <pc:docMk/>
            <pc:sldMk cId="402651225" sldId="2147475252"/>
            <ac:grpSpMk id="8" creationId="{98ECA659-69E9-63A3-1A56-C4932E9CE235}"/>
          </ac:grpSpMkLst>
        </pc:grpChg>
        <pc:grpChg chg="add mod">
          <ac:chgData name="Garcia Reyes Cristobal Enrique" userId="3d349593-ed6d-4219-8386-d1b8a7a2ff83" providerId="ADAL" clId="{711E373D-FC34-4CFA-A99C-DE9ED757336F}" dt="2024-11-14T20:37:20.821" v="3811" actId="1076"/>
          <ac:grpSpMkLst>
            <pc:docMk/>
            <pc:sldMk cId="402651225" sldId="2147475252"/>
            <ac:grpSpMk id="9" creationId="{A478FD73-9E82-BBF2-FD42-64EFEA89E7F8}"/>
          </ac:grpSpMkLst>
        </pc:grpChg>
        <pc:grpChg chg="add mod">
          <ac:chgData name="Garcia Reyes Cristobal Enrique" userId="3d349593-ed6d-4219-8386-d1b8a7a2ff83" providerId="ADAL" clId="{711E373D-FC34-4CFA-A99C-DE9ED757336F}" dt="2024-11-14T20:33:29.768" v="3780" actId="1076"/>
          <ac:grpSpMkLst>
            <pc:docMk/>
            <pc:sldMk cId="402651225" sldId="2147475252"/>
            <ac:grpSpMk id="11" creationId="{95C32324-1176-B0CE-EF02-E4CC1D5EA318}"/>
          </ac:grpSpMkLst>
        </pc:grpChg>
        <pc:grpChg chg="add mod">
          <ac:chgData name="Garcia Reyes Cristobal Enrique" userId="3d349593-ed6d-4219-8386-d1b8a7a2ff83" providerId="ADAL" clId="{711E373D-FC34-4CFA-A99C-DE9ED757336F}" dt="2024-11-14T20:33:43.270" v="3782" actId="1076"/>
          <ac:grpSpMkLst>
            <pc:docMk/>
            <pc:sldMk cId="402651225" sldId="2147475252"/>
            <ac:grpSpMk id="14" creationId="{DCDEE2A6-4618-375C-4B74-A9D9E5FBC3B9}"/>
          </ac:grpSpMkLst>
        </pc:grpChg>
        <pc:grpChg chg="add mod">
          <ac:chgData name="Garcia Reyes Cristobal Enrique" userId="3d349593-ed6d-4219-8386-d1b8a7a2ff83" providerId="ADAL" clId="{711E373D-FC34-4CFA-A99C-DE9ED757336F}" dt="2024-11-14T20:33:48.819" v="3784" actId="1076"/>
          <ac:grpSpMkLst>
            <pc:docMk/>
            <pc:sldMk cId="402651225" sldId="2147475252"/>
            <ac:grpSpMk id="18" creationId="{0E31D216-C06B-76B7-63CB-9C177601FD43}"/>
          </ac:grpSpMkLst>
        </pc:grpChg>
        <pc:grpChg chg="add del mod">
          <ac:chgData name="Garcia Reyes Cristobal Enrique" userId="3d349593-ed6d-4219-8386-d1b8a7a2ff83" providerId="ADAL" clId="{711E373D-FC34-4CFA-A99C-DE9ED757336F}" dt="2024-11-14T20:33:52.070" v="3786"/>
          <ac:grpSpMkLst>
            <pc:docMk/>
            <pc:sldMk cId="402651225" sldId="2147475252"/>
            <ac:grpSpMk id="21" creationId="{641F7342-375B-CFFF-027C-4194A10FABDF}"/>
          </ac:grpSpMkLst>
        </pc:grpChg>
        <pc:grpChg chg="add mod">
          <ac:chgData name="Garcia Reyes Cristobal Enrique" userId="3d349593-ed6d-4219-8386-d1b8a7a2ff83" providerId="ADAL" clId="{711E373D-FC34-4CFA-A99C-DE9ED757336F}" dt="2024-11-14T20:33:57.628" v="3788" actId="1076"/>
          <ac:grpSpMkLst>
            <pc:docMk/>
            <pc:sldMk cId="402651225" sldId="2147475252"/>
            <ac:grpSpMk id="24" creationId="{64A59700-3F1F-408B-0B90-20B582D895E6}"/>
          </ac:grpSpMkLst>
        </pc:grpChg>
        <pc:grpChg chg="del">
          <ac:chgData name="Garcia Reyes Cristobal Enrique" userId="3d349593-ed6d-4219-8386-d1b8a7a2ff83" providerId="ADAL" clId="{711E373D-FC34-4CFA-A99C-DE9ED757336F}" dt="2024-11-14T20:26:22.286" v="3719" actId="478"/>
          <ac:grpSpMkLst>
            <pc:docMk/>
            <pc:sldMk cId="402651225" sldId="2147475252"/>
            <ac:grpSpMk id="35" creationId="{1075A985-7BDD-B0C7-27F8-8F804A277D83}"/>
          </ac:grpSpMkLst>
        </pc:grpChg>
        <pc:grpChg chg="del">
          <ac:chgData name="Garcia Reyes Cristobal Enrique" userId="3d349593-ed6d-4219-8386-d1b8a7a2ff83" providerId="ADAL" clId="{711E373D-FC34-4CFA-A99C-DE9ED757336F}" dt="2024-11-14T20:26:22.286" v="3719" actId="478"/>
          <ac:grpSpMkLst>
            <pc:docMk/>
            <pc:sldMk cId="402651225" sldId="2147475252"/>
            <ac:grpSpMk id="38" creationId="{769CF6B4-BDD1-C16B-47BA-B544DF8A4351}"/>
          </ac:grpSpMkLst>
        </pc:grpChg>
        <pc:grpChg chg="del">
          <ac:chgData name="Garcia Reyes Cristobal Enrique" userId="3d349593-ed6d-4219-8386-d1b8a7a2ff83" providerId="ADAL" clId="{711E373D-FC34-4CFA-A99C-DE9ED757336F}" dt="2024-11-14T20:26:22.286" v="3719" actId="478"/>
          <ac:grpSpMkLst>
            <pc:docMk/>
            <pc:sldMk cId="402651225" sldId="2147475252"/>
            <ac:grpSpMk id="44" creationId="{8A7695DD-7EE1-16C4-1CD6-EBFA4D441F3F}"/>
          </ac:grpSpMkLst>
        </pc:grpChg>
        <pc:grpChg chg="del">
          <ac:chgData name="Garcia Reyes Cristobal Enrique" userId="3d349593-ed6d-4219-8386-d1b8a7a2ff83" providerId="ADAL" clId="{711E373D-FC34-4CFA-A99C-DE9ED757336F}" dt="2024-11-14T20:26:19.621" v="3718" actId="478"/>
          <ac:grpSpMkLst>
            <pc:docMk/>
            <pc:sldMk cId="402651225" sldId="2147475252"/>
            <ac:grpSpMk id="99" creationId="{FEA21C6C-C50B-4282-F234-BF033CAAD164}"/>
          </ac:grpSpMkLst>
        </pc:grpChg>
        <pc:grpChg chg="del">
          <ac:chgData name="Garcia Reyes Cristobal Enrique" userId="3d349593-ed6d-4219-8386-d1b8a7a2ff83" providerId="ADAL" clId="{711E373D-FC34-4CFA-A99C-DE9ED757336F}" dt="2024-11-14T20:26:19.621" v="3718" actId="478"/>
          <ac:grpSpMkLst>
            <pc:docMk/>
            <pc:sldMk cId="402651225" sldId="2147475252"/>
            <ac:grpSpMk id="102" creationId="{93936172-0E4C-B671-661C-BDF6C95C5277}"/>
          </ac:grpSpMkLst>
        </pc:grpChg>
        <pc:grpChg chg="del">
          <ac:chgData name="Garcia Reyes Cristobal Enrique" userId="3d349593-ed6d-4219-8386-d1b8a7a2ff83" providerId="ADAL" clId="{711E373D-FC34-4CFA-A99C-DE9ED757336F}" dt="2024-11-14T20:26:19.621" v="3718" actId="478"/>
          <ac:grpSpMkLst>
            <pc:docMk/>
            <pc:sldMk cId="402651225" sldId="2147475252"/>
            <ac:grpSpMk id="105" creationId="{69921F93-16E2-27CC-55E1-B21510B381AE}"/>
          </ac:grpSpMkLst>
        </pc:grpChg>
        <pc:grpChg chg="del">
          <ac:chgData name="Garcia Reyes Cristobal Enrique" userId="3d349593-ed6d-4219-8386-d1b8a7a2ff83" providerId="ADAL" clId="{711E373D-FC34-4CFA-A99C-DE9ED757336F}" dt="2024-11-14T20:26:19.621" v="3718" actId="478"/>
          <ac:grpSpMkLst>
            <pc:docMk/>
            <pc:sldMk cId="402651225" sldId="2147475252"/>
            <ac:grpSpMk id="108" creationId="{39C10F12-47BC-8BAE-AC68-CD576150E135}"/>
          </ac:grpSpMkLst>
        </pc:grpChg>
        <pc:grpChg chg="del">
          <ac:chgData name="Garcia Reyes Cristobal Enrique" userId="3d349593-ed6d-4219-8386-d1b8a7a2ff83" providerId="ADAL" clId="{711E373D-FC34-4CFA-A99C-DE9ED757336F}" dt="2024-11-14T20:26:19.621" v="3718" actId="478"/>
          <ac:grpSpMkLst>
            <pc:docMk/>
            <pc:sldMk cId="402651225" sldId="2147475252"/>
            <ac:grpSpMk id="111" creationId="{1312B54A-1DFA-64D0-EC5C-C0B1FEBEAADD}"/>
          </ac:grpSpMkLst>
        </pc:grpChg>
        <pc:grpChg chg="del">
          <ac:chgData name="Garcia Reyes Cristobal Enrique" userId="3d349593-ed6d-4219-8386-d1b8a7a2ff83" providerId="ADAL" clId="{711E373D-FC34-4CFA-A99C-DE9ED757336F}" dt="2024-11-14T20:26:19.621" v="3718" actId="478"/>
          <ac:grpSpMkLst>
            <pc:docMk/>
            <pc:sldMk cId="402651225" sldId="2147475252"/>
            <ac:grpSpMk id="114" creationId="{DD1E619B-D859-F593-7216-957D4067A8F9}"/>
          </ac:grpSpMkLst>
        </pc:grpChg>
        <pc:grpChg chg="del">
          <ac:chgData name="Garcia Reyes Cristobal Enrique" userId="3d349593-ed6d-4219-8386-d1b8a7a2ff83" providerId="ADAL" clId="{711E373D-FC34-4CFA-A99C-DE9ED757336F}" dt="2024-11-14T20:26:19.621" v="3718" actId="478"/>
          <ac:grpSpMkLst>
            <pc:docMk/>
            <pc:sldMk cId="402651225" sldId="2147475252"/>
            <ac:grpSpMk id="117" creationId="{80651F7D-1BBE-C498-3766-65AF8A62EC7F}"/>
          </ac:grpSpMkLst>
        </pc:grpChg>
        <pc:grpChg chg="del">
          <ac:chgData name="Garcia Reyes Cristobal Enrique" userId="3d349593-ed6d-4219-8386-d1b8a7a2ff83" providerId="ADAL" clId="{711E373D-FC34-4CFA-A99C-DE9ED757336F}" dt="2024-11-14T20:26:19.621" v="3718" actId="478"/>
          <ac:grpSpMkLst>
            <pc:docMk/>
            <pc:sldMk cId="402651225" sldId="2147475252"/>
            <ac:grpSpMk id="120" creationId="{EF64A8CC-F531-E31F-E5B5-CB9960C634AA}"/>
          </ac:grpSpMkLst>
        </pc:grpChg>
        <pc:picChg chg="mod">
          <ac:chgData name="Garcia Reyes Cristobal Enrique" userId="3d349593-ed6d-4219-8386-d1b8a7a2ff83" providerId="ADAL" clId="{711E373D-FC34-4CFA-A99C-DE9ED757336F}" dt="2024-11-14T20:33:24.432" v="3779"/>
          <ac:picMkLst>
            <pc:docMk/>
            <pc:sldMk cId="402651225" sldId="2147475252"/>
            <ac:picMk id="12" creationId="{088E46CA-9481-5403-ECF3-0136E596BE60}"/>
          </ac:picMkLst>
        </pc:picChg>
        <pc:picChg chg="mod">
          <ac:chgData name="Garcia Reyes Cristobal Enrique" userId="3d349593-ed6d-4219-8386-d1b8a7a2ff83" providerId="ADAL" clId="{711E373D-FC34-4CFA-A99C-DE9ED757336F}" dt="2024-11-14T20:33:40.108" v="3781"/>
          <ac:picMkLst>
            <pc:docMk/>
            <pc:sldMk cId="402651225" sldId="2147475252"/>
            <ac:picMk id="15" creationId="{18CD9B3B-DED0-2256-F5AB-5939A0C57736}"/>
          </ac:picMkLst>
        </pc:picChg>
        <pc:picChg chg="mod">
          <ac:chgData name="Garcia Reyes Cristobal Enrique" userId="3d349593-ed6d-4219-8386-d1b8a7a2ff83" providerId="ADAL" clId="{711E373D-FC34-4CFA-A99C-DE9ED757336F}" dt="2024-11-14T20:33:45.687" v="3783"/>
          <ac:picMkLst>
            <pc:docMk/>
            <pc:sldMk cId="402651225" sldId="2147475252"/>
            <ac:picMk id="19" creationId="{B3CD17D6-7FB4-F334-B511-768F2EADE9EA}"/>
          </ac:picMkLst>
        </pc:picChg>
        <pc:picChg chg="mod">
          <ac:chgData name="Garcia Reyes Cristobal Enrique" userId="3d349593-ed6d-4219-8386-d1b8a7a2ff83" providerId="ADAL" clId="{711E373D-FC34-4CFA-A99C-DE9ED757336F}" dt="2024-11-14T20:33:50.888" v="3785"/>
          <ac:picMkLst>
            <pc:docMk/>
            <pc:sldMk cId="402651225" sldId="2147475252"/>
            <ac:picMk id="22" creationId="{68A6FFD3-AB04-DC83-7F36-0BC4BB181973}"/>
          </ac:picMkLst>
        </pc:picChg>
        <pc:picChg chg="mod">
          <ac:chgData name="Garcia Reyes Cristobal Enrique" userId="3d349593-ed6d-4219-8386-d1b8a7a2ff83" providerId="ADAL" clId="{711E373D-FC34-4CFA-A99C-DE9ED757336F}" dt="2024-11-14T20:33:53.133" v="3787"/>
          <ac:picMkLst>
            <pc:docMk/>
            <pc:sldMk cId="402651225" sldId="2147475252"/>
            <ac:picMk id="26" creationId="{B7990870-8B48-E602-82CA-15E37500388A}"/>
          </ac:picMkLst>
        </pc:picChg>
        <pc:picChg chg="mod">
          <ac:chgData name="Garcia Reyes Cristobal Enrique" userId="3d349593-ed6d-4219-8386-d1b8a7a2ff83" providerId="ADAL" clId="{711E373D-FC34-4CFA-A99C-DE9ED757336F}" dt="2024-11-14T20:27:28.584" v="3731" actId="164"/>
          <ac:picMkLst>
            <pc:docMk/>
            <pc:sldMk cId="402651225" sldId="2147475252"/>
            <ac:picMk id="83" creationId="{210A8121-2C20-DF99-81E0-76CA5C99792A}"/>
          </ac:picMkLst>
        </pc:picChg>
        <pc:picChg chg="mod">
          <ac:chgData name="Garcia Reyes Cristobal Enrique" userId="3d349593-ed6d-4219-8386-d1b8a7a2ff83" providerId="ADAL" clId="{711E373D-FC34-4CFA-A99C-DE9ED757336F}" dt="2024-11-14T20:27:19.512" v="3729" actId="164"/>
          <ac:picMkLst>
            <pc:docMk/>
            <pc:sldMk cId="402651225" sldId="2147475252"/>
            <ac:picMk id="85" creationId="{5709C2F0-8BCB-229D-561C-1232EA2B3A2C}"/>
          </ac:picMkLst>
        </pc:picChg>
        <pc:picChg chg="mod">
          <ac:chgData name="Garcia Reyes Cristobal Enrique" userId="3d349593-ed6d-4219-8386-d1b8a7a2ff83" providerId="ADAL" clId="{711E373D-FC34-4CFA-A99C-DE9ED757336F}" dt="2024-11-14T20:27:36.519" v="3733" actId="164"/>
          <ac:picMkLst>
            <pc:docMk/>
            <pc:sldMk cId="402651225" sldId="2147475252"/>
            <ac:picMk id="87" creationId="{871B0EB2-A740-29BC-B026-7A08356BCB2D}"/>
          </ac:picMkLst>
        </pc:picChg>
        <pc:picChg chg="mod">
          <ac:chgData name="Garcia Reyes Cristobal Enrique" userId="3d349593-ed6d-4219-8386-d1b8a7a2ff83" providerId="ADAL" clId="{711E373D-FC34-4CFA-A99C-DE9ED757336F}" dt="2024-11-14T20:27:43.618" v="3734" actId="164"/>
          <ac:picMkLst>
            <pc:docMk/>
            <pc:sldMk cId="402651225" sldId="2147475252"/>
            <ac:picMk id="96" creationId="{9917721D-88A0-0850-2218-563D1BAA74D3}"/>
          </ac:picMkLst>
        </pc:picChg>
      </pc:sldChg>
    </pc:docChg>
  </pc:docChgLst>
  <pc:docChgLst>
    <pc:chgData name="Garcia Reyes Cristobal Enrique Garcia Reyes" userId="3d349593-ed6d-4219-8386-d1b8a7a2ff83" providerId="ADAL" clId="{107BB496-7D31-4E77-A402-00901435DFEC}"/>
    <pc:docChg chg="undo custSel addSld delSld modSld sldOrd">
      <pc:chgData name="Garcia Reyes Cristobal Enrique Garcia Reyes" userId="3d349593-ed6d-4219-8386-d1b8a7a2ff83" providerId="ADAL" clId="{107BB496-7D31-4E77-A402-00901435DFEC}" dt="2024-12-09T15:33:08.406" v="133" actId="47"/>
      <pc:docMkLst>
        <pc:docMk/>
      </pc:docMkLst>
      <pc:sldChg chg="addSp delSp modSp mod ord modShow">
        <pc:chgData name="Garcia Reyes Cristobal Enrique Garcia Reyes" userId="3d349593-ed6d-4219-8386-d1b8a7a2ff83" providerId="ADAL" clId="{107BB496-7D31-4E77-A402-00901435DFEC}" dt="2024-12-09T15:30:06.080" v="119" actId="729"/>
        <pc:sldMkLst>
          <pc:docMk/>
          <pc:sldMk cId="2523444864" sldId="257"/>
        </pc:sldMkLst>
        <pc:spChg chg="mod">
          <ac:chgData name="Garcia Reyes Cristobal Enrique Garcia Reyes" userId="3d349593-ed6d-4219-8386-d1b8a7a2ff83" providerId="ADAL" clId="{107BB496-7D31-4E77-A402-00901435DFEC}" dt="2024-12-09T15:29:49.184" v="114" actId="1076"/>
          <ac:spMkLst>
            <pc:docMk/>
            <pc:sldMk cId="2523444864" sldId="257"/>
            <ac:spMk id="2" creationId="{2822C4A4-2AD7-A527-75E5-D0ABB7E8CA6F}"/>
          </ac:spMkLst>
        </pc:spChg>
        <pc:spChg chg="add mod">
          <ac:chgData name="Garcia Reyes Cristobal Enrique Garcia Reyes" userId="3d349593-ed6d-4219-8386-d1b8a7a2ff83" providerId="ADAL" clId="{107BB496-7D31-4E77-A402-00901435DFEC}" dt="2024-12-09T15:30:03.510" v="118"/>
          <ac:spMkLst>
            <pc:docMk/>
            <pc:sldMk cId="2523444864" sldId="257"/>
            <ac:spMk id="14" creationId="{74DDE6A0-D022-460C-BFBC-760331655BD1}"/>
          </ac:spMkLst>
        </pc:spChg>
        <pc:picChg chg="add del mod">
          <ac:chgData name="Garcia Reyes Cristobal Enrique Garcia Reyes" userId="3d349593-ed6d-4219-8386-d1b8a7a2ff83" providerId="ADAL" clId="{107BB496-7D31-4E77-A402-00901435DFEC}" dt="2024-12-09T15:29:57.305" v="117"/>
          <ac:picMkLst>
            <pc:docMk/>
            <pc:sldMk cId="2523444864" sldId="257"/>
            <ac:picMk id="12" creationId="{B6B51238-CFC5-4B87-88A7-0FCB38200226}"/>
          </ac:picMkLst>
        </pc:picChg>
        <pc:picChg chg="add mod">
          <ac:chgData name="Garcia Reyes Cristobal Enrique Garcia Reyes" userId="3d349593-ed6d-4219-8386-d1b8a7a2ff83" providerId="ADAL" clId="{107BB496-7D31-4E77-A402-00901435DFEC}" dt="2024-12-09T15:30:03.510" v="118"/>
          <ac:picMkLst>
            <pc:docMk/>
            <pc:sldMk cId="2523444864" sldId="257"/>
            <ac:picMk id="15" creationId="{41E20D44-BF03-4A1B-B491-9716ADA3F101}"/>
          </ac:picMkLst>
        </pc:picChg>
      </pc:sldChg>
      <pc:sldChg chg="modSp mod">
        <pc:chgData name="Garcia Reyes Cristobal Enrique Garcia Reyes" userId="3d349593-ed6d-4219-8386-d1b8a7a2ff83" providerId="ADAL" clId="{107BB496-7D31-4E77-A402-00901435DFEC}" dt="2024-12-09T15:30:53.964" v="130" actId="20577"/>
        <pc:sldMkLst>
          <pc:docMk/>
          <pc:sldMk cId="1444528643" sldId="468"/>
        </pc:sldMkLst>
        <pc:spChg chg="mod">
          <ac:chgData name="Garcia Reyes Cristobal Enrique Garcia Reyes" userId="3d349593-ed6d-4219-8386-d1b8a7a2ff83" providerId="ADAL" clId="{107BB496-7D31-4E77-A402-00901435DFEC}" dt="2024-12-09T15:30:53.964" v="130" actId="20577"/>
          <ac:spMkLst>
            <pc:docMk/>
            <pc:sldMk cId="1444528643" sldId="468"/>
            <ac:spMk id="2" creationId="{F2425AEC-7657-D3A9-0EB7-1A18021A8E7B}"/>
          </ac:spMkLst>
        </pc:spChg>
      </pc:sldChg>
      <pc:sldChg chg="addSp delSp modSp mod ord delAnim modShow">
        <pc:chgData name="Garcia Reyes Cristobal Enrique Garcia Reyes" userId="3d349593-ed6d-4219-8386-d1b8a7a2ff83" providerId="ADAL" clId="{107BB496-7D31-4E77-A402-00901435DFEC}" dt="2024-12-09T15:24:45.038" v="61" actId="120"/>
        <pc:sldMkLst>
          <pc:docMk/>
          <pc:sldMk cId="3363814691" sldId="2147475230"/>
        </pc:sldMkLst>
        <pc:spChg chg="mod">
          <ac:chgData name="Garcia Reyes Cristobal Enrique Garcia Reyes" userId="3d349593-ed6d-4219-8386-d1b8a7a2ff83" providerId="ADAL" clId="{107BB496-7D31-4E77-A402-00901435DFEC}" dt="2024-12-09T15:24:33.401" v="60" actId="20577"/>
          <ac:spMkLst>
            <pc:docMk/>
            <pc:sldMk cId="3363814691" sldId="2147475230"/>
            <ac:spMk id="2" creationId="{E445FEE0-295E-F661-EE79-097F82F6C54E}"/>
          </ac:spMkLst>
        </pc:spChg>
        <pc:spChg chg="del">
          <ac:chgData name="Garcia Reyes Cristobal Enrique Garcia Reyes" userId="3d349593-ed6d-4219-8386-d1b8a7a2ff83" providerId="ADAL" clId="{107BB496-7D31-4E77-A402-00901435DFEC}" dt="2024-12-09T15:22:52.936" v="4" actId="478"/>
          <ac:spMkLst>
            <pc:docMk/>
            <pc:sldMk cId="3363814691" sldId="2147475230"/>
            <ac:spMk id="3" creationId="{985D416D-09F9-0B89-1172-FC7E43DA5159}"/>
          </ac:spMkLst>
        </pc:spChg>
        <pc:spChg chg="del">
          <ac:chgData name="Garcia Reyes Cristobal Enrique Garcia Reyes" userId="3d349593-ed6d-4219-8386-d1b8a7a2ff83" providerId="ADAL" clId="{107BB496-7D31-4E77-A402-00901435DFEC}" dt="2024-12-09T15:22:52.936" v="4" actId="478"/>
          <ac:spMkLst>
            <pc:docMk/>
            <pc:sldMk cId="3363814691" sldId="2147475230"/>
            <ac:spMk id="9" creationId="{5A872690-9ED8-BB4F-B28E-5EC8E5CF5349}"/>
          </ac:spMkLst>
        </pc:spChg>
        <pc:spChg chg="del">
          <ac:chgData name="Garcia Reyes Cristobal Enrique Garcia Reyes" userId="3d349593-ed6d-4219-8386-d1b8a7a2ff83" providerId="ADAL" clId="{107BB496-7D31-4E77-A402-00901435DFEC}" dt="2024-12-09T15:22:52.936" v="4" actId="478"/>
          <ac:spMkLst>
            <pc:docMk/>
            <pc:sldMk cId="3363814691" sldId="2147475230"/>
            <ac:spMk id="18" creationId="{46C9E39F-96B0-2A14-069B-324CFEF6B98B}"/>
          </ac:spMkLst>
        </pc:spChg>
        <pc:spChg chg="del">
          <ac:chgData name="Garcia Reyes Cristobal Enrique Garcia Reyes" userId="3d349593-ed6d-4219-8386-d1b8a7a2ff83" providerId="ADAL" clId="{107BB496-7D31-4E77-A402-00901435DFEC}" dt="2024-12-09T15:22:52.936" v="4" actId="478"/>
          <ac:spMkLst>
            <pc:docMk/>
            <pc:sldMk cId="3363814691" sldId="2147475230"/>
            <ac:spMk id="19" creationId="{407A1B6A-6F3F-8418-169B-D67A27C4E0A3}"/>
          </ac:spMkLst>
        </pc:spChg>
        <pc:spChg chg="del">
          <ac:chgData name="Garcia Reyes Cristobal Enrique Garcia Reyes" userId="3d349593-ed6d-4219-8386-d1b8a7a2ff83" providerId="ADAL" clId="{107BB496-7D31-4E77-A402-00901435DFEC}" dt="2024-12-09T15:22:52.936" v="4" actId="478"/>
          <ac:spMkLst>
            <pc:docMk/>
            <pc:sldMk cId="3363814691" sldId="2147475230"/>
            <ac:spMk id="20" creationId="{63941712-E3FB-3FE9-1F8D-2384D27CAC6C}"/>
          </ac:spMkLst>
        </pc:spChg>
        <pc:spChg chg="del">
          <ac:chgData name="Garcia Reyes Cristobal Enrique Garcia Reyes" userId="3d349593-ed6d-4219-8386-d1b8a7a2ff83" providerId="ADAL" clId="{107BB496-7D31-4E77-A402-00901435DFEC}" dt="2024-12-09T15:22:52.936" v="4" actId="478"/>
          <ac:spMkLst>
            <pc:docMk/>
            <pc:sldMk cId="3363814691" sldId="2147475230"/>
            <ac:spMk id="21" creationId="{2C0E8EAD-333A-58A5-1B29-E9A7A838920C}"/>
          </ac:spMkLst>
        </pc:spChg>
        <pc:spChg chg="del">
          <ac:chgData name="Garcia Reyes Cristobal Enrique Garcia Reyes" userId="3d349593-ed6d-4219-8386-d1b8a7a2ff83" providerId="ADAL" clId="{107BB496-7D31-4E77-A402-00901435DFEC}" dt="2024-12-09T15:22:52.936" v="4" actId="478"/>
          <ac:spMkLst>
            <pc:docMk/>
            <pc:sldMk cId="3363814691" sldId="2147475230"/>
            <ac:spMk id="22" creationId="{4AC7CA9D-12BC-9BE9-0A55-E78C6C0B6C1D}"/>
          </ac:spMkLst>
        </pc:spChg>
        <pc:spChg chg="del">
          <ac:chgData name="Garcia Reyes Cristobal Enrique Garcia Reyes" userId="3d349593-ed6d-4219-8386-d1b8a7a2ff83" providerId="ADAL" clId="{107BB496-7D31-4E77-A402-00901435DFEC}" dt="2024-12-09T15:22:52.936" v="4" actId="478"/>
          <ac:spMkLst>
            <pc:docMk/>
            <pc:sldMk cId="3363814691" sldId="2147475230"/>
            <ac:spMk id="23" creationId="{B23E6432-C04D-785D-0989-CDA7478EEFD6}"/>
          </ac:spMkLst>
        </pc:spChg>
        <pc:spChg chg="del">
          <ac:chgData name="Garcia Reyes Cristobal Enrique Garcia Reyes" userId="3d349593-ed6d-4219-8386-d1b8a7a2ff83" providerId="ADAL" clId="{107BB496-7D31-4E77-A402-00901435DFEC}" dt="2024-12-09T15:22:52.936" v="4" actId="478"/>
          <ac:spMkLst>
            <pc:docMk/>
            <pc:sldMk cId="3363814691" sldId="2147475230"/>
            <ac:spMk id="24" creationId="{1802E550-7900-3557-D466-565CC93D3C42}"/>
          </ac:spMkLst>
        </pc:spChg>
        <pc:spChg chg="del">
          <ac:chgData name="Garcia Reyes Cristobal Enrique Garcia Reyes" userId="3d349593-ed6d-4219-8386-d1b8a7a2ff83" providerId="ADAL" clId="{107BB496-7D31-4E77-A402-00901435DFEC}" dt="2024-12-09T15:22:52.936" v="4" actId="478"/>
          <ac:spMkLst>
            <pc:docMk/>
            <pc:sldMk cId="3363814691" sldId="2147475230"/>
            <ac:spMk id="25" creationId="{EAD5251D-0C63-4639-2343-EB63E4364EAC}"/>
          </ac:spMkLst>
        </pc:spChg>
        <pc:spChg chg="del">
          <ac:chgData name="Garcia Reyes Cristobal Enrique Garcia Reyes" userId="3d349593-ed6d-4219-8386-d1b8a7a2ff83" providerId="ADAL" clId="{107BB496-7D31-4E77-A402-00901435DFEC}" dt="2024-12-09T15:22:52.936" v="4" actId="478"/>
          <ac:spMkLst>
            <pc:docMk/>
            <pc:sldMk cId="3363814691" sldId="2147475230"/>
            <ac:spMk id="27" creationId="{D4BF12A1-7310-DB1F-4501-819120A97849}"/>
          </ac:spMkLst>
        </pc:spChg>
        <pc:spChg chg="add del mod">
          <ac:chgData name="Garcia Reyes Cristobal Enrique Garcia Reyes" userId="3d349593-ed6d-4219-8386-d1b8a7a2ff83" providerId="ADAL" clId="{107BB496-7D31-4E77-A402-00901435DFEC}" dt="2024-12-09T15:23:36.459" v="28" actId="478"/>
          <ac:spMkLst>
            <pc:docMk/>
            <pc:sldMk cId="3363814691" sldId="2147475230"/>
            <ac:spMk id="28" creationId="{AC98EE32-2DD7-486C-ADD0-E5F0D41E866F}"/>
          </ac:spMkLst>
        </pc:spChg>
        <pc:spChg chg="add mod">
          <ac:chgData name="Garcia Reyes Cristobal Enrique Garcia Reyes" userId="3d349593-ed6d-4219-8386-d1b8a7a2ff83" providerId="ADAL" clId="{107BB496-7D31-4E77-A402-00901435DFEC}" dt="2024-12-09T15:24:45.038" v="61" actId="120"/>
          <ac:spMkLst>
            <pc:docMk/>
            <pc:sldMk cId="3363814691" sldId="2147475230"/>
            <ac:spMk id="29" creationId="{2760DF0F-E194-450E-9084-7E30CDFCDE36}"/>
          </ac:spMkLst>
        </pc:spChg>
        <pc:picChg chg="del">
          <ac:chgData name="Garcia Reyes Cristobal Enrique Garcia Reyes" userId="3d349593-ed6d-4219-8386-d1b8a7a2ff83" providerId="ADAL" clId="{107BB496-7D31-4E77-A402-00901435DFEC}" dt="2024-12-09T15:22:52.936" v="4" actId="478"/>
          <ac:picMkLst>
            <pc:docMk/>
            <pc:sldMk cId="3363814691" sldId="2147475230"/>
            <ac:picMk id="10" creationId="{0497F064-6701-DBE6-8425-EC17A3C13310}"/>
          </ac:picMkLst>
        </pc:picChg>
        <pc:picChg chg="del">
          <ac:chgData name="Garcia Reyes Cristobal Enrique Garcia Reyes" userId="3d349593-ed6d-4219-8386-d1b8a7a2ff83" providerId="ADAL" clId="{107BB496-7D31-4E77-A402-00901435DFEC}" dt="2024-12-09T15:22:52.936" v="4" actId="478"/>
          <ac:picMkLst>
            <pc:docMk/>
            <pc:sldMk cId="3363814691" sldId="2147475230"/>
            <ac:picMk id="11" creationId="{1AB4B2A5-CA32-EF18-3E12-EC2F12A07374}"/>
          </ac:picMkLst>
        </pc:picChg>
        <pc:picChg chg="del">
          <ac:chgData name="Garcia Reyes Cristobal Enrique Garcia Reyes" userId="3d349593-ed6d-4219-8386-d1b8a7a2ff83" providerId="ADAL" clId="{107BB496-7D31-4E77-A402-00901435DFEC}" dt="2024-12-09T15:22:52.936" v="4" actId="478"/>
          <ac:picMkLst>
            <pc:docMk/>
            <pc:sldMk cId="3363814691" sldId="2147475230"/>
            <ac:picMk id="12" creationId="{11CC6522-FC80-95CF-72FE-DAD5BE815A1A}"/>
          </ac:picMkLst>
        </pc:picChg>
        <pc:picChg chg="del">
          <ac:chgData name="Garcia Reyes Cristobal Enrique Garcia Reyes" userId="3d349593-ed6d-4219-8386-d1b8a7a2ff83" providerId="ADAL" clId="{107BB496-7D31-4E77-A402-00901435DFEC}" dt="2024-12-09T15:22:52.936" v="4" actId="478"/>
          <ac:picMkLst>
            <pc:docMk/>
            <pc:sldMk cId="3363814691" sldId="2147475230"/>
            <ac:picMk id="13" creationId="{B2F26E94-B9C9-C16C-7D0B-9C329083D0EF}"/>
          </ac:picMkLst>
        </pc:picChg>
        <pc:picChg chg="del">
          <ac:chgData name="Garcia Reyes Cristobal Enrique Garcia Reyes" userId="3d349593-ed6d-4219-8386-d1b8a7a2ff83" providerId="ADAL" clId="{107BB496-7D31-4E77-A402-00901435DFEC}" dt="2024-12-09T15:22:52.936" v="4" actId="478"/>
          <ac:picMkLst>
            <pc:docMk/>
            <pc:sldMk cId="3363814691" sldId="2147475230"/>
            <ac:picMk id="14" creationId="{586604EC-BFD6-2546-A7EE-176C1CE7F106}"/>
          </ac:picMkLst>
        </pc:picChg>
        <pc:picChg chg="del">
          <ac:chgData name="Garcia Reyes Cristobal Enrique Garcia Reyes" userId="3d349593-ed6d-4219-8386-d1b8a7a2ff83" providerId="ADAL" clId="{107BB496-7D31-4E77-A402-00901435DFEC}" dt="2024-12-09T15:22:52.936" v="4" actId="478"/>
          <ac:picMkLst>
            <pc:docMk/>
            <pc:sldMk cId="3363814691" sldId="2147475230"/>
            <ac:picMk id="15" creationId="{0C9AC232-58F9-9D38-CE6B-4DD822ED127E}"/>
          </ac:picMkLst>
        </pc:picChg>
        <pc:picChg chg="del">
          <ac:chgData name="Garcia Reyes Cristobal Enrique Garcia Reyes" userId="3d349593-ed6d-4219-8386-d1b8a7a2ff83" providerId="ADAL" clId="{107BB496-7D31-4E77-A402-00901435DFEC}" dt="2024-12-09T15:22:52.936" v="4" actId="478"/>
          <ac:picMkLst>
            <pc:docMk/>
            <pc:sldMk cId="3363814691" sldId="2147475230"/>
            <ac:picMk id="16" creationId="{B7929029-9F19-5E9F-F110-F9120D1020FE}"/>
          </ac:picMkLst>
        </pc:picChg>
        <pc:picChg chg="del">
          <ac:chgData name="Garcia Reyes Cristobal Enrique Garcia Reyes" userId="3d349593-ed6d-4219-8386-d1b8a7a2ff83" providerId="ADAL" clId="{107BB496-7D31-4E77-A402-00901435DFEC}" dt="2024-12-09T15:22:52.936" v="4" actId="478"/>
          <ac:picMkLst>
            <pc:docMk/>
            <pc:sldMk cId="3363814691" sldId="2147475230"/>
            <ac:picMk id="17" creationId="{1D7B772D-6171-DBD0-BD64-838521EC1504}"/>
          </ac:picMkLst>
        </pc:picChg>
        <pc:picChg chg="del">
          <ac:chgData name="Garcia Reyes Cristobal Enrique Garcia Reyes" userId="3d349593-ed6d-4219-8386-d1b8a7a2ff83" providerId="ADAL" clId="{107BB496-7D31-4E77-A402-00901435DFEC}" dt="2024-12-09T15:22:54.996" v="5" actId="478"/>
          <ac:picMkLst>
            <pc:docMk/>
            <pc:sldMk cId="3363814691" sldId="2147475230"/>
            <ac:picMk id="26" creationId="{8462EB79-A7EE-3EA2-35D2-DBF7EEFBC488}"/>
          </ac:picMkLst>
        </pc:picChg>
        <pc:picChg chg="add mod">
          <ac:chgData name="Garcia Reyes Cristobal Enrique Garcia Reyes" userId="3d349593-ed6d-4219-8386-d1b8a7a2ff83" providerId="ADAL" clId="{107BB496-7D31-4E77-A402-00901435DFEC}" dt="2024-12-09T15:23:47.769" v="30" actId="1076"/>
          <ac:picMkLst>
            <pc:docMk/>
            <pc:sldMk cId="3363814691" sldId="2147475230"/>
            <ac:picMk id="1026" creationId="{EA7D91A8-0869-4750-9374-2ECDD1BF3DCE}"/>
          </ac:picMkLst>
        </pc:picChg>
      </pc:sldChg>
      <pc:sldChg chg="del">
        <pc:chgData name="Garcia Reyes Cristobal Enrique Garcia Reyes" userId="3d349593-ed6d-4219-8386-d1b8a7a2ff83" providerId="ADAL" clId="{107BB496-7D31-4E77-A402-00901435DFEC}" dt="2024-12-09T15:25:27.282" v="62" actId="47"/>
        <pc:sldMkLst>
          <pc:docMk/>
          <pc:sldMk cId="337773872" sldId="2147475236"/>
        </pc:sldMkLst>
      </pc:sldChg>
      <pc:sldChg chg="del">
        <pc:chgData name="Garcia Reyes Cristobal Enrique Garcia Reyes" userId="3d349593-ed6d-4219-8386-d1b8a7a2ff83" providerId="ADAL" clId="{107BB496-7D31-4E77-A402-00901435DFEC}" dt="2024-12-09T15:25:27.282" v="62" actId="47"/>
        <pc:sldMkLst>
          <pc:docMk/>
          <pc:sldMk cId="332190559" sldId="2147475241"/>
        </pc:sldMkLst>
      </pc:sldChg>
      <pc:sldChg chg="del">
        <pc:chgData name="Garcia Reyes Cristobal Enrique Garcia Reyes" userId="3d349593-ed6d-4219-8386-d1b8a7a2ff83" providerId="ADAL" clId="{107BB496-7D31-4E77-A402-00901435DFEC}" dt="2024-12-09T15:25:27.282" v="62" actId="47"/>
        <pc:sldMkLst>
          <pc:docMk/>
          <pc:sldMk cId="1436391163" sldId="2147475242"/>
        </pc:sldMkLst>
      </pc:sldChg>
      <pc:sldChg chg="del">
        <pc:chgData name="Garcia Reyes Cristobal Enrique Garcia Reyes" userId="3d349593-ed6d-4219-8386-d1b8a7a2ff83" providerId="ADAL" clId="{107BB496-7D31-4E77-A402-00901435DFEC}" dt="2024-12-09T15:25:30.507" v="63" actId="47"/>
        <pc:sldMkLst>
          <pc:docMk/>
          <pc:sldMk cId="2169397945" sldId="2147475245"/>
        </pc:sldMkLst>
      </pc:sldChg>
      <pc:sldChg chg="modSp mod">
        <pc:chgData name="Garcia Reyes Cristobal Enrique Garcia Reyes" userId="3d349593-ed6d-4219-8386-d1b8a7a2ff83" providerId="ADAL" clId="{107BB496-7D31-4E77-A402-00901435DFEC}" dt="2024-12-09T15:29:51.897" v="115" actId="1076"/>
        <pc:sldMkLst>
          <pc:docMk/>
          <pc:sldMk cId="3320605233" sldId="2147475251"/>
        </pc:sldMkLst>
        <pc:picChg chg="mod">
          <ac:chgData name="Garcia Reyes Cristobal Enrique Garcia Reyes" userId="3d349593-ed6d-4219-8386-d1b8a7a2ff83" providerId="ADAL" clId="{107BB496-7D31-4E77-A402-00901435DFEC}" dt="2024-12-09T15:29:51.897" v="115" actId="1076"/>
          <ac:picMkLst>
            <pc:docMk/>
            <pc:sldMk cId="3320605233" sldId="2147475251"/>
            <ac:picMk id="7" creationId="{4611536F-ACCB-BF10-F3E9-851F570139DD}"/>
          </ac:picMkLst>
        </pc:picChg>
      </pc:sldChg>
      <pc:sldChg chg="add">
        <pc:chgData name="Garcia Reyes Cristobal Enrique Garcia Reyes" userId="3d349593-ed6d-4219-8386-d1b8a7a2ff83" providerId="ADAL" clId="{107BB496-7D31-4E77-A402-00901435DFEC}" dt="2024-12-09T15:22:47.803" v="3"/>
        <pc:sldMkLst>
          <pc:docMk/>
          <pc:sldMk cId="649396993" sldId="2147475252"/>
        </pc:sldMkLst>
      </pc:sldChg>
      <pc:sldChg chg="modSp add mod ord">
        <pc:chgData name="Garcia Reyes Cristobal Enrique Garcia Reyes" userId="3d349593-ed6d-4219-8386-d1b8a7a2ff83" providerId="ADAL" clId="{107BB496-7D31-4E77-A402-00901435DFEC}" dt="2024-12-09T15:26:20.838" v="113" actId="20577"/>
        <pc:sldMkLst>
          <pc:docMk/>
          <pc:sldMk cId="1410097788" sldId="2147475253"/>
        </pc:sldMkLst>
        <pc:spChg chg="mod">
          <ac:chgData name="Garcia Reyes Cristobal Enrique Garcia Reyes" userId="3d349593-ed6d-4219-8386-d1b8a7a2ff83" providerId="ADAL" clId="{107BB496-7D31-4E77-A402-00901435DFEC}" dt="2024-12-09T15:26:20.838" v="113" actId="20577"/>
          <ac:spMkLst>
            <pc:docMk/>
            <pc:sldMk cId="1410097788" sldId="2147475253"/>
            <ac:spMk id="2" creationId="{F2425AEC-7657-D3A9-0EB7-1A18021A8E7B}"/>
          </ac:spMkLst>
        </pc:spChg>
      </pc:sldChg>
      <pc:sldChg chg="delSp add del mod">
        <pc:chgData name="Garcia Reyes Cristobal Enrique Garcia Reyes" userId="3d349593-ed6d-4219-8386-d1b8a7a2ff83" providerId="ADAL" clId="{107BB496-7D31-4E77-A402-00901435DFEC}" dt="2024-12-09T15:33:08.406" v="133" actId="47"/>
        <pc:sldMkLst>
          <pc:docMk/>
          <pc:sldMk cId="1027605125" sldId="2147475254"/>
        </pc:sldMkLst>
        <pc:spChg chg="del">
          <ac:chgData name="Garcia Reyes Cristobal Enrique Garcia Reyes" userId="3d349593-ed6d-4219-8386-d1b8a7a2ff83" providerId="ADAL" clId="{107BB496-7D31-4E77-A402-00901435DFEC}" dt="2024-12-09T15:31:13.501" v="132" actId="478"/>
          <ac:spMkLst>
            <pc:docMk/>
            <pc:sldMk cId="1027605125" sldId="2147475254"/>
            <ac:spMk id="19" creationId="{414466B9-688B-8CB6-8154-596AAF3EEA00}"/>
          </ac:spMkLst>
        </pc:spChg>
        <pc:spChg chg="del">
          <ac:chgData name="Garcia Reyes Cristobal Enrique Garcia Reyes" userId="3d349593-ed6d-4219-8386-d1b8a7a2ff83" providerId="ADAL" clId="{107BB496-7D31-4E77-A402-00901435DFEC}" dt="2024-12-09T15:31:13.501" v="132" actId="478"/>
          <ac:spMkLst>
            <pc:docMk/>
            <pc:sldMk cId="1027605125" sldId="2147475254"/>
            <ac:spMk id="20" creationId="{49063922-D8CB-6F9C-FEF8-E5356B3FC6B4}"/>
          </ac:spMkLst>
        </pc:spChg>
        <pc:spChg chg="del">
          <ac:chgData name="Garcia Reyes Cristobal Enrique Garcia Reyes" userId="3d349593-ed6d-4219-8386-d1b8a7a2ff83" providerId="ADAL" clId="{107BB496-7D31-4E77-A402-00901435DFEC}" dt="2024-12-09T15:31:13.501" v="132" actId="478"/>
          <ac:spMkLst>
            <pc:docMk/>
            <pc:sldMk cId="1027605125" sldId="2147475254"/>
            <ac:spMk id="21" creationId="{726D8A7B-9B03-C38D-E6BF-4037D49346A7}"/>
          </ac:spMkLst>
        </pc:spChg>
        <pc:spChg chg="del">
          <ac:chgData name="Garcia Reyes Cristobal Enrique Garcia Reyes" userId="3d349593-ed6d-4219-8386-d1b8a7a2ff83" providerId="ADAL" clId="{107BB496-7D31-4E77-A402-00901435DFEC}" dt="2024-12-09T15:31:13.501" v="132" actId="478"/>
          <ac:spMkLst>
            <pc:docMk/>
            <pc:sldMk cId="1027605125" sldId="2147475254"/>
            <ac:spMk id="22" creationId="{987CE228-7EB0-A548-CC5D-1171991D005C}"/>
          </ac:spMkLst>
        </pc:spChg>
        <pc:spChg chg="del">
          <ac:chgData name="Garcia Reyes Cristobal Enrique Garcia Reyes" userId="3d349593-ed6d-4219-8386-d1b8a7a2ff83" providerId="ADAL" clId="{107BB496-7D31-4E77-A402-00901435DFEC}" dt="2024-12-09T15:31:13.501" v="132" actId="478"/>
          <ac:spMkLst>
            <pc:docMk/>
            <pc:sldMk cId="1027605125" sldId="2147475254"/>
            <ac:spMk id="23" creationId="{E9623964-8127-182E-F7CB-6D68B5E156C1}"/>
          </ac:spMkLst>
        </pc:spChg>
        <pc:spChg chg="del">
          <ac:chgData name="Garcia Reyes Cristobal Enrique Garcia Reyes" userId="3d349593-ed6d-4219-8386-d1b8a7a2ff83" providerId="ADAL" clId="{107BB496-7D31-4E77-A402-00901435DFEC}" dt="2024-12-09T15:31:13.501" v="132" actId="478"/>
          <ac:spMkLst>
            <pc:docMk/>
            <pc:sldMk cId="1027605125" sldId="2147475254"/>
            <ac:spMk id="24" creationId="{3F7A12C9-5485-2CBD-3A95-EB2550F0A379}"/>
          </ac:spMkLst>
        </pc:spChg>
        <pc:picChg chg="del">
          <ac:chgData name="Garcia Reyes Cristobal Enrique Garcia Reyes" userId="3d349593-ed6d-4219-8386-d1b8a7a2ff83" providerId="ADAL" clId="{107BB496-7D31-4E77-A402-00901435DFEC}" dt="2024-12-09T15:31:13.501" v="132" actId="478"/>
          <ac:picMkLst>
            <pc:docMk/>
            <pc:sldMk cId="1027605125" sldId="2147475254"/>
            <ac:picMk id="8" creationId="{88410D0E-D9DF-6F59-5020-477374F8377D}"/>
          </ac:picMkLst>
        </pc:picChg>
        <pc:picChg chg="del">
          <ac:chgData name="Garcia Reyes Cristobal Enrique Garcia Reyes" userId="3d349593-ed6d-4219-8386-d1b8a7a2ff83" providerId="ADAL" clId="{107BB496-7D31-4E77-A402-00901435DFEC}" dt="2024-12-09T15:31:13.501" v="132" actId="478"/>
          <ac:picMkLst>
            <pc:docMk/>
            <pc:sldMk cId="1027605125" sldId="2147475254"/>
            <ac:picMk id="9" creationId="{DAB6F2F4-683E-6B42-A191-3AA367DC3332}"/>
          </ac:picMkLst>
        </pc:picChg>
        <pc:picChg chg="del">
          <ac:chgData name="Garcia Reyes Cristobal Enrique Garcia Reyes" userId="3d349593-ed6d-4219-8386-d1b8a7a2ff83" providerId="ADAL" clId="{107BB496-7D31-4E77-A402-00901435DFEC}" dt="2024-12-09T15:31:13.501" v="132" actId="478"/>
          <ac:picMkLst>
            <pc:docMk/>
            <pc:sldMk cId="1027605125" sldId="2147475254"/>
            <ac:picMk id="13" creationId="{98DAC143-D89F-44C1-3716-326623B0F4F5}"/>
          </ac:picMkLst>
        </pc:picChg>
      </pc:sldChg>
    </pc:docChg>
  </pc:docChgLst>
  <pc:docChgLst>
    <pc:chgData name="Gonzalez Siller Jesus Mario" userId="7537d620-c7e5-47d0-8e62-091d7000d5e5" providerId="ADAL" clId="{05B8B6F9-AAC8-44DC-A6D5-A77ABB969858}"/>
    <pc:docChg chg="undo custSel addSld delSld modSld sldOrd">
      <pc:chgData name="Gonzalez Siller Jesus Mario" userId="7537d620-c7e5-47d0-8e62-091d7000d5e5" providerId="ADAL" clId="{05B8B6F9-AAC8-44DC-A6D5-A77ABB969858}" dt="2024-06-21T19:02:06.112" v="5428" actId="20577"/>
      <pc:docMkLst>
        <pc:docMk/>
      </pc:docMkLst>
      <pc:sldChg chg="addSp modSp mod">
        <pc:chgData name="Gonzalez Siller Jesus Mario" userId="7537d620-c7e5-47d0-8e62-091d7000d5e5" providerId="ADAL" clId="{05B8B6F9-AAC8-44DC-A6D5-A77ABB969858}" dt="2024-06-19T14:41:29.931" v="80" actId="1076"/>
        <pc:sldMkLst>
          <pc:docMk/>
          <pc:sldMk cId="1010830153" sldId="309"/>
        </pc:sldMkLst>
        <pc:spChg chg="add mod">
          <ac:chgData name="Gonzalez Siller Jesus Mario" userId="7537d620-c7e5-47d0-8e62-091d7000d5e5" providerId="ADAL" clId="{05B8B6F9-AAC8-44DC-A6D5-A77ABB969858}" dt="2024-06-19T14:41:05.425" v="78" actId="1076"/>
          <ac:spMkLst>
            <pc:docMk/>
            <pc:sldMk cId="1010830153" sldId="309"/>
            <ac:spMk id="8" creationId="{88DFACFD-8074-7D3C-502B-A7D5D18BC768}"/>
          </ac:spMkLst>
        </pc:spChg>
        <pc:spChg chg="add mod">
          <ac:chgData name="Gonzalez Siller Jesus Mario" userId="7537d620-c7e5-47d0-8e62-091d7000d5e5" providerId="ADAL" clId="{05B8B6F9-AAC8-44DC-A6D5-A77ABB969858}" dt="2024-06-19T14:41:09.179" v="79" actId="1076"/>
          <ac:spMkLst>
            <pc:docMk/>
            <pc:sldMk cId="1010830153" sldId="309"/>
            <ac:spMk id="9" creationId="{D06A6C84-093B-498F-63ED-CD8AC4CB1775}"/>
          </ac:spMkLst>
        </pc:spChg>
        <pc:picChg chg="mod">
          <ac:chgData name="Gonzalez Siller Jesus Mario" userId="7537d620-c7e5-47d0-8e62-091d7000d5e5" providerId="ADAL" clId="{05B8B6F9-AAC8-44DC-A6D5-A77ABB969858}" dt="2024-06-19T14:41:29.931" v="80" actId="1076"/>
          <ac:picMkLst>
            <pc:docMk/>
            <pc:sldMk cId="1010830153" sldId="309"/>
            <ac:picMk id="5" creationId="{EB3F17BC-5310-CB91-7079-3BD292E1176E}"/>
          </ac:picMkLst>
        </pc:picChg>
      </pc:sldChg>
      <pc:sldChg chg="addSp delSp modSp mod">
        <pc:chgData name="Gonzalez Siller Jesus Mario" userId="7537d620-c7e5-47d0-8e62-091d7000d5e5" providerId="ADAL" clId="{05B8B6F9-AAC8-44DC-A6D5-A77ABB969858}" dt="2024-06-19T15:43:29.224" v="765" actId="478"/>
        <pc:sldMkLst>
          <pc:docMk/>
          <pc:sldMk cId="2828174612" sldId="397"/>
        </pc:sldMkLst>
        <pc:spChg chg="mod">
          <ac:chgData name="Gonzalez Siller Jesus Mario" userId="7537d620-c7e5-47d0-8e62-091d7000d5e5" providerId="ADAL" clId="{05B8B6F9-AAC8-44DC-A6D5-A77ABB969858}" dt="2024-06-19T14:49:09.265" v="368" actId="20577"/>
          <ac:spMkLst>
            <pc:docMk/>
            <pc:sldMk cId="2828174612" sldId="397"/>
            <ac:spMk id="4" creationId="{2E024812-4CFF-B9B5-BE97-1B577027562D}"/>
          </ac:spMkLst>
        </pc:spChg>
        <pc:spChg chg="del">
          <ac:chgData name="Gonzalez Siller Jesus Mario" userId="7537d620-c7e5-47d0-8e62-091d7000d5e5" providerId="ADAL" clId="{05B8B6F9-AAC8-44DC-A6D5-A77ABB969858}" dt="2024-06-19T14:43:48.728" v="272" actId="478"/>
          <ac:spMkLst>
            <pc:docMk/>
            <pc:sldMk cId="2828174612" sldId="397"/>
            <ac:spMk id="16" creationId="{997F90F3-30AF-5F8B-9158-E55D64CD9E71}"/>
          </ac:spMkLst>
        </pc:spChg>
        <pc:spChg chg="del">
          <ac:chgData name="Gonzalez Siller Jesus Mario" userId="7537d620-c7e5-47d0-8e62-091d7000d5e5" providerId="ADAL" clId="{05B8B6F9-AAC8-44DC-A6D5-A77ABB969858}" dt="2024-06-19T14:43:48.728" v="272" actId="478"/>
          <ac:spMkLst>
            <pc:docMk/>
            <pc:sldMk cId="2828174612" sldId="397"/>
            <ac:spMk id="17" creationId="{D08DF625-8738-95D3-4FAC-49D876C55DB1}"/>
          </ac:spMkLst>
        </pc:spChg>
        <pc:spChg chg="del">
          <ac:chgData name="Gonzalez Siller Jesus Mario" userId="7537d620-c7e5-47d0-8e62-091d7000d5e5" providerId="ADAL" clId="{05B8B6F9-AAC8-44DC-A6D5-A77ABB969858}" dt="2024-06-19T14:43:48.728" v="272" actId="478"/>
          <ac:spMkLst>
            <pc:docMk/>
            <pc:sldMk cId="2828174612" sldId="397"/>
            <ac:spMk id="18" creationId="{B7358A36-4C08-8C0E-BD7F-FDA5B43C97FF}"/>
          </ac:spMkLst>
        </pc:spChg>
        <pc:spChg chg="del">
          <ac:chgData name="Gonzalez Siller Jesus Mario" userId="7537d620-c7e5-47d0-8e62-091d7000d5e5" providerId="ADAL" clId="{05B8B6F9-AAC8-44DC-A6D5-A77ABB969858}" dt="2024-06-19T14:43:48.728" v="272" actId="478"/>
          <ac:spMkLst>
            <pc:docMk/>
            <pc:sldMk cId="2828174612" sldId="397"/>
            <ac:spMk id="19" creationId="{A904ACEB-3B98-4392-8134-79128213C9B2}"/>
          </ac:spMkLst>
        </pc:spChg>
        <pc:spChg chg="del">
          <ac:chgData name="Gonzalez Siller Jesus Mario" userId="7537d620-c7e5-47d0-8e62-091d7000d5e5" providerId="ADAL" clId="{05B8B6F9-AAC8-44DC-A6D5-A77ABB969858}" dt="2024-06-19T14:43:48.728" v="272" actId="478"/>
          <ac:spMkLst>
            <pc:docMk/>
            <pc:sldMk cId="2828174612" sldId="397"/>
            <ac:spMk id="20" creationId="{F045C8A2-1E94-2BAB-54A5-FEFF7AB2015D}"/>
          </ac:spMkLst>
        </pc:spChg>
        <pc:spChg chg="del">
          <ac:chgData name="Gonzalez Siller Jesus Mario" userId="7537d620-c7e5-47d0-8e62-091d7000d5e5" providerId="ADAL" clId="{05B8B6F9-AAC8-44DC-A6D5-A77ABB969858}" dt="2024-06-19T14:43:48.728" v="272" actId="478"/>
          <ac:spMkLst>
            <pc:docMk/>
            <pc:sldMk cId="2828174612" sldId="397"/>
            <ac:spMk id="21" creationId="{75CE35CB-2EAD-D364-7BEB-2BC8CAC6B208}"/>
          </ac:spMkLst>
        </pc:spChg>
        <pc:spChg chg="del">
          <ac:chgData name="Gonzalez Siller Jesus Mario" userId="7537d620-c7e5-47d0-8e62-091d7000d5e5" providerId="ADAL" clId="{05B8B6F9-AAC8-44DC-A6D5-A77ABB969858}" dt="2024-06-19T14:43:48.728" v="272" actId="478"/>
          <ac:spMkLst>
            <pc:docMk/>
            <pc:sldMk cId="2828174612" sldId="397"/>
            <ac:spMk id="22" creationId="{8DD580A5-0524-4A23-2ECB-3A09B4CB253D}"/>
          </ac:spMkLst>
        </pc:spChg>
        <pc:spChg chg="del">
          <ac:chgData name="Gonzalez Siller Jesus Mario" userId="7537d620-c7e5-47d0-8e62-091d7000d5e5" providerId="ADAL" clId="{05B8B6F9-AAC8-44DC-A6D5-A77ABB969858}" dt="2024-06-19T14:43:48.728" v="272" actId="478"/>
          <ac:spMkLst>
            <pc:docMk/>
            <pc:sldMk cId="2828174612" sldId="397"/>
            <ac:spMk id="24" creationId="{B23F4B5D-5286-6009-7399-B2EDEF327BB5}"/>
          </ac:spMkLst>
        </pc:spChg>
        <pc:picChg chg="add del mod">
          <ac:chgData name="Gonzalez Siller Jesus Mario" userId="7537d620-c7e5-47d0-8e62-091d7000d5e5" providerId="ADAL" clId="{05B8B6F9-AAC8-44DC-A6D5-A77ABB969858}" dt="2024-06-19T15:43:29.224" v="765" actId="478"/>
          <ac:picMkLst>
            <pc:docMk/>
            <pc:sldMk cId="2828174612" sldId="397"/>
            <ac:picMk id="5" creationId="{46AFC9DA-B0F4-87E0-A560-5B9C465378F8}"/>
          </ac:picMkLst>
        </pc:picChg>
        <pc:picChg chg="del">
          <ac:chgData name="Gonzalez Siller Jesus Mario" userId="7537d620-c7e5-47d0-8e62-091d7000d5e5" providerId="ADAL" clId="{05B8B6F9-AAC8-44DC-A6D5-A77ABB969858}" dt="2024-06-19T14:43:48.728" v="272" actId="478"/>
          <ac:picMkLst>
            <pc:docMk/>
            <pc:sldMk cId="2828174612" sldId="397"/>
            <ac:picMk id="23" creationId="{BE453378-71D1-7FE0-A42D-1BD56130BCF3}"/>
          </ac:picMkLst>
        </pc:picChg>
        <pc:picChg chg="add mod">
          <ac:chgData name="Gonzalez Siller Jesus Mario" userId="7537d620-c7e5-47d0-8e62-091d7000d5e5" providerId="ADAL" clId="{05B8B6F9-AAC8-44DC-A6D5-A77ABB969858}" dt="2024-06-19T14:47:44.982" v="314" actId="1076"/>
          <ac:picMkLst>
            <pc:docMk/>
            <pc:sldMk cId="2828174612" sldId="397"/>
            <ac:picMk id="1026" creationId="{8F23E792-9717-E1B6-96A9-3157409E923C}"/>
          </ac:picMkLst>
        </pc:picChg>
      </pc:sldChg>
      <pc:sldChg chg="delSp modSp mod">
        <pc:chgData name="Gonzalez Siller Jesus Mario" userId="7537d620-c7e5-47d0-8e62-091d7000d5e5" providerId="ADAL" clId="{05B8B6F9-AAC8-44DC-A6D5-A77ABB969858}" dt="2024-06-21T18:40:33.605" v="5399" actId="478"/>
        <pc:sldMkLst>
          <pc:docMk/>
          <pc:sldMk cId="579054169" sldId="434"/>
        </pc:sldMkLst>
        <pc:spChg chg="mod">
          <ac:chgData name="Gonzalez Siller Jesus Mario" userId="7537d620-c7e5-47d0-8e62-091d7000d5e5" providerId="ADAL" clId="{05B8B6F9-AAC8-44DC-A6D5-A77ABB969858}" dt="2024-06-19T14:43:42.681" v="271" actId="20577"/>
          <ac:spMkLst>
            <pc:docMk/>
            <pc:sldMk cId="579054169" sldId="434"/>
            <ac:spMk id="4" creationId="{2E024812-4CFF-B9B5-BE97-1B577027562D}"/>
          </ac:spMkLst>
        </pc:spChg>
        <pc:picChg chg="del">
          <ac:chgData name="Gonzalez Siller Jesus Mario" userId="7537d620-c7e5-47d0-8e62-091d7000d5e5" providerId="ADAL" clId="{05B8B6F9-AAC8-44DC-A6D5-A77ABB969858}" dt="2024-06-21T18:40:33.605" v="5399" actId="478"/>
          <ac:picMkLst>
            <pc:docMk/>
            <pc:sldMk cId="579054169" sldId="434"/>
            <ac:picMk id="14" creationId="{3C7FB6B4-E8CA-ABF0-F183-FDE35DBD5F09}"/>
          </ac:picMkLst>
        </pc:picChg>
      </pc:sldChg>
      <pc:sldChg chg="del">
        <pc:chgData name="Gonzalez Siller Jesus Mario" userId="7537d620-c7e5-47d0-8e62-091d7000d5e5" providerId="ADAL" clId="{05B8B6F9-AAC8-44DC-A6D5-A77ABB969858}" dt="2024-06-19T14:39:28.702" v="0" actId="47"/>
        <pc:sldMkLst>
          <pc:docMk/>
          <pc:sldMk cId="1126425177" sldId="435"/>
        </pc:sldMkLst>
      </pc:sldChg>
      <pc:sldChg chg="del">
        <pc:chgData name="Gonzalez Siller Jesus Mario" userId="7537d620-c7e5-47d0-8e62-091d7000d5e5" providerId="ADAL" clId="{05B8B6F9-AAC8-44DC-A6D5-A77ABB969858}" dt="2024-06-19T14:39:28.702" v="0" actId="47"/>
        <pc:sldMkLst>
          <pc:docMk/>
          <pc:sldMk cId="1499621893" sldId="436"/>
        </pc:sldMkLst>
      </pc:sldChg>
      <pc:sldChg chg="del">
        <pc:chgData name="Gonzalez Siller Jesus Mario" userId="7537d620-c7e5-47d0-8e62-091d7000d5e5" providerId="ADAL" clId="{05B8B6F9-AAC8-44DC-A6D5-A77ABB969858}" dt="2024-06-19T14:39:28.702" v="0" actId="47"/>
        <pc:sldMkLst>
          <pc:docMk/>
          <pc:sldMk cId="1410448488" sldId="437"/>
        </pc:sldMkLst>
      </pc:sldChg>
      <pc:sldChg chg="modSp del mod ord">
        <pc:chgData name="Gonzalez Siller Jesus Mario" userId="7537d620-c7e5-47d0-8e62-091d7000d5e5" providerId="ADAL" clId="{05B8B6F9-AAC8-44DC-A6D5-A77ABB969858}" dt="2024-06-21T19:01:05.531" v="5417" actId="47"/>
        <pc:sldMkLst>
          <pc:docMk/>
          <pc:sldMk cId="991792014" sldId="438"/>
        </pc:sldMkLst>
        <pc:spChg chg="mod">
          <ac:chgData name="Gonzalez Siller Jesus Mario" userId="7537d620-c7e5-47d0-8e62-091d7000d5e5" providerId="ADAL" clId="{05B8B6F9-AAC8-44DC-A6D5-A77ABB969858}" dt="2024-06-19T16:05:58.427" v="1034" actId="20577"/>
          <ac:spMkLst>
            <pc:docMk/>
            <pc:sldMk cId="991792014" sldId="438"/>
            <ac:spMk id="4" creationId="{2E024812-4CFF-B9B5-BE97-1B577027562D}"/>
          </ac:spMkLst>
        </pc:spChg>
      </pc:sldChg>
      <pc:sldChg chg="addSp modSp mod ord">
        <pc:chgData name="Gonzalez Siller Jesus Mario" userId="7537d620-c7e5-47d0-8e62-091d7000d5e5" providerId="ADAL" clId="{05B8B6F9-AAC8-44DC-A6D5-A77ABB969858}" dt="2024-06-21T19:01:27.618" v="5423" actId="1076"/>
        <pc:sldMkLst>
          <pc:docMk/>
          <pc:sldMk cId="97910272" sldId="439"/>
        </pc:sldMkLst>
        <pc:spChg chg="mod">
          <ac:chgData name="Gonzalez Siller Jesus Mario" userId="7537d620-c7e5-47d0-8e62-091d7000d5e5" providerId="ADAL" clId="{05B8B6F9-AAC8-44DC-A6D5-A77ABB969858}" dt="2024-06-19T16:06:03.004" v="1041" actId="20577"/>
          <ac:spMkLst>
            <pc:docMk/>
            <pc:sldMk cId="97910272" sldId="439"/>
            <ac:spMk id="4" creationId="{2E024812-4CFF-B9B5-BE97-1B577027562D}"/>
          </ac:spMkLst>
        </pc:spChg>
        <pc:spChg chg="add mod">
          <ac:chgData name="Gonzalez Siller Jesus Mario" userId="7537d620-c7e5-47d0-8e62-091d7000d5e5" providerId="ADAL" clId="{05B8B6F9-AAC8-44DC-A6D5-A77ABB969858}" dt="2024-06-21T19:01:26.358" v="5422" actId="1076"/>
          <ac:spMkLst>
            <pc:docMk/>
            <pc:sldMk cId="97910272" sldId="439"/>
            <ac:spMk id="6" creationId="{C517A6FE-C977-0172-59E3-6AE6A65B2EC5}"/>
          </ac:spMkLst>
        </pc:spChg>
        <pc:spChg chg="add mod">
          <ac:chgData name="Gonzalez Siller Jesus Mario" userId="7537d620-c7e5-47d0-8e62-091d7000d5e5" providerId="ADAL" clId="{05B8B6F9-AAC8-44DC-A6D5-A77ABB969858}" dt="2024-06-21T19:01:26.358" v="5422" actId="1076"/>
          <ac:spMkLst>
            <pc:docMk/>
            <pc:sldMk cId="97910272" sldId="439"/>
            <ac:spMk id="7" creationId="{0846679B-2661-16CE-9E83-59FA53567891}"/>
          </ac:spMkLst>
        </pc:spChg>
        <pc:spChg chg="add mod">
          <ac:chgData name="Gonzalez Siller Jesus Mario" userId="7537d620-c7e5-47d0-8e62-091d7000d5e5" providerId="ADAL" clId="{05B8B6F9-AAC8-44DC-A6D5-A77ABB969858}" dt="2024-06-21T19:01:26.358" v="5422" actId="1076"/>
          <ac:spMkLst>
            <pc:docMk/>
            <pc:sldMk cId="97910272" sldId="439"/>
            <ac:spMk id="8" creationId="{D328CE58-179A-33BE-BC3A-7B54E6D33A2F}"/>
          </ac:spMkLst>
        </pc:spChg>
        <pc:picChg chg="mod">
          <ac:chgData name="Gonzalez Siller Jesus Mario" userId="7537d620-c7e5-47d0-8e62-091d7000d5e5" providerId="ADAL" clId="{05B8B6F9-AAC8-44DC-A6D5-A77ABB969858}" dt="2024-06-21T19:01:27.618" v="5423" actId="1076"/>
          <ac:picMkLst>
            <pc:docMk/>
            <pc:sldMk cId="97910272" sldId="439"/>
            <ac:picMk id="5" creationId="{3FD6819C-52D8-D856-1986-2D43370AAD08}"/>
          </ac:picMkLst>
        </pc:picChg>
      </pc:sldChg>
      <pc:sldChg chg="modSp mod">
        <pc:chgData name="Gonzalez Siller Jesus Mario" userId="7537d620-c7e5-47d0-8e62-091d7000d5e5" providerId="ADAL" clId="{05B8B6F9-AAC8-44DC-A6D5-A77ABB969858}" dt="2024-06-19T14:42:20.282" v="155" actId="20577"/>
        <pc:sldMkLst>
          <pc:docMk/>
          <pc:sldMk cId="568382633" sldId="440"/>
        </pc:sldMkLst>
        <pc:spChg chg="mod">
          <ac:chgData name="Gonzalez Siller Jesus Mario" userId="7537d620-c7e5-47d0-8e62-091d7000d5e5" providerId="ADAL" clId="{05B8B6F9-AAC8-44DC-A6D5-A77ABB969858}" dt="2024-06-19T14:42:20.282" v="155" actId="20577"/>
          <ac:spMkLst>
            <pc:docMk/>
            <pc:sldMk cId="568382633" sldId="440"/>
            <ac:spMk id="4" creationId="{2E024812-4CFF-B9B5-BE97-1B577027562D}"/>
          </ac:spMkLst>
        </pc:spChg>
      </pc:sldChg>
      <pc:sldChg chg="modSp mod">
        <pc:chgData name="Gonzalez Siller Jesus Mario" userId="7537d620-c7e5-47d0-8e62-091d7000d5e5" providerId="ADAL" clId="{05B8B6F9-AAC8-44DC-A6D5-A77ABB969858}" dt="2024-06-19T14:42:06.254" v="130" actId="20577"/>
        <pc:sldMkLst>
          <pc:docMk/>
          <pc:sldMk cId="1126480672" sldId="441"/>
        </pc:sldMkLst>
        <pc:spChg chg="mod">
          <ac:chgData name="Gonzalez Siller Jesus Mario" userId="7537d620-c7e5-47d0-8e62-091d7000d5e5" providerId="ADAL" clId="{05B8B6F9-AAC8-44DC-A6D5-A77ABB969858}" dt="2024-06-19T14:42:06.254" v="130" actId="20577"/>
          <ac:spMkLst>
            <pc:docMk/>
            <pc:sldMk cId="1126480672" sldId="441"/>
            <ac:spMk id="4" creationId="{2E024812-4CFF-B9B5-BE97-1B577027562D}"/>
          </ac:spMkLst>
        </pc:spChg>
      </pc:sldChg>
      <pc:sldChg chg="modSp mod">
        <pc:chgData name="Gonzalez Siller Jesus Mario" userId="7537d620-c7e5-47d0-8e62-091d7000d5e5" providerId="ADAL" clId="{05B8B6F9-AAC8-44DC-A6D5-A77ABB969858}" dt="2024-06-19T20:12:04.820" v="1732" actId="1076"/>
        <pc:sldMkLst>
          <pc:docMk/>
          <pc:sldMk cId="1894671258" sldId="442"/>
        </pc:sldMkLst>
        <pc:spChg chg="mod">
          <ac:chgData name="Gonzalez Siller Jesus Mario" userId="7537d620-c7e5-47d0-8e62-091d7000d5e5" providerId="ADAL" clId="{05B8B6F9-AAC8-44DC-A6D5-A77ABB969858}" dt="2024-06-19T14:42:30.541" v="185" actId="20577"/>
          <ac:spMkLst>
            <pc:docMk/>
            <pc:sldMk cId="1894671258" sldId="442"/>
            <ac:spMk id="4" creationId="{2E024812-4CFF-B9B5-BE97-1B577027562D}"/>
          </ac:spMkLst>
        </pc:spChg>
        <pc:picChg chg="mod">
          <ac:chgData name="Gonzalez Siller Jesus Mario" userId="7537d620-c7e5-47d0-8e62-091d7000d5e5" providerId="ADAL" clId="{05B8B6F9-AAC8-44DC-A6D5-A77ABB969858}" dt="2024-06-19T20:12:04.820" v="1732" actId="1076"/>
          <ac:picMkLst>
            <pc:docMk/>
            <pc:sldMk cId="1894671258" sldId="442"/>
            <ac:picMk id="5" creationId="{55865347-B8F1-764D-FB27-370BD958D47D}"/>
          </ac:picMkLst>
        </pc:picChg>
      </pc:sldChg>
      <pc:sldChg chg="addSp delSp modSp add mod ord">
        <pc:chgData name="Gonzalez Siller Jesus Mario" userId="7537d620-c7e5-47d0-8e62-091d7000d5e5" providerId="ADAL" clId="{05B8B6F9-AAC8-44DC-A6D5-A77ABB969858}" dt="2024-06-19T20:42:29.178" v="2674" actId="242"/>
        <pc:sldMkLst>
          <pc:docMk/>
          <pc:sldMk cId="3894053109" sldId="443"/>
        </pc:sldMkLst>
        <pc:spChg chg="mod">
          <ac:chgData name="Gonzalez Siller Jesus Mario" userId="7537d620-c7e5-47d0-8e62-091d7000d5e5" providerId="ADAL" clId="{05B8B6F9-AAC8-44DC-A6D5-A77ABB969858}" dt="2024-06-19T19:57:55.805" v="1536" actId="20577"/>
          <ac:spMkLst>
            <pc:docMk/>
            <pc:sldMk cId="3894053109" sldId="443"/>
            <ac:spMk id="4" creationId="{2E024812-4CFF-B9B5-BE97-1B577027562D}"/>
          </ac:spMkLst>
        </pc:spChg>
        <pc:spChg chg="add del mod">
          <ac:chgData name="Gonzalez Siller Jesus Mario" userId="7537d620-c7e5-47d0-8e62-091d7000d5e5" providerId="ADAL" clId="{05B8B6F9-AAC8-44DC-A6D5-A77ABB969858}" dt="2024-06-19T20:07:32.222" v="1611"/>
          <ac:spMkLst>
            <pc:docMk/>
            <pc:sldMk cId="3894053109" sldId="443"/>
            <ac:spMk id="7" creationId="{8A85DBB2-93A1-78FD-107B-ED2AB011586F}"/>
          </ac:spMkLst>
        </pc:spChg>
        <pc:spChg chg="del">
          <ac:chgData name="Gonzalez Siller Jesus Mario" userId="7537d620-c7e5-47d0-8e62-091d7000d5e5" providerId="ADAL" clId="{05B8B6F9-AAC8-44DC-A6D5-A77ABB969858}" dt="2024-06-19T14:40:04.353" v="20" actId="478"/>
          <ac:spMkLst>
            <pc:docMk/>
            <pc:sldMk cId="3894053109" sldId="443"/>
            <ac:spMk id="15" creationId="{1993B1AA-A054-97F6-2E63-D7A09DEB499F}"/>
          </ac:spMkLst>
        </pc:spChg>
        <pc:graphicFrameChg chg="add mod modGraphic">
          <ac:chgData name="Gonzalez Siller Jesus Mario" userId="7537d620-c7e5-47d0-8e62-091d7000d5e5" providerId="ADAL" clId="{05B8B6F9-AAC8-44DC-A6D5-A77ABB969858}" dt="2024-06-19T20:42:29.178" v="2674" actId="242"/>
          <ac:graphicFrameMkLst>
            <pc:docMk/>
            <pc:sldMk cId="3894053109" sldId="443"/>
            <ac:graphicFrameMk id="3" creationId="{06D56D07-4A0A-FDF2-88C6-512E1A970A35}"/>
          </ac:graphicFrameMkLst>
        </pc:graphicFrameChg>
        <pc:picChg chg="del">
          <ac:chgData name="Gonzalez Siller Jesus Mario" userId="7537d620-c7e5-47d0-8e62-091d7000d5e5" providerId="ADAL" clId="{05B8B6F9-AAC8-44DC-A6D5-A77ABB969858}" dt="2024-06-19T14:40:04.353" v="20" actId="478"/>
          <ac:picMkLst>
            <pc:docMk/>
            <pc:sldMk cId="3894053109" sldId="443"/>
            <ac:picMk id="5" creationId="{9843EA97-01D9-8F95-20A0-1276CC9A58F7}"/>
          </ac:picMkLst>
        </pc:picChg>
        <pc:picChg chg="del">
          <ac:chgData name="Gonzalez Siller Jesus Mario" userId="7537d620-c7e5-47d0-8e62-091d7000d5e5" providerId="ADAL" clId="{05B8B6F9-AAC8-44DC-A6D5-A77ABB969858}" dt="2024-06-19T14:40:04.353" v="20" actId="478"/>
          <ac:picMkLst>
            <pc:docMk/>
            <pc:sldMk cId="3894053109" sldId="443"/>
            <ac:picMk id="12" creationId="{50EFA77F-E00D-BEEC-B4B6-069B2AEEA765}"/>
          </ac:picMkLst>
        </pc:picChg>
        <pc:picChg chg="del">
          <ac:chgData name="Gonzalez Siller Jesus Mario" userId="7537d620-c7e5-47d0-8e62-091d7000d5e5" providerId="ADAL" clId="{05B8B6F9-AAC8-44DC-A6D5-A77ABB969858}" dt="2024-06-19T14:40:04.353" v="20" actId="478"/>
          <ac:picMkLst>
            <pc:docMk/>
            <pc:sldMk cId="3894053109" sldId="443"/>
            <ac:picMk id="13" creationId="{18702A67-F5AF-1019-F3B1-234A9B8D641F}"/>
          </ac:picMkLst>
        </pc:picChg>
        <pc:picChg chg="del">
          <ac:chgData name="Gonzalez Siller Jesus Mario" userId="7537d620-c7e5-47d0-8e62-091d7000d5e5" providerId="ADAL" clId="{05B8B6F9-AAC8-44DC-A6D5-A77ABB969858}" dt="2024-06-19T14:40:04.353" v="20" actId="478"/>
          <ac:picMkLst>
            <pc:docMk/>
            <pc:sldMk cId="3894053109" sldId="443"/>
            <ac:picMk id="14" creationId="{3C7FB6B4-E8CA-ABF0-F183-FDE35DBD5F09}"/>
          </ac:picMkLst>
        </pc:picChg>
      </pc:sldChg>
      <pc:sldChg chg="modSp add del mod">
        <pc:chgData name="Gonzalez Siller Jesus Mario" userId="7537d620-c7e5-47d0-8e62-091d7000d5e5" providerId="ADAL" clId="{05B8B6F9-AAC8-44DC-A6D5-A77ABB969858}" dt="2024-06-19T20:12:18.347" v="1736" actId="2696"/>
        <pc:sldMkLst>
          <pc:docMk/>
          <pc:sldMk cId="2184465126" sldId="444"/>
        </pc:sldMkLst>
        <pc:spChg chg="mod">
          <ac:chgData name="Gonzalez Siller Jesus Mario" userId="7537d620-c7e5-47d0-8e62-091d7000d5e5" providerId="ADAL" clId="{05B8B6F9-AAC8-44DC-A6D5-A77ABB969858}" dt="2024-06-19T19:58:00.520" v="1548" actId="20577"/>
          <ac:spMkLst>
            <pc:docMk/>
            <pc:sldMk cId="2184465126" sldId="444"/>
            <ac:spMk id="4" creationId="{2E024812-4CFF-B9B5-BE97-1B577027562D}"/>
          </ac:spMkLst>
        </pc:spChg>
      </pc:sldChg>
      <pc:sldChg chg="addSp modSp add mod">
        <pc:chgData name="Gonzalez Siller Jesus Mario" userId="7537d620-c7e5-47d0-8e62-091d7000d5e5" providerId="ADAL" clId="{05B8B6F9-AAC8-44DC-A6D5-A77ABB969858}" dt="2024-06-20T16:59:03.510" v="5035" actId="20577"/>
        <pc:sldMkLst>
          <pc:docMk/>
          <pc:sldMk cId="283544369" sldId="445"/>
        </pc:sldMkLst>
        <pc:spChg chg="add mod">
          <ac:chgData name="Gonzalez Siller Jesus Mario" userId="7537d620-c7e5-47d0-8e62-091d7000d5e5" providerId="ADAL" clId="{05B8B6F9-AAC8-44DC-A6D5-A77ABB969858}" dt="2024-06-20T16:58:43.117" v="5025" actId="20577"/>
          <ac:spMkLst>
            <pc:docMk/>
            <pc:sldMk cId="283544369" sldId="445"/>
            <ac:spMk id="3" creationId="{2DD632AD-E846-5E50-5BC3-D8D09D7CE39A}"/>
          </ac:spMkLst>
        </pc:spChg>
        <pc:spChg chg="mod">
          <ac:chgData name="Gonzalez Siller Jesus Mario" userId="7537d620-c7e5-47d0-8e62-091d7000d5e5" providerId="ADAL" clId="{05B8B6F9-AAC8-44DC-A6D5-A77ABB969858}" dt="2024-06-20T05:14:38.105" v="4604" actId="20577"/>
          <ac:spMkLst>
            <pc:docMk/>
            <pc:sldMk cId="283544369" sldId="445"/>
            <ac:spMk id="4" creationId="{2E024812-4CFF-B9B5-BE97-1B577027562D}"/>
          </ac:spMkLst>
        </pc:spChg>
        <pc:spChg chg="add mod">
          <ac:chgData name="Gonzalez Siller Jesus Mario" userId="7537d620-c7e5-47d0-8e62-091d7000d5e5" providerId="ADAL" clId="{05B8B6F9-AAC8-44DC-A6D5-A77ABB969858}" dt="2024-06-20T03:51:20.854" v="3986" actId="20577"/>
          <ac:spMkLst>
            <pc:docMk/>
            <pc:sldMk cId="283544369" sldId="445"/>
            <ac:spMk id="5" creationId="{B7E7BD46-709B-C6EE-F265-C6EE60401AF4}"/>
          </ac:spMkLst>
        </pc:spChg>
        <pc:spChg chg="mod">
          <ac:chgData name="Gonzalez Siller Jesus Mario" userId="7537d620-c7e5-47d0-8e62-091d7000d5e5" providerId="ADAL" clId="{05B8B6F9-AAC8-44DC-A6D5-A77ABB969858}" dt="2024-06-19T14:45:18.665" v="290" actId="1076"/>
          <ac:spMkLst>
            <pc:docMk/>
            <pc:sldMk cId="283544369" sldId="445"/>
            <ac:spMk id="16" creationId="{997F90F3-30AF-5F8B-9158-E55D64CD9E71}"/>
          </ac:spMkLst>
        </pc:spChg>
        <pc:spChg chg="mod">
          <ac:chgData name="Gonzalez Siller Jesus Mario" userId="7537d620-c7e5-47d0-8e62-091d7000d5e5" providerId="ADAL" clId="{05B8B6F9-AAC8-44DC-A6D5-A77ABB969858}" dt="2024-06-19T14:45:18.665" v="290" actId="1076"/>
          <ac:spMkLst>
            <pc:docMk/>
            <pc:sldMk cId="283544369" sldId="445"/>
            <ac:spMk id="17" creationId="{D08DF625-8738-95D3-4FAC-49D876C55DB1}"/>
          </ac:spMkLst>
        </pc:spChg>
        <pc:spChg chg="mod">
          <ac:chgData name="Gonzalez Siller Jesus Mario" userId="7537d620-c7e5-47d0-8e62-091d7000d5e5" providerId="ADAL" clId="{05B8B6F9-AAC8-44DC-A6D5-A77ABB969858}" dt="2024-06-19T14:45:18.665" v="290" actId="1076"/>
          <ac:spMkLst>
            <pc:docMk/>
            <pc:sldMk cId="283544369" sldId="445"/>
            <ac:spMk id="18" creationId="{B7358A36-4C08-8C0E-BD7F-FDA5B43C97FF}"/>
          </ac:spMkLst>
        </pc:spChg>
        <pc:spChg chg="mod">
          <ac:chgData name="Gonzalez Siller Jesus Mario" userId="7537d620-c7e5-47d0-8e62-091d7000d5e5" providerId="ADAL" clId="{05B8B6F9-AAC8-44DC-A6D5-A77ABB969858}" dt="2024-06-19T14:45:18.665" v="290" actId="1076"/>
          <ac:spMkLst>
            <pc:docMk/>
            <pc:sldMk cId="283544369" sldId="445"/>
            <ac:spMk id="19" creationId="{A904ACEB-3B98-4392-8134-79128213C9B2}"/>
          </ac:spMkLst>
        </pc:spChg>
        <pc:spChg chg="mod">
          <ac:chgData name="Gonzalez Siller Jesus Mario" userId="7537d620-c7e5-47d0-8e62-091d7000d5e5" providerId="ADAL" clId="{05B8B6F9-AAC8-44DC-A6D5-A77ABB969858}" dt="2024-06-20T03:51:12.886" v="3981" actId="1076"/>
          <ac:spMkLst>
            <pc:docMk/>
            <pc:sldMk cId="283544369" sldId="445"/>
            <ac:spMk id="20" creationId="{F045C8A2-1E94-2BAB-54A5-FEFF7AB2015D}"/>
          </ac:spMkLst>
        </pc:spChg>
        <pc:spChg chg="mod">
          <ac:chgData name="Gonzalez Siller Jesus Mario" userId="7537d620-c7e5-47d0-8e62-091d7000d5e5" providerId="ADAL" clId="{05B8B6F9-AAC8-44DC-A6D5-A77ABB969858}" dt="2024-06-20T16:59:03.510" v="5035" actId="20577"/>
          <ac:spMkLst>
            <pc:docMk/>
            <pc:sldMk cId="283544369" sldId="445"/>
            <ac:spMk id="21" creationId="{75CE35CB-2EAD-D364-7BEB-2BC8CAC6B208}"/>
          </ac:spMkLst>
        </pc:spChg>
        <pc:spChg chg="mod">
          <ac:chgData name="Gonzalez Siller Jesus Mario" userId="7537d620-c7e5-47d0-8e62-091d7000d5e5" providerId="ADAL" clId="{05B8B6F9-AAC8-44DC-A6D5-A77ABB969858}" dt="2024-06-19T14:45:18.665" v="290" actId="1076"/>
          <ac:spMkLst>
            <pc:docMk/>
            <pc:sldMk cId="283544369" sldId="445"/>
            <ac:spMk id="22" creationId="{8DD580A5-0524-4A23-2ECB-3A09B4CB253D}"/>
          </ac:spMkLst>
        </pc:spChg>
        <pc:spChg chg="mod">
          <ac:chgData name="Gonzalez Siller Jesus Mario" userId="7537d620-c7e5-47d0-8e62-091d7000d5e5" providerId="ADAL" clId="{05B8B6F9-AAC8-44DC-A6D5-A77ABB969858}" dt="2024-06-19T14:45:18.665" v="290" actId="1076"/>
          <ac:spMkLst>
            <pc:docMk/>
            <pc:sldMk cId="283544369" sldId="445"/>
            <ac:spMk id="24" creationId="{B23F4B5D-5286-6009-7399-B2EDEF327BB5}"/>
          </ac:spMkLst>
        </pc:spChg>
        <pc:cxnChg chg="add mod">
          <ac:chgData name="Gonzalez Siller Jesus Mario" userId="7537d620-c7e5-47d0-8e62-091d7000d5e5" providerId="ADAL" clId="{05B8B6F9-AAC8-44DC-A6D5-A77ABB969858}" dt="2024-06-20T04:42:35.554" v="4594" actId="1076"/>
          <ac:cxnSpMkLst>
            <pc:docMk/>
            <pc:sldMk cId="283544369" sldId="445"/>
            <ac:cxnSpMk id="8" creationId="{306A8ACF-67C5-A343-F2C2-4BFCFACAE422}"/>
          </ac:cxnSpMkLst>
        </pc:cxnChg>
      </pc:sldChg>
      <pc:sldChg chg="addSp delSp modSp add mod">
        <pc:chgData name="Gonzalez Siller Jesus Mario" userId="7537d620-c7e5-47d0-8e62-091d7000d5e5" providerId="ADAL" clId="{05B8B6F9-AAC8-44DC-A6D5-A77ABB969858}" dt="2024-06-21T18:39:48.187" v="5398" actId="1076"/>
        <pc:sldMkLst>
          <pc:docMk/>
          <pc:sldMk cId="3261928797" sldId="446"/>
        </pc:sldMkLst>
        <pc:spChg chg="add mod">
          <ac:chgData name="Gonzalez Siller Jesus Mario" userId="7537d620-c7e5-47d0-8e62-091d7000d5e5" providerId="ADAL" clId="{05B8B6F9-AAC8-44DC-A6D5-A77ABB969858}" dt="2024-06-21T18:39:48.187" v="5398" actId="1076"/>
          <ac:spMkLst>
            <pc:docMk/>
            <pc:sldMk cId="3261928797" sldId="446"/>
            <ac:spMk id="3" creationId="{63A26D12-7C8D-56A2-F74D-F68C54CE648D}"/>
          </ac:spMkLst>
        </pc:spChg>
        <pc:spChg chg="add del mod">
          <ac:chgData name="Gonzalez Siller Jesus Mario" userId="7537d620-c7e5-47d0-8e62-091d7000d5e5" providerId="ADAL" clId="{05B8B6F9-AAC8-44DC-A6D5-A77ABB969858}" dt="2024-06-19T14:50:45.787" v="383" actId="478"/>
          <ac:spMkLst>
            <pc:docMk/>
            <pc:sldMk cId="3261928797" sldId="446"/>
            <ac:spMk id="3" creationId="{7034B0D9-973A-02B0-71A1-DB99DDF63DA5}"/>
          </ac:spMkLst>
        </pc:spChg>
        <pc:spChg chg="mod">
          <ac:chgData name="Gonzalez Siller Jesus Mario" userId="7537d620-c7e5-47d0-8e62-091d7000d5e5" providerId="ADAL" clId="{05B8B6F9-AAC8-44DC-A6D5-A77ABB969858}" dt="2024-06-19T15:43:21.991" v="762" actId="20577"/>
          <ac:spMkLst>
            <pc:docMk/>
            <pc:sldMk cId="3261928797" sldId="446"/>
            <ac:spMk id="4" creationId="{2E024812-4CFF-B9B5-BE97-1B577027562D}"/>
          </ac:spMkLst>
        </pc:spChg>
        <pc:spChg chg="add del mod">
          <ac:chgData name="Gonzalez Siller Jesus Mario" userId="7537d620-c7e5-47d0-8e62-091d7000d5e5" providerId="ADAL" clId="{05B8B6F9-AAC8-44DC-A6D5-A77ABB969858}" dt="2024-06-19T15:21:22.639" v="391" actId="478"/>
          <ac:spMkLst>
            <pc:docMk/>
            <pc:sldMk cId="3261928797" sldId="446"/>
            <ac:spMk id="7" creationId="{C0C6FA46-E376-2714-476E-08C456FAC247}"/>
          </ac:spMkLst>
        </pc:spChg>
        <pc:spChg chg="add mod">
          <ac:chgData name="Gonzalez Siller Jesus Mario" userId="7537d620-c7e5-47d0-8e62-091d7000d5e5" providerId="ADAL" clId="{05B8B6F9-AAC8-44DC-A6D5-A77ABB969858}" dt="2024-06-19T15:33:22.453" v="559" actId="1076"/>
          <ac:spMkLst>
            <pc:docMk/>
            <pc:sldMk cId="3261928797" sldId="446"/>
            <ac:spMk id="8" creationId="{817F8549-3268-4574-A43F-F96DF1D9B890}"/>
          </ac:spMkLst>
        </pc:spChg>
        <pc:spChg chg="add del mod">
          <ac:chgData name="Gonzalez Siller Jesus Mario" userId="7537d620-c7e5-47d0-8e62-091d7000d5e5" providerId="ADAL" clId="{05B8B6F9-AAC8-44DC-A6D5-A77ABB969858}" dt="2024-06-19T15:31:38.309" v="526" actId="478"/>
          <ac:spMkLst>
            <pc:docMk/>
            <pc:sldMk cId="3261928797" sldId="446"/>
            <ac:spMk id="9" creationId="{B61CEF44-37DF-6EB1-F480-A4E944F35EFB}"/>
          </ac:spMkLst>
        </pc:spChg>
        <pc:spChg chg="add mod">
          <ac:chgData name="Gonzalez Siller Jesus Mario" userId="7537d620-c7e5-47d0-8e62-091d7000d5e5" providerId="ADAL" clId="{05B8B6F9-AAC8-44DC-A6D5-A77ABB969858}" dt="2024-06-19T15:33:22.453" v="559" actId="1076"/>
          <ac:spMkLst>
            <pc:docMk/>
            <pc:sldMk cId="3261928797" sldId="446"/>
            <ac:spMk id="10" creationId="{059CC639-D539-230E-9651-74E924E9A9F5}"/>
          </ac:spMkLst>
        </pc:spChg>
        <pc:spChg chg="add mod">
          <ac:chgData name="Gonzalez Siller Jesus Mario" userId="7537d620-c7e5-47d0-8e62-091d7000d5e5" providerId="ADAL" clId="{05B8B6F9-AAC8-44DC-A6D5-A77ABB969858}" dt="2024-06-19T15:33:22.453" v="559" actId="1076"/>
          <ac:spMkLst>
            <pc:docMk/>
            <pc:sldMk cId="3261928797" sldId="446"/>
            <ac:spMk id="11" creationId="{BDC29DEC-BBE0-DAB5-F7FF-F27B13E1703A}"/>
          </ac:spMkLst>
        </pc:spChg>
        <pc:spChg chg="add mod">
          <ac:chgData name="Gonzalez Siller Jesus Mario" userId="7537d620-c7e5-47d0-8e62-091d7000d5e5" providerId="ADAL" clId="{05B8B6F9-AAC8-44DC-A6D5-A77ABB969858}" dt="2024-06-19T15:33:22.453" v="559" actId="1076"/>
          <ac:spMkLst>
            <pc:docMk/>
            <pc:sldMk cId="3261928797" sldId="446"/>
            <ac:spMk id="13" creationId="{368F63C2-0E9F-C763-7942-40FE2C3C6E58}"/>
          </ac:spMkLst>
        </pc:spChg>
        <pc:spChg chg="add mod">
          <ac:chgData name="Gonzalez Siller Jesus Mario" userId="7537d620-c7e5-47d0-8e62-091d7000d5e5" providerId="ADAL" clId="{05B8B6F9-AAC8-44DC-A6D5-A77ABB969858}" dt="2024-06-20T16:52:29.065" v="4830" actId="20577"/>
          <ac:spMkLst>
            <pc:docMk/>
            <pc:sldMk cId="3261928797" sldId="446"/>
            <ac:spMk id="14" creationId="{6ECFCFE9-F21A-2CDE-CC31-7A19F4505726}"/>
          </ac:spMkLst>
        </pc:spChg>
        <pc:spChg chg="add mod">
          <ac:chgData name="Gonzalez Siller Jesus Mario" userId="7537d620-c7e5-47d0-8e62-091d7000d5e5" providerId="ADAL" clId="{05B8B6F9-AAC8-44DC-A6D5-A77ABB969858}" dt="2024-06-19T15:33:22.453" v="559" actId="1076"/>
          <ac:spMkLst>
            <pc:docMk/>
            <pc:sldMk cId="3261928797" sldId="446"/>
            <ac:spMk id="15" creationId="{54214B1E-2B38-5593-55FE-179ACA43A0F2}"/>
          </ac:spMkLst>
        </pc:spChg>
        <pc:spChg chg="add mod">
          <ac:chgData name="Gonzalez Siller Jesus Mario" userId="7537d620-c7e5-47d0-8e62-091d7000d5e5" providerId="ADAL" clId="{05B8B6F9-AAC8-44DC-A6D5-A77ABB969858}" dt="2024-06-19T15:33:22.453" v="559" actId="1076"/>
          <ac:spMkLst>
            <pc:docMk/>
            <pc:sldMk cId="3261928797" sldId="446"/>
            <ac:spMk id="16" creationId="{AB4B62EC-1E65-D720-6CE5-7476059FE609}"/>
          </ac:spMkLst>
        </pc:spChg>
        <pc:spChg chg="add mod">
          <ac:chgData name="Gonzalez Siller Jesus Mario" userId="7537d620-c7e5-47d0-8e62-091d7000d5e5" providerId="ADAL" clId="{05B8B6F9-AAC8-44DC-A6D5-A77ABB969858}" dt="2024-06-19T15:33:22.453" v="559" actId="1076"/>
          <ac:spMkLst>
            <pc:docMk/>
            <pc:sldMk cId="3261928797" sldId="446"/>
            <ac:spMk id="17" creationId="{FA73C4FB-ADB1-50AA-30C5-0EFE4E86FE6D}"/>
          </ac:spMkLst>
        </pc:spChg>
        <pc:spChg chg="add mod">
          <ac:chgData name="Gonzalez Siller Jesus Mario" userId="7537d620-c7e5-47d0-8e62-091d7000d5e5" providerId="ADAL" clId="{05B8B6F9-AAC8-44DC-A6D5-A77ABB969858}" dt="2024-06-19T15:33:22.453" v="559" actId="1076"/>
          <ac:spMkLst>
            <pc:docMk/>
            <pc:sldMk cId="3261928797" sldId="446"/>
            <ac:spMk id="18" creationId="{4AB6060D-0949-287E-26E5-AD71DC1E6B04}"/>
          </ac:spMkLst>
        </pc:spChg>
        <pc:spChg chg="add mod">
          <ac:chgData name="Gonzalez Siller Jesus Mario" userId="7537d620-c7e5-47d0-8e62-091d7000d5e5" providerId="ADAL" clId="{05B8B6F9-AAC8-44DC-A6D5-A77ABB969858}" dt="2024-06-20T16:52:37.980" v="4851" actId="20577"/>
          <ac:spMkLst>
            <pc:docMk/>
            <pc:sldMk cId="3261928797" sldId="446"/>
            <ac:spMk id="19" creationId="{ADF97D15-088A-A84F-2783-B415CFEC5A91}"/>
          </ac:spMkLst>
        </pc:spChg>
        <pc:spChg chg="add mod">
          <ac:chgData name="Gonzalez Siller Jesus Mario" userId="7537d620-c7e5-47d0-8e62-091d7000d5e5" providerId="ADAL" clId="{05B8B6F9-AAC8-44DC-A6D5-A77ABB969858}" dt="2024-06-19T15:33:31.604" v="561" actId="1076"/>
          <ac:spMkLst>
            <pc:docMk/>
            <pc:sldMk cId="3261928797" sldId="446"/>
            <ac:spMk id="20" creationId="{2EF78519-A5D2-EDD1-A002-F0CE7F288017}"/>
          </ac:spMkLst>
        </pc:spChg>
        <pc:spChg chg="add mod">
          <ac:chgData name="Gonzalez Siller Jesus Mario" userId="7537d620-c7e5-47d0-8e62-091d7000d5e5" providerId="ADAL" clId="{05B8B6F9-AAC8-44DC-A6D5-A77ABB969858}" dt="2024-06-19T15:34:46.976" v="698" actId="313"/>
          <ac:spMkLst>
            <pc:docMk/>
            <pc:sldMk cId="3261928797" sldId="446"/>
            <ac:spMk id="21" creationId="{2CAB2E38-DF53-459F-8504-2A7FAAB92830}"/>
          </ac:spMkLst>
        </pc:spChg>
        <pc:spChg chg="add mod">
          <ac:chgData name="Gonzalez Siller Jesus Mario" userId="7537d620-c7e5-47d0-8e62-091d7000d5e5" providerId="ADAL" clId="{05B8B6F9-AAC8-44DC-A6D5-A77ABB969858}" dt="2024-06-19T15:34:58.934" v="700" actId="313"/>
          <ac:spMkLst>
            <pc:docMk/>
            <pc:sldMk cId="3261928797" sldId="446"/>
            <ac:spMk id="22" creationId="{043824EA-5139-1F8E-94BB-37A7C794838B}"/>
          </ac:spMkLst>
        </pc:spChg>
        <pc:spChg chg="add del mod">
          <ac:chgData name="Gonzalez Siller Jesus Mario" userId="7537d620-c7e5-47d0-8e62-091d7000d5e5" providerId="ADAL" clId="{05B8B6F9-AAC8-44DC-A6D5-A77ABB969858}" dt="2024-06-19T15:34:20.651" v="670" actId="478"/>
          <ac:spMkLst>
            <pc:docMk/>
            <pc:sldMk cId="3261928797" sldId="446"/>
            <ac:spMk id="23" creationId="{9B4769B4-3D62-EF73-6630-8BAE311ED086}"/>
          </ac:spMkLst>
        </pc:spChg>
        <pc:spChg chg="add del mod">
          <ac:chgData name="Gonzalez Siller Jesus Mario" userId="7537d620-c7e5-47d0-8e62-091d7000d5e5" providerId="ADAL" clId="{05B8B6F9-AAC8-44DC-A6D5-A77ABB969858}" dt="2024-06-19T15:34:22.920" v="671" actId="478"/>
          <ac:spMkLst>
            <pc:docMk/>
            <pc:sldMk cId="3261928797" sldId="446"/>
            <ac:spMk id="24" creationId="{6F8228AF-C04D-FE29-A3B3-048AC2CEA1C2}"/>
          </ac:spMkLst>
        </pc:spChg>
        <pc:picChg chg="del">
          <ac:chgData name="Gonzalez Siller Jesus Mario" userId="7537d620-c7e5-47d0-8e62-091d7000d5e5" providerId="ADAL" clId="{05B8B6F9-AAC8-44DC-A6D5-A77ABB969858}" dt="2024-06-19T14:50:17.810" v="379" actId="478"/>
          <ac:picMkLst>
            <pc:docMk/>
            <pc:sldMk cId="3261928797" sldId="446"/>
            <ac:picMk id="5" creationId="{46AFC9DA-B0F4-87E0-A560-5B9C465378F8}"/>
          </ac:picMkLst>
        </pc:picChg>
        <pc:picChg chg="add mod">
          <ac:chgData name="Gonzalez Siller Jesus Mario" userId="7537d620-c7e5-47d0-8e62-091d7000d5e5" providerId="ADAL" clId="{05B8B6F9-AAC8-44DC-A6D5-A77ABB969858}" dt="2024-06-19T15:43:26.553" v="764" actId="1076"/>
          <ac:picMkLst>
            <pc:docMk/>
            <pc:sldMk cId="3261928797" sldId="446"/>
            <ac:picMk id="25" creationId="{1FAA1707-D4DE-9DC8-33BC-66B87886B503}"/>
          </ac:picMkLst>
        </pc:picChg>
        <pc:picChg chg="del">
          <ac:chgData name="Gonzalez Siller Jesus Mario" userId="7537d620-c7e5-47d0-8e62-091d7000d5e5" providerId="ADAL" clId="{05B8B6F9-AAC8-44DC-A6D5-A77ABB969858}" dt="2024-06-19T14:49:21.297" v="371" actId="478"/>
          <ac:picMkLst>
            <pc:docMk/>
            <pc:sldMk cId="3261928797" sldId="446"/>
            <ac:picMk id="1026" creationId="{8F23E792-9717-E1B6-96A9-3157409E923C}"/>
          </ac:picMkLst>
        </pc:picChg>
      </pc:sldChg>
      <pc:sldChg chg="addSp delSp modSp add del mod">
        <pc:chgData name="Gonzalez Siller Jesus Mario" userId="7537d620-c7e5-47d0-8e62-091d7000d5e5" providerId="ADAL" clId="{05B8B6F9-AAC8-44DC-A6D5-A77ABB969858}" dt="2024-06-21T19:01:29.744" v="5424" actId="2696"/>
        <pc:sldMkLst>
          <pc:docMk/>
          <pc:sldMk cId="3877135829" sldId="447"/>
        </pc:sldMkLst>
        <pc:spChg chg="mod">
          <ac:chgData name="Gonzalez Siller Jesus Mario" userId="7537d620-c7e5-47d0-8e62-091d7000d5e5" providerId="ADAL" clId="{05B8B6F9-AAC8-44DC-A6D5-A77ABB969858}" dt="2024-06-19T16:06:08.186" v="1042" actId="6549"/>
          <ac:spMkLst>
            <pc:docMk/>
            <pc:sldMk cId="3877135829" sldId="447"/>
            <ac:spMk id="4" creationId="{2E024812-4CFF-B9B5-BE97-1B577027562D}"/>
          </ac:spMkLst>
        </pc:spChg>
        <pc:spChg chg="del mod">
          <ac:chgData name="Gonzalez Siller Jesus Mario" userId="7537d620-c7e5-47d0-8e62-091d7000d5e5" providerId="ADAL" clId="{05B8B6F9-AAC8-44DC-A6D5-A77ABB969858}" dt="2024-06-21T19:01:09.642" v="5418" actId="478"/>
          <ac:spMkLst>
            <pc:docMk/>
            <pc:sldMk cId="3877135829" sldId="447"/>
            <ac:spMk id="8" creationId="{817F8549-3268-4574-A43F-F96DF1D9B890}"/>
          </ac:spMkLst>
        </pc:spChg>
        <pc:spChg chg="del mod">
          <ac:chgData name="Gonzalez Siller Jesus Mario" userId="7537d620-c7e5-47d0-8e62-091d7000d5e5" providerId="ADAL" clId="{05B8B6F9-AAC8-44DC-A6D5-A77ABB969858}" dt="2024-06-21T19:01:09.642" v="5418" actId="478"/>
          <ac:spMkLst>
            <pc:docMk/>
            <pc:sldMk cId="3877135829" sldId="447"/>
            <ac:spMk id="10" creationId="{059CC639-D539-230E-9651-74E924E9A9F5}"/>
          </ac:spMkLst>
        </pc:spChg>
        <pc:spChg chg="del mod">
          <ac:chgData name="Gonzalez Siller Jesus Mario" userId="7537d620-c7e5-47d0-8e62-091d7000d5e5" providerId="ADAL" clId="{05B8B6F9-AAC8-44DC-A6D5-A77ABB969858}" dt="2024-06-21T19:01:09.642" v="5418" actId="478"/>
          <ac:spMkLst>
            <pc:docMk/>
            <pc:sldMk cId="3877135829" sldId="447"/>
            <ac:spMk id="11" creationId="{BDC29DEC-BBE0-DAB5-F7FF-F27B13E1703A}"/>
          </ac:spMkLst>
        </pc:spChg>
        <pc:spChg chg="del mod">
          <ac:chgData name="Gonzalez Siller Jesus Mario" userId="7537d620-c7e5-47d0-8e62-091d7000d5e5" providerId="ADAL" clId="{05B8B6F9-AAC8-44DC-A6D5-A77ABB969858}" dt="2024-06-21T19:01:09.642" v="5418" actId="478"/>
          <ac:spMkLst>
            <pc:docMk/>
            <pc:sldMk cId="3877135829" sldId="447"/>
            <ac:spMk id="13" creationId="{368F63C2-0E9F-C763-7942-40FE2C3C6E58}"/>
          </ac:spMkLst>
        </pc:spChg>
        <pc:spChg chg="del mod">
          <ac:chgData name="Gonzalez Siller Jesus Mario" userId="7537d620-c7e5-47d0-8e62-091d7000d5e5" providerId="ADAL" clId="{05B8B6F9-AAC8-44DC-A6D5-A77ABB969858}" dt="2024-06-21T19:01:09.642" v="5418" actId="478"/>
          <ac:spMkLst>
            <pc:docMk/>
            <pc:sldMk cId="3877135829" sldId="447"/>
            <ac:spMk id="14" creationId="{6ECFCFE9-F21A-2CDE-CC31-7A19F4505726}"/>
          </ac:spMkLst>
        </pc:spChg>
        <pc:spChg chg="del">
          <ac:chgData name="Gonzalez Siller Jesus Mario" userId="7537d620-c7e5-47d0-8e62-091d7000d5e5" providerId="ADAL" clId="{05B8B6F9-AAC8-44DC-A6D5-A77ABB969858}" dt="2024-06-19T16:03:43.621" v="852" actId="478"/>
          <ac:spMkLst>
            <pc:docMk/>
            <pc:sldMk cId="3877135829" sldId="447"/>
            <ac:spMk id="15" creationId="{54214B1E-2B38-5593-55FE-179ACA43A0F2}"/>
          </ac:spMkLst>
        </pc:spChg>
        <pc:spChg chg="del">
          <ac:chgData name="Gonzalez Siller Jesus Mario" userId="7537d620-c7e5-47d0-8e62-091d7000d5e5" providerId="ADAL" clId="{05B8B6F9-AAC8-44DC-A6D5-A77ABB969858}" dt="2024-06-19T16:03:43.621" v="852" actId="478"/>
          <ac:spMkLst>
            <pc:docMk/>
            <pc:sldMk cId="3877135829" sldId="447"/>
            <ac:spMk id="16" creationId="{AB4B62EC-1E65-D720-6CE5-7476059FE609}"/>
          </ac:spMkLst>
        </pc:spChg>
        <pc:spChg chg="del">
          <ac:chgData name="Gonzalez Siller Jesus Mario" userId="7537d620-c7e5-47d0-8e62-091d7000d5e5" providerId="ADAL" clId="{05B8B6F9-AAC8-44DC-A6D5-A77ABB969858}" dt="2024-06-19T16:03:43.621" v="852" actId="478"/>
          <ac:spMkLst>
            <pc:docMk/>
            <pc:sldMk cId="3877135829" sldId="447"/>
            <ac:spMk id="17" creationId="{FA73C4FB-ADB1-50AA-30C5-0EFE4E86FE6D}"/>
          </ac:spMkLst>
        </pc:spChg>
        <pc:spChg chg="del">
          <ac:chgData name="Gonzalez Siller Jesus Mario" userId="7537d620-c7e5-47d0-8e62-091d7000d5e5" providerId="ADAL" clId="{05B8B6F9-AAC8-44DC-A6D5-A77ABB969858}" dt="2024-06-19T16:03:43.621" v="852" actId="478"/>
          <ac:spMkLst>
            <pc:docMk/>
            <pc:sldMk cId="3877135829" sldId="447"/>
            <ac:spMk id="18" creationId="{4AB6060D-0949-287E-26E5-AD71DC1E6B04}"/>
          </ac:spMkLst>
        </pc:spChg>
        <pc:spChg chg="del">
          <ac:chgData name="Gonzalez Siller Jesus Mario" userId="7537d620-c7e5-47d0-8e62-091d7000d5e5" providerId="ADAL" clId="{05B8B6F9-AAC8-44DC-A6D5-A77ABB969858}" dt="2024-06-19T16:03:43.621" v="852" actId="478"/>
          <ac:spMkLst>
            <pc:docMk/>
            <pc:sldMk cId="3877135829" sldId="447"/>
            <ac:spMk id="19" creationId="{ADF97D15-088A-A84F-2783-B415CFEC5A91}"/>
          </ac:spMkLst>
        </pc:spChg>
        <pc:spChg chg="mod">
          <ac:chgData name="Gonzalez Siller Jesus Mario" userId="7537d620-c7e5-47d0-8e62-091d7000d5e5" providerId="ADAL" clId="{05B8B6F9-AAC8-44DC-A6D5-A77ABB969858}" dt="2024-06-19T16:04:32.771" v="952" actId="1076"/>
          <ac:spMkLst>
            <pc:docMk/>
            <pc:sldMk cId="3877135829" sldId="447"/>
            <ac:spMk id="20" creationId="{2EF78519-A5D2-EDD1-A002-F0CE7F288017}"/>
          </ac:spMkLst>
        </pc:spChg>
        <pc:spChg chg="mod">
          <ac:chgData name="Gonzalez Siller Jesus Mario" userId="7537d620-c7e5-47d0-8e62-091d7000d5e5" providerId="ADAL" clId="{05B8B6F9-AAC8-44DC-A6D5-A77ABB969858}" dt="2024-06-19T16:04:32.771" v="952" actId="1076"/>
          <ac:spMkLst>
            <pc:docMk/>
            <pc:sldMk cId="3877135829" sldId="447"/>
            <ac:spMk id="21" creationId="{2CAB2E38-DF53-459F-8504-2A7FAAB92830}"/>
          </ac:spMkLst>
        </pc:spChg>
        <pc:spChg chg="mod">
          <ac:chgData name="Gonzalez Siller Jesus Mario" userId="7537d620-c7e5-47d0-8e62-091d7000d5e5" providerId="ADAL" clId="{05B8B6F9-AAC8-44DC-A6D5-A77ABB969858}" dt="2024-06-19T16:04:32.771" v="952" actId="1076"/>
          <ac:spMkLst>
            <pc:docMk/>
            <pc:sldMk cId="3877135829" sldId="447"/>
            <ac:spMk id="22" creationId="{043824EA-5139-1F8E-94BB-37A7C794838B}"/>
          </ac:spMkLst>
        </pc:spChg>
        <pc:picChg chg="add mod">
          <ac:chgData name="Gonzalez Siller Jesus Mario" userId="7537d620-c7e5-47d0-8e62-091d7000d5e5" providerId="ADAL" clId="{05B8B6F9-AAC8-44DC-A6D5-A77ABB969858}" dt="2024-06-19T16:06:49.226" v="1058" actId="1076"/>
          <ac:picMkLst>
            <pc:docMk/>
            <pc:sldMk cId="3877135829" sldId="447"/>
            <ac:picMk id="5" creationId="{C07480B4-A5CF-E69E-EE0C-A1F316C96614}"/>
          </ac:picMkLst>
        </pc:picChg>
      </pc:sldChg>
      <pc:sldChg chg="addSp delSp modSp add mod">
        <pc:chgData name="Gonzalez Siller Jesus Mario" userId="7537d620-c7e5-47d0-8e62-091d7000d5e5" providerId="ADAL" clId="{05B8B6F9-AAC8-44DC-A6D5-A77ABB969858}" dt="2024-06-21T18:45:43.880" v="5407" actId="20577"/>
        <pc:sldMkLst>
          <pc:docMk/>
          <pc:sldMk cId="2277656282" sldId="448"/>
        </pc:sldMkLst>
        <pc:spChg chg="add del mod">
          <ac:chgData name="Gonzalez Siller Jesus Mario" userId="7537d620-c7e5-47d0-8e62-091d7000d5e5" providerId="ADAL" clId="{05B8B6F9-AAC8-44DC-A6D5-A77ABB969858}" dt="2024-06-20T16:55:05.699" v="4966" actId="478"/>
          <ac:spMkLst>
            <pc:docMk/>
            <pc:sldMk cId="2277656282" sldId="448"/>
            <ac:spMk id="3" creationId="{7D1CFB53-2F2E-3C38-F0F1-5990CFDF9804}"/>
          </ac:spMkLst>
        </pc:spChg>
        <pc:spChg chg="add mod">
          <ac:chgData name="Gonzalez Siller Jesus Mario" userId="7537d620-c7e5-47d0-8e62-091d7000d5e5" providerId="ADAL" clId="{05B8B6F9-AAC8-44DC-A6D5-A77ABB969858}" dt="2024-06-20T16:55:32.813" v="4974" actId="1076"/>
          <ac:spMkLst>
            <pc:docMk/>
            <pc:sldMk cId="2277656282" sldId="448"/>
            <ac:spMk id="5" creationId="{612BE60E-7ACF-5FFE-4B32-DDF79CE9D09E}"/>
          </ac:spMkLst>
        </pc:spChg>
        <pc:spChg chg="add del mod">
          <ac:chgData name="Gonzalez Siller Jesus Mario" userId="7537d620-c7e5-47d0-8e62-091d7000d5e5" providerId="ADAL" clId="{05B8B6F9-AAC8-44DC-A6D5-A77ABB969858}" dt="2024-06-19T16:15:04.922" v="1067" actId="1076"/>
          <ac:spMkLst>
            <pc:docMk/>
            <pc:sldMk cId="2277656282" sldId="448"/>
            <ac:spMk id="8" creationId="{817F8549-3268-4574-A43F-F96DF1D9B890}"/>
          </ac:spMkLst>
        </pc:spChg>
        <pc:spChg chg="add mod">
          <ac:chgData name="Gonzalez Siller Jesus Mario" userId="7537d620-c7e5-47d0-8e62-091d7000d5e5" providerId="ADAL" clId="{05B8B6F9-AAC8-44DC-A6D5-A77ABB969858}" dt="2024-06-19T16:18:43.177" v="1193" actId="20577"/>
          <ac:spMkLst>
            <pc:docMk/>
            <pc:sldMk cId="2277656282" sldId="448"/>
            <ac:spMk id="9" creationId="{B1C3AFF2-57D3-89C1-13AF-278E10A3988E}"/>
          </ac:spMkLst>
        </pc:spChg>
        <pc:spChg chg="add del mod">
          <ac:chgData name="Gonzalez Siller Jesus Mario" userId="7537d620-c7e5-47d0-8e62-091d7000d5e5" providerId="ADAL" clId="{05B8B6F9-AAC8-44DC-A6D5-A77ABB969858}" dt="2024-06-19T16:16:50.694" v="1092" actId="20577"/>
          <ac:spMkLst>
            <pc:docMk/>
            <pc:sldMk cId="2277656282" sldId="448"/>
            <ac:spMk id="10" creationId="{059CC639-D539-230E-9651-74E924E9A9F5}"/>
          </ac:spMkLst>
        </pc:spChg>
        <pc:spChg chg="add del mod">
          <ac:chgData name="Gonzalez Siller Jesus Mario" userId="7537d620-c7e5-47d0-8e62-091d7000d5e5" providerId="ADAL" clId="{05B8B6F9-AAC8-44DC-A6D5-A77ABB969858}" dt="2024-06-21T18:45:43.880" v="5407" actId="20577"/>
          <ac:spMkLst>
            <pc:docMk/>
            <pc:sldMk cId="2277656282" sldId="448"/>
            <ac:spMk id="11" creationId="{BDC29DEC-BBE0-DAB5-F7FF-F27B13E1703A}"/>
          </ac:spMkLst>
        </pc:spChg>
        <pc:spChg chg="add del mod">
          <ac:chgData name="Gonzalez Siller Jesus Mario" userId="7537d620-c7e5-47d0-8e62-091d7000d5e5" providerId="ADAL" clId="{05B8B6F9-AAC8-44DC-A6D5-A77ABB969858}" dt="2024-06-19T16:18:45.612" v="1194" actId="478"/>
          <ac:spMkLst>
            <pc:docMk/>
            <pc:sldMk cId="2277656282" sldId="448"/>
            <ac:spMk id="12" creationId="{499F2E0D-C291-B847-F613-B92FBC814819}"/>
          </ac:spMkLst>
        </pc:spChg>
        <pc:spChg chg="add del mod">
          <ac:chgData name="Gonzalez Siller Jesus Mario" userId="7537d620-c7e5-47d0-8e62-091d7000d5e5" providerId="ADAL" clId="{05B8B6F9-AAC8-44DC-A6D5-A77ABB969858}" dt="2024-06-20T16:55:01.898" v="4965" actId="20577"/>
          <ac:spMkLst>
            <pc:docMk/>
            <pc:sldMk cId="2277656282" sldId="448"/>
            <ac:spMk id="13" creationId="{368F63C2-0E9F-C763-7942-40FE2C3C6E58}"/>
          </ac:spMkLst>
        </pc:spChg>
        <pc:spChg chg="add del mod">
          <ac:chgData name="Gonzalez Siller Jesus Mario" userId="7537d620-c7e5-47d0-8e62-091d7000d5e5" providerId="ADAL" clId="{05B8B6F9-AAC8-44DC-A6D5-A77ABB969858}" dt="2024-06-20T16:55:54.421" v="5009" actId="20577"/>
          <ac:spMkLst>
            <pc:docMk/>
            <pc:sldMk cId="2277656282" sldId="448"/>
            <ac:spMk id="14" creationId="{6ECFCFE9-F21A-2CDE-CC31-7A19F4505726}"/>
          </ac:spMkLst>
        </pc:spChg>
        <pc:spChg chg="add del mod">
          <ac:chgData name="Gonzalez Siller Jesus Mario" userId="7537d620-c7e5-47d0-8e62-091d7000d5e5" providerId="ADAL" clId="{05B8B6F9-AAC8-44DC-A6D5-A77ABB969858}" dt="2024-06-19T16:20:00.286" v="1263" actId="478"/>
          <ac:spMkLst>
            <pc:docMk/>
            <pc:sldMk cId="2277656282" sldId="448"/>
            <ac:spMk id="15" creationId="{C71C23F4-67DD-D97A-D173-11EF3203A7B1}"/>
          </ac:spMkLst>
        </pc:spChg>
        <pc:spChg chg="add mod">
          <ac:chgData name="Gonzalez Siller Jesus Mario" userId="7537d620-c7e5-47d0-8e62-091d7000d5e5" providerId="ADAL" clId="{05B8B6F9-AAC8-44DC-A6D5-A77ABB969858}" dt="2024-06-20T16:55:29.989" v="4973" actId="1076"/>
          <ac:spMkLst>
            <pc:docMk/>
            <pc:sldMk cId="2277656282" sldId="448"/>
            <ac:spMk id="16" creationId="{C43D35DD-08D1-A65B-A8AA-61797D9CEFDF}"/>
          </ac:spMkLst>
        </pc:spChg>
        <pc:spChg chg="add del mod">
          <ac:chgData name="Gonzalez Siller Jesus Mario" userId="7537d620-c7e5-47d0-8e62-091d7000d5e5" providerId="ADAL" clId="{05B8B6F9-AAC8-44DC-A6D5-A77ABB969858}" dt="2024-06-19T16:15:04.922" v="1067" actId="1076"/>
          <ac:spMkLst>
            <pc:docMk/>
            <pc:sldMk cId="2277656282" sldId="448"/>
            <ac:spMk id="20" creationId="{2EF78519-A5D2-EDD1-A002-F0CE7F288017}"/>
          </ac:spMkLst>
        </pc:spChg>
        <pc:spChg chg="add del mod">
          <ac:chgData name="Gonzalez Siller Jesus Mario" userId="7537d620-c7e5-47d0-8e62-091d7000d5e5" providerId="ADAL" clId="{05B8B6F9-AAC8-44DC-A6D5-A77ABB969858}" dt="2024-06-19T16:18:22.159" v="1175" actId="478"/>
          <ac:spMkLst>
            <pc:docMk/>
            <pc:sldMk cId="2277656282" sldId="448"/>
            <ac:spMk id="21" creationId="{2CAB2E38-DF53-459F-8504-2A7FAAB92830}"/>
          </ac:spMkLst>
        </pc:spChg>
        <pc:spChg chg="add del mod">
          <ac:chgData name="Gonzalez Siller Jesus Mario" userId="7537d620-c7e5-47d0-8e62-091d7000d5e5" providerId="ADAL" clId="{05B8B6F9-AAC8-44DC-A6D5-A77ABB969858}" dt="2024-06-20T16:55:27.002" v="4972" actId="478"/>
          <ac:spMkLst>
            <pc:docMk/>
            <pc:sldMk cId="2277656282" sldId="448"/>
            <ac:spMk id="22" creationId="{043824EA-5139-1F8E-94BB-37A7C794838B}"/>
          </ac:spMkLst>
        </pc:spChg>
        <pc:picChg chg="del">
          <ac:chgData name="Gonzalez Siller Jesus Mario" userId="7537d620-c7e5-47d0-8e62-091d7000d5e5" providerId="ADAL" clId="{05B8B6F9-AAC8-44DC-A6D5-A77ABB969858}" dt="2024-06-19T16:13:49.535" v="1060" actId="478"/>
          <ac:picMkLst>
            <pc:docMk/>
            <pc:sldMk cId="2277656282" sldId="448"/>
            <ac:picMk id="5" creationId="{C07480B4-A5CF-E69E-EE0C-A1F316C96614}"/>
          </ac:picMkLst>
        </pc:picChg>
        <pc:picChg chg="add mod">
          <ac:chgData name="Gonzalez Siller Jesus Mario" userId="7537d620-c7e5-47d0-8e62-091d7000d5e5" providerId="ADAL" clId="{05B8B6F9-AAC8-44DC-A6D5-A77ABB969858}" dt="2024-06-19T16:14:41.981" v="1063" actId="27614"/>
          <ac:picMkLst>
            <pc:docMk/>
            <pc:sldMk cId="2277656282" sldId="448"/>
            <ac:picMk id="7" creationId="{ECEB5C28-D7A2-C5CF-DE78-18B338EE2119}"/>
          </ac:picMkLst>
        </pc:picChg>
      </pc:sldChg>
      <pc:sldChg chg="addSp delSp modSp add del mod modShow">
        <pc:chgData name="Gonzalez Siller Jesus Mario" userId="7537d620-c7e5-47d0-8e62-091d7000d5e5" providerId="ADAL" clId="{05B8B6F9-AAC8-44DC-A6D5-A77ABB969858}" dt="2024-06-21T16:35:41.517" v="5360" actId="2696"/>
        <pc:sldMkLst>
          <pc:docMk/>
          <pc:sldMk cId="568140142" sldId="449"/>
        </pc:sldMkLst>
        <pc:spChg chg="del">
          <ac:chgData name="Gonzalez Siller Jesus Mario" userId="7537d620-c7e5-47d0-8e62-091d7000d5e5" providerId="ADAL" clId="{05B8B6F9-AAC8-44DC-A6D5-A77ABB969858}" dt="2024-06-19T16:22:12.671" v="1287" actId="478"/>
          <ac:spMkLst>
            <pc:docMk/>
            <pc:sldMk cId="568140142" sldId="449"/>
            <ac:spMk id="8" creationId="{817F8549-3268-4574-A43F-F96DF1D9B890}"/>
          </ac:spMkLst>
        </pc:spChg>
        <pc:spChg chg="del">
          <ac:chgData name="Gonzalez Siller Jesus Mario" userId="7537d620-c7e5-47d0-8e62-091d7000d5e5" providerId="ADAL" clId="{05B8B6F9-AAC8-44DC-A6D5-A77ABB969858}" dt="2024-06-19T16:22:12.671" v="1287" actId="478"/>
          <ac:spMkLst>
            <pc:docMk/>
            <pc:sldMk cId="568140142" sldId="449"/>
            <ac:spMk id="9" creationId="{B1C3AFF2-57D3-89C1-13AF-278E10A3988E}"/>
          </ac:spMkLst>
        </pc:spChg>
        <pc:spChg chg="del">
          <ac:chgData name="Gonzalez Siller Jesus Mario" userId="7537d620-c7e5-47d0-8e62-091d7000d5e5" providerId="ADAL" clId="{05B8B6F9-AAC8-44DC-A6D5-A77ABB969858}" dt="2024-06-19T16:22:12.671" v="1287" actId="478"/>
          <ac:spMkLst>
            <pc:docMk/>
            <pc:sldMk cId="568140142" sldId="449"/>
            <ac:spMk id="10" creationId="{059CC639-D539-230E-9651-74E924E9A9F5}"/>
          </ac:spMkLst>
        </pc:spChg>
        <pc:spChg chg="del">
          <ac:chgData name="Gonzalez Siller Jesus Mario" userId="7537d620-c7e5-47d0-8e62-091d7000d5e5" providerId="ADAL" clId="{05B8B6F9-AAC8-44DC-A6D5-A77ABB969858}" dt="2024-06-19T16:22:12.671" v="1287" actId="478"/>
          <ac:spMkLst>
            <pc:docMk/>
            <pc:sldMk cId="568140142" sldId="449"/>
            <ac:spMk id="11" creationId="{BDC29DEC-BBE0-DAB5-F7FF-F27B13E1703A}"/>
          </ac:spMkLst>
        </pc:spChg>
        <pc:spChg chg="add del mod">
          <ac:chgData name="Gonzalez Siller Jesus Mario" userId="7537d620-c7e5-47d0-8e62-091d7000d5e5" providerId="ADAL" clId="{05B8B6F9-AAC8-44DC-A6D5-A77ABB969858}" dt="2024-06-19T18:54:07.714" v="1378" actId="478"/>
          <ac:spMkLst>
            <pc:docMk/>
            <pc:sldMk cId="568140142" sldId="449"/>
            <ac:spMk id="12" creationId="{F1E2F995-60B0-3845-63A7-95BC8FC4E410}"/>
          </ac:spMkLst>
        </pc:spChg>
        <pc:spChg chg="del">
          <ac:chgData name="Gonzalez Siller Jesus Mario" userId="7537d620-c7e5-47d0-8e62-091d7000d5e5" providerId="ADAL" clId="{05B8B6F9-AAC8-44DC-A6D5-A77ABB969858}" dt="2024-06-19T16:22:12.671" v="1287" actId="478"/>
          <ac:spMkLst>
            <pc:docMk/>
            <pc:sldMk cId="568140142" sldId="449"/>
            <ac:spMk id="13" creationId="{368F63C2-0E9F-C763-7942-40FE2C3C6E58}"/>
          </ac:spMkLst>
        </pc:spChg>
        <pc:spChg chg="del">
          <ac:chgData name="Gonzalez Siller Jesus Mario" userId="7537d620-c7e5-47d0-8e62-091d7000d5e5" providerId="ADAL" clId="{05B8B6F9-AAC8-44DC-A6D5-A77ABB969858}" dt="2024-06-19T16:22:12.671" v="1287" actId="478"/>
          <ac:spMkLst>
            <pc:docMk/>
            <pc:sldMk cId="568140142" sldId="449"/>
            <ac:spMk id="14" creationId="{6ECFCFE9-F21A-2CDE-CC31-7A19F4505726}"/>
          </ac:spMkLst>
        </pc:spChg>
        <pc:spChg chg="add del mod">
          <ac:chgData name="Gonzalez Siller Jesus Mario" userId="7537d620-c7e5-47d0-8e62-091d7000d5e5" providerId="ADAL" clId="{05B8B6F9-AAC8-44DC-A6D5-A77ABB969858}" dt="2024-06-19T18:54:07.714" v="1378" actId="478"/>
          <ac:spMkLst>
            <pc:docMk/>
            <pc:sldMk cId="568140142" sldId="449"/>
            <ac:spMk id="15" creationId="{CB32BB3B-111C-68F0-293C-4E06ADF78E8B}"/>
          </ac:spMkLst>
        </pc:spChg>
        <pc:spChg chg="del">
          <ac:chgData name="Gonzalez Siller Jesus Mario" userId="7537d620-c7e5-47d0-8e62-091d7000d5e5" providerId="ADAL" clId="{05B8B6F9-AAC8-44DC-A6D5-A77ABB969858}" dt="2024-06-19T16:22:12.671" v="1287" actId="478"/>
          <ac:spMkLst>
            <pc:docMk/>
            <pc:sldMk cId="568140142" sldId="449"/>
            <ac:spMk id="16" creationId="{C43D35DD-08D1-A65B-A8AA-61797D9CEFDF}"/>
          </ac:spMkLst>
        </pc:spChg>
        <pc:spChg chg="add del mod">
          <ac:chgData name="Gonzalez Siller Jesus Mario" userId="7537d620-c7e5-47d0-8e62-091d7000d5e5" providerId="ADAL" clId="{05B8B6F9-AAC8-44DC-A6D5-A77ABB969858}" dt="2024-06-19T18:54:07.714" v="1378" actId="478"/>
          <ac:spMkLst>
            <pc:docMk/>
            <pc:sldMk cId="568140142" sldId="449"/>
            <ac:spMk id="17" creationId="{62A8DBB3-A4BE-9006-FDAA-79F667401FFF}"/>
          </ac:spMkLst>
        </pc:spChg>
        <pc:spChg chg="add del mod">
          <ac:chgData name="Gonzalez Siller Jesus Mario" userId="7537d620-c7e5-47d0-8e62-091d7000d5e5" providerId="ADAL" clId="{05B8B6F9-AAC8-44DC-A6D5-A77ABB969858}" dt="2024-06-19T18:54:07.714" v="1378" actId="478"/>
          <ac:spMkLst>
            <pc:docMk/>
            <pc:sldMk cId="568140142" sldId="449"/>
            <ac:spMk id="18" creationId="{FB039293-95FB-DED9-2643-1A67A8039DE3}"/>
          </ac:spMkLst>
        </pc:spChg>
        <pc:spChg chg="add del mod">
          <ac:chgData name="Gonzalez Siller Jesus Mario" userId="7537d620-c7e5-47d0-8e62-091d7000d5e5" providerId="ADAL" clId="{05B8B6F9-AAC8-44DC-A6D5-A77ABB969858}" dt="2024-06-19T18:54:07.714" v="1378" actId="478"/>
          <ac:spMkLst>
            <pc:docMk/>
            <pc:sldMk cId="568140142" sldId="449"/>
            <ac:spMk id="19" creationId="{5B91A0B5-4F1F-E9F1-D959-60BC6C91BEC1}"/>
          </ac:spMkLst>
        </pc:spChg>
        <pc:spChg chg="del">
          <ac:chgData name="Gonzalez Siller Jesus Mario" userId="7537d620-c7e5-47d0-8e62-091d7000d5e5" providerId="ADAL" clId="{05B8B6F9-AAC8-44DC-A6D5-A77ABB969858}" dt="2024-06-19T16:22:12.671" v="1287" actId="478"/>
          <ac:spMkLst>
            <pc:docMk/>
            <pc:sldMk cId="568140142" sldId="449"/>
            <ac:spMk id="20" creationId="{2EF78519-A5D2-EDD1-A002-F0CE7F288017}"/>
          </ac:spMkLst>
        </pc:spChg>
        <pc:spChg chg="add del mod">
          <ac:chgData name="Gonzalez Siller Jesus Mario" userId="7537d620-c7e5-47d0-8e62-091d7000d5e5" providerId="ADAL" clId="{05B8B6F9-AAC8-44DC-A6D5-A77ABB969858}" dt="2024-06-19T18:54:07.714" v="1378" actId="478"/>
          <ac:spMkLst>
            <pc:docMk/>
            <pc:sldMk cId="568140142" sldId="449"/>
            <ac:spMk id="21" creationId="{E68DBF1A-6CA2-BD23-8CC3-6111B141EBF5}"/>
          </ac:spMkLst>
        </pc:spChg>
        <pc:spChg chg="del">
          <ac:chgData name="Gonzalez Siller Jesus Mario" userId="7537d620-c7e5-47d0-8e62-091d7000d5e5" providerId="ADAL" clId="{05B8B6F9-AAC8-44DC-A6D5-A77ABB969858}" dt="2024-06-19T16:22:12.671" v="1287" actId="478"/>
          <ac:spMkLst>
            <pc:docMk/>
            <pc:sldMk cId="568140142" sldId="449"/>
            <ac:spMk id="22" creationId="{043824EA-5139-1F8E-94BB-37A7C794838B}"/>
          </ac:spMkLst>
        </pc:spChg>
        <pc:spChg chg="add del mod">
          <ac:chgData name="Gonzalez Siller Jesus Mario" userId="7537d620-c7e5-47d0-8e62-091d7000d5e5" providerId="ADAL" clId="{05B8B6F9-AAC8-44DC-A6D5-A77ABB969858}" dt="2024-06-19T18:54:07.714" v="1378" actId="478"/>
          <ac:spMkLst>
            <pc:docMk/>
            <pc:sldMk cId="568140142" sldId="449"/>
            <ac:spMk id="23" creationId="{E6EC659C-A990-EF5D-3C16-9D15318C3C4A}"/>
          </ac:spMkLst>
        </pc:spChg>
        <pc:spChg chg="add del mod">
          <ac:chgData name="Gonzalez Siller Jesus Mario" userId="7537d620-c7e5-47d0-8e62-091d7000d5e5" providerId="ADAL" clId="{05B8B6F9-AAC8-44DC-A6D5-A77ABB969858}" dt="2024-06-19T18:54:07.714" v="1378" actId="478"/>
          <ac:spMkLst>
            <pc:docMk/>
            <pc:sldMk cId="568140142" sldId="449"/>
            <ac:spMk id="24" creationId="{5B0EF04E-2B45-4CC2-4897-F3B62F1E8807}"/>
          </ac:spMkLst>
        </pc:spChg>
        <pc:spChg chg="add del mod">
          <ac:chgData name="Gonzalez Siller Jesus Mario" userId="7537d620-c7e5-47d0-8e62-091d7000d5e5" providerId="ADAL" clId="{05B8B6F9-AAC8-44DC-A6D5-A77ABB969858}" dt="2024-06-19T18:54:07.714" v="1378" actId="478"/>
          <ac:spMkLst>
            <pc:docMk/>
            <pc:sldMk cId="568140142" sldId="449"/>
            <ac:spMk id="25" creationId="{C049EE28-D0BF-9252-82A1-FE390D78FEFE}"/>
          </ac:spMkLst>
        </pc:spChg>
        <pc:spChg chg="add del mod">
          <ac:chgData name="Gonzalez Siller Jesus Mario" userId="7537d620-c7e5-47d0-8e62-091d7000d5e5" providerId="ADAL" clId="{05B8B6F9-AAC8-44DC-A6D5-A77ABB969858}" dt="2024-06-19T18:54:07.714" v="1378" actId="478"/>
          <ac:spMkLst>
            <pc:docMk/>
            <pc:sldMk cId="568140142" sldId="449"/>
            <ac:spMk id="26" creationId="{4E5091C2-9838-38A9-40E8-5981DC8EB73F}"/>
          </ac:spMkLst>
        </pc:spChg>
        <pc:spChg chg="add del mod">
          <ac:chgData name="Gonzalez Siller Jesus Mario" userId="7537d620-c7e5-47d0-8e62-091d7000d5e5" providerId="ADAL" clId="{05B8B6F9-AAC8-44DC-A6D5-A77ABB969858}" dt="2024-06-19T18:54:07.714" v="1378" actId="478"/>
          <ac:spMkLst>
            <pc:docMk/>
            <pc:sldMk cId="568140142" sldId="449"/>
            <ac:spMk id="27" creationId="{9BEEDAF4-57EA-8940-70E6-B35557504DC4}"/>
          </ac:spMkLst>
        </pc:spChg>
        <pc:spChg chg="add del mod">
          <ac:chgData name="Gonzalez Siller Jesus Mario" userId="7537d620-c7e5-47d0-8e62-091d7000d5e5" providerId="ADAL" clId="{05B8B6F9-AAC8-44DC-A6D5-A77ABB969858}" dt="2024-06-19T18:54:07.714" v="1378" actId="478"/>
          <ac:spMkLst>
            <pc:docMk/>
            <pc:sldMk cId="568140142" sldId="449"/>
            <ac:spMk id="28" creationId="{C7F387CB-D60A-6830-B5E9-39F02FFEC54F}"/>
          </ac:spMkLst>
        </pc:spChg>
        <pc:spChg chg="add del mod">
          <ac:chgData name="Gonzalez Siller Jesus Mario" userId="7537d620-c7e5-47d0-8e62-091d7000d5e5" providerId="ADAL" clId="{05B8B6F9-AAC8-44DC-A6D5-A77ABB969858}" dt="2024-06-19T18:54:07.714" v="1378" actId="478"/>
          <ac:spMkLst>
            <pc:docMk/>
            <pc:sldMk cId="568140142" sldId="449"/>
            <ac:spMk id="29" creationId="{C590E8D0-8611-01C9-24E6-7EAB30B44516}"/>
          </ac:spMkLst>
        </pc:spChg>
        <pc:spChg chg="add del mod">
          <ac:chgData name="Gonzalez Siller Jesus Mario" userId="7537d620-c7e5-47d0-8e62-091d7000d5e5" providerId="ADAL" clId="{05B8B6F9-AAC8-44DC-A6D5-A77ABB969858}" dt="2024-06-19T18:54:07.714" v="1378" actId="478"/>
          <ac:spMkLst>
            <pc:docMk/>
            <pc:sldMk cId="568140142" sldId="449"/>
            <ac:spMk id="30" creationId="{BEDD9058-B4F5-5554-F651-0F7AB5726A5A}"/>
          </ac:spMkLst>
        </pc:spChg>
        <pc:spChg chg="add del mod">
          <ac:chgData name="Gonzalez Siller Jesus Mario" userId="7537d620-c7e5-47d0-8e62-091d7000d5e5" providerId="ADAL" clId="{05B8B6F9-AAC8-44DC-A6D5-A77ABB969858}" dt="2024-06-19T18:54:07.714" v="1378" actId="478"/>
          <ac:spMkLst>
            <pc:docMk/>
            <pc:sldMk cId="568140142" sldId="449"/>
            <ac:spMk id="31" creationId="{26CCB3C8-31F2-FD18-7885-F2E57D3BBF6F}"/>
          </ac:spMkLst>
        </pc:spChg>
        <pc:spChg chg="add del mod">
          <ac:chgData name="Gonzalez Siller Jesus Mario" userId="7537d620-c7e5-47d0-8e62-091d7000d5e5" providerId="ADAL" clId="{05B8B6F9-AAC8-44DC-A6D5-A77ABB969858}" dt="2024-06-19T18:54:07.714" v="1378" actId="478"/>
          <ac:spMkLst>
            <pc:docMk/>
            <pc:sldMk cId="568140142" sldId="449"/>
            <ac:spMk id="32" creationId="{C65A06D1-1527-AE3C-0992-5B142C00ECF3}"/>
          </ac:spMkLst>
        </pc:spChg>
        <pc:spChg chg="add mod">
          <ac:chgData name="Gonzalez Siller Jesus Mario" userId="7537d620-c7e5-47d0-8e62-091d7000d5e5" providerId="ADAL" clId="{05B8B6F9-AAC8-44DC-A6D5-A77ABB969858}" dt="2024-06-19T18:54:06.088" v="1377"/>
          <ac:spMkLst>
            <pc:docMk/>
            <pc:sldMk cId="568140142" sldId="449"/>
            <ac:spMk id="33" creationId="{C9B81E1E-8AF6-9EAD-20B8-C2D584E73C53}"/>
          </ac:spMkLst>
        </pc:spChg>
        <pc:spChg chg="add mod">
          <ac:chgData name="Gonzalez Siller Jesus Mario" userId="7537d620-c7e5-47d0-8e62-091d7000d5e5" providerId="ADAL" clId="{05B8B6F9-AAC8-44DC-A6D5-A77ABB969858}" dt="2024-06-19T18:54:06.088" v="1377"/>
          <ac:spMkLst>
            <pc:docMk/>
            <pc:sldMk cId="568140142" sldId="449"/>
            <ac:spMk id="34" creationId="{43760ACE-1777-FB77-14B4-250132E6CA1C}"/>
          </ac:spMkLst>
        </pc:spChg>
        <pc:spChg chg="add mod">
          <ac:chgData name="Gonzalez Siller Jesus Mario" userId="7537d620-c7e5-47d0-8e62-091d7000d5e5" providerId="ADAL" clId="{05B8B6F9-AAC8-44DC-A6D5-A77ABB969858}" dt="2024-06-19T18:54:06.088" v="1377"/>
          <ac:spMkLst>
            <pc:docMk/>
            <pc:sldMk cId="568140142" sldId="449"/>
            <ac:spMk id="35" creationId="{F887393E-BB6A-30FE-60EA-749CAE265433}"/>
          </ac:spMkLst>
        </pc:spChg>
        <pc:spChg chg="add mod">
          <ac:chgData name="Gonzalez Siller Jesus Mario" userId="7537d620-c7e5-47d0-8e62-091d7000d5e5" providerId="ADAL" clId="{05B8B6F9-AAC8-44DC-A6D5-A77ABB969858}" dt="2024-06-19T18:54:06.088" v="1377"/>
          <ac:spMkLst>
            <pc:docMk/>
            <pc:sldMk cId="568140142" sldId="449"/>
            <ac:spMk id="36" creationId="{70D58251-4154-B857-1DA3-EA317228C321}"/>
          </ac:spMkLst>
        </pc:spChg>
        <pc:spChg chg="add mod">
          <ac:chgData name="Gonzalez Siller Jesus Mario" userId="7537d620-c7e5-47d0-8e62-091d7000d5e5" providerId="ADAL" clId="{05B8B6F9-AAC8-44DC-A6D5-A77ABB969858}" dt="2024-06-19T18:54:06.088" v="1377"/>
          <ac:spMkLst>
            <pc:docMk/>
            <pc:sldMk cId="568140142" sldId="449"/>
            <ac:spMk id="37" creationId="{D81C24EC-1C20-E5C4-41D5-F2EB5DBEA948}"/>
          </ac:spMkLst>
        </pc:spChg>
        <pc:spChg chg="add mod">
          <ac:chgData name="Gonzalez Siller Jesus Mario" userId="7537d620-c7e5-47d0-8e62-091d7000d5e5" providerId="ADAL" clId="{05B8B6F9-AAC8-44DC-A6D5-A77ABB969858}" dt="2024-06-19T18:54:06.088" v="1377"/>
          <ac:spMkLst>
            <pc:docMk/>
            <pc:sldMk cId="568140142" sldId="449"/>
            <ac:spMk id="38" creationId="{B25F0591-AA5D-D883-8E35-559AFCE21212}"/>
          </ac:spMkLst>
        </pc:spChg>
        <pc:spChg chg="add mod">
          <ac:chgData name="Gonzalez Siller Jesus Mario" userId="7537d620-c7e5-47d0-8e62-091d7000d5e5" providerId="ADAL" clId="{05B8B6F9-AAC8-44DC-A6D5-A77ABB969858}" dt="2024-06-19T18:54:06.088" v="1377"/>
          <ac:spMkLst>
            <pc:docMk/>
            <pc:sldMk cId="568140142" sldId="449"/>
            <ac:spMk id="39" creationId="{6B5C699D-FF52-6A5E-D477-1BEDF567BD8C}"/>
          </ac:spMkLst>
        </pc:spChg>
        <pc:spChg chg="add mod">
          <ac:chgData name="Gonzalez Siller Jesus Mario" userId="7537d620-c7e5-47d0-8e62-091d7000d5e5" providerId="ADAL" clId="{05B8B6F9-AAC8-44DC-A6D5-A77ABB969858}" dt="2024-06-19T18:54:06.088" v="1377"/>
          <ac:spMkLst>
            <pc:docMk/>
            <pc:sldMk cId="568140142" sldId="449"/>
            <ac:spMk id="40" creationId="{9B7A0CD7-7C51-455C-21FA-6D45DF9EEECF}"/>
          </ac:spMkLst>
        </pc:spChg>
        <pc:spChg chg="add mod">
          <ac:chgData name="Gonzalez Siller Jesus Mario" userId="7537d620-c7e5-47d0-8e62-091d7000d5e5" providerId="ADAL" clId="{05B8B6F9-AAC8-44DC-A6D5-A77ABB969858}" dt="2024-06-19T18:54:06.088" v="1377"/>
          <ac:spMkLst>
            <pc:docMk/>
            <pc:sldMk cId="568140142" sldId="449"/>
            <ac:spMk id="41" creationId="{4BE4D92A-C4E7-63DA-126E-F725499AC47D}"/>
          </ac:spMkLst>
        </pc:spChg>
        <pc:spChg chg="add mod">
          <ac:chgData name="Gonzalez Siller Jesus Mario" userId="7537d620-c7e5-47d0-8e62-091d7000d5e5" providerId="ADAL" clId="{05B8B6F9-AAC8-44DC-A6D5-A77ABB969858}" dt="2024-06-19T18:54:06.088" v="1377"/>
          <ac:spMkLst>
            <pc:docMk/>
            <pc:sldMk cId="568140142" sldId="449"/>
            <ac:spMk id="42" creationId="{BE231FD0-275B-9229-0579-4171D263428A}"/>
          </ac:spMkLst>
        </pc:spChg>
        <pc:spChg chg="add mod">
          <ac:chgData name="Gonzalez Siller Jesus Mario" userId="7537d620-c7e5-47d0-8e62-091d7000d5e5" providerId="ADAL" clId="{05B8B6F9-AAC8-44DC-A6D5-A77ABB969858}" dt="2024-06-19T18:54:06.088" v="1377"/>
          <ac:spMkLst>
            <pc:docMk/>
            <pc:sldMk cId="568140142" sldId="449"/>
            <ac:spMk id="43" creationId="{02FF2F2E-AA8E-5DCD-EDB5-7B92483CB184}"/>
          </ac:spMkLst>
        </pc:spChg>
        <pc:spChg chg="add mod">
          <ac:chgData name="Gonzalez Siller Jesus Mario" userId="7537d620-c7e5-47d0-8e62-091d7000d5e5" providerId="ADAL" clId="{05B8B6F9-AAC8-44DC-A6D5-A77ABB969858}" dt="2024-06-19T18:54:06.088" v="1377"/>
          <ac:spMkLst>
            <pc:docMk/>
            <pc:sldMk cId="568140142" sldId="449"/>
            <ac:spMk id="44" creationId="{986F1B26-C8B6-A22A-1245-8317DB837C41}"/>
          </ac:spMkLst>
        </pc:spChg>
        <pc:spChg chg="add mod">
          <ac:chgData name="Gonzalez Siller Jesus Mario" userId="7537d620-c7e5-47d0-8e62-091d7000d5e5" providerId="ADAL" clId="{05B8B6F9-AAC8-44DC-A6D5-A77ABB969858}" dt="2024-06-19T18:54:06.088" v="1377"/>
          <ac:spMkLst>
            <pc:docMk/>
            <pc:sldMk cId="568140142" sldId="449"/>
            <ac:spMk id="45" creationId="{BA509BB7-F0A5-D3CB-FC04-004C4C024F31}"/>
          </ac:spMkLst>
        </pc:spChg>
        <pc:spChg chg="add mod">
          <ac:chgData name="Gonzalez Siller Jesus Mario" userId="7537d620-c7e5-47d0-8e62-091d7000d5e5" providerId="ADAL" clId="{05B8B6F9-AAC8-44DC-A6D5-A77ABB969858}" dt="2024-06-19T18:54:08.092" v="1379"/>
          <ac:spMkLst>
            <pc:docMk/>
            <pc:sldMk cId="568140142" sldId="449"/>
            <ac:spMk id="46" creationId="{F61651CC-38EC-049C-E4C2-C49B7F6F63BC}"/>
          </ac:spMkLst>
        </pc:spChg>
        <pc:spChg chg="add mod">
          <ac:chgData name="Gonzalez Siller Jesus Mario" userId="7537d620-c7e5-47d0-8e62-091d7000d5e5" providerId="ADAL" clId="{05B8B6F9-AAC8-44DC-A6D5-A77ABB969858}" dt="2024-06-19T18:54:11.731" v="1382" actId="20577"/>
          <ac:spMkLst>
            <pc:docMk/>
            <pc:sldMk cId="568140142" sldId="449"/>
            <ac:spMk id="47" creationId="{221C3A8B-E214-A338-E5D5-FAB8F77697D0}"/>
          </ac:spMkLst>
        </pc:spChg>
        <pc:spChg chg="add mod">
          <ac:chgData name="Gonzalez Siller Jesus Mario" userId="7537d620-c7e5-47d0-8e62-091d7000d5e5" providerId="ADAL" clId="{05B8B6F9-AAC8-44DC-A6D5-A77ABB969858}" dt="2024-06-19T18:59:02.936" v="1395" actId="20577"/>
          <ac:spMkLst>
            <pc:docMk/>
            <pc:sldMk cId="568140142" sldId="449"/>
            <ac:spMk id="48" creationId="{76DA4945-ED47-98AF-B610-C946A2984E44}"/>
          </ac:spMkLst>
        </pc:spChg>
        <pc:spChg chg="add mod">
          <ac:chgData name="Gonzalez Siller Jesus Mario" userId="7537d620-c7e5-47d0-8e62-091d7000d5e5" providerId="ADAL" clId="{05B8B6F9-AAC8-44DC-A6D5-A77ABB969858}" dt="2024-06-19T18:58:11.020" v="1394" actId="255"/>
          <ac:spMkLst>
            <pc:docMk/>
            <pc:sldMk cId="568140142" sldId="449"/>
            <ac:spMk id="49" creationId="{72C1C983-BE0F-5067-8D67-245C4FE96568}"/>
          </ac:spMkLst>
        </pc:spChg>
        <pc:spChg chg="add mod">
          <ac:chgData name="Gonzalez Siller Jesus Mario" userId="7537d620-c7e5-47d0-8e62-091d7000d5e5" providerId="ADAL" clId="{05B8B6F9-AAC8-44DC-A6D5-A77ABB969858}" dt="2024-06-19T18:54:08.092" v="1379"/>
          <ac:spMkLst>
            <pc:docMk/>
            <pc:sldMk cId="568140142" sldId="449"/>
            <ac:spMk id="50" creationId="{1E590F91-470B-FEFF-02D5-ED41FAD1FEF4}"/>
          </ac:spMkLst>
        </pc:spChg>
        <pc:spChg chg="add mod">
          <ac:chgData name="Gonzalez Siller Jesus Mario" userId="7537d620-c7e5-47d0-8e62-091d7000d5e5" providerId="ADAL" clId="{05B8B6F9-AAC8-44DC-A6D5-A77ABB969858}" dt="2024-06-19T18:54:08.092" v="1379"/>
          <ac:spMkLst>
            <pc:docMk/>
            <pc:sldMk cId="568140142" sldId="449"/>
            <ac:spMk id="51" creationId="{DEF71DAE-692C-830F-E736-69C3110D8F58}"/>
          </ac:spMkLst>
        </pc:spChg>
        <pc:spChg chg="add mod">
          <ac:chgData name="Gonzalez Siller Jesus Mario" userId="7537d620-c7e5-47d0-8e62-091d7000d5e5" providerId="ADAL" clId="{05B8B6F9-AAC8-44DC-A6D5-A77ABB969858}" dt="2024-06-19T18:54:15.279" v="1389" actId="20577"/>
          <ac:spMkLst>
            <pc:docMk/>
            <pc:sldMk cId="568140142" sldId="449"/>
            <ac:spMk id="52" creationId="{E7DFB3FF-6DA5-A31F-F607-A3004A582285}"/>
          </ac:spMkLst>
        </pc:spChg>
        <pc:spChg chg="add mod">
          <ac:chgData name="Gonzalez Siller Jesus Mario" userId="7537d620-c7e5-47d0-8e62-091d7000d5e5" providerId="ADAL" clId="{05B8B6F9-AAC8-44DC-A6D5-A77ABB969858}" dt="2024-06-19T19:00:16.045" v="1405" actId="20577"/>
          <ac:spMkLst>
            <pc:docMk/>
            <pc:sldMk cId="568140142" sldId="449"/>
            <ac:spMk id="53" creationId="{290CCC45-2059-1065-9A38-178A56BF538B}"/>
          </ac:spMkLst>
        </pc:spChg>
        <pc:spChg chg="add mod">
          <ac:chgData name="Gonzalez Siller Jesus Mario" userId="7537d620-c7e5-47d0-8e62-091d7000d5e5" providerId="ADAL" clId="{05B8B6F9-AAC8-44DC-A6D5-A77ABB969858}" dt="2024-06-19T18:59:35.993" v="1399" actId="255"/>
          <ac:spMkLst>
            <pc:docMk/>
            <pc:sldMk cId="568140142" sldId="449"/>
            <ac:spMk id="54" creationId="{9659A6CE-CABD-10C2-CE9F-811F67B7F6D6}"/>
          </ac:spMkLst>
        </pc:spChg>
        <pc:spChg chg="add mod">
          <ac:chgData name="Gonzalez Siller Jesus Mario" userId="7537d620-c7e5-47d0-8e62-091d7000d5e5" providerId="ADAL" clId="{05B8B6F9-AAC8-44DC-A6D5-A77ABB969858}" dt="2024-06-19T18:59:29.033" v="1398" actId="1076"/>
          <ac:spMkLst>
            <pc:docMk/>
            <pc:sldMk cId="568140142" sldId="449"/>
            <ac:spMk id="55" creationId="{9A8E569D-EBD4-4A6F-CDD2-FAAA8C48B52D}"/>
          </ac:spMkLst>
        </pc:spChg>
        <pc:spChg chg="add del mod">
          <ac:chgData name="Gonzalez Siller Jesus Mario" userId="7537d620-c7e5-47d0-8e62-091d7000d5e5" providerId="ADAL" clId="{05B8B6F9-AAC8-44DC-A6D5-A77ABB969858}" dt="2024-06-19T18:54:20.661" v="1390" actId="478"/>
          <ac:spMkLst>
            <pc:docMk/>
            <pc:sldMk cId="568140142" sldId="449"/>
            <ac:spMk id="56" creationId="{75CB700C-3978-EA5C-19CF-9568840A8B2F}"/>
          </ac:spMkLst>
        </pc:spChg>
        <pc:spChg chg="add del mod">
          <ac:chgData name="Gonzalez Siller Jesus Mario" userId="7537d620-c7e5-47d0-8e62-091d7000d5e5" providerId="ADAL" clId="{05B8B6F9-AAC8-44DC-A6D5-A77ABB969858}" dt="2024-06-19T18:54:20.661" v="1390" actId="478"/>
          <ac:spMkLst>
            <pc:docMk/>
            <pc:sldMk cId="568140142" sldId="449"/>
            <ac:spMk id="57" creationId="{305577E7-ECB8-708F-F004-7C8D10F63FD2}"/>
          </ac:spMkLst>
        </pc:spChg>
        <pc:spChg chg="add del mod">
          <ac:chgData name="Gonzalez Siller Jesus Mario" userId="7537d620-c7e5-47d0-8e62-091d7000d5e5" providerId="ADAL" clId="{05B8B6F9-AAC8-44DC-A6D5-A77ABB969858}" dt="2024-06-19T18:54:20.661" v="1390" actId="478"/>
          <ac:spMkLst>
            <pc:docMk/>
            <pc:sldMk cId="568140142" sldId="449"/>
            <ac:spMk id="58" creationId="{EBE67E11-BCA2-BD0B-C44A-3657A9623035}"/>
          </ac:spMkLst>
        </pc:spChg>
        <pc:spChg chg="add del mod">
          <ac:chgData name="Gonzalez Siller Jesus Mario" userId="7537d620-c7e5-47d0-8e62-091d7000d5e5" providerId="ADAL" clId="{05B8B6F9-AAC8-44DC-A6D5-A77ABB969858}" dt="2024-06-19T19:01:49.383" v="1420" actId="478"/>
          <ac:spMkLst>
            <pc:docMk/>
            <pc:sldMk cId="568140142" sldId="449"/>
            <ac:spMk id="59" creationId="{0FC0F183-3DA6-D690-F173-A9901216F790}"/>
          </ac:spMkLst>
        </pc:spChg>
        <pc:spChg chg="add del mod">
          <ac:chgData name="Gonzalez Siller Jesus Mario" userId="7537d620-c7e5-47d0-8e62-091d7000d5e5" providerId="ADAL" clId="{05B8B6F9-AAC8-44DC-A6D5-A77ABB969858}" dt="2024-06-19T19:01:53.077" v="1426" actId="20577"/>
          <ac:spMkLst>
            <pc:docMk/>
            <pc:sldMk cId="568140142" sldId="449"/>
            <ac:spMk id="60" creationId="{8EEF1B42-A7F0-5A40-6706-E57BB445CE6D}"/>
          </ac:spMkLst>
        </pc:spChg>
        <pc:spChg chg="add del mod">
          <ac:chgData name="Gonzalez Siller Jesus Mario" userId="7537d620-c7e5-47d0-8e62-091d7000d5e5" providerId="ADAL" clId="{05B8B6F9-AAC8-44DC-A6D5-A77ABB969858}" dt="2024-06-19T19:03:21.557" v="1431" actId="20577"/>
          <ac:spMkLst>
            <pc:docMk/>
            <pc:sldMk cId="568140142" sldId="449"/>
            <ac:spMk id="61" creationId="{BA3FDA12-1EF1-6E43-7974-BDE92D7C7B5E}"/>
          </ac:spMkLst>
        </pc:spChg>
        <pc:spChg chg="add del mod">
          <ac:chgData name="Gonzalez Siller Jesus Mario" userId="7537d620-c7e5-47d0-8e62-091d7000d5e5" providerId="ADAL" clId="{05B8B6F9-AAC8-44DC-A6D5-A77ABB969858}" dt="2024-06-19T19:04:24.102" v="1433" actId="255"/>
          <ac:spMkLst>
            <pc:docMk/>
            <pc:sldMk cId="568140142" sldId="449"/>
            <ac:spMk id="62" creationId="{F05A64A5-97A2-01CD-A549-483C08540533}"/>
          </ac:spMkLst>
        </pc:spChg>
        <pc:spChg chg="add del mod">
          <ac:chgData name="Gonzalez Siller Jesus Mario" userId="7537d620-c7e5-47d0-8e62-091d7000d5e5" providerId="ADAL" clId="{05B8B6F9-AAC8-44DC-A6D5-A77ABB969858}" dt="2024-06-19T19:01:49.383" v="1420" actId="478"/>
          <ac:spMkLst>
            <pc:docMk/>
            <pc:sldMk cId="568140142" sldId="449"/>
            <ac:spMk id="63" creationId="{860E697F-94B5-6F70-43C5-3C352B3BB98C}"/>
          </ac:spMkLst>
        </pc:spChg>
        <pc:spChg chg="add mod">
          <ac:chgData name="Gonzalez Siller Jesus Mario" userId="7537d620-c7e5-47d0-8e62-091d7000d5e5" providerId="ADAL" clId="{05B8B6F9-AAC8-44DC-A6D5-A77ABB969858}" dt="2024-06-19T19:01:05.254" v="1406"/>
          <ac:spMkLst>
            <pc:docMk/>
            <pc:sldMk cId="568140142" sldId="449"/>
            <ac:spMk id="64" creationId="{13880B65-AD52-AA9D-F542-9B2AEBF13247}"/>
          </ac:spMkLst>
        </pc:spChg>
        <pc:spChg chg="add mod">
          <ac:chgData name="Gonzalez Siller Jesus Mario" userId="7537d620-c7e5-47d0-8e62-091d7000d5e5" providerId="ADAL" clId="{05B8B6F9-AAC8-44DC-A6D5-A77ABB969858}" dt="2024-06-19T19:01:48.545" v="1419" actId="1076"/>
          <ac:spMkLst>
            <pc:docMk/>
            <pc:sldMk cId="568140142" sldId="449"/>
            <ac:spMk id="65" creationId="{C1C9E5DB-8C1B-2866-0A3D-08A496AC3513}"/>
          </ac:spMkLst>
        </pc:spChg>
        <pc:spChg chg="add mod">
          <ac:chgData name="Gonzalez Siller Jesus Mario" userId="7537d620-c7e5-47d0-8e62-091d7000d5e5" providerId="ADAL" clId="{05B8B6F9-AAC8-44DC-A6D5-A77ABB969858}" dt="2024-06-19T19:01:48.545" v="1419" actId="1076"/>
          <ac:spMkLst>
            <pc:docMk/>
            <pc:sldMk cId="568140142" sldId="449"/>
            <ac:spMk id="66" creationId="{F8E7AFF5-B276-15A6-E699-BFE6886067DD}"/>
          </ac:spMkLst>
        </pc:spChg>
        <pc:spChg chg="add mod">
          <ac:chgData name="Gonzalez Siller Jesus Mario" userId="7537d620-c7e5-47d0-8e62-091d7000d5e5" providerId="ADAL" clId="{05B8B6F9-AAC8-44DC-A6D5-A77ABB969858}" dt="2024-06-19T19:01:48.545" v="1419" actId="1076"/>
          <ac:spMkLst>
            <pc:docMk/>
            <pc:sldMk cId="568140142" sldId="449"/>
            <ac:spMk id="67" creationId="{E3C31704-F13A-A9D9-8C54-B20C612CD5A4}"/>
          </ac:spMkLst>
        </pc:spChg>
        <pc:spChg chg="add mod">
          <ac:chgData name="Gonzalez Siller Jesus Mario" userId="7537d620-c7e5-47d0-8e62-091d7000d5e5" providerId="ADAL" clId="{05B8B6F9-AAC8-44DC-A6D5-A77ABB969858}" dt="2024-06-19T19:01:48.545" v="1419" actId="1076"/>
          <ac:spMkLst>
            <pc:docMk/>
            <pc:sldMk cId="568140142" sldId="449"/>
            <ac:spMk id="68" creationId="{3EA513CB-C4BF-0EFB-7EAA-E83600BDE253}"/>
          </ac:spMkLst>
        </pc:spChg>
        <pc:picChg chg="add mod">
          <ac:chgData name="Gonzalez Siller Jesus Mario" userId="7537d620-c7e5-47d0-8e62-091d7000d5e5" providerId="ADAL" clId="{05B8B6F9-AAC8-44DC-A6D5-A77ABB969858}" dt="2024-06-19T16:20:57.607" v="1286" actId="1076"/>
          <ac:picMkLst>
            <pc:docMk/>
            <pc:sldMk cId="568140142" sldId="449"/>
            <ac:picMk id="5" creationId="{1466AFD3-74F3-3B7F-4905-92D3E681F045}"/>
          </ac:picMkLst>
        </pc:picChg>
        <pc:picChg chg="del">
          <ac:chgData name="Gonzalez Siller Jesus Mario" userId="7537d620-c7e5-47d0-8e62-091d7000d5e5" providerId="ADAL" clId="{05B8B6F9-AAC8-44DC-A6D5-A77ABB969858}" dt="2024-06-19T16:20:54.920" v="1285" actId="478"/>
          <ac:picMkLst>
            <pc:docMk/>
            <pc:sldMk cId="568140142" sldId="449"/>
            <ac:picMk id="7" creationId="{ECEB5C28-D7A2-C5CF-DE78-18B338EE2119}"/>
          </ac:picMkLst>
        </pc:picChg>
      </pc:sldChg>
      <pc:sldChg chg="modSp add mod ord">
        <pc:chgData name="Gonzalez Siller Jesus Mario" userId="7537d620-c7e5-47d0-8e62-091d7000d5e5" providerId="ADAL" clId="{05B8B6F9-AAC8-44DC-A6D5-A77ABB969858}" dt="2024-06-19T20:42:37.737" v="2675" actId="242"/>
        <pc:sldMkLst>
          <pc:docMk/>
          <pc:sldMk cId="2533008714" sldId="450"/>
        </pc:sldMkLst>
        <pc:spChg chg="mod">
          <ac:chgData name="Gonzalez Siller Jesus Mario" userId="7537d620-c7e5-47d0-8e62-091d7000d5e5" providerId="ADAL" clId="{05B8B6F9-AAC8-44DC-A6D5-A77ABB969858}" dt="2024-06-19T20:12:25.509" v="1750" actId="20577"/>
          <ac:spMkLst>
            <pc:docMk/>
            <pc:sldMk cId="2533008714" sldId="450"/>
            <ac:spMk id="4" creationId="{2E024812-4CFF-B9B5-BE97-1B577027562D}"/>
          </ac:spMkLst>
        </pc:spChg>
        <pc:graphicFrameChg chg="mod modGraphic">
          <ac:chgData name="Gonzalez Siller Jesus Mario" userId="7537d620-c7e5-47d0-8e62-091d7000d5e5" providerId="ADAL" clId="{05B8B6F9-AAC8-44DC-A6D5-A77ABB969858}" dt="2024-06-19T20:42:37.737" v="2675" actId="242"/>
          <ac:graphicFrameMkLst>
            <pc:docMk/>
            <pc:sldMk cId="2533008714" sldId="450"/>
            <ac:graphicFrameMk id="3" creationId="{06D56D07-4A0A-FDF2-88C6-512E1A970A35}"/>
          </ac:graphicFrameMkLst>
        </pc:graphicFrameChg>
      </pc:sldChg>
      <pc:sldChg chg="addSp delSp modSp add mod">
        <pc:chgData name="Gonzalez Siller Jesus Mario" userId="7537d620-c7e5-47d0-8e62-091d7000d5e5" providerId="ADAL" clId="{05B8B6F9-AAC8-44DC-A6D5-A77ABB969858}" dt="2024-06-19T20:30:15.817" v="2204" actId="1076"/>
        <pc:sldMkLst>
          <pc:docMk/>
          <pc:sldMk cId="2739849216" sldId="451"/>
        </pc:sldMkLst>
        <pc:spChg chg="mod">
          <ac:chgData name="Gonzalez Siller Jesus Mario" userId="7537d620-c7e5-47d0-8e62-091d7000d5e5" providerId="ADAL" clId="{05B8B6F9-AAC8-44DC-A6D5-A77ABB969858}" dt="2024-06-19T20:24:17.118" v="2064" actId="20577"/>
          <ac:spMkLst>
            <pc:docMk/>
            <pc:sldMk cId="2739849216" sldId="451"/>
            <ac:spMk id="4" creationId="{2E024812-4CFF-B9B5-BE97-1B577027562D}"/>
          </ac:spMkLst>
        </pc:spChg>
        <pc:spChg chg="add del">
          <ac:chgData name="Gonzalez Siller Jesus Mario" userId="7537d620-c7e5-47d0-8e62-091d7000d5e5" providerId="ADAL" clId="{05B8B6F9-AAC8-44DC-A6D5-A77ABB969858}" dt="2024-06-19T20:29:29.405" v="2189" actId="22"/>
          <ac:spMkLst>
            <pc:docMk/>
            <pc:sldMk cId="2739849216" sldId="451"/>
            <ac:spMk id="9" creationId="{B6B70DF1-E0DD-B762-D522-48C676B1C835}"/>
          </ac:spMkLst>
        </pc:spChg>
        <pc:graphicFrameChg chg="del">
          <ac:chgData name="Gonzalez Siller Jesus Mario" userId="7537d620-c7e5-47d0-8e62-091d7000d5e5" providerId="ADAL" clId="{05B8B6F9-AAC8-44DC-A6D5-A77ABB969858}" dt="2024-06-19T20:22:27.540" v="1888" actId="478"/>
          <ac:graphicFrameMkLst>
            <pc:docMk/>
            <pc:sldMk cId="2739849216" sldId="451"/>
            <ac:graphicFrameMk id="3" creationId="{06D56D07-4A0A-FDF2-88C6-512E1A970A35}"/>
          </ac:graphicFrameMkLst>
        </pc:graphicFrameChg>
        <pc:graphicFrameChg chg="add del mod">
          <ac:chgData name="Gonzalez Siller Jesus Mario" userId="7537d620-c7e5-47d0-8e62-091d7000d5e5" providerId="ADAL" clId="{05B8B6F9-AAC8-44DC-A6D5-A77ABB969858}" dt="2024-06-19T20:29:15.532" v="2187" actId="478"/>
          <ac:graphicFrameMkLst>
            <pc:docMk/>
            <pc:sldMk cId="2739849216" sldId="451"/>
            <ac:graphicFrameMk id="7" creationId="{DAB0DC65-5D0A-9CD0-1861-37368BB4D10F}"/>
          </ac:graphicFrameMkLst>
        </pc:graphicFrameChg>
        <pc:picChg chg="add mod">
          <ac:chgData name="Gonzalez Siller Jesus Mario" userId="7537d620-c7e5-47d0-8e62-091d7000d5e5" providerId="ADAL" clId="{05B8B6F9-AAC8-44DC-A6D5-A77ABB969858}" dt="2024-06-19T20:30:15.817" v="2204" actId="1076"/>
          <ac:picMkLst>
            <pc:docMk/>
            <pc:sldMk cId="2739849216" sldId="451"/>
            <ac:picMk id="5" creationId="{639CF333-AE1F-4B0A-C30E-ADB7560B596F}"/>
          </ac:picMkLst>
        </pc:picChg>
        <pc:picChg chg="add del mod">
          <ac:chgData name="Gonzalez Siller Jesus Mario" userId="7537d620-c7e5-47d0-8e62-091d7000d5e5" providerId="ADAL" clId="{05B8B6F9-AAC8-44DC-A6D5-A77ABB969858}" dt="2024-06-19T20:29:51.120" v="2197" actId="478"/>
          <ac:picMkLst>
            <pc:docMk/>
            <pc:sldMk cId="2739849216" sldId="451"/>
            <ac:picMk id="11" creationId="{3E82270B-5E69-4A72-9BC1-1E2BF27F2FC3}"/>
          </ac:picMkLst>
        </pc:picChg>
        <pc:picChg chg="add del mod">
          <ac:chgData name="Gonzalez Siller Jesus Mario" userId="7537d620-c7e5-47d0-8e62-091d7000d5e5" providerId="ADAL" clId="{05B8B6F9-AAC8-44DC-A6D5-A77ABB969858}" dt="2024-06-19T20:30:05.356" v="2203" actId="478"/>
          <ac:picMkLst>
            <pc:docMk/>
            <pc:sldMk cId="2739849216" sldId="451"/>
            <ac:picMk id="13" creationId="{F7E34394-D6D4-E681-646B-9DC145C22031}"/>
          </ac:picMkLst>
        </pc:picChg>
      </pc:sldChg>
      <pc:sldChg chg="addSp delSp modSp add mod">
        <pc:chgData name="Gonzalez Siller Jesus Mario" userId="7537d620-c7e5-47d0-8e62-091d7000d5e5" providerId="ADAL" clId="{05B8B6F9-AAC8-44DC-A6D5-A77ABB969858}" dt="2024-06-19T20:24:47.915" v="2085" actId="20577"/>
        <pc:sldMkLst>
          <pc:docMk/>
          <pc:sldMk cId="3680862221" sldId="452"/>
        </pc:sldMkLst>
        <pc:spChg chg="mod">
          <ac:chgData name="Gonzalez Siller Jesus Mario" userId="7537d620-c7e5-47d0-8e62-091d7000d5e5" providerId="ADAL" clId="{05B8B6F9-AAC8-44DC-A6D5-A77ABB969858}" dt="2024-06-19T20:24:47.915" v="2085" actId="20577"/>
          <ac:spMkLst>
            <pc:docMk/>
            <pc:sldMk cId="3680862221" sldId="452"/>
            <ac:spMk id="4" creationId="{2E024812-4CFF-B9B5-BE97-1B577027562D}"/>
          </ac:spMkLst>
        </pc:spChg>
        <pc:picChg chg="add mod">
          <ac:chgData name="Gonzalez Siller Jesus Mario" userId="7537d620-c7e5-47d0-8e62-091d7000d5e5" providerId="ADAL" clId="{05B8B6F9-AAC8-44DC-A6D5-A77ABB969858}" dt="2024-06-19T20:24:39.426" v="2067" actId="1076"/>
          <ac:picMkLst>
            <pc:docMk/>
            <pc:sldMk cId="3680862221" sldId="452"/>
            <ac:picMk id="3" creationId="{126E0C2F-7ACE-4A54-A7CC-517A23750EFE}"/>
          </ac:picMkLst>
        </pc:picChg>
        <pc:picChg chg="del">
          <ac:chgData name="Gonzalez Siller Jesus Mario" userId="7537d620-c7e5-47d0-8e62-091d7000d5e5" providerId="ADAL" clId="{05B8B6F9-AAC8-44DC-A6D5-A77ABB969858}" dt="2024-06-19T20:24:36.717" v="2065" actId="478"/>
          <ac:picMkLst>
            <pc:docMk/>
            <pc:sldMk cId="3680862221" sldId="452"/>
            <ac:picMk id="5" creationId="{639CF333-AE1F-4B0A-C30E-ADB7560B596F}"/>
          </ac:picMkLst>
        </pc:picChg>
      </pc:sldChg>
      <pc:sldChg chg="addSp delSp modSp add mod">
        <pc:chgData name="Gonzalez Siller Jesus Mario" userId="7537d620-c7e5-47d0-8e62-091d7000d5e5" providerId="ADAL" clId="{05B8B6F9-AAC8-44DC-A6D5-A77ABB969858}" dt="2024-06-19T20:27:35.687" v="2107" actId="20577"/>
        <pc:sldMkLst>
          <pc:docMk/>
          <pc:sldMk cId="1355735256" sldId="453"/>
        </pc:sldMkLst>
        <pc:spChg chg="mod">
          <ac:chgData name="Gonzalez Siller Jesus Mario" userId="7537d620-c7e5-47d0-8e62-091d7000d5e5" providerId="ADAL" clId="{05B8B6F9-AAC8-44DC-A6D5-A77ABB969858}" dt="2024-06-19T20:27:35.687" v="2107" actId="20577"/>
          <ac:spMkLst>
            <pc:docMk/>
            <pc:sldMk cId="1355735256" sldId="453"/>
            <ac:spMk id="4" creationId="{2E024812-4CFF-B9B5-BE97-1B577027562D}"/>
          </ac:spMkLst>
        </pc:spChg>
        <pc:picChg chg="del">
          <ac:chgData name="Gonzalez Siller Jesus Mario" userId="7537d620-c7e5-47d0-8e62-091d7000d5e5" providerId="ADAL" clId="{05B8B6F9-AAC8-44DC-A6D5-A77ABB969858}" dt="2024-06-19T20:27:23.364" v="2087" actId="478"/>
          <ac:picMkLst>
            <pc:docMk/>
            <pc:sldMk cId="1355735256" sldId="453"/>
            <ac:picMk id="3" creationId="{126E0C2F-7ACE-4A54-A7CC-517A23750EFE}"/>
          </ac:picMkLst>
        </pc:picChg>
        <pc:picChg chg="add mod">
          <ac:chgData name="Gonzalez Siller Jesus Mario" userId="7537d620-c7e5-47d0-8e62-091d7000d5e5" providerId="ADAL" clId="{05B8B6F9-AAC8-44DC-A6D5-A77ABB969858}" dt="2024-06-19T20:27:30.815" v="2090" actId="1076"/>
          <ac:picMkLst>
            <pc:docMk/>
            <pc:sldMk cId="1355735256" sldId="453"/>
            <ac:picMk id="5" creationId="{3DC5A89D-57E5-4822-8CFF-2FEFFADAEF92}"/>
          </ac:picMkLst>
        </pc:picChg>
      </pc:sldChg>
      <pc:sldChg chg="addSp delSp modSp add mod">
        <pc:chgData name="Gonzalez Siller Jesus Mario" userId="7537d620-c7e5-47d0-8e62-091d7000d5e5" providerId="ADAL" clId="{05B8B6F9-AAC8-44DC-A6D5-A77ABB969858}" dt="2024-06-20T16:51:05.435" v="4794" actId="1076"/>
        <pc:sldMkLst>
          <pc:docMk/>
          <pc:sldMk cId="1406770177" sldId="454"/>
        </pc:sldMkLst>
        <pc:spChg chg="add mod">
          <ac:chgData name="Gonzalez Siller Jesus Mario" userId="7537d620-c7e5-47d0-8e62-091d7000d5e5" providerId="ADAL" clId="{05B8B6F9-AAC8-44DC-A6D5-A77ABB969858}" dt="2024-06-19T20:27:58.789" v="2110"/>
          <ac:spMkLst>
            <pc:docMk/>
            <pc:sldMk cId="1406770177" sldId="454"/>
            <ac:spMk id="3" creationId="{40A973F8-70E5-3021-688C-065670834299}"/>
          </ac:spMkLst>
        </pc:spChg>
        <pc:spChg chg="mod">
          <ac:chgData name="Gonzalez Siller Jesus Mario" userId="7537d620-c7e5-47d0-8e62-091d7000d5e5" providerId="ADAL" clId="{05B8B6F9-AAC8-44DC-A6D5-A77ABB969858}" dt="2024-06-19T20:34:09.371" v="2319" actId="20577"/>
          <ac:spMkLst>
            <pc:docMk/>
            <pc:sldMk cId="1406770177" sldId="454"/>
            <ac:spMk id="4" creationId="{2E024812-4CFF-B9B5-BE97-1B577027562D}"/>
          </ac:spMkLst>
        </pc:spChg>
        <pc:spChg chg="add mod">
          <ac:chgData name="Gonzalez Siller Jesus Mario" userId="7537d620-c7e5-47d0-8e62-091d7000d5e5" providerId="ADAL" clId="{05B8B6F9-AAC8-44DC-A6D5-A77ABB969858}" dt="2024-06-19T20:28:29.016" v="2158" actId="20577"/>
          <ac:spMkLst>
            <pc:docMk/>
            <pc:sldMk cId="1406770177" sldId="454"/>
            <ac:spMk id="7" creationId="{7C64F870-300F-5DA7-7EC2-007A742F17F3}"/>
          </ac:spMkLst>
        </pc:spChg>
        <pc:spChg chg="add mod">
          <ac:chgData name="Gonzalez Siller Jesus Mario" userId="7537d620-c7e5-47d0-8e62-091d7000d5e5" providerId="ADAL" clId="{05B8B6F9-AAC8-44DC-A6D5-A77ABB969858}" dt="2024-06-19T20:37:12.613" v="2655" actId="20577"/>
          <ac:spMkLst>
            <pc:docMk/>
            <pc:sldMk cId="1406770177" sldId="454"/>
            <ac:spMk id="8" creationId="{084EF129-2049-4CAB-1034-708BABA31BAD}"/>
          </ac:spMkLst>
        </pc:spChg>
        <pc:spChg chg="add del mod">
          <ac:chgData name="Gonzalez Siller Jesus Mario" userId="7537d620-c7e5-47d0-8e62-091d7000d5e5" providerId="ADAL" clId="{05B8B6F9-AAC8-44DC-A6D5-A77ABB969858}" dt="2024-06-19T20:32:50.695" v="2207" actId="478"/>
          <ac:spMkLst>
            <pc:docMk/>
            <pc:sldMk cId="1406770177" sldId="454"/>
            <ac:spMk id="9" creationId="{52864735-1622-4131-48AE-A42059EFBAC4}"/>
          </ac:spMkLst>
        </pc:spChg>
        <pc:spChg chg="add mod">
          <ac:chgData name="Gonzalez Siller Jesus Mario" userId="7537d620-c7e5-47d0-8e62-091d7000d5e5" providerId="ADAL" clId="{05B8B6F9-AAC8-44DC-A6D5-A77ABB969858}" dt="2024-06-20T16:51:05.435" v="4794" actId="1076"/>
          <ac:spMkLst>
            <pc:docMk/>
            <pc:sldMk cId="1406770177" sldId="454"/>
            <ac:spMk id="9" creationId="{649ADCBF-6BE3-5A7A-CA03-D783842F5A78}"/>
          </ac:spMkLst>
        </pc:spChg>
        <pc:spChg chg="add mod">
          <ac:chgData name="Gonzalez Siller Jesus Mario" userId="7537d620-c7e5-47d0-8e62-091d7000d5e5" providerId="ADAL" clId="{05B8B6F9-AAC8-44DC-A6D5-A77ABB969858}" dt="2024-06-19T20:27:58.789" v="2110"/>
          <ac:spMkLst>
            <pc:docMk/>
            <pc:sldMk cId="1406770177" sldId="454"/>
            <ac:spMk id="10" creationId="{CC6ADD8E-8FA8-096C-61AA-75A6F098A3DB}"/>
          </ac:spMkLst>
        </pc:spChg>
        <pc:spChg chg="add del mod">
          <ac:chgData name="Gonzalez Siller Jesus Mario" userId="7537d620-c7e5-47d0-8e62-091d7000d5e5" providerId="ADAL" clId="{05B8B6F9-AAC8-44DC-A6D5-A77ABB969858}" dt="2024-06-19T20:33:52.915" v="2270" actId="478"/>
          <ac:spMkLst>
            <pc:docMk/>
            <pc:sldMk cId="1406770177" sldId="454"/>
            <ac:spMk id="11" creationId="{6178B687-5A6A-44B3-8BB2-8669071BCEA4}"/>
          </ac:spMkLst>
        </pc:spChg>
        <pc:spChg chg="add del mod">
          <ac:chgData name="Gonzalez Siller Jesus Mario" userId="7537d620-c7e5-47d0-8e62-091d7000d5e5" providerId="ADAL" clId="{05B8B6F9-AAC8-44DC-A6D5-A77ABB969858}" dt="2024-06-19T20:33:52.915" v="2270" actId="478"/>
          <ac:spMkLst>
            <pc:docMk/>
            <pc:sldMk cId="1406770177" sldId="454"/>
            <ac:spMk id="12" creationId="{BCC5BB91-38B1-0E34-903E-6AB7C66C28ED}"/>
          </ac:spMkLst>
        </pc:spChg>
        <pc:spChg chg="add del mod">
          <ac:chgData name="Gonzalez Siller Jesus Mario" userId="7537d620-c7e5-47d0-8e62-091d7000d5e5" providerId="ADAL" clId="{05B8B6F9-AAC8-44DC-A6D5-A77ABB969858}" dt="2024-06-19T20:33:52.915" v="2270" actId="478"/>
          <ac:spMkLst>
            <pc:docMk/>
            <pc:sldMk cId="1406770177" sldId="454"/>
            <ac:spMk id="13" creationId="{27C78B9B-1AD9-35C3-5050-178A9F231F7B}"/>
          </ac:spMkLst>
        </pc:spChg>
        <pc:spChg chg="add del mod">
          <ac:chgData name="Gonzalez Siller Jesus Mario" userId="7537d620-c7e5-47d0-8e62-091d7000d5e5" providerId="ADAL" clId="{05B8B6F9-AAC8-44DC-A6D5-A77ABB969858}" dt="2024-06-19T20:32:52.307" v="2208" actId="478"/>
          <ac:spMkLst>
            <pc:docMk/>
            <pc:sldMk cId="1406770177" sldId="454"/>
            <ac:spMk id="14" creationId="{A308CFDF-CB8B-79DB-AAD0-81350BF698F8}"/>
          </ac:spMkLst>
        </pc:spChg>
        <pc:spChg chg="add del mod">
          <ac:chgData name="Gonzalez Siller Jesus Mario" userId="7537d620-c7e5-47d0-8e62-091d7000d5e5" providerId="ADAL" clId="{05B8B6F9-AAC8-44DC-A6D5-A77ABB969858}" dt="2024-06-19T20:33:52.915" v="2270" actId="478"/>
          <ac:spMkLst>
            <pc:docMk/>
            <pc:sldMk cId="1406770177" sldId="454"/>
            <ac:spMk id="15" creationId="{5B6037C6-0BD9-23ED-2644-4BF9565770CF}"/>
          </ac:spMkLst>
        </pc:spChg>
        <pc:spChg chg="add mod">
          <ac:chgData name="Gonzalez Siller Jesus Mario" userId="7537d620-c7e5-47d0-8e62-091d7000d5e5" providerId="ADAL" clId="{05B8B6F9-AAC8-44DC-A6D5-A77ABB969858}" dt="2024-06-19T20:27:58.789" v="2110"/>
          <ac:spMkLst>
            <pc:docMk/>
            <pc:sldMk cId="1406770177" sldId="454"/>
            <ac:spMk id="16" creationId="{99B100FC-88D1-C827-C116-B22F1EBD1EA5}"/>
          </ac:spMkLst>
        </pc:spChg>
        <pc:spChg chg="add mod">
          <ac:chgData name="Gonzalez Siller Jesus Mario" userId="7537d620-c7e5-47d0-8e62-091d7000d5e5" providerId="ADAL" clId="{05B8B6F9-AAC8-44DC-A6D5-A77ABB969858}" dt="2024-06-19T20:36:16.677" v="2649" actId="20577"/>
          <ac:spMkLst>
            <pc:docMk/>
            <pc:sldMk cId="1406770177" sldId="454"/>
            <ac:spMk id="17" creationId="{6FDE778A-89FD-DF23-FC9C-E385A70215E6}"/>
          </ac:spMkLst>
        </pc:spChg>
        <pc:spChg chg="add mod">
          <ac:chgData name="Gonzalez Siller Jesus Mario" userId="7537d620-c7e5-47d0-8e62-091d7000d5e5" providerId="ADAL" clId="{05B8B6F9-AAC8-44DC-A6D5-A77ABB969858}" dt="2024-06-19T20:35:33.091" v="2510" actId="1076"/>
          <ac:spMkLst>
            <pc:docMk/>
            <pc:sldMk cId="1406770177" sldId="454"/>
            <ac:spMk id="18" creationId="{12AA9C51-437A-1F97-E684-A78350E04141}"/>
          </ac:spMkLst>
        </pc:spChg>
        <pc:spChg chg="add mod">
          <ac:chgData name="Gonzalez Siller Jesus Mario" userId="7537d620-c7e5-47d0-8e62-091d7000d5e5" providerId="ADAL" clId="{05B8B6F9-AAC8-44DC-A6D5-A77ABB969858}" dt="2024-06-19T20:33:20.886" v="2267" actId="20577"/>
          <ac:spMkLst>
            <pc:docMk/>
            <pc:sldMk cId="1406770177" sldId="454"/>
            <ac:spMk id="19" creationId="{45303AAB-3910-685D-8BD2-CFC18A882F2D}"/>
          </ac:spMkLst>
        </pc:spChg>
        <pc:spChg chg="add mod">
          <ac:chgData name="Gonzalez Siller Jesus Mario" userId="7537d620-c7e5-47d0-8e62-091d7000d5e5" providerId="ADAL" clId="{05B8B6F9-AAC8-44DC-A6D5-A77ABB969858}" dt="2024-06-19T20:37:39.892" v="2660" actId="20577"/>
          <ac:spMkLst>
            <pc:docMk/>
            <pc:sldMk cId="1406770177" sldId="454"/>
            <ac:spMk id="20" creationId="{FC8C552C-C89D-BF84-C667-DF0EDA32A1CF}"/>
          </ac:spMkLst>
        </pc:spChg>
        <pc:spChg chg="add mod">
          <ac:chgData name="Gonzalez Siller Jesus Mario" userId="7537d620-c7e5-47d0-8e62-091d7000d5e5" providerId="ADAL" clId="{05B8B6F9-AAC8-44DC-A6D5-A77ABB969858}" dt="2024-06-19T20:34:00.912" v="2272" actId="1076"/>
          <ac:spMkLst>
            <pc:docMk/>
            <pc:sldMk cId="1406770177" sldId="454"/>
            <ac:spMk id="21" creationId="{1A31CCDF-7DA6-862B-80E7-EBEAFC88F6C5}"/>
          </ac:spMkLst>
        </pc:spChg>
        <pc:spChg chg="add mod">
          <ac:chgData name="Gonzalez Siller Jesus Mario" userId="7537d620-c7e5-47d0-8e62-091d7000d5e5" providerId="ADAL" clId="{05B8B6F9-AAC8-44DC-A6D5-A77ABB969858}" dt="2024-06-19T20:34:31.240" v="2329" actId="20577"/>
          <ac:spMkLst>
            <pc:docMk/>
            <pc:sldMk cId="1406770177" sldId="454"/>
            <ac:spMk id="22" creationId="{31285040-A548-E8C8-4C9A-FED50AA5C0A5}"/>
          </ac:spMkLst>
        </pc:spChg>
        <pc:spChg chg="add mod">
          <ac:chgData name="Gonzalez Siller Jesus Mario" userId="7537d620-c7e5-47d0-8e62-091d7000d5e5" providerId="ADAL" clId="{05B8B6F9-AAC8-44DC-A6D5-A77ABB969858}" dt="2024-06-19T20:38:36.195" v="2668" actId="20577"/>
          <ac:spMkLst>
            <pc:docMk/>
            <pc:sldMk cId="1406770177" sldId="454"/>
            <ac:spMk id="23" creationId="{A6F3F67C-2FC3-7FED-CB72-5A11AC1E357E}"/>
          </ac:spMkLst>
        </pc:spChg>
        <pc:spChg chg="add mod">
          <ac:chgData name="Gonzalez Siller Jesus Mario" userId="7537d620-c7e5-47d0-8e62-091d7000d5e5" providerId="ADAL" clId="{05B8B6F9-AAC8-44DC-A6D5-A77ABB969858}" dt="2024-06-19T20:34:00.912" v="2272" actId="1076"/>
          <ac:spMkLst>
            <pc:docMk/>
            <pc:sldMk cId="1406770177" sldId="454"/>
            <ac:spMk id="24" creationId="{A4EF63B3-42D1-6D35-5F3E-12D5035203E8}"/>
          </ac:spMkLst>
        </pc:spChg>
        <pc:spChg chg="add mod">
          <ac:chgData name="Gonzalez Siller Jesus Mario" userId="7537d620-c7e5-47d0-8e62-091d7000d5e5" providerId="ADAL" clId="{05B8B6F9-AAC8-44DC-A6D5-A77ABB969858}" dt="2024-06-19T20:34:28.396" v="2326" actId="20577"/>
          <ac:spMkLst>
            <pc:docMk/>
            <pc:sldMk cId="1406770177" sldId="454"/>
            <ac:spMk id="25" creationId="{94766B61-56F4-AB51-B79C-7A77269C30A6}"/>
          </ac:spMkLst>
        </pc:spChg>
        <pc:spChg chg="add mod">
          <ac:chgData name="Gonzalez Siller Jesus Mario" userId="7537d620-c7e5-47d0-8e62-091d7000d5e5" providerId="ADAL" clId="{05B8B6F9-AAC8-44DC-A6D5-A77ABB969858}" dt="2024-06-19T20:38:55.532" v="2673" actId="20577"/>
          <ac:spMkLst>
            <pc:docMk/>
            <pc:sldMk cId="1406770177" sldId="454"/>
            <ac:spMk id="26" creationId="{81DDA27B-D384-9FCC-AEF3-B94BE869255A}"/>
          </ac:spMkLst>
        </pc:spChg>
        <pc:graphicFrameChg chg="add del mod">
          <ac:chgData name="Gonzalez Siller Jesus Mario" userId="7537d620-c7e5-47d0-8e62-091d7000d5e5" providerId="ADAL" clId="{05B8B6F9-AAC8-44DC-A6D5-A77ABB969858}" dt="2024-06-19T20:36:22.540" v="2650" actId="478"/>
          <ac:graphicFrameMkLst>
            <pc:docMk/>
            <pc:sldMk cId="1406770177" sldId="454"/>
            <ac:graphicFrameMk id="27" creationId="{EF037539-24D7-CD72-2229-8430A2D9542F}"/>
          </ac:graphicFrameMkLst>
        </pc:graphicFrameChg>
        <pc:picChg chg="del">
          <ac:chgData name="Gonzalez Siller Jesus Mario" userId="7537d620-c7e5-47d0-8e62-091d7000d5e5" providerId="ADAL" clId="{05B8B6F9-AAC8-44DC-A6D5-A77ABB969858}" dt="2024-06-19T20:27:48.912" v="2109" actId="478"/>
          <ac:picMkLst>
            <pc:docMk/>
            <pc:sldMk cId="1406770177" sldId="454"/>
            <ac:picMk id="5" creationId="{3DC5A89D-57E5-4822-8CFF-2FEFFADAEF92}"/>
          </ac:picMkLst>
        </pc:picChg>
        <pc:cxnChg chg="add del mod">
          <ac:chgData name="Gonzalez Siller Jesus Mario" userId="7537d620-c7e5-47d0-8e62-091d7000d5e5" providerId="ADAL" clId="{05B8B6F9-AAC8-44DC-A6D5-A77ABB969858}" dt="2024-06-20T16:51:00.730" v="4793" actId="478"/>
          <ac:cxnSpMkLst>
            <pc:docMk/>
            <pc:sldMk cId="1406770177" sldId="454"/>
            <ac:cxnSpMk id="12" creationId="{BCAFFC4D-5A02-F548-2C84-35C289E0FD91}"/>
          </ac:cxnSpMkLst>
        </pc:cxnChg>
      </pc:sldChg>
      <pc:sldChg chg="addSp delSp modSp add mod">
        <pc:chgData name="Gonzalez Siller Jesus Mario" userId="7537d620-c7e5-47d0-8e62-091d7000d5e5" providerId="ADAL" clId="{05B8B6F9-AAC8-44DC-A6D5-A77ABB969858}" dt="2024-06-21T14:40:42.961" v="5107" actId="207"/>
        <pc:sldMkLst>
          <pc:docMk/>
          <pc:sldMk cId="3392700440" sldId="455"/>
        </pc:sldMkLst>
        <pc:spChg chg="add mod">
          <ac:chgData name="Gonzalez Siller Jesus Mario" userId="7537d620-c7e5-47d0-8e62-091d7000d5e5" providerId="ADAL" clId="{05B8B6F9-AAC8-44DC-A6D5-A77ABB969858}" dt="2024-06-21T14:38:04.895" v="5092" actId="207"/>
          <ac:spMkLst>
            <pc:docMk/>
            <pc:sldMk cId="3392700440" sldId="455"/>
            <ac:spMk id="3" creationId="{D6F1D9AE-7A56-BB22-38F1-67D0C3A11BB3}"/>
          </ac:spMkLst>
        </pc:spChg>
        <pc:spChg chg="mod">
          <ac:chgData name="Gonzalez Siller Jesus Mario" userId="7537d620-c7e5-47d0-8e62-091d7000d5e5" providerId="ADAL" clId="{05B8B6F9-AAC8-44DC-A6D5-A77ABB969858}" dt="2024-06-19T20:44:40.925" v="2746" actId="20577"/>
          <ac:spMkLst>
            <pc:docMk/>
            <pc:sldMk cId="3392700440" sldId="455"/>
            <ac:spMk id="4" creationId="{2E024812-4CFF-B9B5-BE97-1B577027562D}"/>
          </ac:spMkLst>
        </pc:spChg>
        <pc:spChg chg="add del mod">
          <ac:chgData name="Gonzalez Siller Jesus Mario" userId="7537d620-c7e5-47d0-8e62-091d7000d5e5" providerId="ADAL" clId="{05B8B6F9-AAC8-44DC-A6D5-A77ABB969858}" dt="2024-06-19T20:57:53.079" v="2764" actId="478"/>
          <ac:spMkLst>
            <pc:docMk/>
            <pc:sldMk cId="3392700440" sldId="455"/>
            <ac:spMk id="7" creationId="{8B9BAD88-9DE4-3DED-0850-69C3905FF091}"/>
          </ac:spMkLst>
        </pc:spChg>
        <pc:spChg chg="add del mod">
          <ac:chgData name="Gonzalez Siller Jesus Mario" userId="7537d620-c7e5-47d0-8e62-091d7000d5e5" providerId="ADAL" clId="{05B8B6F9-AAC8-44DC-A6D5-A77ABB969858}" dt="2024-06-19T20:57:53.602" v="2765" actId="478"/>
          <ac:spMkLst>
            <pc:docMk/>
            <pc:sldMk cId="3392700440" sldId="455"/>
            <ac:spMk id="8" creationId="{9A5F7BF0-B161-4593-F4C3-A768598A85FC}"/>
          </ac:spMkLst>
        </pc:spChg>
        <pc:spChg chg="add del mod">
          <ac:chgData name="Gonzalez Siller Jesus Mario" userId="7537d620-c7e5-47d0-8e62-091d7000d5e5" providerId="ADAL" clId="{05B8B6F9-AAC8-44DC-A6D5-A77ABB969858}" dt="2024-06-19T20:57:54.151" v="2766" actId="478"/>
          <ac:spMkLst>
            <pc:docMk/>
            <pc:sldMk cId="3392700440" sldId="455"/>
            <ac:spMk id="9" creationId="{75ACBDE0-5AA7-2FDD-7A60-14EE1D099034}"/>
          </ac:spMkLst>
        </pc:spChg>
        <pc:spChg chg="add del mod">
          <ac:chgData name="Gonzalez Siller Jesus Mario" userId="7537d620-c7e5-47d0-8e62-091d7000d5e5" providerId="ADAL" clId="{05B8B6F9-AAC8-44DC-A6D5-A77ABB969858}" dt="2024-06-19T20:57:54.713" v="2767" actId="478"/>
          <ac:spMkLst>
            <pc:docMk/>
            <pc:sldMk cId="3392700440" sldId="455"/>
            <ac:spMk id="10" creationId="{F05AC47D-D61D-5EDF-1588-AAFC452EAC40}"/>
          </ac:spMkLst>
        </pc:spChg>
        <pc:spChg chg="add del mod">
          <ac:chgData name="Gonzalez Siller Jesus Mario" userId="7537d620-c7e5-47d0-8e62-091d7000d5e5" providerId="ADAL" clId="{05B8B6F9-AAC8-44DC-A6D5-A77ABB969858}" dt="2024-06-19T20:57:33.493" v="2760" actId="478"/>
          <ac:spMkLst>
            <pc:docMk/>
            <pc:sldMk cId="3392700440" sldId="455"/>
            <ac:spMk id="11" creationId="{6BC2B49C-40D4-CA2A-1B83-275F4403CCDF}"/>
          </ac:spMkLst>
        </pc:spChg>
        <pc:spChg chg="add del mod">
          <ac:chgData name="Gonzalez Siller Jesus Mario" userId="7537d620-c7e5-47d0-8e62-091d7000d5e5" providerId="ADAL" clId="{05B8B6F9-AAC8-44DC-A6D5-A77ABB969858}" dt="2024-06-19T20:57:55.719" v="2768" actId="478"/>
          <ac:spMkLst>
            <pc:docMk/>
            <pc:sldMk cId="3392700440" sldId="455"/>
            <ac:spMk id="12" creationId="{A2FD1323-A079-EEAF-EDDB-A6C759BE6A79}"/>
          </ac:spMkLst>
        </pc:spChg>
        <pc:spChg chg="add del mod">
          <ac:chgData name="Gonzalez Siller Jesus Mario" userId="7537d620-c7e5-47d0-8e62-091d7000d5e5" providerId="ADAL" clId="{05B8B6F9-AAC8-44DC-A6D5-A77ABB969858}" dt="2024-06-19T21:00:01.932" v="2845" actId="478"/>
          <ac:spMkLst>
            <pc:docMk/>
            <pc:sldMk cId="3392700440" sldId="455"/>
            <ac:spMk id="13" creationId="{CD7832B6-FBEF-B10A-A93A-EB7ADB8F7FDD}"/>
          </ac:spMkLst>
        </pc:spChg>
        <pc:spChg chg="add del mod">
          <ac:chgData name="Gonzalez Siller Jesus Mario" userId="7537d620-c7e5-47d0-8e62-091d7000d5e5" providerId="ADAL" clId="{05B8B6F9-AAC8-44DC-A6D5-A77ABB969858}" dt="2024-06-19T21:00:02.566" v="2846" actId="478"/>
          <ac:spMkLst>
            <pc:docMk/>
            <pc:sldMk cId="3392700440" sldId="455"/>
            <ac:spMk id="14" creationId="{71D4FC6F-DCE0-BE3E-E142-998ABBD124C7}"/>
          </ac:spMkLst>
        </pc:spChg>
        <pc:spChg chg="add mod">
          <ac:chgData name="Gonzalez Siller Jesus Mario" userId="7537d620-c7e5-47d0-8e62-091d7000d5e5" providerId="ADAL" clId="{05B8B6F9-AAC8-44DC-A6D5-A77ABB969858}" dt="2024-06-19T20:58:05.839" v="2776" actId="1076"/>
          <ac:spMkLst>
            <pc:docMk/>
            <pc:sldMk cId="3392700440" sldId="455"/>
            <ac:spMk id="15" creationId="{DE3871A8-8663-169F-4335-BFBA8C5D142C}"/>
          </ac:spMkLst>
        </pc:spChg>
        <pc:spChg chg="add mod">
          <ac:chgData name="Gonzalez Siller Jesus Mario" userId="7537d620-c7e5-47d0-8e62-091d7000d5e5" providerId="ADAL" clId="{05B8B6F9-AAC8-44DC-A6D5-A77ABB969858}" dt="2024-06-19T20:58:05.839" v="2776" actId="1076"/>
          <ac:spMkLst>
            <pc:docMk/>
            <pc:sldMk cId="3392700440" sldId="455"/>
            <ac:spMk id="16" creationId="{E56ADE6D-2F88-27DF-C65A-D6A942374850}"/>
          </ac:spMkLst>
        </pc:spChg>
        <pc:spChg chg="add mod">
          <ac:chgData name="Gonzalez Siller Jesus Mario" userId="7537d620-c7e5-47d0-8e62-091d7000d5e5" providerId="ADAL" clId="{05B8B6F9-AAC8-44DC-A6D5-A77ABB969858}" dt="2024-06-19T20:58:05.839" v="2776" actId="1076"/>
          <ac:spMkLst>
            <pc:docMk/>
            <pc:sldMk cId="3392700440" sldId="455"/>
            <ac:spMk id="17" creationId="{1EE7FFA8-29B5-2BBF-6801-C67B73034B2D}"/>
          </ac:spMkLst>
        </pc:spChg>
        <pc:spChg chg="add del mod">
          <ac:chgData name="Gonzalez Siller Jesus Mario" userId="7537d620-c7e5-47d0-8e62-091d7000d5e5" providerId="ADAL" clId="{05B8B6F9-AAC8-44DC-A6D5-A77ABB969858}" dt="2024-06-19T21:00:03.067" v="2847" actId="478"/>
          <ac:spMkLst>
            <pc:docMk/>
            <pc:sldMk cId="3392700440" sldId="455"/>
            <ac:spMk id="18" creationId="{A5879153-727A-B714-C170-BD66E33653E1}"/>
          </ac:spMkLst>
        </pc:spChg>
        <pc:spChg chg="add del mod">
          <ac:chgData name="Gonzalez Siller Jesus Mario" userId="7537d620-c7e5-47d0-8e62-091d7000d5e5" providerId="ADAL" clId="{05B8B6F9-AAC8-44DC-A6D5-A77ABB969858}" dt="2024-06-19T20:59:54.620" v="2841" actId="478"/>
          <ac:spMkLst>
            <pc:docMk/>
            <pc:sldMk cId="3392700440" sldId="455"/>
            <ac:spMk id="19" creationId="{205E9B16-8531-046E-5640-CECFAE8CD123}"/>
          </ac:spMkLst>
        </pc:spChg>
        <pc:spChg chg="add del mod">
          <ac:chgData name="Gonzalez Siller Jesus Mario" userId="7537d620-c7e5-47d0-8e62-091d7000d5e5" providerId="ADAL" clId="{05B8B6F9-AAC8-44DC-A6D5-A77ABB969858}" dt="2024-06-19T20:59:54.148" v="2840" actId="478"/>
          <ac:spMkLst>
            <pc:docMk/>
            <pc:sldMk cId="3392700440" sldId="455"/>
            <ac:spMk id="20" creationId="{00561853-6D84-B1C6-0840-17092DADE7BD}"/>
          </ac:spMkLst>
        </pc:spChg>
        <pc:spChg chg="add del mod">
          <ac:chgData name="Gonzalez Siller Jesus Mario" userId="7537d620-c7e5-47d0-8e62-091d7000d5e5" providerId="ADAL" clId="{05B8B6F9-AAC8-44DC-A6D5-A77ABB969858}" dt="2024-06-19T21:00:04.831" v="2849" actId="478"/>
          <ac:spMkLst>
            <pc:docMk/>
            <pc:sldMk cId="3392700440" sldId="455"/>
            <ac:spMk id="21" creationId="{48210F67-EED2-2570-C273-8426CAC4731F}"/>
          </ac:spMkLst>
        </pc:spChg>
        <pc:spChg chg="add del mod">
          <ac:chgData name="Gonzalez Siller Jesus Mario" userId="7537d620-c7e5-47d0-8e62-091d7000d5e5" providerId="ADAL" clId="{05B8B6F9-AAC8-44DC-A6D5-A77ABB969858}" dt="2024-06-19T21:00:04.118" v="2848" actId="478"/>
          <ac:spMkLst>
            <pc:docMk/>
            <pc:sldMk cId="3392700440" sldId="455"/>
            <ac:spMk id="22" creationId="{FA2DBAE0-31E8-F9B1-6821-D02203A457C6}"/>
          </ac:spMkLst>
        </pc:spChg>
        <pc:spChg chg="add mod">
          <ac:chgData name="Gonzalez Siller Jesus Mario" userId="7537d620-c7e5-47d0-8e62-091d7000d5e5" providerId="ADAL" clId="{05B8B6F9-AAC8-44DC-A6D5-A77ABB969858}" dt="2024-06-21T14:38:27.761" v="5094" actId="207"/>
          <ac:spMkLst>
            <pc:docMk/>
            <pc:sldMk cId="3392700440" sldId="455"/>
            <ac:spMk id="23" creationId="{D4172A56-117F-AF67-0A69-AAD2F37459E5}"/>
          </ac:spMkLst>
        </pc:spChg>
        <pc:spChg chg="add mod">
          <ac:chgData name="Gonzalez Siller Jesus Mario" userId="7537d620-c7e5-47d0-8e62-091d7000d5e5" providerId="ADAL" clId="{05B8B6F9-AAC8-44DC-A6D5-A77ABB969858}" dt="2024-06-21T14:39:53.803" v="5097" actId="207"/>
          <ac:spMkLst>
            <pc:docMk/>
            <pc:sldMk cId="3392700440" sldId="455"/>
            <ac:spMk id="24" creationId="{286D8790-FB67-3FA6-07A6-D003D4F0D715}"/>
          </ac:spMkLst>
        </pc:spChg>
        <pc:spChg chg="add mod">
          <ac:chgData name="Gonzalez Siller Jesus Mario" userId="7537d620-c7e5-47d0-8e62-091d7000d5e5" providerId="ADAL" clId="{05B8B6F9-AAC8-44DC-A6D5-A77ABB969858}" dt="2024-06-21T14:40:08.830" v="5100" actId="207"/>
          <ac:spMkLst>
            <pc:docMk/>
            <pc:sldMk cId="3392700440" sldId="455"/>
            <ac:spMk id="25" creationId="{E7473193-8D04-33D4-161A-E2139A2B69FF}"/>
          </ac:spMkLst>
        </pc:spChg>
        <pc:spChg chg="add mod">
          <ac:chgData name="Gonzalez Siller Jesus Mario" userId="7537d620-c7e5-47d0-8e62-091d7000d5e5" providerId="ADAL" clId="{05B8B6F9-AAC8-44DC-A6D5-A77ABB969858}" dt="2024-06-21T14:40:30.648" v="5104" actId="207"/>
          <ac:spMkLst>
            <pc:docMk/>
            <pc:sldMk cId="3392700440" sldId="455"/>
            <ac:spMk id="26" creationId="{38A7EB50-0645-EDEE-FABF-4FCFD3AC6E55}"/>
          </ac:spMkLst>
        </pc:spChg>
        <pc:spChg chg="add mod">
          <ac:chgData name="Gonzalez Siller Jesus Mario" userId="7537d620-c7e5-47d0-8e62-091d7000d5e5" providerId="ADAL" clId="{05B8B6F9-AAC8-44DC-A6D5-A77ABB969858}" dt="2024-06-21T14:40:42.961" v="5107" actId="207"/>
          <ac:spMkLst>
            <pc:docMk/>
            <pc:sldMk cId="3392700440" sldId="455"/>
            <ac:spMk id="27" creationId="{5728BFC8-8A18-B65E-6D2F-C758DA9313C0}"/>
          </ac:spMkLst>
        </pc:spChg>
        <pc:spChg chg="add mod">
          <ac:chgData name="Gonzalez Siller Jesus Mario" userId="7537d620-c7e5-47d0-8e62-091d7000d5e5" providerId="ADAL" clId="{05B8B6F9-AAC8-44DC-A6D5-A77ABB969858}" dt="2024-06-21T14:38:02.408" v="5091" actId="207"/>
          <ac:spMkLst>
            <pc:docMk/>
            <pc:sldMk cId="3392700440" sldId="455"/>
            <ac:spMk id="28" creationId="{0985A3D4-2B9B-5486-F005-ED9B4646ED94}"/>
          </ac:spMkLst>
        </pc:spChg>
        <pc:spChg chg="add mod">
          <ac:chgData name="Gonzalez Siller Jesus Mario" userId="7537d620-c7e5-47d0-8e62-091d7000d5e5" providerId="ADAL" clId="{05B8B6F9-AAC8-44DC-A6D5-A77ABB969858}" dt="2024-06-21T14:38:29.978" v="5095" actId="207"/>
          <ac:spMkLst>
            <pc:docMk/>
            <pc:sldMk cId="3392700440" sldId="455"/>
            <ac:spMk id="29" creationId="{61717A31-9D26-E4DF-F6C7-67D51AC1EEBC}"/>
          </ac:spMkLst>
        </pc:spChg>
        <pc:spChg chg="add mod">
          <ac:chgData name="Gonzalez Siller Jesus Mario" userId="7537d620-c7e5-47d0-8e62-091d7000d5e5" providerId="ADAL" clId="{05B8B6F9-AAC8-44DC-A6D5-A77ABB969858}" dt="2024-06-21T14:39:56.423" v="5098" actId="207"/>
          <ac:spMkLst>
            <pc:docMk/>
            <pc:sldMk cId="3392700440" sldId="455"/>
            <ac:spMk id="30" creationId="{6F0A752B-B019-98B2-02FB-78DE0884C503}"/>
          </ac:spMkLst>
        </pc:spChg>
        <pc:spChg chg="add mod">
          <ac:chgData name="Gonzalez Siller Jesus Mario" userId="7537d620-c7e5-47d0-8e62-091d7000d5e5" providerId="ADAL" clId="{05B8B6F9-AAC8-44DC-A6D5-A77ABB969858}" dt="2024-06-21T14:40:11.342" v="5101" actId="207"/>
          <ac:spMkLst>
            <pc:docMk/>
            <pc:sldMk cId="3392700440" sldId="455"/>
            <ac:spMk id="31" creationId="{A346A12E-7A40-59BC-B74B-A96607FC3D84}"/>
          </ac:spMkLst>
        </pc:spChg>
        <pc:spChg chg="add mod">
          <ac:chgData name="Gonzalez Siller Jesus Mario" userId="7537d620-c7e5-47d0-8e62-091d7000d5e5" providerId="ADAL" clId="{05B8B6F9-AAC8-44DC-A6D5-A77ABB969858}" dt="2024-06-21T14:40:27.942" v="5103" actId="207"/>
          <ac:spMkLst>
            <pc:docMk/>
            <pc:sldMk cId="3392700440" sldId="455"/>
            <ac:spMk id="32" creationId="{7D74FD54-0663-812E-BFC6-DB83DAD4DAC1}"/>
          </ac:spMkLst>
        </pc:spChg>
        <pc:spChg chg="add mod">
          <ac:chgData name="Gonzalez Siller Jesus Mario" userId="7537d620-c7e5-47d0-8e62-091d7000d5e5" providerId="ADAL" clId="{05B8B6F9-AAC8-44DC-A6D5-A77ABB969858}" dt="2024-06-21T14:40:40.225" v="5106" actId="207"/>
          <ac:spMkLst>
            <pc:docMk/>
            <pc:sldMk cId="3392700440" sldId="455"/>
            <ac:spMk id="33" creationId="{BD5FF8B9-4A38-0F22-B0EE-E0FAB9320242}"/>
          </ac:spMkLst>
        </pc:spChg>
        <pc:spChg chg="add mod">
          <ac:chgData name="Gonzalez Siller Jesus Mario" userId="7537d620-c7e5-47d0-8e62-091d7000d5e5" providerId="ADAL" clId="{05B8B6F9-AAC8-44DC-A6D5-A77ABB969858}" dt="2024-06-19T21:07:28.260" v="3214" actId="1035"/>
          <ac:spMkLst>
            <pc:docMk/>
            <pc:sldMk cId="3392700440" sldId="455"/>
            <ac:spMk id="34" creationId="{9941D191-675F-1BE7-FDCB-31ED927BFCEE}"/>
          </ac:spMkLst>
        </pc:spChg>
        <pc:spChg chg="add mod">
          <ac:chgData name="Gonzalez Siller Jesus Mario" userId="7537d620-c7e5-47d0-8e62-091d7000d5e5" providerId="ADAL" clId="{05B8B6F9-AAC8-44DC-A6D5-A77ABB969858}" dt="2024-06-19T21:07:28.260" v="3214" actId="1035"/>
          <ac:spMkLst>
            <pc:docMk/>
            <pc:sldMk cId="3392700440" sldId="455"/>
            <ac:spMk id="35" creationId="{E404EDC8-DD69-9B04-BE0C-3530B4A89C92}"/>
          </ac:spMkLst>
        </pc:spChg>
        <pc:spChg chg="add mod">
          <ac:chgData name="Gonzalez Siller Jesus Mario" userId="7537d620-c7e5-47d0-8e62-091d7000d5e5" providerId="ADAL" clId="{05B8B6F9-AAC8-44DC-A6D5-A77ABB969858}" dt="2024-06-19T21:07:28.260" v="3214" actId="1035"/>
          <ac:spMkLst>
            <pc:docMk/>
            <pc:sldMk cId="3392700440" sldId="455"/>
            <ac:spMk id="36" creationId="{C3A5EA1A-31EE-E148-FB65-C42C29D2271B}"/>
          </ac:spMkLst>
        </pc:spChg>
        <pc:spChg chg="add mod">
          <ac:chgData name="Gonzalez Siller Jesus Mario" userId="7537d620-c7e5-47d0-8e62-091d7000d5e5" providerId="ADAL" clId="{05B8B6F9-AAC8-44DC-A6D5-A77ABB969858}" dt="2024-06-19T21:07:28.260" v="3214" actId="1035"/>
          <ac:spMkLst>
            <pc:docMk/>
            <pc:sldMk cId="3392700440" sldId="455"/>
            <ac:spMk id="37" creationId="{A3B2A73C-555B-524B-BE08-7755FD77D334}"/>
          </ac:spMkLst>
        </pc:spChg>
        <pc:spChg chg="add mod">
          <ac:chgData name="Gonzalez Siller Jesus Mario" userId="7537d620-c7e5-47d0-8e62-091d7000d5e5" providerId="ADAL" clId="{05B8B6F9-AAC8-44DC-A6D5-A77ABB969858}" dt="2024-06-19T21:07:28.260" v="3214" actId="1035"/>
          <ac:spMkLst>
            <pc:docMk/>
            <pc:sldMk cId="3392700440" sldId="455"/>
            <ac:spMk id="38" creationId="{40CB1B0C-9455-1398-CEDF-EEA367E17E19}"/>
          </ac:spMkLst>
        </pc:spChg>
        <pc:spChg chg="add mod">
          <ac:chgData name="Gonzalez Siller Jesus Mario" userId="7537d620-c7e5-47d0-8e62-091d7000d5e5" providerId="ADAL" clId="{05B8B6F9-AAC8-44DC-A6D5-A77ABB969858}" dt="2024-06-19T21:07:28.260" v="3214" actId="1035"/>
          <ac:spMkLst>
            <pc:docMk/>
            <pc:sldMk cId="3392700440" sldId="455"/>
            <ac:spMk id="39" creationId="{C7FEE28A-EB79-1545-D4D5-0340D5DA6351}"/>
          </ac:spMkLst>
        </pc:spChg>
        <pc:spChg chg="del">
          <ac:chgData name="Gonzalez Siller Jesus Mario" userId="7537d620-c7e5-47d0-8e62-091d7000d5e5" providerId="ADAL" clId="{05B8B6F9-AAC8-44DC-A6D5-A77ABB969858}" dt="2024-06-19T20:44:05.008" v="2677" actId="478"/>
          <ac:spMkLst>
            <pc:docMk/>
            <pc:sldMk cId="3392700440" sldId="455"/>
            <ac:spMk id="46" creationId="{F61651CC-38EC-049C-E4C2-C49B7F6F63BC}"/>
          </ac:spMkLst>
        </pc:spChg>
        <pc:spChg chg="del">
          <ac:chgData name="Gonzalez Siller Jesus Mario" userId="7537d620-c7e5-47d0-8e62-091d7000d5e5" providerId="ADAL" clId="{05B8B6F9-AAC8-44DC-A6D5-A77ABB969858}" dt="2024-06-19T20:44:05.008" v="2677" actId="478"/>
          <ac:spMkLst>
            <pc:docMk/>
            <pc:sldMk cId="3392700440" sldId="455"/>
            <ac:spMk id="47" creationId="{221C3A8B-E214-A338-E5D5-FAB8F77697D0}"/>
          </ac:spMkLst>
        </pc:spChg>
        <pc:spChg chg="del">
          <ac:chgData name="Gonzalez Siller Jesus Mario" userId="7537d620-c7e5-47d0-8e62-091d7000d5e5" providerId="ADAL" clId="{05B8B6F9-AAC8-44DC-A6D5-A77ABB969858}" dt="2024-06-19T20:44:05.008" v="2677" actId="478"/>
          <ac:spMkLst>
            <pc:docMk/>
            <pc:sldMk cId="3392700440" sldId="455"/>
            <ac:spMk id="48" creationId="{76DA4945-ED47-98AF-B610-C946A2984E44}"/>
          </ac:spMkLst>
        </pc:spChg>
        <pc:spChg chg="del">
          <ac:chgData name="Gonzalez Siller Jesus Mario" userId="7537d620-c7e5-47d0-8e62-091d7000d5e5" providerId="ADAL" clId="{05B8B6F9-AAC8-44DC-A6D5-A77ABB969858}" dt="2024-06-19T20:44:05.008" v="2677" actId="478"/>
          <ac:spMkLst>
            <pc:docMk/>
            <pc:sldMk cId="3392700440" sldId="455"/>
            <ac:spMk id="49" creationId="{72C1C983-BE0F-5067-8D67-245C4FE96568}"/>
          </ac:spMkLst>
        </pc:spChg>
        <pc:spChg chg="del">
          <ac:chgData name="Gonzalez Siller Jesus Mario" userId="7537d620-c7e5-47d0-8e62-091d7000d5e5" providerId="ADAL" clId="{05B8B6F9-AAC8-44DC-A6D5-A77ABB969858}" dt="2024-06-19T20:44:05.008" v="2677" actId="478"/>
          <ac:spMkLst>
            <pc:docMk/>
            <pc:sldMk cId="3392700440" sldId="455"/>
            <ac:spMk id="50" creationId="{1E590F91-470B-FEFF-02D5-ED41FAD1FEF4}"/>
          </ac:spMkLst>
        </pc:spChg>
        <pc:spChg chg="del">
          <ac:chgData name="Gonzalez Siller Jesus Mario" userId="7537d620-c7e5-47d0-8e62-091d7000d5e5" providerId="ADAL" clId="{05B8B6F9-AAC8-44DC-A6D5-A77ABB969858}" dt="2024-06-19T20:44:05.008" v="2677" actId="478"/>
          <ac:spMkLst>
            <pc:docMk/>
            <pc:sldMk cId="3392700440" sldId="455"/>
            <ac:spMk id="51" creationId="{DEF71DAE-692C-830F-E736-69C3110D8F58}"/>
          </ac:spMkLst>
        </pc:spChg>
        <pc:spChg chg="del">
          <ac:chgData name="Gonzalez Siller Jesus Mario" userId="7537d620-c7e5-47d0-8e62-091d7000d5e5" providerId="ADAL" clId="{05B8B6F9-AAC8-44DC-A6D5-A77ABB969858}" dt="2024-06-19T20:44:05.008" v="2677" actId="478"/>
          <ac:spMkLst>
            <pc:docMk/>
            <pc:sldMk cId="3392700440" sldId="455"/>
            <ac:spMk id="52" creationId="{E7DFB3FF-6DA5-A31F-F607-A3004A582285}"/>
          </ac:spMkLst>
        </pc:spChg>
        <pc:spChg chg="del">
          <ac:chgData name="Gonzalez Siller Jesus Mario" userId="7537d620-c7e5-47d0-8e62-091d7000d5e5" providerId="ADAL" clId="{05B8B6F9-AAC8-44DC-A6D5-A77ABB969858}" dt="2024-06-19T20:44:05.008" v="2677" actId="478"/>
          <ac:spMkLst>
            <pc:docMk/>
            <pc:sldMk cId="3392700440" sldId="455"/>
            <ac:spMk id="53" creationId="{290CCC45-2059-1065-9A38-178A56BF538B}"/>
          </ac:spMkLst>
        </pc:spChg>
        <pc:spChg chg="del">
          <ac:chgData name="Gonzalez Siller Jesus Mario" userId="7537d620-c7e5-47d0-8e62-091d7000d5e5" providerId="ADAL" clId="{05B8B6F9-AAC8-44DC-A6D5-A77ABB969858}" dt="2024-06-19T20:44:05.008" v="2677" actId="478"/>
          <ac:spMkLst>
            <pc:docMk/>
            <pc:sldMk cId="3392700440" sldId="455"/>
            <ac:spMk id="54" creationId="{9659A6CE-CABD-10C2-CE9F-811F67B7F6D6}"/>
          </ac:spMkLst>
        </pc:spChg>
        <pc:spChg chg="del">
          <ac:chgData name="Gonzalez Siller Jesus Mario" userId="7537d620-c7e5-47d0-8e62-091d7000d5e5" providerId="ADAL" clId="{05B8B6F9-AAC8-44DC-A6D5-A77ABB969858}" dt="2024-06-19T20:44:05.008" v="2677" actId="478"/>
          <ac:spMkLst>
            <pc:docMk/>
            <pc:sldMk cId="3392700440" sldId="455"/>
            <ac:spMk id="55" creationId="{9A8E569D-EBD4-4A6F-CDD2-FAAA8C48B52D}"/>
          </ac:spMkLst>
        </pc:spChg>
        <pc:spChg chg="del">
          <ac:chgData name="Gonzalez Siller Jesus Mario" userId="7537d620-c7e5-47d0-8e62-091d7000d5e5" providerId="ADAL" clId="{05B8B6F9-AAC8-44DC-A6D5-A77ABB969858}" dt="2024-06-19T20:44:05.008" v="2677" actId="478"/>
          <ac:spMkLst>
            <pc:docMk/>
            <pc:sldMk cId="3392700440" sldId="455"/>
            <ac:spMk id="59" creationId="{0FC0F183-3DA6-D690-F173-A9901216F790}"/>
          </ac:spMkLst>
        </pc:spChg>
        <pc:spChg chg="del">
          <ac:chgData name="Gonzalez Siller Jesus Mario" userId="7537d620-c7e5-47d0-8e62-091d7000d5e5" providerId="ADAL" clId="{05B8B6F9-AAC8-44DC-A6D5-A77ABB969858}" dt="2024-06-19T20:44:05.008" v="2677" actId="478"/>
          <ac:spMkLst>
            <pc:docMk/>
            <pc:sldMk cId="3392700440" sldId="455"/>
            <ac:spMk id="60" creationId="{8EEF1B42-A7F0-5A40-6706-E57BB445CE6D}"/>
          </ac:spMkLst>
        </pc:spChg>
        <pc:spChg chg="del">
          <ac:chgData name="Gonzalez Siller Jesus Mario" userId="7537d620-c7e5-47d0-8e62-091d7000d5e5" providerId="ADAL" clId="{05B8B6F9-AAC8-44DC-A6D5-A77ABB969858}" dt="2024-06-19T20:44:05.008" v="2677" actId="478"/>
          <ac:spMkLst>
            <pc:docMk/>
            <pc:sldMk cId="3392700440" sldId="455"/>
            <ac:spMk id="61" creationId="{BA3FDA12-1EF1-6E43-7974-BDE92D7C7B5E}"/>
          </ac:spMkLst>
        </pc:spChg>
        <pc:spChg chg="del">
          <ac:chgData name="Gonzalez Siller Jesus Mario" userId="7537d620-c7e5-47d0-8e62-091d7000d5e5" providerId="ADAL" clId="{05B8B6F9-AAC8-44DC-A6D5-A77ABB969858}" dt="2024-06-19T20:44:05.008" v="2677" actId="478"/>
          <ac:spMkLst>
            <pc:docMk/>
            <pc:sldMk cId="3392700440" sldId="455"/>
            <ac:spMk id="62" creationId="{F05A64A5-97A2-01CD-A549-483C08540533}"/>
          </ac:spMkLst>
        </pc:spChg>
        <pc:spChg chg="del">
          <ac:chgData name="Gonzalez Siller Jesus Mario" userId="7537d620-c7e5-47d0-8e62-091d7000d5e5" providerId="ADAL" clId="{05B8B6F9-AAC8-44DC-A6D5-A77ABB969858}" dt="2024-06-19T20:44:05.008" v="2677" actId="478"/>
          <ac:spMkLst>
            <pc:docMk/>
            <pc:sldMk cId="3392700440" sldId="455"/>
            <ac:spMk id="63" creationId="{860E697F-94B5-6F70-43C5-3C352B3BB98C}"/>
          </ac:spMkLst>
        </pc:spChg>
        <pc:picChg chg="del">
          <ac:chgData name="Gonzalez Siller Jesus Mario" userId="7537d620-c7e5-47d0-8e62-091d7000d5e5" providerId="ADAL" clId="{05B8B6F9-AAC8-44DC-A6D5-A77ABB969858}" dt="2024-06-19T20:44:06.690" v="2678" actId="478"/>
          <ac:picMkLst>
            <pc:docMk/>
            <pc:sldMk cId="3392700440" sldId="455"/>
            <ac:picMk id="5" creationId="{1466AFD3-74F3-3B7F-4905-92D3E681F045}"/>
          </ac:picMkLst>
        </pc:picChg>
      </pc:sldChg>
      <pc:sldChg chg="addSp delSp modSp add mod">
        <pc:chgData name="Gonzalez Siller Jesus Mario" userId="7537d620-c7e5-47d0-8e62-091d7000d5e5" providerId="ADAL" clId="{05B8B6F9-AAC8-44DC-A6D5-A77ABB969858}" dt="2024-06-21T14:37:44.694" v="5089" actId="207"/>
        <pc:sldMkLst>
          <pc:docMk/>
          <pc:sldMk cId="929941234" sldId="456"/>
        </pc:sldMkLst>
        <pc:spChg chg="del">
          <ac:chgData name="Gonzalez Siller Jesus Mario" userId="7537d620-c7e5-47d0-8e62-091d7000d5e5" providerId="ADAL" clId="{05B8B6F9-AAC8-44DC-A6D5-A77ABB969858}" dt="2024-06-19T21:08:06.417" v="3216" actId="478"/>
          <ac:spMkLst>
            <pc:docMk/>
            <pc:sldMk cId="929941234" sldId="456"/>
            <ac:spMk id="3" creationId="{D6F1D9AE-7A56-BB22-38F1-67D0C3A11BB3}"/>
          </ac:spMkLst>
        </pc:spChg>
        <pc:spChg chg="add mod">
          <ac:chgData name="Gonzalez Siller Jesus Mario" userId="7537d620-c7e5-47d0-8e62-091d7000d5e5" providerId="ADAL" clId="{05B8B6F9-AAC8-44DC-A6D5-A77ABB969858}" dt="2024-06-21T14:35:39.090" v="5072" actId="207"/>
          <ac:spMkLst>
            <pc:docMk/>
            <pc:sldMk cId="929941234" sldId="456"/>
            <ac:spMk id="8" creationId="{5EFD5E24-39EC-EA65-48FF-B2919028BFDA}"/>
          </ac:spMkLst>
        </pc:spChg>
        <pc:spChg chg="add mod">
          <ac:chgData name="Gonzalez Siller Jesus Mario" userId="7537d620-c7e5-47d0-8e62-091d7000d5e5" providerId="ADAL" clId="{05B8B6F9-AAC8-44DC-A6D5-A77ABB969858}" dt="2024-06-21T14:36:10.267" v="5077" actId="207"/>
          <ac:spMkLst>
            <pc:docMk/>
            <pc:sldMk cId="929941234" sldId="456"/>
            <ac:spMk id="9" creationId="{34811E93-E297-A50F-7ED0-848049A5B1B0}"/>
          </ac:spMkLst>
        </pc:spChg>
        <pc:spChg chg="add mod">
          <ac:chgData name="Gonzalez Siller Jesus Mario" userId="7537d620-c7e5-47d0-8e62-091d7000d5e5" providerId="ADAL" clId="{05B8B6F9-AAC8-44DC-A6D5-A77ABB969858}" dt="2024-06-21T14:37:44.694" v="5089" actId="207"/>
          <ac:spMkLst>
            <pc:docMk/>
            <pc:sldMk cId="929941234" sldId="456"/>
            <ac:spMk id="10" creationId="{3EE6320F-1310-13AB-D347-70574907CFE8}"/>
          </ac:spMkLst>
        </pc:spChg>
        <pc:spChg chg="add mod">
          <ac:chgData name="Gonzalez Siller Jesus Mario" userId="7537d620-c7e5-47d0-8e62-091d7000d5e5" providerId="ADAL" clId="{05B8B6F9-AAC8-44DC-A6D5-A77ABB969858}" dt="2024-06-21T14:36:35.035" v="5080" actId="207"/>
          <ac:spMkLst>
            <pc:docMk/>
            <pc:sldMk cId="929941234" sldId="456"/>
            <ac:spMk id="11" creationId="{FAC12D0C-2ADD-79EE-2C75-5476B65C2026}"/>
          </ac:spMkLst>
        </pc:spChg>
        <pc:spChg chg="add mod">
          <ac:chgData name="Gonzalez Siller Jesus Mario" userId="7537d620-c7e5-47d0-8e62-091d7000d5e5" providerId="ADAL" clId="{05B8B6F9-AAC8-44DC-A6D5-A77ABB969858}" dt="2024-06-21T14:37:01.771" v="5083" actId="207"/>
          <ac:spMkLst>
            <pc:docMk/>
            <pc:sldMk cId="929941234" sldId="456"/>
            <ac:spMk id="12" creationId="{C70DDE25-686A-47B7-7510-FEC78D54F523}"/>
          </ac:spMkLst>
        </pc:spChg>
        <pc:spChg chg="add mod">
          <ac:chgData name="Gonzalez Siller Jesus Mario" userId="7537d620-c7e5-47d0-8e62-091d7000d5e5" providerId="ADAL" clId="{05B8B6F9-AAC8-44DC-A6D5-A77ABB969858}" dt="2024-06-21T14:37:22.703" v="5086" actId="207"/>
          <ac:spMkLst>
            <pc:docMk/>
            <pc:sldMk cId="929941234" sldId="456"/>
            <ac:spMk id="13" creationId="{2AC80F73-73AF-A582-B7DB-D77AC81C925D}"/>
          </ac:spMkLst>
        </pc:spChg>
        <pc:spChg chg="add mod">
          <ac:chgData name="Gonzalez Siller Jesus Mario" userId="7537d620-c7e5-47d0-8e62-091d7000d5e5" providerId="ADAL" clId="{05B8B6F9-AAC8-44DC-A6D5-A77ABB969858}" dt="2024-06-20T03:39:53.295" v="3804" actId="208"/>
          <ac:spMkLst>
            <pc:docMk/>
            <pc:sldMk cId="929941234" sldId="456"/>
            <ac:spMk id="14" creationId="{5610DB8E-1271-568C-0353-38BDF8F3F4B5}"/>
          </ac:spMkLst>
        </pc:spChg>
        <pc:spChg chg="add mod">
          <ac:chgData name="Gonzalez Siller Jesus Mario" userId="7537d620-c7e5-47d0-8e62-091d7000d5e5" providerId="ADAL" clId="{05B8B6F9-AAC8-44DC-A6D5-A77ABB969858}" dt="2024-06-20T03:39:53.295" v="3804" actId="208"/>
          <ac:spMkLst>
            <pc:docMk/>
            <pc:sldMk cId="929941234" sldId="456"/>
            <ac:spMk id="15" creationId="{689E4585-634D-D26E-9649-019CDDB810BB}"/>
          </ac:spMkLst>
        </pc:spChg>
        <pc:spChg chg="add mod">
          <ac:chgData name="Gonzalez Siller Jesus Mario" userId="7537d620-c7e5-47d0-8e62-091d7000d5e5" providerId="ADAL" clId="{05B8B6F9-AAC8-44DC-A6D5-A77ABB969858}" dt="2024-06-20T03:39:53.295" v="3804" actId="208"/>
          <ac:spMkLst>
            <pc:docMk/>
            <pc:sldMk cId="929941234" sldId="456"/>
            <ac:spMk id="16" creationId="{CA9D9CE0-3A46-AE94-0B9D-9A5548F26635}"/>
          </ac:spMkLst>
        </pc:spChg>
        <pc:spChg chg="add mod">
          <ac:chgData name="Gonzalez Siller Jesus Mario" userId="7537d620-c7e5-47d0-8e62-091d7000d5e5" providerId="ADAL" clId="{05B8B6F9-AAC8-44DC-A6D5-A77ABB969858}" dt="2024-06-20T03:39:53.295" v="3804" actId="208"/>
          <ac:spMkLst>
            <pc:docMk/>
            <pc:sldMk cId="929941234" sldId="456"/>
            <ac:spMk id="17" creationId="{8BE0F18E-ADDF-7962-5EAD-B2B802ADC2AB}"/>
          </ac:spMkLst>
        </pc:spChg>
        <pc:spChg chg="add mod">
          <ac:chgData name="Gonzalez Siller Jesus Mario" userId="7537d620-c7e5-47d0-8e62-091d7000d5e5" providerId="ADAL" clId="{05B8B6F9-AAC8-44DC-A6D5-A77ABB969858}" dt="2024-06-20T03:39:53.295" v="3804" actId="208"/>
          <ac:spMkLst>
            <pc:docMk/>
            <pc:sldMk cId="929941234" sldId="456"/>
            <ac:spMk id="18" creationId="{180F239A-F465-4B71-C401-E3BD961E09D9}"/>
          </ac:spMkLst>
        </pc:spChg>
        <pc:spChg chg="add mod">
          <ac:chgData name="Gonzalez Siller Jesus Mario" userId="7537d620-c7e5-47d0-8e62-091d7000d5e5" providerId="ADAL" clId="{05B8B6F9-AAC8-44DC-A6D5-A77ABB969858}" dt="2024-06-20T03:39:53.295" v="3804" actId="208"/>
          <ac:spMkLst>
            <pc:docMk/>
            <pc:sldMk cId="929941234" sldId="456"/>
            <ac:spMk id="19" creationId="{3EE731B0-82E4-2B26-1B1C-633E7D6D1CCD}"/>
          </ac:spMkLst>
        </pc:spChg>
        <pc:spChg chg="add mod">
          <ac:chgData name="Gonzalez Siller Jesus Mario" userId="7537d620-c7e5-47d0-8e62-091d7000d5e5" providerId="ADAL" clId="{05B8B6F9-AAC8-44DC-A6D5-A77ABB969858}" dt="2024-06-20T03:39:53.295" v="3804" actId="208"/>
          <ac:spMkLst>
            <pc:docMk/>
            <pc:sldMk cId="929941234" sldId="456"/>
            <ac:spMk id="20" creationId="{57D2EAE8-ECA0-2D6F-AADB-17180D392C32}"/>
          </ac:spMkLst>
        </pc:spChg>
        <pc:spChg chg="add mod">
          <ac:chgData name="Gonzalez Siller Jesus Mario" userId="7537d620-c7e5-47d0-8e62-091d7000d5e5" providerId="ADAL" clId="{05B8B6F9-AAC8-44DC-A6D5-A77ABB969858}" dt="2024-06-20T03:39:53.295" v="3804" actId="208"/>
          <ac:spMkLst>
            <pc:docMk/>
            <pc:sldMk cId="929941234" sldId="456"/>
            <ac:spMk id="21" creationId="{AD1058CD-FA0E-3179-2903-A9238FEA5459}"/>
          </ac:spMkLst>
        </pc:spChg>
        <pc:spChg chg="add mod">
          <ac:chgData name="Gonzalez Siller Jesus Mario" userId="7537d620-c7e5-47d0-8e62-091d7000d5e5" providerId="ADAL" clId="{05B8B6F9-AAC8-44DC-A6D5-A77ABB969858}" dt="2024-06-20T03:39:53.295" v="3804" actId="208"/>
          <ac:spMkLst>
            <pc:docMk/>
            <pc:sldMk cId="929941234" sldId="456"/>
            <ac:spMk id="22" creationId="{797B3B2B-C7E9-5B99-E436-C8324574A121}"/>
          </ac:spMkLst>
        </pc:spChg>
        <pc:spChg chg="del">
          <ac:chgData name="Gonzalez Siller Jesus Mario" userId="7537d620-c7e5-47d0-8e62-091d7000d5e5" providerId="ADAL" clId="{05B8B6F9-AAC8-44DC-A6D5-A77ABB969858}" dt="2024-06-19T21:08:06.417" v="3216" actId="478"/>
          <ac:spMkLst>
            <pc:docMk/>
            <pc:sldMk cId="929941234" sldId="456"/>
            <ac:spMk id="23" creationId="{D4172A56-117F-AF67-0A69-AAD2F37459E5}"/>
          </ac:spMkLst>
        </pc:spChg>
        <pc:spChg chg="del">
          <ac:chgData name="Gonzalez Siller Jesus Mario" userId="7537d620-c7e5-47d0-8e62-091d7000d5e5" providerId="ADAL" clId="{05B8B6F9-AAC8-44DC-A6D5-A77ABB969858}" dt="2024-06-19T21:08:06.417" v="3216" actId="478"/>
          <ac:spMkLst>
            <pc:docMk/>
            <pc:sldMk cId="929941234" sldId="456"/>
            <ac:spMk id="24" creationId="{286D8790-FB67-3FA6-07A6-D003D4F0D715}"/>
          </ac:spMkLst>
        </pc:spChg>
        <pc:spChg chg="del">
          <ac:chgData name="Gonzalez Siller Jesus Mario" userId="7537d620-c7e5-47d0-8e62-091d7000d5e5" providerId="ADAL" clId="{05B8B6F9-AAC8-44DC-A6D5-A77ABB969858}" dt="2024-06-19T21:08:06.417" v="3216" actId="478"/>
          <ac:spMkLst>
            <pc:docMk/>
            <pc:sldMk cId="929941234" sldId="456"/>
            <ac:spMk id="25" creationId="{E7473193-8D04-33D4-161A-E2139A2B69FF}"/>
          </ac:spMkLst>
        </pc:spChg>
        <pc:spChg chg="del">
          <ac:chgData name="Gonzalez Siller Jesus Mario" userId="7537d620-c7e5-47d0-8e62-091d7000d5e5" providerId="ADAL" clId="{05B8B6F9-AAC8-44DC-A6D5-A77ABB969858}" dt="2024-06-19T21:08:06.417" v="3216" actId="478"/>
          <ac:spMkLst>
            <pc:docMk/>
            <pc:sldMk cId="929941234" sldId="456"/>
            <ac:spMk id="26" creationId="{38A7EB50-0645-EDEE-FABF-4FCFD3AC6E55}"/>
          </ac:spMkLst>
        </pc:spChg>
        <pc:spChg chg="del">
          <ac:chgData name="Gonzalez Siller Jesus Mario" userId="7537d620-c7e5-47d0-8e62-091d7000d5e5" providerId="ADAL" clId="{05B8B6F9-AAC8-44DC-A6D5-A77ABB969858}" dt="2024-06-19T21:08:06.417" v="3216" actId="478"/>
          <ac:spMkLst>
            <pc:docMk/>
            <pc:sldMk cId="929941234" sldId="456"/>
            <ac:spMk id="27" creationId="{5728BFC8-8A18-B65E-6D2F-C758DA9313C0}"/>
          </ac:spMkLst>
        </pc:spChg>
        <pc:spChg chg="del">
          <ac:chgData name="Gonzalez Siller Jesus Mario" userId="7537d620-c7e5-47d0-8e62-091d7000d5e5" providerId="ADAL" clId="{05B8B6F9-AAC8-44DC-A6D5-A77ABB969858}" dt="2024-06-19T21:08:06.417" v="3216" actId="478"/>
          <ac:spMkLst>
            <pc:docMk/>
            <pc:sldMk cId="929941234" sldId="456"/>
            <ac:spMk id="28" creationId="{0985A3D4-2B9B-5486-F005-ED9B4646ED94}"/>
          </ac:spMkLst>
        </pc:spChg>
        <pc:spChg chg="del">
          <ac:chgData name="Gonzalez Siller Jesus Mario" userId="7537d620-c7e5-47d0-8e62-091d7000d5e5" providerId="ADAL" clId="{05B8B6F9-AAC8-44DC-A6D5-A77ABB969858}" dt="2024-06-19T21:08:06.417" v="3216" actId="478"/>
          <ac:spMkLst>
            <pc:docMk/>
            <pc:sldMk cId="929941234" sldId="456"/>
            <ac:spMk id="29" creationId="{61717A31-9D26-E4DF-F6C7-67D51AC1EEBC}"/>
          </ac:spMkLst>
        </pc:spChg>
        <pc:spChg chg="del">
          <ac:chgData name="Gonzalez Siller Jesus Mario" userId="7537d620-c7e5-47d0-8e62-091d7000d5e5" providerId="ADAL" clId="{05B8B6F9-AAC8-44DC-A6D5-A77ABB969858}" dt="2024-06-19T21:08:06.417" v="3216" actId="478"/>
          <ac:spMkLst>
            <pc:docMk/>
            <pc:sldMk cId="929941234" sldId="456"/>
            <ac:spMk id="30" creationId="{6F0A752B-B019-98B2-02FB-78DE0884C503}"/>
          </ac:spMkLst>
        </pc:spChg>
        <pc:spChg chg="del">
          <ac:chgData name="Gonzalez Siller Jesus Mario" userId="7537d620-c7e5-47d0-8e62-091d7000d5e5" providerId="ADAL" clId="{05B8B6F9-AAC8-44DC-A6D5-A77ABB969858}" dt="2024-06-19T21:08:06.417" v="3216" actId="478"/>
          <ac:spMkLst>
            <pc:docMk/>
            <pc:sldMk cId="929941234" sldId="456"/>
            <ac:spMk id="31" creationId="{A346A12E-7A40-59BC-B74B-A96607FC3D84}"/>
          </ac:spMkLst>
        </pc:spChg>
        <pc:spChg chg="del">
          <ac:chgData name="Gonzalez Siller Jesus Mario" userId="7537d620-c7e5-47d0-8e62-091d7000d5e5" providerId="ADAL" clId="{05B8B6F9-AAC8-44DC-A6D5-A77ABB969858}" dt="2024-06-19T21:08:06.417" v="3216" actId="478"/>
          <ac:spMkLst>
            <pc:docMk/>
            <pc:sldMk cId="929941234" sldId="456"/>
            <ac:spMk id="32" creationId="{7D74FD54-0663-812E-BFC6-DB83DAD4DAC1}"/>
          </ac:spMkLst>
        </pc:spChg>
        <pc:spChg chg="del">
          <ac:chgData name="Gonzalez Siller Jesus Mario" userId="7537d620-c7e5-47d0-8e62-091d7000d5e5" providerId="ADAL" clId="{05B8B6F9-AAC8-44DC-A6D5-A77ABB969858}" dt="2024-06-19T21:08:06.417" v="3216" actId="478"/>
          <ac:spMkLst>
            <pc:docMk/>
            <pc:sldMk cId="929941234" sldId="456"/>
            <ac:spMk id="33" creationId="{BD5FF8B9-4A38-0F22-B0EE-E0FAB9320242}"/>
          </ac:spMkLst>
        </pc:spChg>
        <pc:spChg chg="del">
          <ac:chgData name="Gonzalez Siller Jesus Mario" userId="7537d620-c7e5-47d0-8e62-091d7000d5e5" providerId="ADAL" clId="{05B8B6F9-AAC8-44DC-A6D5-A77ABB969858}" dt="2024-06-19T21:08:06.417" v="3216" actId="478"/>
          <ac:spMkLst>
            <pc:docMk/>
            <pc:sldMk cId="929941234" sldId="456"/>
            <ac:spMk id="34" creationId="{9941D191-675F-1BE7-FDCB-31ED927BFCEE}"/>
          </ac:spMkLst>
        </pc:spChg>
        <pc:spChg chg="del">
          <ac:chgData name="Gonzalez Siller Jesus Mario" userId="7537d620-c7e5-47d0-8e62-091d7000d5e5" providerId="ADAL" clId="{05B8B6F9-AAC8-44DC-A6D5-A77ABB969858}" dt="2024-06-19T21:08:06.417" v="3216" actId="478"/>
          <ac:spMkLst>
            <pc:docMk/>
            <pc:sldMk cId="929941234" sldId="456"/>
            <ac:spMk id="35" creationId="{E404EDC8-DD69-9B04-BE0C-3530B4A89C92}"/>
          </ac:spMkLst>
        </pc:spChg>
        <pc:spChg chg="del">
          <ac:chgData name="Gonzalez Siller Jesus Mario" userId="7537d620-c7e5-47d0-8e62-091d7000d5e5" providerId="ADAL" clId="{05B8B6F9-AAC8-44DC-A6D5-A77ABB969858}" dt="2024-06-19T21:08:06.417" v="3216" actId="478"/>
          <ac:spMkLst>
            <pc:docMk/>
            <pc:sldMk cId="929941234" sldId="456"/>
            <ac:spMk id="36" creationId="{C3A5EA1A-31EE-E148-FB65-C42C29D2271B}"/>
          </ac:spMkLst>
        </pc:spChg>
        <pc:spChg chg="del">
          <ac:chgData name="Gonzalez Siller Jesus Mario" userId="7537d620-c7e5-47d0-8e62-091d7000d5e5" providerId="ADAL" clId="{05B8B6F9-AAC8-44DC-A6D5-A77ABB969858}" dt="2024-06-19T21:08:06.417" v="3216" actId="478"/>
          <ac:spMkLst>
            <pc:docMk/>
            <pc:sldMk cId="929941234" sldId="456"/>
            <ac:spMk id="37" creationId="{A3B2A73C-555B-524B-BE08-7755FD77D334}"/>
          </ac:spMkLst>
        </pc:spChg>
        <pc:spChg chg="del">
          <ac:chgData name="Gonzalez Siller Jesus Mario" userId="7537d620-c7e5-47d0-8e62-091d7000d5e5" providerId="ADAL" clId="{05B8B6F9-AAC8-44DC-A6D5-A77ABB969858}" dt="2024-06-19T21:08:06.417" v="3216" actId="478"/>
          <ac:spMkLst>
            <pc:docMk/>
            <pc:sldMk cId="929941234" sldId="456"/>
            <ac:spMk id="38" creationId="{40CB1B0C-9455-1398-CEDF-EEA367E17E19}"/>
          </ac:spMkLst>
        </pc:spChg>
        <pc:spChg chg="del">
          <ac:chgData name="Gonzalez Siller Jesus Mario" userId="7537d620-c7e5-47d0-8e62-091d7000d5e5" providerId="ADAL" clId="{05B8B6F9-AAC8-44DC-A6D5-A77ABB969858}" dt="2024-06-19T21:08:06.417" v="3216" actId="478"/>
          <ac:spMkLst>
            <pc:docMk/>
            <pc:sldMk cId="929941234" sldId="456"/>
            <ac:spMk id="39" creationId="{C7FEE28A-EB79-1545-D4D5-0340D5DA6351}"/>
          </ac:spMkLst>
        </pc:spChg>
        <pc:spChg chg="add mod">
          <ac:chgData name="Gonzalez Siller Jesus Mario" userId="7537d620-c7e5-47d0-8e62-091d7000d5e5" providerId="ADAL" clId="{05B8B6F9-AAC8-44DC-A6D5-A77ABB969858}" dt="2024-06-20T03:39:53.295" v="3804" actId="208"/>
          <ac:spMkLst>
            <pc:docMk/>
            <pc:sldMk cId="929941234" sldId="456"/>
            <ac:spMk id="40" creationId="{A4D09275-27D1-7D0E-39A3-F90C37072CDA}"/>
          </ac:spMkLst>
        </pc:spChg>
        <pc:spChg chg="add mod">
          <ac:chgData name="Gonzalez Siller Jesus Mario" userId="7537d620-c7e5-47d0-8e62-091d7000d5e5" providerId="ADAL" clId="{05B8B6F9-AAC8-44DC-A6D5-A77ABB969858}" dt="2024-06-20T03:39:53.295" v="3804" actId="208"/>
          <ac:spMkLst>
            <pc:docMk/>
            <pc:sldMk cId="929941234" sldId="456"/>
            <ac:spMk id="41" creationId="{D83EB95C-9F63-AEC1-374F-FD67FD33539A}"/>
          </ac:spMkLst>
        </pc:spChg>
        <pc:spChg chg="add mod">
          <ac:chgData name="Gonzalez Siller Jesus Mario" userId="7537d620-c7e5-47d0-8e62-091d7000d5e5" providerId="ADAL" clId="{05B8B6F9-AAC8-44DC-A6D5-A77ABB969858}" dt="2024-06-20T03:39:53.295" v="3804" actId="208"/>
          <ac:spMkLst>
            <pc:docMk/>
            <pc:sldMk cId="929941234" sldId="456"/>
            <ac:spMk id="42" creationId="{B240F377-AD9C-98C1-FAC4-A8F1EC5661A5}"/>
          </ac:spMkLst>
        </pc:spChg>
        <pc:spChg chg="add mod">
          <ac:chgData name="Gonzalez Siller Jesus Mario" userId="7537d620-c7e5-47d0-8e62-091d7000d5e5" providerId="ADAL" clId="{05B8B6F9-AAC8-44DC-A6D5-A77ABB969858}" dt="2024-06-21T14:35:31.423" v="5071" actId="207"/>
          <ac:spMkLst>
            <pc:docMk/>
            <pc:sldMk cId="929941234" sldId="456"/>
            <ac:spMk id="43" creationId="{9A181F0F-1B6E-A5EC-4881-280EA09B1080}"/>
          </ac:spMkLst>
        </pc:spChg>
        <pc:spChg chg="add mod">
          <ac:chgData name="Gonzalez Siller Jesus Mario" userId="7537d620-c7e5-47d0-8e62-091d7000d5e5" providerId="ADAL" clId="{05B8B6F9-AAC8-44DC-A6D5-A77ABB969858}" dt="2024-06-21T14:36:04.945" v="5076" actId="207"/>
          <ac:spMkLst>
            <pc:docMk/>
            <pc:sldMk cId="929941234" sldId="456"/>
            <ac:spMk id="44" creationId="{DB39087C-BF98-65A0-7569-AF7CA54A7684}"/>
          </ac:spMkLst>
        </pc:spChg>
        <pc:spChg chg="add del mod">
          <ac:chgData name="Gonzalez Siller Jesus Mario" userId="7537d620-c7e5-47d0-8e62-091d7000d5e5" providerId="ADAL" clId="{05B8B6F9-AAC8-44DC-A6D5-A77ABB969858}" dt="2024-06-20T03:32:55.672" v="3748" actId="478"/>
          <ac:spMkLst>
            <pc:docMk/>
            <pc:sldMk cId="929941234" sldId="456"/>
            <ac:spMk id="45" creationId="{A448E23D-F3F1-933E-F4CB-E06CDB9D6D9E}"/>
          </ac:spMkLst>
        </pc:spChg>
        <pc:spChg chg="add mod">
          <ac:chgData name="Gonzalez Siller Jesus Mario" userId="7537d620-c7e5-47d0-8e62-091d7000d5e5" providerId="ADAL" clId="{05B8B6F9-AAC8-44DC-A6D5-A77ABB969858}" dt="2024-06-21T14:37:39.775" v="5088" actId="207"/>
          <ac:spMkLst>
            <pc:docMk/>
            <pc:sldMk cId="929941234" sldId="456"/>
            <ac:spMk id="46" creationId="{BCC7B01A-D376-0969-1A3A-1F788D2F6B2E}"/>
          </ac:spMkLst>
        </pc:spChg>
        <pc:spChg chg="add mod">
          <ac:chgData name="Gonzalez Siller Jesus Mario" userId="7537d620-c7e5-47d0-8e62-091d7000d5e5" providerId="ADAL" clId="{05B8B6F9-AAC8-44DC-A6D5-A77ABB969858}" dt="2024-06-21T14:36:30.554" v="5079" actId="207"/>
          <ac:spMkLst>
            <pc:docMk/>
            <pc:sldMk cId="929941234" sldId="456"/>
            <ac:spMk id="47" creationId="{BD5D0807-BBCC-BDC7-4FF0-C0417560A123}"/>
          </ac:spMkLst>
        </pc:spChg>
        <pc:spChg chg="add mod">
          <ac:chgData name="Gonzalez Siller Jesus Mario" userId="7537d620-c7e5-47d0-8e62-091d7000d5e5" providerId="ADAL" clId="{05B8B6F9-AAC8-44DC-A6D5-A77ABB969858}" dt="2024-06-21T14:36:53.209" v="5082" actId="207"/>
          <ac:spMkLst>
            <pc:docMk/>
            <pc:sldMk cId="929941234" sldId="456"/>
            <ac:spMk id="48" creationId="{6769635F-DB37-FCFE-CEED-D3A7DAF8B138}"/>
          </ac:spMkLst>
        </pc:spChg>
        <pc:spChg chg="add mod">
          <ac:chgData name="Gonzalez Siller Jesus Mario" userId="7537d620-c7e5-47d0-8e62-091d7000d5e5" providerId="ADAL" clId="{05B8B6F9-AAC8-44DC-A6D5-A77ABB969858}" dt="2024-06-21T14:37:17.665" v="5085" actId="207"/>
          <ac:spMkLst>
            <pc:docMk/>
            <pc:sldMk cId="929941234" sldId="456"/>
            <ac:spMk id="49" creationId="{FB675B54-66AD-9DBC-255F-E66D859846F8}"/>
          </ac:spMkLst>
        </pc:spChg>
        <pc:picChg chg="add del mod">
          <ac:chgData name="Gonzalez Siller Jesus Mario" userId="7537d620-c7e5-47d0-8e62-091d7000d5e5" providerId="ADAL" clId="{05B8B6F9-AAC8-44DC-A6D5-A77ABB969858}" dt="2024-06-20T03:51:02.999" v="3980" actId="478"/>
          <ac:picMkLst>
            <pc:docMk/>
            <pc:sldMk cId="929941234" sldId="456"/>
            <ac:picMk id="7" creationId="{0FE6336E-F7D6-5B49-EC63-56829D9D1185}"/>
          </ac:picMkLst>
        </pc:picChg>
        <pc:cxnChg chg="add mod">
          <ac:chgData name="Gonzalez Siller Jesus Mario" userId="7537d620-c7e5-47d0-8e62-091d7000d5e5" providerId="ADAL" clId="{05B8B6F9-AAC8-44DC-A6D5-A77ABB969858}" dt="2024-06-20T03:39:53.295" v="3804" actId="208"/>
          <ac:cxnSpMkLst>
            <pc:docMk/>
            <pc:sldMk cId="929941234" sldId="456"/>
            <ac:cxnSpMk id="51" creationId="{A99B7BB9-2513-48F8-89A2-2A78903C498B}"/>
          </ac:cxnSpMkLst>
        </pc:cxnChg>
        <pc:cxnChg chg="add mod">
          <ac:chgData name="Gonzalez Siller Jesus Mario" userId="7537d620-c7e5-47d0-8e62-091d7000d5e5" providerId="ADAL" clId="{05B8B6F9-AAC8-44DC-A6D5-A77ABB969858}" dt="2024-06-20T03:39:53.295" v="3804" actId="208"/>
          <ac:cxnSpMkLst>
            <pc:docMk/>
            <pc:sldMk cId="929941234" sldId="456"/>
            <ac:cxnSpMk id="52" creationId="{CA1A8E53-71A2-693F-E801-1DD76BD9B2E6}"/>
          </ac:cxnSpMkLst>
        </pc:cxnChg>
        <pc:cxnChg chg="add mod">
          <ac:chgData name="Gonzalez Siller Jesus Mario" userId="7537d620-c7e5-47d0-8e62-091d7000d5e5" providerId="ADAL" clId="{05B8B6F9-AAC8-44DC-A6D5-A77ABB969858}" dt="2024-06-20T03:39:53.295" v="3804" actId="208"/>
          <ac:cxnSpMkLst>
            <pc:docMk/>
            <pc:sldMk cId="929941234" sldId="456"/>
            <ac:cxnSpMk id="53" creationId="{DC932C76-F9E5-4A3B-8586-F35EAD97E17F}"/>
          </ac:cxnSpMkLst>
        </pc:cxnChg>
        <pc:cxnChg chg="add mod">
          <ac:chgData name="Gonzalez Siller Jesus Mario" userId="7537d620-c7e5-47d0-8e62-091d7000d5e5" providerId="ADAL" clId="{05B8B6F9-AAC8-44DC-A6D5-A77ABB969858}" dt="2024-06-20T03:39:53.295" v="3804" actId="208"/>
          <ac:cxnSpMkLst>
            <pc:docMk/>
            <pc:sldMk cId="929941234" sldId="456"/>
            <ac:cxnSpMk id="54" creationId="{60E45653-3F35-7720-6834-903E6C6AE1DA}"/>
          </ac:cxnSpMkLst>
        </pc:cxnChg>
        <pc:cxnChg chg="add mod">
          <ac:chgData name="Gonzalez Siller Jesus Mario" userId="7537d620-c7e5-47d0-8e62-091d7000d5e5" providerId="ADAL" clId="{05B8B6F9-AAC8-44DC-A6D5-A77ABB969858}" dt="2024-06-20T03:39:53.295" v="3804" actId="208"/>
          <ac:cxnSpMkLst>
            <pc:docMk/>
            <pc:sldMk cId="929941234" sldId="456"/>
            <ac:cxnSpMk id="55" creationId="{447C046A-5496-3639-17A7-EC53112B5CAB}"/>
          </ac:cxnSpMkLst>
        </pc:cxnChg>
      </pc:sldChg>
      <pc:sldChg chg="addSp delSp modSp add mod">
        <pc:chgData name="Gonzalez Siller Jesus Mario" userId="7537d620-c7e5-47d0-8e62-091d7000d5e5" providerId="ADAL" clId="{05B8B6F9-AAC8-44DC-A6D5-A77ABB969858}" dt="2024-06-21T19:02:06.112" v="5428" actId="20577"/>
        <pc:sldMkLst>
          <pc:docMk/>
          <pc:sldMk cId="3573260549" sldId="457"/>
        </pc:sldMkLst>
        <pc:spChg chg="del">
          <ac:chgData name="Gonzalez Siller Jesus Mario" userId="7537d620-c7e5-47d0-8e62-091d7000d5e5" providerId="ADAL" clId="{05B8B6F9-AAC8-44DC-A6D5-A77ABB969858}" dt="2024-06-19T21:17:39.475" v="3221" actId="478"/>
          <ac:spMkLst>
            <pc:docMk/>
            <pc:sldMk cId="3573260549" sldId="457"/>
            <ac:spMk id="3" creationId="{2DD632AD-E846-5E50-5BC3-D8D09D7CE39A}"/>
          </ac:spMkLst>
        </pc:spChg>
        <pc:spChg chg="mod">
          <ac:chgData name="Gonzalez Siller Jesus Mario" userId="7537d620-c7e5-47d0-8e62-091d7000d5e5" providerId="ADAL" clId="{05B8B6F9-AAC8-44DC-A6D5-A77ABB969858}" dt="2024-06-20T04:02:35.039" v="4586" actId="20577"/>
          <ac:spMkLst>
            <pc:docMk/>
            <pc:sldMk cId="3573260549" sldId="457"/>
            <ac:spMk id="4" creationId="{2E024812-4CFF-B9B5-BE97-1B577027562D}"/>
          </ac:spMkLst>
        </pc:spChg>
        <pc:spChg chg="del">
          <ac:chgData name="Gonzalez Siller Jesus Mario" userId="7537d620-c7e5-47d0-8e62-091d7000d5e5" providerId="ADAL" clId="{05B8B6F9-AAC8-44DC-A6D5-A77ABB969858}" dt="2024-06-19T21:17:39.475" v="3221" actId="478"/>
          <ac:spMkLst>
            <pc:docMk/>
            <pc:sldMk cId="3573260549" sldId="457"/>
            <ac:spMk id="16" creationId="{997F90F3-30AF-5F8B-9158-E55D64CD9E71}"/>
          </ac:spMkLst>
        </pc:spChg>
        <pc:spChg chg="del">
          <ac:chgData name="Gonzalez Siller Jesus Mario" userId="7537d620-c7e5-47d0-8e62-091d7000d5e5" providerId="ADAL" clId="{05B8B6F9-AAC8-44DC-A6D5-A77ABB969858}" dt="2024-06-19T21:17:39.475" v="3221" actId="478"/>
          <ac:spMkLst>
            <pc:docMk/>
            <pc:sldMk cId="3573260549" sldId="457"/>
            <ac:spMk id="17" creationId="{D08DF625-8738-95D3-4FAC-49D876C55DB1}"/>
          </ac:spMkLst>
        </pc:spChg>
        <pc:spChg chg="del">
          <ac:chgData name="Gonzalez Siller Jesus Mario" userId="7537d620-c7e5-47d0-8e62-091d7000d5e5" providerId="ADAL" clId="{05B8B6F9-AAC8-44DC-A6D5-A77ABB969858}" dt="2024-06-19T21:17:39.475" v="3221" actId="478"/>
          <ac:spMkLst>
            <pc:docMk/>
            <pc:sldMk cId="3573260549" sldId="457"/>
            <ac:spMk id="18" creationId="{B7358A36-4C08-8C0E-BD7F-FDA5B43C97FF}"/>
          </ac:spMkLst>
        </pc:spChg>
        <pc:spChg chg="del">
          <ac:chgData name="Gonzalez Siller Jesus Mario" userId="7537d620-c7e5-47d0-8e62-091d7000d5e5" providerId="ADAL" clId="{05B8B6F9-AAC8-44DC-A6D5-A77ABB969858}" dt="2024-06-19T21:17:39.475" v="3221" actId="478"/>
          <ac:spMkLst>
            <pc:docMk/>
            <pc:sldMk cId="3573260549" sldId="457"/>
            <ac:spMk id="19" creationId="{A904ACEB-3B98-4392-8134-79128213C9B2}"/>
          </ac:spMkLst>
        </pc:spChg>
        <pc:spChg chg="del">
          <ac:chgData name="Gonzalez Siller Jesus Mario" userId="7537d620-c7e5-47d0-8e62-091d7000d5e5" providerId="ADAL" clId="{05B8B6F9-AAC8-44DC-A6D5-A77ABB969858}" dt="2024-06-19T21:17:39.475" v="3221" actId="478"/>
          <ac:spMkLst>
            <pc:docMk/>
            <pc:sldMk cId="3573260549" sldId="457"/>
            <ac:spMk id="20" creationId="{F045C8A2-1E94-2BAB-54A5-FEFF7AB2015D}"/>
          </ac:spMkLst>
        </pc:spChg>
        <pc:spChg chg="del">
          <ac:chgData name="Gonzalez Siller Jesus Mario" userId="7537d620-c7e5-47d0-8e62-091d7000d5e5" providerId="ADAL" clId="{05B8B6F9-AAC8-44DC-A6D5-A77ABB969858}" dt="2024-06-19T21:17:39.475" v="3221" actId="478"/>
          <ac:spMkLst>
            <pc:docMk/>
            <pc:sldMk cId="3573260549" sldId="457"/>
            <ac:spMk id="21" creationId="{75CE35CB-2EAD-D364-7BEB-2BC8CAC6B208}"/>
          </ac:spMkLst>
        </pc:spChg>
        <pc:spChg chg="del">
          <ac:chgData name="Gonzalez Siller Jesus Mario" userId="7537d620-c7e5-47d0-8e62-091d7000d5e5" providerId="ADAL" clId="{05B8B6F9-AAC8-44DC-A6D5-A77ABB969858}" dt="2024-06-19T21:17:39.475" v="3221" actId="478"/>
          <ac:spMkLst>
            <pc:docMk/>
            <pc:sldMk cId="3573260549" sldId="457"/>
            <ac:spMk id="22" creationId="{8DD580A5-0524-4A23-2ECB-3A09B4CB253D}"/>
          </ac:spMkLst>
        </pc:spChg>
        <pc:spChg chg="del">
          <ac:chgData name="Gonzalez Siller Jesus Mario" userId="7537d620-c7e5-47d0-8e62-091d7000d5e5" providerId="ADAL" clId="{05B8B6F9-AAC8-44DC-A6D5-A77ABB969858}" dt="2024-06-19T21:17:39.475" v="3221" actId="478"/>
          <ac:spMkLst>
            <pc:docMk/>
            <pc:sldMk cId="3573260549" sldId="457"/>
            <ac:spMk id="24" creationId="{B23F4B5D-5286-6009-7399-B2EDEF327BB5}"/>
          </ac:spMkLst>
        </pc:spChg>
        <pc:graphicFrameChg chg="add mod modGraphic">
          <ac:chgData name="Gonzalez Siller Jesus Mario" userId="7537d620-c7e5-47d0-8e62-091d7000d5e5" providerId="ADAL" clId="{05B8B6F9-AAC8-44DC-A6D5-A77ABB969858}" dt="2024-06-21T19:02:06.112" v="5428" actId="20577"/>
          <ac:graphicFrameMkLst>
            <pc:docMk/>
            <pc:sldMk cId="3573260549" sldId="457"/>
            <ac:graphicFrameMk id="5" creationId="{C23AE11A-F52A-0700-7C07-E3B6F3650528}"/>
          </ac:graphicFrameMkLst>
        </pc:graphicFrameChg>
        <pc:picChg chg="del">
          <ac:chgData name="Gonzalez Siller Jesus Mario" userId="7537d620-c7e5-47d0-8e62-091d7000d5e5" providerId="ADAL" clId="{05B8B6F9-AAC8-44DC-A6D5-A77ABB969858}" dt="2024-06-19T21:17:39.475" v="3221" actId="478"/>
          <ac:picMkLst>
            <pc:docMk/>
            <pc:sldMk cId="3573260549" sldId="457"/>
            <ac:picMk id="23" creationId="{BE453378-71D1-7FE0-A42D-1BD56130BCF3}"/>
          </ac:picMkLst>
        </pc:picChg>
      </pc:sldChg>
      <pc:sldChg chg="addSp modSp add mod ord">
        <pc:chgData name="Gonzalez Siller Jesus Mario" userId="7537d620-c7e5-47d0-8e62-091d7000d5e5" providerId="ADAL" clId="{05B8B6F9-AAC8-44DC-A6D5-A77ABB969858}" dt="2024-06-21T14:41:54.852" v="5125" actId="20577"/>
        <pc:sldMkLst>
          <pc:docMk/>
          <pc:sldMk cId="133020295" sldId="458"/>
        </pc:sldMkLst>
        <pc:spChg chg="add mod">
          <ac:chgData name="Gonzalez Siller Jesus Mario" userId="7537d620-c7e5-47d0-8e62-091d7000d5e5" providerId="ADAL" clId="{05B8B6F9-AAC8-44DC-A6D5-A77ABB969858}" dt="2024-06-21T14:41:54.852" v="5125" actId="20577"/>
          <ac:spMkLst>
            <pc:docMk/>
            <pc:sldMk cId="133020295" sldId="458"/>
            <ac:spMk id="2" creationId="{F9FE9569-6C63-B5B6-C2E5-D08FE231A78D}"/>
          </ac:spMkLst>
        </pc:spChg>
      </pc:sldChg>
      <pc:sldChg chg="modSp add del mod">
        <pc:chgData name="Gonzalez Siller Jesus Mario" userId="7537d620-c7e5-47d0-8e62-091d7000d5e5" providerId="ADAL" clId="{05B8B6F9-AAC8-44DC-A6D5-A77ABB969858}" dt="2024-06-20T04:42:13.113" v="4591" actId="2696"/>
        <pc:sldMkLst>
          <pc:docMk/>
          <pc:sldMk cId="1527565588" sldId="458"/>
        </pc:sldMkLst>
        <pc:spChg chg="mod">
          <ac:chgData name="Gonzalez Siller Jesus Mario" userId="7537d620-c7e5-47d0-8e62-091d7000d5e5" providerId="ADAL" clId="{05B8B6F9-AAC8-44DC-A6D5-A77ABB969858}" dt="2024-06-19T21:18:00.693" v="3300" actId="20577"/>
          <ac:spMkLst>
            <pc:docMk/>
            <pc:sldMk cId="1527565588" sldId="458"/>
            <ac:spMk id="4" creationId="{2E024812-4CFF-B9B5-BE97-1B577027562D}"/>
          </ac:spMkLst>
        </pc:spChg>
      </pc:sldChg>
      <pc:sldChg chg="modSp add mod ord">
        <pc:chgData name="Gonzalez Siller Jesus Mario" userId="7537d620-c7e5-47d0-8e62-091d7000d5e5" providerId="ADAL" clId="{05B8B6F9-AAC8-44DC-A6D5-A77ABB969858}" dt="2024-06-21T14:42:13.893" v="5146" actId="122"/>
        <pc:sldMkLst>
          <pc:docMk/>
          <pc:sldMk cId="1792791219" sldId="459"/>
        </pc:sldMkLst>
        <pc:spChg chg="mod">
          <ac:chgData name="Gonzalez Siller Jesus Mario" userId="7537d620-c7e5-47d0-8e62-091d7000d5e5" providerId="ADAL" clId="{05B8B6F9-AAC8-44DC-A6D5-A77ABB969858}" dt="2024-06-21T14:42:13.893" v="5146" actId="122"/>
          <ac:spMkLst>
            <pc:docMk/>
            <pc:sldMk cId="1792791219" sldId="459"/>
            <ac:spMk id="2" creationId="{F9FE9569-6C63-B5B6-C2E5-D08FE231A78D}"/>
          </ac:spMkLst>
        </pc:spChg>
      </pc:sldChg>
      <pc:sldChg chg="modSp add mod ord">
        <pc:chgData name="Gonzalez Siller Jesus Mario" userId="7537d620-c7e5-47d0-8e62-091d7000d5e5" providerId="ADAL" clId="{05B8B6F9-AAC8-44DC-A6D5-A77ABB969858}" dt="2024-06-21T14:42:38.141" v="5194" actId="20577"/>
        <pc:sldMkLst>
          <pc:docMk/>
          <pc:sldMk cId="1869180775" sldId="460"/>
        </pc:sldMkLst>
        <pc:spChg chg="mod">
          <ac:chgData name="Gonzalez Siller Jesus Mario" userId="7537d620-c7e5-47d0-8e62-091d7000d5e5" providerId="ADAL" clId="{05B8B6F9-AAC8-44DC-A6D5-A77ABB969858}" dt="2024-06-21T14:42:38.141" v="5194" actId="20577"/>
          <ac:spMkLst>
            <pc:docMk/>
            <pc:sldMk cId="1869180775" sldId="460"/>
            <ac:spMk id="2" creationId="{F9FE9569-6C63-B5B6-C2E5-D08FE231A78D}"/>
          </ac:spMkLst>
        </pc:spChg>
      </pc:sldChg>
      <pc:sldChg chg="modSp add mod ord">
        <pc:chgData name="Gonzalez Siller Jesus Mario" userId="7537d620-c7e5-47d0-8e62-091d7000d5e5" providerId="ADAL" clId="{05B8B6F9-AAC8-44DC-A6D5-A77ABB969858}" dt="2024-06-21T14:42:50.292" v="5206" actId="20577"/>
        <pc:sldMkLst>
          <pc:docMk/>
          <pc:sldMk cId="228442205" sldId="461"/>
        </pc:sldMkLst>
        <pc:spChg chg="mod">
          <ac:chgData name="Gonzalez Siller Jesus Mario" userId="7537d620-c7e5-47d0-8e62-091d7000d5e5" providerId="ADAL" clId="{05B8B6F9-AAC8-44DC-A6D5-A77ABB969858}" dt="2024-06-21T14:42:50.292" v="5206" actId="20577"/>
          <ac:spMkLst>
            <pc:docMk/>
            <pc:sldMk cId="228442205" sldId="461"/>
            <ac:spMk id="2" creationId="{F9FE9569-6C63-B5B6-C2E5-D08FE231A78D}"/>
          </ac:spMkLst>
        </pc:spChg>
      </pc:sldChg>
      <pc:sldChg chg="modSp add mod ord">
        <pc:chgData name="Gonzalez Siller Jesus Mario" userId="7537d620-c7e5-47d0-8e62-091d7000d5e5" providerId="ADAL" clId="{05B8B6F9-AAC8-44DC-A6D5-A77ABB969858}" dt="2024-06-21T14:43:07.317" v="5237" actId="20577"/>
        <pc:sldMkLst>
          <pc:docMk/>
          <pc:sldMk cId="2942983607" sldId="462"/>
        </pc:sldMkLst>
        <pc:spChg chg="mod">
          <ac:chgData name="Gonzalez Siller Jesus Mario" userId="7537d620-c7e5-47d0-8e62-091d7000d5e5" providerId="ADAL" clId="{05B8B6F9-AAC8-44DC-A6D5-A77ABB969858}" dt="2024-06-21T14:43:07.317" v="5237" actId="20577"/>
          <ac:spMkLst>
            <pc:docMk/>
            <pc:sldMk cId="2942983607" sldId="462"/>
            <ac:spMk id="2" creationId="{F9FE9569-6C63-B5B6-C2E5-D08FE231A78D}"/>
          </ac:spMkLst>
        </pc:spChg>
      </pc:sldChg>
      <pc:sldChg chg="modSp add mod ord">
        <pc:chgData name="Gonzalez Siller Jesus Mario" userId="7537d620-c7e5-47d0-8e62-091d7000d5e5" providerId="ADAL" clId="{05B8B6F9-AAC8-44DC-A6D5-A77ABB969858}" dt="2024-06-21T14:44:28.958" v="5311" actId="20577"/>
        <pc:sldMkLst>
          <pc:docMk/>
          <pc:sldMk cId="4018917051" sldId="463"/>
        </pc:sldMkLst>
        <pc:spChg chg="mod">
          <ac:chgData name="Gonzalez Siller Jesus Mario" userId="7537d620-c7e5-47d0-8e62-091d7000d5e5" providerId="ADAL" clId="{05B8B6F9-AAC8-44DC-A6D5-A77ABB969858}" dt="2024-06-21T14:44:28.958" v="5311" actId="20577"/>
          <ac:spMkLst>
            <pc:docMk/>
            <pc:sldMk cId="4018917051" sldId="463"/>
            <ac:spMk id="2" creationId="{F9FE9569-6C63-B5B6-C2E5-D08FE231A78D}"/>
          </ac:spMkLst>
        </pc:spChg>
      </pc:sldChg>
      <pc:sldChg chg="addSp delSp modSp add mod ord">
        <pc:chgData name="Gonzalez Siller Jesus Mario" userId="7537d620-c7e5-47d0-8e62-091d7000d5e5" providerId="ADAL" clId="{05B8B6F9-AAC8-44DC-A6D5-A77ABB969858}" dt="2024-06-21T15:53:22.292" v="5359" actId="20577"/>
        <pc:sldMkLst>
          <pc:docMk/>
          <pc:sldMk cId="3944663774" sldId="464"/>
        </pc:sldMkLst>
        <pc:spChg chg="del">
          <ac:chgData name="Gonzalez Siller Jesus Mario" userId="7537d620-c7e5-47d0-8e62-091d7000d5e5" providerId="ADAL" clId="{05B8B6F9-AAC8-44DC-A6D5-A77ABB969858}" dt="2024-06-21T15:53:06.228" v="5315" actId="478"/>
          <ac:spMkLst>
            <pc:docMk/>
            <pc:sldMk cId="3944663774" sldId="464"/>
            <ac:spMk id="2" creationId="{F9FE9569-6C63-B5B6-C2E5-D08FE231A78D}"/>
          </ac:spMkLst>
        </pc:spChg>
        <pc:spChg chg="add mod">
          <ac:chgData name="Gonzalez Siller Jesus Mario" userId="7537d620-c7e5-47d0-8e62-091d7000d5e5" providerId="ADAL" clId="{05B8B6F9-AAC8-44DC-A6D5-A77ABB969858}" dt="2024-06-21T15:53:22.292" v="5359" actId="20577"/>
          <ac:spMkLst>
            <pc:docMk/>
            <pc:sldMk cId="3944663774" sldId="464"/>
            <ac:spMk id="3" creationId="{DEE8C9D7-9D58-A81B-685B-C8EE809C326B}"/>
          </ac:spMkLst>
        </pc:spChg>
      </pc:sldChg>
    </pc:docChg>
  </pc:docChgLst>
  <pc:docChgLst>
    <pc:chgData clId="Web-{773A74A6-5066-C4CE-8704-10DD9D43A8DC}"/>
    <pc:docChg chg="modSld">
      <pc:chgData name="" userId="" providerId="" clId="Web-{773A74A6-5066-C4CE-8704-10DD9D43A8DC}" dt="2024-12-09T16:13:34.751" v="1" actId="20577"/>
      <pc:docMkLst>
        <pc:docMk/>
      </pc:docMkLst>
      <pc:sldChg chg="modSp">
        <pc:chgData name="" userId="" providerId="" clId="Web-{773A74A6-5066-C4CE-8704-10DD9D43A8DC}" dt="2024-12-09T16:13:34.751" v="1" actId="20577"/>
        <pc:sldMkLst>
          <pc:docMk/>
          <pc:sldMk cId="649396993" sldId="2147475252"/>
        </pc:sldMkLst>
        <pc:spChg chg="mod">
          <ac:chgData name="" userId="" providerId="" clId="Web-{773A74A6-5066-C4CE-8704-10DD9D43A8DC}" dt="2024-12-09T16:13:34.751" v="1" actId="20577"/>
          <ac:spMkLst>
            <pc:docMk/>
            <pc:sldMk cId="649396993" sldId="2147475252"/>
            <ac:spMk id="2" creationId="{E445FEE0-295E-F661-EE79-097F82F6C54E}"/>
          </ac:spMkLst>
        </pc:spChg>
      </pc:sldChg>
    </pc:docChg>
  </pc:docChgLst>
  <pc:docChgLst>
    <pc:chgData name="Montes Becerril Aaron Alejandro" userId="b0b3874d-8632-42ec-8a5c-557935174de6" providerId="ADAL" clId="{1EA8E89C-C219-4205-B76A-C364070876CD}"/>
    <pc:docChg chg="undo custSel addSld delSld modSld">
      <pc:chgData name="Montes Becerril Aaron Alejandro" userId="b0b3874d-8632-42ec-8a5c-557935174de6" providerId="ADAL" clId="{1EA8E89C-C219-4205-B76A-C364070876CD}" dt="2024-12-09T14:30:10.875" v="26" actId="729"/>
      <pc:docMkLst>
        <pc:docMk/>
      </pc:docMkLst>
      <pc:sldChg chg="add del mod modShow">
        <pc:chgData name="Montes Becerril Aaron Alejandro" userId="b0b3874d-8632-42ec-8a5c-557935174de6" providerId="ADAL" clId="{1EA8E89C-C219-4205-B76A-C364070876CD}" dt="2024-12-09T14:30:01.225" v="25" actId="2696"/>
        <pc:sldMkLst>
          <pc:docMk/>
          <pc:sldMk cId="2523444864" sldId="257"/>
        </pc:sldMkLst>
      </pc:sldChg>
      <pc:sldChg chg="modSp mod">
        <pc:chgData name="Montes Becerril Aaron Alejandro" userId="b0b3874d-8632-42ec-8a5c-557935174de6" providerId="ADAL" clId="{1EA8E89C-C219-4205-B76A-C364070876CD}" dt="2024-12-09T14:23:36.159" v="0" actId="20577"/>
        <pc:sldMkLst>
          <pc:docMk/>
          <pc:sldMk cId="1010830153" sldId="309"/>
        </pc:sldMkLst>
        <pc:spChg chg="mod">
          <ac:chgData name="Montes Becerril Aaron Alejandro" userId="b0b3874d-8632-42ec-8a5c-557935174de6" providerId="ADAL" clId="{1EA8E89C-C219-4205-B76A-C364070876CD}" dt="2024-12-09T14:23:36.159" v="0" actId="20577"/>
          <ac:spMkLst>
            <pc:docMk/>
            <pc:sldMk cId="1010830153" sldId="309"/>
            <ac:spMk id="8" creationId="{88DFACFD-8074-7D3C-502B-A7D5D18BC768}"/>
          </ac:spMkLst>
        </pc:spChg>
      </pc:sldChg>
      <pc:sldChg chg="del mod modShow">
        <pc:chgData name="Montes Becerril Aaron Alejandro" userId="b0b3874d-8632-42ec-8a5c-557935174de6" providerId="ADAL" clId="{1EA8E89C-C219-4205-B76A-C364070876CD}" dt="2024-12-09T14:28:32.908" v="11" actId="2696"/>
        <pc:sldMkLst>
          <pc:docMk/>
          <pc:sldMk cId="3689752211" sldId="465"/>
        </pc:sldMkLst>
      </pc:sldChg>
      <pc:sldChg chg="del mod modShow">
        <pc:chgData name="Montes Becerril Aaron Alejandro" userId="b0b3874d-8632-42ec-8a5c-557935174de6" providerId="ADAL" clId="{1EA8E89C-C219-4205-B76A-C364070876CD}" dt="2024-12-09T14:28:44.788" v="15" actId="2696"/>
        <pc:sldMkLst>
          <pc:docMk/>
          <pc:sldMk cId="3166880503" sldId="469"/>
        </pc:sldMkLst>
      </pc:sldChg>
      <pc:sldChg chg="del mod modShow">
        <pc:chgData name="Montes Becerril Aaron Alejandro" userId="b0b3874d-8632-42ec-8a5c-557935174de6" providerId="ADAL" clId="{1EA8E89C-C219-4205-B76A-C364070876CD}" dt="2024-12-09T14:28:41.807" v="14" actId="2696"/>
        <pc:sldMkLst>
          <pc:docMk/>
          <pc:sldMk cId="1765414655" sldId="470"/>
        </pc:sldMkLst>
      </pc:sldChg>
      <pc:sldChg chg="del mod modShow">
        <pc:chgData name="Montes Becerril Aaron Alejandro" userId="b0b3874d-8632-42ec-8a5c-557935174de6" providerId="ADAL" clId="{1EA8E89C-C219-4205-B76A-C364070876CD}" dt="2024-12-09T14:28:36.217" v="12" actId="2696"/>
        <pc:sldMkLst>
          <pc:docMk/>
          <pc:sldMk cId="2792906751" sldId="471"/>
        </pc:sldMkLst>
      </pc:sldChg>
      <pc:sldChg chg="del">
        <pc:chgData name="Montes Becerril Aaron Alejandro" userId="b0b3874d-8632-42ec-8a5c-557935174de6" providerId="ADAL" clId="{1EA8E89C-C219-4205-B76A-C364070876CD}" dt="2024-12-09T14:28:30.022" v="10" actId="2696"/>
        <pc:sldMkLst>
          <pc:docMk/>
          <pc:sldMk cId="1991888624" sldId="472"/>
        </pc:sldMkLst>
      </pc:sldChg>
      <pc:sldChg chg="del">
        <pc:chgData name="Montes Becerril Aaron Alejandro" userId="b0b3874d-8632-42ec-8a5c-557935174de6" providerId="ADAL" clId="{1EA8E89C-C219-4205-B76A-C364070876CD}" dt="2024-12-09T14:29:54.384" v="23" actId="2696"/>
        <pc:sldMkLst>
          <pc:docMk/>
          <pc:sldMk cId="4241095867" sldId="2147475220"/>
        </pc:sldMkLst>
      </pc:sldChg>
      <pc:sldChg chg="del">
        <pc:chgData name="Montes Becerril Aaron Alejandro" userId="b0b3874d-8632-42ec-8a5c-557935174de6" providerId="ADAL" clId="{1EA8E89C-C219-4205-B76A-C364070876CD}" dt="2024-12-09T14:29:51.647" v="22" actId="2696"/>
        <pc:sldMkLst>
          <pc:docMk/>
          <pc:sldMk cId="3307057780" sldId="2147475235"/>
        </pc:sldMkLst>
      </pc:sldChg>
      <pc:sldChg chg="del">
        <pc:chgData name="Montes Becerril Aaron Alejandro" userId="b0b3874d-8632-42ec-8a5c-557935174de6" providerId="ADAL" clId="{1EA8E89C-C219-4205-B76A-C364070876CD}" dt="2024-12-09T14:29:15.545" v="17" actId="2696"/>
        <pc:sldMkLst>
          <pc:docMk/>
          <pc:sldMk cId="3100479711" sldId="2147475237"/>
        </pc:sldMkLst>
      </pc:sldChg>
      <pc:sldChg chg="del">
        <pc:chgData name="Montes Becerril Aaron Alejandro" userId="b0b3874d-8632-42ec-8a5c-557935174de6" providerId="ADAL" clId="{1EA8E89C-C219-4205-B76A-C364070876CD}" dt="2024-12-09T14:29:24.833" v="18" actId="2696"/>
        <pc:sldMkLst>
          <pc:docMk/>
          <pc:sldMk cId="293927729" sldId="2147475238"/>
        </pc:sldMkLst>
      </pc:sldChg>
      <pc:sldChg chg="del">
        <pc:chgData name="Montes Becerril Aaron Alejandro" userId="b0b3874d-8632-42ec-8a5c-557935174de6" providerId="ADAL" clId="{1EA8E89C-C219-4205-B76A-C364070876CD}" dt="2024-12-09T14:29:27.706" v="19" actId="2696"/>
        <pc:sldMkLst>
          <pc:docMk/>
          <pc:sldMk cId="14388903" sldId="2147475240"/>
        </pc:sldMkLst>
      </pc:sldChg>
      <pc:sldChg chg="del">
        <pc:chgData name="Montes Becerril Aaron Alejandro" userId="b0b3874d-8632-42ec-8a5c-557935174de6" providerId="ADAL" clId="{1EA8E89C-C219-4205-B76A-C364070876CD}" dt="2024-12-09T14:29:41.445" v="20" actId="2696"/>
        <pc:sldMkLst>
          <pc:docMk/>
          <pc:sldMk cId="1631742583" sldId="2147475243"/>
        </pc:sldMkLst>
      </pc:sldChg>
      <pc:sldChg chg="del mod modShow">
        <pc:chgData name="Montes Becerril Aaron Alejandro" userId="b0b3874d-8632-42ec-8a5c-557935174de6" providerId="ADAL" clId="{1EA8E89C-C219-4205-B76A-C364070876CD}" dt="2024-12-09T14:29:46.411" v="21" actId="2696"/>
        <pc:sldMkLst>
          <pc:docMk/>
          <pc:sldMk cId="560855918" sldId="2147475244"/>
        </pc:sldMkLst>
      </pc:sldChg>
      <pc:sldChg chg="mod modShow">
        <pc:chgData name="Montes Becerril Aaron Alejandro" userId="b0b3874d-8632-42ec-8a5c-557935174de6" providerId="ADAL" clId="{1EA8E89C-C219-4205-B76A-C364070876CD}" dt="2024-12-09T14:30:10.875" v="26" actId="729"/>
        <pc:sldMkLst>
          <pc:docMk/>
          <pc:sldMk cId="2169397945" sldId="2147475245"/>
        </pc:sldMkLst>
      </pc:sldChg>
      <pc:sldChg chg="del mod modShow">
        <pc:chgData name="Montes Becerril Aaron Alejandro" userId="b0b3874d-8632-42ec-8a5c-557935174de6" providerId="ADAL" clId="{1EA8E89C-C219-4205-B76A-C364070876CD}" dt="2024-12-09T14:28:39.065" v="13" actId="2696"/>
        <pc:sldMkLst>
          <pc:docMk/>
          <pc:sldMk cId="1649090044" sldId="2147475247"/>
        </pc:sldMkLst>
      </pc:sldChg>
      <pc:sldChg chg="del mod modShow">
        <pc:chgData name="Montes Becerril Aaron Alejandro" userId="b0b3874d-8632-42ec-8a5c-557935174de6" providerId="ADAL" clId="{1EA8E89C-C219-4205-B76A-C364070876CD}" dt="2024-12-09T14:28:47.515" v="16" actId="2696"/>
        <pc:sldMkLst>
          <pc:docMk/>
          <pc:sldMk cId="402651225" sldId="2147475252"/>
        </pc:sldMkLst>
      </pc:sldChg>
      <pc:sldMasterChg chg="addSldLayout delSldLayout">
        <pc:chgData name="Montes Becerril Aaron Alejandro" userId="b0b3874d-8632-42ec-8a5c-557935174de6" providerId="ADAL" clId="{1EA8E89C-C219-4205-B76A-C364070876CD}" dt="2024-12-09T14:30:01.225" v="25" actId="2696"/>
        <pc:sldMasterMkLst>
          <pc:docMk/>
          <pc:sldMasterMk cId="0" sldId="2147483648"/>
        </pc:sldMasterMkLst>
        <pc:sldLayoutChg chg="del">
          <pc:chgData name="Montes Becerril Aaron Alejandro" userId="b0b3874d-8632-42ec-8a5c-557935174de6" providerId="ADAL" clId="{1EA8E89C-C219-4205-B76A-C364070876CD}" dt="2024-12-09T14:29:54.384" v="23" actId="2696"/>
          <pc:sldLayoutMkLst>
            <pc:docMk/>
            <pc:sldMasterMk cId="0" sldId="2147483648"/>
            <pc:sldLayoutMk cId="3664981539" sldId="2147483800"/>
          </pc:sldLayoutMkLst>
        </pc:sldLayoutChg>
        <pc:sldLayoutChg chg="add del">
          <pc:chgData name="Montes Becerril Aaron Alejandro" userId="b0b3874d-8632-42ec-8a5c-557935174de6" providerId="ADAL" clId="{1EA8E89C-C219-4205-B76A-C364070876CD}" dt="2024-12-09T14:30:01.225" v="25" actId="2696"/>
          <pc:sldLayoutMkLst>
            <pc:docMk/>
            <pc:sldMasterMk cId="0" sldId="2147483648"/>
            <pc:sldLayoutMk cId="4185639001" sldId="2147483801"/>
          </pc:sldLayoutMkLst>
        </pc:sldLayoutChg>
      </pc:sldMasterChg>
    </pc:docChg>
  </pc:docChgLst>
  <pc:docChgLst>
    <pc:chgData name="Ramirez Franco Luis Giovanni" userId="S::luisg.ramirez@oxxo.com::5f3b2eb7-0b52-459b-86bc-8918a908ac69" providerId="AD" clId="Web-{E9ADD663-3FF7-0C5B-9D6F-D0ABF0575C1A}"/>
    <pc:docChg chg="modSld">
      <pc:chgData name="Ramirez Franco Luis Giovanni" userId="S::luisg.ramirez@oxxo.com::5f3b2eb7-0b52-459b-86bc-8918a908ac69" providerId="AD" clId="Web-{E9ADD663-3FF7-0C5B-9D6F-D0ABF0575C1A}" dt="2024-11-14T17:29:06.262" v="4" actId="20577"/>
      <pc:docMkLst>
        <pc:docMk/>
      </pc:docMkLst>
      <pc:sldChg chg="modSp">
        <pc:chgData name="Ramirez Franco Luis Giovanni" userId="S::luisg.ramirez@oxxo.com::5f3b2eb7-0b52-459b-86bc-8918a908ac69" providerId="AD" clId="Web-{E9ADD663-3FF7-0C5B-9D6F-D0ABF0575C1A}" dt="2024-11-14T17:29:06.262" v="4" actId="20577"/>
        <pc:sldMkLst>
          <pc:docMk/>
          <pc:sldMk cId="2792906751" sldId="471"/>
        </pc:sldMkLst>
        <pc:spChg chg="mod">
          <ac:chgData name="Ramirez Franco Luis Giovanni" userId="S::luisg.ramirez@oxxo.com::5f3b2eb7-0b52-459b-86bc-8918a908ac69" providerId="AD" clId="Web-{E9ADD663-3FF7-0C5B-9D6F-D0ABF0575C1A}" dt="2024-11-14T17:29:06.262" v="4" actId="20577"/>
          <ac:spMkLst>
            <pc:docMk/>
            <pc:sldMk cId="2792906751" sldId="471"/>
            <ac:spMk id="4" creationId="{9AB1C6E4-F9A8-A16F-4898-28B9FF1E786F}"/>
          </ac:spMkLst>
        </pc:spChg>
      </pc:sldChg>
    </pc:docChg>
  </pc:docChgLst>
  <pc:docChgLst>
    <pc:chgData name="Ramirez Franco Luis Giovanni" userId="S::luisg.ramirez@oxxo.com::5f3b2eb7-0b52-459b-86bc-8918a908ac69" providerId="AD" clId="Web-{13B0ADE7-55A8-9AEE-E738-F9343B0D3538}"/>
    <pc:docChg chg="modSld">
      <pc:chgData name="Ramirez Franco Luis Giovanni" userId="S::luisg.ramirez@oxxo.com::5f3b2eb7-0b52-459b-86bc-8918a908ac69" providerId="AD" clId="Web-{13B0ADE7-55A8-9AEE-E738-F9343B0D3538}" dt="2024-11-14T16:56:52.907" v="225" actId="20577"/>
      <pc:docMkLst>
        <pc:docMk/>
      </pc:docMkLst>
      <pc:sldChg chg="modSp">
        <pc:chgData name="Ramirez Franco Luis Giovanni" userId="S::luisg.ramirez@oxxo.com::5f3b2eb7-0b52-459b-86bc-8918a908ac69" providerId="AD" clId="Web-{13B0ADE7-55A8-9AEE-E738-F9343B0D3538}" dt="2024-11-14T16:56:52.907" v="225" actId="20577"/>
        <pc:sldMkLst>
          <pc:docMk/>
          <pc:sldMk cId="2792906751" sldId="471"/>
        </pc:sldMkLst>
        <pc:spChg chg="mod">
          <ac:chgData name="Ramirez Franco Luis Giovanni" userId="S::luisg.ramirez@oxxo.com::5f3b2eb7-0b52-459b-86bc-8918a908ac69" providerId="AD" clId="Web-{13B0ADE7-55A8-9AEE-E738-F9343B0D3538}" dt="2024-11-14T16:56:52.907" v="225" actId="20577"/>
          <ac:spMkLst>
            <pc:docMk/>
            <pc:sldMk cId="2792906751" sldId="471"/>
            <ac:spMk id="4" creationId="{9AB1C6E4-F9A8-A16F-4898-28B9FF1E786F}"/>
          </ac:spMkLst>
        </pc:spChg>
      </pc:sldChg>
    </pc:docChg>
  </pc:docChgLst>
  <pc:docChgLst>
    <pc:chgData name="Montes Becerril Aaron Alejandro" userId="b0b3874d-8632-42ec-8a5c-557935174de6" providerId="ADAL" clId="{0138878F-FACA-4B0F-A67C-FEB278B4D60C}"/>
    <pc:docChg chg="undo custSel addSld modSld">
      <pc:chgData name="Montes Becerril Aaron Alejandro" userId="b0b3874d-8632-42ec-8a5c-557935174de6" providerId="ADAL" clId="{0138878F-FACA-4B0F-A67C-FEB278B4D60C}" dt="2024-11-14T19:38:23.616" v="1267" actId="1076"/>
      <pc:docMkLst>
        <pc:docMk/>
      </pc:docMkLst>
      <pc:sldChg chg="modSp mod">
        <pc:chgData name="Montes Becerril Aaron Alejandro" userId="b0b3874d-8632-42ec-8a5c-557935174de6" providerId="ADAL" clId="{0138878F-FACA-4B0F-A67C-FEB278B4D60C}" dt="2024-11-14T19:20:50.855" v="1259" actId="21"/>
        <pc:sldMkLst>
          <pc:docMk/>
          <pc:sldMk cId="2792906751" sldId="471"/>
        </pc:sldMkLst>
        <pc:spChg chg="mod">
          <ac:chgData name="Montes Becerril Aaron Alejandro" userId="b0b3874d-8632-42ec-8a5c-557935174de6" providerId="ADAL" clId="{0138878F-FACA-4B0F-A67C-FEB278B4D60C}" dt="2024-11-14T19:20:50.855" v="1259" actId="21"/>
          <ac:spMkLst>
            <pc:docMk/>
            <pc:sldMk cId="2792906751" sldId="471"/>
            <ac:spMk id="4" creationId="{9AB1C6E4-F9A8-A16F-4898-28B9FF1E786F}"/>
          </ac:spMkLst>
        </pc:spChg>
      </pc:sldChg>
      <pc:sldChg chg="modSp mod">
        <pc:chgData name="Montes Becerril Aaron Alejandro" userId="b0b3874d-8632-42ec-8a5c-557935174de6" providerId="ADAL" clId="{0138878F-FACA-4B0F-A67C-FEB278B4D60C}" dt="2024-11-14T19:38:23.616" v="1267" actId="1076"/>
        <pc:sldMkLst>
          <pc:docMk/>
          <pc:sldMk cId="337773872" sldId="2147475236"/>
        </pc:sldMkLst>
        <pc:spChg chg="mod">
          <ac:chgData name="Montes Becerril Aaron Alejandro" userId="b0b3874d-8632-42ec-8a5c-557935174de6" providerId="ADAL" clId="{0138878F-FACA-4B0F-A67C-FEB278B4D60C}" dt="2024-11-14T19:32:09.870" v="1266" actId="20577"/>
          <ac:spMkLst>
            <pc:docMk/>
            <pc:sldMk cId="337773872" sldId="2147475236"/>
            <ac:spMk id="7" creationId="{BDF768BF-9BFD-0247-6F1D-303CA3DBBE02}"/>
          </ac:spMkLst>
        </pc:spChg>
        <pc:graphicFrameChg chg="mod">
          <ac:chgData name="Montes Becerril Aaron Alejandro" userId="b0b3874d-8632-42ec-8a5c-557935174de6" providerId="ADAL" clId="{0138878F-FACA-4B0F-A67C-FEB278B4D60C}" dt="2024-11-14T19:38:23.616" v="1267" actId="1076"/>
          <ac:graphicFrameMkLst>
            <pc:docMk/>
            <pc:sldMk cId="337773872" sldId="2147475236"/>
            <ac:graphicFrameMk id="8" creationId="{4CCBF129-15E5-9C21-10DC-3737E0A8633A}"/>
          </ac:graphicFrameMkLst>
        </pc:graphicFrameChg>
      </pc:sldChg>
      <pc:sldChg chg="modSp new mod">
        <pc:chgData name="Montes Becerril Aaron Alejandro" userId="b0b3874d-8632-42ec-8a5c-557935174de6" providerId="ADAL" clId="{0138878F-FACA-4B0F-A67C-FEB278B4D60C}" dt="2024-11-14T19:19:06.990" v="1256"/>
        <pc:sldMkLst>
          <pc:docMk/>
          <pc:sldMk cId="2010805738" sldId="2147475246"/>
        </pc:sldMkLst>
        <pc:spChg chg="mod">
          <ac:chgData name="Montes Becerril Aaron Alejandro" userId="b0b3874d-8632-42ec-8a5c-557935174de6" providerId="ADAL" clId="{0138878F-FACA-4B0F-A67C-FEB278B4D60C}" dt="2024-11-14T19:19:06.990" v="1256"/>
          <ac:spMkLst>
            <pc:docMk/>
            <pc:sldMk cId="2010805738" sldId="2147475246"/>
            <ac:spMk id="4" creationId="{5AAB9B82-B79D-4D38-D94C-B174BDA4CFDA}"/>
          </ac:spMkLst>
        </pc:spChg>
      </pc:sldChg>
      <pc:sldChg chg="modSp new mod">
        <pc:chgData name="Montes Becerril Aaron Alejandro" userId="b0b3874d-8632-42ec-8a5c-557935174de6" providerId="ADAL" clId="{0138878F-FACA-4B0F-A67C-FEB278B4D60C}" dt="2024-11-14T19:29:41.103" v="1264"/>
        <pc:sldMkLst>
          <pc:docMk/>
          <pc:sldMk cId="1649090044" sldId="2147475247"/>
        </pc:sldMkLst>
        <pc:spChg chg="mod">
          <ac:chgData name="Montes Becerril Aaron Alejandro" userId="b0b3874d-8632-42ec-8a5c-557935174de6" providerId="ADAL" clId="{0138878F-FACA-4B0F-A67C-FEB278B4D60C}" dt="2024-11-14T19:29:41.103" v="1264"/>
          <ac:spMkLst>
            <pc:docMk/>
            <pc:sldMk cId="1649090044" sldId="2147475247"/>
            <ac:spMk id="2" creationId="{A8E8BAD1-BD0D-E4FC-B17A-63C730EB6F11}"/>
          </ac:spMkLst>
        </pc:spChg>
        <pc:spChg chg="mod">
          <ac:chgData name="Montes Becerril Aaron Alejandro" userId="b0b3874d-8632-42ec-8a5c-557935174de6" providerId="ADAL" clId="{0138878F-FACA-4B0F-A67C-FEB278B4D60C}" dt="2024-11-14T19:20:58.222" v="1263" actId="20577"/>
          <ac:spMkLst>
            <pc:docMk/>
            <pc:sldMk cId="1649090044" sldId="2147475247"/>
            <ac:spMk id="4" creationId="{4C314E05-423F-B623-029D-3E0AD36567E0}"/>
          </ac:spMkLst>
        </pc:spChg>
      </pc:sldChg>
    </pc:docChg>
  </pc:docChgLst>
  <pc:docChgLst>
    <pc:chgData name="Montes Becerril Aaron Alejandro" userId="S::aaron.montes@oxxo.com::b0b3874d-8632-42ec-8a5c-557935174de6" providerId="AD" clId="Web-{BB55F931-757C-D2EB-E6F1-4632F74AED6D}"/>
    <pc:docChg chg="modSld">
      <pc:chgData name="Montes Becerril Aaron Alejandro" userId="S::aaron.montes@oxxo.com::b0b3874d-8632-42ec-8a5c-557935174de6" providerId="AD" clId="Web-{BB55F931-757C-D2EB-E6F1-4632F74AED6D}" dt="2024-12-09T16:04:58.844" v="12" actId="20577"/>
      <pc:docMkLst>
        <pc:docMk/>
      </pc:docMkLst>
      <pc:sldChg chg="modSp">
        <pc:chgData name="Montes Becerril Aaron Alejandro" userId="S::aaron.montes@oxxo.com::b0b3874d-8632-42ec-8a5c-557935174de6" providerId="AD" clId="Web-{BB55F931-757C-D2EB-E6F1-4632F74AED6D}" dt="2024-12-09T16:04:58.844" v="12" actId="20577"/>
        <pc:sldMkLst>
          <pc:docMk/>
          <pc:sldMk cId="3363814691" sldId="2147475230"/>
        </pc:sldMkLst>
        <pc:spChg chg="mod">
          <ac:chgData name="Montes Becerril Aaron Alejandro" userId="S::aaron.montes@oxxo.com::b0b3874d-8632-42ec-8a5c-557935174de6" providerId="AD" clId="Web-{BB55F931-757C-D2EB-E6F1-4632F74AED6D}" dt="2024-12-09T16:04:58.844" v="12" actId="20577"/>
          <ac:spMkLst>
            <pc:docMk/>
            <pc:sldMk cId="3363814691" sldId="2147475230"/>
            <ac:spMk id="2" creationId="{E445FEE0-295E-F661-EE79-097F82F6C54E}"/>
          </ac:spMkLst>
        </pc:spChg>
      </pc:sldChg>
      <pc:sldChg chg="modSp">
        <pc:chgData name="Montes Becerril Aaron Alejandro" userId="S::aaron.montes@oxxo.com::b0b3874d-8632-42ec-8a5c-557935174de6" providerId="AD" clId="Web-{BB55F931-757C-D2EB-E6F1-4632F74AED6D}" dt="2024-12-09T15:52:10.146" v="11" actId="20577"/>
        <pc:sldMkLst>
          <pc:docMk/>
          <pc:sldMk cId="649396993" sldId="2147475252"/>
        </pc:sldMkLst>
        <pc:spChg chg="mod">
          <ac:chgData name="Montes Becerril Aaron Alejandro" userId="S::aaron.montes@oxxo.com::b0b3874d-8632-42ec-8a5c-557935174de6" providerId="AD" clId="Web-{BB55F931-757C-D2EB-E6F1-4632F74AED6D}" dt="2024-12-09T15:52:10.146" v="11" actId="20577"/>
          <ac:spMkLst>
            <pc:docMk/>
            <pc:sldMk cId="649396993" sldId="2147475252"/>
            <ac:spMk id="2" creationId="{E445FEE0-295E-F661-EE79-097F82F6C54E}"/>
          </ac:spMkLst>
        </pc:spChg>
      </pc:sldChg>
    </pc:docChg>
  </pc:docChgLst>
  <pc:docChgLst>
    <pc:chgData name="Ramirez Franco Luis Giovanni" userId="5f3b2eb7-0b52-459b-86bc-8918a908ac69" providerId="ADAL" clId="{89E923D4-FDB8-499D-8E2D-FF43A22BCAE9}"/>
    <pc:docChg chg="undo custSel delSld modSld">
      <pc:chgData name="Ramirez Franco Luis Giovanni" userId="5f3b2eb7-0b52-459b-86bc-8918a908ac69" providerId="ADAL" clId="{89E923D4-FDB8-499D-8E2D-FF43A22BCAE9}" dt="2024-11-14T19:55:03.703" v="1035" actId="33524"/>
      <pc:docMkLst>
        <pc:docMk/>
      </pc:docMkLst>
      <pc:sldChg chg="modSp mod">
        <pc:chgData name="Ramirez Franco Luis Giovanni" userId="5f3b2eb7-0b52-459b-86bc-8918a908ac69" providerId="ADAL" clId="{89E923D4-FDB8-499D-8E2D-FF43A22BCAE9}" dt="2024-11-14T19:45:46.753" v="947" actId="20577"/>
        <pc:sldMkLst>
          <pc:docMk/>
          <pc:sldMk cId="2792906751" sldId="471"/>
        </pc:sldMkLst>
        <pc:spChg chg="mod">
          <ac:chgData name="Ramirez Franco Luis Giovanni" userId="5f3b2eb7-0b52-459b-86bc-8918a908ac69" providerId="ADAL" clId="{89E923D4-FDB8-499D-8E2D-FF43A22BCAE9}" dt="2024-11-14T19:45:46.753" v="947" actId="20577"/>
          <ac:spMkLst>
            <pc:docMk/>
            <pc:sldMk cId="2792906751" sldId="471"/>
            <ac:spMk id="4" creationId="{9AB1C6E4-F9A8-A16F-4898-28B9FF1E786F}"/>
          </ac:spMkLst>
        </pc:spChg>
      </pc:sldChg>
      <pc:sldChg chg="modSp mod">
        <pc:chgData name="Ramirez Franco Luis Giovanni" userId="5f3b2eb7-0b52-459b-86bc-8918a908ac69" providerId="ADAL" clId="{89E923D4-FDB8-499D-8E2D-FF43A22BCAE9}" dt="2024-11-14T19:28:34.202" v="918" actId="1076"/>
        <pc:sldMkLst>
          <pc:docMk/>
          <pc:sldMk cId="1991888624" sldId="472"/>
        </pc:sldMkLst>
        <pc:picChg chg="mod">
          <ac:chgData name="Ramirez Franco Luis Giovanni" userId="5f3b2eb7-0b52-459b-86bc-8918a908ac69" providerId="ADAL" clId="{89E923D4-FDB8-499D-8E2D-FF43A22BCAE9}" dt="2024-11-14T19:28:34.202" v="918" actId="1076"/>
          <ac:picMkLst>
            <pc:docMk/>
            <pc:sldMk cId="1991888624" sldId="472"/>
            <ac:picMk id="6" creationId="{C1FB3D42-DEFD-50CD-A1F1-6DF161E5866D}"/>
          </ac:picMkLst>
        </pc:picChg>
      </pc:sldChg>
      <pc:sldChg chg="addSp delSp modSp mod">
        <pc:chgData name="Ramirez Franco Luis Giovanni" userId="5f3b2eb7-0b52-459b-86bc-8918a908ac69" providerId="ADAL" clId="{89E923D4-FDB8-499D-8E2D-FF43A22BCAE9}" dt="2024-11-14T18:54:10.553" v="250" actId="1076"/>
        <pc:sldMkLst>
          <pc:docMk/>
          <pc:sldMk cId="337773872" sldId="2147475236"/>
        </pc:sldMkLst>
        <pc:spChg chg="mod">
          <ac:chgData name="Ramirez Franco Luis Giovanni" userId="5f3b2eb7-0b52-459b-86bc-8918a908ac69" providerId="ADAL" clId="{89E923D4-FDB8-499D-8E2D-FF43A22BCAE9}" dt="2024-11-14T18:50:09.870" v="141" actId="20577"/>
          <ac:spMkLst>
            <pc:docMk/>
            <pc:sldMk cId="337773872" sldId="2147475236"/>
            <ac:spMk id="2" creationId="{9D8E97CF-B5F7-3A36-0382-69FD7F2C6E19}"/>
          </ac:spMkLst>
        </pc:spChg>
        <pc:spChg chg="del mod">
          <ac:chgData name="Ramirez Franco Luis Giovanni" userId="5f3b2eb7-0b52-459b-86bc-8918a908ac69" providerId="ADAL" clId="{89E923D4-FDB8-499D-8E2D-FF43A22BCAE9}" dt="2024-11-14T18:47:14.044" v="8" actId="478"/>
          <ac:spMkLst>
            <pc:docMk/>
            <pc:sldMk cId="337773872" sldId="2147475236"/>
            <ac:spMk id="4" creationId="{24827D61-719E-6794-84F0-DD0BF14BBB24}"/>
          </ac:spMkLst>
        </pc:spChg>
        <pc:spChg chg="add mod">
          <ac:chgData name="Ramirez Franco Luis Giovanni" userId="5f3b2eb7-0b52-459b-86bc-8918a908ac69" providerId="ADAL" clId="{89E923D4-FDB8-499D-8E2D-FF43A22BCAE9}" dt="2024-11-14T18:51:30.075" v="242" actId="1076"/>
          <ac:spMkLst>
            <pc:docMk/>
            <pc:sldMk cId="337773872" sldId="2147475236"/>
            <ac:spMk id="7" creationId="{BDF768BF-9BFD-0247-6F1D-303CA3DBBE02}"/>
          </ac:spMkLst>
        </pc:spChg>
        <pc:spChg chg="add mod">
          <ac:chgData name="Ramirez Franco Luis Giovanni" userId="5f3b2eb7-0b52-459b-86bc-8918a908ac69" providerId="ADAL" clId="{89E923D4-FDB8-499D-8E2D-FF43A22BCAE9}" dt="2024-11-14T18:54:10.553" v="250" actId="1076"/>
          <ac:spMkLst>
            <pc:docMk/>
            <pc:sldMk cId="337773872" sldId="2147475236"/>
            <ac:spMk id="9" creationId="{2D166CED-CF13-BB31-C668-34B26FFF659E}"/>
          </ac:spMkLst>
        </pc:spChg>
        <pc:graphicFrameChg chg="add mod">
          <ac:chgData name="Ramirez Franco Luis Giovanni" userId="5f3b2eb7-0b52-459b-86bc-8918a908ac69" providerId="ADAL" clId="{89E923D4-FDB8-499D-8E2D-FF43A22BCAE9}" dt="2024-11-14T18:53:25.653" v="247" actId="1076"/>
          <ac:graphicFrameMkLst>
            <pc:docMk/>
            <pc:sldMk cId="337773872" sldId="2147475236"/>
            <ac:graphicFrameMk id="8" creationId="{4CCBF129-15E5-9C21-10DC-3737E0A8633A}"/>
          </ac:graphicFrameMkLst>
        </pc:graphicFrameChg>
        <pc:picChg chg="add mod">
          <ac:chgData name="Ramirez Franco Luis Giovanni" userId="5f3b2eb7-0b52-459b-86bc-8918a908ac69" providerId="ADAL" clId="{89E923D4-FDB8-499D-8E2D-FF43A22BCAE9}" dt="2024-11-14T18:51:35.668" v="245" actId="1076"/>
          <ac:picMkLst>
            <pc:docMk/>
            <pc:sldMk cId="337773872" sldId="2147475236"/>
            <ac:picMk id="1026" creationId="{A94DD2A8-C28D-B484-F624-B1C0512D99EA}"/>
          </ac:picMkLst>
        </pc:picChg>
      </pc:sldChg>
      <pc:sldChg chg="modSp mod">
        <pc:chgData name="Ramirez Franco Luis Giovanni" userId="5f3b2eb7-0b52-459b-86bc-8918a908ac69" providerId="ADAL" clId="{89E923D4-FDB8-499D-8E2D-FF43A22BCAE9}" dt="2024-11-14T19:55:03.703" v="1035" actId="33524"/>
        <pc:sldMkLst>
          <pc:docMk/>
          <pc:sldMk cId="1436391163" sldId="2147475242"/>
        </pc:sldMkLst>
        <pc:spChg chg="mod">
          <ac:chgData name="Ramirez Franco Luis Giovanni" userId="5f3b2eb7-0b52-459b-86bc-8918a908ac69" providerId="ADAL" clId="{89E923D4-FDB8-499D-8E2D-FF43A22BCAE9}" dt="2024-11-14T19:55:03.703" v="1035" actId="33524"/>
          <ac:spMkLst>
            <pc:docMk/>
            <pc:sldMk cId="1436391163" sldId="2147475242"/>
            <ac:spMk id="4" creationId="{9AB1C6E4-F9A8-A16F-4898-28B9FF1E786F}"/>
          </ac:spMkLst>
        </pc:spChg>
        <pc:spChg chg="mod">
          <ac:chgData name="Ramirez Franco Luis Giovanni" userId="5f3b2eb7-0b52-459b-86bc-8918a908ac69" providerId="ADAL" clId="{89E923D4-FDB8-499D-8E2D-FF43A22BCAE9}" dt="2024-11-14T19:54:22.604" v="1034" actId="20577"/>
          <ac:spMkLst>
            <pc:docMk/>
            <pc:sldMk cId="1436391163" sldId="2147475242"/>
            <ac:spMk id="5" creationId="{F99A1A98-F17A-0C8B-1BD9-FD75642A3162}"/>
          </ac:spMkLst>
        </pc:spChg>
      </pc:sldChg>
      <pc:sldChg chg="modSp del mod">
        <pc:chgData name="Ramirez Franco Luis Giovanni" userId="5f3b2eb7-0b52-459b-86bc-8918a908ac69" providerId="ADAL" clId="{89E923D4-FDB8-499D-8E2D-FF43A22BCAE9}" dt="2024-11-14T19:26:57.359" v="912" actId="47"/>
        <pc:sldMkLst>
          <pc:docMk/>
          <pc:sldMk cId="2010805738" sldId="2147475246"/>
        </pc:sldMkLst>
        <pc:spChg chg="mod">
          <ac:chgData name="Ramirez Franco Luis Giovanni" userId="5f3b2eb7-0b52-459b-86bc-8918a908ac69" providerId="ADAL" clId="{89E923D4-FDB8-499D-8E2D-FF43A22BCAE9}" dt="2024-11-14T19:25:36.290" v="911" actId="120"/>
          <ac:spMkLst>
            <pc:docMk/>
            <pc:sldMk cId="2010805738" sldId="2147475246"/>
            <ac:spMk id="4" creationId="{5AAB9B82-B79D-4D38-D94C-B174BDA4CFDA}"/>
          </ac:spMkLst>
        </pc:spChg>
      </pc:sldChg>
      <pc:sldChg chg="addSp modSp mod">
        <pc:chgData name="Ramirez Franco Luis Giovanni" userId="5f3b2eb7-0b52-459b-86bc-8918a908ac69" providerId="ADAL" clId="{89E923D4-FDB8-499D-8E2D-FF43A22BCAE9}" dt="2024-11-14T19:45:42.176" v="944" actId="20577"/>
        <pc:sldMkLst>
          <pc:docMk/>
          <pc:sldMk cId="1649090044" sldId="2147475247"/>
        </pc:sldMkLst>
        <pc:spChg chg="mod">
          <ac:chgData name="Ramirez Franco Luis Giovanni" userId="5f3b2eb7-0b52-459b-86bc-8918a908ac69" providerId="ADAL" clId="{89E923D4-FDB8-499D-8E2D-FF43A22BCAE9}" dt="2024-11-14T19:45:42.176" v="944" actId="20577"/>
          <ac:spMkLst>
            <pc:docMk/>
            <pc:sldMk cId="1649090044" sldId="2147475247"/>
            <ac:spMk id="4" creationId="{4C314E05-423F-B623-029D-3E0AD36567E0}"/>
          </ac:spMkLst>
        </pc:spChg>
        <pc:spChg chg="add mod">
          <ac:chgData name="Ramirez Franco Luis Giovanni" userId="5f3b2eb7-0b52-459b-86bc-8918a908ac69" providerId="ADAL" clId="{89E923D4-FDB8-499D-8E2D-FF43A22BCAE9}" dt="2024-11-14T19:28:44.004" v="919"/>
          <ac:spMkLst>
            <pc:docMk/>
            <pc:sldMk cId="1649090044" sldId="2147475247"/>
            <ac:spMk id="5" creationId="{2C001E1D-071D-C021-3508-2C481F73BA37}"/>
          </ac:spMkLst>
        </pc:spChg>
        <pc:picChg chg="add mod">
          <ac:chgData name="Ramirez Franco Luis Giovanni" userId="5f3b2eb7-0b52-459b-86bc-8918a908ac69" providerId="ADAL" clId="{89E923D4-FDB8-499D-8E2D-FF43A22BCAE9}" dt="2024-11-14T19:28:44.004" v="919"/>
          <ac:picMkLst>
            <pc:docMk/>
            <pc:sldMk cId="1649090044" sldId="2147475247"/>
            <ac:picMk id="6" creationId="{B89733C7-7071-0B94-EA64-40FAA2EF3E4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2A5D78-FA1C-F34F-B1AB-D2C7CB4FACF7}" type="datetime1">
              <a:rPr lang="es-US" smtClean="0"/>
              <a:pPr>
                <a:defRPr/>
              </a:pPr>
              <a:t>5/23/2025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E983CEA-9103-A740-B884-DA042F9B230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916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2D26A64-E8B3-D348-AF3F-FA075FF2F9F4}" type="datetime1">
              <a:rPr lang="es-US" smtClean="0"/>
              <a:pPr>
                <a:defRPr/>
              </a:pPr>
              <a:t>5/23/2025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noProof="0"/>
              <a:t>Click to edit Master text styles</a:t>
            </a:r>
          </a:p>
          <a:p>
            <a:pPr lvl="1"/>
            <a:r>
              <a:rPr lang="es-ES_tradnl" noProof="0"/>
              <a:t>Second level</a:t>
            </a:r>
          </a:p>
          <a:p>
            <a:pPr lvl="2"/>
            <a:r>
              <a:rPr lang="es-ES_tradnl" noProof="0"/>
              <a:t>Third level</a:t>
            </a:r>
          </a:p>
          <a:p>
            <a:pPr lvl="3"/>
            <a:r>
              <a:rPr lang="es-ES_tradnl" noProof="0"/>
              <a:t>Fourth level</a:t>
            </a:r>
          </a:p>
          <a:p>
            <a:pPr lvl="4"/>
            <a:r>
              <a:rPr lang="es-ES_tradnl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055C782-445A-BF46-A0B6-BB16E465EE6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13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857F9A9-ADC3-404E-B76C-208283141D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749718" y="2387084"/>
            <a:ext cx="5076000" cy="369332"/>
          </a:xfrm>
          <a:prstGeom prst="rect">
            <a:avLst/>
          </a:prstGeom>
        </p:spPr>
        <p:txBody>
          <a:bodyPr vert="horz" wrap="square" anchor="ctr" anchorCtr="0">
            <a:spAutoFit/>
          </a:bodyPr>
          <a:lstStyle>
            <a:lvl1pPr algn="ctr">
              <a:defRPr sz="18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4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12429"/>
            <a:ext cx="6480000" cy="58340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59DBC-E59A-064C-BA88-35FC96E8C5B3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B99E5AD-7E29-B34B-AF88-EC4C19743E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1004400"/>
            <a:ext cx="8229600" cy="3600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01140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8E1D6A4-EEFF-5041-B14D-A5F49A1AD1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D8EB7D6-DE72-DF4A-A692-648C81273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040" y="2387084"/>
            <a:ext cx="5076000" cy="369332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>
              <a:defRPr lang="es-ES_tradnl" sz="1800" dirty="0">
                <a:solidFill>
                  <a:srgbClr val="53565A"/>
                </a:solidFill>
              </a:defRPr>
            </a:lvl1pPr>
          </a:lstStyle>
          <a:p>
            <a:pPr lvl="0" algn="ctr"/>
            <a:r>
              <a:rPr lang="es-ES"/>
              <a:t>Haga clic para modificar el estilo de título del patrón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67480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1D3DF98-B818-5B4B-9B8A-3B025F9E5E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545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8A737FB-94E9-9341-883B-C612AF4CFAA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199" y="112429"/>
            <a:ext cx="6480000" cy="583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53565A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A42CD861-BAE9-BF4B-B8AE-E2E6B9DB4095}" type="slidenum">
              <a:rPr lang="es-MX" smtClean="0"/>
              <a:pPr>
                <a:defRPr/>
              </a:pPr>
              <a:t>‹Nº›</a:t>
            </a:fld>
            <a:endParaRPr lang="es-MX"/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1439917-5D51-B948-A913-6FEEEE8CB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04400"/>
            <a:ext cx="8229600" cy="36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0F53E4C-B11D-294F-9116-A785BD9ACB3D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094805" y="263926"/>
            <a:ext cx="530846" cy="27897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52CA5B7-8E6B-991B-6D90-AB263DFA240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4059238" y="4927600"/>
            <a:ext cx="10541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s-419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OXXO | Uso Interno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43" r:id="rId2"/>
    <p:sldLayoutId id="2147483799" r:id="rId3"/>
    <p:sldLayoutId id="2147483798" r:id="rId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bg1"/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404040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404040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404040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404040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840E27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840E27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840E27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840E27"/>
          </a:solidFill>
          <a:latin typeface="Arial" charset="0"/>
          <a:ea typeface="ＭＳ Ｐゴシック" charset="0"/>
        </a:defRPr>
      </a:lvl9pPr>
    </p:titleStyle>
    <p:bodyStyle>
      <a:lvl1pPr marL="179388" indent="-179388" algn="just" rtl="0" eaLnBrk="1" fontAlgn="base" hangingPunct="1">
        <a:spcBef>
          <a:spcPts val="336"/>
        </a:spcBef>
        <a:spcAft>
          <a:spcPct val="0"/>
        </a:spcAft>
        <a:buClr>
          <a:srgbClr val="E22726"/>
        </a:buClr>
        <a:buSzPct val="100000"/>
        <a:buFont typeface="Wingdings" pitchFamily="2" charset="2"/>
        <a:buChar char="§"/>
        <a:defRPr sz="1400" kern="1200">
          <a:solidFill>
            <a:schemeClr val="tx1"/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1pPr>
      <a:lvl2pPr marL="447675" indent="-268288" algn="just" rtl="0" eaLnBrk="1" fontAlgn="base" hangingPunct="1">
        <a:spcBef>
          <a:spcPts val="336"/>
        </a:spcBef>
        <a:spcAft>
          <a:spcPct val="0"/>
        </a:spcAft>
        <a:buClr>
          <a:srgbClr val="E22726"/>
        </a:buClr>
        <a:buFont typeface="Arial" charset="0"/>
        <a:buChar char="–"/>
        <a:defRPr sz="1400" kern="1200">
          <a:solidFill>
            <a:schemeClr val="tx1"/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2pPr>
      <a:lvl3pPr marL="715963" indent="-268288" algn="just" rtl="0" eaLnBrk="1" fontAlgn="base" hangingPunct="1">
        <a:spcBef>
          <a:spcPts val="336"/>
        </a:spcBef>
        <a:spcAft>
          <a:spcPct val="0"/>
        </a:spcAft>
        <a:buClr>
          <a:srgbClr val="E22726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3pPr>
      <a:lvl4pPr marL="985838" indent="-269875" algn="just" rtl="0" eaLnBrk="1" fontAlgn="base" hangingPunct="1">
        <a:spcBef>
          <a:spcPts val="336"/>
        </a:spcBef>
        <a:spcAft>
          <a:spcPct val="0"/>
        </a:spcAft>
        <a:buClr>
          <a:srgbClr val="E22726"/>
        </a:buClr>
        <a:buSzPct val="90000"/>
        <a:buFont typeface="Lucida Grande" charset="0"/>
        <a:buChar char="&gt;"/>
        <a:defRPr sz="1400" kern="1200">
          <a:solidFill>
            <a:schemeClr val="tx1"/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4pPr>
      <a:lvl5pPr marL="1254125" indent="-268288" algn="just" rtl="0" eaLnBrk="1" fontAlgn="base" hangingPunct="1">
        <a:spcBef>
          <a:spcPts val="336"/>
        </a:spcBef>
        <a:spcAft>
          <a:spcPct val="0"/>
        </a:spcAft>
        <a:buClr>
          <a:srgbClr val="E22726"/>
        </a:buClr>
        <a:buSzPct val="60000"/>
        <a:buFont typeface="Wingdings" charset="2"/>
        <a:buChar char="u"/>
        <a:defRPr sz="1400" kern="1200">
          <a:solidFill>
            <a:schemeClr val="tx1"/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EB3F17BC-5310-CB91-7079-3BD292E11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606" y="-237324"/>
            <a:ext cx="2874437" cy="2221156"/>
          </a:xfrm>
          <a:prstGeom prst="rect">
            <a:avLst/>
          </a:prstGeom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88DFACFD-8074-7D3C-502B-A7D5D18BC768}"/>
              </a:ext>
            </a:extLst>
          </p:cNvPr>
          <p:cNvSpPr txBox="1">
            <a:spLocks/>
          </p:cNvSpPr>
          <p:nvPr/>
        </p:nvSpPr>
        <p:spPr bwMode="auto">
          <a:xfrm>
            <a:off x="0" y="2025444"/>
            <a:ext cx="7812634" cy="109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bg1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04040"/>
                </a:solidFill>
                <a:latin typeface="Arial" charset="0"/>
                <a:ea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04040"/>
                </a:solidFill>
                <a:latin typeface="Arial" charset="0"/>
                <a:ea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04040"/>
                </a:solidFill>
                <a:latin typeface="Arial" charset="0"/>
                <a:ea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04040"/>
                </a:solidFill>
                <a:latin typeface="Arial" charset="0"/>
                <a:ea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840E27"/>
                </a:solidFill>
                <a:latin typeface="Arial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840E27"/>
                </a:solidFill>
                <a:latin typeface="Arial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840E27"/>
                </a:solidFill>
                <a:latin typeface="Arial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840E27"/>
                </a:solidFill>
                <a:latin typeface="Arial" charset="0"/>
                <a:ea typeface="ＭＳ Ｐゴシック" charset="0"/>
              </a:defRPr>
            </a:lvl9pPr>
          </a:lstStyle>
          <a:p>
            <a:pPr algn="l">
              <a:spcBef>
                <a:spcPts val="600"/>
              </a:spcBef>
            </a:pPr>
            <a:r>
              <a:rPr lang="es-MX" sz="4000" dirty="0"/>
              <a:t>FEMSA Proximidad &amp; Salud</a:t>
            </a:r>
          </a:p>
          <a:p>
            <a:pPr algn="l">
              <a:spcBef>
                <a:spcPts val="600"/>
              </a:spcBef>
            </a:pPr>
            <a:r>
              <a:rPr lang="es-MX" sz="2000" dirty="0"/>
              <a:t>IT Data &amp; </a:t>
            </a:r>
            <a:r>
              <a:rPr lang="es-MX" sz="2000" dirty="0" err="1"/>
              <a:t>Analytics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010830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425AEC-7657-D3A9-0EB7-1A18021A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040" y="2340919"/>
            <a:ext cx="5076000" cy="461665"/>
          </a:xfrm>
        </p:spPr>
        <p:txBody>
          <a:bodyPr/>
          <a:lstStyle/>
          <a:p>
            <a:r>
              <a:rPr lang="es-MX" sz="2400" dirty="0"/>
              <a:t>Premios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76316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45FEE0-295E-F661-EE79-097F82F6C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616BF7C-870A-3F5A-2DC5-14134CB95C76}"/>
              </a:ext>
            </a:extLst>
          </p:cNvPr>
          <p:cNvSpPr/>
          <p:nvPr/>
        </p:nvSpPr>
        <p:spPr>
          <a:xfrm>
            <a:off x="8013214" y="215549"/>
            <a:ext cx="663115" cy="369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7" name="Imagen 6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4611536F-ACCB-BF10-F3E9-851F57013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4623" y="144011"/>
            <a:ext cx="663115" cy="512407"/>
          </a:xfrm>
          <a:prstGeom prst="rect">
            <a:avLst/>
          </a:prstGeom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id="{30382702-C804-5C76-5632-6A5938545EB9}"/>
              </a:ext>
            </a:extLst>
          </p:cNvPr>
          <p:cNvGrpSpPr/>
          <p:nvPr/>
        </p:nvGrpSpPr>
        <p:grpSpPr>
          <a:xfrm>
            <a:off x="7542057" y="2468731"/>
            <a:ext cx="1678780" cy="2237865"/>
            <a:chOff x="3321844" y="1062547"/>
            <a:chExt cx="1678780" cy="2237865"/>
          </a:xfrm>
        </p:grpSpPr>
        <p:pic>
          <p:nvPicPr>
            <p:cNvPr id="1032" name="Picture 8" descr="nuevo icono de caja sorpresa, estilo de dibujos animados 14253392 ...">
              <a:extLst>
                <a:ext uri="{FF2B5EF4-FFF2-40B4-BE49-F238E27FC236}">
                  <a16:creationId xmlns:a16="http://schemas.microsoft.com/office/drawing/2014/main" id="{A132AA56-F32C-9B46-B49C-7704B0FE80C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677" b="94323" l="10000" r="91979">
                          <a14:foregroundMark x1="38073" y1="91927" x2="64740" y2="92500"/>
                          <a14:foregroundMark x1="89010" y1="92760" x2="92083" y2="89740"/>
                          <a14:foregroundMark x1="69167" y1="60573" x2="77292" y2="53438"/>
                          <a14:foregroundMark x1="77292" y1="53438" x2="78906" y2="52656"/>
                          <a14:foregroundMark x1="45417" y1="94323" x2="45417" y2="94323"/>
                          <a14:foregroundMark x1="42344" y1="35417" x2="42344" y2="35417"/>
                          <a14:foregroundMark x1="40833" y1="15677" x2="40833" y2="15677"/>
                          <a14:foregroundMark x1="61927" y1="18906" x2="61927" y2="18906"/>
                          <a14:foregroundMark x1="60417" y1="36406" x2="60417" y2="36406"/>
                          <a14:foregroundMark x1="68177" y1="31094" x2="68177" y2="31094"/>
                          <a14:foregroundMark x1="53333" y1="16250" x2="53333" y2="16250"/>
                          <a14:foregroundMark x1="69583" y1="17344" x2="69583" y2="17344"/>
                          <a14:foregroundMark x1="54427" y1="39427" x2="54427" y2="39427"/>
                          <a14:foregroundMark x1="48906" y1="32760" x2="48906" y2="32760"/>
                          <a14:foregroundMark x1="53177" y1="26250" x2="53177" y2="26250"/>
                          <a14:foregroundMark x1="64010" y1="22500" x2="64010" y2="22500"/>
                          <a14:foregroundMark x1="75990" y1="40000" x2="75990" y2="40000"/>
                          <a14:foregroundMark x1="69583" y1="39010" x2="69583" y2="39010"/>
                          <a14:foregroundMark x1="55000" y1="10260" x2="55000" y2="10260"/>
                          <a14:foregroundMark x1="39740" y1="5677" x2="39740" y2="567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83" t="2800"/>
            <a:stretch/>
          </p:blipFill>
          <p:spPr bwMode="auto">
            <a:xfrm>
              <a:off x="3321844" y="1062547"/>
              <a:ext cx="1678780" cy="22378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cono Oxxo Png PNG Image | Transparent PNG Free Download on SeekPNG">
              <a:extLst>
                <a:ext uri="{FF2B5EF4-FFF2-40B4-BE49-F238E27FC236}">
                  <a16:creationId xmlns:a16="http://schemas.microsoft.com/office/drawing/2014/main" id="{3D40EF09-AD41-B07F-FF73-0A74F12FAB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86" t="10682" r="18810" b="11363"/>
            <a:stretch/>
          </p:blipFill>
          <p:spPr bwMode="auto">
            <a:xfrm>
              <a:off x="3442070" y="2449409"/>
              <a:ext cx="922760" cy="466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4" name="Picture 10" descr="Jecoo Audífonos Inalámbricos Bluetooth 5.1 Auriculares Inalámbricos ...">
            <a:extLst>
              <a:ext uri="{FF2B5EF4-FFF2-40B4-BE49-F238E27FC236}">
                <a16:creationId xmlns:a16="http://schemas.microsoft.com/office/drawing/2014/main" id="{C656465A-AAE9-B39A-B627-F5E5DBB80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369" y="2860788"/>
            <a:ext cx="1529801" cy="171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BC2A77C3-762D-5E6D-F946-0B0BF59D23DF}"/>
              </a:ext>
            </a:extLst>
          </p:cNvPr>
          <p:cNvSpPr/>
          <p:nvPr/>
        </p:nvSpPr>
        <p:spPr>
          <a:xfrm>
            <a:off x="6331508" y="3937640"/>
            <a:ext cx="133955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Muestra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CE1859F9-E2A5-C829-9CF2-7B733D600340}"/>
              </a:ext>
            </a:extLst>
          </p:cNvPr>
          <p:cNvGrpSpPr/>
          <p:nvPr/>
        </p:nvGrpSpPr>
        <p:grpSpPr>
          <a:xfrm>
            <a:off x="4551237" y="1642691"/>
            <a:ext cx="1678780" cy="2237865"/>
            <a:chOff x="3321844" y="1062547"/>
            <a:chExt cx="1678780" cy="2237865"/>
          </a:xfrm>
        </p:grpSpPr>
        <p:pic>
          <p:nvPicPr>
            <p:cNvPr id="9" name="Picture 8" descr="nuevo icono de caja sorpresa, estilo de dibujos animados 14253392 ...">
              <a:extLst>
                <a:ext uri="{FF2B5EF4-FFF2-40B4-BE49-F238E27FC236}">
                  <a16:creationId xmlns:a16="http://schemas.microsoft.com/office/drawing/2014/main" id="{5B6673C8-30C7-1A6B-AEE0-2C1EDEF39A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677" b="94323" l="10000" r="91979">
                          <a14:foregroundMark x1="38073" y1="91927" x2="64740" y2="92500"/>
                          <a14:foregroundMark x1="89010" y1="92760" x2="92083" y2="89740"/>
                          <a14:foregroundMark x1="69167" y1="60573" x2="77292" y2="53438"/>
                          <a14:foregroundMark x1="77292" y1="53438" x2="78906" y2="52656"/>
                          <a14:foregroundMark x1="45417" y1="94323" x2="45417" y2="94323"/>
                          <a14:foregroundMark x1="42344" y1="35417" x2="42344" y2="35417"/>
                          <a14:foregroundMark x1="40833" y1="15677" x2="40833" y2="15677"/>
                          <a14:foregroundMark x1="61927" y1="18906" x2="61927" y2="18906"/>
                          <a14:foregroundMark x1="60417" y1="36406" x2="60417" y2="36406"/>
                          <a14:foregroundMark x1="68177" y1="31094" x2="68177" y2="31094"/>
                          <a14:foregroundMark x1="53333" y1="16250" x2="53333" y2="16250"/>
                          <a14:foregroundMark x1="69583" y1="17344" x2="69583" y2="17344"/>
                          <a14:foregroundMark x1="54427" y1="39427" x2="54427" y2="39427"/>
                          <a14:foregroundMark x1="48906" y1="32760" x2="48906" y2="32760"/>
                          <a14:foregroundMark x1="53177" y1="26250" x2="53177" y2="26250"/>
                          <a14:foregroundMark x1="64010" y1="22500" x2="64010" y2="22500"/>
                          <a14:foregroundMark x1="75990" y1="40000" x2="75990" y2="40000"/>
                          <a14:foregroundMark x1="69583" y1="39010" x2="69583" y2="39010"/>
                          <a14:foregroundMark x1="55000" y1="10260" x2="55000" y2="10260"/>
                          <a14:foregroundMark x1="39740" y1="5677" x2="39740" y2="567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83" t="2800"/>
            <a:stretch/>
          </p:blipFill>
          <p:spPr bwMode="auto">
            <a:xfrm>
              <a:off x="3321844" y="1062547"/>
              <a:ext cx="1678780" cy="22378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Icono Oxxo Png PNG Image | Transparent PNG Free Download on SeekPNG">
              <a:extLst>
                <a:ext uri="{FF2B5EF4-FFF2-40B4-BE49-F238E27FC236}">
                  <a16:creationId xmlns:a16="http://schemas.microsoft.com/office/drawing/2014/main" id="{2D10D5C3-A343-60DE-FFC1-3DE49F617F8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86" t="10682" r="18810" b="11363"/>
            <a:stretch/>
          </p:blipFill>
          <p:spPr bwMode="auto">
            <a:xfrm>
              <a:off x="3442070" y="2449409"/>
              <a:ext cx="922760" cy="466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6" name="Picture 12" descr="Amazon Echo Dot Alexa 5ta Generación Negro | RadioShack México">
            <a:extLst>
              <a:ext uri="{FF2B5EF4-FFF2-40B4-BE49-F238E27FC236}">
                <a16:creationId xmlns:a16="http://schemas.microsoft.com/office/drawing/2014/main" id="{D2FD2410-6F8B-7764-5076-F70953B68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404" y="2275851"/>
            <a:ext cx="1585090" cy="158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D9DBEFEB-50D2-6812-26D9-A1491DD35937}"/>
              </a:ext>
            </a:extLst>
          </p:cNvPr>
          <p:cNvSpPr/>
          <p:nvPr/>
        </p:nvSpPr>
        <p:spPr>
          <a:xfrm>
            <a:off x="2999419" y="2919168"/>
            <a:ext cx="157507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Muestra</a:t>
            </a:r>
          </a:p>
        </p:txBody>
      </p:sp>
      <p:pic>
        <p:nvPicPr>
          <p:cNvPr id="1038" name="Picture 14" descr="Apple iPad 9na Generación – Valrobcell">
            <a:extLst>
              <a:ext uri="{FF2B5EF4-FFF2-40B4-BE49-F238E27FC236}">
                <a16:creationId xmlns:a16="http://schemas.microsoft.com/office/drawing/2014/main" id="{E8E0FA04-E6C4-A3B8-8403-EDF97382A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67" y="1142878"/>
            <a:ext cx="1650260" cy="165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o 11">
            <a:extLst>
              <a:ext uri="{FF2B5EF4-FFF2-40B4-BE49-F238E27FC236}">
                <a16:creationId xmlns:a16="http://schemas.microsoft.com/office/drawing/2014/main" id="{90FC7592-BA3D-369B-B4D7-67FCAE5EA48D}"/>
              </a:ext>
            </a:extLst>
          </p:cNvPr>
          <p:cNvGrpSpPr/>
          <p:nvPr/>
        </p:nvGrpSpPr>
        <p:grpSpPr>
          <a:xfrm>
            <a:off x="1560414" y="695835"/>
            <a:ext cx="1678780" cy="2237865"/>
            <a:chOff x="3321844" y="1062547"/>
            <a:chExt cx="1678780" cy="2237865"/>
          </a:xfrm>
        </p:grpSpPr>
        <p:pic>
          <p:nvPicPr>
            <p:cNvPr id="13" name="Picture 8" descr="nuevo icono de caja sorpresa, estilo de dibujos animados 14253392 ...">
              <a:extLst>
                <a:ext uri="{FF2B5EF4-FFF2-40B4-BE49-F238E27FC236}">
                  <a16:creationId xmlns:a16="http://schemas.microsoft.com/office/drawing/2014/main" id="{1B8A1E26-6B0D-42E0-86FD-49473755C5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677" b="94323" l="10000" r="91979">
                          <a14:foregroundMark x1="38073" y1="91927" x2="64740" y2="92500"/>
                          <a14:foregroundMark x1="89010" y1="92760" x2="92083" y2="89740"/>
                          <a14:foregroundMark x1="69167" y1="60573" x2="77292" y2="53438"/>
                          <a14:foregroundMark x1="77292" y1="53438" x2="78906" y2="52656"/>
                          <a14:foregroundMark x1="45417" y1="94323" x2="45417" y2="94323"/>
                          <a14:foregroundMark x1="42344" y1="35417" x2="42344" y2="35417"/>
                          <a14:foregroundMark x1="40833" y1="15677" x2="40833" y2="15677"/>
                          <a14:foregroundMark x1="61927" y1="18906" x2="61927" y2="18906"/>
                          <a14:foregroundMark x1="60417" y1="36406" x2="60417" y2="36406"/>
                          <a14:foregroundMark x1="68177" y1="31094" x2="68177" y2="31094"/>
                          <a14:foregroundMark x1="53333" y1="16250" x2="53333" y2="16250"/>
                          <a14:foregroundMark x1="69583" y1="17344" x2="69583" y2="17344"/>
                          <a14:foregroundMark x1="54427" y1="39427" x2="54427" y2="39427"/>
                          <a14:foregroundMark x1="48906" y1="32760" x2="48906" y2="32760"/>
                          <a14:foregroundMark x1="53177" y1="26250" x2="53177" y2="26250"/>
                          <a14:foregroundMark x1="64010" y1="22500" x2="64010" y2="22500"/>
                          <a14:foregroundMark x1="75990" y1="40000" x2="75990" y2="40000"/>
                          <a14:foregroundMark x1="69583" y1="39010" x2="69583" y2="39010"/>
                          <a14:foregroundMark x1="55000" y1="10260" x2="55000" y2="10260"/>
                          <a14:foregroundMark x1="39740" y1="5677" x2="39740" y2="567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83" t="2800"/>
            <a:stretch/>
          </p:blipFill>
          <p:spPr bwMode="auto">
            <a:xfrm>
              <a:off x="3321844" y="1062547"/>
              <a:ext cx="1678780" cy="22378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6" descr="Icono Oxxo Png PNG Image | Transparent PNG Free Download on SeekPNG">
              <a:extLst>
                <a:ext uri="{FF2B5EF4-FFF2-40B4-BE49-F238E27FC236}">
                  <a16:creationId xmlns:a16="http://schemas.microsoft.com/office/drawing/2014/main" id="{9A36B96A-DBD2-98A6-45CE-40C4CD6ED2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86" t="10682" r="18810" b="11363"/>
            <a:stretch/>
          </p:blipFill>
          <p:spPr bwMode="auto">
            <a:xfrm>
              <a:off x="3442070" y="2449409"/>
              <a:ext cx="922760" cy="466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Rectángulo 14">
            <a:extLst>
              <a:ext uri="{FF2B5EF4-FFF2-40B4-BE49-F238E27FC236}">
                <a16:creationId xmlns:a16="http://schemas.microsoft.com/office/drawing/2014/main" id="{BE58C0C7-31B1-C5C9-CECC-53CB33581996}"/>
              </a:ext>
            </a:extLst>
          </p:cNvPr>
          <p:cNvSpPr/>
          <p:nvPr/>
        </p:nvSpPr>
        <p:spPr>
          <a:xfrm>
            <a:off x="213467" y="2801880"/>
            <a:ext cx="282160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1er Lugar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E45B926-66BB-63A8-CE31-6C2FE2453B3A}"/>
              </a:ext>
            </a:extLst>
          </p:cNvPr>
          <p:cNvSpPr/>
          <p:nvPr/>
        </p:nvSpPr>
        <p:spPr>
          <a:xfrm>
            <a:off x="3204287" y="3711335"/>
            <a:ext cx="282160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2do Lugar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C80EA8B-3043-5BDB-2D3C-1489C0F11D73}"/>
              </a:ext>
            </a:extLst>
          </p:cNvPr>
          <p:cNvSpPr/>
          <p:nvPr/>
        </p:nvSpPr>
        <p:spPr>
          <a:xfrm>
            <a:off x="6080753" y="4486109"/>
            <a:ext cx="282160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3er Lugar</a:t>
            </a:r>
          </a:p>
        </p:txBody>
      </p:sp>
    </p:spTree>
    <p:extLst>
      <p:ext uri="{BB962C8B-B14F-4D97-AF65-F5344CB8AC3E}">
        <p14:creationId xmlns:p14="http://schemas.microsoft.com/office/powerpoint/2010/main" val="4053973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5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927A3377-1C04-E782-8950-6F8475B84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299" y="1480890"/>
            <a:ext cx="2823402" cy="218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952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425AEC-7657-D3A9-0EB7-1A18021A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040" y="2340919"/>
            <a:ext cx="5076000" cy="461665"/>
          </a:xfrm>
        </p:spPr>
        <p:txBody>
          <a:bodyPr/>
          <a:lstStyle/>
          <a:p>
            <a:r>
              <a:rPr lang="es-MX" sz="2400" dirty="0"/>
              <a:t>Datos disponibles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8608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45FEE0-295E-F661-EE79-097F82F6C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Calibri"/>
                <a:ea typeface="ＭＳ Ｐゴシック"/>
                <a:cs typeface="Calibri"/>
              </a:rPr>
              <a:t>Diccionario de Datos</a:t>
            </a:r>
            <a:endParaRPr lang="es-MX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616BF7C-870A-3F5A-2DC5-14134CB95C76}"/>
              </a:ext>
            </a:extLst>
          </p:cNvPr>
          <p:cNvSpPr/>
          <p:nvPr/>
        </p:nvSpPr>
        <p:spPr>
          <a:xfrm>
            <a:off x="8013214" y="215549"/>
            <a:ext cx="663115" cy="369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7" name="Imagen 6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4611536F-ACCB-BF10-F3E9-851F57013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4623" y="144011"/>
            <a:ext cx="663115" cy="512407"/>
          </a:xfrm>
          <a:prstGeom prst="rect">
            <a:avLst/>
          </a:prstGeom>
        </p:spPr>
      </p:pic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FE3EB8B3-4F2D-079E-E70F-5FA881B95B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7194905"/>
              </p:ext>
            </p:extLst>
          </p:nvPr>
        </p:nvGraphicFramePr>
        <p:xfrm>
          <a:off x="252412" y="992982"/>
          <a:ext cx="8639175" cy="382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8639157" imgH="3829247" progId="Excel.Sheet.12">
                  <p:embed/>
                </p:oleObj>
              </mc:Choice>
              <mc:Fallback>
                <p:oleObj name="Worksheet" r:id="rId3" imgW="8639157" imgH="3829247" progId="Excel.Sheet.12">
                  <p:embed/>
                  <p:pic>
                    <p:nvPicPr>
                      <p:cNvPr id="8" name="Objeto 7">
                        <a:extLst>
                          <a:ext uri="{FF2B5EF4-FFF2-40B4-BE49-F238E27FC236}">
                            <a16:creationId xmlns:a16="http://schemas.microsoft.com/office/drawing/2014/main" id="{FE3EB8B3-4F2D-079E-E70F-5FA881B95B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2412" y="992982"/>
                        <a:ext cx="8639175" cy="3829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7881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425AEC-7657-D3A9-0EB7-1A18021A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040" y="2340919"/>
            <a:ext cx="5076000" cy="461665"/>
          </a:xfrm>
        </p:spPr>
        <p:txBody>
          <a:bodyPr/>
          <a:lstStyle/>
          <a:p>
            <a:r>
              <a:rPr lang="es-MX" sz="2400" dirty="0"/>
              <a:t>¿Quiénes somos?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7942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45FEE0-295E-F661-EE79-097F82F6C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Calibri"/>
                <a:ea typeface="ＭＳ Ｐゴシック"/>
                <a:cs typeface="Calibri"/>
              </a:rPr>
              <a:t>¿Quiénes somos?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616BF7C-870A-3F5A-2DC5-14134CB95C76}"/>
              </a:ext>
            </a:extLst>
          </p:cNvPr>
          <p:cNvSpPr/>
          <p:nvPr/>
        </p:nvSpPr>
        <p:spPr>
          <a:xfrm>
            <a:off x="8013214" y="215549"/>
            <a:ext cx="663115" cy="369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7" name="Imagen 6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4611536F-ACCB-BF10-F3E9-851F57013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4623" y="144011"/>
            <a:ext cx="663115" cy="512407"/>
          </a:xfrm>
          <a:prstGeom prst="rect">
            <a:avLst/>
          </a:prstGeom>
        </p:spPr>
      </p:pic>
      <p:sp>
        <p:nvSpPr>
          <p:cNvPr id="29" name="Marcador de contenido 3">
            <a:extLst>
              <a:ext uri="{FF2B5EF4-FFF2-40B4-BE49-F238E27FC236}">
                <a16:creationId xmlns:a16="http://schemas.microsoft.com/office/drawing/2014/main" id="{2760DF0F-E194-450E-9084-7E30CDFCDE3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02819" y="921413"/>
            <a:ext cx="7295990" cy="1438578"/>
          </a:xfrm>
        </p:spPr>
        <p:txBody>
          <a:bodyPr anchor="t"/>
          <a:lstStyle/>
          <a:p>
            <a:pPr marL="0" indent="0" algn="l">
              <a:buNone/>
            </a:pPr>
            <a:r>
              <a:rPr lang="es-ES" sz="1600" i="0" dirty="0">
                <a:solidFill>
                  <a:srgbClr val="161616"/>
                </a:solidFill>
                <a:effectLst/>
                <a:latin typeface="+mn-lt"/>
              </a:rPr>
              <a:t>Somos una empresa que genera valor económico y social en los países donde tenemos presencia.</a:t>
            </a:r>
            <a:r>
              <a:rPr lang="es-MX" sz="1600" i="0" dirty="0">
                <a:solidFill>
                  <a:srgbClr val="161616"/>
                </a:solidFill>
                <a:effectLst/>
                <a:latin typeface="+mn-lt"/>
              </a:rPr>
              <a:t>​</a:t>
            </a:r>
            <a:endParaRPr lang="es-ES" sz="1600" dirty="0">
              <a:solidFill>
                <a:srgbClr val="161616"/>
              </a:solidFill>
              <a:latin typeface="+mn-lt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4C4833C-A71C-F2D8-0DEE-464E1FF93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477" y="1509291"/>
            <a:ext cx="5213045" cy="324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632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45FEE0-295E-F661-EE79-097F82F6C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Calibri"/>
                <a:ea typeface="ＭＳ Ｐゴシック"/>
                <a:cs typeface="Calibri"/>
              </a:rPr>
              <a:t>¿Quiénes somos?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616BF7C-870A-3F5A-2DC5-14134CB95C76}"/>
              </a:ext>
            </a:extLst>
          </p:cNvPr>
          <p:cNvSpPr/>
          <p:nvPr/>
        </p:nvSpPr>
        <p:spPr>
          <a:xfrm>
            <a:off x="8013214" y="215549"/>
            <a:ext cx="663115" cy="369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7" name="Imagen 6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4611536F-ACCB-BF10-F3E9-851F57013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4623" y="144011"/>
            <a:ext cx="663115" cy="51240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C632131-F9D7-29DD-E30D-AF402851C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199" y="1113019"/>
            <a:ext cx="5391602" cy="314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754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45FEE0-295E-F661-EE79-097F82F6C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>
                <a:latin typeface="Calibri"/>
                <a:ea typeface="ＭＳ Ｐゴシック"/>
                <a:cs typeface="Calibri"/>
              </a:rPr>
              <a:t>Information</a:t>
            </a:r>
            <a:r>
              <a:rPr lang="es-MX" dirty="0">
                <a:latin typeface="Calibri"/>
                <a:ea typeface="ＭＳ Ｐゴシック"/>
                <a:cs typeface="Calibri"/>
              </a:rPr>
              <a:t> and </a:t>
            </a:r>
            <a:r>
              <a:rPr lang="es-MX" dirty="0" err="1">
                <a:latin typeface="Calibri"/>
                <a:ea typeface="ＭＳ Ｐゴシック"/>
                <a:cs typeface="Calibri"/>
              </a:rPr>
              <a:t>Managment</a:t>
            </a:r>
            <a:r>
              <a:rPr lang="es-MX" dirty="0">
                <a:latin typeface="Calibri"/>
                <a:ea typeface="ＭＳ Ｐゴシック"/>
                <a:cs typeface="Calibri"/>
              </a:rPr>
              <a:t> </a:t>
            </a:r>
            <a:r>
              <a:rPr lang="es-MX" dirty="0" err="1">
                <a:latin typeface="Calibri"/>
                <a:ea typeface="ＭＳ Ｐゴシック"/>
                <a:cs typeface="Calibri"/>
              </a:rPr>
              <a:t>Analytics</a:t>
            </a:r>
            <a:r>
              <a:rPr lang="es-MX" dirty="0">
                <a:latin typeface="Calibri"/>
                <a:ea typeface="ＭＳ Ｐゴシック"/>
                <a:cs typeface="Calibri"/>
              </a:rPr>
              <a:t> (IMA)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616BF7C-870A-3F5A-2DC5-14134CB95C76}"/>
              </a:ext>
            </a:extLst>
          </p:cNvPr>
          <p:cNvSpPr/>
          <p:nvPr/>
        </p:nvSpPr>
        <p:spPr>
          <a:xfrm>
            <a:off x="8013214" y="215549"/>
            <a:ext cx="663115" cy="369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7" name="Imagen 6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4611536F-ACCB-BF10-F3E9-851F57013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4623" y="144011"/>
            <a:ext cx="663115" cy="512407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146DE31E-7C00-8B2F-602C-A63CCAE23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2" y="939641"/>
            <a:ext cx="7686675" cy="358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14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425AEC-7657-D3A9-0EB7-1A18021A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040" y="2202419"/>
            <a:ext cx="5076000" cy="738664"/>
          </a:xfrm>
        </p:spPr>
        <p:txBody>
          <a:bodyPr/>
          <a:lstStyle/>
          <a:p>
            <a:r>
              <a:rPr lang="es-MX" sz="2400" dirty="0"/>
              <a:t>Reto</a:t>
            </a:r>
            <a:br>
              <a:rPr lang="es-MX" dirty="0"/>
            </a:br>
            <a:r>
              <a:rPr lang="es-ES" dirty="0"/>
              <a:t> </a:t>
            </a:r>
            <a:r>
              <a:rPr lang="es-MX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Descubrimiento de nuevos puntos de venta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10097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XXO® | Quiénes Somos">
            <a:extLst>
              <a:ext uri="{FF2B5EF4-FFF2-40B4-BE49-F238E27FC236}">
                <a16:creationId xmlns:a16="http://schemas.microsoft.com/office/drawing/2014/main" id="{3489DD11-A255-10A8-D9EB-262876085E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2"/>
          <a:stretch/>
        </p:blipFill>
        <p:spPr bwMode="auto">
          <a:xfrm>
            <a:off x="0" y="821531"/>
            <a:ext cx="5443042" cy="432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445FEE0-295E-F661-EE79-097F82F6C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Calibri"/>
                <a:ea typeface="ＭＳ Ｐゴシック"/>
                <a:cs typeface="Calibri"/>
              </a:rPr>
              <a:t>Contexto</a:t>
            </a:r>
            <a:endParaRPr lang="es-MX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616BF7C-870A-3F5A-2DC5-14134CB95C76}"/>
              </a:ext>
            </a:extLst>
          </p:cNvPr>
          <p:cNvSpPr/>
          <p:nvPr/>
        </p:nvSpPr>
        <p:spPr>
          <a:xfrm>
            <a:off x="8013214" y="215549"/>
            <a:ext cx="663115" cy="369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7" name="Imagen 6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4611536F-ACCB-BF10-F3E9-851F57013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623" y="144011"/>
            <a:ext cx="663115" cy="512407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A3F60D09-37D8-BCE9-C6C7-A4332E60A54B}"/>
              </a:ext>
            </a:extLst>
          </p:cNvPr>
          <p:cNvSpPr/>
          <p:nvPr/>
        </p:nvSpPr>
        <p:spPr>
          <a:xfrm>
            <a:off x="0" y="821531"/>
            <a:ext cx="5443042" cy="432196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2803DE3-97DB-9AE0-0A5F-0BBB63769EB4}"/>
              </a:ext>
            </a:extLst>
          </p:cNvPr>
          <p:cNvSpPr txBox="1"/>
          <p:nvPr/>
        </p:nvSpPr>
        <p:spPr>
          <a:xfrm>
            <a:off x="3722181" y="1251126"/>
            <a:ext cx="53361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La cadena de tiendas de proximidad </a:t>
            </a: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OXXO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es el corazón de nuestra División Proximidad.</a:t>
            </a:r>
          </a:p>
          <a:p>
            <a:pPr lvl="1"/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Año con año trabajamos por </a:t>
            </a: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estar cerca de nuestros clientes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con una extensa oferta de productos y servicios de calidad que les sean útiles y faciliten su vida.</a:t>
            </a:r>
          </a:p>
          <a:p>
            <a:pPr lvl="1"/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Por lo cual, la ubicación de las tiendas es esencial para asegurar el éxito de tienda</a:t>
            </a:r>
          </a:p>
        </p:txBody>
      </p:sp>
    </p:spTree>
    <p:extLst>
      <p:ext uri="{BB962C8B-B14F-4D97-AF65-F5344CB8AC3E}">
        <p14:creationId xmlns:p14="http://schemas.microsoft.com/office/powerpoint/2010/main" val="1071315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45FEE0-295E-F661-EE79-097F82F6C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Calibri"/>
                <a:ea typeface="ＭＳ Ｐゴシック"/>
                <a:cs typeface="Calibri"/>
              </a:rPr>
              <a:t>Objetivo</a:t>
            </a:r>
            <a:endParaRPr lang="es-MX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616BF7C-870A-3F5A-2DC5-14134CB95C76}"/>
              </a:ext>
            </a:extLst>
          </p:cNvPr>
          <p:cNvSpPr/>
          <p:nvPr/>
        </p:nvSpPr>
        <p:spPr>
          <a:xfrm>
            <a:off x="8013214" y="215549"/>
            <a:ext cx="663115" cy="369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7" name="Imagen 6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4611536F-ACCB-BF10-F3E9-851F57013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4623" y="144011"/>
            <a:ext cx="663115" cy="51240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2803DE3-97DB-9AE0-0A5F-0BBB63769EB4}"/>
              </a:ext>
            </a:extLst>
          </p:cNvPr>
          <p:cNvSpPr txBox="1"/>
          <p:nvPr/>
        </p:nvSpPr>
        <p:spPr>
          <a:xfrm>
            <a:off x="371742" y="957633"/>
            <a:ext cx="80788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Desarrollar un </a:t>
            </a: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modelo de predicción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que a partir de una ubicación (latitud/longitud) </a:t>
            </a: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determine si una tienda Oxxo 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tiene alto potencial de </a:t>
            </a: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éxito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, es decir, cumpla con su meta de venta. </a:t>
            </a:r>
          </a:p>
          <a:p>
            <a:pPr algn="l"/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Generar un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-Page del cumplimiento actual de las tiendas.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Desarrollar un modelo de predicción que reciba una ubicación (latitud y longitud) y ciertas características y generé una métrica que ayude a determinar si el punto potencial tiene alto potencial de éxito.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Obtener un asertividad mayor al 80% en un grupo de tiendas adicionales que evaluará el modelo.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¿Qué sugerencias o consideraciones podrían hacer para llevar este modelo a otros negocios (tiendas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bara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caffenio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, farmacias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Yza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, etc.)? </a:t>
            </a:r>
          </a:p>
        </p:txBody>
      </p:sp>
    </p:spTree>
    <p:extLst>
      <p:ext uri="{BB962C8B-B14F-4D97-AF65-F5344CB8AC3E}">
        <p14:creationId xmlns:p14="http://schemas.microsoft.com/office/powerpoint/2010/main" val="3488216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45FEE0-295E-F661-EE79-097F82F6C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Calibri"/>
                <a:ea typeface="ＭＳ Ｐゴシック"/>
                <a:cs typeface="Calibri"/>
              </a:rPr>
              <a:t>Datos disponibles</a:t>
            </a:r>
            <a:endParaRPr lang="es-MX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616BF7C-870A-3F5A-2DC5-14134CB95C76}"/>
              </a:ext>
            </a:extLst>
          </p:cNvPr>
          <p:cNvSpPr/>
          <p:nvPr/>
        </p:nvSpPr>
        <p:spPr>
          <a:xfrm>
            <a:off x="8013214" y="215549"/>
            <a:ext cx="663115" cy="369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7" name="Imagen 6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4611536F-ACCB-BF10-F3E9-851F57013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4623" y="144011"/>
            <a:ext cx="663115" cy="51240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2803DE3-97DB-9AE0-0A5F-0BBB63769EB4}"/>
              </a:ext>
            </a:extLst>
          </p:cNvPr>
          <p:cNvSpPr txBox="1"/>
          <p:nvPr/>
        </p:nvSpPr>
        <p:spPr>
          <a:xfrm>
            <a:off x="371742" y="957633"/>
            <a:ext cx="80788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Los datos que se usarán para cumplir con el reto son los siguientes.  </a:t>
            </a:r>
          </a:p>
          <a:p>
            <a:pPr algn="l"/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Catálogo de tiendas (+900 tiendas) con su ubicación, características internas y su entorno y su meta de venta. De una región de México.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Información de venta mensual total de los últimos 2 años.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Se entregarán en formato CSV</a:t>
            </a:r>
          </a:p>
          <a:p>
            <a:pPr algn="l"/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Se incentiva a complementar con información externa pública como censos poblacionales, actividad económica o sociodemográficos. </a:t>
            </a:r>
          </a:p>
        </p:txBody>
      </p:sp>
    </p:spTree>
    <p:extLst>
      <p:ext uri="{BB962C8B-B14F-4D97-AF65-F5344CB8AC3E}">
        <p14:creationId xmlns:p14="http://schemas.microsoft.com/office/powerpoint/2010/main" val="974684875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">
  <a:themeElements>
    <a:clrScheme name="OXXO">
      <a:dk1>
        <a:srgbClr val="000000"/>
      </a:dk1>
      <a:lt1>
        <a:srgbClr val="FFFFFF"/>
      </a:lt1>
      <a:dk2>
        <a:srgbClr val="E4E6E4"/>
      </a:dk2>
      <a:lt2>
        <a:srgbClr val="FFFFFF"/>
      </a:lt2>
      <a:accent1>
        <a:srgbClr val="E22726"/>
      </a:accent1>
      <a:accent2>
        <a:srgbClr val="FEAB01"/>
      </a:accent2>
      <a:accent3>
        <a:srgbClr val="97999B"/>
      </a:accent3>
      <a:accent4>
        <a:srgbClr val="FF575D"/>
      </a:accent4>
      <a:accent5>
        <a:srgbClr val="F58854"/>
      </a:accent5>
      <a:accent6>
        <a:srgbClr val="52565A"/>
      </a:accent6>
      <a:hlink>
        <a:srgbClr val="000000"/>
      </a:hlink>
      <a:folHlink>
        <a:srgbClr val="53565A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dirty="0" err="1" smtClean="0"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aster_oxxo01" id="{C8B6C2B7-B3A4-4E40-8BCA-3A6D832BD0F1}" vid="{C72E2AD2-6BEB-7949-8F45-C65D620664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11F8E78F13F4848A4DE3033F360C23F" ma:contentTypeVersion="4" ma:contentTypeDescription="Crear nuevo documento." ma:contentTypeScope="" ma:versionID="e3b9ee8670123897802d7cc8afef90ed">
  <xsd:schema xmlns:xsd="http://www.w3.org/2001/XMLSchema" xmlns:xs="http://www.w3.org/2001/XMLSchema" xmlns:p="http://schemas.microsoft.com/office/2006/metadata/properties" xmlns:ns2="7af75d4c-b29c-4384-a5bf-5fd79b6deeae" targetNamespace="http://schemas.microsoft.com/office/2006/metadata/properties" ma:root="true" ma:fieldsID="64f54ac7c5bd983fe8e68f0bd371fdc3" ns2:_="">
    <xsd:import namespace="7af75d4c-b29c-4384-a5bf-5fd79b6dee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f75d4c-b29c-4384-a5bf-5fd79b6dee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25D7EA9-30C4-459C-AB09-01C072114CB5}">
  <ds:schemaRefs>
    <ds:schemaRef ds:uri="7af75d4c-b29c-4384-a5bf-5fd79b6deea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C3B6A8D-4547-4B97-9C9B-857277BBA7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73FD08-4405-4C14-8885-6B46FDDFCE98}">
  <ds:schemaRefs>
    <ds:schemaRef ds:uri="7af75d4c-b29c-4384-a5bf-5fd79b6deea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08c64559-49c6-47cf-865f-da0233616f0f}" enabled="1" method="Standard" siteId="{66f9ab85-de1a-40d4-b7bb-21565ad57cce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master_oxxo01</Template>
  <TotalTime>240</TotalTime>
  <Words>332</Words>
  <Application>Microsoft Office PowerPoint</Application>
  <PresentationFormat>Presentación en pantalla (16:9)</PresentationFormat>
  <Paragraphs>38</Paragraphs>
  <Slides>14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Aptos</vt:lpstr>
      <vt:lpstr>Arial</vt:lpstr>
      <vt:lpstr>Calibri</vt:lpstr>
      <vt:lpstr>Lucida Grande</vt:lpstr>
      <vt:lpstr>Wingdings</vt:lpstr>
      <vt:lpstr>Master</vt:lpstr>
      <vt:lpstr>Worksheet</vt:lpstr>
      <vt:lpstr>Presentación de PowerPoint</vt:lpstr>
      <vt:lpstr>¿Quiénes somos?</vt:lpstr>
      <vt:lpstr>¿Quiénes somos?</vt:lpstr>
      <vt:lpstr>¿Quiénes somos?</vt:lpstr>
      <vt:lpstr>Information and Managment Analytics (IMA)</vt:lpstr>
      <vt:lpstr>Reto  Descubrimiento de nuevos puntos de venta</vt:lpstr>
      <vt:lpstr>Contexto</vt:lpstr>
      <vt:lpstr>Objetivo</vt:lpstr>
      <vt:lpstr>Datos disponibles</vt:lpstr>
      <vt:lpstr>Premios</vt:lpstr>
      <vt:lpstr>Presentación de PowerPoint</vt:lpstr>
      <vt:lpstr>Presentación de PowerPoint</vt:lpstr>
      <vt:lpstr>Datos disponibles</vt:lpstr>
      <vt:lpstr>Diccionario de Datos</vt:lpstr>
    </vt:vector>
  </TitlesOfParts>
  <Company>Cadena Comercial Oxxo, S.A. de C.V.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Operativo Funcional</dc:title>
  <dc:creator>Garza Sada Lorena</dc:creator>
  <cp:lastModifiedBy>Garcia Reyes Cristobal Enrique</cp:lastModifiedBy>
  <cp:revision>1</cp:revision>
  <cp:lastPrinted>2020-05-29T18:36:51Z</cp:lastPrinted>
  <dcterms:created xsi:type="dcterms:W3CDTF">2021-10-28T14:31:22Z</dcterms:created>
  <dcterms:modified xsi:type="dcterms:W3CDTF">2025-05-24T04:34:48Z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0x010100211F8E78F13F4848A4DE3033F360C23F</vt:lpwstr>
  </property>
  <property fmtid="{D5CDD505-2E9C-101B-9397-08002B2CF9AE}" pid="3" name="ClassificationContentMarkingFooterLocations">
    <vt:lpwstr>Master:7</vt:lpwstr>
  </property>
  <property fmtid="{D5CDD505-2E9C-101B-9397-08002B2CF9AE}" pid="4" name="ClassificationContentMarkingFooterText">
    <vt:lpwstr>OXXO | Uso Interno</vt:lpwstr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xd_Signature">
    <vt:bool>false</vt:bool>
  </property>
</Properties>
</file>