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1" r:id="rId6"/>
    <p:sldId id="264" r:id="rId7"/>
    <p:sldId id="268" r:id="rId8"/>
    <p:sldId id="267" r:id="rId9"/>
    <p:sldId id="265" r:id="rId10"/>
    <p:sldId id="266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867"/>
    <a:srgbClr val="1C3A40"/>
    <a:srgbClr val="144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9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30269CC2-8DD6-4402-82F3-18F164A732F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ru-RU" noProof="0"/>
            <a:t>Популяризация кинематографа</a:t>
          </a:r>
          <a:endParaRPr lang="ru-RU" noProof="0" dirty="0"/>
        </a:p>
      </dgm:t>
    </dgm:pt>
    <dgm:pt modelId="{4A8A3B18-A3DE-475C-8BF1-FB4B84DDA43B}" type="parTrans" cxnId="{813C1BD6-5A4A-43F4-8BF7-0645F72381AA}">
      <dgm:prSet/>
      <dgm:spPr/>
      <dgm:t>
        <a:bodyPr rtlCol="0"/>
        <a:lstStyle/>
        <a:p>
          <a:pPr rtl="0"/>
          <a:endParaRPr lang="ru-RU" noProof="0" dirty="0"/>
        </a:p>
      </dgm:t>
    </dgm:pt>
    <dgm:pt modelId="{2DAA2C1D-14F6-4BCA-B047-0B53ADD46F43}" type="sibTrans" cxnId="{813C1BD6-5A4A-43F4-8BF7-0645F72381AA}">
      <dgm:prSet/>
      <dgm:spPr/>
      <dgm:t>
        <a:bodyPr rtlCol="0"/>
        <a:lstStyle/>
        <a:p>
          <a:pPr rtl="0"/>
          <a:endParaRPr lang="ru-RU" noProof="0" dirty="0"/>
        </a:p>
      </dgm:t>
    </dgm:pt>
    <dgm:pt modelId="{2B87ECDB-C552-42F6-9B52-6548A18B206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ru-RU" noProof="0"/>
            <a:t>Упрощение получения интересующего контента</a:t>
          </a:r>
          <a:endParaRPr lang="ru-RU" noProof="0" dirty="0"/>
        </a:p>
      </dgm:t>
    </dgm:pt>
    <dgm:pt modelId="{0DC560D9-C62C-41BA-8D68-CB78933BFF0C}" type="parTrans" cxnId="{91AFA996-5E3B-401C-B400-E70DBD4A4AB6}">
      <dgm:prSet/>
      <dgm:spPr/>
      <dgm:t>
        <a:bodyPr rtlCol="0"/>
        <a:lstStyle/>
        <a:p>
          <a:pPr rtl="0"/>
          <a:endParaRPr lang="ru-RU" noProof="0" dirty="0"/>
        </a:p>
      </dgm:t>
    </dgm:pt>
    <dgm:pt modelId="{80EFB54F-1AC8-40D9-981D-4C85160A5799}" type="sibTrans" cxnId="{91AFA996-5E3B-401C-B400-E70DBD4A4AB6}">
      <dgm:prSet/>
      <dgm:spPr/>
      <dgm:t>
        <a:bodyPr rtlCol="0"/>
        <a:lstStyle/>
        <a:p>
          <a:pPr rtl="0"/>
          <a:endParaRPr lang="ru-RU" noProof="0" dirty="0"/>
        </a:p>
      </dgm:t>
    </dgm:pt>
    <dgm:pt modelId="{419DF63C-9792-4EF5-9125-1EEF4D07C33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ru-RU" noProof="0"/>
            <a:t>Поднятие навыков разработки</a:t>
          </a:r>
          <a:endParaRPr lang="ru-RU" noProof="0" dirty="0"/>
        </a:p>
      </dgm:t>
    </dgm:pt>
    <dgm:pt modelId="{2B95E8EF-82FE-4F54-970D-D55C9AD8EC00}" type="parTrans" cxnId="{024B121E-3EE5-42C9-97D1-5E0D27C29DC3}">
      <dgm:prSet/>
      <dgm:spPr/>
      <dgm:t>
        <a:bodyPr rtlCol="0"/>
        <a:lstStyle/>
        <a:p>
          <a:pPr rtl="0"/>
          <a:endParaRPr lang="ru-RU" noProof="0" dirty="0"/>
        </a:p>
      </dgm:t>
    </dgm:pt>
    <dgm:pt modelId="{EA8773AB-BB82-4BF6-944E-80CD2086CE93}" type="sibTrans" cxnId="{024B121E-3EE5-42C9-97D1-5E0D27C29DC3}">
      <dgm:prSet/>
      <dgm:spPr/>
      <dgm:t>
        <a:bodyPr rtlCol="0"/>
        <a:lstStyle/>
        <a:p>
          <a:pPr rtl="0"/>
          <a:endParaRPr lang="ru-RU" noProof="0" dirty="0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3"/>
      <dgm:spPr>
        <a:prstGeom prst="rect">
          <a:avLst/>
        </a:prstGeom>
      </dgm:spPr>
    </dgm:pt>
    <dgm:pt modelId="{B52E1101-E263-4511-8D8F-5A215C912C41}" type="pres">
      <dgm:prSet presAssocID="{30269CC2-8DD6-4402-82F3-18F164A732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Видеокамера со сплошной заливкой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3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3"/>
      <dgm:spPr>
        <a:xfrm>
          <a:off x="0" y="1249576"/>
          <a:ext cx="6791323" cy="995920"/>
        </a:xfrm>
        <a:prstGeom prst="rect">
          <a:avLst/>
        </a:prstGeom>
      </dgm:spPr>
    </dgm:pt>
    <dgm:pt modelId="{FADE9C4E-BFE3-4374-BE2C-676ED238ACF2}" type="pres">
      <dgm:prSet presAssocID="{2B87ECDB-C552-42F6-9B52-6548A18B20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Драма со сплошной заливкой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3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3"/>
      <dgm:spPr>
        <a:xfrm>
          <a:off x="0" y="2494477"/>
          <a:ext cx="6791323" cy="995920"/>
        </a:xfrm>
        <a:prstGeom prst="rect">
          <a:avLst/>
        </a:prstGeom>
      </dgm:spPr>
    </dgm:pt>
    <dgm:pt modelId="{D335376E-740A-4A47-BC5B-3381DE731CE0}" type="pres">
      <dgm:prSet presAssocID="{419DF63C-9792-4EF5-9125-1EEF4D07C3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Мозг в голове со сплошной заливкой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395F473-4B00-496B-B453-6451BF799B09}">
      <dgm:prSet custT="1"/>
      <dgm:spPr>
        <a:noFill/>
        <a:ln>
          <a:noFill/>
        </a:ln>
      </dgm:spPr>
      <dgm:t>
        <a:bodyPr rtlCol="0"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ru-RU" sz="1600" noProof="0" dirty="0">
              <a:solidFill>
                <a:schemeClr val="bg1"/>
              </a:solidFill>
            </a:rPr>
            <a:t>Процесс работы с нашими ботами является разноплановым процессом каждого пользователя. То есть каждый пользователь будет использовать ботов уникально, так как посчитает нужным он. Пользователем же нашего проекта могут быть люди часто сидящие в телеграмме, любящие кинематограф, общение с единомышленниками.</a:t>
          </a:r>
          <a:br>
            <a:rPr lang="ru-RU" sz="1600" noProof="0" dirty="0">
              <a:solidFill>
                <a:schemeClr val="bg1"/>
              </a:solidFill>
            </a:rPr>
          </a:br>
          <a:r>
            <a:rPr lang="ru-RU" sz="1600" noProof="0" dirty="0">
              <a:solidFill>
                <a:schemeClr val="bg1"/>
              </a:solidFill>
            </a:rPr>
            <a:t>	</a:t>
          </a:r>
        </a:p>
      </dgm:t>
    </dgm:pt>
    <dgm:pt modelId="{169C7AF9-916F-47C4-A9C3-3ACADEA4D272}" type="sibTrans" cxnId="{5982C12B-3881-4E5F-910B-CA265FD5E102}">
      <dgm:prSet/>
      <dgm:spPr/>
      <dgm:t>
        <a:bodyPr rtlCol="0"/>
        <a:lstStyle/>
        <a:p>
          <a:pPr rtl="0"/>
          <a:endParaRPr lang="ru-RU" sz="2800" noProof="0" dirty="0"/>
        </a:p>
      </dgm:t>
    </dgm:pt>
    <dgm:pt modelId="{9C1152B7-4D34-4CA0-9DDC-F21FD4AEAD28}" type="parTrans" cxnId="{5982C12B-3881-4E5F-910B-CA265FD5E102}">
      <dgm:prSet/>
      <dgm:spPr/>
      <dgm:t>
        <a:bodyPr rtlCol="0"/>
        <a:lstStyle/>
        <a:p>
          <a:pPr rtl="0"/>
          <a:endParaRPr lang="ru-RU" sz="2800" noProof="0" dirty="0"/>
        </a:p>
      </dgm:t>
    </dgm:pt>
    <dgm:pt modelId="{7A49DF98-867D-48FD-8C6A-11619CC54E26}">
      <dgm:prSet custT="1"/>
      <dgm:spPr>
        <a:gradFill rotWithShape="0">
          <a:gsLst>
            <a:gs pos="0">
              <a:schemeClr val="tx1">
                <a:lumMod val="85000"/>
                <a:lumOff val="15000"/>
              </a:schemeClr>
            </a:gs>
            <a:gs pos="19000">
              <a:schemeClr val="accent2">
                <a:lumMod val="50000"/>
              </a:schemeClr>
            </a:gs>
          </a:gsLst>
          <a:lin ang="12600000" scaled="0"/>
        </a:gradFill>
        <a:ln>
          <a:noFill/>
        </a:ln>
      </dgm:spPr>
      <dgm:t>
        <a:bodyPr rtlCol="0"/>
        <a:lstStyle/>
        <a:p>
          <a:pPr rtl="0"/>
          <a:r>
            <a:rPr lang="ru-RU" sz="2800" spc="-30" baseline="0" noProof="0" dirty="0">
              <a:solidFill>
                <a:schemeClr val="tx1"/>
              </a:solidFill>
            </a:rPr>
            <a:t>Рассмотрим потребителя нашего продукта:</a:t>
          </a:r>
        </a:p>
      </dgm:t>
    </dgm:pt>
    <dgm:pt modelId="{C8FD5B74-EA17-4780-8EAB-5CC8C9F831ED}" type="sibTrans" cxnId="{1514D9C3-0364-4D35-B599-B493CBB9F80D}">
      <dgm:prSet/>
      <dgm:spPr/>
      <dgm:t>
        <a:bodyPr rtlCol="0"/>
        <a:lstStyle/>
        <a:p>
          <a:pPr rtl="0"/>
          <a:endParaRPr lang="ru-RU" sz="2800" noProof="0" dirty="0"/>
        </a:p>
      </dgm:t>
    </dgm:pt>
    <dgm:pt modelId="{68E16295-5968-427D-8FEC-140904115879}" type="parTrans" cxnId="{1514D9C3-0364-4D35-B599-B493CBB9F80D}">
      <dgm:prSet/>
      <dgm:spPr/>
      <dgm:t>
        <a:bodyPr rtlCol="0"/>
        <a:lstStyle/>
        <a:p>
          <a:pPr rtl="0"/>
          <a:endParaRPr lang="ru-RU" sz="2800" noProof="0" dirty="0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X="137963" custScaleY="42591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730"/>
          <a:ext cx="6791323" cy="1709546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517137" y="385378"/>
          <a:ext cx="940250" cy="940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974526" y="730"/>
          <a:ext cx="4816796" cy="1709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927" tIns="180927" rIns="180927" bIns="180927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noProof="0"/>
            <a:t>Популяризация кинематографа</a:t>
          </a:r>
          <a:endParaRPr lang="ru-RU" sz="2500" kern="1200" noProof="0" dirty="0"/>
        </a:p>
      </dsp:txBody>
      <dsp:txXfrm>
        <a:off x="1974526" y="730"/>
        <a:ext cx="4816796" cy="1709546"/>
      </dsp:txXfrm>
    </dsp:sp>
    <dsp:sp modelId="{FA3369E0-5B38-4FDD-A9F5-22B9810A03F7}">
      <dsp:nvSpPr>
        <dsp:cNvPr id="0" name=""/>
        <dsp:cNvSpPr/>
      </dsp:nvSpPr>
      <dsp:spPr>
        <a:xfrm>
          <a:off x="0" y="2137664"/>
          <a:ext cx="6791323" cy="1709546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517137" y="2522312"/>
          <a:ext cx="940250" cy="940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974526" y="2137664"/>
          <a:ext cx="4816796" cy="1709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927" tIns="180927" rIns="180927" bIns="180927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noProof="0"/>
            <a:t>Упрощение получения интересующего контента</a:t>
          </a:r>
          <a:endParaRPr lang="ru-RU" sz="2500" kern="1200" noProof="0" dirty="0"/>
        </a:p>
      </dsp:txBody>
      <dsp:txXfrm>
        <a:off x="1974526" y="2137664"/>
        <a:ext cx="4816796" cy="1709546"/>
      </dsp:txXfrm>
    </dsp:sp>
    <dsp:sp modelId="{DB8ABDAA-976A-4A84-A3C3-277080E19DCA}">
      <dsp:nvSpPr>
        <dsp:cNvPr id="0" name=""/>
        <dsp:cNvSpPr/>
      </dsp:nvSpPr>
      <dsp:spPr>
        <a:xfrm>
          <a:off x="0" y="4274597"/>
          <a:ext cx="6791323" cy="1709546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517137" y="4659245"/>
          <a:ext cx="940250" cy="940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974526" y="4274597"/>
          <a:ext cx="4816796" cy="1709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927" tIns="180927" rIns="180927" bIns="180927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noProof="0"/>
            <a:t>Поднятие навыков разработки</a:t>
          </a:r>
          <a:endParaRPr lang="ru-RU" sz="2500" kern="1200" noProof="0" dirty="0"/>
        </a:p>
      </dsp:txBody>
      <dsp:txXfrm>
        <a:off x="1974526" y="4274597"/>
        <a:ext cx="4816796" cy="170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354437"/>
          <a:ext cx="6156323" cy="3276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ru-RU" sz="1600" kern="1200" noProof="0" dirty="0">
              <a:solidFill>
                <a:schemeClr val="bg1"/>
              </a:solidFill>
            </a:rPr>
            <a:t>Процесс работы с нашими ботами является разноплановым процессом каждого пользователя. То есть каждый пользователь будет использовать ботов уникально, так как посчитает нужным он. Пользователем же нашего проекта могут быть люди часто сидящие в телеграмме, любящие кинематограф, общение с единомышленниками.</a:t>
          </a:r>
          <a:br>
            <a:rPr lang="ru-RU" sz="1600" kern="1200" noProof="0" dirty="0">
              <a:solidFill>
                <a:schemeClr val="bg1"/>
              </a:solidFill>
            </a:rPr>
          </a:br>
          <a:r>
            <a:rPr lang="ru-RU" sz="1600" kern="1200" noProof="0" dirty="0">
              <a:solidFill>
                <a:schemeClr val="bg1"/>
              </a:solidFill>
            </a:rPr>
            <a:t>	</a:t>
          </a:r>
        </a:p>
      </dsp:txBody>
      <dsp:txXfrm>
        <a:off x="0" y="1354437"/>
        <a:ext cx="6156323" cy="3276000"/>
      </dsp:txXfrm>
    </dsp:sp>
    <dsp:sp modelId="{8EFCDC49-2431-44A7-9E88-01190BAF5B19}">
      <dsp:nvSpPr>
        <dsp:cNvPr id="0" name=""/>
        <dsp:cNvSpPr/>
      </dsp:nvSpPr>
      <dsp:spPr>
        <a:xfrm>
          <a:off x="303006" y="1496601"/>
          <a:ext cx="5852516" cy="817236"/>
        </a:xfrm>
        <a:prstGeom prst="rect">
          <a:avLst/>
        </a:prstGeom>
        <a:gradFill rotWithShape="0">
          <a:gsLst>
            <a:gs pos="0">
              <a:schemeClr val="tx1">
                <a:lumMod val="85000"/>
                <a:lumOff val="15000"/>
              </a:schemeClr>
            </a:gs>
            <a:gs pos="19000">
              <a:schemeClr val="accent2">
                <a:lumMod val="50000"/>
              </a:scheme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spc="-30" baseline="0" noProof="0" dirty="0">
              <a:solidFill>
                <a:schemeClr val="tx1"/>
              </a:solidFill>
            </a:rPr>
            <a:t>Рассмотрим потребителя нашего продукта:</a:t>
          </a:r>
        </a:p>
      </dsp:txBody>
      <dsp:txXfrm>
        <a:off x="303006" y="1496601"/>
        <a:ext cx="5852516" cy="817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Вертикальный сплошной список со значками"/>
  <dgm:desc val="Используется для отображения сверху вниз последовательности визуальных элементов, сгруппированных в фигуре, с текстом уровня 1 или уровня 1 и 2. Рекомендуется использовать значки или небольшие изображения с более длинными описания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3E4146-CF8C-4EDA-94F4-56D9D432A9BD}" type="datetime1">
              <a:rPr lang="ru-RU" smtClean="0"/>
              <a:t>22.11.2022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89B6C8-888A-401B-9F9B-D41D36B6C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5AD122-53F1-4E62-9ABB-DCD082DC0020}" type="datetime1">
              <a:rPr lang="ru-RU" noProof="0" smtClean="0"/>
              <a:t>22.11.2022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F28A1F-3E69-47E5-AE93-E7F2155A242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397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0756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54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404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0805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2533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58397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46003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286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sz="800"/>
            </a:lvl1pPr>
          </a:lstStyle>
          <a:p>
            <a:r>
              <a:rPr lang="ru-RU"/>
              <a:t>СТРАНИЦА </a:t>
            </a:r>
            <a:fld id="{4A9B5881-4007-4345-955A-79C2656F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sz="800"/>
            </a:lvl1pPr>
          </a:lstStyle>
          <a:p>
            <a:r>
              <a:rPr lang="ru-RU"/>
              <a:t>СТРАНИЦА </a:t>
            </a:r>
            <a:fld id="{4A9B5881-4007-4345-955A-79C2656F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sz="800"/>
            </a:lvl1pPr>
          </a:lstStyle>
          <a:p>
            <a:r>
              <a:rPr lang="ru-RU"/>
              <a:t>СТРАНИЦА </a:t>
            </a:r>
            <a:fld id="{4A9B5881-4007-4345-955A-79C2656F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sz="800"/>
            </a:lvl1pPr>
          </a:lstStyle>
          <a:p>
            <a:r>
              <a:rPr lang="ru-RU"/>
              <a:t>СТРАНИЦА </a:t>
            </a:r>
            <a:fld id="{4A9B5881-4007-4345-955A-79C2656F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sz="800"/>
            </a:lvl1pPr>
          </a:lstStyle>
          <a:p>
            <a:r>
              <a:rPr lang="ru-RU"/>
              <a:t>СТРАНИЦА </a:t>
            </a:r>
            <a:fld id="{4A9B5881-4007-4345-955A-79C2656F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sz="800"/>
            </a:lvl1pPr>
          </a:lstStyle>
          <a:p>
            <a:r>
              <a:rPr lang="ru-RU" noProof="0"/>
              <a:t>СТРАНИЦА </a:t>
            </a:r>
            <a:fld id="{4A9B5881-4007-4345-955A-79C2656F0C49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sz="800"/>
            </a:lvl1pPr>
          </a:lstStyle>
          <a:p>
            <a:r>
              <a:rPr lang="ru-RU"/>
              <a:t>СТРАНИЦА </a:t>
            </a:r>
            <a:fld id="{4A9B5881-4007-4345-955A-79C2656F0C4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Вставьте свою фотографию здесь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62738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sz="800"/>
            </a:lvl1pPr>
          </a:lstStyle>
          <a:p>
            <a:r>
              <a:rPr lang="ru-RU"/>
              <a:t>СТРАНИЦА </a:t>
            </a:r>
            <a:fld id="{4A9B5881-4007-4345-955A-79C2656F0C4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содержимое (широкие)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 rtl="0">
              <a:lnSpc>
                <a:spcPct val="100000"/>
              </a:lnSpc>
            </a:pPr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sz="800"/>
            </a:lvl1pPr>
          </a:lstStyle>
          <a:p>
            <a:r>
              <a:rPr lang="ru-RU"/>
              <a:t>СТРАНИЦА </a:t>
            </a:r>
            <a:fld id="{4A9B5881-4007-4345-955A-79C2656F0C4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справ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Вставьте свою фотографию здесь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303301"/>
            <a:ext cx="4695825" cy="1449216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57974" y="1825625"/>
            <a:ext cx="4695826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lvl1pPr>
              <a:defRPr sz="800"/>
            </a:lvl1pPr>
          </a:lstStyle>
          <a:p>
            <a:r>
              <a:rPr lang="ru-RU"/>
              <a:t>СТРАНИЦА </a:t>
            </a:r>
            <a:fld id="{4A9B5881-4007-4345-955A-79C2656F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содержимое — по горизонтал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sz="800"/>
            </a:lvl1pPr>
          </a:lstStyle>
          <a:p>
            <a:r>
              <a:rPr lang="ru-RU"/>
              <a:t>СТРАНИЦА </a:t>
            </a:r>
            <a:fld id="{4A9B5881-4007-4345-955A-79C2656F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— по горизонтал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 rtlCol="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 rtlCol="0"/>
          <a:lstStyle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СТРАНИЦА </a:t>
            </a:r>
            <a:fld id="{4A9B5881-4007-4345-955A-79C2656F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— по горизонтали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sz="800"/>
            </a:lvl1pPr>
          </a:lstStyle>
          <a:p>
            <a:r>
              <a:rPr lang="ru-RU"/>
              <a:t>СТРАНИЦА </a:t>
            </a:r>
            <a:fld id="{4A9B5881-4007-4345-955A-79C2656F0C49}" type="slidenum">
              <a:rPr lang="ru-RU" smtClean="0"/>
              <a:pPr/>
              <a:t>‹#›</a:t>
            </a:fld>
            <a:endParaRPr lang="ru-RU" sz="8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1449216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sz="800"/>
            </a:lvl1pPr>
          </a:lstStyle>
          <a:p>
            <a:r>
              <a:rPr lang="ru-RU"/>
              <a:t>СТРАНИЦА </a:t>
            </a:r>
            <a:fld id="{4A9B5881-4007-4345-955A-79C2656F0C4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ru-RU"/>
              <a:t>СТРАНИЦА </a:t>
            </a:r>
            <a:fld id="{4A9B5881-4007-4345-955A-79C2656F0C49}" type="slidenum">
              <a:rPr lang="ru-RU" smtClean="0"/>
              <a:pPr/>
              <a:t>‹#›</a:t>
            </a:fld>
            <a:endParaRPr lang="ru-RU" sz="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2" y="942791"/>
            <a:ext cx="4302058" cy="3410265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ru-RU" dirty="0"/>
              <a:t>Проект «</a:t>
            </a:r>
            <a:r>
              <a:rPr lang="en-US" dirty="0"/>
              <a:t>Cinema</a:t>
            </a:r>
            <a:br>
              <a:rPr lang="ru-RU" dirty="0"/>
            </a:br>
            <a:r>
              <a:rPr lang="en-US" dirty="0"/>
              <a:t>ProjectClub</a:t>
            </a:r>
            <a:r>
              <a:rPr lang="ru-RU" dirty="0"/>
              <a:t>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8000" y="5754901"/>
            <a:ext cx="3924000" cy="684000"/>
          </a:xfrm>
        </p:spPr>
        <p:txBody>
          <a:bodyPr rtlCol="0"/>
          <a:lstStyle/>
          <a:p>
            <a:pPr rtl="0"/>
            <a:r>
              <a:rPr lang="ru-RU" dirty="0"/>
              <a:t>Выполнили студенты группы ИСПк 402-52-00</a:t>
            </a:r>
          </a:p>
          <a:p>
            <a:pPr rtl="0"/>
            <a:r>
              <a:rPr lang="ru-RU" dirty="0"/>
              <a:t>Гагаринов Артемий и Лучинина София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ru-RU" sz="800" dirty="0"/>
              <a:t>Слайд 1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046801-2FAF-4641-9938-4BE47FBDDE3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AF4946-BBCB-4CA0-987C-1E6763CD2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0" y="557714"/>
            <a:ext cx="7479337" cy="561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Так выглядит свободный чат нашего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ru-RU"/>
              <a:t>СТРАНИЦА </a:t>
            </a:r>
            <a:fld id="{4A9B5881-4007-4345-955A-79C2656F0C49}" type="slidenum">
              <a:rPr lang="ru-RU" smtClean="0"/>
              <a:pPr rtl="0"/>
              <a:t>10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51D171-B34C-4694-B018-8B832AE53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0471"/>
            <a:ext cx="4715533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8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 rtlCol="0"/>
          <a:lstStyle/>
          <a:p>
            <a:pPr algn="r" rtl="0">
              <a:lnSpc>
                <a:spcPct val="100000"/>
              </a:lnSpc>
            </a:pPr>
            <a:r>
              <a:rPr lang="ru-RU" dirty="0"/>
              <a:t>Цели разработки</a:t>
            </a:r>
          </a:p>
        </p:txBody>
      </p:sp>
      <p:graphicFrame>
        <p:nvGraphicFramePr>
          <p:cNvPr id="10" name="Объект 2" descr="Содержимое списка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180354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ru-RU" dirty="0"/>
              <a:t>СТРАНИЦА </a:t>
            </a:r>
            <a:fld id="{4A9B5881-4007-4345-955A-79C2656F0C49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ru-RU" dirty="0"/>
              <a:t>Портрет потребителя</a:t>
            </a:r>
          </a:p>
        </p:txBody>
      </p:sp>
      <p:graphicFrame>
        <p:nvGraphicFramePr>
          <p:cNvPr id="3" name="Объект 2" descr="Содержимое списка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654741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ru-RU" dirty="0"/>
              <a:t>СТРАНИЦА </a:t>
            </a:r>
            <a:fld id="{4A9B5881-4007-4345-955A-79C2656F0C49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008"/>
            <a:ext cx="6273800" cy="1357163"/>
          </a:xfrm>
        </p:spPr>
        <p:txBody>
          <a:bodyPr rtlCol="0"/>
          <a:lstStyle/>
          <a:p>
            <a:pPr rtl="0"/>
            <a:r>
              <a:rPr lang="ru-RU" dirty="0"/>
              <a:t>Функциональные характеристики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895850"/>
          </a:xfrm>
        </p:spPr>
        <p:txBody>
          <a:bodyPr rtlCol="0">
            <a:normAutofit fontScale="40000" lnSpcReduction="20000"/>
          </a:bodyPr>
          <a:lstStyle/>
          <a:p>
            <a:pPr indent="449580">
              <a:lnSpc>
                <a:spcPct val="170000"/>
              </a:lnSpc>
              <a:spcBef>
                <a:spcPts val="0"/>
              </a:spcBef>
            </a:pPr>
            <a:r>
              <a:rPr lang="ru-RU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боте должны присутствовать такие функции как:</a:t>
            </a:r>
            <a:endParaRPr lang="ru-RU" sz="3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−"/>
              <a:tabLst>
                <a:tab pos="810260" algn="l"/>
              </a:tabLst>
            </a:pPr>
            <a:r>
              <a:rPr lang="ru-RU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 «/</a:t>
            </a:r>
            <a:r>
              <a:rPr lang="en-US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при ее нажатии активируется бот и начинает дальнейшее общение.</a:t>
            </a:r>
            <a:endParaRPr lang="ru-RU" sz="35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−"/>
              <a:tabLst>
                <a:tab pos="810260" algn="l"/>
              </a:tabLst>
            </a:pPr>
            <a:r>
              <a:rPr lang="ru-RU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 «/</a:t>
            </a:r>
            <a:r>
              <a:rPr lang="en-US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ru-RU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дает пользователю информацию о работе бота.</a:t>
            </a:r>
            <a:endParaRPr lang="ru-RU" sz="35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−"/>
              <a:tabLst>
                <a:tab pos="810260" algn="l"/>
              </a:tabLst>
            </a:pPr>
            <a:r>
              <a:rPr lang="ru-RU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 «/</a:t>
            </a:r>
            <a:r>
              <a:rPr lang="en-US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</a:t>
            </a:r>
            <a:r>
              <a:rPr lang="ru-RU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показывает пользователю случайный фильм из базы данных бота.</a:t>
            </a:r>
            <a:endParaRPr lang="ru-RU" sz="35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−"/>
              <a:tabLst>
                <a:tab pos="810260" algn="l"/>
              </a:tabLst>
            </a:pPr>
            <a:r>
              <a:rPr lang="ru-RU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 «Эхо» позволяет боту отвечать таким же сообщением на сообщение пользователя.</a:t>
            </a:r>
            <a:endParaRPr lang="ru-RU" sz="35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−"/>
              <a:tabLst>
                <a:tab pos="810260" algn="l"/>
              </a:tabLst>
            </a:pPr>
            <a:r>
              <a:rPr lang="ru-RU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 «Лайк/Нравится», позволяет получить похожий фильм основываясь на предыдущем.</a:t>
            </a:r>
            <a:endParaRPr lang="ru-RU" sz="35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−"/>
              <a:tabLst>
                <a:tab pos="810260" algn="l"/>
              </a:tabLst>
            </a:pPr>
            <a:r>
              <a:rPr lang="ru-RU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 «Не нравится» позволяет убрать непонравившийся фильм и все максимально похожие на него.</a:t>
            </a:r>
            <a:endParaRPr lang="ru-RU" sz="35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−"/>
              <a:tabLst>
                <a:tab pos="810260" algn="l"/>
              </a:tabLst>
            </a:pPr>
            <a:r>
              <a:rPr lang="ru-RU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 «</a:t>
            </a:r>
            <a:r>
              <a:rPr lang="en-US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ru-RU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позволяет пользователю перейти на сайт </a:t>
            </a:r>
            <a:r>
              <a:rPr lang="en-US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ru-RU" sz="3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9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rtl="0"/>
            <a:endParaRPr lang="ru-RU" noProof="1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ru-RU"/>
              <a:t>СТРАНИЦА </a:t>
            </a:r>
            <a:fld id="{4A9B5881-4007-4345-955A-79C2656F0C49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7CC47B74-1607-4D51-A16F-5A65F3441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07" y="981074"/>
            <a:ext cx="2752783" cy="489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ru-RU" dirty="0"/>
              <a:t>СТРАНИЦА </a:t>
            </a:r>
            <a:fld id="{4A9B5881-4007-4345-955A-79C2656F0C49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EB05FA5-BAE1-4F5A-BEEF-A8859D77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355" y="694855"/>
            <a:ext cx="5554846" cy="772107"/>
          </a:xfrm>
          <a:noFill/>
        </p:spPr>
        <p:txBody>
          <a:bodyPr/>
          <a:lstStyle/>
          <a:p>
            <a:r>
              <a:rPr lang="ru-RU" dirty="0"/>
              <a:t>Представление продукта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AC9BDB-B09F-4703-A528-35227F1C2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488" y="1785846"/>
            <a:ext cx="5722579" cy="42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Меню бота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ru-RU"/>
              <a:t>СТРАНИЦА </a:t>
            </a:r>
            <a:fld id="{4A9B5881-4007-4345-955A-79C2656F0C49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D18131-9613-474A-9971-9C25F8DF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67" y="467526"/>
            <a:ext cx="3550600" cy="59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6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Работа команды </a:t>
            </a:r>
            <a:r>
              <a:rPr lang="en-US" dirty="0"/>
              <a:t>/start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ru-RU"/>
              <a:t>СТРАНИЦА </a:t>
            </a:r>
            <a:fld id="{4A9B5881-4007-4345-955A-79C2656F0C49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C58EE5-D86A-4D8A-9928-ABCE2A20D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2741"/>
            <a:ext cx="4771103" cy="259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6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Работа команды </a:t>
            </a:r>
            <a:r>
              <a:rPr lang="en-US" dirty="0"/>
              <a:t>/help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ru-RU"/>
              <a:t>СТРАНИЦА </a:t>
            </a:r>
            <a:fld id="{4A9B5881-4007-4345-955A-79C2656F0C49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7759B7-0E36-47CF-AF88-B3C1670A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212" y="2094636"/>
            <a:ext cx="5610632" cy="26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7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Работа команды </a:t>
            </a:r>
            <a:r>
              <a:rPr lang="en-US" dirty="0"/>
              <a:t>/recommend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ru-RU"/>
              <a:t>СТРАНИЦА </a:t>
            </a:r>
            <a:fld id="{4A9B5881-4007-4345-955A-79C2656F0C49}" type="slidenum">
              <a:rPr lang="ru-RU" smtClean="0"/>
              <a:pPr rtl="0"/>
              <a:t>9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7529EB-518D-4398-B12D-274B3AE5E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775" y="1270248"/>
            <a:ext cx="3673269" cy="431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62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9027_TF67543618_Win32" id="{C2E03CD1-5922-498C-9EC2-B328B0CDFD48}" vid="{D1317EC8-EE8B-4FFC-9BC9-0E83A946F5B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Корпоративный курс обучения</Template>
  <TotalTime>70</TotalTime>
  <Words>236</Words>
  <Application>Microsoft Office PowerPoint</Application>
  <PresentationFormat>Широкоэкранный</PresentationFormat>
  <Paragraphs>45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Тема Office</vt:lpstr>
      <vt:lpstr>Проект «Cinema ProjectClub»</vt:lpstr>
      <vt:lpstr>Цели разработки</vt:lpstr>
      <vt:lpstr>Портрет потребителя</vt:lpstr>
      <vt:lpstr>Функциональные характеристики</vt:lpstr>
      <vt:lpstr>Представление продукта</vt:lpstr>
      <vt:lpstr>Меню бота</vt:lpstr>
      <vt:lpstr>Работа команды /start</vt:lpstr>
      <vt:lpstr>Работа команды /help</vt:lpstr>
      <vt:lpstr>Работа команды /recommend</vt:lpstr>
      <vt:lpstr>Так выглядит свободный чат нашего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«Cinema ProjectClub»</dc:title>
  <dc:creator>Artyom Gagarinov</dc:creator>
  <cp:lastModifiedBy>Artyom Gagarinov</cp:lastModifiedBy>
  <cp:revision>1</cp:revision>
  <dcterms:created xsi:type="dcterms:W3CDTF">2022-11-21T19:56:46Z</dcterms:created>
  <dcterms:modified xsi:type="dcterms:W3CDTF">2022-11-22T09:24:58Z</dcterms:modified>
</cp:coreProperties>
</file>