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41ED1-0DCC-4970-9D1C-283557D0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2270-820D-4BAF-A3EA-6638FAA0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24B3-4B74-4CA9-88CD-3BFCB09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E21E-1029-434D-8CBB-9F913FE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8CA7-2DE2-456E-A4AA-435D828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2D86-447E-41B6-AA8D-6D1F1A0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8A522-B156-40E2-B71C-218E70A2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1742D-C659-4D61-BBFD-04308D3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78D03-9DC3-41FC-9C6D-864F82B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1F705-A477-4B89-9F4F-761DD826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A2318-D009-4AA7-BDDE-0F60A4E2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FAEED-8909-48CB-95A4-D737A944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5200-EE8E-40FF-AF13-5B4D928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B32C-7E97-4D70-BC74-2D82D45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30CAC-4580-40D2-A11E-B54102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D94B-9FB1-4530-9BDB-D54525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E8DE2-335F-4F63-8D7D-0F3EE191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23A1-E2DB-444B-A821-48762A4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14FAB-2CC9-4ED8-B634-9CBDE83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D73F2-AAB7-4AED-8A5A-4492F83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23D-374E-44FC-9434-8CA27B5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4BDE3-0A60-42FA-9D33-2580ADF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DB7F-662A-42ED-9E99-E67731E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79B64-CA54-47EB-BB67-77E0E76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ABE58-8ED1-4114-9BB9-8CB5AB9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A67B-24AF-4B19-9C54-A3D301D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81E81-0C41-482F-8D21-52CE8419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F3B78-3C7B-4817-8DE7-CF0B6868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7C015-6BEF-48C3-ADF9-1C3C548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38710-2E76-4A6A-9274-C877188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9CC76-8BC0-4C20-9434-162AB09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C04A8-F42F-4745-B9D0-B459581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269AC-7C72-4C3F-96F8-F483F04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7AB5-0153-4D40-9976-7CD1D7A0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33451-7DDA-4A81-823F-90F10453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3F703B-1255-4335-9D0F-AC85AA9F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8B3AF-2652-4F63-A409-0E4BE62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6FA6-5220-4259-A54A-F71FE4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C4175A-A4EA-4808-B889-761663D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4C58-D4CC-42EC-B799-5CBEAEC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D51DD2-7967-485C-B268-B80F0D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92E7D-A392-4687-B6C1-1AD439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96165-A31C-490C-9261-84B0EC5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07687-D515-48F2-BE5C-7D7546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D923A-E8F5-4E76-A6AE-21509CC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2693-AAC8-4C72-B5AD-EE10A9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58DB-208B-40A3-9141-48A25A9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8EB9-105A-4FD2-9747-41F48BD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C6C6C-7DCE-4A94-91E2-56334665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B3279-CBBF-4FC9-9D55-154E6EE8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01BE2-D6FE-4DC8-984C-C5F4E1F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5A4A-CA93-4DB6-8357-026379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8042-8F0B-45C5-B3B5-4F6F3D7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E5BC1-7DE3-4FF0-B12F-B76AF31E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2CD6F-0E00-4F11-8D46-02D07D51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A0CD5-3F05-4BC8-AFA1-899897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32FB5-A156-4254-BA25-3762BDF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EDF7-9F90-436D-9A2C-45DB179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442E-5930-4B29-A4AA-7A38889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407C9-6428-4BDC-87DB-2D3F9CB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364F-3C9A-4A32-B8B5-75CA8B0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C8590-9E33-48FF-AEEB-1408B43C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2988-83B4-4B5F-988C-D438D772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11C9-1782-4AD3-9FB9-5F314384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A5B19-3D5A-414A-85B7-4AD4041E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0CA6-86AF-4722-933B-5108D00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21BA8-DDDE-4623-B61C-D8A989B0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jhbj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167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София Исакова</dc:creator>
  <cp:lastModifiedBy>is family</cp:lastModifiedBy>
  <cp:revision>1</cp:revision>
  <dcterms:created xsi:type="dcterms:W3CDTF">2021-10-31T10:50:50Z</dcterms:created>
  <dcterms:modified xsi:type="dcterms:W3CDTF">2021-10-31T10:51:55Z</dcterms:modified>
</cp:coreProperties>
</file>