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 family" userId="bf32de6d1489f537" providerId="LiveId" clId="{5E2B396F-D09B-4B42-A1E3-11012A0F7E4C}"/>
    <pc:docChg chg="undo custSel addSld modSld">
      <pc:chgData name="is family" userId="bf32de6d1489f537" providerId="LiveId" clId="{5E2B396F-D09B-4B42-A1E3-11012A0F7E4C}" dt="2021-11-01T10:25:09.043" v="314" actId="20577"/>
      <pc:docMkLst>
        <pc:docMk/>
      </pc:docMkLst>
      <pc:sldChg chg="modSp mod">
        <pc:chgData name="is family" userId="bf32de6d1489f537" providerId="LiveId" clId="{5E2B396F-D09B-4B42-A1E3-11012A0F7E4C}" dt="2021-11-01T10:25:09.043" v="314" actId="20577"/>
        <pc:sldMkLst>
          <pc:docMk/>
          <pc:sldMk cId="2519149250" sldId="256"/>
        </pc:sldMkLst>
        <pc:spChg chg="mod">
          <ac:chgData name="is family" userId="bf32de6d1489f537" providerId="LiveId" clId="{5E2B396F-D09B-4B42-A1E3-11012A0F7E4C}" dt="2021-11-01T10:24:58.619" v="290" actId="20577"/>
          <ac:spMkLst>
            <pc:docMk/>
            <pc:sldMk cId="2519149250" sldId="256"/>
            <ac:spMk id="2" creationId="{A71D11C9-1782-4AD3-9FB9-5F31438407B0}"/>
          </ac:spMkLst>
        </pc:spChg>
        <pc:spChg chg="mod">
          <ac:chgData name="is family" userId="bf32de6d1489f537" providerId="LiveId" clId="{5E2B396F-D09B-4B42-A1E3-11012A0F7E4C}" dt="2021-11-01T10:25:09.043" v="314" actId="20577"/>
          <ac:spMkLst>
            <pc:docMk/>
            <pc:sldMk cId="2519149250" sldId="256"/>
            <ac:spMk id="3" creationId="{947A5B19-3D5A-414A-85B7-4AD4041E28D4}"/>
          </ac:spMkLst>
        </pc:spChg>
      </pc:sldChg>
      <pc:sldChg chg="addSp delSp modSp mod">
        <pc:chgData name="is family" userId="bf32de6d1489f537" providerId="LiveId" clId="{5E2B396F-D09B-4B42-A1E3-11012A0F7E4C}" dt="2021-11-01T10:22:44.175" v="279" actId="20577"/>
        <pc:sldMkLst>
          <pc:docMk/>
          <pc:sldMk cId="1668016707" sldId="257"/>
        </pc:sldMkLst>
        <pc:spChg chg="mod">
          <ac:chgData name="is family" userId="bf32de6d1489f537" providerId="LiveId" clId="{5E2B396F-D09B-4B42-A1E3-11012A0F7E4C}" dt="2021-11-01T10:21:53.993" v="260" actId="20577"/>
          <ac:spMkLst>
            <pc:docMk/>
            <pc:sldMk cId="1668016707" sldId="257"/>
            <ac:spMk id="2" creationId="{C8DE0CA6-86AF-4722-933B-5108D004722A}"/>
          </ac:spMkLst>
        </pc:spChg>
        <pc:spChg chg="del mod">
          <ac:chgData name="is family" userId="bf32de6d1489f537" providerId="LiveId" clId="{5E2B396F-D09B-4B42-A1E3-11012A0F7E4C}" dt="2021-11-01T09:56:00.845" v="163"/>
          <ac:spMkLst>
            <pc:docMk/>
            <pc:sldMk cId="1668016707" sldId="257"/>
            <ac:spMk id="3" creationId="{25121BA8-DDDE-4623-B61C-D8A989B076E2}"/>
          </ac:spMkLst>
        </pc:spChg>
        <pc:spChg chg="add mod">
          <ac:chgData name="is family" userId="bf32de6d1489f537" providerId="LiveId" clId="{5E2B396F-D09B-4B42-A1E3-11012A0F7E4C}" dt="2021-11-01T10:22:44.175" v="279" actId="20577"/>
          <ac:spMkLst>
            <pc:docMk/>
            <pc:sldMk cId="1668016707" sldId="257"/>
            <ac:spMk id="6" creationId="{B53260A8-100B-4EE4-8D71-5132EE31D7F3}"/>
          </ac:spMkLst>
        </pc:spChg>
        <pc:picChg chg="add del mod">
          <ac:chgData name="is family" userId="bf32de6d1489f537" providerId="LiveId" clId="{5E2B396F-D09B-4B42-A1E3-11012A0F7E4C}" dt="2021-11-01T10:16:52.327" v="241" actId="21"/>
          <ac:picMkLst>
            <pc:docMk/>
            <pc:sldMk cId="1668016707" sldId="257"/>
            <ac:picMk id="4" creationId="{77F919DB-435B-4691-89C5-C31AFBD10393}"/>
          </ac:picMkLst>
        </pc:picChg>
      </pc:sldChg>
      <pc:sldChg chg="addSp delSp modSp new mod">
        <pc:chgData name="is family" userId="bf32de6d1489f537" providerId="LiveId" clId="{5E2B396F-D09B-4B42-A1E3-11012A0F7E4C}" dt="2021-11-01T10:16:44.044" v="240" actId="11529"/>
        <pc:sldMkLst>
          <pc:docMk/>
          <pc:sldMk cId="1314326759" sldId="258"/>
        </pc:sldMkLst>
        <pc:spChg chg="mod">
          <ac:chgData name="is family" userId="bf32de6d1489f537" providerId="LiveId" clId="{5E2B396F-D09B-4B42-A1E3-11012A0F7E4C}" dt="2021-10-31T19:08:52.294" v="62" actId="20577"/>
          <ac:spMkLst>
            <pc:docMk/>
            <pc:sldMk cId="1314326759" sldId="258"/>
            <ac:spMk id="2" creationId="{497C494F-5D9D-43F1-8BE3-70F3B96C73EF}"/>
          </ac:spMkLst>
        </pc:spChg>
        <pc:spChg chg="del">
          <ac:chgData name="is family" userId="bf32de6d1489f537" providerId="LiveId" clId="{5E2B396F-D09B-4B42-A1E3-11012A0F7E4C}" dt="2021-10-31T19:13:09.808" v="85" actId="478"/>
          <ac:spMkLst>
            <pc:docMk/>
            <pc:sldMk cId="1314326759" sldId="258"/>
            <ac:spMk id="3" creationId="{5D192203-6569-4BA3-B5C7-FEFB22E5B795}"/>
          </ac:spMkLst>
        </pc:spChg>
        <pc:spChg chg="add del mod">
          <ac:chgData name="is family" userId="bf32de6d1489f537" providerId="LiveId" clId="{5E2B396F-D09B-4B42-A1E3-11012A0F7E4C}" dt="2021-11-01T10:10:57.064" v="205" actId="21"/>
          <ac:spMkLst>
            <pc:docMk/>
            <pc:sldMk cId="1314326759" sldId="258"/>
            <ac:spMk id="6" creationId="{72C44C01-BA6F-4DED-902C-D5E332DD6B24}"/>
          </ac:spMkLst>
        </pc:spChg>
        <pc:spChg chg="add del mod">
          <ac:chgData name="is family" userId="bf32de6d1489f537" providerId="LiveId" clId="{5E2B396F-D09B-4B42-A1E3-11012A0F7E4C}" dt="2021-11-01T10:02:33.831" v="186" actId="21"/>
          <ac:spMkLst>
            <pc:docMk/>
            <pc:sldMk cId="1314326759" sldId="258"/>
            <ac:spMk id="10" creationId="{F94D97FD-E1F1-4EBF-8A88-ED34545F61C2}"/>
          </ac:spMkLst>
        </pc:spChg>
        <pc:spChg chg="add del">
          <ac:chgData name="is family" userId="bf32de6d1489f537" providerId="LiveId" clId="{5E2B396F-D09B-4B42-A1E3-11012A0F7E4C}" dt="2021-10-31T19:18:22.555" v="116" actId="11529"/>
          <ac:spMkLst>
            <pc:docMk/>
            <pc:sldMk cId="1314326759" sldId="258"/>
            <ac:spMk id="11" creationId="{50CBF7BE-466F-4EAE-9109-B0A37CD85B1D}"/>
          </ac:spMkLst>
        </pc:spChg>
        <pc:spChg chg="add del mod">
          <ac:chgData name="is family" userId="bf32de6d1489f537" providerId="LiveId" clId="{5E2B396F-D09B-4B42-A1E3-11012A0F7E4C}" dt="2021-11-01T10:09:37.851" v="192" actId="21"/>
          <ac:spMkLst>
            <pc:docMk/>
            <pc:sldMk cId="1314326759" sldId="258"/>
            <ac:spMk id="13" creationId="{B60AA0CC-7D3E-41F7-898E-2DD9A6EA62A4}"/>
          </ac:spMkLst>
        </pc:spChg>
        <pc:spChg chg="add del mod">
          <ac:chgData name="is family" userId="bf32de6d1489f537" providerId="LiveId" clId="{5E2B396F-D09B-4B42-A1E3-11012A0F7E4C}" dt="2021-11-01T10:09:41.258" v="193" actId="21"/>
          <ac:spMkLst>
            <pc:docMk/>
            <pc:sldMk cId="1314326759" sldId="258"/>
            <ac:spMk id="14" creationId="{BE61B4C0-C759-4772-BE2B-D6DD57EC11B4}"/>
          </ac:spMkLst>
        </pc:spChg>
        <pc:spChg chg="add del mod">
          <ac:chgData name="is family" userId="bf32de6d1489f537" providerId="LiveId" clId="{5E2B396F-D09B-4B42-A1E3-11012A0F7E4C}" dt="2021-11-01T10:02:46.545" v="187" actId="21"/>
          <ac:spMkLst>
            <pc:docMk/>
            <pc:sldMk cId="1314326759" sldId="258"/>
            <ac:spMk id="17" creationId="{C846A8FD-1066-4116-A159-D476DF670A06}"/>
          </ac:spMkLst>
        </pc:spChg>
        <pc:spChg chg="add mod">
          <ac:chgData name="is family" userId="bf32de6d1489f537" providerId="LiveId" clId="{5E2B396F-D09B-4B42-A1E3-11012A0F7E4C}" dt="2021-11-01T10:14:39.703" v="220" actId="1076"/>
          <ac:spMkLst>
            <pc:docMk/>
            <pc:sldMk cId="1314326759" sldId="258"/>
            <ac:spMk id="26" creationId="{DAC8979B-721C-4BC9-B97A-17C22E6AFA09}"/>
          </ac:spMkLst>
        </pc:spChg>
        <pc:spChg chg="add mod">
          <ac:chgData name="is family" userId="bf32de6d1489f537" providerId="LiveId" clId="{5E2B396F-D09B-4B42-A1E3-11012A0F7E4C}" dt="2021-11-01T10:15:00.903" v="223" actId="1076"/>
          <ac:spMkLst>
            <pc:docMk/>
            <pc:sldMk cId="1314326759" sldId="258"/>
            <ac:spMk id="27" creationId="{39E7E65D-7BC7-4267-BE97-0056F083D85D}"/>
          </ac:spMkLst>
        </pc:spChg>
        <pc:spChg chg="add mod">
          <ac:chgData name="is family" userId="bf32de6d1489f537" providerId="LiveId" clId="{5E2B396F-D09B-4B42-A1E3-11012A0F7E4C}" dt="2021-11-01T10:15:18.335" v="227" actId="1076"/>
          <ac:spMkLst>
            <pc:docMk/>
            <pc:sldMk cId="1314326759" sldId="258"/>
            <ac:spMk id="28" creationId="{501550B7-4B4C-4243-8BDD-44AAD6E42AC4}"/>
          </ac:spMkLst>
        </pc:spChg>
        <pc:spChg chg="add del">
          <ac:chgData name="is family" userId="bf32de6d1489f537" providerId="LiveId" clId="{5E2B396F-D09B-4B42-A1E3-11012A0F7E4C}" dt="2021-11-01T10:15:32.179" v="229" actId="478"/>
          <ac:spMkLst>
            <pc:docMk/>
            <pc:sldMk cId="1314326759" sldId="258"/>
            <ac:spMk id="29" creationId="{53389650-7697-4551-A76D-A10BA93D6E03}"/>
          </ac:spMkLst>
        </pc:spChg>
        <pc:spChg chg="add mod">
          <ac:chgData name="is family" userId="bf32de6d1489f537" providerId="LiveId" clId="{5E2B396F-D09B-4B42-A1E3-11012A0F7E4C}" dt="2021-11-01T10:16:31.958" v="239" actId="1076"/>
          <ac:spMkLst>
            <pc:docMk/>
            <pc:sldMk cId="1314326759" sldId="258"/>
            <ac:spMk id="30" creationId="{A48BB433-BBC4-4730-B5E6-831DB1A3FA4E}"/>
          </ac:spMkLst>
        </pc:spChg>
        <pc:spChg chg="add">
          <ac:chgData name="is family" userId="bf32de6d1489f537" providerId="LiveId" clId="{5E2B396F-D09B-4B42-A1E3-11012A0F7E4C}" dt="2021-11-01T10:16:44.044" v="240" actId="11529"/>
          <ac:spMkLst>
            <pc:docMk/>
            <pc:sldMk cId="1314326759" sldId="258"/>
            <ac:spMk id="31" creationId="{236536A1-EBCC-4A39-B754-4453CFD9405A}"/>
          </ac:spMkLst>
        </pc:spChg>
        <pc:picChg chg="add del mod">
          <ac:chgData name="is family" userId="bf32de6d1489f537" providerId="LiveId" clId="{5E2B396F-D09B-4B42-A1E3-11012A0F7E4C}" dt="2021-11-01T10:09:32.021" v="190" actId="21"/>
          <ac:picMkLst>
            <pc:docMk/>
            <pc:sldMk cId="1314326759" sldId="258"/>
            <ac:picMk id="4" creationId="{DA7761F6-2B89-4DF9-A97A-A5951FD4B716}"/>
          </ac:picMkLst>
        </pc:picChg>
        <pc:picChg chg="add del mod">
          <ac:chgData name="is family" userId="bf32de6d1489f537" providerId="LiveId" clId="{5E2B396F-D09B-4B42-A1E3-11012A0F7E4C}" dt="2021-11-01T10:02:29.942" v="185" actId="21"/>
          <ac:picMkLst>
            <pc:docMk/>
            <pc:sldMk cId="1314326759" sldId="258"/>
            <ac:picMk id="5" creationId="{2FCDADD2-F9E6-411D-AD49-2432D056B6B3}"/>
          </ac:picMkLst>
        </pc:picChg>
        <pc:picChg chg="add del mod">
          <ac:chgData name="is family" userId="bf32de6d1489f537" providerId="LiveId" clId="{5E2B396F-D09B-4B42-A1E3-11012A0F7E4C}" dt="2021-11-01T09:57:23.684" v="164" actId="478"/>
          <ac:picMkLst>
            <pc:docMk/>
            <pc:sldMk cId="1314326759" sldId="258"/>
            <ac:picMk id="7" creationId="{DC9E6B28-3187-4F52-B4F6-01B6F8FDC409}"/>
          </ac:picMkLst>
        </pc:picChg>
        <pc:picChg chg="add mod">
          <ac:chgData name="is family" userId="bf32de6d1489f537" providerId="LiveId" clId="{5E2B396F-D09B-4B42-A1E3-11012A0F7E4C}" dt="2021-11-01T10:01:19.856" v="175" actId="1076"/>
          <ac:picMkLst>
            <pc:docMk/>
            <pc:sldMk cId="1314326759" sldId="258"/>
            <ac:picMk id="8" creationId="{3B7B552A-5B45-4DB6-BFC6-FE27033AF475}"/>
          </ac:picMkLst>
        </pc:picChg>
        <pc:picChg chg="add mod">
          <ac:chgData name="is family" userId="bf32de6d1489f537" providerId="LiveId" clId="{5E2B396F-D09B-4B42-A1E3-11012A0F7E4C}" dt="2021-11-01T10:15:44.855" v="231" actId="1076"/>
          <ac:picMkLst>
            <pc:docMk/>
            <pc:sldMk cId="1314326759" sldId="258"/>
            <ac:picMk id="9" creationId="{EA106D1B-C1C4-48EB-9907-00B00FEEFBB4}"/>
          </ac:picMkLst>
        </pc:picChg>
        <pc:picChg chg="add del mod">
          <ac:chgData name="is family" userId="bf32de6d1489f537" providerId="LiveId" clId="{5E2B396F-D09B-4B42-A1E3-11012A0F7E4C}" dt="2021-11-01T10:10:42.990" v="200" actId="21"/>
          <ac:picMkLst>
            <pc:docMk/>
            <pc:sldMk cId="1314326759" sldId="258"/>
            <ac:picMk id="12" creationId="{EA732212-FBDF-4850-835B-F2259F02E5A1}"/>
          </ac:picMkLst>
        </pc:picChg>
        <pc:picChg chg="add mod">
          <ac:chgData name="is family" userId="bf32de6d1489f537" providerId="LiveId" clId="{5E2B396F-D09B-4B42-A1E3-11012A0F7E4C}" dt="2021-11-01T10:02:27.540" v="184" actId="1076"/>
          <ac:picMkLst>
            <pc:docMk/>
            <pc:sldMk cId="1314326759" sldId="258"/>
            <ac:picMk id="15" creationId="{3CAE2112-9AA8-439E-B6E7-07302BA030A0}"/>
          </ac:picMkLst>
        </pc:picChg>
        <pc:picChg chg="add mod">
          <ac:chgData name="is family" userId="bf32de6d1489f537" providerId="LiveId" clId="{5E2B396F-D09B-4B42-A1E3-11012A0F7E4C}" dt="2021-10-31T19:19:33.824" v="128" actId="1076"/>
          <ac:picMkLst>
            <pc:docMk/>
            <pc:sldMk cId="1314326759" sldId="258"/>
            <ac:picMk id="16" creationId="{298CC73F-CEBC-4A1A-B33C-2C70FBFABAB8}"/>
          </ac:picMkLst>
        </pc:picChg>
        <pc:picChg chg="add mod">
          <ac:chgData name="is family" userId="bf32de6d1489f537" providerId="LiveId" clId="{5E2B396F-D09B-4B42-A1E3-11012A0F7E4C}" dt="2021-11-01T10:10:53.744" v="204" actId="1076"/>
          <ac:picMkLst>
            <pc:docMk/>
            <pc:sldMk cId="1314326759" sldId="258"/>
            <ac:picMk id="19" creationId="{5BC6358D-00B2-4EF6-9121-6CE870851F42}"/>
          </ac:picMkLst>
        </pc:picChg>
        <pc:picChg chg="add del mod">
          <ac:chgData name="is family" userId="bf32de6d1489f537" providerId="LiveId" clId="{5E2B396F-D09B-4B42-A1E3-11012A0F7E4C}" dt="2021-11-01T10:12:24.991" v="206" actId="21"/>
          <ac:picMkLst>
            <pc:docMk/>
            <pc:sldMk cId="1314326759" sldId="258"/>
            <ac:picMk id="21" creationId="{774DD35A-803B-4F95-BF7F-327C11326045}"/>
          </ac:picMkLst>
        </pc:picChg>
        <pc:picChg chg="add del mod">
          <ac:chgData name="is family" userId="bf32de6d1489f537" providerId="LiveId" clId="{5E2B396F-D09B-4B42-A1E3-11012A0F7E4C}" dt="2021-11-01T10:12:32.466" v="208" actId="478"/>
          <ac:picMkLst>
            <pc:docMk/>
            <pc:sldMk cId="1314326759" sldId="258"/>
            <ac:picMk id="22" creationId="{E9889854-B496-4986-8A47-96332F479B9F}"/>
          </ac:picMkLst>
        </pc:picChg>
        <pc:picChg chg="add del mod">
          <ac:chgData name="is family" userId="bf32de6d1489f537" providerId="LiveId" clId="{5E2B396F-D09B-4B42-A1E3-11012A0F7E4C}" dt="2021-11-01T10:13:02.784" v="213" actId="21"/>
          <ac:picMkLst>
            <pc:docMk/>
            <pc:sldMk cId="1314326759" sldId="258"/>
            <ac:picMk id="24" creationId="{67B8FCEE-5B6F-46ED-B4CF-195C242DDAA9}"/>
          </ac:picMkLst>
        </pc:picChg>
        <pc:picChg chg="add mod">
          <ac:chgData name="is family" userId="bf32de6d1489f537" providerId="LiveId" clId="{5E2B396F-D09B-4B42-A1E3-11012A0F7E4C}" dt="2021-11-01T10:13:27.422" v="216" actId="1076"/>
          <ac:picMkLst>
            <pc:docMk/>
            <pc:sldMk cId="1314326759" sldId="258"/>
            <ac:picMk id="25" creationId="{8D21F23E-DF76-41CE-9DB4-B510AAD522D7}"/>
          </ac:picMkLst>
        </pc:picChg>
        <pc:cxnChg chg="add del">
          <ac:chgData name="is family" userId="bf32de6d1489f537" providerId="LiveId" clId="{5E2B396F-D09B-4B42-A1E3-11012A0F7E4C}" dt="2021-10-31T19:14:15.674" v="94" actId="11529"/>
          <ac:cxnSpMkLst>
            <pc:docMk/>
            <pc:sldMk cId="1314326759" sldId="258"/>
            <ac:cxnSpMk id="9" creationId="{1633C04A-3C26-4CAA-BF9B-F98698588072}"/>
          </ac:cxnSpMkLst>
        </pc:cxnChg>
      </pc:sldChg>
      <pc:sldChg chg="addSp delSp modSp new mod">
        <pc:chgData name="is family" userId="bf32de6d1489f537" providerId="LiveId" clId="{5E2B396F-D09B-4B42-A1E3-11012A0F7E4C}" dt="2021-10-31T19:26:53.041" v="162" actId="14100"/>
        <pc:sldMkLst>
          <pc:docMk/>
          <pc:sldMk cId="1705515275" sldId="259"/>
        </pc:sldMkLst>
        <pc:spChg chg="mod">
          <ac:chgData name="is family" userId="bf32de6d1489f537" providerId="LiveId" clId="{5E2B396F-D09B-4B42-A1E3-11012A0F7E4C}" dt="2021-10-31T19:09:11.254" v="84" actId="20577"/>
          <ac:spMkLst>
            <pc:docMk/>
            <pc:sldMk cId="1705515275" sldId="259"/>
            <ac:spMk id="2" creationId="{BA323C6F-4559-4EDF-93FB-346D6BC86FEB}"/>
          </ac:spMkLst>
        </pc:spChg>
        <pc:spChg chg="del">
          <ac:chgData name="is family" userId="bf32de6d1489f537" providerId="LiveId" clId="{5E2B396F-D09B-4B42-A1E3-11012A0F7E4C}" dt="2021-10-31T19:23:34.865" v="131" actId="478"/>
          <ac:spMkLst>
            <pc:docMk/>
            <pc:sldMk cId="1705515275" sldId="259"/>
            <ac:spMk id="3" creationId="{80C2E048-9F13-4B9B-9C5E-1A277AC6F078}"/>
          </ac:spMkLst>
        </pc:spChg>
        <pc:spChg chg="add mod">
          <ac:chgData name="is family" userId="bf32de6d1489f537" providerId="LiveId" clId="{5E2B396F-D09B-4B42-A1E3-11012A0F7E4C}" dt="2021-10-31T19:26:20.354" v="154" actId="1076"/>
          <ac:spMkLst>
            <pc:docMk/>
            <pc:sldMk cId="1705515275" sldId="259"/>
            <ac:spMk id="9" creationId="{5358AD6A-57B1-4808-A68C-75AADF92BD63}"/>
          </ac:spMkLst>
        </pc:spChg>
        <pc:spChg chg="add mod">
          <ac:chgData name="is family" userId="bf32de6d1489f537" providerId="LiveId" clId="{5E2B396F-D09B-4B42-A1E3-11012A0F7E4C}" dt="2021-10-31T19:26:53.041" v="162" actId="14100"/>
          <ac:spMkLst>
            <pc:docMk/>
            <pc:sldMk cId="1705515275" sldId="259"/>
            <ac:spMk id="10" creationId="{6D577E3C-387B-4693-AEAD-93679B02DDE0}"/>
          </ac:spMkLst>
        </pc:spChg>
        <pc:graphicFrameChg chg="add del mod">
          <ac:chgData name="is family" userId="bf32de6d1489f537" providerId="LiveId" clId="{5E2B396F-D09B-4B42-A1E3-11012A0F7E4C}" dt="2021-10-31T19:23:41.095" v="133" actId="478"/>
          <ac:graphicFrameMkLst>
            <pc:docMk/>
            <pc:sldMk cId="1705515275" sldId="259"/>
            <ac:graphicFrameMk id="4" creationId="{6F4612DF-75E3-4B68-ABC9-8F3EEF5B128F}"/>
          </ac:graphicFrameMkLst>
        </pc:graphicFrameChg>
        <pc:picChg chg="add mod">
          <ac:chgData name="is family" userId="bf32de6d1489f537" providerId="LiveId" clId="{5E2B396F-D09B-4B42-A1E3-11012A0F7E4C}" dt="2021-10-31T19:26:44.873" v="160" actId="1076"/>
          <ac:picMkLst>
            <pc:docMk/>
            <pc:sldMk cId="1705515275" sldId="259"/>
            <ac:picMk id="6" creationId="{FAE40996-A0EB-4405-8FBF-C3291E1378AB}"/>
          </ac:picMkLst>
        </pc:picChg>
        <pc:cxnChg chg="add del">
          <ac:chgData name="is family" userId="bf32de6d1489f537" providerId="LiveId" clId="{5E2B396F-D09B-4B42-A1E3-11012A0F7E4C}" dt="2021-10-31T19:24:54.488" v="137" actId="11529"/>
          <ac:cxnSpMkLst>
            <pc:docMk/>
            <pc:sldMk cId="1705515275" sldId="259"/>
            <ac:cxnSpMk id="8" creationId="{AAD5D41A-234C-4FF3-8DC9-ED5C7D21D701}"/>
          </ac:cxnSpMkLst>
        </pc:cxnChg>
      </pc:sldChg>
      <pc:sldChg chg="modSp new mod">
        <pc:chgData name="is family" userId="bf32de6d1489f537" providerId="LiveId" clId="{5E2B396F-D09B-4B42-A1E3-11012A0F7E4C}" dt="2021-11-01T10:21:40.175" v="257" actId="20577"/>
        <pc:sldMkLst>
          <pc:docMk/>
          <pc:sldMk cId="3652132493" sldId="260"/>
        </pc:sldMkLst>
        <pc:spChg chg="mod">
          <ac:chgData name="is family" userId="bf32de6d1489f537" providerId="LiveId" clId="{5E2B396F-D09B-4B42-A1E3-11012A0F7E4C}" dt="2021-11-01T10:21:40.175" v="257" actId="20577"/>
          <ac:spMkLst>
            <pc:docMk/>
            <pc:sldMk cId="3652132493" sldId="260"/>
            <ac:spMk id="2" creationId="{A4272332-BCE9-4158-A06F-1C3C851950AD}"/>
          </ac:spMkLst>
        </pc:spChg>
        <pc:spChg chg="mod">
          <ac:chgData name="is family" userId="bf32de6d1489f537" providerId="LiveId" clId="{5E2B396F-D09B-4B42-A1E3-11012A0F7E4C}" dt="2021-11-01T10:21:18.641" v="254" actId="5793"/>
          <ac:spMkLst>
            <pc:docMk/>
            <pc:sldMk cId="3652132493" sldId="260"/>
            <ac:spMk id="3" creationId="{E237A593-DDD9-4D20-95B0-71BCEEF7745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A41ED1-0DCC-4970-9D1C-283557D0DA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8252270-820D-4BAF-A3EA-6638FAA06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8C24B3-4B74-4CA9-88CD-3BFCB0982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69B78-DC0D-4B30-8EC8-5A5945251B7E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8FE21E-1029-434D-8CBB-9F913FEB1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908CA7-2DE2-456E-A4AA-435D82852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CE87-4E32-4A36-AAE1-64F1750595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749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5E2D86-447E-41B6-AA8D-6D1F1A0FD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C88A522-B156-40E2-B71C-218E70A24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E1742D-C659-4D61-BBFD-04308D3D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69B78-DC0D-4B30-8EC8-5A5945251B7E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A78D03-9DC3-41FC-9C6D-864F82B9E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C1F705-A477-4B89-9F4F-761DD8267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CE87-4E32-4A36-AAE1-64F1750595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2381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50A2318-D009-4AA7-BDDE-0F60A4E216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D0FAEED-8909-48CB-95A4-D737A944A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AB5200-EE8E-40FF-AF13-5B4D92846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69B78-DC0D-4B30-8EC8-5A5945251B7E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BDB32C-7E97-4D70-BC74-2D82D4584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230CAC-4580-40D2-A11E-B54102BA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CE87-4E32-4A36-AAE1-64F1750595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5490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42D94B-9FB1-4530-9BDB-D545257C5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6E8DE2-335F-4F63-8D7D-0F3EE1911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B223A1-E2DB-444B-A821-48762A45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69B78-DC0D-4B30-8EC8-5A5945251B7E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214FAB-2CC9-4ED8-B634-9CBDE8359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FD73F2-AAB7-4AED-8A5A-4492F830E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CE87-4E32-4A36-AAE1-64F1750595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634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35B23D-374E-44FC-9434-8CA27B516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E94BDE3-0A60-42FA-9D33-2580ADF95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A8DB7F-662A-42ED-9E99-E67731E8E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69B78-DC0D-4B30-8EC8-5A5945251B7E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879B64-CA54-47EB-BB67-77E0E766E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7ABE58-8ED1-4114-9BB9-8CB5AB9A5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CE87-4E32-4A36-AAE1-64F1750595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2160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4FA67B-24AF-4B19-9C54-A3D301D01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081E81-0C41-482F-8D21-52CE8419D4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59F3B78-3C7B-4817-8DE7-CF0B68686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D47C015-6BEF-48C3-ADF9-1C3C54826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69B78-DC0D-4B30-8EC8-5A5945251B7E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4538710-2E76-4A6A-9274-C8771886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E89CC76-8BC0-4C20-9434-162AB090B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CE87-4E32-4A36-AAE1-64F1750595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5194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DC04A8-F42F-4745-B9D0-B459581CD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E9269AC-7C72-4C3F-96F8-F483F04C4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5F17AB5-0153-4D40-9976-7CD1D7A06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8D33451-7DDA-4A81-823F-90F1045337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63F703B-1255-4335-9D0F-AC85AA9FF5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8E8B3AF-2652-4F63-A409-0E4BE6270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69B78-DC0D-4B30-8EC8-5A5945251B7E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ABB6FA6-5220-4259-A54A-F71FE4E92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DC4175A-A4EA-4808-B889-761663DAA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CE87-4E32-4A36-AAE1-64F1750595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7584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024C58-D4CC-42EC-B799-5CBEAECC3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3D51DD2-7967-485C-B268-B80F0D624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69B78-DC0D-4B30-8EC8-5A5945251B7E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4592E7D-A392-4687-B6C1-1AD439C73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5D96165-A31C-490C-9261-84B0EC5F4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CE87-4E32-4A36-AAE1-64F1750595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3942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6707687-D515-48F2-BE5C-7D7546B0D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69B78-DC0D-4B30-8EC8-5A5945251B7E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F8D923A-E8F5-4E76-A6AE-21509CC90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D532693-AAC8-4C72-B5AD-EE10A9DF8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CE87-4E32-4A36-AAE1-64F1750595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144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6958DB-208B-40A3-9141-48A25A91B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828EB9-105A-4FD2-9747-41F48BDF0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7FC6C6C-7DCE-4A94-91E2-563346654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87B3279-CBBF-4FC9-9D55-154E6EE85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69B78-DC0D-4B30-8EC8-5A5945251B7E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8501BE2-D6FE-4DC8-984C-C5F4E1FE0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B325A4A-CA93-4DB6-8357-02637996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CE87-4E32-4A36-AAE1-64F1750595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883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378042-8F0B-45C5-B3B5-4F6F3D71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D1E5BC1-7DE3-4FF0-B12F-B76AF31E96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602CD6F-0E00-4F11-8D46-02D07D510C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5FA0CD5-3F05-4BC8-AFA1-8998974E8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69B78-DC0D-4B30-8EC8-5A5945251B7E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8232FB5-A156-4254-BA25-3762BDF81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40FEDF7-9F90-436D-9A2C-45DB17971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CE87-4E32-4A36-AAE1-64F1750595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2083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70442E-5930-4B29-A4AA-7A3888987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CB407C9-6428-4BDC-87DB-2D3F9CB50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D0364F-3C9A-4A32-B8B5-75CA8B09A9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69B78-DC0D-4B30-8EC8-5A5945251B7E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5C8590-9E33-48FF-AEEB-1408B43C64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DC2988-83B4-4B5F-988C-D438D7728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ECE87-4E32-4A36-AAE1-64F1750595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5566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1D11C9-1782-4AD3-9FB9-5F31438407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librarian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47A5B19-3D5A-414A-85B7-4AD4041E28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/>
              <a:t>Выполнила Исакова София</a:t>
            </a:r>
          </a:p>
        </p:txBody>
      </p:sp>
    </p:spTree>
    <p:extLst>
      <p:ext uri="{BB962C8B-B14F-4D97-AF65-F5344CB8AC3E}">
        <p14:creationId xmlns:p14="http://schemas.microsoft.com/office/powerpoint/2010/main" val="2519149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DE0CA6-86AF-4722-933B-5108D0047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Helvetica" panose="020B0604020202020204" pitchFamily="34" charset="0"/>
              </a:rPr>
              <a:t>Проблемы:</a:t>
            </a: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53260A8-100B-4EE4-8D71-5132EE31D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l">
              <a:buFont typeface="+mj-lt"/>
              <a:buAutoNum type="arabicPeriod"/>
            </a:pPr>
            <a:r>
              <a:rPr lang="ru-RU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Helvetica" panose="020B0604020202020204" pitchFamily="34" charset="0"/>
              </a:rPr>
              <a:t>Поиск нужной книги занимает долгое время.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Helvetica" panose="020B0604020202020204" pitchFamily="34" charset="0"/>
              </a:rPr>
              <a:t>  Поиск бумажной карточки читателя занимает долгое время.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Helvetica" panose="020B0604020202020204" pitchFamily="34" charset="0"/>
              </a:rPr>
              <a:t>  Оформление выдачи книги читателю требует ручной работы.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Helvetica" panose="020B0604020202020204" pitchFamily="34" charset="0"/>
              </a:rPr>
              <a:t>  Сложно контролировать сроки сдачи книг.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Helvetica" panose="020B0604020202020204" pitchFamily="34" charset="0"/>
              </a:rPr>
              <a:t>  Трудно вести ручной учёт выданных/оставшихся книг.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8016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272332-BCE9-4158-A06F-1C3C85195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37A593-DDD9-4D20-95B0-71BCEEF77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Helvetica" panose="020B0604020202020204" pitchFamily="34" charset="0"/>
              </a:rPr>
              <a:t>Я поставила перед собой цель разработать приложение, автоматизирующее ручную работу библиотекаря на языке программирования Python с использованием библиотеки </a:t>
            </a:r>
            <a:r>
              <a:rPr lang="ru-RU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Helvetica" panose="020B0604020202020204" pitchFamily="34" charset="0"/>
              </a:rPr>
              <a:t>PyQT</a:t>
            </a:r>
            <a:r>
              <a:rPr lang="ru-RU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Helvetica" panose="020B0604020202020204" pitchFamily="34" charset="0"/>
              </a:rPr>
              <a:t>.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132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7C494F-5D9D-43F1-8BE3-70F3B96C7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Карта пользовательского интерфейса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A106D1B-C1C4-48EB-9907-00B00FEEF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9783" y="5142008"/>
            <a:ext cx="2874285" cy="1471415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298CC73F-CEBC-4A1A-B33C-2C70FBFAB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559" y="4818736"/>
            <a:ext cx="3359821" cy="179468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B7B552A-5B45-4DB6-BFC6-FE27033AF4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2217" y="1288315"/>
            <a:ext cx="4484430" cy="3235652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CAE2112-9AA8-439E-B6E7-07302BA030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223" y="2512920"/>
            <a:ext cx="1941937" cy="1188814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5BC6358D-00B2-4EF6-9121-6CE870851F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9686" y="2613878"/>
            <a:ext cx="2874285" cy="2309988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8D21F23E-DF76-41CE-9DB4-B510AAD522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62228" y="1499108"/>
            <a:ext cx="3029975" cy="926672"/>
          </a:xfrm>
          <a:prstGeom prst="rect">
            <a:avLst/>
          </a:prstGeom>
        </p:spPr>
      </p:pic>
      <p:sp>
        <p:nvSpPr>
          <p:cNvPr id="26" name="Стрелка: вправо 25">
            <a:extLst>
              <a:ext uri="{FF2B5EF4-FFF2-40B4-BE49-F238E27FC236}">
                <a16:creationId xmlns:a16="http://schemas.microsoft.com/office/drawing/2014/main" id="{DAC8979B-721C-4BC9-B97A-17C22E6AFA09}"/>
              </a:ext>
            </a:extLst>
          </p:cNvPr>
          <p:cNvSpPr/>
          <p:nvPr/>
        </p:nvSpPr>
        <p:spPr>
          <a:xfrm>
            <a:off x="2119274" y="3429000"/>
            <a:ext cx="1304925" cy="2597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Стрелка: вправо 26">
            <a:extLst>
              <a:ext uri="{FF2B5EF4-FFF2-40B4-BE49-F238E27FC236}">
                <a16:creationId xmlns:a16="http://schemas.microsoft.com/office/drawing/2014/main" id="{39E7E65D-7BC7-4267-BE97-0056F083D85D}"/>
              </a:ext>
            </a:extLst>
          </p:cNvPr>
          <p:cNvSpPr/>
          <p:nvPr/>
        </p:nvSpPr>
        <p:spPr>
          <a:xfrm>
            <a:off x="4927107" y="2033328"/>
            <a:ext cx="3240597" cy="136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Стрелка: вправо 27">
            <a:extLst>
              <a:ext uri="{FF2B5EF4-FFF2-40B4-BE49-F238E27FC236}">
                <a16:creationId xmlns:a16="http://schemas.microsoft.com/office/drawing/2014/main" id="{501550B7-4B4C-4243-8BDD-44AAD6E42AC4}"/>
              </a:ext>
            </a:extLst>
          </p:cNvPr>
          <p:cNvSpPr/>
          <p:nvPr/>
        </p:nvSpPr>
        <p:spPr>
          <a:xfrm>
            <a:off x="7039992" y="4363746"/>
            <a:ext cx="2119791" cy="136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Стрелка: вправо 29">
            <a:extLst>
              <a:ext uri="{FF2B5EF4-FFF2-40B4-BE49-F238E27FC236}">
                <a16:creationId xmlns:a16="http://schemas.microsoft.com/office/drawing/2014/main" id="{A48BB433-BBC4-4730-B5E6-831DB1A3FA4E}"/>
              </a:ext>
            </a:extLst>
          </p:cNvPr>
          <p:cNvSpPr/>
          <p:nvPr/>
        </p:nvSpPr>
        <p:spPr>
          <a:xfrm rot="4880134">
            <a:off x="10166122" y="4040349"/>
            <a:ext cx="2535699" cy="1545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Стрелка: вниз 30">
            <a:extLst>
              <a:ext uri="{FF2B5EF4-FFF2-40B4-BE49-F238E27FC236}">
                <a16:creationId xmlns:a16="http://schemas.microsoft.com/office/drawing/2014/main" id="{236536A1-EBCC-4A39-B754-4453CFD9405A}"/>
              </a:ext>
            </a:extLst>
          </p:cNvPr>
          <p:cNvSpPr/>
          <p:nvPr/>
        </p:nvSpPr>
        <p:spPr>
          <a:xfrm>
            <a:off x="3424199" y="4432221"/>
            <a:ext cx="109114" cy="7878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4326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323C6F-4559-4EDF-93FB-346D6BC86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базы данных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AE40996-A0EB-4405-8FBF-C3291E137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999" y="1964227"/>
            <a:ext cx="4772691" cy="3610479"/>
          </a:xfrm>
          <a:prstGeom prst="rect">
            <a:avLst/>
          </a:prstGeom>
        </p:spPr>
      </p:pic>
      <p:sp>
        <p:nvSpPr>
          <p:cNvPr id="9" name="Стрелка: изогнутая вниз 8">
            <a:extLst>
              <a:ext uri="{FF2B5EF4-FFF2-40B4-BE49-F238E27FC236}">
                <a16:creationId xmlns:a16="http://schemas.microsoft.com/office/drawing/2014/main" id="{5358AD6A-57B1-4808-A68C-75AADF92BD63}"/>
              </a:ext>
            </a:extLst>
          </p:cNvPr>
          <p:cNvSpPr/>
          <p:nvPr/>
        </p:nvSpPr>
        <p:spPr>
          <a:xfrm rot="14641293">
            <a:off x="3373519" y="3034185"/>
            <a:ext cx="2720436" cy="118261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0" name="Стрелка: изогнутая вправо 9">
            <a:extLst>
              <a:ext uri="{FF2B5EF4-FFF2-40B4-BE49-F238E27FC236}">
                <a16:creationId xmlns:a16="http://schemas.microsoft.com/office/drawing/2014/main" id="{6D577E3C-387B-4693-AEAD-93679B02DDE0}"/>
              </a:ext>
            </a:extLst>
          </p:cNvPr>
          <p:cNvSpPr/>
          <p:nvPr/>
        </p:nvSpPr>
        <p:spPr>
          <a:xfrm rot="12344385">
            <a:off x="7043993" y="2352843"/>
            <a:ext cx="887700" cy="276766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5152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76</Words>
  <Application>Microsoft Office PowerPoint</Application>
  <PresentationFormat>Широкоэкранный</PresentationFormat>
  <Paragraphs>12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Helvetica</vt:lpstr>
      <vt:lpstr>Тема Office</vt:lpstr>
      <vt:lpstr>librarian</vt:lpstr>
      <vt:lpstr>Проблемы:</vt:lpstr>
      <vt:lpstr>Цель</vt:lpstr>
      <vt:lpstr>Карта пользовательского интерфейса</vt:lpstr>
      <vt:lpstr>Структура базы данных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София Исакова</dc:creator>
  <cp:lastModifiedBy>is family</cp:lastModifiedBy>
  <cp:revision>3</cp:revision>
  <dcterms:created xsi:type="dcterms:W3CDTF">2021-10-31T10:50:50Z</dcterms:created>
  <dcterms:modified xsi:type="dcterms:W3CDTF">2021-11-01T10:25:13Z</dcterms:modified>
</cp:coreProperties>
</file>