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 family" userId="bf32de6d1489f537" providerId="LiveId" clId="{5E2B396F-D09B-4B42-A1E3-11012A0F7E4C}"/>
    <pc:docChg chg="undo custSel addSld modSld">
      <pc:chgData name="is family" userId="bf32de6d1489f537" providerId="LiveId" clId="{5E2B396F-D09B-4B42-A1E3-11012A0F7E4C}" dt="2021-10-31T19:26:53.041" v="162" actId="14100"/>
      <pc:docMkLst>
        <pc:docMk/>
      </pc:docMkLst>
      <pc:sldChg chg="modSp mod">
        <pc:chgData name="is family" userId="bf32de6d1489f537" providerId="LiveId" clId="{5E2B396F-D09B-4B42-A1E3-11012A0F7E4C}" dt="2021-10-31T19:08:29.458" v="23" actId="20577"/>
        <pc:sldMkLst>
          <pc:docMk/>
          <pc:sldMk cId="1668016707" sldId="257"/>
        </pc:sldMkLst>
        <pc:spChg chg="mod">
          <ac:chgData name="is family" userId="bf32de6d1489f537" providerId="LiveId" clId="{5E2B396F-D09B-4B42-A1E3-11012A0F7E4C}" dt="2021-10-31T19:08:29.458" v="23" actId="20577"/>
          <ac:spMkLst>
            <pc:docMk/>
            <pc:sldMk cId="1668016707" sldId="257"/>
            <ac:spMk id="2" creationId="{C8DE0CA6-86AF-4722-933B-5108D004722A}"/>
          </ac:spMkLst>
        </pc:spChg>
        <pc:spChg chg="mod">
          <ac:chgData name="is family" userId="bf32de6d1489f537" providerId="LiveId" clId="{5E2B396F-D09B-4B42-A1E3-11012A0F7E4C}" dt="2021-10-31T19:08:02.620" v="3" actId="20577"/>
          <ac:spMkLst>
            <pc:docMk/>
            <pc:sldMk cId="1668016707" sldId="257"/>
            <ac:spMk id="3" creationId="{25121BA8-DDDE-4623-B61C-D8A989B076E2}"/>
          </ac:spMkLst>
        </pc:spChg>
      </pc:sldChg>
      <pc:sldChg chg="addSp delSp modSp new mod">
        <pc:chgData name="is family" userId="bf32de6d1489f537" providerId="LiveId" clId="{5E2B396F-D09B-4B42-A1E3-11012A0F7E4C}" dt="2021-10-31T19:19:46.834" v="130" actId="1076"/>
        <pc:sldMkLst>
          <pc:docMk/>
          <pc:sldMk cId="1314326759" sldId="258"/>
        </pc:sldMkLst>
        <pc:spChg chg="mod">
          <ac:chgData name="is family" userId="bf32de6d1489f537" providerId="LiveId" clId="{5E2B396F-D09B-4B42-A1E3-11012A0F7E4C}" dt="2021-10-31T19:08:52.294" v="62" actId="20577"/>
          <ac:spMkLst>
            <pc:docMk/>
            <pc:sldMk cId="1314326759" sldId="258"/>
            <ac:spMk id="2" creationId="{497C494F-5D9D-43F1-8BE3-70F3B96C73EF}"/>
          </ac:spMkLst>
        </pc:spChg>
        <pc:spChg chg="del">
          <ac:chgData name="is family" userId="bf32de6d1489f537" providerId="LiveId" clId="{5E2B396F-D09B-4B42-A1E3-11012A0F7E4C}" dt="2021-10-31T19:13:09.808" v="85" actId="478"/>
          <ac:spMkLst>
            <pc:docMk/>
            <pc:sldMk cId="1314326759" sldId="258"/>
            <ac:spMk id="3" creationId="{5D192203-6569-4BA3-B5C7-FEFB22E5B795}"/>
          </ac:spMkLst>
        </pc:spChg>
        <pc:spChg chg="add mod">
          <ac:chgData name="is family" userId="bf32de6d1489f537" providerId="LiveId" clId="{5E2B396F-D09B-4B42-A1E3-11012A0F7E4C}" dt="2021-10-31T19:17:16.708" v="109" actId="1076"/>
          <ac:spMkLst>
            <pc:docMk/>
            <pc:sldMk cId="1314326759" sldId="258"/>
            <ac:spMk id="6" creationId="{72C44C01-BA6F-4DED-902C-D5E332DD6B24}"/>
          </ac:spMkLst>
        </pc:spChg>
        <pc:spChg chg="add mod">
          <ac:chgData name="is family" userId="bf32de6d1489f537" providerId="LiveId" clId="{5E2B396F-D09B-4B42-A1E3-11012A0F7E4C}" dt="2021-10-31T19:14:30.267" v="96" actId="1076"/>
          <ac:spMkLst>
            <pc:docMk/>
            <pc:sldMk cId="1314326759" sldId="258"/>
            <ac:spMk id="10" creationId="{F94D97FD-E1F1-4EBF-8A88-ED34545F61C2}"/>
          </ac:spMkLst>
        </pc:spChg>
        <pc:spChg chg="add del">
          <ac:chgData name="is family" userId="bf32de6d1489f537" providerId="LiveId" clId="{5E2B396F-D09B-4B42-A1E3-11012A0F7E4C}" dt="2021-10-31T19:18:22.555" v="116" actId="11529"/>
          <ac:spMkLst>
            <pc:docMk/>
            <pc:sldMk cId="1314326759" sldId="258"/>
            <ac:spMk id="11" creationId="{50CBF7BE-466F-4EAE-9109-B0A37CD85B1D}"/>
          </ac:spMkLst>
        </pc:spChg>
        <pc:spChg chg="add mod">
          <ac:chgData name="is family" userId="bf32de6d1489f537" providerId="LiveId" clId="{5E2B396F-D09B-4B42-A1E3-11012A0F7E4C}" dt="2021-10-31T19:15:04.316" v="101" actId="1076"/>
          <ac:spMkLst>
            <pc:docMk/>
            <pc:sldMk cId="1314326759" sldId="258"/>
            <ac:spMk id="13" creationId="{B60AA0CC-7D3E-41F7-898E-2DD9A6EA62A4}"/>
          </ac:spMkLst>
        </pc:spChg>
        <pc:spChg chg="add mod">
          <ac:chgData name="is family" userId="bf32de6d1489f537" providerId="LiveId" clId="{5E2B396F-D09B-4B42-A1E3-11012A0F7E4C}" dt="2021-10-31T19:18:54.350" v="121" actId="1076"/>
          <ac:spMkLst>
            <pc:docMk/>
            <pc:sldMk cId="1314326759" sldId="258"/>
            <ac:spMk id="14" creationId="{BE61B4C0-C759-4772-BE2B-D6DD57EC11B4}"/>
          </ac:spMkLst>
        </pc:spChg>
        <pc:spChg chg="add mod">
          <ac:chgData name="is family" userId="bf32de6d1489f537" providerId="LiveId" clId="{5E2B396F-D09B-4B42-A1E3-11012A0F7E4C}" dt="2021-10-31T19:19:46.834" v="130" actId="1076"/>
          <ac:spMkLst>
            <pc:docMk/>
            <pc:sldMk cId="1314326759" sldId="258"/>
            <ac:spMk id="17" creationId="{C846A8FD-1066-4116-A159-D476DF670A06}"/>
          </ac:spMkLst>
        </pc:spChg>
        <pc:picChg chg="add mod">
          <ac:chgData name="is family" userId="bf32de6d1489f537" providerId="LiveId" clId="{5E2B396F-D09B-4B42-A1E3-11012A0F7E4C}" dt="2021-10-31T19:16:58.197" v="107" actId="1076"/>
          <ac:picMkLst>
            <pc:docMk/>
            <pc:sldMk cId="1314326759" sldId="258"/>
            <ac:picMk id="4" creationId="{DA7761F6-2B89-4DF9-A97A-A5951FD4B716}"/>
          </ac:picMkLst>
        </pc:picChg>
        <pc:picChg chg="add mod">
          <ac:chgData name="is family" userId="bf32de6d1489f537" providerId="LiveId" clId="{5E2B396F-D09B-4B42-A1E3-11012A0F7E4C}" dt="2021-10-31T19:13:40.851" v="89" actId="1076"/>
          <ac:picMkLst>
            <pc:docMk/>
            <pc:sldMk cId="1314326759" sldId="258"/>
            <ac:picMk id="5" creationId="{2FCDADD2-F9E6-411D-AD49-2432D056B6B3}"/>
          </ac:picMkLst>
        </pc:picChg>
        <pc:picChg chg="add mod">
          <ac:chgData name="is family" userId="bf32de6d1489f537" providerId="LiveId" clId="{5E2B396F-D09B-4B42-A1E3-11012A0F7E4C}" dt="2021-10-31T19:13:55.796" v="92" actId="1076"/>
          <ac:picMkLst>
            <pc:docMk/>
            <pc:sldMk cId="1314326759" sldId="258"/>
            <ac:picMk id="7" creationId="{DC9E6B28-3187-4F52-B4F6-01B6F8FDC409}"/>
          </ac:picMkLst>
        </pc:picChg>
        <pc:picChg chg="add mod">
          <ac:chgData name="is family" userId="bf32de6d1489f537" providerId="LiveId" clId="{5E2B396F-D09B-4B42-A1E3-11012A0F7E4C}" dt="2021-10-31T19:17:43.345" v="112" actId="1076"/>
          <ac:picMkLst>
            <pc:docMk/>
            <pc:sldMk cId="1314326759" sldId="258"/>
            <ac:picMk id="9" creationId="{EA106D1B-C1C4-48EB-9907-00B00FEEFBB4}"/>
          </ac:picMkLst>
        </pc:picChg>
        <pc:picChg chg="add mod">
          <ac:chgData name="is family" userId="bf32de6d1489f537" providerId="LiveId" clId="{5E2B396F-D09B-4B42-A1E3-11012A0F7E4C}" dt="2021-10-31T19:14:51.659" v="99" actId="1076"/>
          <ac:picMkLst>
            <pc:docMk/>
            <pc:sldMk cId="1314326759" sldId="258"/>
            <ac:picMk id="12" creationId="{EA732212-FBDF-4850-835B-F2259F02E5A1}"/>
          </ac:picMkLst>
        </pc:picChg>
        <pc:picChg chg="add mod">
          <ac:chgData name="is family" userId="bf32de6d1489f537" providerId="LiveId" clId="{5E2B396F-D09B-4B42-A1E3-11012A0F7E4C}" dt="2021-10-31T19:19:33.824" v="128" actId="1076"/>
          <ac:picMkLst>
            <pc:docMk/>
            <pc:sldMk cId="1314326759" sldId="258"/>
            <ac:picMk id="16" creationId="{298CC73F-CEBC-4A1A-B33C-2C70FBFABAB8}"/>
          </ac:picMkLst>
        </pc:picChg>
        <pc:cxnChg chg="add del">
          <ac:chgData name="is family" userId="bf32de6d1489f537" providerId="LiveId" clId="{5E2B396F-D09B-4B42-A1E3-11012A0F7E4C}" dt="2021-10-31T19:14:15.674" v="94" actId="11529"/>
          <ac:cxnSpMkLst>
            <pc:docMk/>
            <pc:sldMk cId="1314326759" sldId="258"/>
            <ac:cxnSpMk id="9" creationId="{1633C04A-3C26-4CAA-BF9B-F98698588072}"/>
          </ac:cxnSpMkLst>
        </pc:cxnChg>
      </pc:sldChg>
      <pc:sldChg chg="addSp delSp modSp new mod">
        <pc:chgData name="is family" userId="bf32de6d1489f537" providerId="LiveId" clId="{5E2B396F-D09B-4B42-A1E3-11012A0F7E4C}" dt="2021-10-31T19:26:53.041" v="162" actId="14100"/>
        <pc:sldMkLst>
          <pc:docMk/>
          <pc:sldMk cId="1705515275" sldId="259"/>
        </pc:sldMkLst>
        <pc:spChg chg="mod">
          <ac:chgData name="is family" userId="bf32de6d1489f537" providerId="LiveId" clId="{5E2B396F-D09B-4B42-A1E3-11012A0F7E4C}" dt="2021-10-31T19:09:11.254" v="84" actId="20577"/>
          <ac:spMkLst>
            <pc:docMk/>
            <pc:sldMk cId="1705515275" sldId="259"/>
            <ac:spMk id="2" creationId="{BA323C6F-4559-4EDF-93FB-346D6BC86FEB}"/>
          </ac:spMkLst>
        </pc:spChg>
        <pc:spChg chg="del">
          <ac:chgData name="is family" userId="bf32de6d1489f537" providerId="LiveId" clId="{5E2B396F-D09B-4B42-A1E3-11012A0F7E4C}" dt="2021-10-31T19:23:34.865" v="131" actId="478"/>
          <ac:spMkLst>
            <pc:docMk/>
            <pc:sldMk cId="1705515275" sldId="259"/>
            <ac:spMk id="3" creationId="{80C2E048-9F13-4B9B-9C5E-1A277AC6F078}"/>
          </ac:spMkLst>
        </pc:spChg>
        <pc:spChg chg="add mod">
          <ac:chgData name="is family" userId="bf32de6d1489f537" providerId="LiveId" clId="{5E2B396F-D09B-4B42-A1E3-11012A0F7E4C}" dt="2021-10-31T19:26:20.354" v="154" actId="1076"/>
          <ac:spMkLst>
            <pc:docMk/>
            <pc:sldMk cId="1705515275" sldId="259"/>
            <ac:spMk id="9" creationId="{5358AD6A-57B1-4808-A68C-75AADF92BD63}"/>
          </ac:spMkLst>
        </pc:spChg>
        <pc:spChg chg="add mod">
          <ac:chgData name="is family" userId="bf32de6d1489f537" providerId="LiveId" clId="{5E2B396F-D09B-4B42-A1E3-11012A0F7E4C}" dt="2021-10-31T19:26:53.041" v="162" actId="14100"/>
          <ac:spMkLst>
            <pc:docMk/>
            <pc:sldMk cId="1705515275" sldId="259"/>
            <ac:spMk id="10" creationId="{6D577E3C-387B-4693-AEAD-93679B02DDE0}"/>
          </ac:spMkLst>
        </pc:spChg>
        <pc:graphicFrameChg chg="add del mod">
          <ac:chgData name="is family" userId="bf32de6d1489f537" providerId="LiveId" clId="{5E2B396F-D09B-4B42-A1E3-11012A0F7E4C}" dt="2021-10-31T19:23:41.095" v="133" actId="478"/>
          <ac:graphicFrameMkLst>
            <pc:docMk/>
            <pc:sldMk cId="1705515275" sldId="259"/>
            <ac:graphicFrameMk id="4" creationId="{6F4612DF-75E3-4B68-ABC9-8F3EEF5B128F}"/>
          </ac:graphicFrameMkLst>
        </pc:graphicFrameChg>
        <pc:picChg chg="add mod">
          <ac:chgData name="is family" userId="bf32de6d1489f537" providerId="LiveId" clId="{5E2B396F-D09B-4B42-A1E3-11012A0F7E4C}" dt="2021-10-31T19:26:44.873" v="160" actId="1076"/>
          <ac:picMkLst>
            <pc:docMk/>
            <pc:sldMk cId="1705515275" sldId="259"/>
            <ac:picMk id="6" creationId="{FAE40996-A0EB-4405-8FBF-C3291E1378AB}"/>
          </ac:picMkLst>
        </pc:picChg>
        <pc:cxnChg chg="add del">
          <ac:chgData name="is family" userId="bf32de6d1489f537" providerId="LiveId" clId="{5E2B396F-D09B-4B42-A1E3-11012A0F7E4C}" dt="2021-10-31T19:24:54.488" v="137" actId="11529"/>
          <ac:cxnSpMkLst>
            <pc:docMk/>
            <pc:sldMk cId="1705515275" sldId="259"/>
            <ac:cxnSpMk id="8" creationId="{AAD5D41A-234C-4FF3-8DC9-ED5C7D21D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41ED1-0DCC-4970-9D1C-283557D0D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252270-820D-4BAF-A3EA-6638FAA06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C24B3-4B74-4CA9-88CD-3BFCB098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FE21E-1029-434D-8CBB-9F913FEB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08CA7-2DE2-456E-A4AA-435D8285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9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E2D86-447E-41B6-AA8D-6D1F1A0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88A522-B156-40E2-B71C-218E70A2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1742D-C659-4D61-BBFD-04308D3D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A78D03-9DC3-41FC-9C6D-864F82B9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1F705-A477-4B89-9F4F-761DD826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8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0A2318-D009-4AA7-BDDE-0F60A4E21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0FAEED-8909-48CB-95A4-D737A944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B5200-EE8E-40FF-AF13-5B4D928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DB32C-7E97-4D70-BC74-2D82D458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30CAC-4580-40D2-A11E-B54102BA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9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2D94B-9FB1-4530-9BDB-D545257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E8DE2-335F-4F63-8D7D-0F3EE191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223A1-E2DB-444B-A821-48762A45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214FAB-2CC9-4ED8-B634-9CBDE835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FD73F2-AAB7-4AED-8A5A-4492F830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5B23D-374E-44FC-9434-8CA27B5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94BDE3-0A60-42FA-9D33-2580ADF95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A8DB7F-662A-42ED-9E99-E67731E8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879B64-CA54-47EB-BB67-77E0E766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ABE58-8ED1-4114-9BB9-8CB5AB9A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16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FA67B-24AF-4B19-9C54-A3D301D0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81E81-0C41-482F-8D21-52CE8419D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9F3B78-3C7B-4817-8DE7-CF0B6868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47C015-6BEF-48C3-ADF9-1C3C5482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38710-2E76-4A6A-9274-C8771886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89CC76-8BC0-4C20-9434-162AB090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19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C04A8-F42F-4745-B9D0-B459581C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9269AC-7C72-4C3F-96F8-F483F04C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F17AB5-0153-4D40-9976-7CD1D7A0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D33451-7DDA-4A81-823F-90F104533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3F703B-1255-4335-9D0F-AC85AA9FF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E8B3AF-2652-4F63-A409-0E4BE627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BB6FA6-5220-4259-A54A-F71FE4E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C4175A-A4EA-4808-B889-761663DA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24C58-D4CC-42EC-B799-5CBEAEC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D51DD2-7967-485C-B268-B80F0D62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592E7D-A392-4687-B6C1-1AD439C7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D96165-A31C-490C-9261-84B0EC5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94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707687-D515-48F2-BE5C-7D7546B0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D923A-E8F5-4E76-A6AE-21509CC9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532693-AAC8-4C72-B5AD-EE10A9DF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958DB-208B-40A3-9141-48A25A9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28EB9-105A-4FD2-9747-41F48BDF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FC6C6C-7DCE-4A94-91E2-56334665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7B3279-CBBF-4FC9-9D55-154E6EE8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501BE2-D6FE-4DC8-984C-C5F4E1FE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325A4A-CA93-4DB6-8357-02637996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78042-8F0B-45C5-B3B5-4F6F3D71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1E5BC1-7DE3-4FF0-B12F-B76AF31E9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02CD6F-0E00-4F11-8D46-02D07D510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A0CD5-3F05-4BC8-AFA1-8998974E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232FB5-A156-4254-BA25-3762BDF8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0FEDF7-9F90-436D-9A2C-45DB1797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0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0442E-5930-4B29-A4AA-7A388898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B407C9-6428-4BDC-87DB-2D3F9CB50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0364F-3C9A-4A32-B8B5-75CA8B09A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9B78-DC0D-4B30-8EC8-5A5945251B7E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5C8590-9E33-48FF-AEEB-1408B43C6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C2988-83B4-4B5F-988C-D438D7728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6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D11C9-1782-4AD3-9FB9-5F3143840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7A5B19-3D5A-414A-85B7-4AD4041E2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4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E0CA6-86AF-4722-933B-5108D004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21BA8-DDDE-4623-B61C-D8A989B0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01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C494F-5D9D-43F1-8BE3-70F3B96C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пользовательского интерфейса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CDADD2-F9E6-411D-AD49-2432D056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961660"/>
            <a:ext cx="1609725" cy="9346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9E6B28-3187-4F52-B4F6-01B6F8FDC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41" y="1876425"/>
            <a:ext cx="3855934" cy="2755209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F94D97FD-E1F1-4EBF-8A88-ED34545F61C2}"/>
              </a:ext>
            </a:extLst>
          </p:cNvPr>
          <p:cNvSpPr/>
          <p:nvPr/>
        </p:nvSpPr>
        <p:spPr>
          <a:xfrm>
            <a:off x="1894299" y="3671425"/>
            <a:ext cx="1136342" cy="19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732212-FBDF-4850-835B-F2259F02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366" y="1779736"/>
            <a:ext cx="3242061" cy="901320"/>
          </a:xfrm>
          <a:prstGeom prst="rect">
            <a:avLst/>
          </a:prstGeom>
        </p:spPr>
      </p:pic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B60AA0CC-7D3E-41F7-898E-2DD9A6EA62A4}"/>
              </a:ext>
            </a:extLst>
          </p:cNvPr>
          <p:cNvSpPr/>
          <p:nvPr/>
        </p:nvSpPr>
        <p:spPr>
          <a:xfrm>
            <a:off x="6729274" y="1961965"/>
            <a:ext cx="1500326" cy="159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7761F6-2B89-4DF9-A97A-A5951FD4B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333" y="3049023"/>
            <a:ext cx="2529554" cy="1999164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2C44C01-BA6F-4DED-902C-D5E332DD6B24}"/>
              </a:ext>
            </a:extLst>
          </p:cNvPr>
          <p:cNvSpPr/>
          <p:nvPr/>
        </p:nvSpPr>
        <p:spPr>
          <a:xfrm>
            <a:off x="6679291" y="4455632"/>
            <a:ext cx="1500326" cy="159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106D1B-C1C4-48EB-9907-00B00FEEF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4744" y="5195622"/>
            <a:ext cx="2874285" cy="1471415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BE61B4C0-C759-4772-BE2B-D6DD57EC11B4}"/>
              </a:ext>
            </a:extLst>
          </p:cNvPr>
          <p:cNvSpPr/>
          <p:nvPr/>
        </p:nvSpPr>
        <p:spPr>
          <a:xfrm rot="3915932">
            <a:off x="9756947" y="4237003"/>
            <a:ext cx="2346960" cy="159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98CC73F-CEBC-4A1A-B33C-2C70FBFAB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559" y="4818736"/>
            <a:ext cx="3359821" cy="1794687"/>
          </a:xfrm>
          <a:prstGeom prst="rect">
            <a:avLst/>
          </a:prstGeom>
        </p:spPr>
      </p:pic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C846A8FD-1066-4116-A159-D476DF670A06}"/>
              </a:ext>
            </a:extLst>
          </p:cNvPr>
          <p:cNvSpPr/>
          <p:nvPr/>
        </p:nvSpPr>
        <p:spPr>
          <a:xfrm>
            <a:off x="3420014" y="4587643"/>
            <a:ext cx="194553" cy="593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2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23C6F-4559-4EDF-93FB-346D6BC8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E40996-A0EB-4405-8FBF-C3291E13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99" y="1964227"/>
            <a:ext cx="4772691" cy="3610479"/>
          </a:xfrm>
          <a:prstGeom prst="rect">
            <a:avLst/>
          </a:prstGeom>
        </p:spPr>
      </p:pic>
      <p:sp>
        <p:nvSpPr>
          <p:cNvPr id="9" name="Стрелка: изогнутая вниз 8">
            <a:extLst>
              <a:ext uri="{FF2B5EF4-FFF2-40B4-BE49-F238E27FC236}">
                <a16:creationId xmlns:a16="http://schemas.microsoft.com/office/drawing/2014/main" id="{5358AD6A-57B1-4808-A68C-75AADF92BD63}"/>
              </a:ext>
            </a:extLst>
          </p:cNvPr>
          <p:cNvSpPr/>
          <p:nvPr/>
        </p:nvSpPr>
        <p:spPr>
          <a:xfrm rot="14641293">
            <a:off x="3373519" y="3034185"/>
            <a:ext cx="2720436" cy="11826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трелка: изогнутая вправо 9">
            <a:extLst>
              <a:ext uri="{FF2B5EF4-FFF2-40B4-BE49-F238E27FC236}">
                <a16:creationId xmlns:a16="http://schemas.microsoft.com/office/drawing/2014/main" id="{6D577E3C-387B-4693-AEAD-93679B02DDE0}"/>
              </a:ext>
            </a:extLst>
          </p:cNvPr>
          <p:cNvSpPr/>
          <p:nvPr/>
        </p:nvSpPr>
        <p:spPr>
          <a:xfrm rot="12344385">
            <a:off x="7043993" y="2352843"/>
            <a:ext cx="887700" cy="27676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152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Широкоэкранный</PresentationFormat>
  <Paragraphs>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Актуальность проекта</vt:lpstr>
      <vt:lpstr>Карта пользовательского интерфейса</vt:lpstr>
      <vt:lpstr>Структура 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София Исакова</dc:creator>
  <cp:lastModifiedBy>is family</cp:lastModifiedBy>
  <cp:revision>1</cp:revision>
  <dcterms:created xsi:type="dcterms:W3CDTF">2021-10-31T10:50:50Z</dcterms:created>
  <dcterms:modified xsi:type="dcterms:W3CDTF">2021-10-31T19:26:57Z</dcterms:modified>
</cp:coreProperties>
</file>