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DA7808-9606-4F01-BDE2-27FC3C67201A}" v="7" dt="2023-04-01T22:43:25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y Guzmán" userId="865ba9717450a5c1" providerId="LiveId" clId="{39500EB8-D618-469E-8FA6-933919C5ED3A}"/>
    <pc:docChg chg="custSel modSld">
      <pc:chgData name="Sofy Guzmán" userId="865ba9717450a5c1" providerId="LiveId" clId="{39500EB8-D618-469E-8FA6-933919C5ED3A}" dt="2023-02-20T19:06:02.345" v="8" actId="20577"/>
      <pc:docMkLst>
        <pc:docMk/>
      </pc:docMkLst>
      <pc:sldChg chg="modSp mod">
        <pc:chgData name="Sofy Guzmán" userId="865ba9717450a5c1" providerId="LiveId" clId="{39500EB8-D618-469E-8FA6-933919C5ED3A}" dt="2023-02-20T19:05:45.059" v="6" actId="20577"/>
        <pc:sldMkLst>
          <pc:docMk/>
          <pc:sldMk cId="599118178" sldId="264"/>
        </pc:sldMkLst>
        <pc:spChg chg="mod">
          <ac:chgData name="Sofy Guzmán" userId="865ba9717450a5c1" providerId="LiveId" clId="{39500EB8-D618-469E-8FA6-933919C5ED3A}" dt="2023-02-20T19:05:45.059" v="6" actId="20577"/>
          <ac:spMkLst>
            <pc:docMk/>
            <pc:sldMk cId="599118178" sldId="264"/>
            <ac:spMk id="3" creationId="{A377B3E2-28FF-817B-6654-981CA27492AD}"/>
          </ac:spMkLst>
        </pc:spChg>
      </pc:sldChg>
      <pc:sldChg chg="modSp mod">
        <pc:chgData name="Sofy Guzmán" userId="865ba9717450a5c1" providerId="LiveId" clId="{39500EB8-D618-469E-8FA6-933919C5ED3A}" dt="2023-02-20T19:06:02.345" v="8" actId="20577"/>
        <pc:sldMkLst>
          <pc:docMk/>
          <pc:sldMk cId="3878676883" sldId="265"/>
        </pc:sldMkLst>
        <pc:spChg chg="mod">
          <ac:chgData name="Sofy Guzmán" userId="865ba9717450a5c1" providerId="LiveId" clId="{39500EB8-D618-469E-8FA6-933919C5ED3A}" dt="2023-02-20T19:06:02.345" v="8" actId="20577"/>
          <ac:spMkLst>
            <pc:docMk/>
            <pc:sldMk cId="3878676883" sldId="265"/>
            <ac:spMk id="3" creationId="{A377B3E2-28FF-817B-6654-981CA27492AD}"/>
          </ac:spMkLst>
        </pc:spChg>
      </pc:sldChg>
    </pc:docChg>
  </pc:docChgLst>
  <pc:docChgLst>
    <pc:chgData name="Sofy Guzmán" userId="865ba9717450a5c1" providerId="LiveId" clId="{8FDA7808-9606-4F01-BDE2-27FC3C67201A}"/>
    <pc:docChg chg="undo custSel addSld modSld">
      <pc:chgData name="Sofy Guzmán" userId="865ba9717450a5c1" providerId="LiveId" clId="{8FDA7808-9606-4F01-BDE2-27FC3C67201A}" dt="2023-04-01T22:46:05.286" v="1075" actId="1076"/>
      <pc:docMkLst>
        <pc:docMk/>
      </pc:docMkLst>
      <pc:sldChg chg="addSp delSp modSp mod">
        <pc:chgData name="Sofy Guzmán" userId="865ba9717450a5c1" providerId="LiveId" clId="{8FDA7808-9606-4F01-BDE2-27FC3C67201A}" dt="2023-04-01T22:17:52.059" v="7" actId="166"/>
        <pc:sldMkLst>
          <pc:docMk/>
          <pc:sldMk cId="3933647080" sldId="258"/>
        </pc:sldMkLst>
        <pc:spChg chg="ord">
          <ac:chgData name="Sofy Guzmán" userId="865ba9717450a5c1" providerId="LiveId" clId="{8FDA7808-9606-4F01-BDE2-27FC3C67201A}" dt="2023-04-01T22:17:52.059" v="7" actId="166"/>
          <ac:spMkLst>
            <pc:docMk/>
            <pc:sldMk cId="3933647080" sldId="258"/>
            <ac:spMk id="6" creationId="{A09EFF05-CBA9-6B92-6867-20873DD490F1}"/>
          </ac:spMkLst>
        </pc:spChg>
        <pc:picChg chg="del mod">
          <ac:chgData name="Sofy Guzmán" userId="865ba9717450a5c1" providerId="LiveId" clId="{8FDA7808-9606-4F01-BDE2-27FC3C67201A}" dt="2023-04-01T22:17:40.070" v="4" actId="478"/>
          <ac:picMkLst>
            <pc:docMk/>
            <pc:sldMk cId="3933647080" sldId="258"/>
            <ac:picMk id="5" creationId="{23844219-EB1E-CE6B-02F6-6DD9C4EE743A}"/>
          </ac:picMkLst>
        </pc:picChg>
        <pc:picChg chg="add mod">
          <ac:chgData name="Sofy Guzmán" userId="865ba9717450a5c1" providerId="LiveId" clId="{8FDA7808-9606-4F01-BDE2-27FC3C67201A}" dt="2023-04-01T22:17:45.272" v="6" actId="1076"/>
          <ac:picMkLst>
            <pc:docMk/>
            <pc:sldMk cId="3933647080" sldId="258"/>
            <ac:picMk id="1026" creationId="{121F4384-A6CF-3842-E6E3-6AA3992F2311}"/>
          </ac:picMkLst>
        </pc:picChg>
      </pc:sldChg>
      <pc:sldChg chg="addSp delSp modSp add mod">
        <pc:chgData name="Sofy Guzmán" userId="865ba9717450a5c1" providerId="LiveId" clId="{8FDA7808-9606-4F01-BDE2-27FC3C67201A}" dt="2023-04-01T22:25:01.598" v="334" actId="1076"/>
        <pc:sldMkLst>
          <pc:docMk/>
          <pc:sldMk cId="875745026" sldId="267"/>
        </pc:sldMkLst>
        <pc:spChg chg="mod">
          <ac:chgData name="Sofy Guzmán" userId="865ba9717450a5c1" providerId="LiveId" clId="{8FDA7808-9606-4F01-BDE2-27FC3C67201A}" dt="2023-04-01T22:21:40.534" v="28" actId="20577"/>
          <ac:spMkLst>
            <pc:docMk/>
            <pc:sldMk cId="875745026" sldId="267"/>
            <ac:spMk id="2" creationId="{96D876D1-883F-313D-5AE3-01EF6BDBEC5A}"/>
          </ac:spMkLst>
        </pc:spChg>
        <pc:spChg chg="mod">
          <ac:chgData name="Sofy Guzmán" userId="865ba9717450a5c1" providerId="LiveId" clId="{8FDA7808-9606-4F01-BDE2-27FC3C67201A}" dt="2023-04-01T22:24:57.270" v="333" actId="14100"/>
          <ac:spMkLst>
            <pc:docMk/>
            <pc:sldMk cId="875745026" sldId="267"/>
            <ac:spMk id="3" creationId="{A377B3E2-28FF-817B-6654-981CA27492AD}"/>
          </ac:spMkLst>
        </pc:spChg>
        <pc:picChg chg="add mod">
          <ac:chgData name="Sofy Guzmán" userId="865ba9717450a5c1" providerId="LiveId" clId="{8FDA7808-9606-4F01-BDE2-27FC3C67201A}" dt="2023-04-01T22:25:01.598" v="334" actId="1076"/>
          <ac:picMkLst>
            <pc:docMk/>
            <pc:sldMk cId="875745026" sldId="267"/>
            <ac:picMk id="5" creationId="{A45BE941-FBC6-24A3-DB0F-CD836F524C57}"/>
          </ac:picMkLst>
        </pc:picChg>
        <pc:picChg chg="del">
          <ac:chgData name="Sofy Guzmán" userId="865ba9717450a5c1" providerId="LiveId" clId="{8FDA7808-9606-4F01-BDE2-27FC3C67201A}" dt="2023-04-01T22:24:51.421" v="330" actId="478"/>
          <ac:picMkLst>
            <pc:docMk/>
            <pc:sldMk cId="875745026" sldId="267"/>
            <ac:picMk id="6" creationId="{9A60948F-5F0A-A60D-AD78-E5622395CB28}"/>
          </ac:picMkLst>
        </pc:picChg>
        <pc:picChg chg="del">
          <ac:chgData name="Sofy Guzmán" userId="865ba9717450a5c1" providerId="LiveId" clId="{8FDA7808-9606-4F01-BDE2-27FC3C67201A}" dt="2023-04-01T22:24:50.598" v="329" actId="478"/>
          <ac:picMkLst>
            <pc:docMk/>
            <pc:sldMk cId="875745026" sldId="267"/>
            <ac:picMk id="8" creationId="{EAED74D8-C975-E7B9-AADB-1E1F2E8D77D7}"/>
          </ac:picMkLst>
        </pc:picChg>
      </pc:sldChg>
      <pc:sldChg chg="delSp modSp add mod">
        <pc:chgData name="Sofy Guzmán" userId="865ba9717450a5c1" providerId="LiveId" clId="{8FDA7808-9606-4F01-BDE2-27FC3C67201A}" dt="2023-04-01T22:35:48.781" v="968" actId="313"/>
        <pc:sldMkLst>
          <pc:docMk/>
          <pc:sldMk cId="1574558121" sldId="268"/>
        </pc:sldMkLst>
        <pc:spChg chg="mod">
          <ac:chgData name="Sofy Guzmán" userId="865ba9717450a5c1" providerId="LiveId" clId="{8FDA7808-9606-4F01-BDE2-27FC3C67201A}" dt="2023-04-01T22:25:56.015" v="358" actId="20577"/>
          <ac:spMkLst>
            <pc:docMk/>
            <pc:sldMk cId="1574558121" sldId="268"/>
            <ac:spMk id="2" creationId="{96D876D1-883F-313D-5AE3-01EF6BDBEC5A}"/>
          </ac:spMkLst>
        </pc:spChg>
        <pc:spChg chg="mod">
          <ac:chgData name="Sofy Guzmán" userId="865ba9717450a5c1" providerId="LiveId" clId="{8FDA7808-9606-4F01-BDE2-27FC3C67201A}" dt="2023-04-01T22:35:48.781" v="968" actId="313"/>
          <ac:spMkLst>
            <pc:docMk/>
            <pc:sldMk cId="1574558121" sldId="268"/>
            <ac:spMk id="3" creationId="{A377B3E2-28FF-817B-6654-981CA27492AD}"/>
          </ac:spMkLst>
        </pc:spChg>
        <pc:picChg chg="del">
          <ac:chgData name="Sofy Guzmán" userId="865ba9717450a5c1" providerId="LiveId" clId="{8FDA7808-9606-4F01-BDE2-27FC3C67201A}" dt="2023-04-01T22:25:57.847" v="359" actId="478"/>
          <ac:picMkLst>
            <pc:docMk/>
            <pc:sldMk cId="1574558121" sldId="268"/>
            <ac:picMk id="5" creationId="{A45BE941-FBC6-24A3-DB0F-CD836F524C57}"/>
          </ac:picMkLst>
        </pc:picChg>
      </pc:sldChg>
      <pc:sldChg chg="delSp modSp new mod">
        <pc:chgData name="Sofy Guzmán" userId="865ba9717450a5c1" providerId="LiveId" clId="{8FDA7808-9606-4F01-BDE2-27FC3C67201A}" dt="2023-04-01T22:36:40.920" v="990" actId="478"/>
        <pc:sldMkLst>
          <pc:docMk/>
          <pc:sldMk cId="2664661230" sldId="269"/>
        </pc:sldMkLst>
        <pc:spChg chg="mod">
          <ac:chgData name="Sofy Guzmán" userId="865ba9717450a5c1" providerId="LiveId" clId="{8FDA7808-9606-4F01-BDE2-27FC3C67201A}" dt="2023-04-01T22:36:35.927" v="989" actId="404"/>
          <ac:spMkLst>
            <pc:docMk/>
            <pc:sldMk cId="2664661230" sldId="269"/>
            <ac:spMk id="2" creationId="{5E53A1AE-CCC9-D3B6-63EF-CC67D87101AD}"/>
          </ac:spMkLst>
        </pc:spChg>
        <pc:spChg chg="del">
          <ac:chgData name="Sofy Guzmán" userId="865ba9717450a5c1" providerId="LiveId" clId="{8FDA7808-9606-4F01-BDE2-27FC3C67201A}" dt="2023-04-01T22:36:40.920" v="990" actId="478"/>
          <ac:spMkLst>
            <pc:docMk/>
            <pc:sldMk cId="2664661230" sldId="269"/>
            <ac:spMk id="3" creationId="{61DBE606-F4CD-4413-FE5B-F9B4B6F9B1C1}"/>
          </ac:spMkLst>
        </pc:spChg>
      </pc:sldChg>
      <pc:sldChg chg="addSp modSp add mod">
        <pc:chgData name="Sofy Guzmán" userId="865ba9717450a5c1" providerId="LiveId" clId="{8FDA7808-9606-4F01-BDE2-27FC3C67201A}" dt="2023-04-01T22:44:15.630" v="1063" actId="14100"/>
        <pc:sldMkLst>
          <pc:docMk/>
          <pc:sldMk cId="2464687239" sldId="270"/>
        </pc:sldMkLst>
        <pc:spChg chg="mod">
          <ac:chgData name="Sofy Guzmán" userId="865ba9717450a5c1" providerId="LiveId" clId="{8FDA7808-9606-4F01-BDE2-27FC3C67201A}" dt="2023-04-01T22:43:02.168" v="1007" actId="20577"/>
          <ac:spMkLst>
            <pc:docMk/>
            <pc:sldMk cId="2464687239" sldId="270"/>
            <ac:spMk id="2" creationId="{96D876D1-883F-313D-5AE3-01EF6BDBEC5A}"/>
          </ac:spMkLst>
        </pc:spChg>
        <pc:spChg chg="mod">
          <ac:chgData name="Sofy Guzmán" userId="865ba9717450a5c1" providerId="LiveId" clId="{8FDA7808-9606-4F01-BDE2-27FC3C67201A}" dt="2023-04-01T22:44:09.607" v="1061" actId="113"/>
          <ac:spMkLst>
            <pc:docMk/>
            <pc:sldMk cId="2464687239" sldId="270"/>
            <ac:spMk id="3" creationId="{A377B3E2-28FF-817B-6654-981CA27492AD}"/>
          </ac:spMkLst>
        </pc:spChg>
        <pc:picChg chg="add mod">
          <ac:chgData name="Sofy Guzmán" userId="865ba9717450a5c1" providerId="LiveId" clId="{8FDA7808-9606-4F01-BDE2-27FC3C67201A}" dt="2023-04-01T22:44:15.630" v="1063" actId="14100"/>
          <ac:picMkLst>
            <pc:docMk/>
            <pc:sldMk cId="2464687239" sldId="270"/>
            <ac:picMk id="5" creationId="{E397894C-73D2-72BE-9062-E004ACF2520A}"/>
          </ac:picMkLst>
        </pc:picChg>
      </pc:sldChg>
      <pc:sldChg chg="addSp delSp modSp add mod">
        <pc:chgData name="Sofy Guzmán" userId="865ba9717450a5c1" providerId="LiveId" clId="{8FDA7808-9606-4F01-BDE2-27FC3C67201A}" dt="2023-04-01T22:44:57.455" v="1067" actId="1076"/>
        <pc:sldMkLst>
          <pc:docMk/>
          <pc:sldMk cId="191836963" sldId="271"/>
        </pc:sldMkLst>
        <pc:picChg chg="del">
          <ac:chgData name="Sofy Guzmán" userId="865ba9717450a5c1" providerId="LiveId" clId="{8FDA7808-9606-4F01-BDE2-27FC3C67201A}" dt="2023-04-01T22:44:20.952" v="1065" actId="478"/>
          <ac:picMkLst>
            <pc:docMk/>
            <pc:sldMk cId="191836963" sldId="271"/>
            <ac:picMk id="5" creationId="{E397894C-73D2-72BE-9062-E004ACF2520A}"/>
          </ac:picMkLst>
        </pc:picChg>
        <pc:picChg chg="add mod">
          <ac:chgData name="Sofy Guzmán" userId="865ba9717450a5c1" providerId="LiveId" clId="{8FDA7808-9606-4F01-BDE2-27FC3C67201A}" dt="2023-04-01T22:44:57.455" v="1067" actId="1076"/>
          <ac:picMkLst>
            <pc:docMk/>
            <pc:sldMk cId="191836963" sldId="271"/>
            <ac:picMk id="6" creationId="{F06DF09A-E462-CA60-F196-AD5608DD8A2F}"/>
          </ac:picMkLst>
        </pc:picChg>
      </pc:sldChg>
      <pc:sldChg chg="addSp delSp modSp add mod">
        <pc:chgData name="Sofy Guzmán" userId="865ba9717450a5c1" providerId="LiveId" clId="{8FDA7808-9606-4F01-BDE2-27FC3C67201A}" dt="2023-04-01T22:45:30.870" v="1071" actId="1076"/>
        <pc:sldMkLst>
          <pc:docMk/>
          <pc:sldMk cId="3837030370" sldId="272"/>
        </pc:sldMkLst>
        <pc:picChg chg="add mod">
          <ac:chgData name="Sofy Guzmán" userId="865ba9717450a5c1" providerId="LiveId" clId="{8FDA7808-9606-4F01-BDE2-27FC3C67201A}" dt="2023-04-01T22:45:30.870" v="1071" actId="1076"/>
          <ac:picMkLst>
            <pc:docMk/>
            <pc:sldMk cId="3837030370" sldId="272"/>
            <ac:picMk id="5" creationId="{1DA98254-0547-C761-AD1D-759EB1334952}"/>
          </ac:picMkLst>
        </pc:picChg>
        <pc:picChg chg="del">
          <ac:chgData name="Sofy Guzmán" userId="865ba9717450a5c1" providerId="LiveId" clId="{8FDA7808-9606-4F01-BDE2-27FC3C67201A}" dt="2023-04-01T22:45:02.920" v="1069" actId="478"/>
          <ac:picMkLst>
            <pc:docMk/>
            <pc:sldMk cId="3837030370" sldId="272"/>
            <ac:picMk id="6" creationId="{F06DF09A-E462-CA60-F196-AD5608DD8A2F}"/>
          </ac:picMkLst>
        </pc:picChg>
      </pc:sldChg>
      <pc:sldChg chg="addSp delSp modSp add mod">
        <pc:chgData name="Sofy Guzmán" userId="865ba9717450a5c1" providerId="LiveId" clId="{8FDA7808-9606-4F01-BDE2-27FC3C67201A}" dt="2023-04-01T22:46:05.286" v="1075" actId="1076"/>
        <pc:sldMkLst>
          <pc:docMk/>
          <pc:sldMk cId="2059304426" sldId="273"/>
        </pc:sldMkLst>
        <pc:picChg chg="del">
          <ac:chgData name="Sofy Guzmán" userId="865ba9717450a5c1" providerId="LiveId" clId="{8FDA7808-9606-4F01-BDE2-27FC3C67201A}" dt="2023-04-01T22:45:35.372" v="1073" actId="478"/>
          <ac:picMkLst>
            <pc:docMk/>
            <pc:sldMk cId="2059304426" sldId="273"/>
            <ac:picMk id="5" creationId="{1DA98254-0547-C761-AD1D-759EB1334952}"/>
          </ac:picMkLst>
        </pc:picChg>
        <pc:picChg chg="add mod">
          <ac:chgData name="Sofy Guzmán" userId="865ba9717450a5c1" providerId="LiveId" clId="{8FDA7808-9606-4F01-BDE2-27FC3C67201A}" dt="2023-04-01T22:46:05.286" v="1075" actId="1076"/>
          <ac:picMkLst>
            <pc:docMk/>
            <pc:sldMk cId="2059304426" sldId="273"/>
            <ac:picMk id="6" creationId="{E758B219-A504-E16F-7368-951F907B98C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D8D21-4DAD-D68A-C75C-4B2AA77CE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4" y="1253526"/>
            <a:ext cx="6446205" cy="2389629"/>
          </a:xfrm>
        </p:spPr>
        <p:txBody>
          <a:bodyPr>
            <a:normAutofit/>
          </a:bodyPr>
          <a:lstStyle/>
          <a:p>
            <a:r>
              <a:rPr lang="es-AR" dirty="0"/>
              <a:t>PROYECTO FINAL</a:t>
            </a:r>
            <a:br>
              <a:rPr lang="es-AR" dirty="0"/>
            </a:br>
            <a:r>
              <a:rPr lang="es-AR" sz="4400" dirty="0"/>
              <a:t>Base de datos supermercado</a:t>
            </a:r>
            <a:endParaRPr lang="es-AR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95EB505-AE12-4878-88D1-3A93384E0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6F1B25-111F-F8D4-DB82-3AB2DDCD7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446205" cy="785656"/>
          </a:xfrm>
        </p:spPr>
        <p:txBody>
          <a:bodyPr>
            <a:normAutofit fontScale="92500" lnSpcReduction="20000"/>
          </a:bodyPr>
          <a:lstStyle/>
          <a:p>
            <a:r>
              <a:rPr lang="es-AR" sz="2400" dirty="0">
                <a:solidFill>
                  <a:srgbClr val="FFFFFF"/>
                </a:solidFill>
              </a:rPr>
              <a:t>Profesor: </a:t>
            </a:r>
            <a:r>
              <a:rPr lang="es-AR" sz="2400" b="0" i="0" dirty="0">
                <a:solidFill>
                  <a:srgbClr val="FFFFFF"/>
                </a:solidFill>
                <a:effectLst/>
              </a:rPr>
              <a:t>Sebastián Andrés Quezada</a:t>
            </a:r>
          </a:p>
          <a:p>
            <a:r>
              <a:rPr lang="es-AR" sz="2400" dirty="0">
                <a:solidFill>
                  <a:srgbClr val="FFFFFF"/>
                </a:solidFill>
              </a:rPr>
              <a:t>Tutor: </a:t>
            </a:r>
            <a:r>
              <a:rPr lang="es-AR" sz="2400" b="0" i="0" dirty="0">
                <a:solidFill>
                  <a:srgbClr val="FFFFFF"/>
                </a:solidFill>
                <a:effectLst/>
              </a:rPr>
              <a:t>Yoelys Figueredo Padrón</a:t>
            </a:r>
            <a:endParaRPr lang="es-AR" sz="2400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2BC7B8-5515-40FA-A38E-1054E2061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1342" y="0"/>
            <a:ext cx="46506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4">
            <a:extLst>
              <a:ext uri="{FF2B5EF4-FFF2-40B4-BE49-F238E27FC236}">
                <a16:creationId xmlns:a16="http://schemas.microsoft.com/office/drawing/2014/main" id="{DD55F7DD-ACF1-44A0-B9B5-FC5A87544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4806" y="958640"/>
            <a:ext cx="336373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Trabajando en Coderhouse | Great Place To Work Argentina">
            <a:extLst>
              <a:ext uri="{FF2B5EF4-FFF2-40B4-BE49-F238E27FC236}">
                <a16:creationId xmlns:a16="http://schemas.microsoft.com/office/drawing/2014/main" id="{1AC0BE92-FFA4-ED65-1354-6B35890E91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75406" y="2030569"/>
            <a:ext cx="2767153" cy="2767153"/>
          </a:xfrm>
          <a:prstGeom prst="rect">
            <a:avLst/>
          </a:prstGeom>
          <a:noFill/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F986E98-9EB7-3AA5-D240-C84AF52B42D3}"/>
              </a:ext>
            </a:extLst>
          </p:cNvPr>
          <p:cNvSpPr txBox="1">
            <a:spLocks/>
          </p:cNvSpPr>
          <p:nvPr/>
        </p:nvSpPr>
        <p:spPr>
          <a:xfrm>
            <a:off x="643464" y="1959480"/>
            <a:ext cx="6446205" cy="238962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3200" dirty="0"/>
              <a:t>Astrid Sofía Guzmán Ariza</a:t>
            </a:r>
          </a:p>
        </p:txBody>
      </p:sp>
    </p:spTree>
    <p:extLst>
      <p:ext uri="{BB962C8B-B14F-4D97-AF65-F5344CB8AC3E}">
        <p14:creationId xmlns:p14="http://schemas.microsoft.com/office/powerpoint/2010/main" val="2643572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876D1-883F-313D-5AE3-01EF6BDB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400" y="675788"/>
            <a:ext cx="10571998" cy="970450"/>
          </a:xfrm>
        </p:spPr>
        <p:txBody>
          <a:bodyPr/>
          <a:lstStyle/>
          <a:p>
            <a:r>
              <a:rPr lang="es-AR" dirty="0"/>
              <a:t>CREACIÓN DE PRODEDIMIENTOS ALMACENADOS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77B3E2-28FF-817B-6654-981CA2749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80" y="2336587"/>
            <a:ext cx="7616628" cy="3636511"/>
          </a:xfrm>
        </p:spPr>
        <p:txBody>
          <a:bodyPr/>
          <a:lstStyle/>
          <a:p>
            <a:r>
              <a:rPr lang="es-AR" dirty="0"/>
              <a:t>Se crearon 2 procedimientos almacenados:</a:t>
            </a:r>
          </a:p>
          <a:p>
            <a:endParaRPr lang="es-AR" dirty="0"/>
          </a:p>
          <a:p>
            <a:pPr>
              <a:buAutoNum type="arabicPeriod"/>
            </a:pPr>
            <a:r>
              <a:rPr lang="es-AR" dirty="0" err="1"/>
              <a:t>queja_sucursal</a:t>
            </a:r>
            <a:r>
              <a:rPr lang="es-AR" dirty="0"/>
              <a:t>: </a:t>
            </a:r>
            <a:r>
              <a:rPr lang="es-MX" dirty="0"/>
              <a:t>permite identificar si existe una queja y la relaciona con el producto y al código de sucursal al que pertenece.</a:t>
            </a:r>
          </a:p>
          <a:p>
            <a:pPr>
              <a:buAutoNum type="arabicPeriod"/>
            </a:pPr>
            <a:r>
              <a:rPr lang="es-AR" dirty="0" err="1"/>
              <a:t>Fidelizacion</a:t>
            </a:r>
            <a:r>
              <a:rPr lang="es-MX" dirty="0"/>
              <a:t>: identifica a los periodos con mayor fidelización de clientes, es decir en donde existió menor cantidad de días entre la primera y la última compra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876BCFF-DAA4-9658-AB04-9B6D09F51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508" y="3692990"/>
            <a:ext cx="3960641" cy="11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76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876D1-883F-313D-5AE3-01EF6BDB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400" y="675788"/>
            <a:ext cx="10571998" cy="970450"/>
          </a:xfrm>
        </p:spPr>
        <p:txBody>
          <a:bodyPr/>
          <a:lstStyle/>
          <a:p>
            <a:r>
              <a:rPr lang="es-AR" dirty="0"/>
              <a:t>CREACIÓN DE TRIGGERS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77B3E2-28FF-817B-6654-981CA2749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80" y="2336587"/>
            <a:ext cx="7616628" cy="4521413"/>
          </a:xfrm>
        </p:spPr>
        <p:txBody>
          <a:bodyPr>
            <a:normAutofit lnSpcReduction="10000"/>
          </a:bodyPr>
          <a:lstStyle/>
          <a:p>
            <a:r>
              <a:rPr lang="es-AR" dirty="0"/>
              <a:t>Se crearon  3 triggers, uno para la tabla producto y dos para la tabla cliente.</a:t>
            </a:r>
          </a:p>
          <a:p>
            <a:endParaRPr lang="es-AR" dirty="0"/>
          </a:p>
          <a:p>
            <a:pPr>
              <a:buAutoNum type="arabicPeriod"/>
            </a:pPr>
            <a:r>
              <a:rPr lang="es-AR" dirty="0" err="1"/>
              <a:t>tr_after_insert_producto</a:t>
            </a:r>
            <a:r>
              <a:rPr lang="es-AR" dirty="0"/>
              <a:t>: </a:t>
            </a:r>
            <a:r>
              <a:rPr lang="es-MX" dirty="0"/>
              <a:t>alimenta una tabla de inspección para verificar la hora exacta en la que se ingresan los registros en la tabla productos.</a:t>
            </a:r>
          </a:p>
          <a:p>
            <a:pPr>
              <a:buAutoNum type="arabicPeriod"/>
            </a:pPr>
            <a:r>
              <a:rPr lang="es-AR" dirty="0" err="1"/>
              <a:t>tr_update_before_cliente</a:t>
            </a:r>
            <a:r>
              <a:rPr lang="es-MX" dirty="0"/>
              <a:t>: alimenta una tabla de control para el administrador sobre la tabla cliente, para que verifique que usuario realiza  modificaciones, en que fecha y hora, y pueda observar que campo modificó el usuario con una vista completa de los campos antiguos y nuevos.</a:t>
            </a:r>
          </a:p>
          <a:p>
            <a:pPr>
              <a:buAutoNum type="arabicPeriod"/>
            </a:pPr>
            <a:r>
              <a:rPr lang="es-MX" dirty="0" err="1"/>
              <a:t>tr_delete_after_clientes</a:t>
            </a:r>
            <a:r>
              <a:rPr lang="es-MX" dirty="0"/>
              <a:t>: alimenta una tabla de respaldo de la base de clientes para futuros proyectos, en caso que un usuario elimine uno de los registros de la tabla clientes.</a:t>
            </a:r>
          </a:p>
          <a:p>
            <a:pPr>
              <a:buAutoNum type="arabicPeriod"/>
            </a:pPr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A60948F-5F0A-A60D-AD78-E5622395C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155" y="2971800"/>
            <a:ext cx="3119498" cy="13208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AED74D8-C975-E7B9-AADB-1E1F2E8D7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688" y="4904268"/>
            <a:ext cx="3119498" cy="148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12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876D1-883F-313D-5AE3-01EF6BDB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400" y="675788"/>
            <a:ext cx="10571998" cy="970450"/>
          </a:xfrm>
        </p:spPr>
        <p:txBody>
          <a:bodyPr/>
          <a:lstStyle/>
          <a:p>
            <a:r>
              <a:rPr lang="es-AR" dirty="0"/>
              <a:t>CREACIÓN DE USUARIOS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77B3E2-28FF-817B-6654-981CA2749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79" y="2336588"/>
            <a:ext cx="11637063" cy="2899090"/>
          </a:xfrm>
        </p:spPr>
        <p:txBody>
          <a:bodyPr>
            <a:normAutofit/>
          </a:bodyPr>
          <a:lstStyle/>
          <a:p>
            <a:r>
              <a:rPr lang="es-AR" dirty="0"/>
              <a:t>Se crearon  2 usuarios nombrados de la siguiente manera:</a:t>
            </a:r>
          </a:p>
          <a:p>
            <a:endParaRPr lang="es-AR" dirty="0"/>
          </a:p>
          <a:p>
            <a:r>
              <a:rPr lang="es-AR" dirty="0"/>
              <a:t>HOST1: se le asignó la clave “host1-123”, el cual tendrá permisos de sólo lectura.</a:t>
            </a:r>
          </a:p>
          <a:p>
            <a:r>
              <a:rPr lang="es-AR" dirty="0"/>
              <a:t>HOST2: se le asignó la clave “host2-123”, el cual permisos sobre la base de datos de lectura, inserción y modificación.</a:t>
            </a:r>
          </a:p>
          <a:p>
            <a:pPr marL="0" indent="0">
              <a:buNone/>
            </a:pPr>
            <a:endParaRPr lang="es-MX" dirty="0"/>
          </a:p>
          <a:p>
            <a:pPr>
              <a:buAutoNum type="arabicPeriod"/>
            </a:pP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5BE941-FBC6-24A3-DB0F-CD836F524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79" y="4634901"/>
            <a:ext cx="10898121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45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876D1-883F-313D-5AE3-01EF6BDB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400" y="675788"/>
            <a:ext cx="10571998" cy="970450"/>
          </a:xfrm>
        </p:spPr>
        <p:txBody>
          <a:bodyPr/>
          <a:lstStyle/>
          <a:p>
            <a:r>
              <a:rPr lang="es-AR" dirty="0"/>
              <a:t>SUBLENGUAJE TCL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77B3E2-28FF-817B-6654-981CA2749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79" y="2336588"/>
            <a:ext cx="11637063" cy="43591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  <a:p>
            <a:pPr>
              <a:buFontTx/>
              <a:buChar char="-"/>
            </a:pPr>
            <a:r>
              <a:rPr lang="es-MX" dirty="0"/>
              <a:t>Para la eliminación de registros</a:t>
            </a:r>
          </a:p>
          <a:p>
            <a:pPr marL="0" indent="0">
              <a:buNone/>
            </a:pPr>
            <a:r>
              <a:rPr lang="es-MX" dirty="0"/>
              <a:t>Se eliminó de la tabla supermercado los campos A001,A002 y A003 de la columna </a:t>
            </a:r>
            <a:r>
              <a:rPr lang="es-MX" dirty="0" err="1"/>
              <a:t>id_sucursal</a:t>
            </a:r>
            <a:r>
              <a:rPr lang="es-MX" dirty="0"/>
              <a:t>,</a:t>
            </a:r>
          </a:p>
          <a:p>
            <a:pPr marL="0" indent="0">
              <a:buNone/>
            </a:pPr>
            <a:r>
              <a:rPr lang="es-MX" dirty="0"/>
              <a:t>Se realiza roollback y el commit se deja comentado para no afectar la tabla original.</a:t>
            </a:r>
          </a:p>
          <a:p>
            <a:pPr marL="0" indent="0">
              <a:buNone/>
            </a:pPr>
            <a:endParaRPr lang="es-MX" dirty="0"/>
          </a:p>
          <a:p>
            <a:pPr>
              <a:buFontTx/>
              <a:buChar char="-"/>
            </a:pPr>
            <a:r>
              <a:rPr lang="es-MX" dirty="0"/>
              <a:t>Para la inserción de registros</a:t>
            </a:r>
          </a:p>
          <a:p>
            <a:pPr marL="0" indent="0">
              <a:buNone/>
            </a:pPr>
            <a:r>
              <a:rPr lang="es-MX" dirty="0"/>
              <a:t>Se inserta en la tabla quejas, 8 filas completas, realizando un savepoint cada tres filas, nombrándolos como lote 1 y lote 2.</a:t>
            </a:r>
          </a:p>
          <a:p>
            <a:pPr marL="0" indent="0">
              <a:buNone/>
            </a:pPr>
            <a:r>
              <a:rPr lang="es-MX" dirty="0"/>
              <a:t>Se realiza un reléase para borrar el lote 1,  y se deja comentado el commit para no afectar la tabla original.</a:t>
            </a:r>
          </a:p>
          <a:p>
            <a:pPr>
              <a:buAutoNum type="arabicPeriod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74558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876D1-883F-313D-5AE3-01EF6BDB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400" y="675788"/>
            <a:ext cx="10571998" cy="970450"/>
          </a:xfrm>
        </p:spPr>
        <p:txBody>
          <a:bodyPr/>
          <a:lstStyle/>
          <a:p>
            <a:r>
              <a:rPr lang="es-AR" dirty="0"/>
              <a:t>PRUEBA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77B3E2-28FF-817B-6654-981CA2749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399" y="1101081"/>
            <a:ext cx="5285999" cy="545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Se corren todas las querys sin errores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97894C-73D2-72BE-9062-E004ACF25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9" y="2071532"/>
            <a:ext cx="10278909" cy="466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87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876D1-883F-313D-5AE3-01EF6BDB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400" y="675788"/>
            <a:ext cx="10571998" cy="970450"/>
          </a:xfrm>
        </p:spPr>
        <p:txBody>
          <a:bodyPr/>
          <a:lstStyle/>
          <a:p>
            <a:r>
              <a:rPr lang="es-AR" dirty="0"/>
              <a:t>PRUEBA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77B3E2-28FF-817B-6654-981CA2749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399" y="1101081"/>
            <a:ext cx="5285999" cy="545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Se corren todas las querys sin errores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06DF09A-E462-CA60-F196-AD5608DD8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39" y="1891478"/>
            <a:ext cx="10317015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6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876D1-883F-313D-5AE3-01EF6BDB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400" y="675788"/>
            <a:ext cx="10571998" cy="970450"/>
          </a:xfrm>
        </p:spPr>
        <p:txBody>
          <a:bodyPr/>
          <a:lstStyle/>
          <a:p>
            <a:r>
              <a:rPr lang="es-AR" dirty="0"/>
              <a:t>PRUEBA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77B3E2-28FF-817B-6654-981CA2749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399" y="1101081"/>
            <a:ext cx="5285999" cy="545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Se corren todas las querys sin errores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DA98254-0547-C761-AD1D-759EB1334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2" y="1896020"/>
            <a:ext cx="10259857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30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876D1-883F-313D-5AE3-01EF6BDB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400" y="675788"/>
            <a:ext cx="10571998" cy="970450"/>
          </a:xfrm>
        </p:spPr>
        <p:txBody>
          <a:bodyPr/>
          <a:lstStyle/>
          <a:p>
            <a:r>
              <a:rPr lang="es-AR" dirty="0"/>
              <a:t>PRUEBA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77B3E2-28FF-817B-6654-981CA2749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399" y="1101081"/>
            <a:ext cx="5285999" cy="545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Se corren todas las querys sin errores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758B219-A504-E16F-7368-951F907B9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42" y="2449878"/>
            <a:ext cx="10240804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04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3A1AE-CCC9-D3B6-63EF-CC67D871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5400" dirty="0"/>
              <a:t>¡ GRACIAS !</a:t>
            </a:r>
          </a:p>
        </p:txBody>
      </p:sp>
    </p:spTree>
    <p:extLst>
      <p:ext uri="{BB962C8B-B14F-4D97-AF65-F5344CB8AC3E}">
        <p14:creationId xmlns:p14="http://schemas.microsoft.com/office/powerpoint/2010/main" val="266466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1FD00-8564-0709-48FB-A47BBCDEA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Descripción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9B8D17-421A-E1D3-A192-196F2C809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/>
          <a:lstStyle/>
          <a:p>
            <a:pPr algn="just">
              <a:lnSpc>
                <a:spcPct val="125000"/>
              </a:lnSpc>
              <a:spcAft>
                <a:spcPts val="800"/>
              </a:spcAft>
            </a:pPr>
            <a:r>
              <a:rPr lang="es-AR" sz="1800" dirty="0">
                <a:effectLst/>
                <a:latin typeface="Arial" panose="020B0604020202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Esta base de datos está basada en un estudio de mercado de un supermercado, recopilando información de gastos de clientes en dos años. </a:t>
            </a:r>
            <a:endParaRPr lang="es-AR" sz="1800" dirty="0">
              <a:effectLst/>
              <a:latin typeface="Garamond" panose="02020404030301010803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800"/>
              </a:spcAft>
            </a:pPr>
            <a:r>
              <a:rPr lang="es-AR" sz="1800" dirty="0">
                <a:effectLst/>
                <a:latin typeface="Arial" panose="020B0604020202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Donde se buscará analizar detalladamente cuáles serían los clientes ideales de una empresa que pueda ayudar a comprenderlos mejor y saber cómo influye la personalidad en las compras, facilitando a la misma la modificación de productos de acuerdo con las necesidades, los comportamientos y las preocupaciones específicas de los diferentes clientes.</a:t>
            </a:r>
          </a:p>
          <a:p>
            <a:pPr algn="just">
              <a:lnSpc>
                <a:spcPct val="125000"/>
              </a:lnSpc>
              <a:spcAft>
                <a:spcPts val="800"/>
              </a:spcAft>
            </a:pPr>
            <a:r>
              <a:rPr lang="es-AR" dirty="0">
                <a:latin typeface="Arial" panose="020B0604020202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Además incluye un detalle de los productos y precios comprados por cada cliente, lo que ayudará al departamento de compras para mantener un stock actualizado de acuerdo a la demanda de los clientes.</a:t>
            </a:r>
            <a:endParaRPr lang="es-AR" sz="1800" dirty="0">
              <a:effectLst/>
              <a:latin typeface="Garamond" panose="02020404030301010803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4245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2388AE-6EEB-3C41-A9C0-A72A2770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DER</a:t>
            </a:r>
            <a:endParaRPr lang="es-A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1F4384-A6CF-3842-E6E3-6AA3992F2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54" y="0"/>
            <a:ext cx="11264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ocadillo: rectángulo 5">
            <a:extLst>
              <a:ext uri="{FF2B5EF4-FFF2-40B4-BE49-F238E27FC236}">
                <a16:creationId xmlns:a16="http://schemas.microsoft.com/office/drawing/2014/main" id="{A09EFF05-CBA9-6B92-6867-20873DD490F1}"/>
              </a:ext>
            </a:extLst>
          </p:cNvPr>
          <p:cNvSpPr/>
          <p:nvPr/>
        </p:nvSpPr>
        <p:spPr>
          <a:xfrm>
            <a:off x="9491526" y="5189220"/>
            <a:ext cx="2522220" cy="141763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600" b="1" dirty="0"/>
              <a:t>DER</a:t>
            </a:r>
          </a:p>
        </p:txBody>
      </p:sp>
    </p:spTree>
    <p:extLst>
      <p:ext uri="{BB962C8B-B14F-4D97-AF65-F5344CB8AC3E}">
        <p14:creationId xmlns:p14="http://schemas.microsoft.com/office/powerpoint/2010/main" val="393364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C6C5E-9031-A94B-CA8B-A7A2AFD5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LISTADO DE TABLAS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B721DA5-1687-1708-E564-E70D7C7A9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308860"/>
            <a:ext cx="9957060" cy="4320540"/>
          </a:xfrm>
        </p:spPr>
      </p:pic>
    </p:spTree>
    <p:extLst>
      <p:ext uri="{BB962C8B-B14F-4D97-AF65-F5344CB8AC3E}">
        <p14:creationId xmlns:p14="http://schemas.microsoft.com/office/powerpoint/2010/main" val="191401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C6C5E-9031-A94B-CA8B-A7A2AFD5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LISTADO DE TABLAS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D89BCF5D-D930-DE33-E073-295045506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181" y="2354580"/>
            <a:ext cx="9347999" cy="4274820"/>
          </a:xfrm>
        </p:spPr>
      </p:pic>
    </p:spTree>
    <p:extLst>
      <p:ext uri="{BB962C8B-B14F-4D97-AF65-F5344CB8AC3E}">
        <p14:creationId xmlns:p14="http://schemas.microsoft.com/office/powerpoint/2010/main" val="357020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C6C5E-9031-A94B-CA8B-A7A2AFD5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LISTADO DE TABLAS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A7290B8-741A-115E-189C-89D44E75C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320" y="2286000"/>
            <a:ext cx="8347773" cy="426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1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C6C5E-9031-A94B-CA8B-A7A2AFD5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LISTADO DE TABLAS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69A2A2-5E16-38A3-8F4B-9DF413550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827100"/>
            <a:ext cx="9752887" cy="210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7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876D1-883F-313D-5AE3-01EF6BDBE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CREACIÓN DE VISTAS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77B3E2-28FF-817B-6654-981CA2749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80" y="2336587"/>
            <a:ext cx="7616628" cy="3636511"/>
          </a:xfrm>
        </p:spPr>
        <p:txBody>
          <a:bodyPr/>
          <a:lstStyle/>
          <a:p>
            <a:r>
              <a:rPr lang="es-AR" dirty="0"/>
              <a:t>Se crearon 4 vistas las cuales cumplían las siguientes funciones:</a:t>
            </a:r>
          </a:p>
          <a:p>
            <a:endParaRPr lang="es-AR" dirty="0"/>
          </a:p>
          <a:p>
            <a:pPr>
              <a:buAutoNum type="arabicPeriod"/>
            </a:pPr>
            <a:r>
              <a:rPr lang="es-AR" dirty="0" err="1"/>
              <a:t>vs_preciopromedio</a:t>
            </a:r>
            <a:r>
              <a:rPr lang="es-AR" dirty="0"/>
              <a:t>: </a:t>
            </a:r>
            <a:r>
              <a:rPr lang="es-MX" dirty="0"/>
              <a:t>Indica los productos con un precio de venta por arriba del promedio</a:t>
            </a:r>
          </a:p>
          <a:p>
            <a:pPr>
              <a:buAutoNum type="arabicPeriod"/>
            </a:pPr>
            <a:r>
              <a:rPr lang="es-AR" dirty="0" err="1"/>
              <a:t>vs_dias_transcurridos</a:t>
            </a:r>
            <a:r>
              <a:rPr lang="es-MX" dirty="0"/>
              <a:t>: Cantidad de días transcurridos entre la primera y la última compra de cada cliente.</a:t>
            </a:r>
          </a:p>
          <a:p>
            <a:pPr>
              <a:buAutoNum type="arabicPeriod"/>
            </a:pPr>
            <a:r>
              <a:rPr lang="es-AR" dirty="0" err="1"/>
              <a:t>vs_cantidadcompras</a:t>
            </a:r>
            <a:r>
              <a:rPr lang="es-MX" dirty="0"/>
              <a:t>: Contabiliza el total de compras en la web y en la tienda física realizadas por los clientes.</a:t>
            </a:r>
          </a:p>
          <a:p>
            <a:pPr>
              <a:buAutoNum type="arabicPeriod"/>
            </a:pPr>
            <a:r>
              <a:rPr lang="es-AR" dirty="0" err="1"/>
              <a:t>vs_niveleducacion</a:t>
            </a:r>
            <a:r>
              <a:rPr lang="es-MX" dirty="0"/>
              <a:t>: Cantidad de clientes de cada nivel de educación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DE40A4-F52A-2D87-65FB-A7D338AFE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437" y="3429000"/>
            <a:ext cx="3784444" cy="182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22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876D1-883F-313D-5AE3-01EF6BDBE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CREACIÓN DE 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77B3E2-28FF-817B-6654-981CA2749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80" y="2336587"/>
            <a:ext cx="7616628" cy="3636511"/>
          </a:xfrm>
        </p:spPr>
        <p:txBody>
          <a:bodyPr/>
          <a:lstStyle/>
          <a:p>
            <a:r>
              <a:rPr lang="es-AR" dirty="0"/>
              <a:t>Se crearon 2 funciones cuyos propósitos son:</a:t>
            </a:r>
          </a:p>
          <a:p>
            <a:endParaRPr lang="es-AR" dirty="0"/>
          </a:p>
          <a:p>
            <a:pPr>
              <a:buAutoNum type="arabicPeriod"/>
            </a:pPr>
            <a:r>
              <a:rPr lang="es-AR" dirty="0" err="1"/>
              <a:t>iva_precio</a:t>
            </a:r>
            <a:r>
              <a:rPr lang="es-AR" dirty="0"/>
              <a:t>: </a:t>
            </a:r>
            <a:r>
              <a:rPr lang="es-MX" dirty="0"/>
              <a:t>Calcula el precio del producto con IVA</a:t>
            </a:r>
          </a:p>
          <a:p>
            <a:pPr>
              <a:buAutoNum type="arabicPeriod"/>
            </a:pPr>
            <a:r>
              <a:rPr lang="es-AR" dirty="0" err="1"/>
              <a:t>mail_sucursal</a:t>
            </a:r>
            <a:r>
              <a:rPr lang="es-MX" dirty="0"/>
              <a:t>: Fórmula para generar direcciones de email para comunicaciones internas con cada sucursal</a:t>
            </a:r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F2545DA-B473-F3FD-A395-D5BD80B5C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178" y="3917846"/>
            <a:ext cx="3236422" cy="102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18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83</TotalTime>
  <Words>672</Words>
  <Application>Microsoft Office PowerPoint</Application>
  <PresentationFormat>Panorámica</PresentationFormat>
  <Paragraphs>60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Garamond</vt:lpstr>
      <vt:lpstr>Wingdings 2</vt:lpstr>
      <vt:lpstr>Citable</vt:lpstr>
      <vt:lpstr>PROYECTO FINAL Base de datos supermercado</vt:lpstr>
      <vt:lpstr>Descripción base de datos</vt:lpstr>
      <vt:lpstr>DER</vt:lpstr>
      <vt:lpstr>LISTADO DE TABLAS</vt:lpstr>
      <vt:lpstr>LISTADO DE TABLAS</vt:lpstr>
      <vt:lpstr>LISTADO DE TABLAS</vt:lpstr>
      <vt:lpstr>LISTADO DE TABLAS</vt:lpstr>
      <vt:lpstr>CREACIÓN DE VISTAS</vt:lpstr>
      <vt:lpstr>CREACIÓN DE FUNCIONES</vt:lpstr>
      <vt:lpstr>CREACIÓN DE PRODEDIMIENTOS ALMACENADOS</vt:lpstr>
      <vt:lpstr>CREACIÓN DE TRIGGERS</vt:lpstr>
      <vt:lpstr>CREACIÓN DE USUARIOS</vt:lpstr>
      <vt:lpstr>SUBLENGUAJE TCL</vt:lpstr>
      <vt:lpstr>PRUEBA FINAL</vt:lpstr>
      <vt:lpstr>PRUEBA FINAL</vt:lpstr>
      <vt:lpstr>PRUEBA FINAL</vt:lpstr>
      <vt:lpstr>PRUEBA FINAL</vt:lpstr>
      <vt:lpstr>¡ GRACIAS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Base de datos supermercado</dc:title>
  <dc:creator>Sofy Guzmán</dc:creator>
  <cp:lastModifiedBy>Sofy Guzmán</cp:lastModifiedBy>
  <cp:revision>1</cp:revision>
  <dcterms:created xsi:type="dcterms:W3CDTF">2023-02-20T18:34:46Z</dcterms:created>
  <dcterms:modified xsi:type="dcterms:W3CDTF">2023-04-01T22:46:06Z</dcterms:modified>
</cp:coreProperties>
</file>