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95" r:id="rId9"/>
    <p:sldId id="269" r:id="rId10"/>
    <p:sldId id="272" r:id="rId11"/>
    <p:sldId id="275" r:id="rId12"/>
    <p:sldId id="276" r:id="rId13"/>
    <p:sldId id="277" r:id="rId14"/>
    <p:sldId id="278" r:id="rId15"/>
    <p:sldId id="280" r:id="rId16"/>
    <p:sldId id="279" r:id="rId17"/>
    <p:sldId id="296" r:id="rId18"/>
    <p:sldId id="297" r:id="rId19"/>
    <p:sldId id="284" r:id="rId20"/>
    <p:sldId id="286" r:id="rId21"/>
    <p:sldId id="298" r:id="rId22"/>
    <p:sldId id="299" r:id="rId23"/>
    <p:sldId id="301" r:id="rId24"/>
    <p:sldId id="300" r:id="rId25"/>
    <p:sldId id="288" r:id="rId26"/>
    <p:sldId id="293" r:id="rId27"/>
    <p:sldId id="294" r:id="rId28"/>
    <p:sldId id="302" r:id="rId2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53" autoAdjust="0"/>
  </p:normalViewPr>
  <p:slideViewPr>
    <p:cSldViewPr snapToGrid="0">
      <p:cViewPr varScale="1">
        <p:scale>
          <a:sx n="69" d="100"/>
          <a:sy n="69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840916-BCA7-49F1-B34A-2BA531D63B1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DAC0D1A-8028-4958-9D3E-82AD6D75F321}">
      <dgm:prSet phldrT="[Texto]"/>
      <dgm:spPr/>
      <dgm:t>
        <a:bodyPr/>
        <a:lstStyle/>
        <a:p>
          <a:r>
            <a:rPr lang="es-ES" dirty="0"/>
            <a:t>Interfaz de servicios web.</a:t>
          </a:r>
        </a:p>
      </dgm:t>
    </dgm:pt>
    <dgm:pt modelId="{5D0C57EC-8AED-443A-B6B6-8F18C55B3DE5}" type="parTrans" cxnId="{88CC20E3-A087-4077-AD01-5AE79EAD8098}">
      <dgm:prSet/>
      <dgm:spPr/>
      <dgm:t>
        <a:bodyPr/>
        <a:lstStyle/>
        <a:p>
          <a:endParaRPr lang="es-ES"/>
        </a:p>
      </dgm:t>
    </dgm:pt>
    <dgm:pt modelId="{4F93F9E5-CF81-460D-B972-C57B37A3BEDF}" type="sibTrans" cxnId="{88CC20E3-A087-4077-AD01-5AE79EAD8098}">
      <dgm:prSet/>
      <dgm:spPr/>
      <dgm:t>
        <a:bodyPr/>
        <a:lstStyle/>
        <a:p>
          <a:endParaRPr lang="es-ES"/>
        </a:p>
      </dgm:t>
    </dgm:pt>
    <dgm:pt modelId="{ED3D0230-536F-48FA-828B-CBC5C8A91D04}">
      <dgm:prSet phldrT="[Texto]"/>
      <dgm:spPr/>
      <dgm:t>
        <a:bodyPr/>
        <a:lstStyle/>
        <a:p>
          <a:r>
            <a:rPr lang="es-ES" dirty="0"/>
            <a:t>Control.</a:t>
          </a:r>
        </a:p>
      </dgm:t>
    </dgm:pt>
    <dgm:pt modelId="{F70E33E7-328B-4DAD-9D25-594C4338E8F5}" type="parTrans" cxnId="{63204935-0692-4CF3-9D06-FE75C6357D9D}">
      <dgm:prSet/>
      <dgm:spPr/>
      <dgm:t>
        <a:bodyPr/>
        <a:lstStyle/>
        <a:p>
          <a:endParaRPr lang="es-ES"/>
        </a:p>
      </dgm:t>
    </dgm:pt>
    <dgm:pt modelId="{05B11324-4FEB-4E27-8994-B00EF4AAC370}" type="sibTrans" cxnId="{63204935-0692-4CF3-9D06-FE75C6357D9D}">
      <dgm:prSet/>
      <dgm:spPr/>
      <dgm:t>
        <a:bodyPr/>
        <a:lstStyle/>
        <a:p>
          <a:endParaRPr lang="es-ES"/>
        </a:p>
      </dgm:t>
    </dgm:pt>
    <dgm:pt modelId="{1A9B33BA-3803-4D2A-92F5-391CA8921397}">
      <dgm:prSet phldrT="[Texto]"/>
      <dgm:spPr/>
      <dgm:t>
        <a:bodyPr/>
        <a:lstStyle/>
        <a:p>
          <a:r>
            <a:rPr lang="es-ES" dirty="0"/>
            <a:t>Solo se paga por la capacidad utilizada.</a:t>
          </a:r>
        </a:p>
      </dgm:t>
    </dgm:pt>
    <dgm:pt modelId="{EA5EAF21-AF2E-4C53-A04E-7C4FADE0172E}" type="parTrans" cxnId="{22674BAD-F8D5-4595-A5E3-6F3FC54EC4A3}">
      <dgm:prSet/>
      <dgm:spPr/>
      <dgm:t>
        <a:bodyPr/>
        <a:lstStyle/>
        <a:p>
          <a:endParaRPr lang="es-ES"/>
        </a:p>
      </dgm:t>
    </dgm:pt>
    <dgm:pt modelId="{9C126572-E605-43FC-B378-6881813DC55B}" type="sibTrans" cxnId="{22674BAD-F8D5-4595-A5E3-6F3FC54EC4A3}">
      <dgm:prSet/>
      <dgm:spPr/>
      <dgm:t>
        <a:bodyPr/>
        <a:lstStyle/>
        <a:p>
          <a:endParaRPr lang="es-ES"/>
        </a:p>
      </dgm:t>
    </dgm:pt>
    <dgm:pt modelId="{2005EA4D-28E8-4DBC-A646-AAFB1B69F1CC}">
      <dgm:prSet phldrT="[Texto]"/>
      <dgm:spPr/>
      <dgm:t>
        <a:bodyPr/>
        <a:lstStyle/>
        <a:p>
          <a:r>
            <a:rPr lang="es-ES" dirty="0"/>
            <a:t>Modelos:</a:t>
          </a:r>
        </a:p>
      </dgm:t>
    </dgm:pt>
    <dgm:pt modelId="{E2DB150D-03F7-4836-B828-FF1CA275AEDE}" type="parTrans" cxnId="{DAF84ADC-E197-47B9-9FC8-07A5528DC655}">
      <dgm:prSet/>
      <dgm:spPr/>
      <dgm:t>
        <a:bodyPr/>
        <a:lstStyle/>
        <a:p>
          <a:endParaRPr lang="es-ES"/>
        </a:p>
      </dgm:t>
    </dgm:pt>
    <dgm:pt modelId="{5F0E61EB-A975-4518-AB27-323A5E08AC39}" type="sibTrans" cxnId="{DAF84ADC-E197-47B9-9FC8-07A5528DC655}">
      <dgm:prSet/>
      <dgm:spPr/>
      <dgm:t>
        <a:bodyPr/>
        <a:lstStyle/>
        <a:p>
          <a:endParaRPr lang="es-ES"/>
        </a:p>
      </dgm:t>
    </dgm:pt>
    <dgm:pt modelId="{B95819F8-4C8C-4BCB-86E1-2C9F1E02F1A6}">
      <dgm:prSet phldrT="[Texto]"/>
      <dgm:spPr/>
      <dgm:t>
        <a:bodyPr/>
        <a:lstStyle/>
        <a:p>
          <a:r>
            <a:rPr lang="es-ES" dirty="0"/>
            <a:t>Bajo demanda.</a:t>
          </a:r>
        </a:p>
      </dgm:t>
    </dgm:pt>
    <dgm:pt modelId="{1A40E143-E0CE-4CC7-93DA-E34EE17AE913}" type="parTrans" cxnId="{E4DDE63B-EE7E-4860-8A2D-A6563CA20BB1}">
      <dgm:prSet/>
      <dgm:spPr/>
      <dgm:t>
        <a:bodyPr/>
        <a:lstStyle/>
        <a:p>
          <a:endParaRPr lang="es-ES"/>
        </a:p>
      </dgm:t>
    </dgm:pt>
    <dgm:pt modelId="{B3FD63D5-E6E0-4123-A277-6581BE4B189A}" type="sibTrans" cxnId="{E4DDE63B-EE7E-4860-8A2D-A6563CA20BB1}">
      <dgm:prSet/>
      <dgm:spPr/>
      <dgm:t>
        <a:bodyPr/>
        <a:lstStyle/>
        <a:p>
          <a:endParaRPr lang="es-ES"/>
        </a:p>
      </dgm:t>
    </dgm:pt>
    <dgm:pt modelId="{CCFEE095-D076-485B-AE0D-E3D795EBD1C6}">
      <dgm:prSet phldrT="[Texto]"/>
      <dgm:spPr/>
      <dgm:t>
        <a:bodyPr/>
        <a:lstStyle/>
        <a:p>
          <a:r>
            <a:rPr lang="es-ES" dirty="0"/>
            <a:t>Instancias reservadas.</a:t>
          </a:r>
        </a:p>
      </dgm:t>
    </dgm:pt>
    <dgm:pt modelId="{CC475582-36CD-4465-A160-1FA639721CDB}" type="parTrans" cxnId="{2A69D6CB-968E-4513-8317-DF6B3D488024}">
      <dgm:prSet/>
      <dgm:spPr/>
      <dgm:t>
        <a:bodyPr/>
        <a:lstStyle/>
        <a:p>
          <a:endParaRPr lang="es-ES"/>
        </a:p>
      </dgm:t>
    </dgm:pt>
    <dgm:pt modelId="{C3FBD4B4-61D1-47B5-AF99-9B630EC51A38}" type="sibTrans" cxnId="{2A69D6CB-968E-4513-8317-DF6B3D488024}">
      <dgm:prSet/>
      <dgm:spPr/>
      <dgm:t>
        <a:bodyPr/>
        <a:lstStyle/>
        <a:p>
          <a:endParaRPr lang="es-ES"/>
        </a:p>
      </dgm:t>
    </dgm:pt>
    <dgm:pt modelId="{F4C8C2EB-3765-42AF-B834-69B958697650}">
      <dgm:prSet phldrT="[Texto]"/>
      <dgm:spPr/>
      <dgm:t>
        <a:bodyPr/>
        <a:lstStyle/>
        <a:p>
          <a:r>
            <a:rPr lang="es-ES" dirty="0"/>
            <a:t>Instancias de spot.</a:t>
          </a:r>
        </a:p>
      </dgm:t>
    </dgm:pt>
    <dgm:pt modelId="{F4991CC9-7DA5-4627-8833-18F7F1BE4352}" type="parTrans" cxnId="{EAC8664C-0609-4836-92CC-D4979877C2AE}">
      <dgm:prSet/>
      <dgm:spPr/>
      <dgm:t>
        <a:bodyPr/>
        <a:lstStyle/>
        <a:p>
          <a:endParaRPr lang="es-ES"/>
        </a:p>
      </dgm:t>
    </dgm:pt>
    <dgm:pt modelId="{9AA953AB-34E1-43C8-B59E-E362D82CFF88}" type="sibTrans" cxnId="{EAC8664C-0609-4836-92CC-D4979877C2AE}">
      <dgm:prSet/>
      <dgm:spPr/>
      <dgm:t>
        <a:bodyPr/>
        <a:lstStyle/>
        <a:p>
          <a:endParaRPr lang="es-ES"/>
        </a:p>
      </dgm:t>
    </dgm:pt>
    <dgm:pt modelId="{757581CE-DE37-4DB3-9D92-D5594A9EA220}">
      <dgm:prSet phldrT="[Texto]"/>
      <dgm:spPr/>
      <dgm:t>
        <a:bodyPr/>
        <a:lstStyle/>
        <a:p>
          <a:r>
            <a:rPr lang="es-ES" dirty="0"/>
            <a:t>Hosts dedicados.</a:t>
          </a:r>
        </a:p>
      </dgm:t>
    </dgm:pt>
    <dgm:pt modelId="{AE83BACB-8CE7-4926-B7FC-454B6D1BBED5}" type="parTrans" cxnId="{5F9C2026-BD4D-498B-92EB-A6ABC64A2593}">
      <dgm:prSet/>
      <dgm:spPr/>
      <dgm:t>
        <a:bodyPr/>
        <a:lstStyle/>
        <a:p>
          <a:endParaRPr lang="es-ES"/>
        </a:p>
      </dgm:t>
    </dgm:pt>
    <dgm:pt modelId="{B23BD4D8-3B6F-45A1-9482-1987D103B5CC}" type="sibTrans" cxnId="{5F9C2026-BD4D-498B-92EB-A6ABC64A2593}">
      <dgm:prSet/>
      <dgm:spPr/>
      <dgm:t>
        <a:bodyPr/>
        <a:lstStyle/>
        <a:p>
          <a:endParaRPr lang="es-ES"/>
        </a:p>
      </dgm:t>
    </dgm:pt>
    <dgm:pt modelId="{3A79E2B1-7C90-4488-8EFF-4338D33D31CD}" type="pres">
      <dgm:prSet presAssocID="{24840916-BCA7-49F1-B34A-2BA531D63B12}" presName="linear" presStyleCnt="0">
        <dgm:presLayoutVars>
          <dgm:dir/>
          <dgm:animLvl val="lvl"/>
          <dgm:resizeHandles val="exact"/>
        </dgm:presLayoutVars>
      </dgm:prSet>
      <dgm:spPr/>
    </dgm:pt>
    <dgm:pt modelId="{24B5128A-2F96-4DBA-B46D-9910AEFCD8E0}" type="pres">
      <dgm:prSet presAssocID="{3DAC0D1A-8028-4958-9D3E-82AD6D75F321}" presName="parentLin" presStyleCnt="0"/>
      <dgm:spPr/>
    </dgm:pt>
    <dgm:pt modelId="{8F5A6F08-0796-454A-BD75-71202DF0B385}" type="pres">
      <dgm:prSet presAssocID="{3DAC0D1A-8028-4958-9D3E-82AD6D75F321}" presName="parentLeftMargin" presStyleLbl="node1" presStyleIdx="0" presStyleCnt="4"/>
      <dgm:spPr/>
    </dgm:pt>
    <dgm:pt modelId="{060C722C-1748-474A-BE06-0C1FC9C6E0AF}" type="pres">
      <dgm:prSet presAssocID="{3DAC0D1A-8028-4958-9D3E-82AD6D75F32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9ED9650-D5AF-443B-8AAC-77D6176BAFE9}" type="pres">
      <dgm:prSet presAssocID="{3DAC0D1A-8028-4958-9D3E-82AD6D75F321}" presName="negativeSpace" presStyleCnt="0"/>
      <dgm:spPr/>
    </dgm:pt>
    <dgm:pt modelId="{5EFD2603-6048-4B6F-9D00-6F7EEA00AB95}" type="pres">
      <dgm:prSet presAssocID="{3DAC0D1A-8028-4958-9D3E-82AD6D75F321}" presName="childText" presStyleLbl="conFgAcc1" presStyleIdx="0" presStyleCnt="4">
        <dgm:presLayoutVars>
          <dgm:bulletEnabled val="1"/>
        </dgm:presLayoutVars>
      </dgm:prSet>
      <dgm:spPr/>
    </dgm:pt>
    <dgm:pt modelId="{B553A466-B11F-42E0-B0C2-C4C0AF8747DD}" type="pres">
      <dgm:prSet presAssocID="{4F93F9E5-CF81-460D-B972-C57B37A3BEDF}" presName="spaceBetweenRectangles" presStyleCnt="0"/>
      <dgm:spPr/>
    </dgm:pt>
    <dgm:pt modelId="{FB3CC416-3F03-4176-B232-6FBB367DBB33}" type="pres">
      <dgm:prSet presAssocID="{ED3D0230-536F-48FA-828B-CBC5C8A91D04}" presName="parentLin" presStyleCnt="0"/>
      <dgm:spPr/>
    </dgm:pt>
    <dgm:pt modelId="{1E15CEE4-06FE-46B4-98BF-9A995CBFF5DB}" type="pres">
      <dgm:prSet presAssocID="{ED3D0230-536F-48FA-828B-CBC5C8A91D04}" presName="parentLeftMargin" presStyleLbl="node1" presStyleIdx="0" presStyleCnt="4"/>
      <dgm:spPr/>
    </dgm:pt>
    <dgm:pt modelId="{8A91B79E-865F-47B3-BCA2-201FE0823E4D}" type="pres">
      <dgm:prSet presAssocID="{ED3D0230-536F-48FA-828B-CBC5C8A91D0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BD5ACDD-E4E8-4B63-8D12-8E8205E0225A}" type="pres">
      <dgm:prSet presAssocID="{ED3D0230-536F-48FA-828B-CBC5C8A91D04}" presName="negativeSpace" presStyleCnt="0"/>
      <dgm:spPr/>
    </dgm:pt>
    <dgm:pt modelId="{A1B5236D-F688-459E-83F0-456BF7D26279}" type="pres">
      <dgm:prSet presAssocID="{ED3D0230-536F-48FA-828B-CBC5C8A91D04}" presName="childText" presStyleLbl="conFgAcc1" presStyleIdx="1" presStyleCnt="4">
        <dgm:presLayoutVars>
          <dgm:bulletEnabled val="1"/>
        </dgm:presLayoutVars>
      </dgm:prSet>
      <dgm:spPr/>
    </dgm:pt>
    <dgm:pt modelId="{9DB2E551-87B0-473B-8CE4-D84A99F5E65E}" type="pres">
      <dgm:prSet presAssocID="{05B11324-4FEB-4E27-8994-B00EF4AAC370}" presName="spaceBetweenRectangles" presStyleCnt="0"/>
      <dgm:spPr/>
    </dgm:pt>
    <dgm:pt modelId="{5F3571B3-0359-4EA6-8093-E0B859B535A9}" type="pres">
      <dgm:prSet presAssocID="{1A9B33BA-3803-4D2A-92F5-391CA8921397}" presName="parentLin" presStyleCnt="0"/>
      <dgm:spPr/>
    </dgm:pt>
    <dgm:pt modelId="{92A40524-AD18-4AE4-8A1B-BD03E2EE8BD8}" type="pres">
      <dgm:prSet presAssocID="{1A9B33BA-3803-4D2A-92F5-391CA8921397}" presName="parentLeftMargin" presStyleLbl="node1" presStyleIdx="1" presStyleCnt="4"/>
      <dgm:spPr/>
    </dgm:pt>
    <dgm:pt modelId="{D71C9A56-F73C-4949-844F-20783EB24950}" type="pres">
      <dgm:prSet presAssocID="{1A9B33BA-3803-4D2A-92F5-391CA892139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04D151A-540E-4DD8-ADF3-957FB00E60AC}" type="pres">
      <dgm:prSet presAssocID="{1A9B33BA-3803-4D2A-92F5-391CA8921397}" presName="negativeSpace" presStyleCnt="0"/>
      <dgm:spPr/>
    </dgm:pt>
    <dgm:pt modelId="{C116CFCC-4C3B-40C1-B580-1618B7BADAD3}" type="pres">
      <dgm:prSet presAssocID="{1A9B33BA-3803-4D2A-92F5-391CA8921397}" presName="childText" presStyleLbl="conFgAcc1" presStyleIdx="2" presStyleCnt="4">
        <dgm:presLayoutVars>
          <dgm:bulletEnabled val="1"/>
        </dgm:presLayoutVars>
      </dgm:prSet>
      <dgm:spPr/>
    </dgm:pt>
    <dgm:pt modelId="{CBE46FFE-DCD2-4D75-B209-377A7FD3BB47}" type="pres">
      <dgm:prSet presAssocID="{9C126572-E605-43FC-B378-6881813DC55B}" presName="spaceBetweenRectangles" presStyleCnt="0"/>
      <dgm:spPr/>
    </dgm:pt>
    <dgm:pt modelId="{768509BE-3D09-4B37-88F6-2723535ADA00}" type="pres">
      <dgm:prSet presAssocID="{2005EA4D-28E8-4DBC-A646-AAFB1B69F1CC}" presName="parentLin" presStyleCnt="0"/>
      <dgm:spPr/>
    </dgm:pt>
    <dgm:pt modelId="{A4F6D26D-0200-485F-ADDB-5B3B70D3B58C}" type="pres">
      <dgm:prSet presAssocID="{2005EA4D-28E8-4DBC-A646-AAFB1B69F1CC}" presName="parentLeftMargin" presStyleLbl="node1" presStyleIdx="2" presStyleCnt="4"/>
      <dgm:spPr/>
    </dgm:pt>
    <dgm:pt modelId="{A16C07C0-3163-4E5F-95AE-B2A6481F7B48}" type="pres">
      <dgm:prSet presAssocID="{2005EA4D-28E8-4DBC-A646-AAFB1B69F1C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299AC20-F692-4A15-ABF1-E4102BB9D839}" type="pres">
      <dgm:prSet presAssocID="{2005EA4D-28E8-4DBC-A646-AAFB1B69F1CC}" presName="negativeSpace" presStyleCnt="0"/>
      <dgm:spPr/>
    </dgm:pt>
    <dgm:pt modelId="{921F5CA9-6EEF-48A1-8D65-263518C0ADA1}" type="pres">
      <dgm:prSet presAssocID="{2005EA4D-28E8-4DBC-A646-AAFB1B69F1C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DA8FD01-AC6D-4D84-8535-ADC2947D5758}" type="presOf" srcId="{F4C8C2EB-3765-42AF-B834-69B958697650}" destId="{921F5CA9-6EEF-48A1-8D65-263518C0ADA1}" srcOrd="0" destOrd="2" presId="urn:microsoft.com/office/officeart/2005/8/layout/list1"/>
    <dgm:cxn modelId="{6A91AB03-9DDF-415E-984D-4BE4FCF75A32}" type="presOf" srcId="{CCFEE095-D076-485B-AE0D-E3D795EBD1C6}" destId="{921F5CA9-6EEF-48A1-8D65-263518C0ADA1}" srcOrd="0" destOrd="1" presId="urn:microsoft.com/office/officeart/2005/8/layout/list1"/>
    <dgm:cxn modelId="{8A6AFA04-AD68-4ECF-8B03-2F43E557E172}" type="presOf" srcId="{B95819F8-4C8C-4BCB-86E1-2C9F1E02F1A6}" destId="{921F5CA9-6EEF-48A1-8D65-263518C0ADA1}" srcOrd="0" destOrd="0" presId="urn:microsoft.com/office/officeart/2005/8/layout/list1"/>
    <dgm:cxn modelId="{C24A9010-DF50-4095-8D51-68076A2067A8}" type="presOf" srcId="{1A9B33BA-3803-4D2A-92F5-391CA8921397}" destId="{92A40524-AD18-4AE4-8A1B-BD03E2EE8BD8}" srcOrd="0" destOrd="0" presId="urn:microsoft.com/office/officeart/2005/8/layout/list1"/>
    <dgm:cxn modelId="{5F9C2026-BD4D-498B-92EB-A6ABC64A2593}" srcId="{2005EA4D-28E8-4DBC-A646-AAFB1B69F1CC}" destId="{757581CE-DE37-4DB3-9D92-D5594A9EA220}" srcOrd="3" destOrd="0" parTransId="{AE83BACB-8CE7-4926-B7FC-454B6D1BBED5}" sibTransId="{B23BD4D8-3B6F-45A1-9482-1987D103B5CC}"/>
    <dgm:cxn modelId="{CE9FEC32-5B27-4951-A2CE-0C061F9ECDCD}" type="presOf" srcId="{3DAC0D1A-8028-4958-9D3E-82AD6D75F321}" destId="{8F5A6F08-0796-454A-BD75-71202DF0B385}" srcOrd="0" destOrd="0" presId="urn:microsoft.com/office/officeart/2005/8/layout/list1"/>
    <dgm:cxn modelId="{63204935-0692-4CF3-9D06-FE75C6357D9D}" srcId="{24840916-BCA7-49F1-B34A-2BA531D63B12}" destId="{ED3D0230-536F-48FA-828B-CBC5C8A91D04}" srcOrd="1" destOrd="0" parTransId="{F70E33E7-328B-4DAD-9D25-594C4338E8F5}" sibTransId="{05B11324-4FEB-4E27-8994-B00EF4AAC370}"/>
    <dgm:cxn modelId="{F29AB93A-92A1-4429-B054-643F1E1A7830}" type="presOf" srcId="{2005EA4D-28E8-4DBC-A646-AAFB1B69F1CC}" destId="{A4F6D26D-0200-485F-ADDB-5B3B70D3B58C}" srcOrd="0" destOrd="0" presId="urn:microsoft.com/office/officeart/2005/8/layout/list1"/>
    <dgm:cxn modelId="{E4DDE63B-EE7E-4860-8A2D-A6563CA20BB1}" srcId="{2005EA4D-28E8-4DBC-A646-AAFB1B69F1CC}" destId="{B95819F8-4C8C-4BCB-86E1-2C9F1E02F1A6}" srcOrd="0" destOrd="0" parTransId="{1A40E143-E0CE-4CC7-93DA-E34EE17AE913}" sibTransId="{B3FD63D5-E6E0-4123-A277-6581BE4B189A}"/>
    <dgm:cxn modelId="{07A6895B-1A0E-4856-BE40-233506956091}" type="presOf" srcId="{757581CE-DE37-4DB3-9D92-D5594A9EA220}" destId="{921F5CA9-6EEF-48A1-8D65-263518C0ADA1}" srcOrd="0" destOrd="3" presId="urn:microsoft.com/office/officeart/2005/8/layout/list1"/>
    <dgm:cxn modelId="{CA74BE43-98CC-4C5C-B1C5-058A6039EB1E}" type="presOf" srcId="{ED3D0230-536F-48FA-828B-CBC5C8A91D04}" destId="{8A91B79E-865F-47B3-BCA2-201FE0823E4D}" srcOrd="1" destOrd="0" presId="urn:microsoft.com/office/officeart/2005/8/layout/list1"/>
    <dgm:cxn modelId="{10574A45-8B26-4253-AFFE-3044A29BD4D5}" type="presOf" srcId="{24840916-BCA7-49F1-B34A-2BA531D63B12}" destId="{3A79E2B1-7C90-4488-8EFF-4338D33D31CD}" srcOrd="0" destOrd="0" presId="urn:microsoft.com/office/officeart/2005/8/layout/list1"/>
    <dgm:cxn modelId="{EAC8664C-0609-4836-92CC-D4979877C2AE}" srcId="{2005EA4D-28E8-4DBC-A646-AAFB1B69F1CC}" destId="{F4C8C2EB-3765-42AF-B834-69B958697650}" srcOrd="2" destOrd="0" parTransId="{F4991CC9-7DA5-4627-8833-18F7F1BE4352}" sibTransId="{9AA953AB-34E1-43C8-B59E-E362D82CFF88}"/>
    <dgm:cxn modelId="{30F4A57C-3302-4806-8ACB-0CA91E3B2D5C}" type="presOf" srcId="{ED3D0230-536F-48FA-828B-CBC5C8A91D04}" destId="{1E15CEE4-06FE-46B4-98BF-9A995CBFF5DB}" srcOrd="0" destOrd="0" presId="urn:microsoft.com/office/officeart/2005/8/layout/list1"/>
    <dgm:cxn modelId="{86747493-B2C5-4089-B9F6-DFA8FB38947A}" type="presOf" srcId="{2005EA4D-28E8-4DBC-A646-AAFB1B69F1CC}" destId="{A16C07C0-3163-4E5F-95AE-B2A6481F7B48}" srcOrd="1" destOrd="0" presId="urn:microsoft.com/office/officeart/2005/8/layout/list1"/>
    <dgm:cxn modelId="{90869793-9C32-4B1F-AC48-416FCF48D88B}" type="presOf" srcId="{1A9B33BA-3803-4D2A-92F5-391CA8921397}" destId="{D71C9A56-F73C-4949-844F-20783EB24950}" srcOrd="1" destOrd="0" presId="urn:microsoft.com/office/officeart/2005/8/layout/list1"/>
    <dgm:cxn modelId="{22674BAD-F8D5-4595-A5E3-6F3FC54EC4A3}" srcId="{24840916-BCA7-49F1-B34A-2BA531D63B12}" destId="{1A9B33BA-3803-4D2A-92F5-391CA8921397}" srcOrd="2" destOrd="0" parTransId="{EA5EAF21-AF2E-4C53-A04E-7C4FADE0172E}" sibTransId="{9C126572-E605-43FC-B378-6881813DC55B}"/>
    <dgm:cxn modelId="{2A69D6CB-968E-4513-8317-DF6B3D488024}" srcId="{2005EA4D-28E8-4DBC-A646-AAFB1B69F1CC}" destId="{CCFEE095-D076-485B-AE0D-E3D795EBD1C6}" srcOrd="1" destOrd="0" parTransId="{CC475582-36CD-4465-A160-1FA639721CDB}" sibTransId="{C3FBD4B4-61D1-47B5-AF99-9B630EC51A38}"/>
    <dgm:cxn modelId="{058225D8-0E2F-47B3-AB8B-3E5819D59502}" type="presOf" srcId="{3DAC0D1A-8028-4958-9D3E-82AD6D75F321}" destId="{060C722C-1748-474A-BE06-0C1FC9C6E0AF}" srcOrd="1" destOrd="0" presId="urn:microsoft.com/office/officeart/2005/8/layout/list1"/>
    <dgm:cxn modelId="{DAF84ADC-E197-47B9-9FC8-07A5528DC655}" srcId="{24840916-BCA7-49F1-B34A-2BA531D63B12}" destId="{2005EA4D-28E8-4DBC-A646-AAFB1B69F1CC}" srcOrd="3" destOrd="0" parTransId="{E2DB150D-03F7-4836-B828-FF1CA275AEDE}" sibTransId="{5F0E61EB-A975-4518-AB27-323A5E08AC39}"/>
    <dgm:cxn modelId="{88CC20E3-A087-4077-AD01-5AE79EAD8098}" srcId="{24840916-BCA7-49F1-B34A-2BA531D63B12}" destId="{3DAC0D1A-8028-4958-9D3E-82AD6D75F321}" srcOrd="0" destOrd="0" parTransId="{5D0C57EC-8AED-443A-B6B6-8F18C55B3DE5}" sibTransId="{4F93F9E5-CF81-460D-B972-C57B37A3BEDF}"/>
    <dgm:cxn modelId="{880C2913-8D63-4E64-9C92-C177F7CEEE2F}" type="presParOf" srcId="{3A79E2B1-7C90-4488-8EFF-4338D33D31CD}" destId="{24B5128A-2F96-4DBA-B46D-9910AEFCD8E0}" srcOrd="0" destOrd="0" presId="urn:microsoft.com/office/officeart/2005/8/layout/list1"/>
    <dgm:cxn modelId="{6E3CF805-158D-4A99-AAB1-EC2E58C68525}" type="presParOf" srcId="{24B5128A-2F96-4DBA-B46D-9910AEFCD8E0}" destId="{8F5A6F08-0796-454A-BD75-71202DF0B385}" srcOrd="0" destOrd="0" presId="urn:microsoft.com/office/officeart/2005/8/layout/list1"/>
    <dgm:cxn modelId="{D6CFAA1F-237D-4C7C-B951-4CEFE2A89D59}" type="presParOf" srcId="{24B5128A-2F96-4DBA-B46D-9910AEFCD8E0}" destId="{060C722C-1748-474A-BE06-0C1FC9C6E0AF}" srcOrd="1" destOrd="0" presId="urn:microsoft.com/office/officeart/2005/8/layout/list1"/>
    <dgm:cxn modelId="{5EB242F5-86FC-4A9C-8ABC-9514F818CC88}" type="presParOf" srcId="{3A79E2B1-7C90-4488-8EFF-4338D33D31CD}" destId="{E9ED9650-D5AF-443B-8AAC-77D6176BAFE9}" srcOrd="1" destOrd="0" presId="urn:microsoft.com/office/officeart/2005/8/layout/list1"/>
    <dgm:cxn modelId="{C45EC24E-6986-473D-B293-CBD1071BA8BF}" type="presParOf" srcId="{3A79E2B1-7C90-4488-8EFF-4338D33D31CD}" destId="{5EFD2603-6048-4B6F-9D00-6F7EEA00AB95}" srcOrd="2" destOrd="0" presId="urn:microsoft.com/office/officeart/2005/8/layout/list1"/>
    <dgm:cxn modelId="{2B3DCECA-82A8-4682-96F0-3DEA26E0F546}" type="presParOf" srcId="{3A79E2B1-7C90-4488-8EFF-4338D33D31CD}" destId="{B553A466-B11F-42E0-B0C2-C4C0AF8747DD}" srcOrd="3" destOrd="0" presId="urn:microsoft.com/office/officeart/2005/8/layout/list1"/>
    <dgm:cxn modelId="{F1161D47-D994-4278-9921-949CB77605E2}" type="presParOf" srcId="{3A79E2B1-7C90-4488-8EFF-4338D33D31CD}" destId="{FB3CC416-3F03-4176-B232-6FBB367DBB33}" srcOrd="4" destOrd="0" presId="urn:microsoft.com/office/officeart/2005/8/layout/list1"/>
    <dgm:cxn modelId="{2704278B-7BB3-4BF2-8261-EF4B544D0E44}" type="presParOf" srcId="{FB3CC416-3F03-4176-B232-6FBB367DBB33}" destId="{1E15CEE4-06FE-46B4-98BF-9A995CBFF5DB}" srcOrd="0" destOrd="0" presId="urn:microsoft.com/office/officeart/2005/8/layout/list1"/>
    <dgm:cxn modelId="{4F3E6E93-6130-444F-A416-4482DFB58CC2}" type="presParOf" srcId="{FB3CC416-3F03-4176-B232-6FBB367DBB33}" destId="{8A91B79E-865F-47B3-BCA2-201FE0823E4D}" srcOrd="1" destOrd="0" presId="urn:microsoft.com/office/officeart/2005/8/layout/list1"/>
    <dgm:cxn modelId="{619B408A-CC78-4CAB-950E-A2EADBF40CFB}" type="presParOf" srcId="{3A79E2B1-7C90-4488-8EFF-4338D33D31CD}" destId="{7BD5ACDD-E4E8-4B63-8D12-8E8205E0225A}" srcOrd="5" destOrd="0" presId="urn:microsoft.com/office/officeart/2005/8/layout/list1"/>
    <dgm:cxn modelId="{40B1DAD1-99A5-40CE-BB90-9819C9DB9853}" type="presParOf" srcId="{3A79E2B1-7C90-4488-8EFF-4338D33D31CD}" destId="{A1B5236D-F688-459E-83F0-456BF7D26279}" srcOrd="6" destOrd="0" presId="urn:microsoft.com/office/officeart/2005/8/layout/list1"/>
    <dgm:cxn modelId="{5A7F6482-F240-40F6-B60C-B72E107EC8AA}" type="presParOf" srcId="{3A79E2B1-7C90-4488-8EFF-4338D33D31CD}" destId="{9DB2E551-87B0-473B-8CE4-D84A99F5E65E}" srcOrd="7" destOrd="0" presId="urn:microsoft.com/office/officeart/2005/8/layout/list1"/>
    <dgm:cxn modelId="{638A49E1-C1E1-4CBF-9448-4A6DA6A36E3D}" type="presParOf" srcId="{3A79E2B1-7C90-4488-8EFF-4338D33D31CD}" destId="{5F3571B3-0359-4EA6-8093-E0B859B535A9}" srcOrd="8" destOrd="0" presId="urn:microsoft.com/office/officeart/2005/8/layout/list1"/>
    <dgm:cxn modelId="{2CDE2BF0-F10B-46F5-936D-137204249DAE}" type="presParOf" srcId="{5F3571B3-0359-4EA6-8093-E0B859B535A9}" destId="{92A40524-AD18-4AE4-8A1B-BD03E2EE8BD8}" srcOrd="0" destOrd="0" presId="urn:microsoft.com/office/officeart/2005/8/layout/list1"/>
    <dgm:cxn modelId="{3F7D39F5-0B43-40C4-A618-A9250D7C238C}" type="presParOf" srcId="{5F3571B3-0359-4EA6-8093-E0B859B535A9}" destId="{D71C9A56-F73C-4949-844F-20783EB24950}" srcOrd="1" destOrd="0" presId="urn:microsoft.com/office/officeart/2005/8/layout/list1"/>
    <dgm:cxn modelId="{DB1F9D58-9B9B-4613-9EC1-2563CEC82492}" type="presParOf" srcId="{3A79E2B1-7C90-4488-8EFF-4338D33D31CD}" destId="{A04D151A-540E-4DD8-ADF3-957FB00E60AC}" srcOrd="9" destOrd="0" presId="urn:microsoft.com/office/officeart/2005/8/layout/list1"/>
    <dgm:cxn modelId="{C58FFF9A-1B56-48EE-A858-EBFE0E82B8EF}" type="presParOf" srcId="{3A79E2B1-7C90-4488-8EFF-4338D33D31CD}" destId="{C116CFCC-4C3B-40C1-B580-1618B7BADAD3}" srcOrd="10" destOrd="0" presId="urn:microsoft.com/office/officeart/2005/8/layout/list1"/>
    <dgm:cxn modelId="{51C8C5A4-077D-42E5-9552-29FCF73887D1}" type="presParOf" srcId="{3A79E2B1-7C90-4488-8EFF-4338D33D31CD}" destId="{CBE46FFE-DCD2-4D75-B209-377A7FD3BB47}" srcOrd="11" destOrd="0" presId="urn:microsoft.com/office/officeart/2005/8/layout/list1"/>
    <dgm:cxn modelId="{AAFC0D67-C875-4DBE-B3DF-C10603F32FC3}" type="presParOf" srcId="{3A79E2B1-7C90-4488-8EFF-4338D33D31CD}" destId="{768509BE-3D09-4B37-88F6-2723535ADA00}" srcOrd="12" destOrd="0" presId="urn:microsoft.com/office/officeart/2005/8/layout/list1"/>
    <dgm:cxn modelId="{5782BBB4-A759-47B8-B1C7-2FA4F95ECD98}" type="presParOf" srcId="{768509BE-3D09-4B37-88F6-2723535ADA00}" destId="{A4F6D26D-0200-485F-ADDB-5B3B70D3B58C}" srcOrd="0" destOrd="0" presId="urn:microsoft.com/office/officeart/2005/8/layout/list1"/>
    <dgm:cxn modelId="{1C726538-D859-4BFF-B8A1-62716FAA7A57}" type="presParOf" srcId="{768509BE-3D09-4B37-88F6-2723535ADA00}" destId="{A16C07C0-3163-4E5F-95AE-B2A6481F7B48}" srcOrd="1" destOrd="0" presId="urn:microsoft.com/office/officeart/2005/8/layout/list1"/>
    <dgm:cxn modelId="{786BF316-06D3-48E7-A095-8BBB6975190A}" type="presParOf" srcId="{3A79E2B1-7C90-4488-8EFF-4338D33D31CD}" destId="{1299AC20-F692-4A15-ABF1-E4102BB9D839}" srcOrd="13" destOrd="0" presId="urn:microsoft.com/office/officeart/2005/8/layout/list1"/>
    <dgm:cxn modelId="{6EAE805D-6071-466C-9CEA-50F68B31157B}" type="presParOf" srcId="{3A79E2B1-7C90-4488-8EFF-4338D33D31CD}" destId="{921F5CA9-6EEF-48A1-8D65-263518C0ADA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4840916-BCA7-49F1-B34A-2BA531D63B1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DAC0D1A-8028-4958-9D3E-82AD6D75F321}">
      <dgm:prSet phldrT="[Texto]"/>
      <dgm:spPr/>
      <dgm:t>
        <a:bodyPr/>
        <a:lstStyle/>
        <a:p>
          <a:r>
            <a:rPr lang="es-ES" dirty="0"/>
            <a:t>L</a:t>
          </a:r>
          <a:r>
            <a:rPr lang="es-ES" b="0" i="0" u="none" dirty="0"/>
            <a:t>anzar y administrar servidores privados virtuales.</a:t>
          </a:r>
          <a:endParaRPr lang="es-ES" dirty="0"/>
        </a:p>
      </dgm:t>
    </dgm:pt>
    <dgm:pt modelId="{5D0C57EC-8AED-443A-B6B6-8F18C55B3DE5}" type="parTrans" cxnId="{88CC20E3-A087-4077-AD01-5AE79EAD8098}">
      <dgm:prSet/>
      <dgm:spPr/>
      <dgm:t>
        <a:bodyPr/>
        <a:lstStyle/>
        <a:p>
          <a:endParaRPr lang="es-ES"/>
        </a:p>
      </dgm:t>
    </dgm:pt>
    <dgm:pt modelId="{4F93F9E5-CF81-460D-B972-C57B37A3BEDF}" type="sibTrans" cxnId="{88CC20E3-A087-4077-AD01-5AE79EAD8098}">
      <dgm:prSet/>
      <dgm:spPr/>
      <dgm:t>
        <a:bodyPr/>
        <a:lstStyle/>
        <a:p>
          <a:endParaRPr lang="es-ES"/>
        </a:p>
      </dgm:t>
    </dgm:pt>
    <dgm:pt modelId="{F7E47A4E-7BCC-4052-AD2B-497C903EBC80}">
      <dgm:prSet phldrT="[Texto]"/>
      <dgm:spPr/>
      <dgm:t>
        <a:bodyPr/>
        <a:lstStyle/>
        <a:p>
          <a:r>
            <a:rPr lang="es-ES" dirty="0"/>
            <a:t>Tarifas Linux/Unix.</a:t>
          </a:r>
        </a:p>
      </dgm:t>
    </dgm:pt>
    <dgm:pt modelId="{764F263C-A58B-4338-83CA-E40697A33899}" type="parTrans" cxnId="{30485FCA-8C09-48B0-9E73-8BE0B100EE46}">
      <dgm:prSet/>
      <dgm:spPr/>
      <dgm:t>
        <a:bodyPr/>
        <a:lstStyle/>
        <a:p>
          <a:endParaRPr lang="es-ES"/>
        </a:p>
      </dgm:t>
    </dgm:pt>
    <dgm:pt modelId="{2B1F50D3-4B3B-4346-85ED-147D25B5F715}" type="sibTrans" cxnId="{30485FCA-8C09-48B0-9E73-8BE0B100EE46}">
      <dgm:prSet/>
      <dgm:spPr/>
      <dgm:t>
        <a:bodyPr/>
        <a:lstStyle/>
        <a:p>
          <a:endParaRPr lang="es-ES"/>
        </a:p>
      </dgm:t>
    </dgm:pt>
    <dgm:pt modelId="{EEA2D5EB-DB34-4F8B-8252-45D978209562}">
      <dgm:prSet phldrT="[Texto]"/>
      <dgm:spPr/>
      <dgm:t>
        <a:bodyPr/>
        <a:lstStyle/>
        <a:p>
          <a:r>
            <a:rPr lang="es-ES" dirty="0"/>
            <a:t>Tarifas Windows.</a:t>
          </a:r>
        </a:p>
      </dgm:t>
    </dgm:pt>
    <dgm:pt modelId="{B8F9E7DA-A996-4DC0-AB53-8DF655578631}" type="parTrans" cxnId="{1A1FCE36-12A2-4A85-8B4D-14F78AAA18F0}">
      <dgm:prSet/>
      <dgm:spPr/>
      <dgm:t>
        <a:bodyPr/>
        <a:lstStyle/>
        <a:p>
          <a:endParaRPr lang="es-ES"/>
        </a:p>
      </dgm:t>
    </dgm:pt>
    <dgm:pt modelId="{EF19EC00-30D0-4311-AC00-2ADC8EC21ABB}" type="sibTrans" cxnId="{1A1FCE36-12A2-4A85-8B4D-14F78AAA18F0}">
      <dgm:prSet/>
      <dgm:spPr/>
      <dgm:t>
        <a:bodyPr/>
        <a:lstStyle/>
        <a:p>
          <a:endParaRPr lang="es-ES"/>
        </a:p>
      </dgm:t>
    </dgm:pt>
    <dgm:pt modelId="{E23C3384-DDD0-445B-A9C7-5B26E61B69C2}">
      <dgm:prSet phldrT="[Texto]"/>
      <dgm:spPr/>
      <dgm:t>
        <a:bodyPr/>
        <a:lstStyle/>
        <a:p>
          <a:endParaRPr lang="es-ES" dirty="0"/>
        </a:p>
      </dgm:t>
    </dgm:pt>
    <dgm:pt modelId="{DA6C67C1-AF1C-4B11-99C0-955F10FC402F}" type="parTrans" cxnId="{43198E3A-9E43-4C26-8D81-0678C6E89562}">
      <dgm:prSet/>
      <dgm:spPr/>
      <dgm:t>
        <a:bodyPr/>
        <a:lstStyle/>
        <a:p>
          <a:endParaRPr lang="es-ES"/>
        </a:p>
      </dgm:t>
    </dgm:pt>
    <dgm:pt modelId="{0EBE64A4-5A97-44E3-872A-DECE013A8361}" type="sibTrans" cxnId="{43198E3A-9E43-4C26-8D81-0678C6E89562}">
      <dgm:prSet/>
      <dgm:spPr/>
      <dgm:t>
        <a:bodyPr/>
        <a:lstStyle/>
        <a:p>
          <a:endParaRPr lang="es-ES"/>
        </a:p>
      </dgm:t>
    </dgm:pt>
    <dgm:pt modelId="{299764B2-6114-4208-8A5D-DC8296446B4F}">
      <dgm:prSet phldrT="[Texto]"/>
      <dgm:spPr/>
      <dgm:t>
        <a:bodyPr/>
        <a:lstStyle/>
        <a:p>
          <a:endParaRPr lang="es-ES" dirty="0"/>
        </a:p>
      </dgm:t>
    </dgm:pt>
    <dgm:pt modelId="{C30C153C-5E55-4978-BBAF-560F440EA36F}" type="parTrans" cxnId="{1701A2F1-124A-4217-8903-8AC9E9F1B7CB}">
      <dgm:prSet/>
      <dgm:spPr/>
      <dgm:t>
        <a:bodyPr/>
        <a:lstStyle/>
        <a:p>
          <a:endParaRPr lang="es-ES"/>
        </a:p>
      </dgm:t>
    </dgm:pt>
    <dgm:pt modelId="{B9C8DCDB-670D-4181-B520-14CB7FF33D0E}" type="sibTrans" cxnId="{1701A2F1-124A-4217-8903-8AC9E9F1B7CB}">
      <dgm:prSet/>
      <dgm:spPr/>
      <dgm:t>
        <a:bodyPr/>
        <a:lstStyle/>
        <a:p>
          <a:endParaRPr lang="es-ES"/>
        </a:p>
      </dgm:t>
    </dgm:pt>
    <dgm:pt modelId="{B5806EAC-1722-4DC1-82A8-8E5111D97A21}">
      <dgm:prSet phldrT="[Texto]"/>
      <dgm:spPr/>
      <dgm:t>
        <a:bodyPr/>
        <a:lstStyle/>
        <a:p>
          <a:endParaRPr lang="es-ES" dirty="0"/>
        </a:p>
      </dgm:t>
    </dgm:pt>
    <dgm:pt modelId="{43C31526-9949-4B41-9081-B5F53B6CED57}" type="parTrans" cxnId="{04B3113E-7BF6-4903-ACCD-CFA857768985}">
      <dgm:prSet/>
      <dgm:spPr/>
      <dgm:t>
        <a:bodyPr/>
        <a:lstStyle/>
        <a:p>
          <a:endParaRPr lang="es-ES"/>
        </a:p>
      </dgm:t>
    </dgm:pt>
    <dgm:pt modelId="{3159AAA6-672E-46A2-A217-CAC16BB22664}" type="sibTrans" cxnId="{04B3113E-7BF6-4903-ACCD-CFA857768985}">
      <dgm:prSet/>
      <dgm:spPr/>
      <dgm:t>
        <a:bodyPr/>
        <a:lstStyle/>
        <a:p>
          <a:endParaRPr lang="es-ES"/>
        </a:p>
      </dgm:t>
    </dgm:pt>
    <dgm:pt modelId="{8A5D9874-19A1-4A4C-8A7B-51E7C72D43D0}">
      <dgm:prSet phldrT="[Texto]"/>
      <dgm:spPr/>
      <dgm:t>
        <a:bodyPr/>
        <a:lstStyle/>
        <a:p>
          <a:endParaRPr lang="es-ES" dirty="0"/>
        </a:p>
      </dgm:t>
    </dgm:pt>
    <dgm:pt modelId="{9EA8300D-5AAF-4DAA-AAC2-4BDD69B9B074}" type="parTrans" cxnId="{0E03ADD0-B613-4321-BE67-25457115FCF4}">
      <dgm:prSet/>
      <dgm:spPr/>
      <dgm:t>
        <a:bodyPr/>
        <a:lstStyle/>
        <a:p>
          <a:endParaRPr lang="es-ES"/>
        </a:p>
      </dgm:t>
    </dgm:pt>
    <dgm:pt modelId="{1CE251ED-2E4C-41F0-9B76-A788D8DB567D}" type="sibTrans" cxnId="{0E03ADD0-B613-4321-BE67-25457115FCF4}">
      <dgm:prSet/>
      <dgm:spPr/>
      <dgm:t>
        <a:bodyPr/>
        <a:lstStyle/>
        <a:p>
          <a:endParaRPr lang="es-ES"/>
        </a:p>
      </dgm:t>
    </dgm:pt>
    <dgm:pt modelId="{3A79E2B1-7C90-4488-8EFF-4338D33D31CD}" type="pres">
      <dgm:prSet presAssocID="{24840916-BCA7-49F1-B34A-2BA531D63B12}" presName="linear" presStyleCnt="0">
        <dgm:presLayoutVars>
          <dgm:dir/>
          <dgm:animLvl val="lvl"/>
          <dgm:resizeHandles val="exact"/>
        </dgm:presLayoutVars>
      </dgm:prSet>
      <dgm:spPr/>
    </dgm:pt>
    <dgm:pt modelId="{24B5128A-2F96-4DBA-B46D-9910AEFCD8E0}" type="pres">
      <dgm:prSet presAssocID="{3DAC0D1A-8028-4958-9D3E-82AD6D75F321}" presName="parentLin" presStyleCnt="0"/>
      <dgm:spPr/>
    </dgm:pt>
    <dgm:pt modelId="{8F5A6F08-0796-454A-BD75-71202DF0B385}" type="pres">
      <dgm:prSet presAssocID="{3DAC0D1A-8028-4958-9D3E-82AD6D75F321}" presName="parentLeftMargin" presStyleLbl="node1" presStyleIdx="0" presStyleCnt="3"/>
      <dgm:spPr/>
    </dgm:pt>
    <dgm:pt modelId="{060C722C-1748-474A-BE06-0C1FC9C6E0AF}" type="pres">
      <dgm:prSet presAssocID="{3DAC0D1A-8028-4958-9D3E-82AD6D75F32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ED9650-D5AF-443B-8AAC-77D6176BAFE9}" type="pres">
      <dgm:prSet presAssocID="{3DAC0D1A-8028-4958-9D3E-82AD6D75F321}" presName="negativeSpace" presStyleCnt="0"/>
      <dgm:spPr/>
    </dgm:pt>
    <dgm:pt modelId="{5EFD2603-6048-4B6F-9D00-6F7EEA00AB95}" type="pres">
      <dgm:prSet presAssocID="{3DAC0D1A-8028-4958-9D3E-82AD6D75F321}" presName="childText" presStyleLbl="conFgAcc1" presStyleIdx="0" presStyleCnt="3">
        <dgm:presLayoutVars>
          <dgm:bulletEnabled val="1"/>
        </dgm:presLayoutVars>
      </dgm:prSet>
      <dgm:spPr/>
    </dgm:pt>
    <dgm:pt modelId="{05BE19D5-529D-4358-8F9E-39F5EF5A5A9F}" type="pres">
      <dgm:prSet presAssocID="{4F93F9E5-CF81-460D-B972-C57B37A3BEDF}" presName="spaceBetweenRectangles" presStyleCnt="0"/>
      <dgm:spPr/>
    </dgm:pt>
    <dgm:pt modelId="{3C6A779D-0EF0-4DAA-8373-CEB2E5F3257E}" type="pres">
      <dgm:prSet presAssocID="{F7E47A4E-7BCC-4052-AD2B-497C903EBC80}" presName="parentLin" presStyleCnt="0"/>
      <dgm:spPr/>
    </dgm:pt>
    <dgm:pt modelId="{BDC83308-351E-40A1-9900-B6992922DAD6}" type="pres">
      <dgm:prSet presAssocID="{F7E47A4E-7BCC-4052-AD2B-497C903EBC80}" presName="parentLeftMargin" presStyleLbl="node1" presStyleIdx="0" presStyleCnt="3"/>
      <dgm:spPr/>
    </dgm:pt>
    <dgm:pt modelId="{15EB1D43-A177-4A71-9166-F99BDE42DA94}" type="pres">
      <dgm:prSet presAssocID="{F7E47A4E-7BCC-4052-AD2B-497C903EBC8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50649DE-F646-4AB8-B383-CC2DEF440088}" type="pres">
      <dgm:prSet presAssocID="{F7E47A4E-7BCC-4052-AD2B-497C903EBC80}" presName="negativeSpace" presStyleCnt="0"/>
      <dgm:spPr/>
    </dgm:pt>
    <dgm:pt modelId="{6C0235DB-4042-4562-B497-7B7C362E57F6}" type="pres">
      <dgm:prSet presAssocID="{F7E47A4E-7BCC-4052-AD2B-497C903EBC80}" presName="childText" presStyleLbl="conFgAcc1" presStyleIdx="1" presStyleCnt="3">
        <dgm:presLayoutVars>
          <dgm:bulletEnabled val="1"/>
        </dgm:presLayoutVars>
      </dgm:prSet>
      <dgm:spPr/>
    </dgm:pt>
    <dgm:pt modelId="{518A8443-0878-47E1-A0B6-33BBE7B99AF9}" type="pres">
      <dgm:prSet presAssocID="{2B1F50D3-4B3B-4346-85ED-147D25B5F715}" presName="spaceBetweenRectangles" presStyleCnt="0"/>
      <dgm:spPr/>
    </dgm:pt>
    <dgm:pt modelId="{12A180ED-933A-487D-BF5C-103E69E47911}" type="pres">
      <dgm:prSet presAssocID="{EEA2D5EB-DB34-4F8B-8252-45D978209562}" presName="parentLin" presStyleCnt="0"/>
      <dgm:spPr/>
    </dgm:pt>
    <dgm:pt modelId="{35E8BD71-CEC1-478F-B5C6-B5E97101D947}" type="pres">
      <dgm:prSet presAssocID="{EEA2D5EB-DB34-4F8B-8252-45D978209562}" presName="parentLeftMargin" presStyleLbl="node1" presStyleIdx="1" presStyleCnt="3"/>
      <dgm:spPr/>
    </dgm:pt>
    <dgm:pt modelId="{35E12C55-1E40-4A86-BAFF-1F0B0E87911C}" type="pres">
      <dgm:prSet presAssocID="{EEA2D5EB-DB34-4F8B-8252-45D97820956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C6B78B8-27B5-46A0-A20B-CF3940BEA777}" type="pres">
      <dgm:prSet presAssocID="{EEA2D5EB-DB34-4F8B-8252-45D978209562}" presName="negativeSpace" presStyleCnt="0"/>
      <dgm:spPr/>
    </dgm:pt>
    <dgm:pt modelId="{79ABF846-67EA-4B0A-ABD4-1B854E4EB644}" type="pres">
      <dgm:prSet presAssocID="{EEA2D5EB-DB34-4F8B-8252-45D9782095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0A1B600-B26F-4B3E-873E-DA362E5F85D2}" type="presOf" srcId="{E23C3384-DDD0-445B-A9C7-5B26E61B69C2}" destId="{79ABF846-67EA-4B0A-ABD4-1B854E4EB644}" srcOrd="0" destOrd="3" presId="urn:microsoft.com/office/officeart/2005/8/layout/list1"/>
    <dgm:cxn modelId="{8423171B-5778-4032-BA6E-8B65F566384A}" type="presOf" srcId="{299764B2-6114-4208-8A5D-DC8296446B4F}" destId="{79ABF846-67EA-4B0A-ABD4-1B854E4EB644}" srcOrd="0" destOrd="0" presId="urn:microsoft.com/office/officeart/2005/8/layout/list1"/>
    <dgm:cxn modelId="{CE9FEC32-5B27-4951-A2CE-0C061F9ECDCD}" type="presOf" srcId="{3DAC0D1A-8028-4958-9D3E-82AD6D75F321}" destId="{8F5A6F08-0796-454A-BD75-71202DF0B385}" srcOrd="0" destOrd="0" presId="urn:microsoft.com/office/officeart/2005/8/layout/list1"/>
    <dgm:cxn modelId="{1A1FCE36-12A2-4A85-8B4D-14F78AAA18F0}" srcId="{24840916-BCA7-49F1-B34A-2BA531D63B12}" destId="{EEA2D5EB-DB34-4F8B-8252-45D978209562}" srcOrd="2" destOrd="0" parTransId="{B8F9E7DA-A996-4DC0-AB53-8DF655578631}" sibTransId="{EF19EC00-30D0-4311-AC00-2ADC8EC21ABB}"/>
    <dgm:cxn modelId="{3EF8B738-604E-4C74-8F01-828032983F45}" type="presOf" srcId="{F7E47A4E-7BCC-4052-AD2B-497C903EBC80}" destId="{15EB1D43-A177-4A71-9166-F99BDE42DA94}" srcOrd="1" destOrd="0" presId="urn:microsoft.com/office/officeart/2005/8/layout/list1"/>
    <dgm:cxn modelId="{43198E3A-9E43-4C26-8D81-0678C6E89562}" srcId="{EEA2D5EB-DB34-4F8B-8252-45D978209562}" destId="{E23C3384-DDD0-445B-A9C7-5B26E61B69C2}" srcOrd="3" destOrd="0" parTransId="{DA6C67C1-AF1C-4B11-99C0-955F10FC402F}" sibTransId="{0EBE64A4-5A97-44E3-872A-DECE013A8361}"/>
    <dgm:cxn modelId="{04B3113E-7BF6-4903-ACCD-CFA857768985}" srcId="{EEA2D5EB-DB34-4F8B-8252-45D978209562}" destId="{B5806EAC-1722-4DC1-82A8-8E5111D97A21}" srcOrd="1" destOrd="0" parTransId="{43C31526-9949-4B41-9081-B5F53B6CED57}" sibTransId="{3159AAA6-672E-46A2-A217-CAC16BB22664}"/>
    <dgm:cxn modelId="{B9981260-935F-4CE2-ADBA-E34E215C8230}" type="presOf" srcId="{EEA2D5EB-DB34-4F8B-8252-45D978209562}" destId="{35E12C55-1E40-4A86-BAFF-1F0B0E87911C}" srcOrd="1" destOrd="0" presId="urn:microsoft.com/office/officeart/2005/8/layout/list1"/>
    <dgm:cxn modelId="{10574A45-8B26-4253-AFFE-3044A29BD4D5}" type="presOf" srcId="{24840916-BCA7-49F1-B34A-2BA531D63B12}" destId="{3A79E2B1-7C90-4488-8EFF-4338D33D31CD}" srcOrd="0" destOrd="0" presId="urn:microsoft.com/office/officeart/2005/8/layout/list1"/>
    <dgm:cxn modelId="{A25ED187-E6B7-45DD-BDC2-DA568F2D8E1F}" type="presOf" srcId="{8A5D9874-19A1-4A4C-8A7B-51E7C72D43D0}" destId="{79ABF846-67EA-4B0A-ABD4-1B854E4EB644}" srcOrd="0" destOrd="2" presId="urn:microsoft.com/office/officeart/2005/8/layout/list1"/>
    <dgm:cxn modelId="{DCC02EA4-848B-4B13-966D-19AF15FAA7BB}" type="presOf" srcId="{EEA2D5EB-DB34-4F8B-8252-45D978209562}" destId="{35E8BD71-CEC1-478F-B5C6-B5E97101D947}" srcOrd="0" destOrd="0" presId="urn:microsoft.com/office/officeart/2005/8/layout/list1"/>
    <dgm:cxn modelId="{30485FCA-8C09-48B0-9E73-8BE0B100EE46}" srcId="{24840916-BCA7-49F1-B34A-2BA531D63B12}" destId="{F7E47A4E-7BCC-4052-AD2B-497C903EBC80}" srcOrd="1" destOrd="0" parTransId="{764F263C-A58B-4338-83CA-E40697A33899}" sibTransId="{2B1F50D3-4B3B-4346-85ED-147D25B5F715}"/>
    <dgm:cxn modelId="{0E03ADD0-B613-4321-BE67-25457115FCF4}" srcId="{EEA2D5EB-DB34-4F8B-8252-45D978209562}" destId="{8A5D9874-19A1-4A4C-8A7B-51E7C72D43D0}" srcOrd="2" destOrd="0" parTransId="{9EA8300D-5AAF-4DAA-AAC2-4BDD69B9B074}" sibTransId="{1CE251ED-2E4C-41F0-9B76-A788D8DB567D}"/>
    <dgm:cxn modelId="{058225D8-0E2F-47B3-AB8B-3E5819D59502}" type="presOf" srcId="{3DAC0D1A-8028-4958-9D3E-82AD6D75F321}" destId="{060C722C-1748-474A-BE06-0C1FC9C6E0AF}" srcOrd="1" destOrd="0" presId="urn:microsoft.com/office/officeart/2005/8/layout/list1"/>
    <dgm:cxn modelId="{E7AF3ADD-EF8E-4DF0-8793-2BA539DA0E78}" type="presOf" srcId="{F7E47A4E-7BCC-4052-AD2B-497C903EBC80}" destId="{BDC83308-351E-40A1-9900-B6992922DAD6}" srcOrd="0" destOrd="0" presId="urn:microsoft.com/office/officeart/2005/8/layout/list1"/>
    <dgm:cxn modelId="{88CC20E3-A087-4077-AD01-5AE79EAD8098}" srcId="{24840916-BCA7-49F1-B34A-2BA531D63B12}" destId="{3DAC0D1A-8028-4958-9D3E-82AD6D75F321}" srcOrd="0" destOrd="0" parTransId="{5D0C57EC-8AED-443A-B6B6-8F18C55B3DE5}" sibTransId="{4F93F9E5-CF81-460D-B972-C57B37A3BEDF}"/>
    <dgm:cxn modelId="{74D708F0-05F2-48E9-93A9-79A49CB43DAC}" type="presOf" srcId="{B5806EAC-1722-4DC1-82A8-8E5111D97A21}" destId="{79ABF846-67EA-4B0A-ABD4-1B854E4EB644}" srcOrd="0" destOrd="1" presId="urn:microsoft.com/office/officeart/2005/8/layout/list1"/>
    <dgm:cxn modelId="{1701A2F1-124A-4217-8903-8AC9E9F1B7CB}" srcId="{EEA2D5EB-DB34-4F8B-8252-45D978209562}" destId="{299764B2-6114-4208-8A5D-DC8296446B4F}" srcOrd="0" destOrd="0" parTransId="{C30C153C-5E55-4978-BBAF-560F440EA36F}" sibTransId="{B9C8DCDB-670D-4181-B520-14CB7FF33D0E}"/>
    <dgm:cxn modelId="{880C2913-8D63-4E64-9C92-C177F7CEEE2F}" type="presParOf" srcId="{3A79E2B1-7C90-4488-8EFF-4338D33D31CD}" destId="{24B5128A-2F96-4DBA-B46D-9910AEFCD8E0}" srcOrd="0" destOrd="0" presId="urn:microsoft.com/office/officeart/2005/8/layout/list1"/>
    <dgm:cxn modelId="{6E3CF805-158D-4A99-AAB1-EC2E58C68525}" type="presParOf" srcId="{24B5128A-2F96-4DBA-B46D-9910AEFCD8E0}" destId="{8F5A6F08-0796-454A-BD75-71202DF0B385}" srcOrd="0" destOrd="0" presId="urn:microsoft.com/office/officeart/2005/8/layout/list1"/>
    <dgm:cxn modelId="{D6CFAA1F-237D-4C7C-B951-4CEFE2A89D59}" type="presParOf" srcId="{24B5128A-2F96-4DBA-B46D-9910AEFCD8E0}" destId="{060C722C-1748-474A-BE06-0C1FC9C6E0AF}" srcOrd="1" destOrd="0" presId="urn:microsoft.com/office/officeart/2005/8/layout/list1"/>
    <dgm:cxn modelId="{5EB242F5-86FC-4A9C-8ABC-9514F818CC88}" type="presParOf" srcId="{3A79E2B1-7C90-4488-8EFF-4338D33D31CD}" destId="{E9ED9650-D5AF-443B-8AAC-77D6176BAFE9}" srcOrd="1" destOrd="0" presId="urn:microsoft.com/office/officeart/2005/8/layout/list1"/>
    <dgm:cxn modelId="{C45EC24E-6986-473D-B293-CBD1071BA8BF}" type="presParOf" srcId="{3A79E2B1-7C90-4488-8EFF-4338D33D31CD}" destId="{5EFD2603-6048-4B6F-9D00-6F7EEA00AB95}" srcOrd="2" destOrd="0" presId="urn:microsoft.com/office/officeart/2005/8/layout/list1"/>
    <dgm:cxn modelId="{2D167EDF-94B4-4F85-BCBC-5D762D809195}" type="presParOf" srcId="{3A79E2B1-7C90-4488-8EFF-4338D33D31CD}" destId="{05BE19D5-529D-4358-8F9E-39F5EF5A5A9F}" srcOrd="3" destOrd="0" presId="urn:microsoft.com/office/officeart/2005/8/layout/list1"/>
    <dgm:cxn modelId="{3D6D3CE6-B5B6-497C-ADDF-65C75E6AFB8D}" type="presParOf" srcId="{3A79E2B1-7C90-4488-8EFF-4338D33D31CD}" destId="{3C6A779D-0EF0-4DAA-8373-CEB2E5F3257E}" srcOrd="4" destOrd="0" presId="urn:microsoft.com/office/officeart/2005/8/layout/list1"/>
    <dgm:cxn modelId="{8CB41DC8-1A33-41ED-BBC9-2953C640D452}" type="presParOf" srcId="{3C6A779D-0EF0-4DAA-8373-CEB2E5F3257E}" destId="{BDC83308-351E-40A1-9900-B6992922DAD6}" srcOrd="0" destOrd="0" presId="urn:microsoft.com/office/officeart/2005/8/layout/list1"/>
    <dgm:cxn modelId="{31EF86C6-8926-4D79-91F1-1D94A9B66D17}" type="presParOf" srcId="{3C6A779D-0EF0-4DAA-8373-CEB2E5F3257E}" destId="{15EB1D43-A177-4A71-9166-F99BDE42DA94}" srcOrd="1" destOrd="0" presId="urn:microsoft.com/office/officeart/2005/8/layout/list1"/>
    <dgm:cxn modelId="{3FD4A96E-FD2E-4564-8B87-FBB7AB9524C6}" type="presParOf" srcId="{3A79E2B1-7C90-4488-8EFF-4338D33D31CD}" destId="{750649DE-F646-4AB8-B383-CC2DEF440088}" srcOrd="5" destOrd="0" presId="urn:microsoft.com/office/officeart/2005/8/layout/list1"/>
    <dgm:cxn modelId="{E88955B3-CFEF-4CC5-83A2-3D049E0EC1F2}" type="presParOf" srcId="{3A79E2B1-7C90-4488-8EFF-4338D33D31CD}" destId="{6C0235DB-4042-4562-B497-7B7C362E57F6}" srcOrd="6" destOrd="0" presId="urn:microsoft.com/office/officeart/2005/8/layout/list1"/>
    <dgm:cxn modelId="{C90A535C-46FF-42CD-A0B1-67355A906606}" type="presParOf" srcId="{3A79E2B1-7C90-4488-8EFF-4338D33D31CD}" destId="{518A8443-0878-47E1-A0B6-33BBE7B99AF9}" srcOrd="7" destOrd="0" presId="urn:microsoft.com/office/officeart/2005/8/layout/list1"/>
    <dgm:cxn modelId="{F26CF8AA-B2E5-4EB5-BCA1-4340341DB560}" type="presParOf" srcId="{3A79E2B1-7C90-4488-8EFF-4338D33D31CD}" destId="{12A180ED-933A-487D-BF5C-103E69E47911}" srcOrd="8" destOrd="0" presId="urn:microsoft.com/office/officeart/2005/8/layout/list1"/>
    <dgm:cxn modelId="{4060F0C3-E23A-4386-9FC1-E704788C966D}" type="presParOf" srcId="{12A180ED-933A-487D-BF5C-103E69E47911}" destId="{35E8BD71-CEC1-478F-B5C6-B5E97101D947}" srcOrd="0" destOrd="0" presId="urn:microsoft.com/office/officeart/2005/8/layout/list1"/>
    <dgm:cxn modelId="{EB7BA50F-86A3-4E28-B8D1-A1058D6AADE6}" type="presParOf" srcId="{12A180ED-933A-487D-BF5C-103E69E47911}" destId="{35E12C55-1E40-4A86-BAFF-1F0B0E87911C}" srcOrd="1" destOrd="0" presId="urn:microsoft.com/office/officeart/2005/8/layout/list1"/>
    <dgm:cxn modelId="{C0E8D53B-F685-4051-8895-A93F76203E3A}" type="presParOf" srcId="{3A79E2B1-7C90-4488-8EFF-4338D33D31CD}" destId="{BC6B78B8-27B5-46A0-A20B-CF3940BEA777}" srcOrd="9" destOrd="0" presId="urn:microsoft.com/office/officeart/2005/8/layout/list1"/>
    <dgm:cxn modelId="{8B76E2C6-699E-4AB6-9CDA-D8F113B3BCFB}" type="presParOf" srcId="{3A79E2B1-7C90-4488-8EFF-4338D33D31CD}" destId="{79ABF846-67EA-4B0A-ABD4-1B854E4EB64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4840916-BCA7-49F1-B34A-2BA531D63B1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DAC0D1A-8028-4958-9D3E-82AD6D75F321}">
      <dgm:prSet phldrT="[Texto]"/>
      <dgm:spPr/>
      <dgm:t>
        <a:bodyPr/>
        <a:lstStyle/>
        <a:p>
          <a:r>
            <a:rPr lang="es-ES" dirty="0"/>
            <a:t>Aprendizaje automático.</a:t>
          </a:r>
        </a:p>
      </dgm:t>
    </dgm:pt>
    <dgm:pt modelId="{5D0C57EC-8AED-443A-B6B6-8F18C55B3DE5}" type="parTrans" cxnId="{88CC20E3-A087-4077-AD01-5AE79EAD8098}">
      <dgm:prSet/>
      <dgm:spPr/>
      <dgm:t>
        <a:bodyPr/>
        <a:lstStyle/>
        <a:p>
          <a:endParaRPr lang="es-ES"/>
        </a:p>
      </dgm:t>
    </dgm:pt>
    <dgm:pt modelId="{4F93F9E5-CF81-460D-B972-C57B37A3BEDF}" type="sibTrans" cxnId="{88CC20E3-A087-4077-AD01-5AE79EAD8098}">
      <dgm:prSet/>
      <dgm:spPr/>
      <dgm:t>
        <a:bodyPr/>
        <a:lstStyle/>
        <a:p>
          <a:endParaRPr lang="es-ES"/>
        </a:p>
      </dgm:t>
    </dgm:pt>
    <dgm:pt modelId="{63E9E765-96E1-449D-B3DA-D963CE3BE3B4}">
      <dgm:prSet phldrT="[Texto]"/>
      <dgm:spPr/>
      <dgm:t>
        <a:bodyPr/>
        <a:lstStyle/>
        <a:p>
          <a:r>
            <a:rPr lang="es-ES" dirty="0"/>
            <a:t>Crear, entrenar e implementar modelos de aprendizaje automático.</a:t>
          </a:r>
        </a:p>
      </dgm:t>
    </dgm:pt>
    <dgm:pt modelId="{D57057B9-21D2-4BA4-9422-448FE18822AA}" type="parTrans" cxnId="{E602CCAE-6777-483B-BED8-4E172BE5837D}">
      <dgm:prSet/>
      <dgm:spPr/>
      <dgm:t>
        <a:bodyPr/>
        <a:lstStyle/>
        <a:p>
          <a:endParaRPr lang="es-ES"/>
        </a:p>
      </dgm:t>
    </dgm:pt>
    <dgm:pt modelId="{FD9D9D83-6A4B-4E99-B40D-DFD90AAE36DA}" type="sibTrans" cxnId="{E602CCAE-6777-483B-BED8-4E172BE5837D}">
      <dgm:prSet/>
      <dgm:spPr/>
      <dgm:t>
        <a:bodyPr/>
        <a:lstStyle/>
        <a:p>
          <a:endParaRPr lang="es-ES"/>
        </a:p>
      </dgm:t>
    </dgm:pt>
    <dgm:pt modelId="{FD8150B5-F902-4740-8AF1-93CA428A734A}">
      <dgm:prSet phldrT="[Texto]"/>
      <dgm:spPr/>
      <dgm:t>
        <a:bodyPr/>
        <a:lstStyle/>
        <a:p>
          <a:r>
            <a:rPr lang="es-ES" dirty="0"/>
            <a:t>Servicio completamente administrado.</a:t>
          </a:r>
        </a:p>
      </dgm:t>
    </dgm:pt>
    <dgm:pt modelId="{D0A8B337-68C3-408E-BF4A-5ABA6E6CCE4C}" type="parTrans" cxnId="{D7C5C93D-A1B8-4826-B50F-7A33BCDFD074}">
      <dgm:prSet/>
      <dgm:spPr/>
      <dgm:t>
        <a:bodyPr/>
        <a:lstStyle/>
        <a:p>
          <a:endParaRPr lang="es-ES"/>
        </a:p>
      </dgm:t>
    </dgm:pt>
    <dgm:pt modelId="{60D736CD-DD17-483B-91DA-64531000A540}" type="sibTrans" cxnId="{D7C5C93D-A1B8-4826-B50F-7A33BCDFD074}">
      <dgm:prSet/>
      <dgm:spPr/>
      <dgm:t>
        <a:bodyPr/>
        <a:lstStyle/>
        <a:p>
          <a:endParaRPr lang="es-ES"/>
        </a:p>
      </dgm:t>
    </dgm:pt>
    <dgm:pt modelId="{AEBD76B0-89D9-4316-9BEA-F6397D56FF13}">
      <dgm:prSet phldrT="[Texto]"/>
      <dgm:spPr/>
      <dgm:t>
        <a:bodyPr/>
        <a:lstStyle/>
        <a:p>
          <a:r>
            <a:rPr lang="es-ES" dirty="0"/>
            <a:t>Precios:</a:t>
          </a:r>
        </a:p>
      </dgm:t>
    </dgm:pt>
    <dgm:pt modelId="{559209B3-0D37-40C6-ABFC-9A4526C0B0BC}" type="parTrans" cxnId="{524BB08C-0FE6-4014-9569-C7E25EEB3B2A}">
      <dgm:prSet/>
      <dgm:spPr/>
      <dgm:t>
        <a:bodyPr/>
        <a:lstStyle/>
        <a:p>
          <a:endParaRPr lang="es-ES"/>
        </a:p>
      </dgm:t>
    </dgm:pt>
    <dgm:pt modelId="{CCC37C5B-6116-45D0-AA0B-74D8C022C0A6}" type="sibTrans" cxnId="{524BB08C-0FE6-4014-9569-C7E25EEB3B2A}">
      <dgm:prSet/>
      <dgm:spPr/>
      <dgm:t>
        <a:bodyPr/>
        <a:lstStyle/>
        <a:p>
          <a:endParaRPr lang="es-ES"/>
        </a:p>
      </dgm:t>
    </dgm:pt>
    <dgm:pt modelId="{A3097546-A96B-4D81-85CB-E302BDEDCD6D}">
      <dgm:prSet phldrT="[Texto]"/>
      <dgm:spPr/>
      <dgm:t>
        <a:bodyPr/>
        <a:lstStyle/>
        <a:p>
          <a:r>
            <a:rPr lang="es-ES" dirty="0"/>
            <a:t>Bajo demanda.</a:t>
          </a:r>
        </a:p>
      </dgm:t>
    </dgm:pt>
    <dgm:pt modelId="{E013DF0D-FB43-4ABF-9642-E5C6A28D6AE3}" type="parTrans" cxnId="{5547896B-6E02-47B4-8516-6B977BEEE1B1}">
      <dgm:prSet/>
      <dgm:spPr/>
      <dgm:t>
        <a:bodyPr/>
        <a:lstStyle/>
        <a:p>
          <a:endParaRPr lang="es-ES"/>
        </a:p>
      </dgm:t>
    </dgm:pt>
    <dgm:pt modelId="{D355FF06-3E4E-49E9-89B7-6B7CB2F34B57}" type="sibTrans" cxnId="{5547896B-6E02-47B4-8516-6B977BEEE1B1}">
      <dgm:prSet/>
      <dgm:spPr/>
      <dgm:t>
        <a:bodyPr/>
        <a:lstStyle/>
        <a:p>
          <a:endParaRPr lang="es-ES"/>
        </a:p>
      </dgm:t>
    </dgm:pt>
    <dgm:pt modelId="{9D8E85CA-2C6F-4968-92EF-044A0A63896E}">
      <dgm:prSet phldrT="[Texto]"/>
      <dgm:spPr/>
      <dgm:t>
        <a:bodyPr/>
        <a:lstStyle/>
        <a:p>
          <a:r>
            <a:rPr lang="es-ES" dirty="0"/>
            <a:t>Aceleración de inferencias.</a:t>
          </a:r>
        </a:p>
      </dgm:t>
    </dgm:pt>
    <dgm:pt modelId="{192FB609-20EA-4380-83A7-A1A8A8EE2456}" type="parTrans" cxnId="{F8CE9F5B-CD0C-400B-8BFE-F62014CBA555}">
      <dgm:prSet/>
      <dgm:spPr/>
      <dgm:t>
        <a:bodyPr/>
        <a:lstStyle/>
        <a:p>
          <a:endParaRPr lang="es-ES"/>
        </a:p>
      </dgm:t>
    </dgm:pt>
    <dgm:pt modelId="{4B5FB16B-0FA1-4B86-8087-AE2660865597}" type="sibTrans" cxnId="{F8CE9F5B-CD0C-400B-8BFE-F62014CBA555}">
      <dgm:prSet/>
      <dgm:spPr/>
      <dgm:t>
        <a:bodyPr/>
        <a:lstStyle/>
        <a:p>
          <a:endParaRPr lang="es-ES"/>
        </a:p>
      </dgm:t>
    </dgm:pt>
    <dgm:pt modelId="{6D3AA468-66BA-482F-A7CB-FA02DB80E3E3}">
      <dgm:prSet phldrT="[Texto]"/>
      <dgm:spPr/>
      <dgm:t>
        <a:bodyPr/>
        <a:lstStyle/>
        <a:p>
          <a:r>
            <a:rPr lang="es-ES" dirty="0"/>
            <a:t>Almacenamiento de uso general.</a:t>
          </a:r>
        </a:p>
      </dgm:t>
    </dgm:pt>
    <dgm:pt modelId="{16A76DA2-F2DF-4144-814D-D26ADD723E67}" type="parTrans" cxnId="{E25EAC18-E256-4DA6-B56A-825DD2C21AF5}">
      <dgm:prSet/>
      <dgm:spPr/>
      <dgm:t>
        <a:bodyPr/>
        <a:lstStyle/>
        <a:p>
          <a:endParaRPr lang="es-ES"/>
        </a:p>
      </dgm:t>
    </dgm:pt>
    <dgm:pt modelId="{1C5B1047-8EA9-455F-B2B1-901FDB69420A}" type="sibTrans" cxnId="{E25EAC18-E256-4DA6-B56A-825DD2C21AF5}">
      <dgm:prSet/>
      <dgm:spPr/>
      <dgm:t>
        <a:bodyPr/>
        <a:lstStyle/>
        <a:p>
          <a:endParaRPr lang="es-ES"/>
        </a:p>
      </dgm:t>
    </dgm:pt>
    <dgm:pt modelId="{42F8C863-8229-48C4-B618-1E5AA7829C76}">
      <dgm:prSet phldrT="[Texto]"/>
      <dgm:spPr/>
      <dgm:t>
        <a:bodyPr/>
        <a:lstStyle/>
        <a:p>
          <a:r>
            <a:rPr lang="es-ES" dirty="0"/>
            <a:t>Datos procesados</a:t>
          </a:r>
        </a:p>
      </dgm:t>
    </dgm:pt>
    <dgm:pt modelId="{9D922E56-FF5C-4BF4-9C07-436B0B4C2E7A}" type="parTrans" cxnId="{171711FB-4023-407B-A0E9-3D3B37FCC3BE}">
      <dgm:prSet/>
      <dgm:spPr/>
      <dgm:t>
        <a:bodyPr/>
        <a:lstStyle/>
        <a:p>
          <a:endParaRPr lang="es-ES"/>
        </a:p>
      </dgm:t>
    </dgm:pt>
    <dgm:pt modelId="{F4F54679-8BE0-420B-89C2-5397527D8668}" type="sibTrans" cxnId="{171711FB-4023-407B-A0E9-3D3B37FCC3BE}">
      <dgm:prSet/>
      <dgm:spPr/>
      <dgm:t>
        <a:bodyPr/>
        <a:lstStyle/>
        <a:p>
          <a:endParaRPr lang="es-ES"/>
        </a:p>
      </dgm:t>
    </dgm:pt>
    <dgm:pt modelId="{3A79E2B1-7C90-4488-8EFF-4338D33D31CD}" type="pres">
      <dgm:prSet presAssocID="{24840916-BCA7-49F1-B34A-2BA531D63B12}" presName="linear" presStyleCnt="0">
        <dgm:presLayoutVars>
          <dgm:dir/>
          <dgm:animLvl val="lvl"/>
          <dgm:resizeHandles val="exact"/>
        </dgm:presLayoutVars>
      </dgm:prSet>
      <dgm:spPr/>
    </dgm:pt>
    <dgm:pt modelId="{24B5128A-2F96-4DBA-B46D-9910AEFCD8E0}" type="pres">
      <dgm:prSet presAssocID="{3DAC0D1A-8028-4958-9D3E-82AD6D75F321}" presName="parentLin" presStyleCnt="0"/>
      <dgm:spPr/>
    </dgm:pt>
    <dgm:pt modelId="{8F5A6F08-0796-454A-BD75-71202DF0B385}" type="pres">
      <dgm:prSet presAssocID="{3DAC0D1A-8028-4958-9D3E-82AD6D75F321}" presName="parentLeftMargin" presStyleLbl="node1" presStyleIdx="0" presStyleCnt="4"/>
      <dgm:spPr/>
    </dgm:pt>
    <dgm:pt modelId="{060C722C-1748-474A-BE06-0C1FC9C6E0AF}" type="pres">
      <dgm:prSet presAssocID="{3DAC0D1A-8028-4958-9D3E-82AD6D75F32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9ED9650-D5AF-443B-8AAC-77D6176BAFE9}" type="pres">
      <dgm:prSet presAssocID="{3DAC0D1A-8028-4958-9D3E-82AD6D75F321}" presName="negativeSpace" presStyleCnt="0"/>
      <dgm:spPr/>
    </dgm:pt>
    <dgm:pt modelId="{5EFD2603-6048-4B6F-9D00-6F7EEA00AB95}" type="pres">
      <dgm:prSet presAssocID="{3DAC0D1A-8028-4958-9D3E-82AD6D75F321}" presName="childText" presStyleLbl="conFgAcc1" presStyleIdx="0" presStyleCnt="4">
        <dgm:presLayoutVars>
          <dgm:bulletEnabled val="1"/>
        </dgm:presLayoutVars>
      </dgm:prSet>
      <dgm:spPr/>
    </dgm:pt>
    <dgm:pt modelId="{AE51F466-B9EF-40E1-8B39-EE1ADACAE3B3}" type="pres">
      <dgm:prSet presAssocID="{4F93F9E5-CF81-460D-B972-C57B37A3BEDF}" presName="spaceBetweenRectangles" presStyleCnt="0"/>
      <dgm:spPr/>
    </dgm:pt>
    <dgm:pt modelId="{7A90CF9A-0284-4617-A4C9-EDE9B92089E0}" type="pres">
      <dgm:prSet presAssocID="{63E9E765-96E1-449D-B3DA-D963CE3BE3B4}" presName="parentLin" presStyleCnt="0"/>
      <dgm:spPr/>
    </dgm:pt>
    <dgm:pt modelId="{200778BE-7DC8-4033-AF21-4134B4A48CB5}" type="pres">
      <dgm:prSet presAssocID="{63E9E765-96E1-449D-B3DA-D963CE3BE3B4}" presName="parentLeftMargin" presStyleLbl="node1" presStyleIdx="0" presStyleCnt="4"/>
      <dgm:spPr/>
    </dgm:pt>
    <dgm:pt modelId="{370ADD66-A2B2-444C-A20F-80EE289BB498}" type="pres">
      <dgm:prSet presAssocID="{63E9E765-96E1-449D-B3DA-D963CE3BE3B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17592EA-AC99-4889-AE02-B074B3D38577}" type="pres">
      <dgm:prSet presAssocID="{63E9E765-96E1-449D-B3DA-D963CE3BE3B4}" presName="negativeSpace" presStyleCnt="0"/>
      <dgm:spPr/>
    </dgm:pt>
    <dgm:pt modelId="{0D75145C-54D0-4371-AF63-6AA6508352CA}" type="pres">
      <dgm:prSet presAssocID="{63E9E765-96E1-449D-B3DA-D963CE3BE3B4}" presName="childText" presStyleLbl="conFgAcc1" presStyleIdx="1" presStyleCnt="4">
        <dgm:presLayoutVars>
          <dgm:bulletEnabled val="1"/>
        </dgm:presLayoutVars>
      </dgm:prSet>
      <dgm:spPr/>
    </dgm:pt>
    <dgm:pt modelId="{36F0DBFC-85B8-4C11-A985-F28CD81C2D97}" type="pres">
      <dgm:prSet presAssocID="{FD9D9D83-6A4B-4E99-B40D-DFD90AAE36DA}" presName="spaceBetweenRectangles" presStyleCnt="0"/>
      <dgm:spPr/>
    </dgm:pt>
    <dgm:pt modelId="{099C66A8-863E-45DB-90D1-BFBCED7476F0}" type="pres">
      <dgm:prSet presAssocID="{FD8150B5-F902-4740-8AF1-93CA428A734A}" presName="parentLin" presStyleCnt="0"/>
      <dgm:spPr/>
    </dgm:pt>
    <dgm:pt modelId="{D1EA6EBA-9B26-4825-A21D-A5341E6797BC}" type="pres">
      <dgm:prSet presAssocID="{FD8150B5-F902-4740-8AF1-93CA428A734A}" presName="parentLeftMargin" presStyleLbl="node1" presStyleIdx="1" presStyleCnt="4"/>
      <dgm:spPr/>
    </dgm:pt>
    <dgm:pt modelId="{65C87443-9B56-417D-B57B-DDAE7DF872F1}" type="pres">
      <dgm:prSet presAssocID="{FD8150B5-F902-4740-8AF1-93CA428A734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9FB5854-65AC-4181-9D5A-21B1597FF9D1}" type="pres">
      <dgm:prSet presAssocID="{FD8150B5-F902-4740-8AF1-93CA428A734A}" presName="negativeSpace" presStyleCnt="0"/>
      <dgm:spPr/>
    </dgm:pt>
    <dgm:pt modelId="{E1F852CC-7445-4F01-9B37-60D8DF061168}" type="pres">
      <dgm:prSet presAssocID="{FD8150B5-F902-4740-8AF1-93CA428A734A}" presName="childText" presStyleLbl="conFgAcc1" presStyleIdx="2" presStyleCnt="4">
        <dgm:presLayoutVars>
          <dgm:bulletEnabled val="1"/>
        </dgm:presLayoutVars>
      </dgm:prSet>
      <dgm:spPr/>
    </dgm:pt>
    <dgm:pt modelId="{961E407B-8C5F-4B4E-B316-F473F5391DAB}" type="pres">
      <dgm:prSet presAssocID="{60D736CD-DD17-483B-91DA-64531000A540}" presName="spaceBetweenRectangles" presStyleCnt="0"/>
      <dgm:spPr/>
    </dgm:pt>
    <dgm:pt modelId="{167EFAF7-09FB-45D8-9A9C-6C69580F6B18}" type="pres">
      <dgm:prSet presAssocID="{AEBD76B0-89D9-4316-9BEA-F6397D56FF13}" presName="parentLin" presStyleCnt="0"/>
      <dgm:spPr/>
    </dgm:pt>
    <dgm:pt modelId="{7E363BB3-C4ED-4887-908E-6C27F96F9781}" type="pres">
      <dgm:prSet presAssocID="{AEBD76B0-89D9-4316-9BEA-F6397D56FF13}" presName="parentLeftMargin" presStyleLbl="node1" presStyleIdx="2" presStyleCnt="4"/>
      <dgm:spPr/>
    </dgm:pt>
    <dgm:pt modelId="{06BC1109-5E29-40E1-B305-57A5A9A14BDE}" type="pres">
      <dgm:prSet presAssocID="{AEBD76B0-89D9-4316-9BEA-F6397D56FF1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6507664-1C0C-4AE9-8C09-167AB4BAD7FD}" type="pres">
      <dgm:prSet presAssocID="{AEBD76B0-89D9-4316-9BEA-F6397D56FF13}" presName="negativeSpace" presStyleCnt="0"/>
      <dgm:spPr/>
    </dgm:pt>
    <dgm:pt modelId="{17C81761-6596-455B-9F87-0696A3568D9D}" type="pres">
      <dgm:prSet presAssocID="{AEBD76B0-89D9-4316-9BEA-F6397D56FF1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25EAC18-E256-4DA6-B56A-825DD2C21AF5}" srcId="{AEBD76B0-89D9-4316-9BEA-F6397D56FF13}" destId="{6D3AA468-66BA-482F-A7CB-FA02DB80E3E3}" srcOrd="2" destOrd="0" parTransId="{16A76DA2-F2DF-4144-814D-D26ADD723E67}" sibTransId="{1C5B1047-8EA9-455F-B2B1-901FDB69420A}"/>
    <dgm:cxn modelId="{CE9FEC32-5B27-4951-A2CE-0C061F9ECDCD}" type="presOf" srcId="{3DAC0D1A-8028-4958-9D3E-82AD6D75F321}" destId="{8F5A6F08-0796-454A-BD75-71202DF0B385}" srcOrd="0" destOrd="0" presId="urn:microsoft.com/office/officeart/2005/8/layout/list1"/>
    <dgm:cxn modelId="{F1EA493C-F2E5-4C39-8C52-E0B735D91211}" type="presOf" srcId="{AEBD76B0-89D9-4316-9BEA-F6397D56FF13}" destId="{7E363BB3-C4ED-4887-908E-6C27F96F9781}" srcOrd="0" destOrd="0" presId="urn:microsoft.com/office/officeart/2005/8/layout/list1"/>
    <dgm:cxn modelId="{D7C5C93D-A1B8-4826-B50F-7A33BCDFD074}" srcId="{24840916-BCA7-49F1-B34A-2BA531D63B12}" destId="{FD8150B5-F902-4740-8AF1-93CA428A734A}" srcOrd="2" destOrd="0" parTransId="{D0A8B337-68C3-408E-BF4A-5ABA6E6CCE4C}" sibTransId="{60D736CD-DD17-483B-91DA-64531000A540}"/>
    <dgm:cxn modelId="{F8CE9F5B-CD0C-400B-8BFE-F62014CBA555}" srcId="{AEBD76B0-89D9-4316-9BEA-F6397D56FF13}" destId="{9D8E85CA-2C6F-4968-92EF-044A0A63896E}" srcOrd="1" destOrd="0" parTransId="{192FB609-20EA-4380-83A7-A1A8A8EE2456}" sibTransId="{4B5FB16B-0FA1-4B86-8087-AE2660865597}"/>
    <dgm:cxn modelId="{4555EF42-DA13-4E27-AD3E-224C63C9D9F5}" type="presOf" srcId="{9D8E85CA-2C6F-4968-92EF-044A0A63896E}" destId="{17C81761-6596-455B-9F87-0696A3568D9D}" srcOrd="0" destOrd="1" presId="urn:microsoft.com/office/officeart/2005/8/layout/list1"/>
    <dgm:cxn modelId="{069C6144-D1A1-48E0-A74E-07C467401363}" type="presOf" srcId="{FD8150B5-F902-4740-8AF1-93CA428A734A}" destId="{65C87443-9B56-417D-B57B-DDAE7DF872F1}" srcOrd="1" destOrd="0" presId="urn:microsoft.com/office/officeart/2005/8/layout/list1"/>
    <dgm:cxn modelId="{10574A45-8B26-4253-AFFE-3044A29BD4D5}" type="presOf" srcId="{24840916-BCA7-49F1-B34A-2BA531D63B12}" destId="{3A79E2B1-7C90-4488-8EFF-4338D33D31CD}" srcOrd="0" destOrd="0" presId="urn:microsoft.com/office/officeart/2005/8/layout/list1"/>
    <dgm:cxn modelId="{5547896B-6E02-47B4-8516-6B977BEEE1B1}" srcId="{AEBD76B0-89D9-4316-9BEA-F6397D56FF13}" destId="{A3097546-A96B-4D81-85CB-E302BDEDCD6D}" srcOrd="0" destOrd="0" parTransId="{E013DF0D-FB43-4ABF-9642-E5C6A28D6AE3}" sibTransId="{D355FF06-3E4E-49E9-89B7-6B7CB2F34B57}"/>
    <dgm:cxn modelId="{E9D12D75-CE33-4C33-820D-ADEE955F16B3}" type="presOf" srcId="{6D3AA468-66BA-482F-A7CB-FA02DB80E3E3}" destId="{17C81761-6596-455B-9F87-0696A3568D9D}" srcOrd="0" destOrd="2" presId="urn:microsoft.com/office/officeart/2005/8/layout/list1"/>
    <dgm:cxn modelId="{524BB08C-0FE6-4014-9569-C7E25EEB3B2A}" srcId="{24840916-BCA7-49F1-B34A-2BA531D63B12}" destId="{AEBD76B0-89D9-4316-9BEA-F6397D56FF13}" srcOrd="3" destOrd="0" parTransId="{559209B3-0D37-40C6-ABFC-9A4526C0B0BC}" sibTransId="{CCC37C5B-6116-45D0-AA0B-74D8C022C0A6}"/>
    <dgm:cxn modelId="{9883B3A3-30FB-4F7F-A20A-EA20FBAEE03D}" type="presOf" srcId="{AEBD76B0-89D9-4316-9BEA-F6397D56FF13}" destId="{06BC1109-5E29-40E1-B305-57A5A9A14BDE}" srcOrd="1" destOrd="0" presId="urn:microsoft.com/office/officeart/2005/8/layout/list1"/>
    <dgm:cxn modelId="{E602CCAE-6777-483B-BED8-4E172BE5837D}" srcId="{24840916-BCA7-49F1-B34A-2BA531D63B12}" destId="{63E9E765-96E1-449D-B3DA-D963CE3BE3B4}" srcOrd="1" destOrd="0" parTransId="{D57057B9-21D2-4BA4-9422-448FE18822AA}" sibTransId="{FD9D9D83-6A4B-4E99-B40D-DFD90AAE36DA}"/>
    <dgm:cxn modelId="{8F3E07CA-EAA2-4519-BE4F-01CE4EF85920}" type="presOf" srcId="{A3097546-A96B-4D81-85CB-E302BDEDCD6D}" destId="{17C81761-6596-455B-9F87-0696A3568D9D}" srcOrd="0" destOrd="0" presId="urn:microsoft.com/office/officeart/2005/8/layout/list1"/>
    <dgm:cxn modelId="{058225D8-0E2F-47B3-AB8B-3E5819D59502}" type="presOf" srcId="{3DAC0D1A-8028-4958-9D3E-82AD6D75F321}" destId="{060C722C-1748-474A-BE06-0C1FC9C6E0AF}" srcOrd="1" destOrd="0" presId="urn:microsoft.com/office/officeart/2005/8/layout/list1"/>
    <dgm:cxn modelId="{9422C8DE-8D2C-4A59-BF7C-8B2C39AE925F}" type="presOf" srcId="{63E9E765-96E1-449D-B3DA-D963CE3BE3B4}" destId="{200778BE-7DC8-4033-AF21-4134B4A48CB5}" srcOrd="0" destOrd="0" presId="urn:microsoft.com/office/officeart/2005/8/layout/list1"/>
    <dgm:cxn modelId="{88CC20E3-A087-4077-AD01-5AE79EAD8098}" srcId="{24840916-BCA7-49F1-B34A-2BA531D63B12}" destId="{3DAC0D1A-8028-4958-9D3E-82AD6D75F321}" srcOrd="0" destOrd="0" parTransId="{5D0C57EC-8AED-443A-B6B6-8F18C55B3DE5}" sibTransId="{4F93F9E5-CF81-460D-B972-C57B37A3BEDF}"/>
    <dgm:cxn modelId="{5577FEEB-11CE-4900-A445-B3796CB5958A}" type="presOf" srcId="{42F8C863-8229-48C4-B618-1E5AA7829C76}" destId="{17C81761-6596-455B-9F87-0696A3568D9D}" srcOrd="0" destOrd="3" presId="urn:microsoft.com/office/officeart/2005/8/layout/list1"/>
    <dgm:cxn modelId="{FC7627FA-9D67-4842-83F2-DFE4C63C3CFA}" type="presOf" srcId="{FD8150B5-F902-4740-8AF1-93CA428A734A}" destId="{D1EA6EBA-9B26-4825-A21D-A5341E6797BC}" srcOrd="0" destOrd="0" presId="urn:microsoft.com/office/officeart/2005/8/layout/list1"/>
    <dgm:cxn modelId="{171711FB-4023-407B-A0E9-3D3B37FCC3BE}" srcId="{AEBD76B0-89D9-4316-9BEA-F6397D56FF13}" destId="{42F8C863-8229-48C4-B618-1E5AA7829C76}" srcOrd="3" destOrd="0" parTransId="{9D922E56-FF5C-4BF4-9C07-436B0B4C2E7A}" sibTransId="{F4F54679-8BE0-420B-89C2-5397527D8668}"/>
    <dgm:cxn modelId="{EBDF07FD-A417-44BC-9251-A12FD2625836}" type="presOf" srcId="{63E9E765-96E1-449D-B3DA-D963CE3BE3B4}" destId="{370ADD66-A2B2-444C-A20F-80EE289BB498}" srcOrd="1" destOrd="0" presId="urn:microsoft.com/office/officeart/2005/8/layout/list1"/>
    <dgm:cxn modelId="{880C2913-8D63-4E64-9C92-C177F7CEEE2F}" type="presParOf" srcId="{3A79E2B1-7C90-4488-8EFF-4338D33D31CD}" destId="{24B5128A-2F96-4DBA-B46D-9910AEFCD8E0}" srcOrd="0" destOrd="0" presId="urn:microsoft.com/office/officeart/2005/8/layout/list1"/>
    <dgm:cxn modelId="{6E3CF805-158D-4A99-AAB1-EC2E58C68525}" type="presParOf" srcId="{24B5128A-2F96-4DBA-B46D-9910AEFCD8E0}" destId="{8F5A6F08-0796-454A-BD75-71202DF0B385}" srcOrd="0" destOrd="0" presId="urn:microsoft.com/office/officeart/2005/8/layout/list1"/>
    <dgm:cxn modelId="{D6CFAA1F-237D-4C7C-B951-4CEFE2A89D59}" type="presParOf" srcId="{24B5128A-2F96-4DBA-B46D-9910AEFCD8E0}" destId="{060C722C-1748-474A-BE06-0C1FC9C6E0AF}" srcOrd="1" destOrd="0" presId="urn:microsoft.com/office/officeart/2005/8/layout/list1"/>
    <dgm:cxn modelId="{5EB242F5-86FC-4A9C-8ABC-9514F818CC88}" type="presParOf" srcId="{3A79E2B1-7C90-4488-8EFF-4338D33D31CD}" destId="{E9ED9650-D5AF-443B-8AAC-77D6176BAFE9}" srcOrd="1" destOrd="0" presId="urn:microsoft.com/office/officeart/2005/8/layout/list1"/>
    <dgm:cxn modelId="{C45EC24E-6986-473D-B293-CBD1071BA8BF}" type="presParOf" srcId="{3A79E2B1-7C90-4488-8EFF-4338D33D31CD}" destId="{5EFD2603-6048-4B6F-9D00-6F7EEA00AB95}" srcOrd="2" destOrd="0" presId="urn:microsoft.com/office/officeart/2005/8/layout/list1"/>
    <dgm:cxn modelId="{D8817005-3B00-41D5-9B90-5BAAB2D5A0EB}" type="presParOf" srcId="{3A79E2B1-7C90-4488-8EFF-4338D33D31CD}" destId="{AE51F466-B9EF-40E1-8B39-EE1ADACAE3B3}" srcOrd="3" destOrd="0" presId="urn:microsoft.com/office/officeart/2005/8/layout/list1"/>
    <dgm:cxn modelId="{1F70CEF3-B366-4018-88B1-6A0659E8D7CC}" type="presParOf" srcId="{3A79E2B1-7C90-4488-8EFF-4338D33D31CD}" destId="{7A90CF9A-0284-4617-A4C9-EDE9B92089E0}" srcOrd="4" destOrd="0" presId="urn:microsoft.com/office/officeart/2005/8/layout/list1"/>
    <dgm:cxn modelId="{6BE03C1F-3C3E-4CD4-B20F-CE8C81B7F13B}" type="presParOf" srcId="{7A90CF9A-0284-4617-A4C9-EDE9B92089E0}" destId="{200778BE-7DC8-4033-AF21-4134B4A48CB5}" srcOrd="0" destOrd="0" presId="urn:microsoft.com/office/officeart/2005/8/layout/list1"/>
    <dgm:cxn modelId="{C16AC1B8-EF6A-49A6-A614-AA3F3BE2590E}" type="presParOf" srcId="{7A90CF9A-0284-4617-A4C9-EDE9B92089E0}" destId="{370ADD66-A2B2-444C-A20F-80EE289BB498}" srcOrd="1" destOrd="0" presId="urn:microsoft.com/office/officeart/2005/8/layout/list1"/>
    <dgm:cxn modelId="{9E5D2C0E-08DA-409C-9A7E-F05DD8FE4B88}" type="presParOf" srcId="{3A79E2B1-7C90-4488-8EFF-4338D33D31CD}" destId="{817592EA-AC99-4889-AE02-B074B3D38577}" srcOrd="5" destOrd="0" presId="urn:microsoft.com/office/officeart/2005/8/layout/list1"/>
    <dgm:cxn modelId="{69887F79-3AEE-41C2-915E-F832D2F6253B}" type="presParOf" srcId="{3A79E2B1-7C90-4488-8EFF-4338D33D31CD}" destId="{0D75145C-54D0-4371-AF63-6AA6508352CA}" srcOrd="6" destOrd="0" presId="urn:microsoft.com/office/officeart/2005/8/layout/list1"/>
    <dgm:cxn modelId="{B5CAFA8A-9BB3-4FAE-B896-7E73581442BB}" type="presParOf" srcId="{3A79E2B1-7C90-4488-8EFF-4338D33D31CD}" destId="{36F0DBFC-85B8-4C11-A985-F28CD81C2D97}" srcOrd="7" destOrd="0" presId="urn:microsoft.com/office/officeart/2005/8/layout/list1"/>
    <dgm:cxn modelId="{CEA34CB9-FEC4-410E-82F6-6230561BD87E}" type="presParOf" srcId="{3A79E2B1-7C90-4488-8EFF-4338D33D31CD}" destId="{099C66A8-863E-45DB-90D1-BFBCED7476F0}" srcOrd="8" destOrd="0" presId="urn:microsoft.com/office/officeart/2005/8/layout/list1"/>
    <dgm:cxn modelId="{F251201A-8CBB-4C3F-AAA5-63AABD6ADE18}" type="presParOf" srcId="{099C66A8-863E-45DB-90D1-BFBCED7476F0}" destId="{D1EA6EBA-9B26-4825-A21D-A5341E6797BC}" srcOrd="0" destOrd="0" presId="urn:microsoft.com/office/officeart/2005/8/layout/list1"/>
    <dgm:cxn modelId="{6612CD54-C790-4B1E-A417-27CA10313EC8}" type="presParOf" srcId="{099C66A8-863E-45DB-90D1-BFBCED7476F0}" destId="{65C87443-9B56-417D-B57B-DDAE7DF872F1}" srcOrd="1" destOrd="0" presId="urn:microsoft.com/office/officeart/2005/8/layout/list1"/>
    <dgm:cxn modelId="{519D4CBF-CCBC-44E6-9E52-B4825B9FC0F4}" type="presParOf" srcId="{3A79E2B1-7C90-4488-8EFF-4338D33D31CD}" destId="{29FB5854-65AC-4181-9D5A-21B1597FF9D1}" srcOrd="9" destOrd="0" presId="urn:microsoft.com/office/officeart/2005/8/layout/list1"/>
    <dgm:cxn modelId="{13DC13EA-24A1-40D5-902B-ADB616AEFB95}" type="presParOf" srcId="{3A79E2B1-7C90-4488-8EFF-4338D33D31CD}" destId="{E1F852CC-7445-4F01-9B37-60D8DF061168}" srcOrd="10" destOrd="0" presId="urn:microsoft.com/office/officeart/2005/8/layout/list1"/>
    <dgm:cxn modelId="{CBD48C21-319F-4249-BCB2-EEBBCEB27EFA}" type="presParOf" srcId="{3A79E2B1-7C90-4488-8EFF-4338D33D31CD}" destId="{961E407B-8C5F-4B4E-B316-F473F5391DAB}" srcOrd="11" destOrd="0" presId="urn:microsoft.com/office/officeart/2005/8/layout/list1"/>
    <dgm:cxn modelId="{1293AC45-2FF2-42AF-ADAF-724E043E16DB}" type="presParOf" srcId="{3A79E2B1-7C90-4488-8EFF-4338D33D31CD}" destId="{167EFAF7-09FB-45D8-9A9C-6C69580F6B18}" srcOrd="12" destOrd="0" presId="urn:microsoft.com/office/officeart/2005/8/layout/list1"/>
    <dgm:cxn modelId="{52714CE8-58AD-4286-A12B-707DC074C91E}" type="presParOf" srcId="{167EFAF7-09FB-45D8-9A9C-6C69580F6B18}" destId="{7E363BB3-C4ED-4887-908E-6C27F96F9781}" srcOrd="0" destOrd="0" presId="urn:microsoft.com/office/officeart/2005/8/layout/list1"/>
    <dgm:cxn modelId="{F4E38E0E-57D4-4C50-90A2-B87AE49ABAAB}" type="presParOf" srcId="{167EFAF7-09FB-45D8-9A9C-6C69580F6B18}" destId="{06BC1109-5E29-40E1-B305-57A5A9A14BDE}" srcOrd="1" destOrd="0" presId="urn:microsoft.com/office/officeart/2005/8/layout/list1"/>
    <dgm:cxn modelId="{A5713C17-EBD0-4F9A-B216-F01F5BEA88FE}" type="presParOf" srcId="{3A79E2B1-7C90-4488-8EFF-4338D33D31CD}" destId="{56507664-1C0C-4AE9-8C09-167AB4BAD7FD}" srcOrd="13" destOrd="0" presId="urn:microsoft.com/office/officeart/2005/8/layout/list1"/>
    <dgm:cxn modelId="{D7528749-535D-46B5-AFEF-C2AF84988C7E}" type="presParOf" srcId="{3A79E2B1-7C90-4488-8EFF-4338D33D31CD}" destId="{17C81761-6596-455B-9F87-0696A3568D9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840916-BCA7-49F1-B34A-2BA531D63B1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DAC0D1A-8028-4958-9D3E-82AD6D75F321}">
      <dgm:prSet phldrT="[Texto]"/>
      <dgm:spPr/>
      <dgm:t>
        <a:bodyPr/>
        <a:lstStyle/>
        <a:p>
          <a:r>
            <a:rPr lang="es-ES" dirty="0"/>
            <a:t>Almacenamiento escalable en la nube.</a:t>
          </a:r>
        </a:p>
      </dgm:t>
    </dgm:pt>
    <dgm:pt modelId="{5D0C57EC-8AED-443A-B6B6-8F18C55B3DE5}" type="parTrans" cxnId="{88CC20E3-A087-4077-AD01-5AE79EAD8098}">
      <dgm:prSet/>
      <dgm:spPr/>
      <dgm:t>
        <a:bodyPr/>
        <a:lstStyle/>
        <a:p>
          <a:endParaRPr lang="es-ES"/>
        </a:p>
      </dgm:t>
    </dgm:pt>
    <dgm:pt modelId="{4F93F9E5-CF81-460D-B972-C57B37A3BEDF}" type="sibTrans" cxnId="{88CC20E3-A087-4077-AD01-5AE79EAD8098}">
      <dgm:prSet/>
      <dgm:spPr/>
      <dgm:t>
        <a:bodyPr/>
        <a:lstStyle/>
        <a:p>
          <a:endParaRPr lang="es-ES"/>
        </a:p>
      </dgm:t>
    </dgm:pt>
    <dgm:pt modelId="{462A82AA-DAE8-4F3F-A38E-5AF43ACDDBCD}">
      <dgm:prSet phldrT="[Texto]"/>
      <dgm:spPr/>
      <dgm:t>
        <a:bodyPr/>
        <a:lstStyle/>
        <a:p>
          <a:r>
            <a:rPr lang="es-ES" dirty="0"/>
            <a:t>Herramientas, durabilidad y almacenamiento.</a:t>
          </a:r>
        </a:p>
      </dgm:t>
    </dgm:pt>
    <dgm:pt modelId="{601154D1-7969-4AAD-9A4E-ADB7D2FEB9C9}" type="parTrans" cxnId="{8C686FEA-5782-4F94-8B01-C00B6746F729}">
      <dgm:prSet/>
      <dgm:spPr/>
      <dgm:t>
        <a:bodyPr/>
        <a:lstStyle/>
        <a:p>
          <a:endParaRPr lang="es-ES"/>
        </a:p>
      </dgm:t>
    </dgm:pt>
    <dgm:pt modelId="{9965FD4B-D9CC-4F18-BFA5-BE33E83648F2}" type="sibTrans" cxnId="{8C686FEA-5782-4F94-8B01-C00B6746F729}">
      <dgm:prSet/>
      <dgm:spPr/>
      <dgm:t>
        <a:bodyPr/>
        <a:lstStyle/>
        <a:p>
          <a:endParaRPr lang="es-ES"/>
        </a:p>
      </dgm:t>
    </dgm:pt>
    <dgm:pt modelId="{E39640C1-D3BE-4BE3-A37C-955762F6345D}">
      <dgm:prSet phldrT="[Texto]"/>
      <dgm:spPr/>
      <dgm:t>
        <a:bodyPr/>
        <a:lstStyle/>
        <a:p>
          <a:r>
            <a:rPr lang="es-ES" dirty="0"/>
            <a:t>Tipos y precios (GB/mes):</a:t>
          </a:r>
        </a:p>
      </dgm:t>
    </dgm:pt>
    <dgm:pt modelId="{5355FF14-D24B-4655-8CCD-4D1871E4F129}" type="parTrans" cxnId="{EA6E8FAF-073E-4175-841D-B8E1941BBBF6}">
      <dgm:prSet/>
      <dgm:spPr/>
      <dgm:t>
        <a:bodyPr/>
        <a:lstStyle/>
        <a:p>
          <a:endParaRPr lang="es-ES"/>
        </a:p>
      </dgm:t>
    </dgm:pt>
    <dgm:pt modelId="{0B4DED00-A5F3-499A-B9C4-B85FBEBB5FD4}" type="sibTrans" cxnId="{EA6E8FAF-073E-4175-841D-B8E1941BBBF6}">
      <dgm:prSet/>
      <dgm:spPr/>
      <dgm:t>
        <a:bodyPr/>
        <a:lstStyle/>
        <a:p>
          <a:endParaRPr lang="es-ES"/>
        </a:p>
      </dgm:t>
    </dgm:pt>
    <dgm:pt modelId="{E5AE14A4-3D6D-407F-ACBC-C9CE9F79CD3C}">
      <dgm:prSet phldrT="[Texto]"/>
      <dgm:spPr/>
      <dgm:t>
        <a:bodyPr/>
        <a:lstStyle/>
        <a:p>
          <a:r>
            <a:rPr lang="es-ES" dirty="0"/>
            <a:t>S3 </a:t>
          </a:r>
          <a:r>
            <a:rPr lang="es-ES" dirty="0" err="1"/>
            <a:t>Intelligent</a:t>
          </a:r>
          <a:r>
            <a:rPr lang="es-ES" dirty="0"/>
            <a:t> – </a:t>
          </a:r>
          <a:r>
            <a:rPr lang="es-ES" dirty="0" err="1"/>
            <a:t>Tiering</a:t>
          </a:r>
          <a:r>
            <a:rPr lang="es-ES" dirty="0"/>
            <a:t> Storage – </a:t>
          </a:r>
          <a:r>
            <a:rPr lang="es-ES" dirty="0" err="1"/>
            <a:t>Frequent</a:t>
          </a:r>
          <a:r>
            <a:rPr lang="es-ES" dirty="0"/>
            <a:t> Access.</a:t>
          </a:r>
        </a:p>
      </dgm:t>
    </dgm:pt>
    <dgm:pt modelId="{B5A09165-A849-49C0-96BC-4037184E30DD}" type="parTrans" cxnId="{4640D59E-D9FF-493B-9011-EA1B60E5590B}">
      <dgm:prSet/>
      <dgm:spPr/>
      <dgm:t>
        <a:bodyPr/>
        <a:lstStyle/>
        <a:p>
          <a:endParaRPr lang="es-ES"/>
        </a:p>
      </dgm:t>
    </dgm:pt>
    <dgm:pt modelId="{956E5AE2-55A4-453F-9E8E-9422B430ED8E}" type="sibTrans" cxnId="{4640D59E-D9FF-493B-9011-EA1B60E5590B}">
      <dgm:prSet/>
      <dgm:spPr/>
      <dgm:t>
        <a:bodyPr/>
        <a:lstStyle/>
        <a:p>
          <a:endParaRPr lang="es-ES"/>
        </a:p>
      </dgm:t>
    </dgm:pt>
    <dgm:pt modelId="{98D76064-9D51-4DC9-BACC-AC1B47BBD409}">
      <dgm:prSet phldrT="[Texto]"/>
      <dgm:spPr/>
      <dgm:t>
        <a:bodyPr/>
        <a:lstStyle/>
        <a:p>
          <a:r>
            <a:rPr lang="es-ES" dirty="0"/>
            <a:t>Almacenamiento Estándar.</a:t>
          </a:r>
        </a:p>
      </dgm:t>
    </dgm:pt>
    <dgm:pt modelId="{5CAB5D2C-1324-4914-99E3-41E779845463}" type="parTrans" cxnId="{9E34189C-902B-4068-8088-76B90825356F}">
      <dgm:prSet/>
      <dgm:spPr/>
      <dgm:t>
        <a:bodyPr/>
        <a:lstStyle/>
        <a:p>
          <a:endParaRPr lang="es-ES"/>
        </a:p>
      </dgm:t>
    </dgm:pt>
    <dgm:pt modelId="{F79CDCE5-ED97-4DC0-B2AC-E38432E544E6}" type="sibTrans" cxnId="{9E34189C-902B-4068-8088-76B90825356F}">
      <dgm:prSet/>
      <dgm:spPr/>
      <dgm:t>
        <a:bodyPr/>
        <a:lstStyle/>
        <a:p>
          <a:endParaRPr lang="es-ES"/>
        </a:p>
      </dgm:t>
    </dgm:pt>
    <dgm:pt modelId="{656D051C-4CF8-47BD-A1F6-DB1FCC153ACA}">
      <dgm:prSet phldrT="[Texto]"/>
      <dgm:spPr/>
      <dgm:t>
        <a:bodyPr/>
        <a:lstStyle/>
        <a:p>
          <a:r>
            <a:rPr lang="es-ES" dirty="0"/>
            <a:t>S3 Estándar – Acceso poco frecuente.</a:t>
          </a:r>
        </a:p>
      </dgm:t>
    </dgm:pt>
    <dgm:pt modelId="{E8C29E76-E3D1-4ED5-B46F-E28A31B8B703}" type="parTrans" cxnId="{4FF2C75F-856A-4F4D-A0E9-1D12BE1A77CA}">
      <dgm:prSet/>
      <dgm:spPr/>
      <dgm:t>
        <a:bodyPr/>
        <a:lstStyle/>
        <a:p>
          <a:endParaRPr lang="es-ES"/>
        </a:p>
      </dgm:t>
    </dgm:pt>
    <dgm:pt modelId="{C3CB8010-FDB7-4AE0-B2E7-B18E2C011FCB}" type="sibTrans" cxnId="{4FF2C75F-856A-4F4D-A0E9-1D12BE1A77CA}">
      <dgm:prSet/>
      <dgm:spPr/>
      <dgm:t>
        <a:bodyPr/>
        <a:lstStyle/>
        <a:p>
          <a:endParaRPr lang="es-ES"/>
        </a:p>
      </dgm:t>
    </dgm:pt>
    <dgm:pt modelId="{9962D7FD-0086-4CCE-8A45-DE9479C5807C}">
      <dgm:prSet phldrT="[Texto]"/>
      <dgm:spPr/>
      <dgm:t>
        <a:bodyPr/>
        <a:lstStyle/>
        <a:p>
          <a:r>
            <a:rPr lang="es-ES" dirty="0"/>
            <a:t>S3 </a:t>
          </a:r>
          <a:r>
            <a:rPr lang="es-ES" dirty="0" err="1"/>
            <a:t>Intelligent</a:t>
          </a:r>
          <a:r>
            <a:rPr lang="es-ES" dirty="0"/>
            <a:t> – </a:t>
          </a:r>
          <a:r>
            <a:rPr lang="es-ES" dirty="0" err="1"/>
            <a:t>Tiering</a:t>
          </a:r>
          <a:r>
            <a:rPr lang="es-ES" dirty="0"/>
            <a:t> Storage – </a:t>
          </a:r>
          <a:r>
            <a:rPr lang="es-ES" dirty="0" err="1"/>
            <a:t>Infreuent</a:t>
          </a:r>
          <a:r>
            <a:rPr lang="es-ES" dirty="0"/>
            <a:t> Access </a:t>
          </a:r>
          <a:r>
            <a:rPr lang="es-ES" dirty="0" err="1"/>
            <a:t>Tier</a:t>
          </a:r>
          <a:r>
            <a:rPr lang="es-ES" dirty="0"/>
            <a:t>.</a:t>
          </a:r>
        </a:p>
      </dgm:t>
    </dgm:pt>
    <dgm:pt modelId="{E106F3A0-33F5-4EB6-97CD-603E2A8313F2}" type="parTrans" cxnId="{1E0AE812-A89C-42B7-AD1B-A290CCC365EC}">
      <dgm:prSet/>
      <dgm:spPr/>
      <dgm:t>
        <a:bodyPr/>
        <a:lstStyle/>
        <a:p>
          <a:endParaRPr lang="es-ES"/>
        </a:p>
      </dgm:t>
    </dgm:pt>
    <dgm:pt modelId="{57EBA1A9-02C9-42DE-B4EB-62E04DDFA16E}" type="sibTrans" cxnId="{1E0AE812-A89C-42B7-AD1B-A290CCC365EC}">
      <dgm:prSet/>
      <dgm:spPr/>
      <dgm:t>
        <a:bodyPr/>
        <a:lstStyle/>
        <a:p>
          <a:endParaRPr lang="es-ES"/>
        </a:p>
      </dgm:t>
    </dgm:pt>
    <dgm:pt modelId="{E3B06604-427F-44AD-8E0E-8B1C6F0F5917}">
      <dgm:prSet phldrT="[Texto]"/>
      <dgm:spPr/>
      <dgm:t>
        <a:bodyPr/>
        <a:lstStyle/>
        <a:p>
          <a:r>
            <a:rPr lang="es-ES" dirty="0"/>
            <a:t>S3 Estándar – Única zona – Acceso poco frecuente.</a:t>
          </a:r>
        </a:p>
      </dgm:t>
    </dgm:pt>
    <dgm:pt modelId="{588C8365-1C81-4A93-BC1B-5083B9597C06}" type="parTrans" cxnId="{7B100653-1DE7-4272-99D1-CE4B3E12DB8B}">
      <dgm:prSet/>
      <dgm:spPr/>
      <dgm:t>
        <a:bodyPr/>
        <a:lstStyle/>
        <a:p>
          <a:endParaRPr lang="es-ES"/>
        </a:p>
      </dgm:t>
    </dgm:pt>
    <dgm:pt modelId="{DF1E4E87-3109-495F-8AF1-28771355E422}" type="sibTrans" cxnId="{7B100653-1DE7-4272-99D1-CE4B3E12DB8B}">
      <dgm:prSet/>
      <dgm:spPr/>
      <dgm:t>
        <a:bodyPr/>
        <a:lstStyle/>
        <a:p>
          <a:endParaRPr lang="es-ES"/>
        </a:p>
      </dgm:t>
    </dgm:pt>
    <dgm:pt modelId="{79127F98-7F54-42E5-BDBC-9F1D708237DC}">
      <dgm:prSet phldrT="[Texto]"/>
      <dgm:spPr/>
      <dgm:t>
        <a:bodyPr/>
        <a:lstStyle/>
        <a:p>
          <a:r>
            <a:rPr lang="es-ES" dirty="0"/>
            <a:t>S3 </a:t>
          </a:r>
          <a:r>
            <a:rPr lang="es-ES" dirty="0" err="1"/>
            <a:t>Inteligent</a:t>
          </a:r>
          <a:r>
            <a:rPr lang="es-ES" dirty="0"/>
            <a:t> </a:t>
          </a:r>
          <a:r>
            <a:rPr lang="es-ES" dirty="0" err="1"/>
            <a:t>Tiering</a:t>
          </a:r>
          <a:r>
            <a:rPr lang="es-ES" dirty="0"/>
            <a:t>.</a:t>
          </a:r>
        </a:p>
      </dgm:t>
    </dgm:pt>
    <dgm:pt modelId="{8F6A0B1E-B1F1-47B1-A926-35117CF38262}" type="parTrans" cxnId="{588872D4-9997-4C31-9B00-CA8A71DB19BF}">
      <dgm:prSet/>
      <dgm:spPr/>
      <dgm:t>
        <a:bodyPr/>
        <a:lstStyle/>
        <a:p>
          <a:endParaRPr lang="es-ES"/>
        </a:p>
      </dgm:t>
    </dgm:pt>
    <dgm:pt modelId="{4BE6D544-92AF-4156-BD87-61DD7BDB9405}" type="sibTrans" cxnId="{588872D4-9997-4C31-9B00-CA8A71DB19BF}">
      <dgm:prSet/>
      <dgm:spPr/>
      <dgm:t>
        <a:bodyPr/>
        <a:lstStyle/>
        <a:p>
          <a:endParaRPr lang="es-ES"/>
        </a:p>
      </dgm:t>
    </dgm:pt>
    <dgm:pt modelId="{9B1B5940-E856-4C96-808F-F9FE3345FEA6}">
      <dgm:prSet phldrT="[Texto]"/>
      <dgm:spPr/>
      <dgm:t>
        <a:bodyPr/>
        <a:lstStyle/>
        <a:p>
          <a:r>
            <a:rPr lang="es-ES" dirty="0"/>
            <a:t>S3 Glacier.</a:t>
          </a:r>
        </a:p>
      </dgm:t>
    </dgm:pt>
    <dgm:pt modelId="{DEDD555A-FD25-440B-9D22-9574EDA4BCE1}" type="parTrans" cxnId="{F9B12228-5AF3-4AD8-8ADB-350CABE0FC0F}">
      <dgm:prSet/>
      <dgm:spPr/>
      <dgm:t>
        <a:bodyPr/>
        <a:lstStyle/>
        <a:p>
          <a:endParaRPr lang="es-ES"/>
        </a:p>
      </dgm:t>
    </dgm:pt>
    <dgm:pt modelId="{56395B65-A9A5-4988-AD66-C3203BCE146F}" type="sibTrans" cxnId="{F9B12228-5AF3-4AD8-8ADB-350CABE0FC0F}">
      <dgm:prSet/>
      <dgm:spPr/>
      <dgm:t>
        <a:bodyPr/>
        <a:lstStyle/>
        <a:p>
          <a:endParaRPr lang="es-ES"/>
        </a:p>
      </dgm:t>
    </dgm:pt>
    <dgm:pt modelId="{3A79E2B1-7C90-4488-8EFF-4338D33D31CD}" type="pres">
      <dgm:prSet presAssocID="{24840916-BCA7-49F1-B34A-2BA531D63B12}" presName="linear" presStyleCnt="0">
        <dgm:presLayoutVars>
          <dgm:dir/>
          <dgm:animLvl val="lvl"/>
          <dgm:resizeHandles val="exact"/>
        </dgm:presLayoutVars>
      </dgm:prSet>
      <dgm:spPr/>
    </dgm:pt>
    <dgm:pt modelId="{24B5128A-2F96-4DBA-B46D-9910AEFCD8E0}" type="pres">
      <dgm:prSet presAssocID="{3DAC0D1A-8028-4958-9D3E-82AD6D75F321}" presName="parentLin" presStyleCnt="0"/>
      <dgm:spPr/>
    </dgm:pt>
    <dgm:pt modelId="{8F5A6F08-0796-454A-BD75-71202DF0B385}" type="pres">
      <dgm:prSet presAssocID="{3DAC0D1A-8028-4958-9D3E-82AD6D75F321}" presName="parentLeftMargin" presStyleLbl="node1" presStyleIdx="0" presStyleCnt="3"/>
      <dgm:spPr/>
    </dgm:pt>
    <dgm:pt modelId="{060C722C-1748-474A-BE06-0C1FC9C6E0AF}" type="pres">
      <dgm:prSet presAssocID="{3DAC0D1A-8028-4958-9D3E-82AD6D75F32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ED9650-D5AF-443B-8AAC-77D6176BAFE9}" type="pres">
      <dgm:prSet presAssocID="{3DAC0D1A-8028-4958-9D3E-82AD6D75F321}" presName="negativeSpace" presStyleCnt="0"/>
      <dgm:spPr/>
    </dgm:pt>
    <dgm:pt modelId="{5EFD2603-6048-4B6F-9D00-6F7EEA00AB95}" type="pres">
      <dgm:prSet presAssocID="{3DAC0D1A-8028-4958-9D3E-82AD6D75F321}" presName="childText" presStyleLbl="conFgAcc1" presStyleIdx="0" presStyleCnt="3">
        <dgm:presLayoutVars>
          <dgm:bulletEnabled val="1"/>
        </dgm:presLayoutVars>
      </dgm:prSet>
      <dgm:spPr/>
    </dgm:pt>
    <dgm:pt modelId="{84FD5251-2156-4CA6-A1B3-CCB88D2302CB}" type="pres">
      <dgm:prSet presAssocID="{4F93F9E5-CF81-460D-B972-C57B37A3BEDF}" presName="spaceBetweenRectangles" presStyleCnt="0"/>
      <dgm:spPr/>
    </dgm:pt>
    <dgm:pt modelId="{37B80881-9046-48BF-B55C-3089A29E1186}" type="pres">
      <dgm:prSet presAssocID="{462A82AA-DAE8-4F3F-A38E-5AF43ACDDBCD}" presName="parentLin" presStyleCnt="0"/>
      <dgm:spPr/>
    </dgm:pt>
    <dgm:pt modelId="{32948AF7-C175-42D9-B4DB-0266E47D4215}" type="pres">
      <dgm:prSet presAssocID="{462A82AA-DAE8-4F3F-A38E-5AF43ACDDBCD}" presName="parentLeftMargin" presStyleLbl="node1" presStyleIdx="0" presStyleCnt="3"/>
      <dgm:spPr/>
    </dgm:pt>
    <dgm:pt modelId="{3152A64E-94A7-4031-AD72-A41EB0367EBC}" type="pres">
      <dgm:prSet presAssocID="{462A82AA-DAE8-4F3F-A38E-5AF43ACDDBC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EE693E2-1AE5-4052-AD3B-5AD45B4FE95D}" type="pres">
      <dgm:prSet presAssocID="{462A82AA-DAE8-4F3F-A38E-5AF43ACDDBCD}" presName="negativeSpace" presStyleCnt="0"/>
      <dgm:spPr/>
    </dgm:pt>
    <dgm:pt modelId="{8CF9394F-2657-4073-9F05-148FFCECC1D6}" type="pres">
      <dgm:prSet presAssocID="{462A82AA-DAE8-4F3F-A38E-5AF43ACDDBCD}" presName="childText" presStyleLbl="conFgAcc1" presStyleIdx="1" presStyleCnt="3">
        <dgm:presLayoutVars>
          <dgm:bulletEnabled val="1"/>
        </dgm:presLayoutVars>
      </dgm:prSet>
      <dgm:spPr/>
    </dgm:pt>
    <dgm:pt modelId="{E2A3C5DC-FD50-4CAE-9257-7FE7C3AB3172}" type="pres">
      <dgm:prSet presAssocID="{9965FD4B-D9CC-4F18-BFA5-BE33E83648F2}" presName="spaceBetweenRectangles" presStyleCnt="0"/>
      <dgm:spPr/>
    </dgm:pt>
    <dgm:pt modelId="{4053C025-BBD9-4679-99A4-C0ED7D58EEA4}" type="pres">
      <dgm:prSet presAssocID="{E39640C1-D3BE-4BE3-A37C-955762F6345D}" presName="parentLin" presStyleCnt="0"/>
      <dgm:spPr/>
    </dgm:pt>
    <dgm:pt modelId="{D874D65D-80C3-4433-92E9-9C129C36E16F}" type="pres">
      <dgm:prSet presAssocID="{E39640C1-D3BE-4BE3-A37C-955762F6345D}" presName="parentLeftMargin" presStyleLbl="node1" presStyleIdx="1" presStyleCnt="3"/>
      <dgm:spPr/>
    </dgm:pt>
    <dgm:pt modelId="{2D13865A-9D77-4E3D-B7BB-3E67C58B8BDA}" type="pres">
      <dgm:prSet presAssocID="{E39640C1-D3BE-4BE3-A37C-955762F6345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8C48871-E9C4-4EFB-AC07-CB7BE1759463}" type="pres">
      <dgm:prSet presAssocID="{E39640C1-D3BE-4BE3-A37C-955762F6345D}" presName="negativeSpace" presStyleCnt="0"/>
      <dgm:spPr/>
    </dgm:pt>
    <dgm:pt modelId="{F42CEBE0-A607-4BC6-9D98-C0E1AFE9553F}" type="pres">
      <dgm:prSet presAssocID="{E39640C1-D3BE-4BE3-A37C-955762F6345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E0AE812-A89C-42B7-AD1B-A290CCC365EC}" srcId="{E39640C1-D3BE-4BE3-A37C-955762F6345D}" destId="{9962D7FD-0086-4CCE-8A45-DE9479C5807C}" srcOrd="3" destOrd="0" parTransId="{E106F3A0-33F5-4EB6-97CD-603E2A8313F2}" sibTransId="{57EBA1A9-02C9-42DE-B4EB-62E04DDFA16E}"/>
    <dgm:cxn modelId="{5580CB18-750E-47C3-B313-195D86030A03}" type="presOf" srcId="{9962D7FD-0086-4CCE-8A45-DE9479C5807C}" destId="{F42CEBE0-A607-4BC6-9D98-C0E1AFE9553F}" srcOrd="0" destOrd="3" presId="urn:microsoft.com/office/officeart/2005/8/layout/list1"/>
    <dgm:cxn modelId="{F9B12228-5AF3-4AD8-8ADB-350CABE0FC0F}" srcId="{E39640C1-D3BE-4BE3-A37C-955762F6345D}" destId="{9B1B5940-E856-4C96-808F-F9FE3345FEA6}" srcOrd="6" destOrd="0" parTransId="{DEDD555A-FD25-440B-9D22-9574EDA4BCE1}" sibTransId="{56395B65-A9A5-4988-AD66-C3203BCE146F}"/>
    <dgm:cxn modelId="{CE9FEC32-5B27-4951-A2CE-0C061F9ECDCD}" type="presOf" srcId="{3DAC0D1A-8028-4958-9D3E-82AD6D75F321}" destId="{8F5A6F08-0796-454A-BD75-71202DF0B385}" srcOrd="0" destOrd="0" presId="urn:microsoft.com/office/officeart/2005/8/layout/list1"/>
    <dgm:cxn modelId="{8D502A34-BF57-4483-A642-4FE846EB23E2}" type="presOf" srcId="{E39640C1-D3BE-4BE3-A37C-955762F6345D}" destId="{D874D65D-80C3-4433-92E9-9C129C36E16F}" srcOrd="0" destOrd="0" presId="urn:microsoft.com/office/officeart/2005/8/layout/list1"/>
    <dgm:cxn modelId="{08989540-41BB-474A-A694-1A4F71FC1F21}" type="presOf" srcId="{98D76064-9D51-4DC9-BACC-AC1B47BBD409}" destId="{F42CEBE0-A607-4BC6-9D98-C0E1AFE9553F}" srcOrd="0" destOrd="1" presId="urn:microsoft.com/office/officeart/2005/8/layout/list1"/>
    <dgm:cxn modelId="{4FF2C75F-856A-4F4D-A0E9-1D12BE1A77CA}" srcId="{E39640C1-D3BE-4BE3-A37C-955762F6345D}" destId="{656D051C-4CF8-47BD-A1F6-DB1FCC153ACA}" srcOrd="2" destOrd="0" parTransId="{E8C29E76-E3D1-4ED5-B46F-E28A31B8B703}" sibTransId="{C3CB8010-FDB7-4AE0-B2E7-B18E2C011FCB}"/>
    <dgm:cxn modelId="{62C36745-ADC2-4834-86CA-FDAF7C75CC20}" type="presOf" srcId="{E3B06604-427F-44AD-8E0E-8B1C6F0F5917}" destId="{F42CEBE0-A607-4BC6-9D98-C0E1AFE9553F}" srcOrd="0" destOrd="4" presId="urn:microsoft.com/office/officeart/2005/8/layout/list1"/>
    <dgm:cxn modelId="{10574A45-8B26-4253-AFFE-3044A29BD4D5}" type="presOf" srcId="{24840916-BCA7-49F1-B34A-2BA531D63B12}" destId="{3A79E2B1-7C90-4488-8EFF-4338D33D31CD}" srcOrd="0" destOrd="0" presId="urn:microsoft.com/office/officeart/2005/8/layout/list1"/>
    <dgm:cxn modelId="{7B100653-1DE7-4272-99D1-CE4B3E12DB8B}" srcId="{E39640C1-D3BE-4BE3-A37C-955762F6345D}" destId="{E3B06604-427F-44AD-8E0E-8B1C6F0F5917}" srcOrd="4" destOrd="0" parTransId="{588C8365-1C81-4A93-BC1B-5083B9597C06}" sibTransId="{DF1E4E87-3109-495F-8AF1-28771355E422}"/>
    <dgm:cxn modelId="{540DD95A-8D8A-414F-A541-A32574753F20}" type="presOf" srcId="{79127F98-7F54-42E5-BDBC-9F1D708237DC}" destId="{F42CEBE0-A607-4BC6-9D98-C0E1AFE9553F}" srcOrd="0" destOrd="5" presId="urn:microsoft.com/office/officeart/2005/8/layout/list1"/>
    <dgm:cxn modelId="{160FFA88-E2CF-4FEC-9149-99DE10D989B3}" type="presOf" srcId="{E39640C1-D3BE-4BE3-A37C-955762F6345D}" destId="{2D13865A-9D77-4E3D-B7BB-3E67C58B8BDA}" srcOrd="1" destOrd="0" presId="urn:microsoft.com/office/officeart/2005/8/layout/list1"/>
    <dgm:cxn modelId="{9E34189C-902B-4068-8088-76B90825356F}" srcId="{E39640C1-D3BE-4BE3-A37C-955762F6345D}" destId="{98D76064-9D51-4DC9-BACC-AC1B47BBD409}" srcOrd="1" destOrd="0" parTransId="{5CAB5D2C-1324-4914-99E3-41E779845463}" sibTransId="{F79CDCE5-ED97-4DC0-B2AC-E38432E544E6}"/>
    <dgm:cxn modelId="{4640D59E-D9FF-493B-9011-EA1B60E5590B}" srcId="{E39640C1-D3BE-4BE3-A37C-955762F6345D}" destId="{E5AE14A4-3D6D-407F-ACBC-C9CE9F79CD3C}" srcOrd="0" destOrd="0" parTransId="{B5A09165-A849-49C0-96BC-4037184E30DD}" sibTransId="{956E5AE2-55A4-453F-9E8E-9422B430ED8E}"/>
    <dgm:cxn modelId="{EA6E8FAF-073E-4175-841D-B8E1941BBBF6}" srcId="{24840916-BCA7-49F1-B34A-2BA531D63B12}" destId="{E39640C1-D3BE-4BE3-A37C-955762F6345D}" srcOrd="2" destOrd="0" parTransId="{5355FF14-D24B-4655-8CCD-4D1871E4F129}" sibTransId="{0B4DED00-A5F3-499A-B9C4-B85FBEBB5FD4}"/>
    <dgm:cxn modelId="{F97048B6-BE49-43F8-8908-82885822BC7B}" type="presOf" srcId="{462A82AA-DAE8-4F3F-A38E-5AF43ACDDBCD}" destId="{32948AF7-C175-42D9-B4DB-0266E47D4215}" srcOrd="0" destOrd="0" presId="urn:microsoft.com/office/officeart/2005/8/layout/list1"/>
    <dgm:cxn modelId="{CF227ABB-1986-4286-A51B-BC59A100AC3C}" type="presOf" srcId="{E5AE14A4-3D6D-407F-ACBC-C9CE9F79CD3C}" destId="{F42CEBE0-A607-4BC6-9D98-C0E1AFE9553F}" srcOrd="0" destOrd="0" presId="urn:microsoft.com/office/officeart/2005/8/layout/list1"/>
    <dgm:cxn modelId="{3D6DCFBC-3E9D-4143-9A61-8C43E1153AA1}" type="presOf" srcId="{656D051C-4CF8-47BD-A1F6-DB1FCC153ACA}" destId="{F42CEBE0-A607-4BC6-9D98-C0E1AFE9553F}" srcOrd="0" destOrd="2" presId="urn:microsoft.com/office/officeart/2005/8/layout/list1"/>
    <dgm:cxn modelId="{E25958C6-6674-4F30-B9A1-C830DDD9FE34}" type="presOf" srcId="{9B1B5940-E856-4C96-808F-F9FE3345FEA6}" destId="{F42CEBE0-A607-4BC6-9D98-C0E1AFE9553F}" srcOrd="0" destOrd="6" presId="urn:microsoft.com/office/officeart/2005/8/layout/list1"/>
    <dgm:cxn modelId="{D5435CD4-C3C4-4D57-914E-DB4A7D077D14}" type="presOf" srcId="{462A82AA-DAE8-4F3F-A38E-5AF43ACDDBCD}" destId="{3152A64E-94A7-4031-AD72-A41EB0367EBC}" srcOrd="1" destOrd="0" presId="urn:microsoft.com/office/officeart/2005/8/layout/list1"/>
    <dgm:cxn modelId="{588872D4-9997-4C31-9B00-CA8A71DB19BF}" srcId="{E39640C1-D3BE-4BE3-A37C-955762F6345D}" destId="{79127F98-7F54-42E5-BDBC-9F1D708237DC}" srcOrd="5" destOrd="0" parTransId="{8F6A0B1E-B1F1-47B1-A926-35117CF38262}" sibTransId="{4BE6D544-92AF-4156-BD87-61DD7BDB9405}"/>
    <dgm:cxn modelId="{058225D8-0E2F-47B3-AB8B-3E5819D59502}" type="presOf" srcId="{3DAC0D1A-8028-4958-9D3E-82AD6D75F321}" destId="{060C722C-1748-474A-BE06-0C1FC9C6E0AF}" srcOrd="1" destOrd="0" presId="urn:microsoft.com/office/officeart/2005/8/layout/list1"/>
    <dgm:cxn modelId="{88CC20E3-A087-4077-AD01-5AE79EAD8098}" srcId="{24840916-BCA7-49F1-B34A-2BA531D63B12}" destId="{3DAC0D1A-8028-4958-9D3E-82AD6D75F321}" srcOrd="0" destOrd="0" parTransId="{5D0C57EC-8AED-443A-B6B6-8F18C55B3DE5}" sibTransId="{4F93F9E5-CF81-460D-B972-C57B37A3BEDF}"/>
    <dgm:cxn modelId="{8C686FEA-5782-4F94-8B01-C00B6746F729}" srcId="{24840916-BCA7-49F1-B34A-2BA531D63B12}" destId="{462A82AA-DAE8-4F3F-A38E-5AF43ACDDBCD}" srcOrd="1" destOrd="0" parTransId="{601154D1-7969-4AAD-9A4E-ADB7D2FEB9C9}" sibTransId="{9965FD4B-D9CC-4F18-BFA5-BE33E83648F2}"/>
    <dgm:cxn modelId="{880C2913-8D63-4E64-9C92-C177F7CEEE2F}" type="presParOf" srcId="{3A79E2B1-7C90-4488-8EFF-4338D33D31CD}" destId="{24B5128A-2F96-4DBA-B46D-9910AEFCD8E0}" srcOrd="0" destOrd="0" presId="urn:microsoft.com/office/officeart/2005/8/layout/list1"/>
    <dgm:cxn modelId="{6E3CF805-158D-4A99-AAB1-EC2E58C68525}" type="presParOf" srcId="{24B5128A-2F96-4DBA-B46D-9910AEFCD8E0}" destId="{8F5A6F08-0796-454A-BD75-71202DF0B385}" srcOrd="0" destOrd="0" presId="urn:microsoft.com/office/officeart/2005/8/layout/list1"/>
    <dgm:cxn modelId="{D6CFAA1F-237D-4C7C-B951-4CEFE2A89D59}" type="presParOf" srcId="{24B5128A-2F96-4DBA-B46D-9910AEFCD8E0}" destId="{060C722C-1748-474A-BE06-0C1FC9C6E0AF}" srcOrd="1" destOrd="0" presId="urn:microsoft.com/office/officeart/2005/8/layout/list1"/>
    <dgm:cxn modelId="{5EB242F5-86FC-4A9C-8ABC-9514F818CC88}" type="presParOf" srcId="{3A79E2B1-7C90-4488-8EFF-4338D33D31CD}" destId="{E9ED9650-D5AF-443B-8AAC-77D6176BAFE9}" srcOrd="1" destOrd="0" presId="urn:microsoft.com/office/officeart/2005/8/layout/list1"/>
    <dgm:cxn modelId="{C45EC24E-6986-473D-B293-CBD1071BA8BF}" type="presParOf" srcId="{3A79E2B1-7C90-4488-8EFF-4338D33D31CD}" destId="{5EFD2603-6048-4B6F-9D00-6F7EEA00AB95}" srcOrd="2" destOrd="0" presId="urn:microsoft.com/office/officeart/2005/8/layout/list1"/>
    <dgm:cxn modelId="{8BB4960D-43A1-4CA7-9D1A-C4A388878322}" type="presParOf" srcId="{3A79E2B1-7C90-4488-8EFF-4338D33D31CD}" destId="{84FD5251-2156-4CA6-A1B3-CCB88D2302CB}" srcOrd="3" destOrd="0" presId="urn:microsoft.com/office/officeart/2005/8/layout/list1"/>
    <dgm:cxn modelId="{AAFD078F-2C86-4022-9094-9E9526C2AC0D}" type="presParOf" srcId="{3A79E2B1-7C90-4488-8EFF-4338D33D31CD}" destId="{37B80881-9046-48BF-B55C-3089A29E1186}" srcOrd="4" destOrd="0" presId="urn:microsoft.com/office/officeart/2005/8/layout/list1"/>
    <dgm:cxn modelId="{F487BAED-A3CD-4941-8F37-7A3B03D1E244}" type="presParOf" srcId="{37B80881-9046-48BF-B55C-3089A29E1186}" destId="{32948AF7-C175-42D9-B4DB-0266E47D4215}" srcOrd="0" destOrd="0" presId="urn:microsoft.com/office/officeart/2005/8/layout/list1"/>
    <dgm:cxn modelId="{559B7AC9-B100-49EF-B972-86D7D22720C1}" type="presParOf" srcId="{37B80881-9046-48BF-B55C-3089A29E1186}" destId="{3152A64E-94A7-4031-AD72-A41EB0367EBC}" srcOrd="1" destOrd="0" presId="urn:microsoft.com/office/officeart/2005/8/layout/list1"/>
    <dgm:cxn modelId="{BDE39BE4-65D0-4B40-B0B3-50C8731E7B22}" type="presParOf" srcId="{3A79E2B1-7C90-4488-8EFF-4338D33D31CD}" destId="{0EE693E2-1AE5-4052-AD3B-5AD45B4FE95D}" srcOrd="5" destOrd="0" presId="urn:microsoft.com/office/officeart/2005/8/layout/list1"/>
    <dgm:cxn modelId="{DE6B8660-F54F-4AA5-935D-AB9E0912557E}" type="presParOf" srcId="{3A79E2B1-7C90-4488-8EFF-4338D33D31CD}" destId="{8CF9394F-2657-4073-9F05-148FFCECC1D6}" srcOrd="6" destOrd="0" presId="urn:microsoft.com/office/officeart/2005/8/layout/list1"/>
    <dgm:cxn modelId="{1A4FC90A-B294-4002-A57A-BDB337743B61}" type="presParOf" srcId="{3A79E2B1-7C90-4488-8EFF-4338D33D31CD}" destId="{E2A3C5DC-FD50-4CAE-9257-7FE7C3AB3172}" srcOrd="7" destOrd="0" presId="urn:microsoft.com/office/officeart/2005/8/layout/list1"/>
    <dgm:cxn modelId="{24A72CA2-33B5-4BDD-B7AC-0B4DA9AA61F5}" type="presParOf" srcId="{3A79E2B1-7C90-4488-8EFF-4338D33D31CD}" destId="{4053C025-BBD9-4679-99A4-C0ED7D58EEA4}" srcOrd="8" destOrd="0" presId="urn:microsoft.com/office/officeart/2005/8/layout/list1"/>
    <dgm:cxn modelId="{9ABCCDC3-B75F-4F9F-A350-B9EFA4EF51C9}" type="presParOf" srcId="{4053C025-BBD9-4679-99A4-C0ED7D58EEA4}" destId="{D874D65D-80C3-4433-92E9-9C129C36E16F}" srcOrd="0" destOrd="0" presId="urn:microsoft.com/office/officeart/2005/8/layout/list1"/>
    <dgm:cxn modelId="{7DBF51F4-22B3-4B0A-A863-525726E400D3}" type="presParOf" srcId="{4053C025-BBD9-4679-99A4-C0ED7D58EEA4}" destId="{2D13865A-9D77-4E3D-B7BB-3E67C58B8BDA}" srcOrd="1" destOrd="0" presId="urn:microsoft.com/office/officeart/2005/8/layout/list1"/>
    <dgm:cxn modelId="{046A4397-3205-4AA3-A96C-2C704A0C5730}" type="presParOf" srcId="{3A79E2B1-7C90-4488-8EFF-4338D33D31CD}" destId="{E8C48871-E9C4-4EFB-AC07-CB7BE1759463}" srcOrd="9" destOrd="0" presId="urn:microsoft.com/office/officeart/2005/8/layout/list1"/>
    <dgm:cxn modelId="{6887F92E-C0C2-46E7-8ECC-AE7DB422D0B6}" type="presParOf" srcId="{3A79E2B1-7C90-4488-8EFF-4338D33D31CD}" destId="{F42CEBE0-A607-4BC6-9D98-C0E1AFE9553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840916-BCA7-49F1-B34A-2BA531D63B1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DAC0D1A-8028-4958-9D3E-82AD6D75F321}">
      <dgm:prSet phldrT="[Texto]"/>
      <dgm:spPr/>
      <dgm:t>
        <a:bodyPr/>
        <a:lstStyle/>
        <a:p>
          <a:r>
            <a:rPr lang="es-ES" dirty="0"/>
            <a:t>Base de datos administrada de alto rendimiento.</a:t>
          </a:r>
        </a:p>
      </dgm:t>
    </dgm:pt>
    <dgm:pt modelId="{5D0C57EC-8AED-443A-B6B6-8F18C55B3DE5}" type="parTrans" cxnId="{88CC20E3-A087-4077-AD01-5AE79EAD8098}">
      <dgm:prSet/>
      <dgm:spPr/>
      <dgm:t>
        <a:bodyPr/>
        <a:lstStyle/>
        <a:p>
          <a:endParaRPr lang="es-ES"/>
        </a:p>
      </dgm:t>
    </dgm:pt>
    <dgm:pt modelId="{4F93F9E5-CF81-460D-B972-C57B37A3BEDF}" type="sibTrans" cxnId="{88CC20E3-A087-4077-AD01-5AE79EAD8098}">
      <dgm:prSet/>
      <dgm:spPr/>
      <dgm:t>
        <a:bodyPr/>
        <a:lstStyle/>
        <a:p>
          <a:endParaRPr lang="es-ES"/>
        </a:p>
      </dgm:t>
    </dgm:pt>
    <dgm:pt modelId="{8491D5AC-5E41-4A9D-A7BC-759D9D13A478}">
      <dgm:prSet phldrT="[Texto]"/>
      <dgm:spPr/>
      <dgm:t>
        <a:bodyPr/>
        <a:lstStyle/>
        <a:p>
          <a:r>
            <a:rPr lang="es-ES" dirty="0"/>
            <a:t>Rapidez.</a:t>
          </a:r>
        </a:p>
      </dgm:t>
    </dgm:pt>
    <dgm:pt modelId="{E63537A0-AB54-42D3-BC0C-F11E8DFE5B8D}" type="parTrans" cxnId="{CBA62793-45D2-4C95-A49C-C7F21291DF1E}">
      <dgm:prSet/>
      <dgm:spPr/>
      <dgm:t>
        <a:bodyPr/>
        <a:lstStyle/>
        <a:p>
          <a:endParaRPr lang="es-ES"/>
        </a:p>
      </dgm:t>
    </dgm:pt>
    <dgm:pt modelId="{0D7CF598-D7C9-4DD7-8D3C-FABC930CDB7A}" type="sibTrans" cxnId="{CBA62793-45D2-4C95-A49C-C7F21291DF1E}">
      <dgm:prSet/>
      <dgm:spPr/>
      <dgm:t>
        <a:bodyPr/>
        <a:lstStyle/>
        <a:p>
          <a:endParaRPr lang="es-ES"/>
        </a:p>
      </dgm:t>
    </dgm:pt>
    <dgm:pt modelId="{A6035011-E9AE-4E06-B2E4-A6095BCD6831}">
      <dgm:prSet phldrT="[Texto]"/>
      <dgm:spPr/>
      <dgm:t>
        <a:bodyPr/>
        <a:lstStyle/>
        <a:p>
          <a:r>
            <a:rPr lang="es-ES" dirty="0"/>
            <a:t>Amazon </a:t>
          </a:r>
          <a:r>
            <a:rPr lang="es-ES" dirty="0" err="1"/>
            <a:t>Relational</a:t>
          </a:r>
          <a:r>
            <a:rPr lang="es-ES" dirty="0"/>
            <a:t> </a:t>
          </a:r>
          <a:r>
            <a:rPr lang="es-ES" dirty="0" err="1"/>
            <a:t>Database</a:t>
          </a:r>
          <a:r>
            <a:rPr lang="es-ES" dirty="0"/>
            <a:t> </a:t>
          </a:r>
          <a:r>
            <a:rPr lang="es-ES" dirty="0" err="1"/>
            <a:t>Service</a:t>
          </a:r>
          <a:r>
            <a:rPr lang="es-ES" dirty="0"/>
            <a:t> (RDS).</a:t>
          </a:r>
        </a:p>
      </dgm:t>
    </dgm:pt>
    <dgm:pt modelId="{37A7EC03-10A2-44CC-9968-2B3BFABEFB95}" type="parTrans" cxnId="{681BE218-27BC-4E16-9148-18CA35F64E35}">
      <dgm:prSet/>
      <dgm:spPr/>
      <dgm:t>
        <a:bodyPr/>
        <a:lstStyle/>
        <a:p>
          <a:endParaRPr lang="es-ES"/>
        </a:p>
      </dgm:t>
    </dgm:pt>
    <dgm:pt modelId="{3788FA80-C646-47A3-B62A-D4503005CBE4}" type="sibTrans" cxnId="{681BE218-27BC-4E16-9148-18CA35F64E35}">
      <dgm:prSet/>
      <dgm:spPr/>
      <dgm:t>
        <a:bodyPr/>
        <a:lstStyle/>
        <a:p>
          <a:endParaRPr lang="es-ES"/>
        </a:p>
      </dgm:t>
    </dgm:pt>
    <dgm:pt modelId="{495863EC-096E-4FF0-A5FC-2D3D4FE2CB7E}">
      <dgm:prSet phldrT="[Texto]"/>
      <dgm:spPr/>
      <dgm:t>
        <a:bodyPr/>
        <a:lstStyle/>
        <a:p>
          <a:r>
            <a:rPr lang="es-ES" dirty="0"/>
            <a:t>Tipos y precios. </a:t>
          </a:r>
        </a:p>
      </dgm:t>
    </dgm:pt>
    <dgm:pt modelId="{3A1407AC-73C5-4DBE-8373-E617BDB6FF97}" type="parTrans" cxnId="{86F52757-A7A7-4294-8EAD-0D5A4509795A}">
      <dgm:prSet/>
      <dgm:spPr/>
      <dgm:t>
        <a:bodyPr/>
        <a:lstStyle/>
        <a:p>
          <a:endParaRPr lang="es-ES"/>
        </a:p>
      </dgm:t>
    </dgm:pt>
    <dgm:pt modelId="{5E467946-85E0-498E-81BE-A6804D6D10E7}" type="sibTrans" cxnId="{86F52757-A7A7-4294-8EAD-0D5A4509795A}">
      <dgm:prSet/>
      <dgm:spPr/>
      <dgm:t>
        <a:bodyPr/>
        <a:lstStyle/>
        <a:p>
          <a:endParaRPr lang="es-ES"/>
        </a:p>
      </dgm:t>
    </dgm:pt>
    <dgm:pt modelId="{182AE085-6D71-4E0C-A292-2CE27BB59FE8}">
      <dgm:prSet phldrT="[Texto]"/>
      <dgm:spPr/>
      <dgm:t>
        <a:bodyPr/>
        <a:lstStyle/>
        <a:p>
          <a:r>
            <a:rPr lang="es-ES" dirty="0"/>
            <a:t>Operaciones de E/S y almacenamiento de datos.</a:t>
          </a:r>
        </a:p>
      </dgm:t>
    </dgm:pt>
    <dgm:pt modelId="{DBF9B909-D5DF-40E1-BB5A-07B98B90263A}" type="parTrans" cxnId="{0AD5E885-3C29-49AB-B49A-18134BA8473B}">
      <dgm:prSet/>
      <dgm:spPr/>
      <dgm:t>
        <a:bodyPr/>
        <a:lstStyle/>
        <a:p>
          <a:endParaRPr lang="es-ES"/>
        </a:p>
      </dgm:t>
    </dgm:pt>
    <dgm:pt modelId="{379CD09B-9E1A-428C-B8A2-28A84C5DAA28}" type="sibTrans" cxnId="{0AD5E885-3C29-49AB-B49A-18134BA8473B}">
      <dgm:prSet/>
      <dgm:spPr/>
      <dgm:t>
        <a:bodyPr/>
        <a:lstStyle/>
        <a:p>
          <a:endParaRPr lang="es-ES"/>
        </a:p>
      </dgm:t>
    </dgm:pt>
    <dgm:pt modelId="{08CE4ACA-F2DE-4929-B7F9-A5B89B1D5808}">
      <dgm:prSet phldrT="[Texto]"/>
      <dgm:spPr/>
      <dgm:t>
        <a:bodyPr/>
        <a:lstStyle/>
        <a:p>
          <a:r>
            <a:rPr lang="es-ES" dirty="0"/>
            <a:t>Almacenamiento de copias de seguridad.</a:t>
          </a:r>
        </a:p>
      </dgm:t>
    </dgm:pt>
    <dgm:pt modelId="{4E3DACD0-21D0-4502-8924-F880018002C1}" type="parTrans" cxnId="{00C5534C-7318-4160-BC19-AA1C7816FCAC}">
      <dgm:prSet/>
      <dgm:spPr/>
      <dgm:t>
        <a:bodyPr/>
        <a:lstStyle/>
        <a:p>
          <a:endParaRPr lang="es-ES"/>
        </a:p>
      </dgm:t>
    </dgm:pt>
    <dgm:pt modelId="{E4E69711-B510-430E-B1B1-E0C7760264D4}" type="sibTrans" cxnId="{00C5534C-7318-4160-BC19-AA1C7816FCAC}">
      <dgm:prSet/>
      <dgm:spPr/>
      <dgm:t>
        <a:bodyPr/>
        <a:lstStyle/>
        <a:p>
          <a:endParaRPr lang="es-ES"/>
        </a:p>
      </dgm:t>
    </dgm:pt>
    <dgm:pt modelId="{D63A2384-AAD1-4A5A-B27E-3F98A4413099}">
      <dgm:prSet phldrT="[Texto]"/>
      <dgm:spPr/>
      <dgm:t>
        <a:bodyPr/>
        <a:lstStyle/>
        <a:p>
          <a:r>
            <a:rPr lang="es-ES" dirty="0" err="1"/>
            <a:t>Backtrack</a:t>
          </a:r>
          <a:r>
            <a:rPr lang="es-ES" dirty="0"/>
            <a:t>.</a:t>
          </a:r>
        </a:p>
      </dgm:t>
    </dgm:pt>
    <dgm:pt modelId="{3E269602-A3DC-4A43-B0A7-D0B4E59E0F5A}" type="parTrans" cxnId="{12D358EA-9313-411C-BDFF-5EA13ABB48D0}">
      <dgm:prSet/>
      <dgm:spPr/>
      <dgm:t>
        <a:bodyPr/>
        <a:lstStyle/>
        <a:p>
          <a:endParaRPr lang="es-ES"/>
        </a:p>
      </dgm:t>
    </dgm:pt>
    <dgm:pt modelId="{8374FE87-BEDF-459B-B7C5-3BD69584E421}" type="sibTrans" cxnId="{12D358EA-9313-411C-BDFF-5EA13ABB48D0}">
      <dgm:prSet/>
      <dgm:spPr/>
      <dgm:t>
        <a:bodyPr/>
        <a:lstStyle/>
        <a:p>
          <a:endParaRPr lang="es-ES"/>
        </a:p>
      </dgm:t>
    </dgm:pt>
    <dgm:pt modelId="{07323F9F-EB30-4621-8EC7-06A4D1176809}">
      <dgm:prSet phldrT="[Texto]"/>
      <dgm:spPr/>
      <dgm:t>
        <a:bodyPr/>
        <a:lstStyle/>
        <a:p>
          <a:r>
            <a:rPr lang="es-ES" dirty="0"/>
            <a:t>Transferencia de datos.</a:t>
          </a:r>
        </a:p>
      </dgm:t>
    </dgm:pt>
    <dgm:pt modelId="{29D192C0-2F34-4070-AD30-33234A668C67}" type="parTrans" cxnId="{7116BE87-5C3A-471C-B8BA-04CE02A7A5B6}">
      <dgm:prSet/>
      <dgm:spPr/>
      <dgm:t>
        <a:bodyPr/>
        <a:lstStyle/>
        <a:p>
          <a:endParaRPr lang="es-ES"/>
        </a:p>
      </dgm:t>
    </dgm:pt>
    <dgm:pt modelId="{806C0540-8140-4847-91E9-793016EA008B}" type="sibTrans" cxnId="{7116BE87-5C3A-471C-B8BA-04CE02A7A5B6}">
      <dgm:prSet/>
      <dgm:spPr/>
      <dgm:t>
        <a:bodyPr/>
        <a:lstStyle/>
        <a:p>
          <a:endParaRPr lang="es-ES"/>
        </a:p>
      </dgm:t>
    </dgm:pt>
    <dgm:pt modelId="{3A79E2B1-7C90-4488-8EFF-4338D33D31CD}" type="pres">
      <dgm:prSet presAssocID="{24840916-BCA7-49F1-B34A-2BA531D63B12}" presName="linear" presStyleCnt="0">
        <dgm:presLayoutVars>
          <dgm:dir/>
          <dgm:animLvl val="lvl"/>
          <dgm:resizeHandles val="exact"/>
        </dgm:presLayoutVars>
      </dgm:prSet>
      <dgm:spPr/>
    </dgm:pt>
    <dgm:pt modelId="{24B5128A-2F96-4DBA-B46D-9910AEFCD8E0}" type="pres">
      <dgm:prSet presAssocID="{3DAC0D1A-8028-4958-9D3E-82AD6D75F321}" presName="parentLin" presStyleCnt="0"/>
      <dgm:spPr/>
    </dgm:pt>
    <dgm:pt modelId="{8F5A6F08-0796-454A-BD75-71202DF0B385}" type="pres">
      <dgm:prSet presAssocID="{3DAC0D1A-8028-4958-9D3E-82AD6D75F321}" presName="parentLeftMargin" presStyleLbl="node1" presStyleIdx="0" presStyleCnt="4"/>
      <dgm:spPr/>
    </dgm:pt>
    <dgm:pt modelId="{060C722C-1748-474A-BE06-0C1FC9C6E0AF}" type="pres">
      <dgm:prSet presAssocID="{3DAC0D1A-8028-4958-9D3E-82AD6D75F32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9ED9650-D5AF-443B-8AAC-77D6176BAFE9}" type="pres">
      <dgm:prSet presAssocID="{3DAC0D1A-8028-4958-9D3E-82AD6D75F321}" presName="negativeSpace" presStyleCnt="0"/>
      <dgm:spPr/>
    </dgm:pt>
    <dgm:pt modelId="{5EFD2603-6048-4B6F-9D00-6F7EEA00AB95}" type="pres">
      <dgm:prSet presAssocID="{3DAC0D1A-8028-4958-9D3E-82AD6D75F321}" presName="childText" presStyleLbl="conFgAcc1" presStyleIdx="0" presStyleCnt="4">
        <dgm:presLayoutVars>
          <dgm:bulletEnabled val="1"/>
        </dgm:presLayoutVars>
      </dgm:prSet>
      <dgm:spPr/>
    </dgm:pt>
    <dgm:pt modelId="{84FD5251-2156-4CA6-A1B3-CCB88D2302CB}" type="pres">
      <dgm:prSet presAssocID="{4F93F9E5-CF81-460D-B972-C57B37A3BEDF}" presName="spaceBetweenRectangles" presStyleCnt="0"/>
      <dgm:spPr/>
    </dgm:pt>
    <dgm:pt modelId="{D5024278-3C85-4184-85C0-F6CEAD03CA89}" type="pres">
      <dgm:prSet presAssocID="{8491D5AC-5E41-4A9D-A7BC-759D9D13A478}" presName="parentLin" presStyleCnt="0"/>
      <dgm:spPr/>
    </dgm:pt>
    <dgm:pt modelId="{A739C650-3BCA-45FB-804A-DD8DAD84EE46}" type="pres">
      <dgm:prSet presAssocID="{8491D5AC-5E41-4A9D-A7BC-759D9D13A478}" presName="parentLeftMargin" presStyleLbl="node1" presStyleIdx="0" presStyleCnt="4"/>
      <dgm:spPr/>
    </dgm:pt>
    <dgm:pt modelId="{347D0740-84BA-4BCD-A332-CAF76C6E6097}" type="pres">
      <dgm:prSet presAssocID="{8491D5AC-5E41-4A9D-A7BC-759D9D13A47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EE11609-6810-4025-B8C4-4FBD70D42012}" type="pres">
      <dgm:prSet presAssocID="{8491D5AC-5E41-4A9D-A7BC-759D9D13A478}" presName="negativeSpace" presStyleCnt="0"/>
      <dgm:spPr/>
    </dgm:pt>
    <dgm:pt modelId="{E5242CF8-DF8B-4F8B-A74B-F18C5B2BACFF}" type="pres">
      <dgm:prSet presAssocID="{8491D5AC-5E41-4A9D-A7BC-759D9D13A478}" presName="childText" presStyleLbl="conFgAcc1" presStyleIdx="1" presStyleCnt="4">
        <dgm:presLayoutVars>
          <dgm:bulletEnabled val="1"/>
        </dgm:presLayoutVars>
      </dgm:prSet>
      <dgm:spPr/>
    </dgm:pt>
    <dgm:pt modelId="{D218B2AB-C26E-4C2D-A0D5-6BB427B06AB5}" type="pres">
      <dgm:prSet presAssocID="{0D7CF598-D7C9-4DD7-8D3C-FABC930CDB7A}" presName="spaceBetweenRectangles" presStyleCnt="0"/>
      <dgm:spPr/>
    </dgm:pt>
    <dgm:pt modelId="{126BDDC8-9112-4E20-9670-0EE42BE15A28}" type="pres">
      <dgm:prSet presAssocID="{A6035011-E9AE-4E06-B2E4-A6095BCD6831}" presName="parentLin" presStyleCnt="0"/>
      <dgm:spPr/>
    </dgm:pt>
    <dgm:pt modelId="{A7B8BAFD-4C33-4840-B503-D7F2353B2475}" type="pres">
      <dgm:prSet presAssocID="{A6035011-E9AE-4E06-B2E4-A6095BCD6831}" presName="parentLeftMargin" presStyleLbl="node1" presStyleIdx="1" presStyleCnt="4"/>
      <dgm:spPr/>
    </dgm:pt>
    <dgm:pt modelId="{B7B168CE-06CC-4FCC-A7F8-097084B79EA9}" type="pres">
      <dgm:prSet presAssocID="{A6035011-E9AE-4E06-B2E4-A6095BCD683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0738276-AC5F-40BD-BBA3-A2A9538F338A}" type="pres">
      <dgm:prSet presAssocID="{A6035011-E9AE-4E06-B2E4-A6095BCD6831}" presName="negativeSpace" presStyleCnt="0"/>
      <dgm:spPr/>
    </dgm:pt>
    <dgm:pt modelId="{BC9BAA70-A262-46DA-B101-1B5AF37623AC}" type="pres">
      <dgm:prSet presAssocID="{A6035011-E9AE-4E06-B2E4-A6095BCD6831}" presName="childText" presStyleLbl="conFgAcc1" presStyleIdx="2" presStyleCnt="4">
        <dgm:presLayoutVars>
          <dgm:bulletEnabled val="1"/>
        </dgm:presLayoutVars>
      </dgm:prSet>
      <dgm:spPr/>
    </dgm:pt>
    <dgm:pt modelId="{9209A30F-9DFF-418B-868F-B70225A2DABA}" type="pres">
      <dgm:prSet presAssocID="{3788FA80-C646-47A3-B62A-D4503005CBE4}" presName="spaceBetweenRectangles" presStyleCnt="0"/>
      <dgm:spPr/>
    </dgm:pt>
    <dgm:pt modelId="{5B6AED32-9F78-4395-9C4E-DAD9FBD75505}" type="pres">
      <dgm:prSet presAssocID="{495863EC-096E-4FF0-A5FC-2D3D4FE2CB7E}" presName="parentLin" presStyleCnt="0"/>
      <dgm:spPr/>
    </dgm:pt>
    <dgm:pt modelId="{73B2D2F5-58C9-4662-B513-99BB74274806}" type="pres">
      <dgm:prSet presAssocID="{495863EC-096E-4FF0-A5FC-2D3D4FE2CB7E}" presName="parentLeftMargin" presStyleLbl="node1" presStyleIdx="2" presStyleCnt="4"/>
      <dgm:spPr/>
    </dgm:pt>
    <dgm:pt modelId="{E4AF9468-E57A-476E-939D-DABFF06094EA}" type="pres">
      <dgm:prSet presAssocID="{495863EC-096E-4FF0-A5FC-2D3D4FE2CB7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50C833C-2B66-4CD9-B2DD-AB790252CEC1}" type="pres">
      <dgm:prSet presAssocID="{495863EC-096E-4FF0-A5FC-2D3D4FE2CB7E}" presName="negativeSpace" presStyleCnt="0"/>
      <dgm:spPr/>
    </dgm:pt>
    <dgm:pt modelId="{6A5DC1BF-B556-45A7-AD9D-7F2BFBA5CFC9}" type="pres">
      <dgm:prSet presAssocID="{495863EC-096E-4FF0-A5FC-2D3D4FE2CB7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35FE605-E733-47AD-A5B4-1D5E247D8EBB}" type="presOf" srcId="{D63A2384-AAD1-4A5A-B27E-3F98A4413099}" destId="{6A5DC1BF-B556-45A7-AD9D-7F2BFBA5CFC9}" srcOrd="0" destOrd="2" presId="urn:microsoft.com/office/officeart/2005/8/layout/list1"/>
    <dgm:cxn modelId="{681BE218-27BC-4E16-9148-18CA35F64E35}" srcId="{24840916-BCA7-49F1-B34A-2BA531D63B12}" destId="{A6035011-E9AE-4E06-B2E4-A6095BCD6831}" srcOrd="2" destOrd="0" parTransId="{37A7EC03-10A2-44CC-9968-2B3BFABEFB95}" sibTransId="{3788FA80-C646-47A3-B62A-D4503005CBE4}"/>
    <dgm:cxn modelId="{252F8026-C825-4C10-89AF-9C3F398D7535}" type="presOf" srcId="{08CE4ACA-F2DE-4929-B7F9-A5B89B1D5808}" destId="{6A5DC1BF-B556-45A7-AD9D-7F2BFBA5CFC9}" srcOrd="0" destOrd="1" presId="urn:microsoft.com/office/officeart/2005/8/layout/list1"/>
    <dgm:cxn modelId="{CE9FEC32-5B27-4951-A2CE-0C061F9ECDCD}" type="presOf" srcId="{3DAC0D1A-8028-4958-9D3E-82AD6D75F321}" destId="{8F5A6F08-0796-454A-BD75-71202DF0B385}" srcOrd="0" destOrd="0" presId="urn:microsoft.com/office/officeart/2005/8/layout/list1"/>
    <dgm:cxn modelId="{10574A45-8B26-4253-AFFE-3044A29BD4D5}" type="presOf" srcId="{24840916-BCA7-49F1-B34A-2BA531D63B12}" destId="{3A79E2B1-7C90-4488-8EFF-4338D33D31CD}" srcOrd="0" destOrd="0" presId="urn:microsoft.com/office/officeart/2005/8/layout/list1"/>
    <dgm:cxn modelId="{00C5534C-7318-4160-BC19-AA1C7816FCAC}" srcId="{495863EC-096E-4FF0-A5FC-2D3D4FE2CB7E}" destId="{08CE4ACA-F2DE-4929-B7F9-A5B89B1D5808}" srcOrd="1" destOrd="0" parTransId="{4E3DACD0-21D0-4502-8924-F880018002C1}" sibTransId="{E4E69711-B510-430E-B1B1-E0C7760264D4}"/>
    <dgm:cxn modelId="{D5943074-A1C7-4BB7-9177-9C7109D29B1B}" type="presOf" srcId="{07323F9F-EB30-4621-8EC7-06A4D1176809}" destId="{6A5DC1BF-B556-45A7-AD9D-7F2BFBA5CFC9}" srcOrd="0" destOrd="3" presId="urn:microsoft.com/office/officeart/2005/8/layout/list1"/>
    <dgm:cxn modelId="{86F52757-A7A7-4294-8EAD-0D5A4509795A}" srcId="{24840916-BCA7-49F1-B34A-2BA531D63B12}" destId="{495863EC-096E-4FF0-A5FC-2D3D4FE2CB7E}" srcOrd="3" destOrd="0" parTransId="{3A1407AC-73C5-4DBE-8373-E617BDB6FF97}" sibTransId="{5E467946-85E0-498E-81BE-A6804D6D10E7}"/>
    <dgm:cxn modelId="{0AD5E885-3C29-49AB-B49A-18134BA8473B}" srcId="{495863EC-096E-4FF0-A5FC-2D3D4FE2CB7E}" destId="{182AE085-6D71-4E0C-A292-2CE27BB59FE8}" srcOrd="0" destOrd="0" parTransId="{DBF9B909-D5DF-40E1-BB5A-07B98B90263A}" sibTransId="{379CD09B-9E1A-428C-B8A2-28A84C5DAA28}"/>
    <dgm:cxn modelId="{7116BE87-5C3A-471C-B8BA-04CE02A7A5B6}" srcId="{495863EC-096E-4FF0-A5FC-2D3D4FE2CB7E}" destId="{07323F9F-EB30-4621-8EC7-06A4D1176809}" srcOrd="3" destOrd="0" parTransId="{29D192C0-2F34-4070-AD30-33234A668C67}" sibTransId="{806C0540-8140-4847-91E9-793016EA008B}"/>
    <dgm:cxn modelId="{CBA62793-45D2-4C95-A49C-C7F21291DF1E}" srcId="{24840916-BCA7-49F1-B34A-2BA531D63B12}" destId="{8491D5AC-5E41-4A9D-A7BC-759D9D13A478}" srcOrd="1" destOrd="0" parTransId="{E63537A0-AB54-42D3-BC0C-F11E8DFE5B8D}" sibTransId="{0D7CF598-D7C9-4DD7-8D3C-FABC930CDB7A}"/>
    <dgm:cxn modelId="{353648CE-FE54-4B0F-8D15-73148657C578}" type="presOf" srcId="{182AE085-6D71-4E0C-A292-2CE27BB59FE8}" destId="{6A5DC1BF-B556-45A7-AD9D-7F2BFBA5CFC9}" srcOrd="0" destOrd="0" presId="urn:microsoft.com/office/officeart/2005/8/layout/list1"/>
    <dgm:cxn modelId="{CACC3ED6-AFA7-4E36-B76E-3419514F2813}" type="presOf" srcId="{495863EC-096E-4FF0-A5FC-2D3D4FE2CB7E}" destId="{E4AF9468-E57A-476E-939D-DABFF06094EA}" srcOrd="1" destOrd="0" presId="urn:microsoft.com/office/officeart/2005/8/layout/list1"/>
    <dgm:cxn modelId="{058225D8-0E2F-47B3-AB8B-3E5819D59502}" type="presOf" srcId="{3DAC0D1A-8028-4958-9D3E-82AD6D75F321}" destId="{060C722C-1748-474A-BE06-0C1FC9C6E0AF}" srcOrd="1" destOrd="0" presId="urn:microsoft.com/office/officeart/2005/8/layout/list1"/>
    <dgm:cxn modelId="{B9FE99D9-FA99-4B6D-9B34-2AEA5FA333FD}" type="presOf" srcId="{A6035011-E9AE-4E06-B2E4-A6095BCD6831}" destId="{A7B8BAFD-4C33-4840-B503-D7F2353B2475}" srcOrd="0" destOrd="0" presId="urn:microsoft.com/office/officeart/2005/8/layout/list1"/>
    <dgm:cxn modelId="{B28704DC-9A71-45B2-BF6A-3BD36D54613A}" type="presOf" srcId="{495863EC-096E-4FF0-A5FC-2D3D4FE2CB7E}" destId="{73B2D2F5-58C9-4662-B513-99BB74274806}" srcOrd="0" destOrd="0" presId="urn:microsoft.com/office/officeart/2005/8/layout/list1"/>
    <dgm:cxn modelId="{88CC20E3-A087-4077-AD01-5AE79EAD8098}" srcId="{24840916-BCA7-49F1-B34A-2BA531D63B12}" destId="{3DAC0D1A-8028-4958-9D3E-82AD6D75F321}" srcOrd="0" destOrd="0" parTransId="{5D0C57EC-8AED-443A-B6B6-8F18C55B3DE5}" sibTransId="{4F93F9E5-CF81-460D-B972-C57B37A3BEDF}"/>
    <dgm:cxn modelId="{03D2CFE3-6499-45FC-9B8F-6B73308D6FD3}" type="presOf" srcId="{A6035011-E9AE-4E06-B2E4-A6095BCD6831}" destId="{B7B168CE-06CC-4FCC-A7F8-097084B79EA9}" srcOrd="1" destOrd="0" presId="urn:microsoft.com/office/officeart/2005/8/layout/list1"/>
    <dgm:cxn modelId="{600A9CE4-CFEB-4297-8345-F8FCE88F01E8}" type="presOf" srcId="{8491D5AC-5E41-4A9D-A7BC-759D9D13A478}" destId="{347D0740-84BA-4BCD-A332-CAF76C6E6097}" srcOrd="1" destOrd="0" presId="urn:microsoft.com/office/officeart/2005/8/layout/list1"/>
    <dgm:cxn modelId="{B468CEE9-0EAE-4420-B2E2-E321144AD4EB}" type="presOf" srcId="{8491D5AC-5E41-4A9D-A7BC-759D9D13A478}" destId="{A739C650-3BCA-45FB-804A-DD8DAD84EE46}" srcOrd="0" destOrd="0" presId="urn:microsoft.com/office/officeart/2005/8/layout/list1"/>
    <dgm:cxn modelId="{12D358EA-9313-411C-BDFF-5EA13ABB48D0}" srcId="{495863EC-096E-4FF0-A5FC-2D3D4FE2CB7E}" destId="{D63A2384-AAD1-4A5A-B27E-3F98A4413099}" srcOrd="2" destOrd="0" parTransId="{3E269602-A3DC-4A43-B0A7-D0B4E59E0F5A}" sibTransId="{8374FE87-BEDF-459B-B7C5-3BD69584E421}"/>
    <dgm:cxn modelId="{880C2913-8D63-4E64-9C92-C177F7CEEE2F}" type="presParOf" srcId="{3A79E2B1-7C90-4488-8EFF-4338D33D31CD}" destId="{24B5128A-2F96-4DBA-B46D-9910AEFCD8E0}" srcOrd="0" destOrd="0" presId="urn:microsoft.com/office/officeart/2005/8/layout/list1"/>
    <dgm:cxn modelId="{6E3CF805-158D-4A99-AAB1-EC2E58C68525}" type="presParOf" srcId="{24B5128A-2F96-4DBA-B46D-9910AEFCD8E0}" destId="{8F5A6F08-0796-454A-BD75-71202DF0B385}" srcOrd="0" destOrd="0" presId="urn:microsoft.com/office/officeart/2005/8/layout/list1"/>
    <dgm:cxn modelId="{D6CFAA1F-237D-4C7C-B951-4CEFE2A89D59}" type="presParOf" srcId="{24B5128A-2F96-4DBA-B46D-9910AEFCD8E0}" destId="{060C722C-1748-474A-BE06-0C1FC9C6E0AF}" srcOrd="1" destOrd="0" presId="urn:microsoft.com/office/officeart/2005/8/layout/list1"/>
    <dgm:cxn modelId="{5EB242F5-86FC-4A9C-8ABC-9514F818CC88}" type="presParOf" srcId="{3A79E2B1-7C90-4488-8EFF-4338D33D31CD}" destId="{E9ED9650-D5AF-443B-8AAC-77D6176BAFE9}" srcOrd="1" destOrd="0" presId="urn:microsoft.com/office/officeart/2005/8/layout/list1"/>
    <dgm:cxn modelId="{C45EC24E-6986-473D-B293-CBD1071BA8BF}" type="presParOf" srcId="{3A79E2B1-7C90-4488-8EFF-4338D33D31CD}" destId="{5EFD2603-6048-4B6F-9D00-6F7EEA00AB95}" srcOrd="2" destOrd="0" presId="urn:microsoft.com/office/officeart/2005/8/layout/list1"/>
    <dgm:cxn modelId="{8BB4960D-43A1-4CA7-9D1A-C4A388878322}" type="presParOf" srcId="{3A79E2B1-7C90-4488-8EFF-4338D33D31CD}" destId="{84FD5251-2156-4CA6-A1B3-CCB88D2302CB}" srcOrd="3" destOrd="0" presId="urn:microsoft.com/office/officeart/2005/8/layout/list1"/>
    <dgm:cxn modelId="{D333FB17-4988-4405-85D5-A1654B355EB3}" type="presParOf" srcId="{3A79E2B1-7C90-4488-8EFF-4338D33D31CD}" destId="{D5024278-3C85-4184-85C0-F6CEAD03CA89}" srcOrd="4" destOrd="0" presId="urn:microsoft.com/office/officeart/2005/8/layout/list1"/>
    <dgm:cxn modelId="{303B877A-E21B-4C6E-81A9-FC8AF53F719E}" type="presParOf" srcId="{D5024278-3C85-4184-85C0-F6CEAD03CA89}" destId="{A739C650-3BCA-45FB-804A-DD8DAD84EE46}" srcOrd="0" destOrd="0" presId="urn:microsoft.com/office/officeart/2005/8/layout/list1"/>
    <dgm:cxn modelId="{8D312C24-0A00-462C-B1CF-7C319A9BEB45}" type="presParOf" srcId="{D5024278-3C85-4184-85C0-F6CEAD03CA89}" destId="{347D0740-84BA-4BCD-A332-CAF76C6E6097}" srcOrd="1" destOrd="0" presId="urn:microsoft.com/office/officeart/2005/8/layout/list1"/>
    <dgm:cxn modelId="{AEF7D7DA-6A1A-4D26-BD8C-D53C688D205A}" type="presParOf" srcId="{3A79E2B1-7C90-4488-8EFF-4338D33D31CD}" destId="{3EE11609-6810-4025-B8C4-4FBD70D42012}" srcOrd="5" destOrd="0" presId="urn:microsoft.com/office/officeart/2005/8/layout/list1"/>
    <dgm:cxn modelId="{1A34822D-E8D7-4309-99B9-F5ED88F6B529}" type="presParOf" srcId="{3A79E2B1-7C90-4488-8EFF-4338D33D31CD}" destId="{E5242CF8-DF8B-4F8B-A74B-F18C5B2BACFF}" srcOrd="6" destOrd="0" presId="urn:microsoft.com/office/officeart/2005/8/layout/list1"/>
    <dgm:cxn modelId="{395ACC0F-133C-4B58-A450-D3198113721F}" type="presParOf" srcId="{3A79E2B1-7C90-4488-8EFF-4338D33D31CD}" destId="{D218B2AB-C26E-4C2D-A0D5-6BB427B06AB5}" srcOrd="7" destOrd="0" presId="urn:microsoft.com/office/officeart/2005/8/layout/list1"/>
    <dgm:cxn modelId="{78917E33-4D80-4A79-9662-426C0A6B3558}" type="presParOf" srcId="{3A79E2B1-7C90-4488-8EFF-4338D33D31CD}" destId="{126BDDC8-9112-4E20-9670-0EE42BE15A28}" srcOrd="8" destOrd="0" presId="urn:microsoft.com/office/officeart/2005/8/layout/list1"/>
    <dgm:cxn modelId="{E9CBCB5F-9DE9-4C11-BED9-55FC6D96CAB0}" type="presParOf" srcId="{126BDDC8-9112-4E20-9670-0EE42BE15A28}" destId="{A7B8BAFD-4C33-4840-B503-D7F2353B2475}" srcOrd="0" destOrd="0" presId="urn:microsoft.com/office/officeart/2005/8/layout/list1"/>
    <dgm:cxn modelId="{A65066AF-FB15-4693-B328-21A3A0486C9C}" type="presParOf" srcId="{126BDDC8-9112-4E20-9670-0EE42BE15A28}" destId="{B7B168CE-06CC-4FCC-A7F8-097084B79EA9}" srcOrd="1" destOrd="0" presId="urn:microsoft.com/office/officeart/2005/8/layout/list1"/>
    <dgm:cxn modelId="{84D5D494-AE62-4856-BC07-B317DC784728}" type="presParOf" srcId="{3A79E2B1-7C90-4488-8EFF-4338D33D31CD}" destId="{70738276-AC5F-40BD-BBA3-A2A9538F338A}" srcOrd="9" destOrd="0" presId="urn:microsoft.com/office/officeart/2005/8/layout/list1"/>
    <dgm:cxn modelId="{1D0D6057-5AFF-4067-9FDD-4B8D0F411768}" type="presParOf" srcId="{3A79E2B1-7C90-4488-8EFF-4338D33D31CD}" destId="{BC9BAA70-A262-46DA-B101-1B5AF37623AC}" srcOrd="10" destOrd="0" presId="urn:microsoft.com/office/officeart/2005/8/layout/list1"/>
    <dgm:cxn modelId="{F1E1BED9-8CDF-44B9-B316-AC47A9E4AFF2}" type="presParOf" srcId="{3A79E2B1-7C90-4488-8EFF-4338D33D31CD}" destId="{9209A30F-9DFF-418B-868F-B70225A2DABA}" srcOrd="11" destOrd="0" presId="urn:microsoft.com/office/officeart/2005/8/layout/list1"/>
    <dgm:cxn modelId="{E0BBD2E3-7E7F-4919-ACFA-26638331EA11}" type="presParOf" srcId="{3A79E2B1-7C90-4488-8EFF-4338D33D31CD}" destId="{5B6AED32-9F78-4395-9C4E-DAD9FBD75505}" srcOrd="12" destOrd="0" presId="urn:microsoft.com/office/officeart/2005/8/layout/list1"/>
    <dgm:cxn modelId="{7D41F028-90A4-4025-BEE4-E0DFB2D9EF00}" type="presParOf" srcId="{5B6AED32-9F78-4395-9C4E-DAD9FBD75505}" destId="{73B2D2F5-58C9-4662-B513-99BB74274806}" srcOrd="0" destOrd="0" presId="urn:microsoft.com/office/officeart/2005/8/layout/list1"/>
    <dgm:cxn modelId="{D1F70112-2202-4633-9919-E0C09A067770}" type="presParOf" srcId="{5B6AED32-9F78-4395-9C4E-DAD9FBD75505}" destId="{E4AF9468-E57A-476E-939D-DABFF06094EA}" srcOrd="1" destOrd="0" presId="urn:microsoft.com/office/officeart/2005/8/layout/list1"/>
    <dgm:cxn modelId="{1BF637DF-7C2F-442B-8FB5-9868C197FF74}" type="presParOf" srcId="{3A79E2B1-7C90-4488-8EFF-4338D33D31CD}" destId="{250C833C-2B66-4CD9-B2DD-AB790252CEC1}" srcOrd="13" destOrd="0" presId="urn:microsoft.com/office/officeart/2005/8/layout/list1"/>
    <dgm:cxn modelId="{00A3D123-300A-4FD9-BE16-9B8CB7510208}" type="presParOf" srcId="{3A79E2B1-7C90-4488-8EFF-4338D33D31CD}" destId="{6A5DC1BF-B556-45A7-AD9D-7F2BFBA5CFC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840916-BCA7-49F1-B34A-2BA531D63B1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DAC0D1A-8028-4958-9D3E-82AD6D75F321}">
      <dgm:prSet phldrT="[Texto]"/>
      <dgm:spPr/>
      <dgm:t>
        <a:bodyPr/>
        <a:lstStyle/>
        <a:p>
          <a:r>
            <a:rPr lang="es-ES" dirty="0"/>
            <a:t>Base de datos NoSQL administrada.</a:t>
          </a:r>
        </a:p>
      </dgm:t>
    </dgm:pt>
    <dgm:pt modelId="{5D0C57EC-8AED-443A-B6B6-8F18C55B3DE5}" type="parTrans" cxnId="{88CC20E3-A087-4077-AD01-5AE79EAD8098}">
      <dgm:prSet/>
      <dgm:spPr/>
      <dgm:t>
        <a:bodyPr/>
        <a:lstStyle/>
        <a:p>
          <a:endParaRPr lang="es-ES"/>
        </a:p>
      </dgm:t>
    </dgm:pt>
    <dgm:pt modelId="{4F93F9E5-CF81-460D-B972-C57B37A3BEDF}" type="sibTrans" cxnId="{88CC20E3-A087-4077-AD01-5AE79EAD8098}">
      <dgm:prSet/>
      <dgm:spPr/>
      <dgm:t>
        <a:bodyPr/>
        <a:lstStyle/>
        <a:p>
          <a:endParaRPr lang="es-ES"/>
        </a:p>
      </dgm:t>
    </dgm:pt>
    <dgm:pt modelId="{3AD7D55C-7641-40E2-9DEA-77015A0D217B}">
      <dgm:prSet phldrT="[Texto]"/>
      <dgm:spPr/>
      <dgm:t>
        <a:bodyPr/>
        <a:lstStyle/>
        <a:p>
          <a:r>
            <a:rPr lang="es-ES" dirty="0"/>
            <a:t>Disponibilidad y tolerancia a errores.</a:t>
          </a:r>
        </a:p>
      </dgm:t>
    </dgm:pt>
    <dgm:pt modelId="{2811DE7A-8649-4815-9235-BE49F36541BA}" type="parTrans" cxnId="{5F93E9E4-DD57-43F4-961C-FEEF5CA2893F}">
      <dgm:prSet/>
      <dgm:spPr/>
      <dgm:t>
        <a:bodyPr/>
        <a:lstStyle/>
        <a:p>
          <a:endParaRPr lang="es-ES"/>
        </a:p>
      </dgm:t>
    </dgm:pt>
    <dgm:pt modelId="{14A266B0-21C7-468A-82BF-554983EFA553}" type="sibTrans" cxnId="{5F93E9E4-DD57-43F4-961C-FEEF5CA2893F}">
      <dgm:prSet/>
      <dgm:spPr/>
      <dgm:t>
        <a:bodyPr/>
        <a:lstStyle/>
        <a:p>
          <a:endParaRPr lang="es-ES"/>
        </a:p>
      </dgm:t>
    </dgm:pt>
    <dgm:pt modelId="{094988A8-1163-43B0-AB86-43B6D5FF3318}">
      <dgm:prSet phldrT="[Texto]"/>
      <dgm:spPr/>
      <dgm:t>
        <a:bodyPr/>
        <a:lstStyle/>
        <a:p>
          <a:r>
            <a:rPr lang="es-ES" dirty="0"/>
            <a:t>Tipos y precios:</a:t>
          </a:r>
        </a:p>
      </dgm:t>
    </dgm:pt>
    <dgm:pt modelId="{063BE7B1-9C80-41EE-891D-54E8C980B3D3}" type="parTrans" cxnId="{494BFD6B-703B-498E-91A3-6F09E2FFA27F}">
      <dgm:prSet/>
      <dgm:spPr/>
      <dgm:t>
        <a:bodyPr/>
        <a:lstStyle/>
        <a:p>
          <a:endParaRPr lang="es-ES"/>
        </a:p>
      </dgm:t>
    </dgm:pt>
    <dgm:pt modelId="{A7E05D9C-B104-4996-A410-EF9C8A7A47C0}" type="sibTrans" cxnId="{494BFD6B-703B-498E-91A3-6F09E2FFA27F}">
      <dgm:prSet/>
      <dgm:spPr/>
      <dgm:t>
        <a:bodyPr/>
        <a:lstStyle/>
        <a:p>
          <a:endParaRPr lang="es-ES"/>
        </a:p>
      </dgm:t>
    </dgm:pt>
    <dgm:pt modelId="{A4561D94-87C6-4C51-A52F-7C8D0D949B78}">
      <dgm:prSet phldrT="[Texto]"/>
      <dgm:spPr/>
      <dgm:t>
        <a:bodyPr/>
        <a:lstStyle/>
        <a:p>
          <a:r>
            <a:rPr lang="es-ES" dirty="0"/>
            <a:t>Bajo demanda.</a:t>
          </a:r>
        </a:p>
      </dgm:t>
    </dgm:pt>
    <dgm:pt modelId="{805D29BF-AFE0-4B7E-9F66-355AD6BBD948}" type="parTrans" cxnId="{688DC0A3-920B-4371-B18E-86CFE54122E6}">
      <dgm:prSet/>
      <dgm:spPr/>
      <dgm:t>
        <a:bodyPr/>
        <a:lstStyle/>
        <a:p>
          <a:endParaRPr lang="es-ES"/>
        </a:p>
      </dgm:t>
    </dgm:pt>
    <dgm:pt modelId="{CC003778-9F1F-4C4C-A388-3EDC40D29ACD}" type="sibTrans" cxnId="{688DC0A3-920B-4371-B18E-86CFE54122E6}">
      <dgm:prSet/>
      <dgm:spPr/>
      <dgm:t>
        <a:bodyPr/>
        <a:lstStyle/>
        <a:p>
          <a:endParaRPr lang="es-ES"/>
        </a:p>
      </dgm:t>
    </dgm:pt>
    <dgm:pt modelId="{027E21C9-0CE3-43B1-9F63-3B0F1C686945}">
      <dgm:prSet phldrT="[Texto]"/>
      <dgm:spPr/>
      <dgm:t>
        <a:bodyPr/>
        <a:lstStyle/>
        <a:p>
          <a:r>
            <a:rPr lang="es-ES" dirty="0"/>
            <a:t>Capacidad aprovisionada</a:t>
          </a:r>
        </a:p>
      </dgm:t>
    </dgm:pt>
    <dgm:pt modelId="{31D9F074-7E5F-4CB7-8B90-E0A86053CB8A}" type="parTrans" cxnId="{AFD44533-8836-4BE5-9525-50971394338A}">
      <dgm:prSet/>
      <dgm:spPr/>
      <dgm:t>
        <a:bodyPr/>
        <a:lstStyle/>
        <a:p>
          <a:endParaRPr lang="es-ES"/>
        </a:p>
      </dgm:t>
    </dgm:pt>
    <dgm:pt modelId="{B5C77C81-90D5-4A56-BD4E-D2840042B0D8}" type="sibTrans" cxnId="{AFD44533-8836-4BE5-9525-50971394338A}">
      <dgm:prSet/>
      <dgm:spPr/>
      <dgm:t>
        <a:bodyPr/>
        <a:lstStyle/>
        <a:p>
          <a:endParaRPr lang="es-ES"/>
        </a:p>
      </dgm:t>
    </dgm:pt>
    <dgm:pt modelId="{5538E641-9492-4654-BBDE-D3AEC4BF258B}">
      <dgm:prSet phldrT="[Texto]"/>
      <dgm:spPr/>
      <dgm:t>
        <a:bodyPr/>
        <a:lstStyle/>
        <a:p>
          <a:endParaRPr lang="es-ES" dirty="0"/>
        </a:p>
      </dgm:t>
    </dgm:pt>
    <dgm:pt modelId="{520EB45A-04D8-4858-A59B-9DEC85467686}" type="parTrans" cxnId="{6C3C6422-EE86-49B9-A238-BD2A5D61200B}">
      <dgm:prSet/>
      <dgm:spPr/>
      <dgm:t>
        <a:bodyPr/>
        <a:lstStyle/>
        <a:p>
          <a:endParaRPr lang="es-ES"/>
        </a:p>
      </dgm:t>
    </dgm:pt>
    <dgm:pt modelId="{852329FD-43D9-4FB3-836B-7C65C8C5AE36}" type="sibTrans" cxnId="{6C3C6422-EE86-49B9-A238-BD2A5D61200B}">
      <dgm:prSet/>
      <dgm:spPr/>
      <dgm:t>
        <a:bodyPr/>
        <a:lstStyle/>
        <a:p>
          <a:endParaRPr lang="es-ES"/>
        </a:p>
      </dgm:t>
    </dgm:pt>
    <dgm:pt modelId="{990917FA-B6D5-45AB-BD36-05DFDDC88DFD}">
      <dgm:prSet phldrT="[Texto]"/>
      <dgm:spPr/>
      <dgm:t>
        <a:bodyPr/>
        <a:lstStyle/>
        <a:p>
          <a:endParaRPr lang="es-ES" dirty="0"/>
        </a:p>
      </dgm:t>
    </dgm:pt>
    <dgm:pt modelId="{0E32ED82-7B5E-4CA1-A28A-2B057AC0AE26}" type="parTrans" cxnId="{DF55AAFA-8746-4894-B4E0-A40720ECFB8F}">
      <dgm:prSet/>
      <dgm:spPr/>
      <dgm:t>
        <a:bodyPr/>
        <a:lstStyle/>
        <a:p>
          <a:endParaRPr lang="es-ES"/>
        </a:p>
      </dgm:t>
    </dgm:pt>
    <dgm:pt modelId="{5574CA14-C1F8-4F9A-848B-C3B1EFE60223}" type="sibTrans" cxnId="{DF55AAFA-8746-4894-B4E0-A40720ECFB8F}">
      <dgm:prSet/>
      <dgm:spPr/>
      <dgm:t>
        <a:bodyPr/>
        <a:lstStyle/>
        <a:p>
          <a:endParaRPr lang="es-ES"/>
        </a:p>
      </dgm:t>
    </dgm:pt>
    <dgm:pt modelId="{342616BD-3E75-494E-B5BB-A4B2EA17941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0" u="none"/>
            <a:t>Solicitud de escritura y lectura.</a:t>
          </a:r>
        </a:p>
      </dgm:t>
    </dgm:pt>
    <dgm:pt modelId="{9A2D7611-CE37-4661-828D-DE853F91A0DA}" type="parTrans" cxnId="{58B1D8A4-C37D-413C-9BDC-C050BC27DA3E}">
      <dgm:prSet/>
      <dgm:spPr/>
      <dgm:t>
        <a:bodyPr/>
        <a:lstStyle/>
        <a:p>
          <a:endParaRPr lang="es-ES"/>
        </a:p>
      </dgm:t>
    </dgm:pt>
    <dgm:pt modelId="{B4419B43-B731-4CDC-9B5B-484837C13168}" type="sibTrans" cxnId="{58B1D8A4-C37D-413C-9BDC-C050BC27DA3E}">
      <dgm:prSet/>
      <dgm:spPr/>
      <dgm:t>
        <a:bodyPr/>
        <a:lstStyle/>
        <a:p>
          <a:endParaRPr lang="es-ES"/>
        </a:p>
      </dgm:t>
    </dgm:pt>
    <dgm:pt modelId="{69059A74-2288-4F5C-BD38-4C4843E36B4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0" u="none"/>
            <a:t>Almacenamiento de datos.</a:t>
          </a:r>
        </a:p>
      </dgm:t>
    </dgm:pt>
    <dgm:pt modelId="{DA7AA07D-39BA-43B4-A165-7E80B7BF9179}" type="parTrans" cxnId="{94BFBE59-7CD9-405E-A14D-6FAB17101913}">
      <dgm:prSet/>
      <dgm:spPr/>
      <dgm:t>
        <a:bodyPr/>
        <a:lstStyle/>
        <a:p>
          <a:endParaRPr lang="es-ES"/>
        </a:p>
      </dgm:t>
    </dgm:pt>
    <dgm:pt modelId="{16AC6520-38CC-4561-AEA7-24CDC9116163}" type="sibTrans" cxnId="{94BFBE59-7CD9-405E-A14D-6FAB17101913}">
      <dgm:prSet/>
      <dgm:spPr/>
      <dgm:t>
        <a:bodyPr/>
        <a:lstStyle/>
        <a:p>
          <a:endParaRPr lang="es-ES"/>
        </a:p>
      </dgm:t>
    </dgm:pt>
    <dgm:pt modelId="{EB984BC1-46EF-427F-9652-C8C6BB4AFE6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0" u="none"/>
            <a:t>Copia de seguridad y restauración.</a:t>
          </a:r>
        </a:p>
      </dgm:t>
    </dgm:pt>
    <dgm:pt modelId="{9741B1B2-84BE-4B3C-8C9E-32ED3CB216EC}" type="parTrans" cxnId="{5D0622DD-761C-4067-92A7-23338452013D}">
      <dgm:prSet/>
      <dgm:spPr/>
      <dgm:t>
        <a:bodyPr/>
        <a:lstStyle/>
        <a:p>
          <a:endParaRPr lang="es-ES"/>
        </a:p>
      </dgm:t>
    </dgm:pt>
    <dgm:pt modelId="{F74C64CF-C63F-4BCA-BCE5-701CDFFC94A5}" type="sibTrans" cxnId="{5D0622DD-761C-4067-92A7-23338452013D}">
      <dgm:prSet/>
      <dgm:spPr/>
      <dgm:t>
        <a:bodyPr/>
        <a:lstStyle/>
        <a:p>
          <a:endParaRPr lang="es-ES"/>
        </a:p>
      </dgm:t>
    </dgm:pt>
    <dgm:pt modelId="{0E5767BD-477F-46FE-A9F7-AEA4AAA43F9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0" u="none"/>
            <a:t>Tablas totales.</a:t>
          </a:r>
        </a:p>
      </dgm:t>
    </dgm:pt>
    <dgm:pt modelId="{E6924495-D134-46DF-98C7-3E9D982586BD}" type="parTrans" cxnId="{51836DBB-9FFA-4320-A527-6AF16968814A}">
      <dgm:prSet/>
      <dgm:spPr/>
      <dgm:t>
        <a:bodyPr/>
        <a:lstStyle/>
        <a:p>
          <a:endParaRPr lang="es-ES"/>
        </a:p>
      </dgm:t>
    </dgm:pt>
    <dgm:pt modelId="{2A449AC3-4735-4C81-B0AB-3D906CCC935E}" type="sibTrans" cxnId="{51836DBB-9FFA-4320-A527-6AF16968814A}">
      <dgm:prSet/>
      <dgm:spPr/>
      <dgm:t>
        <a:bodyPr/>
        <a:lstStyle/>
        <a:p>
          <a:endParaRPr lang="es-ES"/>
        </a:p>
      </dgm:t>
    </dgm:pt>
    <dgm:pt modelId="{2090E0AF-8038-454B-AD9E-B83C7A3103B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0" u="none"/>
            <a:t>DynamoDB Accelerator (DAX).</a:t>
          </a:r>
        </a:p>
      </dgm:t>
    </dgm:pt>
    <dgm:pt modelId="{B512ACC2-02F3-41D2-8CA6-6B8B9D164200}" type="parTrans" cxnId="{64581369-7144-4A15-AFC9-7B9D1603422F}">
      <dgm:prSet/>
      <dgm:spPr/>
      <dgm:t>
        <a:bodyPr/>
        <a:lstStyle/>
        <a:p>
          <a:endParaRPr lang="es-ES"/>
        </a:p>
      </dgm:t>
    </dgm:pt>
    <dgm:pt modelId="{3045817D-7DFF-4B62-85FC-04DF152BCEE1}" type="sibTrans" cxnId="{64581369-7144-4A15-AFC9-7B9D1603422F}">
      <dgm:prSet/>
      <dgm:spPr/>
      <dgm:t>
        <a:bodyPr/>
        <a:lstStyle/>
        <a:p>
          <a:endParaRPr lang="es-ES"/>
        </a:p>
      </dgm:t>
    </dgm:pt>
    <dgm:pt modelId="{3DD77E1B-BE83-4582-8C2F-1929479A028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0" u="none"/>
            <a:t>DynamoDB Strams.</a:t>
          </a:r>
        </a:p>
      </dgm:t>
    </dgm:pt>
    <dgm:pt modelId="{ADC071C7-3075-4068-92CE-E1E4E73F27E8}" type="parTrans" cxnId="{CBF1D13D-8E01-41F4-B537-E375E84C57AC}">
      <dgm:prSet/>
      <dgm:spPr/>
      <dgm:t>
        <a:bodyPr/>
        <a:lstStyle/>
        <a:p>
          <a:endParaRPr lang="es-ES"/>
        </a:p>
      </dgm:t>
    </dgm:pt>
    <dgm:pt modelId="{358EEBAD-282F-4123-B1A7-9B59976C361E}" type="sibTrans" cxnId="{CBF1D13D-8E01-41F4-B537-E375E84C57AC}">
      <dgm:prSet/>
      <dgm:spPr/>
      <dgm:t>
        <a:bodyPr/>
        <a:lstStyle/>
        <a:p>
          <a:endParaRPr lang="es-ES"/>
        </a:p>
      </dgm:t>
    </dgm:pt>
    <dgm:pt modelId="{AC6F533F-50D9-465B-9F0F-D1C9EA44194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0" u="none"/>
            <a:t>Transferencia de datos.</a:t>
          </a:r>
        </a:p>
      </dgm:t>
    </dgm:pt>
    <dgm:pt modelId="{15C8BF7A-511C-4A2E-A75A-94490E57568A}" type="parTrans" cxnId="{C1969F79-FEA4-4E82-BAC7-281CCFF5651D}">
      <dgm:prSet/>
      <dgm:spPr/>
      <dgm:t>
        <a:bodyPr/>
        <a:lstStyle/>
        <a:p>
          <a:endParaRPr lang="es-ES"/>
        </a:p>
      </dgm:t>
    </dgm:pt>
    <dgm:pt modelId="{B8DE4F0F-86C9-4EB0-8F2F-69D034E13C8A}" type="sibTrans" cxnId="{C1969F79-FEA4-4E82-BAC7-281CCFF5651D}">
      <dgm:prSet/>
      <dgm:spPr/>
      <dgm:t>
        <a:bodyPr/>
        <a:lstStyle/>
        <a:p>
          <a:endParaRPr lang="es-ES"/>
        </a:p>
      </dgm:t>
    </dgm:pt>
    <dgm:pt modelId="{3A79E2B1-7C90-4488-8EFF-4338D33D31CD}" type="pres">
      <dgm:prSet presAssocID="{24840916-BCA7-49F1-B34A-2BA531D63B12}" presName="linear" presStyleCnt="0">
        <dgm:presLayoutVars>
          <dgm:dir/>
          <dgm:animLvl val="lvl"/>
          <dgm:resizeHandles val="exact"/>
        </dgm:presLayoutVars>
      </dgm:prSet>
      <dgm:spPr/>
    </dgm:pt>
    <dgm:pt modelId="{24B5128A-2F96-4DBA-B46D-9910AEFCD8E0}" type="pres">
      <dgm:prSet presAssocID="{3DAC0D1A-8028-4958-9D3E-82AD6D75F321}" presName="parentLin" presStyleCnt="0"/>
      <dgm:spPr/>
    </dgm:pt>
    <dgm:pt modelId="{8F5A6F08-0796-454A-BD75-71202DF0B385}" type="pres">
      <dgm:prSet presAssocID="{3DAC0D1A-8028-4958-9D3E-82AD6D75F321}" presName="parentLeftMargin" presStyleLbl="node1" presStyleIdx="0" presStyleCnt="3"/>
      <dgm:spPr/>
    </dgm:pt>
    <dgm:pt modelId="{060C722C-1748-474A-BE06-0C1FC9C6E0AF}" type="pres">
      <dgm:prSet presAssocID="{3DAC0D1A-8028-4958-9D3E-82AD6D75F32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ED9650-D5AF-443B-8AAC-77D6176BAFE9}" type="pres">
      <dgm:prSet presAssocID="{3DAC0D1A-8028-4958-9D3E-82AD6D75F321}" presName="negativeSpace" presStyleCnt="0"/>
      <dgm:spPr/>
    </dgm:pt>
    <dgm:pt modelId="{5EFD2603-6048-4B6F-9D00-6F7EEA00AB95}" type="pres">
      <dgm:prSet presAssocID="{3DAC0D1A-8028-4958-9D3E-82AD6D75F321}" presName="childText" presStyleLbl="conFgAcc1" presStyleIdx="0" presStyleCnt="3">
        <dgm:presLayoutVars>
          <dgm:bulletEnabled val="1"/>
        </dgm:presLayoutVars>
      </dgm:prSet>
      <dgm:spPr/>
    </dgm:pt>
    <dgm:pt modelId="{84FD5251-2156-4CA6-A1B3-CCB88D2302CB}" type="pres">
      <dgm:prSet presAssocID="{4F93F9E5-CF81-460D-B972-C57B37A3BEDF}" presName="spaceBetweenRectangles" presStyleCnt="0"/>
      <dgm:spPr/>
    </dgm:pt>
    <dgm:pt modelId="{020A58C8-5B7A-4E8D-82A1-26298D8C307F}" type="pres">
      <dgm:prSet presAssocID="{3AD7D55C-7641-40E2-9DEA-77015A0D217B}" presName="parentLin" presStyleCnt="0"/>
      <dgm:spPr/>
    </dgm:pt>
    <dgm:pt modelId="{1F5E0B80-3DC4-4F1E-9500-FD39C21EA95F}" type="pres">
      <dgm:prSet presAssocID="{3AD7D55C-7641-40E2-9DEA-77015A0D217B}" presName="parentLeftMargin" presStyleLbl="node1" presStyleIdx="0" presStyleCnt="3"/>
      <dgm:spPr/>
    </dgm:pt>
    <dgm:pt modelId="{5CCFF121-50AB-41B4-AF87-CF604B56276F}" type="pres">
      <dgm:prSet presAssocID="{3AD7D55C-7641-40E2-9DEA-77015A0D217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09AE27B-37D4-4A4D-83F9-6DEEF3B89178}" type="pres">
      <dgm:prSet presAssocID="{3AD7D55C-7641-40E2-9DEA-77015A0D217B}" presName="negativeSpace" presStyleCnt="0"/>
      <dgm:spPr/>
    </dgm:pt>
    <dgm:pt modelId="{C024790E-7B19-48AC-9333-28ADBF9253AB}" type="pres">
      <dgm:prSet presAssocID="{3AD7D55C-7641-40E2-9DEA-77015A0D217B}" presName="childText" presStyleLbl="conFgAcc1" presStyleIdx="1" presStyleCnt="3">
        <dgm:presLayoutVars>
          <dgm:bulletEnabled val="1"/>
        </dgm:presLayoutVars>
      </dgm:prSet>
      <dgm:spPr/>
    </dgm:pt>
    <dgm:pt modelId="{07EE4FBC-B2B0-44A1-ACCF-7D22C7489789}" type="pres">
      <dgm:prSet presAssocID="{14A266B0-21C7-468A-82BF-554983EFA553}" presName="spaceBetweenRectangles" presStyleCnt="0"/>
      <dgm:spPr/>
    </dgm:pt>
    <dgm:pt modelId="{02254609-928F-4095-8760-64CF00E43898}" type="pres">
      <dgm:prSet presAssocID="{094988A8-1163-43B0-AB86-43B6D5FF3318}" presName="parentLin" presStyleCnt="0"/>
      <dgm:spPr/>
    </dgm:pt>
    <dgm:pt modelId="{9B24C82D-C5AC-4748-952C-6C6D576E59CB}" type="pres">
      <dgm:prSet presAssocID="{094988A8-1163-43B0-AB86-43B6D5FF3318}" presName="parentLeftMargin" presStyleLbl="node1" presStyleIdx="1" presStyleCnt="3"/>
      <dgm:spPr/>
    </dgm:pt>
    <dgm:pt modelId="{3E0003B8-7CD2-4D46-A194-F13FDA9B71D2}" type="pres">
      <dgm:prSet presAssocID="{094988A8-1163-43B0-AB86-43B6D5FF331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CE9F969-2CDF-4733-9C3D-6243C81C3996}" type="pres">
      <dgm:prSet presAssocID="{094988A8-1163-43B0-AB86-43B6D5FF3318}" presName="negativeSpace" presStyleCnt="0"/>
      <dgm:spPr/>
    </dgm:pt>
    <dgm:pt modelId="{18090807-B9B6-44C9-938B-9BD3F3EBBE0F}" type="pres">
      <dgm:prSet presAssocID="{094988A8-1163-43B0-AB86-43B6D5FF331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FD8D701-F302-4334-B3E5-25F094E2CB12}" type="presOf" srcId="{A4561D94-87C6-4C51-A52F-7C8D0D949B78}" destId="{18090807-B9B6-44C9-938B-9BD3F3EBBE0F}" srcOrd="0" destOrd="0" presId="urn:microsoft.com/office/officeart/2005/8/layout/list1"/>
    <dgm:cxn modelId="{CD680F19-B4C6-479D-ACE8-DB3DBFC8B17E}" type="presOf" srcId="{0E5767BD-477F-46FE-A9F7-AEA4AAA43F9A}" destId="{18090807-B9B6-44C9-938B-9BD3F3EBBE0F}" srcOrd="0" destOrd="7" presId="urn:microsoft.com/office/officeart/2005/8/layout/list1"/>
    <dgm:cxn modelId="{135E431D-3EEA-4D34-AC95-032F264E97C6}" type="presOf" srcId="{027E21C9-0CE3-43B1-9F63-3B0F1C686945}" destId="{18090807-B9B6-44C9-938B-9BD3F3EBBE0F}" srcOrd="0" destOrd="1" presId="urn:microsoft.com/office/officeart/2005/8/layout/list1"/>
    <dgm:cxn modelId="{6C3C6422-EE86-49B9-A238-BD2A5D61200B}" srcId="{094988A8-1163-43B0-AB86-43B6D5FF3318}" destId="{5538E641-9492-4654-BBDE-D3AEC4BF258B}" srcOrd="2" destOrd="0" parTransId="{520EB45A-04D8-4858-A59B-9DEC85467686}" sibTransId="{852329FD-43D9-4FB3-836B-7C65C8C5AE36}"/>
    <dgm:cxn modelId="{CE9FEC32-5B27-4951-A2CE-0C061F9ECDCD}" type="presOf" srcId="{3DAC0D1A-8028-4958-9D3E-82AD6D75F321}" destId="{8F5A6F08-0796-454A-BD75-71202DF0B385}" srcOrd="0" destOrd="0" presId="urn:microsoft.com/office/officeart/2005/8/layout/list1"/>
    <dgm:cxn modelId="{AFD44533-8836-4BE5-9525-50971394338A}" srcId="{094988A8-1163-43B0-AB86-43B6D5FF3318}" destId="{027E21C9-0CE3-43B1-9F63-3B0F1C686945}" srcOrd="1" destOrd="0" parTransId="{31D9F074-7E5F-4CB7-8B90-E0A86053CB8A}" sibTransId="{B5C77C81-90D5-4A56-BD4E-D2840042B0D8}"/>
    <dgm:cxn modelId="{4BE89D3C-3E50-4921-9144-9DA3843807C3}" type="presOf" srcId="{EB984BC1-46EF-427F-9652-C8C6BB4AFE6F}" destId="{18090807-B9B6-44C9-938B-9BD3F3EBBE0F}" srcOrd="0" destOrd="6" presId="urn:microsoft.com/office/officeart/2005/8/layout/list1"/>
    <dgm:cxn modelId="{CBF1D13D-8E01-41F4-B537-E375E84C57AC}" srcId="{990917FA-B6D5-45AB-BD36-05DFDDC88DFD}" destId="{3DD77E1B-BE83-4582-8C2F-1929479A028D}" srcOrd="5" destOrd="0" parTransId="{ADC071C7-3075-4068-92CE-E1E4E73F27E8}" sibTransId="{358EEBAD-282F-4123-B1A7-9B59976C361E}"/>
    <dgm:cxn modelId="{05037363-1B21-4251-9DF3-E831BCF2A185}" type="presOf" srcId="{094988A8-1163-43B0-AB86-43B6D5FF3318}" destId="{9B24C82D-C5AC-4748-952C-6C6D576E59CB}" srcOrd="0" destOrd="0" presId="urn:microsoft.com/office/officeart/2005/8/layout/list1"/>
    <dgm:cxn modelId="{10574A45-8B26-4253-AFFE-3044A29BD4D5}" type="presOf" srcId="{24840916-BCA7-49F1-B34A-2BA531D63B12}" destId="{3A79E2B1-7C90-4488-8EFF-4338D33D31CD}" srcOrd="0" destOrd="0" presId="urn:microsoft.com/office/officeart/2005/8/layout/list1"/>
    <dgm:cxn modelId="{64581369-7144-4A15-AFC9-7B9D1603422F}" srcId="{990917FA-B6D5-45AB-BD36-05DFDDC88DFD}" destId="{2090E0AF-8038-454B-AD9E-B83C7A3103B4}" srcOrd="4" destOrd="0" parTransId="{B512ACC2-02F3-41D2-8CA6-6B8B9D164200}" sibTransId="{3045817D-7DFF-4B62-85FC-04DF152BCEE1}"/>
    <dgm:cxn modelId="{E1FC2969-88AB-4ED5-B970-6BBB3544C2CE}" type="presOf" srcId="{3DD77E1B-BE83-4582-8C2F-1929479A028D}" destId="{18090807-B9B6-44C9-938B-9BD3F3EBBE0F}" srcOrd="0" destOrd="9" presId="urn:microsoft.com/office/officeart/2005/8/layout/list1"/>
    <dgm:cxn modelId="{494BFD6B-703B-498E-91A3-6F09E2FFA27F}" srcId="{24840916-BCA7-49F1-B34A-2BA531D63B12}" destId="{094988A8-1163-43B0-AB86-43B6D5FF3318}" srcOrd="2" destOrd="0" parTransId="{063BE7B1-9C80-41EE-891D-54E8C980B3D3}" sibTransId="{A7E05D9C-B104-4996-A410-EF9C8A7A47C0}"/>
    <dgm:cxn modelId="{C1969F79-FEA4-4E82-BAC7-281CCFF5651D}" srcId="{990917FA-B6D5-45AB-BD36-05DFDDC88DFD}" destId="{AC6F533F-50D9-465B-9F0F-D1C9EA44194A}" srcOrd="6" destOrd="0" parTransId="{15C8BF7A-511C-4A2E-A75A-94490E57568A}" sibTransId="{B8DE4F0F-86C9-4EB0-8F2F-69D034E13C8A}"/>
    <dgm:cxn modelId="{94BFBE59-7CD9-405E-A14D-6FAB17101913}" srcId="{990917FA-B6D5-45AB-BD36-05DFDDC88DFD}" destId="{69059A74-2288-4F5C-BD38-4C4843E36B4F}" srcOrd="1" destOrd="0" parTransId="{DA7AA07D-39BA-43B4-A165-7E80B7BF9179}" sibTransId="{16AC6520-38CC-4561-AEA7-24CDC9116163}"/>
    <dgm:cxn modelId="{FDBEE985-B976-4740-A755-BE1CFF6677F8}" type="presOf" srcId="{2090E0AF-8038-454B-AD9E-B83C7A3103B4}" destId="{18090807-B9B6-44C9-938B-9BD3F3EBBE0F}" srcOrd="0" destOrd="8" presId="urn:microsoft.com/office/officeart/2005/8/layout/list1"/>
    <dgm:cxn modelId="{79646E90-F510-4B14-A6D8-EE48A3AB06AE}" type="presOf" srcId="{3AD7D55C-7641-40E2-9DEA-77015A0D217B}" destId="{5CCFF121-50AB-41B4-AF87-CF604B56276F}" srcOrd="1" destOrd="0" presId="urn:microsoft.com/office/officeart/2005/8/layout/list1"/>
    <dgm:cxn modelId="{688DC0A3-920B-4371-B18E-86CFE54122E6}" srcId="{094988A8-1163-43B0-AB86-43B6D5FF3318}" destId="{A4561D94-87C6-4C51-A52F-7C8D0D949B78}" srcOrd="0" destOrd="0" parTransId="{805D29BF-AFE0-4B7E-9F66-355AD6BBD948}" sibTransId="{CC003778-9F1F-4C4C-A388-3EDC40D29ACD}"/>
    <dgm:cxn modelId="{58B1D8A4-C37D-413C-9BDC-C050BC27DA3E}" srcId="{990917FA-B6D5-45AB-BD36-05DFDDC88DFD}" destId="{342616BD-3E75-494E-B5BB-A4B2EA179414}" srcOrd="0" destOrd="0" parTransId="{9A2D7611-CE37-4661-828D-DE853F91A0DA}" sibTransId="{B4419B43-B731-4CDC-9B5B-484837C13168}"/>
    <dgm:cxn modelId="{096CE4B3-D0E1-4DFB-97F4-ABE068171D91}" type="presOf" srcId="{094988A8-1163-43B0-AB86-43B6D5FF3318}" destId="{3E0003B8-7CD2-4D46-A194-F13FDA9B71D2}" srcOrd="1" destOrd="0" presId="urn:microsoft.com/office/officeart/2005/8/layout/list1"/>
    <dgm:cxn modelId="{51836DBB-9FFA-4320-A527-6AF16968814A}" srcId="{990917FA-B6D5-45AB-BD36-05DFDDC88DFD}" destId="{0E5767BD-477F-46FE-A9F7-AEA4AAA43F9A}" srcOrd="3" destOrd="0" parTransId="{E6924495-D134-46DF-98C7-3E9D982586BD}" sibTransId="{2A449AC3-4735-4C81-B0AB-3D906CCC935E}"/>
    <dgm:cxn modelId="{D3CDEED2-8EA5-46F3-937B-292E457BA444}" type="presOf" srcId="{3AD7D55C-7641-40E2-9DEA-77015A0D217B}" destId="{1F5E0B80-3DC4-4F1E-9500-FD39C21EA95F}" srcOrd="0" destOrd="0" presId="urn:microsoft.com/office/officeart/2005/8/layout/list1"/>
    <dgm:cxn modelId="{404FBAD4-DE09-471A-BD37-A0C592C6F3D5}" type="presOf" srcId="{69059A74-2288-4F5C-BD38-4C4843E36B4F}" destId="{18090807-B9B6-44C9-938B-9BD3F3EBBE0F}" srcOrd="0" destOrd="5" presId="urn:microsoft.com/office/officeart/2005/8/layout/list1"/>
    <dgm:cxn modelId="{058225D8-0E2F-47B3-AB8B-3E5819D59502}" type="presOf" srcId="{3DAC0D1A-8028-4958-9D3E-82AD6D75F321}" destId="{060C722C-1748-474A-BE06-0C1FC9C6E0AF}" srcOrd="1" destOrd="0" presId="urn:microsoft.com/office/officeart/2005/8/layout/list1"/>
    <dgm:cxn modelId="{5D0622DD-761C-4067-92A7-23338452013D}" srcId="{990917FA-B6D5-45AB-BD36-05DFDDC88DFD}" destId="{EB984BC1-46EF-427F-9652-C8C6BB4AFE6F}" srcOrd="2" destOrd="0" parTransId="{9741B1B2-84BE-4B3C-8C9E-32ED3CB216EC}" sibTransId="{F74C64CF-C63F-4BCA-BCE5-701CDFFC94A5}"/>
    <dgm:cxn modelId="{DB4476E1-9CBE-4235-A9EA-A7CBDCA4C6B5}" type="presOf" srcId="{AC6F533F-50D9-465B-9F0F-D1C9EA44194A}" destId="{18090807-B9B6-44C9-938B-9BD3F3EBBE0F}" srcOrd="0" destOrd="10" presId="urn:microsoft.com/office/officeart/2005/8/layout/list1"/>
    <dgm:cxn modelId="{88CC20E3-A087-4077-AD01-5AE79EAD8098}" srcId="{24840916-BCA7-49F1-B34A-2BA531D63B12}" destId="{3DAC0D1A-8028-4958-9D3E-82AD6D75F321}" srcOrd="0" destOrd="0" parTransId="{5D0C57EC-8AED-443A-B6B6-8F18C55B3DE5}" sibTransId="{4F93F9E5-CF81-460D-B972-C57B37A3BEDF}"/>
    <dgm:cxn modelId="{5F93E9E4-DD57-43F4-961C-FEEF5CA2893F}" srcId="{24840916-BCA7-49F1-B34A-2BA531D63B12}" destId="{3AD7D55C-7641-40E2-9DEA-77015A0D217B}" srcOrd="1" destOrd="0" parTransId="{2811DE7A-8649-4815-9235-BE49F36541BA}" sibTransId="{14A266B0-21C7-468A-82BF-554983EFA553}"/>
    <dgm:cxn modelId="{53ED4BE7-64D8-4479-98BF-1C3B80D84458}" type="presOf" srcId="{342616BD-3E75-494E-B5BB-A4B2EA179414}" destId="{18090807-B9B6-44C9-938B-9BD3F3EBBE0F}" srcOrd="0" destOrd="4" presId="urn:microsoft.com/office/officeart/2005/8/layout/list1"/>
    <dgm:cxn modelId="{08716EE8-81BF-4E11-B820-358AF0C96366}" type="presOf" srcId="{990917FA-B6D5-45AB-BD36-05DFDDC88DFD}" destId="{18090807-B9B6-44C9-938B-9BD3F3EBBE0F}" srcOrd="0" destOrd="3" presId="urn:microsoft.com/office/officeart/2005/8/layout/list1"/>
    <dgm:cxn modelId="{D12F56F5-CABB-4687-AD4F-59953E13BF16}" type="presOf" srcId="{5538E641-9492-4654-BBDE-D3AEC4BF258B}" destId="{18090807-B9B6-44C9-938B-9BD3F3EBBE0F}" srcOrd="0" destOrd="2" presId="urn:microsoft.com/office/officeart/2005/8/layout/list1"/>
    <dgm:cxn modelId="{DF55AAFA-8746-4894-B4E0-A40720ECFB8F}" srcId="{5538E641-9492-4654-BBDE-D3AEC4BF258B}" destId="{990917FA-B6D5-45AB-BD36-05DFDDC88DFD}" srcOrd="0" destOrd="0" parTransId="{0E32ED82-7B5E-4CA1-A28A-2B057AC0AE26}" sibTransId="{5574CA14-C1F8-4F9A-848B-C3B1EFE60223}"/>
    <dgm:cxn modelId="{880C2913-8D63-4E64-9C92-C177F7CEEE2F}" type="presParOf" srcId="{3A79E2B1-7C90-4488-8EFF-4338D33D31CD}" destId="{24B5128A-2F96-4DBA-B46D-9910AEFCD8E0}" srcOrd="0" destOrd="0" presId="urn:microsoft.com/office/officeart/2005/8/layout/list1"/>
    <dgm:cxn modelId="{6E3CF805-158D-4A99-AAB1-EC2E58C68525}" type="presParOf" srcId="{24B5128A-2F96-4DBA-B46D-9910AEFCD8E0}" destId="{8F5A6F08-0796-454A-BD75-71202DF0B385}" srcOrd="0" destOrd="0" presId="urn:microsoft.com/office/officeart/2005/8/layout/list1"/>
    <dgm:cxn modelId="{D6CFAA1F-237D-4C7C-B951-4CEFE2A89D59}" type="presParOf" srcId="{24B5128A-2F96-4DBA-B46D-9910AEFCD8E0}" destId="{060C722C-1748-474A-BE06-0C1FC9C6E0AF}" srcOrd="1" destOrd="0" presId="urn:microsoft.com/office/officeart/2005/8/layout/list1"/>
    <dgm:cxn modelId="{5EB242F5-86FC-4A9C-8ABC-9514F818CC88}" type="presParOf" srcId="{3A79E2B1-7C90-4488-8EFF-4338D33D31CD}" destId="{E9ED9650-D5AF-443B-8AAC-77D6176BAFE9}" srcOrd="1" destOrd="0" presId="urn:microsoft.com/office/officeart/2005/8/layout/list1"/>
    <dgm:cxn modelId="{C45EC24E-6986-473D-B293-CBD1071BA8BF}" type="presParOf" srcId="{3A79E2B1-7C90-4488-8EFF-4338D33D31CD}" destId="{5EFD2603-6048-4B6F-9D00-6F7EEA00AB95}" srcOrd="2" destOrd="0" presId="urn:microsoft.com/office/officeart/2005/8/layout/list1"/>
    <dgm:cxn modelId="{8BB4960D-43A1-4CA7-9D1A-C4A388878322}" type="presParOf" srcId="{3A79E2B1-7C90-4488-8EFF-4338D33D31CD}" destId="{84FD5251-2156-4CA6-A1B3-CCB88D2302CB}" srcOrd="3" destOrd="0" presId="urn:microsoft.com/office/officeart/2005/8/layout/list1"/>
    <dgm:cxn modelId="{E16363E2-0456-425F-B3C6-096C2027A997}" type="presParOf" srcId="{3A79E2B1-7C90-4488-8EFF-4338D33D31CD}" destId="{020A58C8-5B7A-4E8D-82A1-26298D8C307F}" srcOrd="4" destOrd="0" presId="urn:microsoft.com/office/officeart/2005/8/layout/list1"/>
    <dgm:cxn modelId="{858350B3-B828-44D3-9BA6-D5BB2D1B68E4}" type="presParOf" srcId="{020A58C8-5B7A-4E8D-82A1-26298D8C307F}" destId="{1F5E0B80-3DC4-4F1E-9500-FD39C21EA95F}" srcOrd="0" destOrd="0" presId="urn:microsoft.com/office/officeart/2005/8/layout/list1"/>
    <dgm:cxn modelId="{C681BFEA-0EB4-44F8-A75B-E6F28731D944}" type="presParOf" srcId="{020A58C8-5B7A-4E8D-82A1-26298D8C307F}" destId="{5CCFF121-50AB-41B4-AF87-CF604B56276F}" srcOrd="1" destOrd="0" presId="urn:microsoft.com/office/officeart/2005/8/layout/list1"/>
    <dgm:cxn modelId="{4632FF76-BABA-4311-B098-F0955692F36A}" type="presParOf" srcId="{3A79E2B1-7C90-4488-8EFF-4338D33D31CD}" destId="{909AE27B-37D4-4A4D-83F9-6DEEF3B89178}" srcOrd="5" destOrd="0" presId="urn:microsoft.com/office/officeart/2005/8/layout/list1"/>
    <dgm:cxn modelId="{7728BDD2-DEFC-4586-89E7-05AB5DD34F9F}" type="presParOf" srcId="{3A79E2B1-7C90-4488-8EFF-4338D33D31CD}" destId="{C024790E-7B19-48AC-9333-28ADBF9253AB}" srcOrd="6" destOrd="0" presId="urn:microsoft.com/office/officeart/2005/8/layout/list1"/>
    <dgm:cxn modelId="{91473903-7A69-4DDF-ABD4-B58E1EC89753}" type="presParOf" srcId="{3A79E2B1-7C90-4488-8EFF-4338D33D31CD}" destId="{07EE4FBC-B2B0-44A1-ACCF-7D22C7489789}" srcOrd="7" destOrd="0" presId="urn:microsoft.com/office/officeart/2005/8/layout/list1"/>
    <dgm:cxn modelId="{AA30C866-E87A-4F7B-8D51-0E3792A2AFC3}" type="presParOf" srcId="{3A79E2B1-7C90-4488-8EFF-4338D33D31CD}" destId="{02254609-928F-4095-8760-64CF00E43898}" srcOrd="8" destOrd="0" presId="urn:microsoft.com/office/officeart/2005/8/layout/list1"/>
    <dgm:cxn modelId="{430382CA-92FD-4328-A934-55C6CBCC37B8}" type="presParOf" srcId="{02254609-928F-4095-8760-64CF00E43898}" destId="{9B24C82D-C5AC-4748-952C-6C6D576E59CB}" srcOrd="0" destOrd="0" presId="urn:microsoft.com/office/officeart/2005/8/layout/list1"/>
    <dgm:cxn modelId="{68945177-4BF7-4E12-AFDF-42E6A7668B21}" type="presParOf" srcId="{02254609-928F-4095-8760-64CF00E43898}" destId="{3E0003B8-7CD2-4D46-A194-F13FDA9B71D2}" srcOrd="1" destOrd="0" presId="urn:microsoft.com/office/officeart/2005/8/layout/list1"/>
    <dgm:cxn modelId="{0A540DE1-C587-4867-AB22-3BD3EAB6F0AC}" type="presParOf" srcId="{3A79E2B1-7C90-4488-8EFF-4338D33D31CD}" destId="{5CE9F969-2CDF-4733-9C3D-6243C81C3996}" srcOrd="9" destOrd="0" presId="urn:microsoft.com/office/officeart/2005/8/layout/list1"/>
    <dgm:cxn modelId="{372DB01D-1CE4-4CA9-A2D2-4C17156EFE10}" type="presParOf" srcId="{3A79E2B1-7C90-4488-8EFF-4338D33D31CD}" destId="{18090807-B9B6-44C9-938B-9BD3F3EBBE0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840916-BCA7-49F1-B34A-2BA531D63B1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DAC0D1A-8028-4958-9D3E-82AD6D75F321}">
      <dgm:prSet phldrT="[Texto]"/>
      <dgm:spPr/>
      <dgm:t>
        <a:bodyPr/>
        <a:lstStyle/>
        <a:p>
          <a:r>
            <a:rPr lang="es-ES" dirty="0"/>
            <a:t>Servicios de Bases de Datos relacionales.</a:t>
          </a:r>
        </a:p>
      </dgm:t>
    </dgm:pt>
    <dgm:pt modelId="{5D0C57EC-8AED-443A-B6B6-8F18C55B3DE5}" type="parTrans" cxnId="{88CC20E3-A087-4077-AD01-5AE79EAD8098}">
      <dgm:prSet/>
      <dgm:spPr/>
      <dgm:t>
        <a:bodyPr/>
        <a:lstStyle/>
        <a:p>
          <a:endParaRPr lang="es-ES"/>
        </a:p>
      </dgm:t>
    </dgm:pt>
    <dgm:pt modelId="{4F93F9E5-CF81-460D-B972-C57B37A3BEDF}" type="sibTrans" cxnId="{88CC20E3-A087-4077-AD01-5AE79EAD8098}">
      <dgm:prSet/>
      <dgm:spPr/>
      <dgm:t>
        <a:bodyPr/>
        <a:lstStyle/>
        <a:p>
          <a:endParaRPr lang="es-ES"/>
        </a:p>
      </dgm:t>
    </dgm:pt>
    <dgm:pt modelId="{665D2892-DA10-422A-A19F-4117FF6854C0}">
      <dgm:prSet phldrT="[Texto]"/>
      <dgm:spPr/>
      <dgm:t>
        <a:bodyPr/>
        <a:lstStyle/>
        <a:p>
          <a:r>
            <a:rPr lang="es-ES" dirty="0"/>
            <a:t>Capacidad rentable y escalable.</a:t>
          </a:r>
        </a:p>
      </dgm:t>
    </dgm:pt>
    <dgm:pt modelId="{79F91EEF-F09C-4FC8-AFCC-F4C9792BD44B}" type="parTrans" cxnId="{333D0845-DE83-4289-A2B0-D3029A68A7E4}">
      <dgm:prSet/>
      <dgm:spPr/>
      <dgm:t>
        <a:bodyPr/>
        <a:lstStyle/>
        <a:p>
          <a:endParaRPr lang="es-ES"/>
        </a:p>
      </dgm:t>
    </dgm:pt>
    <dgm:pt modelId="{14F70D4A-8372-415E-823F-E6602A02438D}" type="sibTrans" cxnId="{333D0845-DE83-4289-A2B0-D3029A68A7E4}">
      <dgm:prSet/>
      <dgm:spPr/>
      <dgm:t>
        <a:bodyPr/>
        <a:lstStyle/>
        <a:p>
          <a:endParaRPr lang="es-ES"/>
        </a:p>
      </dgm:t>
    </dgm:pt>
    <dgm:pt modelId="{A7B111DA-BFA6-49B1-8983-775356577795}">
      <dgm:prSet phldrT="[Texto]"/>
      <dgm:spPr/>
      <dgm:t>
        <a:bodyPr/>
        <a:lstStyle/>
        <a:p>
          <a:r>
            <a:rPr lang="es-ES" dirty="0"/>
            <a:t>Automatización.</a:t>
          </a:r>
        </a:p>
      </dgm:t>
    </dgm:pt>
    <dgm:pt modelId="{382044DE-ACE1-4FE0-910D-E6AEEF589DCD}" type="parTrans" cxnId="{211D3DE3-12AD-4CC7-A208-B8FF7CEA0C61}">
      <dgm:prSet/>
      <dgm:spPr/>
      <dgm:t>
        <a:bodyPr/>
        <a:lstStyle/>
        <a:p>
          <a:endParaRPr lang="es-ES"/>
        </a:p>
      </dgm:t>
    </dgm:pt>
    <dgm:pt modelId="{8C5098B6-83F4-437D-8C94-1C605645F178}" type="sibTrans" cxnId="{211D3DE3-12AD-4CC7-A208-B8FF7CEA0C61}">
      <dgm:prSet/>
      <dgm:spPr/>
      <dgm:t>
        <a:bodyPr/>
        <a:lstStyle/>
        <a:p>
          <a:endParaRPr lang="es-ES"/>
        </a:p>
      </dgm:t>
    </dgm:pt>
    <dgm:pt modelId="{B7515C55-4114-4814-918B-B339CEB111EB}">
      <dgm:prSet phldrT="[Texto]"/>
      <dgm:spPr/>
      <dgm:t>
        <a:bodyPr/>
        <a:lstStyle/>
        <a:p>
          <a:r>
            <a:rPr lang="es-ES" b="0" i="0" u="none" dirty="0"/>
            <a:t>AWS </a:t>
          </a:r>
          <a:r>
            <a:rPr lang="es-ES" b="0" i="0" u="none" dirty="0" err="1"/>
            <a:t>Database</a:t>
          </a:r>
          <a:r>
            <a:rPr lang="es-ES" b="0" i="0" u="none" dirty="0"/>
            <a:t> </a:t>
          </a:r>
          <a:r>
            <a:rPr lang="es-ES" b="0" i="0" u="none" dirty="0" err="1"/>
            <a:t>Migration</a:t>
          </a:r>
          <a:r>
            <a:rPr lang="es-ES" b="0" i="0" u="none" dirty="0"/>
            <a:t> </a:t>
          </a:r>
          <a:r>
            <a:rPr lang="es-ES" b="0" i="0" u="none" dirty="0" err="1"/>
            <a:t>Service</a:t>
          </a:r>
          <a:r>
            <a:rPr lang="es-ES" b="0" i="0" u="none" dirty="0"/>
            <a:t>.</a:t>
          </a:r>
          <a:endParaRPr lang="es-ES" dirty="0"/>
        </a:p>
      </dgm:t>
    </dgm:pt>
    <dgm:pt modelId="{D4DDAA4F-1B71-4CCC-97E8-3DAF4F1C3040}" type="parTrans" cxnId="{01C9391E-184F-4B56-A2AF-72376BE3B9E6}">
      <dgm:prSet/>
      <dgm:spPr/>
      <dgm:t>
        <a:bodyPr/>
        <a:lstStyle/>
        <a:p>
          <a:endParaRPr lang="es-ES"/>
        </a:p>
      </dgm:t>
    </dgm:pt>
    <dgm:pt modelId="{D9633061-78E9-41FC-96A2-8654C86DAEAA}" type="sibTrans" cxnId="{01C9391E-184F-4B56-A2AF-72376BE3B9E6}">
      <dgm:prSet/>
      <dgm:spPr/>
      <dgm:t>
        <a:bodyPr/>
        <a:lstStyle/>
        <a:p>
          <a:endParaRPr lang="es-ES"/>
        </a:p>
      </dgm:t>
    </dgm:pt>
    <dgm:pt modelId="{DC55AA52-DC8F-4CC4-A409-C67EF9B8D164}">
      <dgm:prSet phldrT="[Texto]"/>
      <dgm:spPr/>
      <dgm:t>
        <a:bodyPr/>
        <a:lstStyle/>
        <a:p>
          <a:r>
            <a:rPr lang="es-ES" dirty="0"/>
            <a:t>Precios por instancias.</a:t>
          </a:r>
        </a:p>
      </dgm:t>
    </dgm:pt>
    <dgm:pt modelId="{6E22FA07-8D4D-4741-8B45-F3642387FAAE}" type="parTrans" cxnId="{BE249508-B10D-4964-A06F-B247E08FA57B}">
      <dgm:prSet/>
      <dgm:spPr/>
      <dgm:t>
        <a:bodyPr/>
        <a:lstStyle/>
        <a:p>
          <a:endParaRPr lang="es-ES"/>
        </a:p>
      </dgm:t>
    </dgm:pt>
    <dgm:pt modelId="{6029EECA-13E0-4AEC-B90F-E19E0CC86D9C}" type="sibTrans" cxnId="{BE249508-B10D-4964-A06F-B247E08FA57B}">
      <dgm:prSet/>
      <dgm:spPr/>
      <dgm:t>
        <a:bodyPr/>
        <a:lstStyle/>
        <a:p>
          <a:endParaRPr lang="es-ES"/>
        </a:p>
      </dgm:t>
    </dgm:pt>
    <dgm:pt modelId="{BA74DFC9-2B23-41C1-829A-FDD82F5552FB}">
      <dgm:prSet phldrT="[Texto]"/>
      <dgm:spPr/>
      <dgm:t>
        <a:bodyPr/>
        <a:lstStyle/>
        <a:p>
          <a:r>
            <a:rPr lang="es-ES" dirty="0"/>
            <a:t>Amazon Aurora.</a:t>
          </a:r>
        </a:p>
      </dgm:t>
    </dgm:pt>
    <dgm:pt modelId="{B938DAFA-D980-49B2-9F8D-AB31C7556BC8}" type="parTrans" cxnId="{2391A612-DC0D-46F0-8EC5-425CA0B03DFC}">
      <dgm:prSet/>
      <dgm:spPr/>
      <dgm:t>
        <a:bodyPr/>
        <a:lstStyle/>
        <a:p>
          <a:endParaRPr lang="es-ES"/>
        </a:p>
      </dgm:t>
    </dgm:pt>
    <dgm:pt modelId="{463813B3-C38D-4479-B987-7381FE4A5CD0}" type="sibTrans" cxnId="{2391A612-DC0D-46F0-8EC5-425CA0B03DFC}">
      <dgm:prSet/>
      <dgm:spPr/>
      <dgm:t>
        <a:bodyPr/>
        <a:lstStyle/>
        <a:p>
          <a:endParaRPr lang="es-ES"/>
        </a:p>
      </dgm:t>
    </dgm:pt>
    <dgm:pt modelId="{65298316-B04A-4684-AEF3-DE331E676503}">
      <dgm:prSet phldrT="[Texto]"/>
      <dgm:spPr/>
      <dgm:t>
        <a:bodyPr/>
        <a:lstStyle/>
        <a:p>
          <a:r>
            <a:rPr lang="es-ES" dirty="0"/>
            <a:t>SQL Server.</a:t>
          </a:r>
        </a:p>
      </dgm:t>
    </dgm:pt>
    <dgm:pt modelId="{1269DFB4-6F8C-4BE8-9766-F18AF4876AA9}" type="parTrans" cxnId="{547ED51E-45FA-4AB0-B9C9-C219B543B1DE}">
      <dgm:prSet/>
      <dgm:spPr/>
      <dgm:t>
        <a:bodyPr/>
        <a:lstStyle/>
        <a:p>
          <a:endParaRPr lang="es-ES"/>
        </a:p>
      </dgm:t>
    </dgm:pt>
    <dgm:pt modelId="{FB9DD737-CADD-43C8-B925-001EA97BA47E}" type="sibTrans" cxnId="{547ED51E-45FA-4AB0-B9C9-C219B543B1DE}">
      <dgm:prSet/>
      <dgm:spPr/>
      <dgm:t>
        <a:bodyPr/>
        <a:lstStyle/>
        <a:p>
          <a:endParaRPr lang="es-ES"/>
        </a:p>
      </dgm:t>
    </dgm:pt>
    <dgm:pt modelId="{5EDFC133-3613-4DC0-ADE1-7DFF4DFCF94E}">
      <dgm:prSet phldrT="[Texto]"/>
      <dgm:spPr/>
      <dgm:t>
        <a:bodyPr/>
        <a:lstStyle/>
        <a:p>
          <a:r>
            <a:rPr lang="es-ES" dirty="0"/>
            <a:t>MySQL.</a:t>
          </a:r>
        </a:p>
      </dgm:t>
    </dgm:pt>
    <dgm:pt modelId="{B71BC430-15C2-487E-A62D-8CD7C28835EE}" type="parTrans" cxnId="{C0730928-1B5F-4450-A92F-C26A71DDD7FA}">
      <dgm:prSet/>
      <dgm:spPr/>
      <dgm:t>
        <a:bodyPr/>
        <a:lstStyle/>
        <a:p>
          <a:endParaRPr lang="es-ES"/>
        </a:p>
      </dgm:t>
    </dgm:pt>
    <dgm:pt modelId="{A5D51F20-3139-47EF-B251-6928CC770164}" type="sibTrans" cxnId="{C0730928-1B5F-4450-A92F-C26A71DDD7FA}">
      <dgm:prSet/>
      <dgm:spPr/>
      <dgm:t>
        <a:bodyPr/>
        <a:lstStyle/>
        <a:p>
          <a:endParaRPr lang="es-ES"/>
        </a:p>
      </dgm:t>
    </dgm:pt>
    <dgm:pt modelId="{C7026809-ECBC-453B-9688-1F82323B1164}">
      <dgm:prSet phldrT="[Texto]"/>
      <dgm:spPr/>
      <dgm:t>
        <a:bodyPr/>
        <a:lstStyle/>
        <a:p>
          <a:r>
            <a:rPr lang="es-ES" dirty="0"/>
            <a:t>PostgreSQL.</a:t>
          </a:r>
        </a:p>
      </dgm:t>
    </dgm:pt>
    <dgm:pt modelId="{34CFFB30-E73A-4ECB-87C1-ECC46021C5E0}" type="parTrans" cxnId="{080BD6CA-F66F-43A6-BF29-405BBE1DFD7E}">
      <dgm:prSet/>
      <dgm:spPr/>
      <dgm:t>
        <a:bodyPr/>
        <a:lstStyle/>
        <a:p>
          <a:endParaRPr lang="es-ES"/>
        </a:p>
      </dgm:t>
    </dgm:pt>
    <dgm:pt modelId="{2BF7EFEC-1BC4-4D7A-8742-9C89E081CB6D}" type="sibTrans" cxnId="{080BD6CA-F66F-43A6-BF29-405BBE1DFD7E}">
      <dgm:prSet/>
      <dgm:spPr/>
      <dgm:t>
        <a:bodyPr/>
        <a:lstStyle/>
        <a:p>
          <a:endParaRPr lang="es-ES"/>
        </a:p>
      </dgm:t>
    </dgm:pt>
    <dgm:pt modelId="{FA3B718D-85A9-4A2A-9D6B-BA6F06749F7E}">
      <dgm:prSet phldrT="[Texto]"/>
      <dgm:spPr/>
      <dgm:t>
        <a:bodyPr/>
        <a:lstStyle/>
        <a:p>
          <a:r>
            <a:rPr lang="es-ES" dirty="0"/>
            <a:t>Oracle.</a:t>
          </a:r>
        </a:p>
      </dgm:t>
    </dgm:pt>
    <dgm:pt modelId="{7CF11CCA-163D-4A19-92D7-197317F4747D}" type="parTrans" cxnId="{08871E22-69AF-4ECC-ACE5-3FA8FC5B8FD3}">
      <dgm:prSet/>
      <dgm:spPr/>
      <dgm:t>
        <a:bodyPr/>
        <a:lstStyle/>
        <a:p>
          <a:endParaRPr lang="es-ES"/>
        </a:p>
      </dgm:t>
    </dgm:pt>
    <dgm:pt modelId="{00580693-1083-475C-AFF6-A8D2E0244CF8}" type="sibTrans" cxnId="{08871E22-69AF-4ECC-ACE5-3FA8FC5B8FD3}">
      <dgm:prSet/>
      <dgm:spPr/>
      <dgm:t>
        <a:bodyPr/>
        <a:lstStyle/>
        <a:p>
          <a:endParaRPr lang="es-ES"/>
        </a:p>
      </dgm:t>
    </dgm:pt>
    <dgm:pt modelId="{E190435A-A3FC-4BD9-8B9A-D73A129E5DC6}">
      <dgm:prSet phldrT="[Texto]"/>
      <dgm:spPr/>
      <dgm:t>
        <a:bodyPr/>
        <a:lstStyle/>
        <a:p>
          <a:r>
            <a:rPr lang="es-ES" dirty="0" err="1"/>
            <a:t>MariaBD</a:t>
          </a:r>
          <a:r>
            <a:rPr lang="es-ES" dirty="0"/>
            <a:t>.</a:t>
          </a:r>
        </a:p>
      </dgm:t>
    </dgm:pt>
    <dgm:pt modelId="{CDE11095-4366-47C2-A03F-3D49B64314C1}" type="parTrans" cxnId="{9968B4A6-FF22-4099-A764-1DBD55C63347}">
      <dgm:prSet/>
      <dgm:spPr/>
      <dgm:t>
        <a:bodyPr/>
        <a:lstStyle/>
        <a:p>
          <a:endParaRPr lang="es-ES"/>
        </a:p>
      </dgm:t>
    </dgm:pt>
    <dgm:pt modelId="{1EDB839F-54F8-4E21-9A2C-B4B86DC12A48}" type="sibTrans" cxnId="{9968B4A6-FF22-4099-A764-1DBD55C63347}">
      <dgm:prSet/>
      <dgm:spPr/>
      <dgm:t>
        <a:bodyPr/>
        <a:lstStyle/>
        <a:p>
          <a:endParaRPr lang="es-ES"/>
        </a:p>
      </dgm:t>
    </dgm:pt>
    <dgm:pt modelId="{3A79E2B1-7C90-4488-8EFF-4338D33D31CD}" type="pres">
      <dgm:prSet presAssocID="{24840916-BCA7-49F1-B34A-2BA531D63B12}" presName="linear" presStyleCnt="0">
        <dgm:presLayoutVars>
          <dgm:dir/>
          <dgm:animLvl val="lvl"/>
          <dgm:resizeHandles val="exact"/>
        </dgm:presLayoutVars>
      </dgm:prSet>
      <dgm:spPr/>
    </dgm:pt>
    <dgm:pt modelId="{24B5128A-2F96-4DBA-B46D-9910AEFCD8E0}" type="pres">
      <dgm:prSet presAssocID="{3DAC0D1A-8028-4958-9D3E-82AD6D75F321}" presName="parentLin" presStyleCnt="0"/>
      <dgm:spPr/>
    </dgm:pt>
    <dgm:pt modelId="{8F5A6F08-0796-454A-BD75-71202DF0B385}" type="pres">
      <dgm:prSet presAssocID="{3DAC0D1A-8028-4958-9D3E-82AD6D75F321}" presName="parentLeftMargin" presStyleLbl="node1" presStyleIdx="0" presStyleCnt="5"/>
      <dgm:spPr/>
    </dgm:pt>
    <dgm:pt modelId="{060C722C-1748-474A-BE06-0C1FC9C6E0AF}" type="pres">
      <dgm:prSet presAssocID="{3DAC0D1A-8028-4958-9D3E-82AD6D75F32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9ED9650-D5AF-443B-8AAC-77D6176BAFE9}" type="pres">
      <dgm:prSet presAssocID="{3DAC0D1A-8028-4958-9D3E-82AD6D75F321}" presName="negativeSpace" presStyleCnt="0"/>
      <dgm:spPr/>
    </dgm:pt>
    <dgm:pt modelId="{5EFD2603-6048-4B6F-9D00-6F7EEA00AB95}" type="pres">
      <dgm:prSet presAssocID="{3DAC0D1A-8028-4958-9D3E-82AD6D75F321}" presName="childText" presStyleLbl="conFgAcc1" presStyleIdx="0" presStyleCnt="5">
        <dgm:presLayoutVars>
          <dgm:bulletEnabled val="1"/>
        </dgm:presLayoutVars>
      </dgm:prSet>
      <dgm:spPr/>
    </dgm:pt>
    <dgm:pt modelId="{7A6EC5C0-E9DC-4F54-8018-B8E631F07682}" type="pres">
      <dgm:prSet presAssocID="{4F93F9E5-CF81-460D-B972-C57B37A3BEDF}" presName="spaceBetweenRectangles" presStyleCnt="0"/>
      <dgm:spPr/>
    </dgm:pt>
    <dgm:pt modelId="{62C3E2BB-25B3-4C17-BA38-83001A9DB5CD}" type="pres">
      <dgm:prSet presAssocID="{665D2892-DA10-422A-A19F-4117FF6854C0}" presName="parentLin" presStyleCnt="0"/>
      <dgm:spPr/>
    </dgm:pt>
    <dgm:pt modelId="{12BF33E2-2175-4D40-B6F0-7CDFD936FDDF}" type="pres">
      <dgm:prSet presAssocID="{665D2892-DA10-422A-A19F-4117FF6854C0}" presName="parentLeftMargin" presStyleLbl="node1" presStyleIdx="0" presStyleCnt="5"/>
      <dgm:spPr/>
    </dgm:pt>
    <dgm:pt modelId="{1C4F9698-D4A4-4ECF-9C05-3EE10BA52250}" type="pres">
      <dgm:prSet presAssocID="{665D2892-DA10-422A-A19F-4117FF6854C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2103470-6F40-485B-A0E7-5E5B06182658}" type="pres">
      <dgm:prSet presAssocID="{665D2892-DA10-422A-A19F-4117FF6854C0}" presName="negativeSpace" presStyleCnt="0"/>
      <dgm:spPr/>
    </dgm:pt>
    <dgm:pt modelId="{DD9540CC-C184-4947-A8F6-F8A4AF5F59C8}" type="pres">
      <dgm:prSet presAssocID="{665D2892-DA10-422A-A19F-4117FF6854C0}" presName="childText" presStyleLbl="conFgAcc1" presStyleIdx="1" presStyleCnt="5">
        <dgm:presLayoutVars>
          <dgm:bulletEnabled val="1"/>
        </dgm:presLayoutVars>
      </dgm:prSet>
      <dgm:spPr/>
    </dgm:pt>
    <dgm:pt modelId="{96BFDA0D-FEA7-412B-BB84-BFE1AC4A380A}" type="pres">
      <dgm:prSet presAssocID="{14F70D4A-8372-415E-823F-E6602A02438D}" presName="spaceBetweenRectangles" presStyleCnt="0"/>
      <dgm:spPr/>
    </dgm:pt>
    <dgm:pt modelId="{5646E9BC-0067-46A0-8AC8-0594899FDC05}" type="pres">
      <dgm:prSet presAssocID="{A7B111DA-BFA6-49B1-8983-775356577795}" presName="parentLin" presStyleCnt="0"/>
      <dgm:spPr/>
    </dgm:pt>
    <dgm:pt modelId="{CEAE2649-6683-4B30-951C-845975612C18}" type="pres">
      <dgm:prSet presAssocID="{A7B111DA-BFA6-49B1-8983-775356577795}" presName="parentLeftMargin" presStyleLbl="node1" presStyleIdx="1" presStyleCnt="5"/>
      <dgm:spPr/>
    </dgm:pt>
    <dgm:pt modelId="{23536086-48D4-43D5-B1A4-ABE1B3948248}" type="pres">
      <dgm:prSet presAssocID="{A7B111DA-BFA6-49B1-8983-77535657779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BC2F437-CF65-46CB-B8CB-612547F13BDB}" type="pres">
      <dgm:prSet presAssocID="{A7B111DA-BFA6-49B1-8983-775356577795}" presName="negativeSpace" presStyleCnt="0"/>
      <dgm:spPr/>
    </dgm:pt>
    <dgm:pt modelId="{F16F9516-7668-4111-B724-7791032B5EB3}" type="pres">
      <dgm:prSet presAssocID="{A7B111DA-BFA6-49B1-8983-775356577795}" presName="childText" presStyleLbl="conFgAcc1" presStyleIdx="2" presStyleCnt="5">
        <dgm:presLayoutVars>
          <dgm:bulletEnabled val="1"/>
        </dgm:presLayoutVars>
      </dgm:prSet>
      <dgm:spPr/>
    </dgm:pt>
    <dgm:pt modelId="{379D609A-3F89-4521-AD87-EC2C6139868D}" type="pres">
      <dgm:prSet presAssocID="{8C5098B6-83F4-437D-8C94-1C605645F178}" presName="spaceBetweenRectangles" presStyleCnt="0"/>
      <dgm:spPr/>
    </dgm:pt>
    <dgm:pt modelId="{73AFCBE8-9788-452F-8B61-BF3E8F05616C}" type="pres">
      <dgm:prSet presAssocID="{B7515C55-4114-4814-918B-B339CEB111EB}" presName="parentLin" presStyleCnt="0"/>
      <dgm:spPr/>
    </dgm:pt>
    <dgm:pt modelId="{6B65B409-03D7-4932-8831-4286B96D81DC}" type="pres">
      <dgm:prSet presAssocID="{B7515C55-4114-4814-918B-B339CEB111EB}" presName="parentLeftMargin" presStyleLbl="node1" presStyleIdx="2" presStyleCnt="5"/>
      <dgm:spPr/>
    </dgm:pt>
    <dgm:pt modelId="{821E1334-68AA-4D86-8998-BB59DD9B450B}" type="pres">
      <dgm:prSet presAssocID="{B7515C55-4114-4814-918B-B339CEB111E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D6DAD30-7157-4C1F-9F0E-3EEDAEEC1748}" type="pres">
      <dgm:prSet presAssocID="{B7515C55-4114-4814-918B-B339CEB111EB}" presName="negativeSpace" presStyleCnt="0"/>
      <dgm:spPr/>
    </dgm:pt>
    <dgm:pt modelId="{9431678F-6401-4D7C-88C5-542A6D3D67CE}" type="pres">
      <dgm:prSet presAssocID="{B7515C55-4114-4814-918B-B339CEB111EB}" presName="childText" presStyleLbl="conFgAcc1" presStyleIdx="3" presStyleCnt="5">
        <dgm:presLayoutVars>
          <dgm:bulletEnabled val="1"/>
        </dgm:presLayoutVars>
      </dgm:prSet>
      <dgm:spPr/>
    </dgm:pt>
    <dgm:pt modelId="{B79C11B3-33A6-41C9-98B7-A2F73857EA10}" type="pres">
      <dgm:prSet presAssocID="{D9633061-78E9-41FC-96A2-8654C86DAEAA}" presName="spaceBetweenRectangles" presStyleCnt="0"/>
      <dgm:spPr/>
    </dgm:pt>
    <dgm:pt modelId="{33488C7F-B3A3-4672-96C0-E1F7CB733EC2}" type="pres">
      <dgm:prSet presAssocID="{DC55AA52-DC8F-4CC4-A409-C67EF9B8D164}" presName="parentLin" presStyleCnt="0"/>
      <dgm:spPr/>
    </dgm:pt>
    <dgm:pt modelId="{4E97310D-B321-4CBF-A5DB-DDB358449CF4}" type="pres">
      <dgm:prSet presAssocID="{DC55AA52-DC8F-4CC4-A409-C67EF9B8D164}" presName="parentLeftMargin" presStyleLbl="node1" presStyleIdx="3" presStyleCnt="5"/>
      <dgm:spPr/>
    </dgm:pt>
    <dgm:pt modelId="{EAEBEC11-CA45-46B1-ADCB-13E6A533F26A}" type="pres">
      <dgm:prSet presAssocID="{DC55AA52-DC8F-4CC4-A409-C67EF9B8D16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E7956BA-5DB4-4604-9D55-0674EB5EE0E6}" type="pres">
      <dgm:prSet presAssocID="{DC55AA52-DC8F-4CC4-A409-C67EF9B8D164}" presName="negativeSpace" presStyleCnt="0"/>
      <dgm:spPr/>
    </dgm:pt>
    <dgm:pt modelId="{8D66E462-AD6F-4521-BAC6-F429F737D937}" type="pres">
      <dgm:prSet presAssocID="{DC55AA52-DC8F-4CC4-A409-C67EF9B8D16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5702F07-D843-41D6-B39F-2D2314FB9798}" type="presOf" srcId="{E190435A-A3FC-4BD9-8B9A-D73A129E5DC6}" destId="{5EFD2603-6048-4B6F-9D00-6F7EEA00AB95}" srcOrd="0" destOrd="5" presId="urn:microsoft.com/office/officeart/2005/8/layout/list1"/>
    <dgm:cxn modelId="{BE249508-B10D-4964-A06F-B247E08FA57B}" srcId="{24840916-BCA7-49F1-B34A-2BA531D63B12}" destId="{DC55AA52-DC8F-4CC4-A409-C67EF9B8D164}" srcOrd="4" destOrd="0" parTransId="{6E22FA07-8D4D-4741-8B45-F3642387FAAE}" sibTransId="{6029EECA-13E0-4AEC-B90F-E19E0CC86D9C}"/>
    <dgm:cxn modelId="{2391A612-DC0D-46F0-8EC5-425CA0B03DFC}" srcId="{3DAC0D1A-8028-4958-9D3E-82AD6D75F321}" destId="{BA74DFC9-2B23-41C1-829A-FDD82F5552FB}" srcOrd="0" destOrd="0" parTransId="{B938DAFA-D980-49B2-9F8D-AB31C7556BC8}" sibTransId="{463813B3-C38D-4479-B987-7381FE4A5CD0}"/>
    <dgm:cxn modelId="{C2D1F914-2B9F-4471-8F8A-7444F14DF0B4}" type="presOf" srcId="{C7026809-ECBC-453B-9688-1F82323B1164}" destId="{5EFD2603-6048-4B6F-9D00-6F7EEA00AB95}" srcOrd="0" destOrd="2" presId="urn:microsoft.com/office/officeart/2005/8/layout/list1"/>
    <dgm:cxn modelId="{8991B31B-034F-45DF-AB61-5CC669388238}" type="presOf" srcId="{5EDFC133-3613-4DC0-ADE1-7DFF4DFCF94E}" destId="{5EFD2603-6048-4B6F-9D00-6F7EEA00AB95}" srcOrd="0" destOrd="1" presId="urn:microsoft.com/office/officeart/2005/8/layout/list1"/>
    <dgm:cxn modelId="{01C9391E-184F-4B56-A2AF-72376BE3B9E6}" srcId="{24840916-BCA7-49F1-B34A-2BA531D63B12}" destId="{B7515C55-4114-4814-918B-B339CEB111EB}" srcOrd="3" destOrd="0" parTransId="{D4DDAA4F-1B71-4CCC-97E8-3DAF4F1C3040}" sibTransId="{D9633061-78E9-41FC-96A2-8654C86DAEAA}"/>
    <dgm:cxn modelId="{547ED51E-45FA-4AB0-B9C9-C219B543B1DE}" srcId="{3DAC0D1A-8028-4958-9D3E-82AD6D75F321}" destId="{65298316-B04A-4684-AEF3-DE331E676503}" srcOrd="4" destOrd="0" parTransId="{1269DFB4-6F8C-4BE8-9766-F18AF4876AA9}" sibTransId="{FB9DD737-CADD-43C8-B925-001EA97BA47E}"/>
    <dgm:cxn modelId="{08871E22-69AF-4ECC-ACE5-3FA8FC5B8FD3}" srcId="{3DAC0D1A-8028-4958-9D3E-82AD6D75F321}" destId="{FA3B718D-85A9-4A2A-9D6B-BA6F06749F7E}" srcOrd="3" destOrd="0" parTransId="{7CF11CCA-163D-4A19-92D7-197317F4747D}" sibTransId="{00580693-1083-475C-AFF6-A8D2E0244CF8}"/>
    <dgm:cxn modelId="{C0730928-1B5F-4450-A92F-C26A71DDD7FA}" srcId="{3DAC0D1A-8028-4958-9D3E-82AD6D75F321}" destId="{5EDFC133-3613-4DC0-ADE1-7DFF4DFCF94E}" srcOrd="1" destOrd="0" parTransId="{B71BC430-15C2-487E-A62D-8CD7C28835EE}" sibTransId="{A5D51F20-3139-47EF-B251-6928CC770164}"/>
    <dgm:cxn modelId="{CE9FEC32-5B27-4951-A2CE-0C061F9ECDCD}" type="presOf" srcId="{3DAC0D1A-8028-4958-9D3E-82AD6D75F321}" destId="{8F5A6F08-0796-454A-BD75-71202DF0B385}" srcOrd="0" destOrd="0" presId="urn:microsoft.com/office/officeart/2005/8/layout/list1"/>
    <dgm:cxn modelId="{0039A63C-E4AF-433A-B865-70C98007FB2D}" type="presOf" srcId="{A7B111DA-BFA6-49B1-8983-775356577795}" destId="{23536086-48D4-43D5-B1A4-ABE1B3948248}" srcOrd="1" destOrd="0" presId="urn:microsoft.com/office/officeart/2005/8/layout/list1"/>
    <dgm:cxn modelId="{BAAD6844-9A4B-4731-85FC-AA1658AA1534}" type="presOf" srcId="{665D2892-DA10-422A-A19F-4117FF6854C0}" destId="{1C4F9698-D4A4-4ECF-9C05-3EE10BA52250}" srcOrd="1" destOrd="0" presId="urn:microsoft.com/office/officeart/2005/8/layout/list1"/>
    <dgm:cxn modelId="{333D0845-DE83-4289-A2B0-D3029A68A7E4}" srcId="{24840916-BCA7-49F1-B34A-2BA531D63B12}" destId="{665D2892-DA10-422A-A19F-4117FF6854C0}" srcOrd="1" destOrd="0" parTransId="{79F91EEF-F09C-4FC8-AFCC-F4C9792BD44B}" sibTransId="{14F70D4A-8372-415E-823F-E6602A02438D}"/>
    <dgm:cxn modelId="{10574A45-8B26-4253-AFFE-3044A29BD4D5}" type="presOf" srcId="{24840916-BCA7-49F1-B34A-2BA531D63B12}" destId="{3A79E2B1-7C90-4488-8EFF-4338D33D31CD}" srcOrd="0" destOrd="0" presId="urn:microsoft.com/office/officeart/2005/8/layout/list1"/>
    <dgm:cxn modelId="{DF9829A4-54DF-4333-B993-D879DAD95FED}" type="presOf" srcId="{BA74DFC9-2B23-41C1-829A-FDD82F5552FB}" destId="{5EFD2603-6048-4B6F-9D00-6F7EEA00AB95}" srcOrd="0" destOrd="0" presId="urn:microsoft.com/office/officeart/2005/8/layout/list1"/>
    <dgm:cxn modelId="{9968B4A6-FF22-4099-A764-1DBD55C63347}" srcId="{3DAC0D1A-8028-4958-9D3E-82AD6D75F321}" destId="{E190435A-A3FC-4BD9-8B9A-D73A129E5DC6}" srcOrd="5" destOrd="0" parTransId="{CDE11095-4366-47C2-A03F-3D49B64314C1}" sibTransId="{1EDB839F-54F8-4E21-9A2C-B4B86DC12A48}"/>
    <dgm:cxn modelId="{5366C8AD-F13C-4E1F-8F76-5A907AA7031C}" type="presOf" srcId="{FA3B718D-85A9-4A2A-9D6B-BA6F06749F7E}" destId="{5EFD2603-6048-4B6F-9D00-6F7EEA00AB95}" srcOrd="0" destOrd="3" presId="urn:microsoft.com/office/officeart/2005/8/layout/list1"/>
    <dgm:cxn modelId="{1250EDB7-EA3D-43F9-8E7C-7AC149B58E5A}" type="presOf" srcId="{DC55AA52-DC8F-4CC4-A409-C67EF9B8D164}" destId="{4E97310D-B321-4CBF-A5DB-DDB358449CF4}" srcOrd="0" destOrd="0" presId="urn:microsoft.com/office/officeart/2005/8/layout/list1"/>
    <dgm:cxn modelId="{BA030ACA-18C2-4BBF-860C-EC591AB7B89F}" type="presOf" srcId="{DC55AA52-DC8F-4CC4-A409-C67EF9B8D164}" destId="{EAEBEC11-CA45-46B1-ADCB-13E6A533F26A}" srcOrd="1" destOrd="0" presId="urn:microsoft.com/office/officeart/2005/8/layout/list1"/>
    <dgm:cxn modelId="{F7FA7ACA-6314-4B3A-A5E5-B22326F1A39C}" type="presOf" srcId="{665D2892-DA10-422A-A19F-4117FF6854C0}" destId="{12BF33E2-2175-4D40-B6F0-7CDFD936FDDF}" srcOrd="0" destOrd="0" presId="urn:microsoft.com/office/officeart/2005/8/layout/list1"/>
    <dgm:cxn modelId="{080BD6CA-F66F-43A6-BF29-405BBE1DFD7E}" srcId="{3DAC0D1A-8028-4958-9D3E-82AD6D75F321}" destId="{C7026809-ECBC-453B-9688-1F82323B1164}" srcOrd="2" destOrd="0" parTransId="{34CFFB30-E73A-4ECB-87C1-ECC46021C5E0}" sibTransId="{2BF7EFEC-1BC4-4D7A-8742-9C89E081CB6D}"/>
    <dgm:cxn modelId="{058225D8-0E2F-47B3-AB8B-3E5819D59502}" type="presOf" srcId="{3DAC0D1A-8028-4958-9D3E-82AD6D75F321}" destId="{060C722C-1748-474A-BE06-0C1FC9C6E0AF}" srcOrd="1" destOrd="0" presId="urn:microsoft.com/office/officeart/2005/8/layout/list1"/>
    <dgm:cxn modelId="{88CC20E3-A087-4077-AD01-5AE79EAD8098}" srcId="{24840916-BCA7-49F1-B34A-2BA531D63B12}" destId="{3DAC0D1A-8028-4958-9D3E-82AD6D75F321}" srcOrd="0" destOrd="0" parTransId="{5D0C57EC-8AED-443A-B6B6-8F18C55B3DE5}" sibTransId="{4F93F9E5-CF81-460D-B972-C57B37A3BEDF}"/>
    <dgm:cxn modelId="{211D3DE3-12AD-4CC7-A208-B8FF7CEA0C61}" srcId="{24840916-BCA7-49F1-B34A-2BA531D63B12}" destId="{A7B111DA-BFA6-49B1-8983-775356577795}" srcOrd="2" destOrd="0" parTransId="{382044DE-ACE1-4FE0-910D-E6AEEF589DCD}" sibTransId="{8C5098B6-83F4-437D-8C94-1C605645F178}"/>
    <dgm:cxn modelId="{A87EDBE4-59A0-408E-B832-253A307C8718}" type="presOf" srcId="{65298316-B04A-4684-AEF3-DE331E676503}" destId="{5EFD2603-6048-4B6F-9D00-6F7EEA00AB95}" srcOrd="0" destOrd="4" presId="urn:microsoft.com/office/officeart/2005/8/layout/list1"/>
    <dgm:cxn modelId="{6041ADE7-F1D4-4408-A470-B384596ACE2E}" type="presOf" srcId="{B7515C55-4114-4814-918B-B339CEB111EB}" destId="{6B65B409-03D7-4932-8831-4286B96D81DC}" srcOrd="0" destOrd="0" presId="urn:microsoft.com/office/officeart/2005/8/layout/list1"/>
    <dgm:cxn modelId="{C2DFA6F6-AA4C-4742-988B-028F289BA395}" type="presOf" srcId="{B7515C55-4114-4814-918B-B339CEB111EB}" destId="{821E1334-68AA-4D86-8998-BB59DD9B450B}" srcOrd="1" destOrd="0" presId="urn:microsoft.com/office/officeart/2005/8/layout/list1"/>
    <dgm:cxn modelId="{965EBBFD-3F88-4511-BFAA-0352569F741F}" type="presOf" srcId="{A7B111DA-BFA6-49B1-8983-775356577795}" destId="{CEAE2649-6683-4B30-951C-845975612C18}" srcOrd="0" destOrd="0" presId="urn:microsoft.com/office/officeart/2005/8/layout/list1"/>
    <dgm:cxn modelId="{880C2913-8D63-4E64-9C92-C177F7CEEE2F}" type="presParOf" srcId="{3A79E2B1-7C90-4488-8EFF-4338D33D31CD}" destId="{24B5128A-2F96-4DBA-B46D-9910AEFCD8E0}" srcOrd="0" destOrd="0" presId="urn:microsoft.com/office/officeart/2005/8/layout/list1"/>
    <dgm:cxn modelId="{6E3CF805-158D-4A99-AAB1-EC2E58C68525}" type="presParOf" srcId="{24B5128A-2F96-4DBA-B46D-9910AEFCD8E0}" destId="{8F5A6F08-0796-454A-BD75-71202DF0B385}" srcOrd="0" destOrd="0" presId="urn:microsoft.com/office/officeart/2005/8/layout/list1"/>
    <dgm:cxn modelId="{D6CFAA1F-237D-4C7C-B951-4CEFE2A89D59}" type="presParOf" srcId="{24B5128A-2F96-4DBA-B46D-9910AEFCD8E0}" destId="{060C722C-1748-474A-BE06-0C1FC9C6E0AF}" srcOrd="1" destOrd="0" presId="urn:microsoft.com/office/officeart/2005/8/layout/list1"/>
    <dgm:cxn modelId="{5EB242F5-86FC-4A9C-8ABC-9514F818CC88}" type="presParOf" srcId="{3A79E2B1-7C90-4488-8EFF-4338D33D31CD}" destId="{E9ED9650-D5AF-443B-8AAC-77D6176BAFE9}" srcOrd="1" destOrd="0" presId="urn:microsoft.com/office/officeart/2005/8/layout/list1"/>
    <dgm:cxn modelId="{C45EC24E-6986-473D-B293-CBD1071BA8BF}" type="presParOf" srcId="{3A79E2B1-7C90-4488-8EFF-4338D33D31CD}" destId="{5EFD2603-6048-4B6F-9D00-6F7EEA00AB95}" srcOrd="2" destOrd="0" presId="urn:microsoft.com/office/officeart/2005/8/layout/list1"/>
    <dgm:cxn modelId="{092AD874-EC04-4BCB-8242-81715AA99696}" type="presParOf" srcId="{3A79E2B1-7C90-4488-8EFF-4338D33D31CD}" destId="{7A6EC5C0-E9DC-4F54-8018-B8E631F07682}" srcOrd="3" destOrd="0" presId="urn:microsoft.com/office/officeart/2005/8/layout/list1"/>
    <dgm:cxn modelId="{7C549D52-2623-485A-9379-1B9F2500F37F}" type="presParOf" srcId="{3A79E2B1-7C90-4488-8EFF-4338D33D31CD}" destId="{62C3E2BB-25B3-4C17-BA38-83001A9DB5CD}" srcOrd="4" destOrd="0" presId="urn:microsoft.com/office/officeart/2005/8/layout/list1"/>
    <dgm:cxn modelId="{90AB26D7-0A54-4F73-A5FF-DB07CE892256}" type="presParOf" srcId="{62C3E2BB-25B3-4C17-BA38-83001A9DB5CD}" destId="{12BF33E2-2175-4D40-B6F0-7CDFD936FDDF}" srcOrd="0" destOrd="0" presId="urn:microsoft.com/office/officeart/2005/8/layout/list1"/>
    <dgm:cxn modelId="{30B30AF9-EA9C-4BAF-9D14-A442746EE555}" type="presParOf" srcId="{62C3E2BB-25B3-4C17-BA38-83001A9DB5CD}" destId="{1C4F9698-D4A4-4ECF-9C05-3EE10BA52250}" srcOrd="1" destOrd="0" presId="urn:microsoft.com/office/officeart/2005/8/layout/list1"/>
    <dgm:cxn modelId="{BC18E70B-9B94-463C-9582-21342F1D70EA}" type="presParOf" srcId="{3A79E2B1-7C90-4488-8EFF-4338D33D31CD}" destId="{72103470-6F40-485B-A0E7-5E5B06182658}" srcOrd="5" destOrd="0" presId="urn:microsoft.com/office/officeart/2005/8/layout/list1"/>
    <dgm:cxn modelId="{B57599E5-4F7F-4D34-91F4-2583F203C1CA}" type="presParOf" srcId="{3A79E2B1-7C90-4488-8EFF-4338D33D31CD}" destId="{DD9540CC-C184-4947-A8F6-F8A4AF5F59C8}" srcOrd="6" destOrd="0" presId="urn:microsoft.com/office/officeart/2005/8/layout/list1"/>
    <dgm:cxn modelId="{723AF1EE-515A-4D62-A4FB-7D96CF45736D}" type="presParOf" srcId="{3A79E2B1-7C90-4488-8EFF-4338D33D31CD}" destId="{96BFDA0D-FEA7-412B-BB84-BFE1AC4A380A}" srcOrd="7" destOrd="0" presId="urn:microsoft.com/office/officeart/2005/8/layout/list1"/>
    <dgm:cxn modelId="{6C626CE9-1683-4523-88B5-F99D77E38495}" type="presParOf" srcId="{3A79E2B1-7C90-4488-8EFF-4338D33D31CD}" destId="{5646E9BC-0067-46A0-8AC8-0594899FDC05}" srcOrd="8" destOrd="0" presId="urn:microsoft.com/office/officeart/2005/8/layout/list1"/>
    <dgm:cxn modelId="{945B207B-8944-484F-8B9E-23D4AED10D84}" type="presParOf" srcId="{5646E9BC-0067-46A0-8AC8-0594899FDC05}" destId="{CEAE2649-6683-4B30-951C-845975612C18}" srcOrd="0" destOrd="0" presId="urn:microsoft.com/office/officeart/2005/8/layout/list1"/>
    <dgm:cxn modelId="{3E21BCDF-2B6E-454B-A085-9E28024B735B}" type="presParOf" srcId="{5646E9BC-0067-46A0-8AC8-0594899FDC05}" destId="{23536086-48D4-43D5-B1A4-ABE1B3948248}" srcOrd="1" destOrd="0" presId="urn:microsoft.com/office/officeart/2005/8/layout/list1"/>
    <dgm:cxn modelId="{D91EF60B-0C26-434D-8C0E-60A64D79AC21}" type="presParOf" srcId="{3A79E2B1-7C90-4488-8EFF-4338D33D31CD}" destId="{2BC2F437-CF65-46CB-B8CB-612547F13BDB}" srcOrd="9" destOrd="0" presId="urn:microsoft.com/office/officeart/2005/8/layout/list1"/>
    <dgm:cxn modelId="{CE99293F-86CD-4F22-BF63-B9EE2E05CC39}" type="presParOf" srcId="{3A79E2B1-7C90-4488-8EFF-4338D33D31CD}" destId="{F16F9516-7668-4111-B724-7791032B5EB3}" srcOrd="10" destOrd="0" presId="urn:microsoft.com/office/officeart/2005/8/layout/list1"/>
    <dgm:cxn modelId="{9304C9E9-3771-4C56-9D68-C79FCB361C25}" type="presParOf" srcId="{3A79E2B1-7C90-4488-8EFF-4338D33D31CD}" destId="{379D609A-3F89-4521-AD87-EC2C6139868D}" srcOrd="11" destOrd="0" presId="urn:microsoft.com/office/officeart/2005/8/layout/list1"/>
    <dgm:cxn modelId="{D7C21B5D-642A-499E-8338-393DA24111BE}" type="presParOf" srcId="{3A79E2B1-7C90-4488-8EFF-4338D33D31CD}" destId="{73AFCBE8-9788-452F-8B61-BF3E8F05616C}" srcOrd="12" destOrd="0" presId="urn:microsoft.com/office/officeart/2005/8/layout/list1"/>
    <dgm:cxn modelId="{0520B041-A96F-4DFF-8E05-EE5EB79D028F}" type="presParOf" srcId="{73AFCBE8-9788-452F-8B61-BF3E8F05616C}" destId="{6B65B409-03D7-4932-8831-4286B96D81DC}" srcOrd="0" destOrd="0" presId="urn:microsoft.com/office/officeart/2005/8/layout/list1"/>
    <dgm:cxn modelId="{45E8394F-1C89-4230-95A9-C7AB459C6E33}" type="presParOf" srcId="{73AFCBE8-9788-452F-8B61-BF3E8F05616C}" destId="{821E1334-68AA-4D86-8998-BB59DD9B450B}" srcOrd="1" destOrd="0" presId="urn:microsoft.com/office/officeart/2005/8/layout/list1"/>
    <dgm:cxn modelId="{0B7C9182-4886-4F03-BCAD-BE1D788C2C15}" type="presParOf" srcId="{3A79E2B1-7C90-4488-8EFF-4338D33D31CD}" destId="{4D6DAD30-7157-4C1F-9F0E-3EEDAEEC1748}" srcOrd="13" destOrd="0" presId="urn:microsoft.com/office/officeart/2005/8/layout/list1"/>
    <dgm:cxn modelId="{C4A17FCC-54F4-4F43-95E9-C7D4328409E3}" type="presParOf" srcId="{3A79E2B1-7C90-4488-8EFF-4338D33D31CD}" destId="{9431678F-6401-4D7C-88C5-542A6D3D67CE}" srcOrd="14" destOrd="0" presId="urn:microsoft.com/office/officeart/2005/8/layout/list1"/>
    <dgm:cxn modelId="{7C943258-AD63-4404-9213-8202F25B3598}" type="presParOf" srcId="{3A79E2B1-7C90-4488-8EFF-4338D33D31CD}" destId="{B79C11B3-33A6-41C9-98B7-A2F73857EA10}" srcOrd="15" destOrd="0" presId="urn:microsoft.com/office/officeart/2005/8/layout/list1"/>
    <dgm:cxn modelId="{807794CD-EB73-4595-A455-ACD660767134}" type="presParOf" srcId="{3A79E2B1-7C90-4488-8EFF-4338D33D31CD}" destId="{33488C7F-B3A3-4672-96C0-E1F7CB733EC2}" srcOrd="16" destOrd="0" presId="urn:microsoft.com/office/officeart/2005/8/layout/list1"/>
    <dgm:cxn modelId="{01733163-85FC-4DCE-BF75-695CD548F7AC}" type="presParOf" srcId="{33488C7F-B3A3-4672-96C0-E1F7CB733EC2}" destId="{4E97310D-B321-4CBF-A5DB-DDB358449CF4}" srcOrd="0" destOrd="0" presId="urn:microsoft.com/office/officeart/2005/8/layout/list1"/>
    <dgm:cxn modelId="{D3FEEC0B-C504-4832-8412-EF9441665DA4}" type="presParOf" srcId="{33488C7F-B3A3-4672-96C0-E1F7CB733EC2}" destId="{EAEBEC11-CA45-46B1-ADCB-13E6A533F26A}" srcOrd="1" destOrd="0" presId="urn:microsoft.com/office/officeart/2005/8/layout/list1"/>
    <dgm:cxn modelId="{BEA759D9-33DB-41D3-8793-E24962A3F7B4}" type="presParOf" srcId="{3A79E2B1-7C90-4488-8EFF-4338D33D31CD}" destId="{DE7956BA-5DB4-4604-9D55-0674EB5EE0E6}" srcOrd="17" destOrd="0" presId="urn:microsoft.com/office/officeart/2005/8/layout/list1"/>
    <dgm:cxn modelId="{7C757D0B-ACA3-4E09-8064-B54D907F2F2D}" type="presParOf" srcId="{3A79E2B1-7C90-4488-8EFF-4338D33D31CD}" destId="{8D66E462-AD6F-4521-BAC6-F429F737D93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4840916-BCA7-49F1-B34A-2BA531D63B1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DAC0D1A-8028-4958-9D3E-82AD6D75F321}">
      <dgm:prSet phldrT="[Texto]"/>
      <dgm:spPr/>
      <dgm:t>
        <a:bodyPr/>
        <a:lstStyle/>
        <a:p>
          <a:r>
            <a:rPr lang="es-ES" dirty="0"/>
            <a:t>Ejecuta códigos.</a:t>
          </a:r>
        </a:p>
      </dgm:t>
    </dgm:pt>
    <dgm:pt modelId="{5D0C57EC-8AED-443A-B6B6-8F18C55B3DE5}" type="parTrans" cxnId="{88CC20E3-A087-4077-AD01-5AE79EAD8098}">
      <dgm:prSet/>
      <dgm:spPr/>
      <dgm:t>
        <a:bodyPr/>
        <a:lstStyle/>
        <a:p>
          <a:endParaRPr lang="es-ES"/>
        </a:p>
      </dgm:t>
    </dgm:pt>
    <dgm:pt modelId="{4F93F9E5-CF81-460D-B972-C57B37A3BEDF}" type="sibTrans" cxnId="{88CC20E3-A087-4077-AD01-5AE79EAD8098}">
      <dgm:prSet/>
      <dgm:spPr/>
      <dgm:t>
        <a:bodyPr/>
        <a:lstStyle/>
        <a:p>
          <a:endParaRPr lang="es-ES"/>
        </a:p>
      </dgm:t>
    </dgm:pt>
    <dgm:pt modelId="{22747C91-263D-41C3-8E0F-CD501E100D37}">
      <dgm:prSet phldrT="[Texto]"/>
      <dgm:spPr/>
      <dgm:t>
        <a:bodyPr/>
        <a:lstStyle/>
        <a:p>
          <a:r>
            <a:rPr lang="es-ES" dirty="0"/>
            <a:t>Solo se paga en la ejecución del código.</a:t>
          </a:r>
        </a:p>
      </dgm:t>
    </dgm:pt>
    <dgm:pt modelId="{DDF859E5-DC19-4B9E-8B57-CD31F2037D89}" type="parTrans" cxnId="{47DA3AA2-FF79-4831-9F92-E0956D35062E}">
      <dgm:prSet/>
      <dgm:spPr/>
      <dgm:t>
        <a:bodyPr/>
        <a:lstStyle/>
        <a:p>
          <a:endParaRPr lang="es-ES"/>
        </a:p>
      </dgm:t>
    </dgm:pt>
    <dgm:pt modelId="{85DF2F95-8E36-4855-A876-85CDB2D6D5BB}" type="sibTrans" cxnId="{47DA3AA2-FF79-4831-9F92-E0956D35062E}">
      <dgm:prSet/>
      <dgm:spPr/>
      <dgm:t>
        <a:bodyPr/>
        <a:lstStyle/>
        <a:p>
          <a:endParaRPr lang="es-ES"/>
        </a:p>
      </dgm:t>
    </dgm:pt>
    <dgm:pt modelId="{8E2BEA88-0EAC-4E77-8DB8-7AA40C676F6E}">
      <dgm:prSet phldrT="[Texto]"/>
      <dgm:spPr/>
      <dgm:t>
        <a:bodyPr/>
        <a:lstStyle/>
        <a:p>
          <a:r>
            <a:rPr lang="es-ES" dirty="0"/>
            <a:t>Forma de pago:</a:t>
          </a:r>
        </a:p>
      </dgm:t>
    </dgm:pt>
    <dgm:pt modelId="{ABC0DAD5-9BF4-410E-B383-BD6E8E2B8E08}" type="parTrans" cxnId="{340BACFB-EEDA-48ED-9BEB-7EDDF95204DF}">
      <dgm:prSet/>
      <dgm:spPr/>
      <dgm:t>
        <a:bodyPr/>
        <a:lstStyle/>
        <a:p>
          <a:endParaRPr lang="es-ES"/>
        </a:p>
      </dgm:t>
    </dgm:pt>
    <dgm:pt modelId="{D03D9FE3-AB9B-4866-B4E5-0BE13E50CE9A}" type="sibTrans" cxnId="{340BACFB-EEDA-48ED-9BEB-7EDDF95204DF}">
      <dgm:prSet/>
      <dgm:spPr/>
      <dgm:t>
        <a:bodyPr/>
        <a:lstStyle/>
        <a:p>
          <a:endParaRPr lang="es-ES"/>
        </a:p>
      </dgm:t>
    </dgm:pt>
    <dgm:pt modelId="{29F1E746-65D9-477A-AEB1-654BD6BC46BE}">
      <dgm:prSet phldrT="[Texto]"/>
      <dgm:spPr/>
      <dgm:t>
        <a:bodyPr/>
        <a:lstStyle/>
        <a:p>
          <a:r>
            <a:rPr lang="es-ES" dirty="0"/>
            <a:t>Solicitudes.</a:t>
          </a:r>
        </a:p>
      </dgm:t>
    </dgm:pt>
    <dgm:pt modelId="{D4401C34-DC90-4EC4-94FA-4BDAB43BD7EF}" type="parTrans" cxnId="{E5EA4C9A-6AF6-41B1-A8A5-6975A7E053D1}">
      <dgm:prSet/>
      <dgm:spPr/>
    </dgm:pt>
    <dgm:pt modelId="{152A8D34-4FDF-44CF-A0CA-08545D1BF83C}" type="sibTrans" cxnId="{E5EA4C9A-6AF6-41B1-A8A5-6975A7E053D1}">
      <dgm:prSet/>
      <dgm:spPr/>
    </dgm:pt>
    <dgm:pt modelId="{77B91D7E-8A4A-45C2-AC21-66CE4AB7FE5F}">
      <dgm:prSet phldrT="[Texto]"/>
      <dgm:spPr/>
      <dgm:t>
        <a:bodyPr/>
        <a:lstStyle/>
        <a:p>
          <a:r>
            <a:rPr lang="es-ES" dirty="0"/>
            <a:t>Duración.</a:t>
          </a:r>
        </a:p>
      </dgm:t>
    </dgm:pt>
    <dgm:pt modelId="{13FF9978-9EB0-4D26-BADA-543303BD5996}" type="parTrans" cxnId="{7A6DC462-CC04-4BC9-BB57-D19667B79EC3}">
      <dgm:prSet/>
      <dgm:spPr/>
    </dgm:pt>
    <dgm:pt modelId="{ACC7AEE6-9443-4D8B-B9EC-67D7B36FB655}" type="sibTrans" cxnId="{7A6DC462-CC04-4BC9-BB57-D19667B79EC3}">
      <dgm:prSet/>
      <dgm:spPr/>
    </dgm:pt>
    <dgm:pt modelId="{D60F638A-9EED-4401-B0E5-A494BD1B2CBE}">
      <dgm:prSet phldrT="[Texto]"/>
      <dgm:spPr/>
      <dgm:t>
        <a:bodyPr/>
        <a:lstStyle/>
        <a:p>
          <a:r>
            <a:rPr lang="es-ES" dirty="0"/>
            <a:t>Cargos adicionales.</a:t>
          </a:r>
        </a:p>
      </dgm:t>
    </dgm:pt>
    <dgm:pt modelId="{FFD1D5E7-B405-43F8-BA28-89051814F0AD}" type="parTrans" cxnId="{147F5309-C20A-4044-9636-1D8C9E1A4093}">
      <dgm:prSet/>
      <dgm:spPr/>
    </dgm:pt>
    <dgm:pt modelId="{D404598B-47CE-465C-A579-D71B05298E64}" type="sibTrans" cxnId="{147F5309-C20A-4044-9636-1D8C9E1A4093}">
      <dgm:prSet/>
      <dgm:spPr/>
    </dgm:pt>
    <dgm:pt modelId="{3A79E2B1-7C90-4488-8EFF-4338D33D31CD}" type="pres">
      <dgm:prSet presAssocID="{24840916-BCA7-49F1-B34A-2BA531D63B12}" presName="linear" presStyleCnt="0">
        <dgm:presLayoutVars>
          <dgm:dir/>
          <dgm:animLvl val="lvl"/>
          <dgm:resizeHandles val="exact"/>
        </dgm:presLayoutVars>
      </dgm:prSet>
      <dgm:spPr/>
    </dgm:pt>
    <dgm:pt modelId="{24B5128A-2F96-4DBA-B46D-9910AEFCD8E0}" type="pres">
      <dgm:prSet presAssocID="{3DAC0D1A-8028-4958-9D3E-82AD6D75F321}" presName="parentLin" presStyleCnt="0"/>
      <dgm:spPr/>
    </dgm:pt>
    <dgm:pt modelId="{8F5A6F08-0796-454A-BD75-71202DF0B385}" type="pres">
      <dgm:prSet presAssocID="{3DAC0D1A-8028-4958-9D3E-82AD6D75F321}" presName="parentLeftMargin" presStyleLbl="node1" presStyleIdx="0" presStyleCnt="3"/>
      <dgm:spPr/>
    </dgm:pt>
    <dgm:pt modelId="{060C722C-1748-474A-BE06-0C1FC9C6E0AF}" type="pres">
      <dgm:prSet presAssocID="{3DAC0D1A-8028-4958-9D3E-82AD6D75F32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ED9650-D5AF-443B-8AAC-77D6176BAFE9}" type="pres">
      <dgm:prSet presAssocID="{3DAC0D1A-8028-4958-9D3E-82AD6D75F321}" presName="negativeSpace" presStyleCnt="0"/>
      <dgm:spPr/>
    </dgm:pt>
    <dgm:pt modelId="{5EFD2603-6048-4B6F-9D00-6F7EEA00AB95}" type="pres">
      <dgm:prSet presAssocID="{3DAC0D1A-8028-4958-9D3E-82AD6D75F321}" presName="childText" presStyleLbl="conFgAcc1" presStyleIdx="0" presStyleCnt="3">
        <dgm:presLayoutVars>
          <dgm:bulletEnabled val="1"/>
        </dgm:presLayoutVars>
      </dgm:prSet>
      <dgm:spPr/>
    </dgm:pt>
    <dgm:pt modelId="{03163D9E-DF06-4FF6-80E5-E08974E489C5}" type="pres">
      <dgm:prSet presAssocID="{4F93F9E5-CF81-460D-B972-C57B37A3BEDF}" presName="spaceBetweenRectangles" presStyleCnt="0"/>
      <dgm:spPr/>
    </dgm:pt>
    <dgm:pt modelId="{97073C3C-F6AE-40C5-ACBF-B12C135F83DB}" type="pres">
      <dgm:prSet presAssocID="{22747C91-263D-41C3-8E0F-CD501E100D37}" presName="parentLin" presStyleCnt="0"/>
      <dgm:spPr/>
    </dgm:pt>
    <dgm:pt modelId="{0581714F-D280-4FD2-BC73-71D117C0DDD9}" type="pres">
      <dgm:prSet presAssocID="{22747C91-263D-41C3-8E0F-CD501E100D37}" presName="parentLeftMargin" presStyleLbl="node1" presStyleIdx="0" presStyleCnt="3"/>
      <dgm:spPr/>
    </dgm:pt>
    <dgm:pt modelId="{E15E4E4E-5785-4FDA-A93F-9CC902FA5E5F}" type="pres">
      <dgm:prSet presAssocID="{22747C91-263D-41C3-8E0F-CD501E100D3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09EB2FB-0C35-402B-B779-F38C43A3241B}" type="pres">
      <dgm:prSet presAssocID="{22747C91-263D-41C3-8E0F-CD501E100D37}" presName="negativeSpace" presStyleCnt="0"/>
      <dgm:spPr/>
    </dgm:pt>
    <dgm:pt modelId="{DD0B8ACB-AD85-4340-BD5A-E5AF88BA3E51}" type="pres">
      <dgm:prSet presAssocID="{22747C91-263D-41C3-8E0F-CD501E100D37}" presName="childText" presStyleLbl="conFgAcc1" presStyleIdx="1" presStyleCnt="3">
        <dgm:presLayoutVars>
          <dgm:bulletEnabled val="1"/>
        </dgm:presLayoutVars>
      </dgm:prSet>
      <dgm:spPr/>
    </dgm:pt>
    <dgm:pt modelId="{5433C555-6381-46DC-A914-17EBAEA7BF4F}" type="pres">
      <dgm:prSet presAssocID="{85DF2F95-8E36-4855-A876-85CDB2D6D5BB}" presName="spaceBetweenRectangles" presStyleCnt="0"/>
      <dgm:spPr/>
    </dgm:pt>
    <dgm:pt modelId="{5727E2A4-56D9-4E43-949D-25D3598E6468}" type="pres">
      <dgm:prSet presAssocID="{8E2BEA88-0EAC-4E77-8DB8-7AA40C676F6E}" presName="parentLin" presStyleCnt="0"/>
      <dgm:spPr/>
    </dgm:pt>
    <dgm:pt modelId="{C0376055-6982-4BCE-B40D-4E3D3200F9C3}" type="pres">
      <dgm:prSet presAssocID="{8E2BEA88-0EAC-4E77-8DB8-7AA40C676F6E}" presName="parentLeftMargin" presStyleLbl="node1" presStyleIdx="1" presStyleCnt="3"/>
      <dgm:spPr/>
    </dgm:pt>
    <dgm:pt modelId="{BF29DD68-C3E2-4C4D-BF5F-EC57507DECB8}" type="pres">
      <dgm:prSet presAssocID="{8E2BEA88-0EAC-4E77-8DB8-7AA40C676F6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3E7A2DA-9956-463F-803B-90ECCFC4C4F4}" type="pres">
      <dgm:prSet presAssocID="{8E2BEA88-0EAC-4E77-8DB8-7AA40C676F6E}" presName="negativeSpace" presStyleCnt="0"/>
      <dgm:spPr/>
    </dgm:pt>
    <dgm:pt modelId="{768CF2D5-AB9A-49DF-9A75-7880EC584207}" type="pres">
      <dgm:prSet presAssocID="{8E2BEA88-0EAC-4E77-8DB8-7AA40C676F6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47F5309-C20A-4044-9636-1D8C9E1A4093}" srcId="{8E2BEA88-0EAC-4E77-8DB8-7AA40C676F6E}" destId="{D60F638A-9EED-4401-B0E5-A494BD1B2CBE}" srcOrd="2" destOrd="0" parTransId="{FFD1D5E7-B405-43F8-BA28-89051814F0AD}" sibTransId="{D404598B-47CE-465C-A579-D71B05298E64}"/>
    <dgm:cxn modelId="{CE9FEC32-5B27-4951-A2CE-0C061F9ECDCD}" type="presOf" srcId="{3DAC0D1A-8028-4958-9D3E-82AD6D75F321}" destId="{8F5A6F08-0796-454A-BD75-71202DF0B385}" srcOrd="0" destOrd="0" presId="urn:microsoft.com/office/officeart/2005/8/layout/list1"/>
    <dgm:cxn modelId="{C7969836-1A98-4DBF-B9B4-9ED4F4ED7031}" type="presOf" srcId="{77B91D7E-8A4A-45C2-AC21-66CE4AB7FE5F}" destId="{768CF2D5-AB9A-49DF-9A75-7880EC584207}" srcOrd="0" destOrd="1" presId="urn:microsoft.com/office/officeart/2005/8/layout/list1"/>
    <dgm:cxn modelId="{50D1315C-B49B-4764-B37D-B8A520BFA35C}" type="presOf" srcId="{D60F638A-9EED-4401-B0E5-A494BD1B2CBE}" destId="{768CF2D5-AB9A-49DF-9A75-7880EC584207}" srcOrd="0" destOrd="2" presId="urn:microsoft.com/office/officeart/2005/8/layout/list1"/>
    <dgm:cxn modelId="{7A6DC462-CC04-4BC9-BB57-D19667B79EC3}" srcId="{8E2BEA88-0EAC-4E77-8DB8-7AA40C676F6E}" destId="{77B91D7E-8A4A-45C2-AC21-66CE4AB7FE5F}" srcOrd="1" destOrd="0" parTransId="{13FF9978-9EB0-4D26-BADA-543303BD5996}" sibTransId="{ACC7AEE6-9443-4D8B-B9EC-67D7B36FB655}"/>
    <dgm:cxn modelId="{A2993163-148F-4CB5-A25D-1CA52AC2E9FD}" type="presOf" srcId="{22747C91-263D-41C3-8E0F-CD501E100D37}" destId="{E15E4E4E-5785-4FDA-A93F-9CC902FA5E5F}" srcOrd="1" destOrd="0" presId="urn:microsoft.com/office/officeart/2005/8/layout/list1"/>
    <dgm:cxn modelId="{10574A45-8B26-4253-AFFE-3044A29BD4D5}" type="presOf" srcId="{24840916-BCA7-49F1-B34A-2BA531D63B12}" destId="{3A79E2B1-7C90-4488-8EFF-4338D33D31CD}" srcOrd="0" destOrd="0" presId="urn:microsoft.com/office/officeart/2005/8/layout/list1"/>
    <dgm:cxn modelId="{A335C147-510C-42BF-9474-871A6ABCDE14}" type="presOf" srcId="{8E2BEA88-0EAC-4E77-8DB8-7AA40C676F6E}" destId="{BF29DD68-C3E2-4C4D-BF5F-EC57507DECB8}" srcOrd="1" destOrd="0" presId="urn:microsoft.com/office/officeart/2005/8/layout/list1"/>
    <dgm:cxn modelId="{B1EC6C83-90A0-4017-A98E-01EDDCD3733D}" type="presOf" srcId="{8E2BEA88-0EAC-4E77-8DB8-7AA40C676F6E}" destId="{C0376055-6982-4BCE-B40D-4E3D3200F9C3}" srcOrd="0" destOrd="0" presId="urn:microsoft.com/office/officeart/2005/8/layout/list1"/>
    <dgm:cxn modelId="{E5EA4C9A-6AF6-41B1-A8A5-6975A7E053D1}" srcId="{8E2BEA88-0EAC-4E77-8DB8-7AA40C676F6E}" destId="{29F1E746-65D9-477A-AEB1-654BD6BC46BE}" srcOrd="0" destOrd="0" parTransId="{D4401C34-DC90-4EC4-94FA-4BDAB43BD7EF}" sibTransId="{152A8D34-4FDF-44CF-A0CA-08545D1BF83C}"/>
    <dgm:cxn modelId="{47DA3AA2-FF79-4831-9F92-E0956D35062E}" srcId="{24840916-BCA7-49F1-B34A-2BA531D63B12}" destId="{22747C91-263D-41C3-8E0F-CD501E100D37}" srcOrd="1" destOrd="0" parTransId="{DDF859E5-DC19-4B9E-8B57-CD31F2037D89}" sibTransId="{85DF2F95-8E36-4855-A876-85CDB2D6D5BB}"/>
    <dgm:cxn modelId="{CB9E47CB-A69E-4955-8705-ADCC84DC341B}" type="presOf" srcId="{29F1E746-65D9-477A-AEB1-654BD6BC46BE}" destId="{768CF2D5-AB9A-49DF-9A75-7880EC584207}" srcOrd="0" destOrd="0" presId="urn:microsoft.com/office/officeart/2005/8/layout/list1"/>
    <dgm:cxn modelId="{058225D8-0E2F-47B3-AB8B-3E5819D59502}" type="presOf" srcId="{3DAC0D1A-8028-4958-9D3E-82AD6D75F321}" destId="{060C722C-1748-474A-BE06-0C1FC9C6E0AF}" srcOrd="1" destOrd="0" presId="urn:microsoft.com/office/officeart/2005/8/layout/list1"/>
    <dgm:cxn modelId="{88CC20E3-A087-4077-AD01-5AE79EAD8098}" srcId="{24840916-BCA7-49F1-B34A-2BA531D63B12}" destId="{3DAC0D1A-8028-4958-9D3E-82AD6D75F321}" srcOrd="0" destOrd="0" parTransId="{5D0C57EC-8AED-443A-B6B6-8F18C55B3DE5}" sibTransId="{4F93F9E5-CF81-460D-B972-C57B37A3BEDF}"/>
    <dgm:cxn modelId="{40CE53E6-99D5-4ED0-9605-0895122A8F79}" type="presOf" srcId="{22747C91-263D-41C3-8E0F-CD501E100D37}" destId="{0581714F-D280-4FD2-BC73-71D117C0DDD9}" srcOrd="0" destOrd="0" presId="urn:microsoft.com/office/officeart/2005/8/layout/list1"/>
    <dgm:cxn modelId="{340BACFB-EEDA-48ED-9BEB-7EDDF95204DF}" srcId="{24840916-BCA7-49F1-B34A-2BA531D63B12}" destId="{8E2BEA88-0EAC-4E77-8DB8-7AA40C676F6E}" srcOrd="2" destOrd="0" parTransId="{ABC0DAD5-9BF4-410E-B383-BD6E8E2B8E08}" sibTransId="{D03D9FE3-AB9B-4866-B4E5-0BE13E50CE9A}"/>
    <dgm:cxn modelId="{880C2913-8D63-4E64-9C92-C177F7CEEE2F}" type="presParOf" srcId="{3A79E2B1-7C90-4488-8EFF-4338D33D31CD}" destId="{24B5128A-2F96-4DBA-B46D-9910AEFCD8E0}" srcOrd="0" destOrd="0" presId="urn:microsoft.com/office/officeart/2005/8/layout/list1"/>
    <dgm:cxn modelId="{6E3CF805-158D-4A99-AAB1-EC2E58C68525}" type="presParOf" srcId="{24B5128A-2F96-4DBA-B46D-9910AEFCD8E0}" destId="{8F5A6F08-0796-454A-BD75-71202DF0B385}" srcOrd="0" destOrd="0" presId="urn:microsoft.com/office/officeart/2005/8/layout/list1"/>
    <dgm:cxn modelId="{D6CFAA1F-237D-4C7C-B951-4CEFE2A89D59}" type="presParOf" srcId="{24B5128A-2F96-4DBA-B46D-9910AEFCD8E0}" destId="{060C722C-1748-474A-BE06-0C1FC9C6E0AF}" srcOrd="1" destOrd="0" presId="urn:microsoft.com/office/officeart/2005/8/layout/list1"/>
    <dgm:cxn modelId="{5EB242F5-86FC-4A9C-8ABC-9514F818CC88}" type="presParOf" srcId="{3A79E2B1-7C90-4488-8EFF-4338D33D31CD}" destId="{E9ED9650-D5AF-443B-8AAC-77D6176BAFE9}" srcOrd="1" destOrd="0" presId="urn:microsoft.com/office/officeart/2005/8/layout/list1"/>
    <dgm:cxn modelId="{C45EC24E-6986-473D-B293-CBD1071BA8BF}" type="presParOf" srcId="{3A79E2B1-7C90-4488-8EFF-4338D33D31CD}" destId="{5EFD2603-6048-4B6F-9D00-6F7EEA00AB95}" srcOrd="2" destOrd="0" presId="urn:microsoft.com/office/officeart/2005/8/layout/list1"/>
    <dgm:cxn modelId="{740E2F9E-B933-4B6E-A6DC-02C6D200A1C6}" type="presParOf" srcId="{3A79E2B1-7C90-4488-8EFF-4338D33D31CD}" destId="{03163D9E-DF06-4FF6-80E5-E08974E489C5}" srcOrd="3" destOrd="0" presId="urn:microsoft.com/office/officeart/2005/8/layout/list1"/>
    <dgm:cxn modelId="{1352AF0C-B6D8-4709-A89C-916136773106}" type="presParOf" srcId="{3A79E2B1-7C90-4488-8EFF-4338D33D31CD}" destId="{97073C3C-F6AE-40C5-ACBF-B12C135F83DB}" srcOrd="4" destOrd="0" presId="urn:microsoft.com/office/officeart/2005/8/layout/list1"/>
    <dgm:cxn modelId="{1508C8B7-F03B-4BD4-9FE0-586D5B6A445E}" type="presParOf" srcId="{97073C3C-F6AE-40C5-ACBF-B12C135F83DB}" destId="{0581714F-D280-4FD2-BC73-71D117C0DDD9}" srcOrd="0" destOrd="0" presId="urn:microsoft.com/office/officeart/2005/8/layout/list1"/>
    <dgm:cxn modelId="{E4770001-1A28-43CD-B073-A459686AD51D}" type="presParOf" srcId="{97073C3C-F6AE-40C5-ACBF-B12C135F83DB}" destId="{E15E4E4E-5785-4FDA-A93F-9CC902FA5E5F}" srcOrd="1" destOrd="0" presId="urn:microsoft.com/office/officeart/2005/8/layout/list1"/>
    <dgm:cxn modelId="{8792F7AE-D993-4527-BCEC-C84B71F01590}" type="presParOf" srcId="{3A79E2B1-7C90-4488-8EFF-4338D33D31CD}" destId="{909EB2FB-0C35-402B-B779-F38C43A3241B}" srcOrd="5" destOrd="0" presId="urn:microsoft.com/office/officeart/2005/8/layout/list1"/>
    <dgm:cxn modelId="{D140E5CB-63EB-4A7E-8257-C88D6EE26C31}" type="presParOf" srcId="{3A79E2B1-7C90-4488-8EFF-4338D33D31CD}" destId="{DD0B8ACB-AD85-4340-BD5A-E5AF88BA3E51}" srcOrd="6" destOrd="0" presId="urn:microsoft.com/office/officeart/2005/8/layout/list1"/>
    <dgm:cxn modelId="{CF578425-603E-447A-AFFC-C99BCE7AEF01}" type="presParOf" srcId="{3A79E2B1-7C90-4488-8EFF-4338D33D31CD}" destId="{5433C555-6381-46DC-A914-17EBAEA7BF4F}" srcOrd="7" destOrd="0" presId="urn:microsoft.com/office/officeart/2005/8/layout/list1"/>
    <dgm:cxn modelId="{363F2471-CDCC-49EE-9218-E8D2D66A8285}" type="presParOf" srcId="{3A79E2B1-7C90-4488-8EFF-4338D33D31CD}" destId="{5727E2A4-56D9-4E43-949D-25D3598E6468}" srcOrd="8" destOrd="0" presId="urn:microsoft.com/office/officeart/2005/8/layout/list1"/>
    <dgm:cxn modelId="{CE8918A2-4081-4E80-BEAB-B8DE3F178FE5}" type="presParOf" srcId="{5727E2A4-56D9-4E43-949D-25D3598E6468}" destId="{C0376055-6982-4BCE-B40D-4E3D3200F9C3}" srcOrd="0" destOrd="0" presId="urn:microsoft.com/office/officeart/2005/8/layout/list1"/>
    <dgm:cxn modelId="{EBA5FFF7-EFA3-476B-A7C3-F47C677E6090}" type="presParOf" srcId="{5727E2A4-56D9-4E43-949D-25D3598E6468}" destId="{BF29DD68-C3E2-4C4D-BF5F-EC57507DECB8}" srcOrd="1" destOrd="0" presId="urn:microsoft.com/office/officeart/2005/8/layout/list1"/>
    <dgm:cxn modelId="{13524A72-04E3-433F-8206-9ADBBBD0D48A}" type="presParOf" srcId="{3A79E2B1-7C90-4488-8EFF-4338D33D31CD}" destId="{53E7A2DA-9956-463F-803B-90ECCFC4C4F4}" srcOrd="9" destOrd="0" presId="urn:microsoft.com/office/officeart/2005/8/layout/list1"/>
    <dgm:cxn modelId="{C6652509-207A-4E62-8C41-677227DFB04A}" type="presParOf" srcId="{3A79E2B1-7C90-4488-8EFF-4338D33D31CD}" destId="{768CF2D5-AB9A-49DF-9A75-7880EC58420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4840916-BCA7-49F1-B34A-2BA531D63B1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DAC0D1A-8028-4958-9D3E-82AD6D75F321}">
      <dgm:prSet phldrT="[Texto]"/>
      <dgm:spPr/>
      <dgm:t>
        <a:bodyPr/>
        <a:lstStyle/>
        <a:p>
          <a:r>
            <a:rPr lang="es-ES" dirty="0"/>
            <a:t>Recursos aislados en la nube.</a:t>
          </a:r>
        </a:p>
      </dgm:t>
    </dgm:pt>
    <dgm:pt modelId="{5D0C57EC-8AED-443A-B6B6-8F18C55B3DE5}" type="parTrans" cxnId="{88CC20E3-A087-4077-AD01-5AE79EAD8098}">
      <dgm:prSet/>
      <dgm:spPr/>
      <dgm:t>
        <a:bodyPr/>
        <a:lstStyle/>
        <a:p>
          <a:endParaRPr lang="es-ES"/>
        </a:p>
      </dgm:t>
    </dgm:pt>
    <dgm:pt modelId="{4F93F9E5-CF81-460D-B972-C57B37A3BEDF}" type="sibTrans" cxnId="{88CC20E3-A087-4077-AD01-5AE79EAD8098}">
      <dgm:prSet/>
      <dgm:spPr/>
      <dgm:t>
        <a:bodyPr/>
        <a:lstStyle/>
        <a:p>
          <a:endParaRPr lang="es-ES"/>
        </a:p>
      </dgm:t>
    </dgm:pt>
    <dgm:pt modelId="{CC0BD863-FACA-4B41-AB65-042DB3B7BE86}">
      <dgm:prSet phldrT="[Texto]"/>
      <dgm:spPr/>
      <dgm:t>
        <a:bodyPr/>
        <a:lstStyle/>
        <a:p>
          <a:r>
            <a:rPr lang="es-ES" b="0" i="0" u="none" dirty="0"/>
            <a:t>Aspectos del entorno de red virtual.</a:t>
          </a:r>
          <a:endParaRPr lang="es-ES" dirty="0"/>
        </a:p>
      </dgm:t>
    </dgm:pt>
    <dgm:pt modelId="{E4FC5000-D652-40F7-A9CB-877292CEB541}" type="parTrans" cxnId="{5EFE5A3A-2F73-4119-A9D0-9953C3957678}">
      <dgm:prSet/>
      <dgm:spPr/>
      <dgm:t>
        <a:bodyPr/>
        <a:lstStyle/>
        <a:p>
          <a:endParaRPr lang="es-ES"/>
        </a:p>
      </dgm:t>
    </dgm:pt>
    <dgm:pt modelId="{232C5436-B948-476F-94F9-CFEFDBED3F0A}" type="sibTrans" cxnId="{5EFE5A3A-2F73-4119-A9D0-9953C3957678}">
      <dgm:prSet/>
      <dgm:spPr/>
      <dgm:t>
        <a:bodyPr/>
        <a:lstStyle/>
        <a:p>
          <a:endParaRPr lang="es-ES"/>
        </a:p>
      </dgm:t>
    </dgm:pt>
    <dgm:pt modelId="{105CDE9C-8F2C-469D-9897-33ED97B29FF6}">
      <dgm:prSet phldrT="[Texto]"/>
      <dgm:spPr/>
      <dgm:t>
        <a:bodyPr/>
        <a:lstStyle/>
        <a:p>
          <a:r>
            <a:rPr lang="es-ES" b="0" i="0" u="none" dirty="0"/>
            <a:t>Fácil configuración de red.</a:t>
          </a:r>
          <a:endParaRPr lang="es-ES" dirty="0"/>
        </a:p>
      </dgm:t>
    </dgm:pt>
    <dgm:pt modelId="{F3F99354-6BE5-4E95-BB95-BA37F04EC109}" type="parTrans" cxnId="{25967CAD-A898-40BC-8E89-D07A38FFDCF4}">
      <dgm:prSet/>
      <dgm:spPr/>
      <dgm:t>
        <a:bodyPr/>
        <a:lstStyle/>
        <a:p>
          <a:endParaRPr lang="es-ES"/>
        </a:p>
      </dgm:t>
    </dgm:pt>
    <dgm:pt modelId="{6FBD5AA4-E14D-4682-9F94-385D866C1C91}" type="sibTrans" cxnId="{25967CAD-A898-40BC-8E89-D07A38FFDCF4}">
      <dgm:prSet/>
      <dgm:spPr/>
      <dgm:t>
        <a:bodyPr/>
        <a:lstStyle/>
        <a:p>
          <a:endParaRPr lang="es-ES"/>
        </a:p>
      </dgm:t>
    </dgm:pt>
    <dgm:pt modelId="{B6E69530-65B1-4B96-B886-F7F0CBFD6373}">
      <dgm:prSet phldrT="[Texto]"/>
      <dgm:spPr/>
      <dgm:t>
        <a:bodyPr/>
        <a:lstStyle/>
        <a:p>
          <a:r>
            <a:rPr lang="es-ES" dirty="0"/>
            <a:t>Tarifas:</a:t>
          </a:r>
        </a:p>
      </dgm:t>
    </dgm:pt>
    <dgm:pt modelId="{126435D2-CF7D-4CB2-8CA0-A26356EEBD78}" type="parTrans" cxnId="{DB9A053E-4120-470C-9186-48C0603F2192}">
      <dgm:prSet/>
      <dgm:spPr/>
      <dgm:t>
        <a:bodyPr/>
        <a:lstStyle/>
        <a:p>
          <a:endParaRPr lang="es-ES"/>
        </a:p>
      </dgm:t>
    </dgm:pt>
    <dgm:pt modelId="{83FA434A-A970-4A88-A933-8D11670FFA2F}" type="sibTrans" cxnId="{DB9A053E-4120-470C-9186-48C0603F2192}">
      <dgm:prSet/>
      <dgm:spPr/>
      <dgm:t>
        <a:bodyPr/>
        <a:lstStyle/>
        <a:p>
          <a:endParaRPr lang="es-ES"/>
        </a:p>
      </dgm:t>
    </dgm:pt>
    <dgm:pt modelId="{78315099-8107-4905-9D83-F020AD2E2236}">
      <dgm:prSet phldrT="[Texto]"/>
      <dgm:spPr/>
      <dgm:t>
        <a:bodyPr/>
        <a:lstStyle/>
        <a:p>
          <a:r>
            <a:rPr lang="es-ES" dirty="0"/>
            <a:t>Conexiones de VPN administradas por AWS.</a:t>
          </a:r>
        </a:p>
      </dgm:t>
    </dgm:pt>
    <dgm:pt modelId="{C0004275-132B-4968-AB09-B399A698843F}" type="parTrans" cxnId="{976A1764-87F2-4B34-9109-44D2BE25DC06}">
      <dgm:prSet/>
      <dgm:spPr/>
      <dgm:t>
        <a:bodyPr/>
        <a:lstStyle/>
        <a:p>
          <a:endParaRPr lang="es-ES"/>
        </a:p>
      </dgm:t>
    </dgm:pt>
    <dgm:pt modelId="{49EF13A4-C241-4E9B-B197-BE5BC5D8288F}" type="sibTrans" cxnId="{976A1764-87F2-4B34-9109-44D2BE25DC06}">
      <dgm:prSet/>
      <dgm:spPr/>
      <dgm:t>
        <a:bodyPr/>
        <a:lstStyle/>
        <a:p>
          <a:endParaRPr lang="es-ES"/>
        </a:p>
      </dgm:t>
    </dgm:pt>
    <dgm:pt modelId="{0C547CA5-6506-4C8D-A666-570DB8BDD6D7}">
      <dgm:prSet phldrT="[Texto]"/>
      <dgm:spPr/>
      <dgm:t>
        <a:bodyPr/>
        <a:lstStyle/>
        <a:p>
          <a:r>
            <a:rPr lang="es-ES" dirty="0"/>
            <a:t>AWS </a:t>
          </a:r>
          <a:r>
            <a:rPr lang="es-ES" dirty="0" err="1"/>
            <a:t>PrivateLink</a:t>
          </a:r>
          <a:r>
            <a:rPr lang="es-ES" dirty="0"/>
            <a:t>.</a:t>
          </a:r>
        </a:p>
      </dgm:t>
    </dgm:pt>
    <dgm:pt modelId="{2ADEB103-E579-4792-9F09-306849F79E06}" type="parTrans" cxnId="{231183C8-E4AD-4DD9-A4AE-533E3A0BB1C7}">
      <dgm:prSet/>
      <dgm:spPr/>
      <dgm:t>
        <a:bodyPr/>
        <a:lstStyle/>
        <a:p>
          <a:endParaRPr lang="es-ES"/>
        </a:p>
      </dgm:t>
    </dgm:pt>
    <dgm:pt modelId="{3611FD29-EA19-443B-9B7F-B246D37DDC7D}" type="sibTrans" cxnId="{231183C8-E4AD-4DD9-A4AE-533E3A0BB1C7}">
      <dgm:prSet/>
      <dgm:spPr/>
      <dgm:t>
        <a:bodyPr/>
        <a:lstStyle/>
        <a:p>
          <a:endParaRPr lang="es-ES"/>
        </a:p>
      </dgm:t>
    </dgm:pt>
    <dgm:pt modelId="{535F92D3-4072-4BAC-A1CA-7F1DA202170F}">
      <dgm:prSet phldrT="[Texto]"/>
      <dgm:spPr/>
      <dgm:t>
        <a:bodyPr/>
        <a:lstStyle/>
        <a:p>
          <a:r>
            <a:rPr lang="es-ES" dirty="0"/>
            <a:t>Gateway de NAT.</a:t>
          </a:r>
        </a:p>
      </dgm:t>
    </dgm:pt>
    <dgm:pt modelId="{14D69492-5C21-4424-A7F6-81A2BF124419}" type="parTrans" cxnId="{1E465D5A-86D1-4094-B331-1783DFD71F0F}">
      <dgm:prSet/>
      <dgm:spPr/>
      <dgm:t>
        <a:bodyPr/>
        <a:lstStyle/>
        <a:p>
          <a:endParaRPr lang="es-ES"/>
        </a:p>
      </dgm:t>
    </dgm:pt>
    <dgm:pt modelId="{6815621F-62F3-4C72-8750-F95B20C1C42D}" type="sibTrans" cxnId="{1E465D5A-86D1-4094-B331-1783DFD71F0F}">
      <dgm:prSet/>
      <dgm:spPr/>
      <dgm:t>
        <a:bodyPr/>
        <a:lstStyle/>
        <a:p>
          <a:endParaRPr lang="es-ES"/>
        </a:p>
      </dgm:t>
    </dgm:pt>
    <dgm:pt modelId="{3A79E2B1-7C90-4488-8EFF-4338D33D31CD}" type="pres">
      <dgm:prSet presAssocID="{24840916-BCA7-49F1-B34A-2BA531D63B12}" presName="linear" presStyleCnt="0">
        <dgm:presLayoutVars>
          <dgm:dir/>
          <dgm:animLvl val="lvl"/>
          <dgm:resizeHandles val="exact"/>
        </dgm:presLayoutVars>
      </dgm:prSet>
      <dgm:spPr/>
    </dgm:pt>
    <dgm:pt modelId="{24B5128A-2F96-4DBA-B46D-9910AEFCD8E0}" type="pres">
      <dgm:prSet presAssocID="{3DAC0D1A-8028-4958-9D3E-82AD6D75F321}" presName="parentLin" presStyleCnt="0"/>
      <dgm:spPr/>
    </dgm:pt>
    <dgm:pt modelId="{8F5A6F08-0796-454A-BD75-71202DF0B385}" type="pres">
      <dgm:prSet presAssocID="{3DAC0D1A-8028-4958-9D3E-82AD6D75F321}" presName="parentLeftMargin" presStyleLbl="node1" presStyleIdx="0" presStyleCnt="4"/>
      <dgm:spPr/>
    </dgm:pt>
    <dgm:pt modelId="{060C722C-1748-474A-BE06-0C1FC9C6E0AF}" type="pres">
      <dgm:prSet presAssocID="{3DAC0D1A-8028-4958-9D3E-82AD6D75F32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9ED9650-D5AF-443B-8AAC-77D6176BAFE9}" type="pres">
      <dgm:prSet presAssocID="{3DAC0D1A-8028-4958-9D3E-82AD6D75F321}" presName="negativeSpace" presStyleCnt="0"/>
      <dgm:spPr/>
    </dgm:pt>
    <dgm:pt modelId="{5EFD2603-6048-4B6F-9D00-6F7EEA00AB95}" type="pres">
      <dgm:prSet presAssocID="{3DAC0D1A-8028-4958-9D3E-82AD6D75F321}" presName="childText" presStyleLbl="conFgAcc1" presStyleIdx="0" presStyleCnt="4">
        <dgm:presLayoutVars>
          <dgm:bulletEnabled val="1"/>
        </dgm:presLayoutVars>
      </dgm:prSet>
      <dgm:spPr/>
    </dgm:pt>
    <dgm:pt modelId="{0F880FF0-9D53-4C63-B9ED-F00E2A518FA5}" type="pres">
      <dgm:prSet presAssocID="{4F93F9E5-CF81-460D-B972-C57B37A3BEDF}" presName="spaceBetweenRectangles" presStyleCnt="0"/>
      <dgm:spPr/>
    </dgm:pt>
    <dgm:pt modelId="{9BA3789B-1126-4A27-8B48-D2D40B1083AD}" type="pres">
      <dgm:prSet presAssocID="{CC0BD863-FACA-4B41-AB65-042DB3B7BE86}" presName="parentLin" presStyleCnt="0"/>
      <dgm:spPr/>
    </dgm:pt>
    <dgm:pt modelId="{136D643A-5F00-4B90-A275-42D4561FBEF5}" type="pres">
      <dgm:prSet presAssocID="{CC0BD863-FACA-4B41-AB65-042DB3B7BE86}" presName="parentLeftMargin" presStyleLbl="node1" presStyleIdx="0" presStyleCnt="4"/>
      <dgm:spPr/>
    </dgm:pt>
    <dgm:pt modelId="{64753CC6-985E-468C-A207-0374B4EE0CD7}" type="pres">
      <dgm:prSet presAssocID="{CC0BD863-FACA-4B41-AB65-042DB3B7BE8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7CB4926-7EE2-4D7F-B92C-3E133A427F65}" type="pres">
      <dgm:prSet presAssocID="{CC0BD863-FACA-4B41-AB65-042DB3B7BE86}" presName="negativeSpace" presStyleCnt="0"/>
      <dgm:spPr/>
    </dgm:pt>
    <dgm:pt modelId="{640ADB23-EE5F-4866-9520-9ADBC5E61255}" type="pres">
      <dgm:prSet presAssocID="{CC0BD863-FACA-4B41-AB65-042DB3B7BE86}" presName="childText" presStyleLbl="conFgAcc1" presStyleIdx="1" presStyleCnt="4">
        <dgm:presLayoutVars>
          <dgm:bulletEnabled val="1"/>
        </dgm:presLayoutVars>
      </dgm:prSet>
      <dgm:spPr/>
    </dgm:pt>
    <dgm:pt modelId="{4779AF2A-164C-460C-A570-A811821E3AAC}" type="pres">
      <dgm:prSet presAssocID="{232C5436-B948-476F-94F9-CFEFDBED3F0A}" presName="spaceBetweenRectangles" presStyleCnt="0"/>
      <dgm:spPr/>
    </dgm:pt>
    <dgm:pt modelId="{F58B142E-E924-479B-A3EB-CC8A3C99280B}" type="pres">
      <dgm:prSet presAssocID="{105CDE9C-8F2C-469D-9897-33ED97B29FF6}" presName="parentLin" presStyleCnt="0"/>
      <dgm:spPr/>
    </dgm:pt>
    <dgm:pt modelId="{09E4B341-4335-466D-88FB-16BD9730779E}" type="pres">
      <dgm:prSet presAssocID="{105CDE9C-8F2C-469D-9897-33ED97B29FF6}" presName="parentLeftMargin" presStyleLbl="node1" presStyleIdx="1" presStyleCnt="4"/>
      <dgm:spPr/>
    </dgm:pt>
    <dgm:pt modelId="{3C64FC56-4816-4F5C-B199-6DDA81B71D17}" type="pres">
      <dgm:prSet presAssocID="{105CDE9C-8F2C-469D-9897-33ED97B29FF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D1C0E58-D72B-4AF4-B54A-CDD2860354EC}" type="pres">
      <dgm:prSet presAssocID="{105CDE9C-8F2C-469D-9897-33ED97B29FF6}" presName="negativeSpace" presStyleCnt="0"/>
      <dgm:spPr/>
    </dgm:pt>
    <dgm:pt modelId="{C4A74C6A-2542-4508-8785-000DB3288406}" type="pres">
      <dgm:prSet presAssocID="{105CDE9C-8F2C-469D-9897-33ED97B29FF6}" presName="childText" presStyleLbl="conFgAcc1" presStyleIdx="2" presStyleCnt="4">
        <dgm:presLayoutVars>
          <dgm:bulletEnabled val="1"/>
        </dgm:presLayoutVars>
      </dgm:prSet>
      <dgm:spPr/>
    </dgm:pt>
    <dgm:pt modelId="{E11D753C-B611-4614-83FC-1879C8402D02}" type="pres">
      <dgm:prSet presAssocID="{6FBD5AA4-E14D-4682-9F94-385D866C1C91}" presName="spaceBetweenRectangles" presStyleCnt="0"/>
      <dgm:spPr/>
    </dgm:pt>
    <dgm:pt modelId="{181C32EA-CB46-458D-A8CB-44631B81601E}" type="pres">
      <dgm:prSet presAssocID="{B6E69530-65B1-4B96-B886-F7F0CBFD6373}" presName="parentLin" presStyleCnt="0"/>
      <dgm:spPr/>
    </dgm:pt>
    <dgm:pt modelId="{9E2B0C8D-ED9D-44F5-BE3C-9E3DBBB90D9D}" type="pres">
      <dgm:prSet presAssocID="{B6E69530-65B1-4B96-B886-F7F0CBFD6373}" presName="parentLeftMargin" presStyleLbl="node1" presStyleIdx="2" presStyleCnt="4"/>
      <dgm:spPr/>
    </dgm:pt>
    <dgm:pt modelId="{6DB7127F-B7D8-4694-9E60-7EFE06E4A991}" type="pres">
      <dgm:prSet presAssocID="{B6E69530-65B1-4B96-B886-F7F0CBFD637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7FBF5A1-BAA3-4503-92D1-F09B18BE51AF}" type="pres">
      <dgm:prSet presAssocID="{B6E69530-65B1-4B96-B886-F7F0CBFD6373}" presName="negativeSpace" presStyleCnt="0"/>
      <dgm:spPr/>
    </dgm:pt>
    <dgm:pt modelId="{DBA625F5-FB85-4209-B5A7-EB7CF9DE95B5}" type="pres">
      <dgm:prSet presAssocID="{B6E69530-65B1-4B96-B886-F7F0CBFD637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ACB7922-18B7-4EA4-A4F4-7DE740FE325B}" type="presOf" srcId="{B6E69530-65B1-4B96-B886-F7F0CBFD6373}" destId="{9E2B0C8D-ED9D-44F5-BE3C-9E3DBBB90D9D}" srcOrd="0" destOrd="0" presId="urn:microsoft.com/office/officeart/2005/8/layout/list1"/>
    <dgm:cxn modelId="{CE9FEC32-5B27-4951-A2CE-0C061F9ECDCD}" type="presOf" srcId="{3DAC0D1A-8028-4958-9D3E-82AD6D75F321}" destId="{8F5A6F08-0796-454A-BD75-71202DF0B385}" srcOrd="0" destOrd="0" presId="urn:microsoft.com/office/officeart/2005/8/layout/list1"/>
    <dgm:cxn modelId="{5EFE5A3A-2F73-4119-A9D0-9953C3957678}" srcId="{24840916-BCA7-49F1-B34A-2BA531D63B12}" destId="{CC0BD863-FACA-4B41-AB65-042DB3B7BE86}" srcOrd="1" destOrd="0" parTransId="{E4FC5000-D652-40F7-A9CB-877292CEB541}" sibTransId="{232C5436-B948-476F-94F9-CFEFDBED3F0A}"/>
    <dgm:cxn modelId="{DB9A053E-4120-470C-9186-48C0603F2192}" srcId="{24840916-BCA7-49F1-B34A-2BA531D63B12}" destId="{B6E69530-65B1-4B96-B886-F7F0CBFD6373}" srcOrd="3" destOrd="0" parTransId="{126435D2-CF7D-4CB2-8CA0-A26356EEBD78}" sibTransId="{83FA434A-A970-4A88-A933-8D11670FFA2F}"/>
    <dgm:cxn modelId="{6DCFAC63-15A3-4C1F-8CBE-FB46964E3428}" type="presOf" srcId="{105CDE9C-8F2C-469D-9897-33ED97B29FF6}" destId="{09E4B341-4335-466D-88FB-16BD9730779E}" srcOrd="0" destOrd="0" presId="urn:microsoft.com/office/officeart/2005/8/layout/list1"/>
    <dgm:cxn modelId="{976A1764-87F2-4B34-9109-44D2BE25DC06}" srcId="{B6E69530-65B1-4B96-B886-F7F0CBFD6373}" destId="{78315099-8107-4905-9D83-F020AD2E2236}" srcOrd="0" destOrd="0" parTransId="{C0004275-132B-4968-AB09-B399A698843F}" sibTransId="{49EF13A4-C241-4E9B-B197-BE5BC5D8288F}"/>
    <dgm:cxn modelId="{10574A45-8B26-4253-AFFE-3044A29BD4D5}" type="presOf" srcId="{24840916-BCA7-49F1-B34A-2BA531D63B12}" destId="{3A79E2B1-7C90-4488-8EFF-4338D33D31CD}" srcOrd="0" destOrd="0" presId="urn:microsoft.com/office/officeart/2005/8/layout/list1"/>
    <dgm:cxn modelId="{51AA094A-F07F-4658-8038-6730D167B5F8}" type="presOf" srcId="{CC0BD863-FACA-4B41-AB65-042DB3B7BE86}" destId="{136D643A-5F00-4B90-A275-42D4561FBEF5}" srcOrd="0" destOrd="0" presId="urn:microsoft.com/office/officeart/2005/8/layout/list1"/>
    <dgm:cxn modelId="{1E465D5A-86D1-4094-B331-1783DFD71F0F}" srcId="{B6E69530-65B1-4B96-B886-F7F0CBFD6373}" destId="{535F92D3-4072-4BAC-A1CA-7F1DA202170F}" srcOrd="2" destOrd="0" parTransId="{14D69492-5C21-4424-A7F6-81A2BF124419}" sibTransId="{6815621F-62F3-4C72-8750-F95B20C1C42D}"/>
    <dgm:cxn modelId="{9204407E-0958-4E7B-B906-D629B4486C34}" type="presOf" srcId="{0C547CA5-6506-4C8D-A666-570DB8BDD6D7}" destId="{DBA625F5-FB85-4209-B5A7-EB7CF9DE95B5}" srcOrd="0" destOrd="1" presId="urn:microsoft.com/office/officeart/2005/8/layout/list1"/>
    <dgm:cxn modelId="{68D4B589-F219-4952-912E-38F104034A7D}" type="presOf" srcId="{78315099-8107-4905-9D83-F020AD2E2236}" destId="{DBA625F5-FB85-4209-B5A7-EB7CF9DE95B5}" srcOrd="0" destOrd="0" presId="urn:microsoft.com/office/officeart/2005/8/layout/list1"/>
    <dgm:cxn modelId="{567C0097-1BE9-4B3C-9DF0-2FCF216CFCA6}" type="presOf" srcId="{CC0BD863-FACA-4B41-AB65-042DB3B7BE86}" destId="{64753CC6-985E-468C-A207-0374B4EE0CD7}" srcOrd="1" destOrd="0" presId="urn:microsoft.com/office/officeart/2005/8/layout/list1"/>
    <dgm:cxn modelId="{53C92CA9-4214-46FA-8818-BD712A3BB42C}" type="presOf" srcId="{B6E69530-65B1-4B96-B886-F7F0CBFD6373}" destId="{6DB7127F-B7D8-4694-9E60-7EFE06E4A991}" srcOrd="1" destOrd="0" presId="urn:microsoft.com/office/officeart/2005/8/layout/list1"/>
    <dgm:cxn modelId="{25967CAD-A898-40BC-8E89-D07A38FFDCF4}" srcId="{24840916-BCA7-49F1-B34A-2BA531D63B12}" destId="{105CDE9C-8F2C-469D-9897-33ED97B29FF6}" srcOrd="2" destOrd="0" parTransId="{F3F99354-6BE5-4E95-BB95-BA37F04EC109}" sibTransId="{6FBD5AA4-E14D-4682-9F94-385D866C1C91}"/>
    <dgm:cxn modelId="{FCC387C4-2DCA-482D-833B-E322152F5384}" type="presOf" srcId="{105CDE9C-8F2C-469D-9897-33ED97B29FF6}" destId="{3C64FC56-4816-4F5C-B199-6DDA81B71D17}" srcOrd="1" destOrd="0" presId="urn:microsoft.com/office/officeart/2005/8/layout/list1"/>
    <dgm:cxn modelId="{231183C8-E4AD-4DD9-A4AE-533E3A0BB1C7}" srcId="{B6E69530-65B1-4B96-B886-F7F0CBFD6373}" destId="{0C547CA5-6506-4C8D-A666-570DB8BDD6D7}" srcOrd="1" destOrd="0" parTransId="{2ADEB103-E579-4792-9F09-306849F79E06}" sibTransId="{3611FD29-EA19-443B-9B7F-B246D37DDC7D}"/>
    <dgm:cxn modelId="{058225D8-0E2F-47B3-AB8B-3E5819D59502}" type="presOf" srcId="{3DAC0D1A-8028-4958-9D3E-82AD6D75F321}" destId="{060C722C-1748-474A-BE06-0C1FC9C6E0AF}" srcOrd="1" destOrd="0" presId="urn:microsoft.com/office/officeart/2005/8/layout/list1"/>
    <dgm:cxn modelId="{88CC20E3-A087-4077-AD01-5AE79EAD8098}" srcId="{24840916-BCA7-49F1-B34A-2BA531D63B12}" destId="{3DAC0D1A-8028-4958-9D3E-82AD6D75F321}" srcOrd="0" destOrd="0" parTransId="{5D0C57EC-8AED-443A-B6B6-8F18C55B3DE5}" sibTransId="{4F93F9E5-CF81-460D-B972-C57B37A3BEDF}"/>
    <dgm:cxn modelId="{C4C5B8E4-25AE-4106-BE38-A4A5B59F9C60}" type="presOf" srcId="{535F92D3-4072-4BAC-A1CA-7F1DA202170F}" destId="{DBA625F5-FB85-4209-B5A7-EB7CF9DE95B5}" srcOrd="0" destOrd="2" presId="urn:microsoft.com/office/officeart/2005/8/layout/list1"/>
    <dgm:cxn modelId="{880C2913-8D63-4E64-9C92-C177F7CEEE2F}" type="presParOf" srcId="{3A79E2B1-7C90-4488-8EFF-4338D33D31CD}" destId="{24B5128A-2F96-4DBA-B46D-9910AEFCD8E0}" srcOrd="0" destOrd="0" presId="urn:microsoft.com/office/officeart/2005/8/layout/list1"/>
    <dgm:cxn modelId="{6E3CF805-158D-4A99-AAB1-EC2E58C68525}" type="presParOf" srcId="{24B5128A-2F96-4DBA-B46D-9910AEFCD8E0}" destId="{8F5A6F08-0796-454A-BD75-71202DF0B385}" srcOrd="0" destOrd="0" presId="urn:microsoft.com/office/officeart/2005/8/layout/list1"/>
    <dgm:cxn modelId="{D6CFAA1F-237D-4C7C-B951-4CEFE2A89D59}" type="presParOf" srcId="{24B5128A-2F96-4DBA-B46D-9910AEFCD8E0}" destId="{060C722C-1748-474A-BE06-0C1FC9C6E0AF}" srcOrd="1" destOrd="0" presId="urn:microsoft.com/office/officeart/2005/8/layout/list1"/>
    <dgm:cxn modelId="{5EB242F5-86FC-4A9C-8ABC-9514F818CC88}" type="presParOf" srcId="{3A79E2B1-7C90-4488-8EFF-4338D33D31CD}" destId="{E9ED9650-D5AF-443B-8AAC-77D6176BAFE9}" srcOrd="1" destOrd="0" presId="urn:microsoft.com/office/officeart/2005/8/layout/list1"/>
    <dgm:cxn modelId="{C45EC24E-6986-473D-B293-CBD1071BA8BF}" type="presParOf" srcId="{3A79E2B1-7C90-4488-8EFF-4338D33D31CD}" destId="{5EFD2603-6048-4B6F-9D00-6F7EEA00AB95}" srcOrd="2" destOrd="0" presId="urn:microsoft.com/office/officeart/2005/8/layout/list1"/>
    <dgm:cxn modelId="{5C3686A9-A171-48FA-A83F-DD5413BD7377}" type="presParOf" srcId="{3A79E2B1-7C90-4488-8EFF-4338D33D31CD}" destId="{0F880FF0-9D53-4C63-B9ED-F00E2A518FA5}" srcOrd="3" destOrd="0" presId="urn:microsoft.com/office/officeart/2005/8/layout/list1"/>
    <dgm:cxn modelId="{CDB20FD8-2002-4727-9C1F-22C5D46BE076}" type="presParOf" srcId="{3A79E2B1-7C90-4488-8EFF-4338D33D31CD}" destId="{9BA3789B-1126-4A27-8B48-D2D40B1083AD}" srcOrd="4" destOrd="0" presId="urn:microsoft.com/office/officeart/2005/8/layout/list1"/>
    <dgm:cxn modelId="{9C16FF56-E9A1-4AF2-BE08-42CF242F8F94}" type="presParOf" srcId="{9BA3789B-1126-4A27-8B48-D2D40B1083AD}" destId="{136D643A-5F00-4B90-A275-42D4561FBEF5}" srcOrd="0" destOrd="0" presId="urn:microsoft.com/office/officeart/2005/8/layout/list1"/>
    <dgm:cxn modelId="{2FA7F8C2-FF9B-4D0B-B83A-FA8A8C59FCB4}" type="presParOf" srcId="{9BA3789B-1126-4A27-8B48-D2D40B1083AD}" destId="{64753CC6-985E-468C-A207-0374B4EE0CD7}" srcOrd="1" destOrd="0" presId="urn:microsoft.com/office/officeart/2005/8/layout/list1"/>
    <dgm:cxn modelId="{68ADFC0C-EFDC-4BF5-9047-BA1CE66A3971}" type="presParOf" srcId="{3A79E2B1-7C90-4488-8EFF-4338D33D31CD}" destId="{17CB4926-7EE2-4D7F-B92C-3E133A427F65}" srcOrd="5" destOrd="0" presId="urn:microsoft.com/office/officeart/2005/8/layout/list1"/>
    <dgm:cxn modelId="{6B2E66BE-270E-4FF1-B1AB-D5AE0CBEEC9B}" type="presParOf" srcId="{3A79E2B1-7C90-4488-8EFF-4338D33D31CD}" destId="{640ADB23-EE5F-4866-9520-9ADBC5E61255}" srcOrd="6" destOrd="0" presId="urn:microsoft.com/office/officeart/2005/8/layout/list1"/>
    <dgm:cxn modelId="{68EE66BB-3412-459E-B40A-24A958BD5428}" type="presParOf" srcId="{3A79E2B1-7C90-4488-8EFF-4338D33D31CD}" destId="{4779AF2A-164C-460C-A570-A811821E3AAC}" srcOrd="7" destOrd="0" presId="urn:microsoft.com/office/officeart/2005/8/layout/list1"/>
    <dgm:cxn modelId="{ECCEBA23-2128-4A16-85B3-46D3F1F96AD8}" type="presParOf" srcId="{3A79E2B1-7C90-4488-8EFF-4338D33D31CD}" destId="{F58B142E-E924-479B-A3EB-CC8A3C99280B}" srcOrd="8" destOrd="0" presId="urn:microsoft.com/office/officeart/2005/8/layout/list1"/>
    <dgm:cxn modelId="{6C79D084-7D4A-47CA-B2C9-12970F92B93A}" type="presParOf" srcId="{F58B142E-E924-479B-A3EB-CC8A3C99280B}" destId="{09E4B341-4335-466D-88FB-16BD9730779E}" srcOrd="0" destOrd="0" presId="urn:microsoft.com/office/officeart/2005/8/layout/list1"/>
    <dgm:cxn modelId="{039A504D-650D-4DE8-B00B-898A3B9794E4}" type="presParOf" srcId="{F58B142E-E924-479B-A3EB-CC8A3C99280B}" destId="{3C64FC56-4816-4F5C-B199-6DDA81B71D17}" srcOrd="1" destOrd="0" presId="urn:microsoft.com/office/officeart/2005/8/layout/list1"/>
    <dgm:cxn modelId="{E8C813A3-4A7C-4C64-8B9F-6CBB8442B637}" type="presParOf" srcId="{3A79E2B1-7C90-4488-8EFF-4338D33D31CD}" destId="{6D1C0E58-D72B-4AF4-B54A-CDD2860354EC}" srcOrd="9" destOrd="0" presId="urn:microsoft.com/office/officeart/2005/8/layout/list1"/>
    <dgm:cxn modelId="{14EBA0DE-9B12-4A5E-8DC5-33AD5EAD79EB}" type="presParOf" srcId="{3A79E2B1-7C90-4488-8EFF-4338D33D31CD}" destId="{C4A74C6A-2542-4508-8785-000DB3288406}" srcOrd="10" destOrd="0" presId="urn:microsoft.com/office/officeart/2005/8/layout/list1"/>
    <dgm:cxn modelId="{20B8CCAE-8222-4FDE-86D6-752A852ECC7E}" type="presParOf" srcId="{3A79E2B1-7C90-4488-8EFF-4338D33D31CD}" destId="{E11D753C-B611-4614-83FC-1879C8402D02}" srcOrd="11" destOrd="0" presId="urn:microsoft.com/office/officeart/2005/8/layout/list1"/>
    <dgm:cxn modelId="{B06A9D2C-BF5D-412F-9998-B2D94B0859A1}" type="presParOf" srcId="{3A79E2B1-7C90-4488-8EFF-4338D33D31CD}" destId="{181C32EA-CB46-458D-A8CB-44631B81601E}" srcOrd="12" destOrd="0" presId="urn:microsoft.com/office/officeart/2005/8/layout/list1"/>
    <dgm:cxn modelId="{F3CF82C1-BFCA-43DD-BAF4-D22A6C24B53B}" type="presParOf" srcId="{181C32EA-CB46-458D-A8CB-44631B81601E}" destId="{9E2B0C8D-ED9D-44F5-BE3C-9E3DBBB90D9D}" srcOrd="0" destOrd="0" presId="urn:microsoft.com/office/officeart/2005/8/layout/list1"/>
    <dgm:cxn modelId="{7A3B1928-E752-43F1-BDF2-18F36657DD2A}" type="presParOf" srcId="{181C32EA-CB46-458D-A8CB-44631B81601E}" destId="{6DB7127F-B7D8-4694-9E60-7EFE06E4A991}" srcOrd="1" destOrd="0" presId="urn:microsoft.com/office/officeart/2005/8/layout/list1"/>
    <dgm:cxn modelId="{26182ABB-43BF-42C1-9C4D-C335969F67AA}" type="presParOf" srcId="{3A79E2B1-7C90-4488-8EFF-4338D33D31CD}" destId="{87FBF5A1-BAA3-4503-92D1-F09B18BE51AF}" srcOrd="13" destOrd="0" presId="urn:microsoft.com/office/officeart/2005/8/layout/list1"/>
    <dgm:cxn modelId="{2A4034B2-C304-498C-A63E-DCDC47389ED3}" type="presParOf" srcId="{3A79E2B1-7C90-4488-8EFF-4338D33D31CD}" destId="{DBA625F5-FB85-4209-B5A7-EB7CF9DE95B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4840916-BCA7-49F1-B34A-2BA531D63B1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DAC0D1A-8028-4958-9D3E-82AD6D75F321}">
      <dgm:prSet phldrT="[Texto]"/>
      <dgm:spPr/>
      <dgm:t>
        <a:bodyPr/>
        <a:lstStyle/>
        <a:p>
          <a:r>
            <a:rPr lang="es-ES" dirty="0"/>
            <a:t>L</a:t>
          </a:r>
          <a:r>
            <a:rPr lang="es-ES" b="0" i="0" u="none" dirty="0"/>
            <a:t>anzar y administrar servidores privados virtuales.</a:t>
          </a:r>
          <a:endParaRPr lang="es-ES" dirty="0"/>
        </a:p>
      </dgm:t>
    </dgm:pt>
    <dgm:pt modelId="{5D0C57EC-8AED-443A-B6B6-8F18C55B3DE5}" type="parTrans" cxnId="{88CC20E3-A087-4077-AD01-5AE79EAD8098}">
      <dgm:prSet/>
      <dgm:spPr/>
      <dgm:t>
        <a:bodyPr/>
        <a:lstStyle/>
        <a:p>
          <a:endParaRPr lang="es-ES"/>
        </a:p>
      </dgm:t>
    </dgm:pt>
    <dgm:pt modelId="{4F93F9E5-CF81-460D-B972-C57B37A3BEDF}" type="sibTrans" cxnId="{88CC20E3-A087-4077-AD01-5AE79EAD8098}">
      <dgm:prSet/>
      <dgm:spPr/>
      <dgm:t>
        <a:bodyPr/>
        <a:lstStyle/>
        <a:p>
          <a:endParaRPr lang="es-ES"/>
        </a:p>
      </dgm:t>
    </dgm:pt>
    <dgm:pt modelId="{F7E47A4E-7BCC-4052-AD2B-497C903EBC80}">
      <dgm:prSet phldrT="[Texto]"/>
      <dgm:spPr/>
      <dgm:t>
        <a:bodyPr/>
        <a:lstStyle/>
        <a:p>
          <a:r>
            <a:rPr lang="es-ES" dirty="0"/>
            <a:t>Tarifas Linux/Unix.</a:t>
          </a:r>
        </a:p>
      </dgm:t>
    </dgm:pt>
    <dgm:pt modelId="{764F263C-A58B-4338-83CA-E40697A33899}" type="parTrans" cxnId="{30485FCA-8C09-48B0-9E73-8BE0B100EE46}">
      <dgm:prSet/>
      <dgm:spPr/>
      <dgm:t>
        <a:bodyPr/>
        <a:lstStyle/>
        <a:p>
          <a:endParaRPr lang="es-ES"/>
        </a:p>
      </dgm:t>
    </dgm:pt>
    <dgm:pt modelId="{2B1F50D3-4B3B-4346-85ED-147D25B5F715}" type="sibTrans" cxnId="{30485FCA-8C09-48B0-9E73-8BE0B100EE46}">
      <dgm:prSet/>
      <dgm:spPr/>
      <dgm:t>
        <a:bodyPr/>
        <a:lstStyle/>
        <a:p>
          <a:endParaRPr lang="es-ES"/>
        </a:p>
      </dgm:t>
    </dgm:pt>
    <dgm:pt modelId="{F93F65A5-975D-4612-80F4-725FFE1D7CCD}">
      <dgm:prSet phldrT="[Texto]"/>
      <dgm:spPr/>
      <dgm:t>
        <a:bodyPr/>
        <a:lstStyle/>
        <a:p>
          <a:r>
            <a:rPr lang="es-ES"/>
            <a:t>Tarifas Windows.</a:t>
          </a:r>
          <a:endParaRPr lang="es-ES" dirty="0"/>
        </a:p>
      </dgm:t>
    </dgm:pt>
    <dgm:pt modelId="{8F7A150E-068B-4A95-9688-6D8DDE39D90C}" type="parTrans" cxnId="{16F16B58-1D26-4A7A-A31A-A31C8600E27A}">
      <dgm:prSet/>
      <dgm:spPr/>
      <dgm:t>
        <a:bodyPr/>
        <a:lstStyle/>
        <a:p>
          <a:endParaRPr lang="es-ES"/>
        </a:p>
      </dgm:t>
    </dgm:pt>
    <dgm:pt modelId="{8AE797FA-19B1-4A04-9414-8040BEBD8F11}" type="sibTrans" cxnId="{16F16B58-1D26-4A7A-A31A-A31C8600E27A}">
      <dgm:prSet/>
      <dgm:spPr/>
      <dgm:t>
        <a:bodyPr/>
        <a:lstStyle/>
        <a:p>
          <a:endParaRPr lang="es-ES"/>
        </a:p>
      </dgm:t>
    </dgm:pt>
    <dgm:pt modelId="{3A79E2B1-7C90-4488-8EFF-4338D33D31CD}" type="pres">
      <dgm:prSet presAssocID="{24840916-BCA7-49F1-B34A-2BA531D63B12}" presName="linear" presStyleCnt="0">
        <dgm:presLayoutVars>
          <dgm:dir/>
          <dgm:animLvl val="lvl"/>
          <dgm:resizeHandles val="exact"/>
        </dgm:presLayoutVars>
      </dgm:prSet>
      <dgm:spPr/>
    </dgm:pt>
    <dgm:pt modelId="{24B5128A-2F96-4DBA-B46D-9910AEFCD8E0}" type="pres">
      <dgm:prSet presAssocID="{3DAC0D1A-8028-4958-9D3E-82AD6D75F321}" presName="parentLin" presStyleCnt="0"/>
      <dgm:spPr/>
    </dgm:pt>
    <dgm:pt modelId="{8F5A6F08-0796-454A-BD75-71202DF0B385}" type="pres">
      <dgm:prSet presAssocID="{3DAC0D1A-8028-4958-9D3E-82AD6D75F321}" presName="parentLeftMargin" presStyleLbl="node1" presStyleIdx="0" presStyleCnt="3"/>
      <dgm:spPr/>
    </dgm:pt>
    <dgm:pt modelId="{060C722C-1748-474A-BE06-0C1FC9C6E0AF}" type="pres">
      <dgm:prSet presAssocID="{3DAC0D1A-8028-4958-9D3E-82AD6D75F32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ED9650-D5AF-443B-8AAC-77D6176BAFE9}" type="pres">
      <dgm:prSet presAssocID="{3DAC0D1A-8028-4958-9D3E-82AD6D75F321}" presName="negativeSpace" presStyleCnt="0"/>
      <dgm:spPr/>
    </dgm:pt>
    <dgm:pt modelId="{5EFD2603-6048-4B6F-9D00-6F7EEA00AB95}" type="pres">
      <dgm:prSet presAssocID="{3DAC0D1A-8028-4958-9D3E-82AD6D75F321}" presName="childText" presStyleLbl="conFgAcc1" presStyleIdx="0" presStyleCnt="3">
        <dgm:presLayoutVars>
          <dgm:bulletEnabled val="1"/>
        </dgm:presLayoutVars>
      </dgm:prSet>
      <dgm:spPr/>
    </dgm:pt>
    <dgm:pt modelId="{05BE19D5-529D-4358-8F9E-39F5EF5A5A9F}" type="pres">
      <dgm:prSet presAssocID="{4F93F9E5-CF81-460D-B972-C57B37A3BEDF}" presName="spaceBetweenRectangles" presStyleCnt="0"/>
      <dgm:spPr/>
    </dgm:pt>
    <dgm:pt modelId="{3C6A779D-0EF0-4DAA-8373-CEB2E5F3257E}" type="pres">
      <dgm:prSet presAssocID="{F7E47A4E-7BCC-4052-AD2B-497C903EBC80}" presName="parentLin" presStyleCnt="0"/>
      <dgm:spPr/>
    </dgm:pt>
    <dgm:pt modelId="{BDC83308-351E-40A1-9900-B6992922DAD6}" type="pres">
      <dgm:prSet presAssocID="{F7E47A4E-7BCC-4052-AD2B-497C903EBC80}" presName="parentLeftMargin" presStyleLbl="node1" presStyleIdx="0" presStyleCnt="3"/>
      <dgm:spPr/>
    </dgm:pt>
    <dgm:pt modelId="{15EB1D43-A177-4A71-9166-F99BDE42DA94}" type="pres">
      <dgm:prSet presAssocID="{F7E47A4E-7BCC-4052-AD2B-497C903EBC8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50649DE-F646-4AB8-B383-CC2DEF440088}" type="pres">
      <dgm:prSet presAssocID="{F7E47A4E-7BCC-4052-AD2B-497C903EBC80}" presName="negativeSpace" presStyleCnt="0"/>
      <dgm:spPr/>
    </dgm:pt>
    <dgm:pt modelId="{6C0235DB-4042-4562-B497-7B7C362E57F6}" type="pres">
      <dgm:prSet presAssocID="{F7E47A4E-7BCC-4052-AD2B-497C903EBC80}" presName="childText" presStyleLbl="conFgAcc1" presStyleIdx="1" presStyleCnt="3">
        <dgm:presLayoutVars>
          <dgm:bulletEnabled val="1"/>
        </dgm:presLayoutVars>
      </dgm:prSet>
      <dgm:spPr/>
    </dgm:pt>
    <dgm:pt modelId="{967DB89F-C9B5-4075-AD24-5966FB456B35}" type="pres">
      <dgm:prSet presAssocID="{2B1F50D3-4B3B-4346-85ED-147D25B5F715}" presName="spaceBetweenRectangles" presStyleCnt="0"/>
      <dgm:spPr/>
    </dgm:pt>
    <dgm:pt modelId="{AAD99069-11C5-4CDD-9400-70B1B3E1C14A}" type="pres">
      <dgm:prSet presAssocID="{F93F65A5-975D-4612-80F4-725FFE1D7CCD}" presName="parentLin" presStyleCnt="0"/>
      <dgm:spPr/>
    </dgm:pt>
    <dgm:pt modelId="{F0244B6F-9474-4423-BD19-9AB498146A11}" type="pres">
      <dgm:prSet presAssocID="{F93F65A5-975D-4612-80F4-725FFE1D7CCD}" presName="parentLeftMargin" presStyleLbl="node1" presStyleIdx="1" presStyleCnt="3"/>
      <dgm:spPr/>
    </dgm:pt>
    <dgm:pt modelId="{175E0978-C193-4C66-86C7-232FDA74C2F4}" type="pres">
      <dgm:prSet presAssocID="{F93F65A5-975D-4612-80F4-725FFE1D7CC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F3D2160-B8FB-4BCE-8EAD-7B4C6476F6F4}" type="pres">
      <dgm:prSet presAssocID="{F93F65A5-975D-4612-80F4-725FFE1D7CCD}" presName="negativeSpace" presStyleCnt="0"/>
      <dgm:spPr/>
    </dgm:pt>
    <dgm:pt modelId="{A0CF2A58-F385-497C-AE8C-6760EEDE8BD5}" type="pres">
      <dgm:prSet presAssocID="{F93F65A5-975D-4612-80F4-725FFE1D7CC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E9FEC32-5B27-4951-A2CE-0C061F9ECDCD}" type="presOf" srcId="{3DAC0D1A-8028-4958-9D3E-82AD6D75F321}" destId="{8F5A6F08-0796-454A-BD75-71202DF0B385}" srcOrd="0" destOrd="0" presId="urn:microsoft.com/office/officeart/2005/8/layout/list1"/>
    <dgm:cxn modelId="{3EF8B738-604E-4C74-8F01-828032983F45}" type="presOf" srcId="{F7E47A4E-7BCC-4052-AD2B-497C903EBC80}" destId="{15EB1D43-A177-4A71-9166-F99BDE42DA94}" srcOrd="1" destOrd="0" presId="urn:microsoft.com/office/officeart/2005/8/layout/list1"/>
    <dgm:cxn modelId="{10574A45-8B26-4253-AFFE-3044A29BD4D5}" type="presOf" srcId="{24840916-BCA7-49F1-B34A-2BA531D63B12}" destId="{3A79E2B1-7C90-4488-8EFF-4338D33D31CD}" srcOrd="0" destOrd="0" presId="urn:microsoft.com/office/officeart/2005/8/layout/list1"/>
    <dgm:cxn modelId="{16F16B58-1D26-4A7A-A31A-A31C8600E27A}" srcId="{24840916-BCA7-49F1-B34A-2BA531D63B12}" destId="{F93F65A5-975D-4612-80F4-725FFE1D7CCD}" srcOrd="2" destOrd="0" parTransId="{8F7A150E-068B-4A95-9688-6D8DDE39D90C}" sibTransId="{8AE797FA-19B1-4A04-9414-8040BEBD8F11}"/>
    <dgm:cxn modelId="{836B2995-9E6E-425A-9ED2-16ACE78B618D}" type="presOf" srcId="{F93F65A5-975D-4612-80F4-725FFE1D7CCD}" destId="{F0244B6F-9474-4423-BD19-9AB498146A11}" srcOrd="0" destOrd="0" presId="urn:microsoft.com/office/officeart/2005/8/layout/list1"/>
    <dgm:cxn modelId="{E0B62A96-4216-48C1-81ED-2250EE6168EA}" type="presOf" srcId="{F93F65A5-975D-4612-80F4-725FFE1D7CCD}" destId="{175E0978-C193-4C66-86C7-232FDA74C2F4}" srcOrd="1" destOrd="0" presId="urn:microsoft.com/office/officeart/2005/8/layout/list1"/>
    <dgm:cxn modelId="{30485FCA-8C09-48B0-9E73-8BE0B100EE46}" srcId="{24840916-BCA7-49F1-B34A-2BA531D63B12}" destId="{F7E47A4E-7BCC-4052-AD2B-497C903EBC80}" srcOrd="1" destOrd="0" parTransId="{764F263C-A58B-4338-83CA-E40697A33899}" sibTransId="{2B1F50D3-4B3B-4346-85ED-147D25B5F715}"/>
    <dgm:cxn modelId="{058225D8-0E2F-47B3-AB8B-3E5819D59502}" type="presOf" srcId="{3DAC0D1A-8028-4958-9D3E-82AD6D75F321}" destId="{060C722C-1748-474A-BE06-0C1FC9C6E0AF}" srcOrd="1" destOrd="0" presId="urn:microsoft.com/office/officeart/2005/8/layout/list1"/>
    <dgm:cxn modelId="{E7AF3ADD-EF8E-4DF0-8793-2BA539DA0E78}" type="presOf" srcId="{F7E47A4E-7BCC-4052-AD2B-497C903EBC80}" destId="{BDC83308-351E-40A1-9900-B6992922DAD6}" srcOrd="0" destOrd="0" presId="urn:microsoft.com/office/officeart/2005/8/layout/list1"/>
    <dgm:cxn modelId="{88CC20E3-A087-4077-AD01-5AE79EAD8098}" srcId="{24840916-BCA7-49F1-B34A-2BA531D63B12}" destId="{3DAC0D1A-8028-4958-9D3E-82AD6D75F321}" srcOrd="0" destOrd="0" parTransId="{5D0C57EC-8AED-443A-B6B6-8F18C55B3DE5}" sibTransId="{4F93F9E5-CF81-460D-B972-C57B37A3BEDF}"/>
    <dgm:cxn modelId="{880C2913-8D63-4E64-9C92-C177F7CEEE2F}" type="presParOf" srcId="{3A79E2B1-7C90-4488-8EFF-4338D33D31CD}" destId="{24B5128A-2F96-4DBA-B46D-9910AEFCD8E0}" srcOrd="0" destOrd="0" presId="urn:microsoft.com/office/officeart/2005/8/layout/list1"/>
    <dgm:cxn modelId="{6E3CF805-158D-4A99-AAB1-EC2E58C68525}" type="presParOf" srcId="{24B5128A-2F96-4DBA-B46D-9910AEFCD8E0}" destId="{8F5A6F08-0796-454A-BD75-71202DF0B385}" srcOrd="0" destOrd="0" presId="urn:microsoft.com/office/officeart/2005/8/layout/list1"/>
    <dgm:cxn modelId="{D6CFAA1F-237D-4C7C-B951-4CEFE2A89D59}" type="presParOf" srcId="{24B5128A-2F96-4DBA-B46D-9910AEFCD8E0}" destId="{060C722C-1748-474A-BE06-0C1FC9C6E0AF}" srcOrd="1" destOrd="0" presId="urn:microsoft.com/office/officeart/2005/8/layout/list1"/>
    <dgm:cxn modelId="{5EB242F5-86FC-4A9C-8ABC-9514F818CC88}" type="presParOf" srcId="{3A79E2B1-7C90-4488-8EFF-4338D33D31CD}" destId="{E9ED9650-D5AF-443B-8AAC-77D6176BAFE9}" srcOrd="1" destOrd="0" presId="urn:microsoft.com/office/officeart/2005/8/layout/list1"/>
    <dgm:cxn modelId="{C45EC24E-6986-473D-B293-CBD1071BA8BF}" type="presParOf" srcId="{3A79E2B1-7C90-4488-8EFF-4338D33D31CD}" destId="{5EFD2603-6048-4B6F-9D00-6F7EEA00AB95}" srcOrd="2" destOrd="0" presId="urn:microsoft.com/office/officeart/2005/8/layout/list1"/>
    <dgm:cxn modelId="{2D167EDF-94B4-4F85-BCBC-5D762D809195}" type="presParOf" srcId="{3A79E2B1-7C90-4488-8EFF-4338D33D31CD}" destId="{05BE19D5-529D-4358-8F9E-39F5EF5A5A9F}" srcOrd="3" destOrd="0" presId="urn:microsoft.com/office/officeart/2005/8/layout/list1"/>
    <dgm:cxn modelId="{3D6D3CE6-B5B6-497C-ADDF-65C75E6AFB8D}" type="presParOf" srcId="{3A79E2B1-7C90-4488-8EFF-4338D33D31CD}" destId="{3C6A779D-0EF0-4DAA-8373-CEB2E5F3257E}" srcOrd="4" destOrd="0" presId="urn:microsoft.com/office/officeart/2005/8/layout/list1"/>
    <dgm:cxn modelId="{8CB41DC8-1A33-41ED-BBC9-2953C640D452}" type="presParOf" srcId="{3C6A779D-0EF0-4DAA-8373-CEB2E5F3257E}" destId="{BDC83308-351E-40A1-9900-B6992922DAD6}" srcOrd="0" destOrd="0" presId="urn:microsoft.com/office/officeart/2005/8/layout/list1"/>
    <dgm:cxn modelId="{31EF86C6-8926-4D79-91F1-1D94A9B66D17}" type="presParOf" srcId="{3C6A779D-0EF0-4DAA-8373-CEB2E5F3257E}" destId="{15EB1D43-A177-4A71-9166-F99BDE42DA94}" srcOrd="1" destOrd="0" presId="urn:microsoft.com/office/officeart/2005/8/layout/list1"/>
    <dgm:cxn modelId="{3FD4A96E-FD2E-4564-8B87-FBB7AB9524C6}" type="presParOf" srcId="{3A79E2B1-7C90-4488-8EFF-4338D33D31CD}" destId="{750649DE-F646-4AB8-B383-CC2DEF440088}" srcOrd="5" destOrd="0" presId="urn:microsoft.com/office/officeart/2005/8/layout/list1"/>
    <dgm:cxn modelId="{E88955B3-CFEF-4CC5-83A2-3D049E0EC1F2}" type="presParOf" srcId="{3A79E2B1-7C90-4488-8EFF-4338D33D31CD}" destId="{6C0235DB-4042-4562-B497-7B7C362E57F6}" srcOrd="6" destOrd="0" presId="urn:microsoft.com/office/officeart/2005/8/layout/list1"/>
    <dgm:cxn modelId="{E29D0B5B-5935-413C-8158-F35BF22F3945}" type="presParOf" srcId="{3A79E2B1-7C90-4488-8EFF-4338D33D31CD}" destId="{967DB89F-C9B5-4075-AD24-5966FB456B35}" srcOrd="7" destOrd="0" presId="urn:microsoft.com/office/officeart/2005/8/layout/list1"/>
    <dgm:cxn modelId="{F82627F1-53B9-4B14-A17D-5F66BFBD60AB}" type="presParOf" srcId="{3A79E2B1-7C90-4488-8EFF-4338D33D31CD}" destId="{AAD99069-11C5-4CDD-9400-70B1B3E1C14A}" srcOrd="8" destOrd="0" presId="urn:microsoft.com/office/officeart/2005/8/layout/list1"/>
    <dgm:cxn modelId="{39FC51F1-98FF-4414-B7E0-168E394BD35E}" type="presParOf" srcId="{AAD99069-11C5-4CDD-9400-70B1B3E1C14A}" destId="{F0244B6F-9474-4423-BD19-9AB498146A11}" srcOrd="0" destOrd="0" presId="urn:microsoft.com/office/officeart/2005/8/layout/list1"/>
    <dgm:cxn modelId="{B70869D9-95AC-4AC7-9E5B-CC625CA8DE5E}" type="presParOf" srcId="{AAD99069-11C5-4CDD-9400-70B1B3E1C14A}" destId="{175E0978-C193-4C66-86C7-232FDA74C2F4}" srcOrd="1" destOrd="0" presId="urn:microsoft.com/office/officeart/2005/8/layout/list1"/>
    <dgm:cxn modelId="{AD5D2F2F-CF0B-403E-96FC-5A7DC82946C5}" type="presParOf" srcId="{3A79E2B1-7C90-4488-8EFF-4338D33D31CD}" destId="{6F3D2160-B8FB-4BCE-8EAD-7B4C6476F6F4}" srcOrd="9" destOrd="0" presId="urn:microsoft.com/office/officeart/2005/8/layout/list1"/>
    <dgm:cxn modelId="{B439B89B-C4BF-4434-B067-CFE4AC2DA08E}" type="presParOf" srcId="{3A79E2B1-7C90-4488-8EFF-4338D33D31CD}" destId="{A0CF2A58-F385-497C-AE8C-6760EEDE8BD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4840916-BCA7-49F1-B34A-2BA531D63B1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DAC0D1A-8028-4958-9D3E-82AD6D75F321}">
      <dgm:prSet phldrT="[Texto]"/>
      <dgm:spPr/>
      <dgm:t>
        <a:bodyPr/>
        <a:lstStyle/>
        <a:p>
          <a:r>
            <a:rPr lang="es-ES" dirty="0"/>
            <a:t>L</a:t>
          </a:r>
          <a:r>
            <a:rPr lang="es-ES" b="0" i="0" u="none" dirty="0"/>
            <a:t>anzar y administrar servidores privados virtuales.</a:t>
          </a:r>
          <a:endParaRPr lang="es-ES" dirty="0"/>
        </a:p>
      </dgm:t>
    </dgm:pt>
    <dgm:pt modelId="{5D0C57EC-8AED-443A-B6B6-8F18C55B3DE5}" type="parTrans" cxnId="{88CC20E3-A087-4077-AD01-5AE79EAD8098}">
      <dgm:prSet/>
      <dgm:spPr/>
      <dgm:t>
        <a:bodyPr/>
        <a:lstStyle/>
        <a:p>
          <a:endParaRPr lang="es-ES"/>
        </a:p>
      </dgm:t>
    </dgm:pt>
    <dgm:pt modelId="{4F93F9E5-CF81-460D-B972-C57B37A3BEDF}" type="sibTrans" cxnId="{88CC20E3-A087-4077-AD01-5AE79EAD8098}">
      <dgm:prSet/>
      <dgm:spPr/>
      <dgm:t>
        <a:bodyPr/>
        <a:lstStyle/>
        <a:p>
          <a:endParaRPr lang="es-ES"/>
        </a:p>
      </dgm:t>
    </dgm:pt>
    <dgm:pt modelId="{F7E47A4E-7BCC-4052-AD2B-497C903EBC80}">
      <dgm:prSet phldrT="[Texto]"/>
      <dgm:spPr/>
      <dgm:t>
        <a:bodyPr/>
        <a:lstStyle/>
        <a:p>
          <a:r>
            <a:rPr lang="es-ES" dirty="0"/>
            <a:t>Tarifas Linux/Unix.</a:t>
          </a:r>
        </a:p>
      </dgm:t>
    </dgm:pt>
    <dgm:pt modelId="{764F263C-A58B-4338-83CA-E40697A33899}" type="parTrans" cxnId="{30485FCA-8C09-48B0-9E73-8BE0B100EE46}">
      <dgm:prSet/>
      <dgm:spPr/>
      <dgm:t>
        <a:bodyPr/>
        <a:lstStyle/>
        <a:p>
          <a:endParaRPr lang="es-ES"/>
        </a:p>
      </dgm:t>
    </dgm:pt>
    <dgm:pt modelId="{2B1F50D3-4B3B-4346-85ED-147D25B5F715}" type="sibTrans" cxnId="{30485FCA-8C09-48B0-9E73-8BE0B100EE46}">
      <dgm:prSet/>
      <dgm:spPr/>
      <dgm:t>
        <a:bodyPr/>
        <a:lstStyle/>
        <a:p>
          <a:endParaRPr lang="es-ES"/>
        </a:p>
      </dgm:t>
    </dgm:pt>
    <dgm:pt modelId="{EEA2D5EB-DB34-4F8B-8252-45D978209562}">
      <dgm:prSet phldrT="[Texto]"/>
      <dgm:spPr/>
      <dgm:t>
        <a:bodyPr/>
        <a:lstStyle/>
        <a:p>
          <a:r>
            <a:rPr lang="es-ES" dirty="0"/>
            <a:t>Tarifas Windows.</a:t>
          </a:r>
        </a:p>
      </dgm:t>
    </dgm:pt>
    <dgm:pt modelId="{B8F9E7DA-A996-4DC0-AB53-8DF655578631}" type="parTrans" cxnId="{1A1FCE36-12A2-4A85-8B4D-14F78AAA18F0}">
      <dgm:prSet/>
      <dgm:spPr/>
      <dgm:t>
        <a:bodyPr/>
        <a:lstStyle/>
        <a:p>
          <a:endParaRPr lang="es-ES"/>
        </a:p>
      </dgm:t>
    </dgm:pt>
    <dgm:pt modelId="{EF19EC00-30D0-4311-AC00-2ADC8EC21ABB}" type="sibTrans" cxnId="{1A1FCE36-12A2-4A85-8B4D-14F78AAA18F0}">
      <dgm:prSet/>
      <dgm:spPr/>
      <dgm:t>
        <a:bodyPr/>
        <a:lstStyle/>
        <a:p>
          <a:endParaRPr lang="es-ES"/>
        </a:p>
      </dgm:t>
    </dgm:pt>
    <dgm:pt modelId="{F93F65A5-975D-4612-80F4-725FFE1D7CCD}">
      <dgm:prSet phldrT="[Texto]"/>
      <dgm:spPr/>
      <dgm:t>
        <a:bodyPr/>
        <a:lstStyle/>
        <a:p>
          <a:endParaRPr lang="es-ES" dirty="0"/>
        </a:p>
      </dgm:t>
    </dgm:pt>
    <dgm:pt modelId="{8F7A150E-068B-4A95-9688-6D8DDE39D90C}" type="parTrans" cxnId="{16F16B58-1D26-4A7A-A31A-A31C8600E27A}">
      <dgm:prSet/>
      <dgm:spPr/>
      <dgm:t>
        <a:bodyPr/>
        <a:lstStyle/>
        <a:p>
          <a:endParaRPr lang="es-ES"/>
        </a:p>
      </dgm:t>
    </dgm:pt>
    <dgm:pt modelId="{8AE797FA-19B1-4A04-9414-8040BEBD8F11}" type="sibTrans" cxnId="{16F16B58-1D26-4A7A-A31A-A31C8600E27A}">
      <dgm:prSet/>
      <dgm:spPr/>
      <dgm:t>
        <a:bodyPr/>
        <a:lstStyle/>
        <a:p>
          <a:endParaRPr lang="es-ES"/>
        </a:p>
      </dgm:t>
    </dgm:pt>
    <dgm:pt modelId="{A6373F57-6691-4A26-A50A-3CAF232A85C0}">
      <dgm:prSet phldrT="[Texto]"/>
      <dgm:spPr/>
      <dgm:t>
        <a:bodyPr/>
        <a:lstStyle/>
        <a:p>
          <a:endParaRPr lang="es-ES" dirty="0"/>
        </a:p>
      </dgm:t>
    </dgm:pt>
    <dgm:pt modelId="{1868FD2B-9439-4921-A493-129AB332BF74}" type="parTrans" cxnId="{3A6DCAF9-57DB-4FDC-8936-BE58E59CF187}">
      <dgm:prSet/>
      <dgm:spPr/>
      <dgm:t>
        <a:bodyPr/>
        <a:lstStyle/>
        <a:p>
          <a:endParaRPr lang="es-ES"/>
        </a:p>
      </dgm:t>
    </dgm:pt>
    <dgm:pt modelId="{7A8BC8A5-CFDA-4966-B688-A76452D4AAF3}" type="sibTrans" cxnId="{3A6DCAF9-57DB-4FDC-8936-BE58E59CF187}">
      <dgm:prSet/>
      <dgm:spPr/>
      <dgm:t>
        <a:bodyPr/>
        <a:lstStyle/>
        <a:p>
          <a:endParaRPr lang="es-ES"/>
        </a:p>
      </dgm:t>
    </dgm:pt>
    <dgm:pt modelId="{020D03FC-6B54-49A4-B506-7CB625D36CB7}">
      <dgm:prSet phldrT="[Texto]"/>
      <dgm:spPr/>
      <dgm:t>
        <a:bodyPr/>
        <a:lstStyle/>
        <a:p>
          <a:endParaRPr lang="es-ES" dirty="0"/>
        </a:p>
      </dgm:t>
    </dgm:pt>
    <dgm:pt modelId="{5443AF00-3467-4177-BDFF-A48E6A565569}" type="parTrans" cxnId="{D8884CE7-BBAF-4A7D-8C04-EAF5C7DCD10C}">
      <dgm:prSet/>
      <dgm:spPr/>
      <dgm:t>
        <a:bodyPr/>
        <a:lstStyle/>
        <a:p>
          <a:endParaRPr lang="es-ES"/>
        </a:p>
      </dgm:t>
    </dgm:pt>
    <dgm:pt modelId="{C91AB4AB-C5E4-4EB4-ADC8-9225B33628E1}" type="sibTrans" cxnId="{D8884CE7-BBAF-4A7D-8C04-EAF5C7DCD10C}">
      <dgm:prSet/>
      <dgm:spPr/>
      <dgm:t>
        <a:bodyPr/>
        <a:lstStyle/>
        <a:p>
          <a:endParaRPr lang="es-ES"/>
        </a:p>
      </dgm:t>
    </dgm:pt>
    <dgm:pt modelId="{E99D670D-2B13-43F0-9BAD-E1E81280EAF6}">
      <dgm:prSet phldrT="[Texto]"/>
      <dgm:spPr/>
      <dgm:t>
        <a:bodyPr/>
        <a:lstStyle/>
        <a:p>
          <a:endParaRPr lang="es-ES" dirty="0"/>
        </a:p>
      </dgm:t>
    </dgm:pt>
    <dgm:pt modelId="{52BD348F-B75E-4D3F-9D97-69075FBF57FD}" type="parTrans" cxnId="{CDE37631-0747-4F4F-8D9E-3837BDE54EFE}">
      <dgm:prSet/>
      <dgm:spPr/>
      <dgm:t>
        <a:bodyPr/>
        <a:lstStyle/>
        <a:p>
          <a:endParaRPr lang="es-ES"/>
        </a:p>
      </dgm:t>
    </dgm:pt>
    <dgm:pt modelId="{D2D3726B-8875-4B5F-9F18-8DFED39E22FE}" type="sibTrans" cxnId="{CDE37631-0747-4F4F-8D9E-3837BDE54EFE}">
      <dgm:prSet/>
      <dgm:spPr/>
      <dgm:t>
        <a:bodyPr/>
        <a:lstStyle/>
        <a:p>
          <a:endParaRPr lang="es-ES"/>
        </a:p>
      </dgm:t>
    </dgm:pt>
    <dgm:pt modelId="{3A79E2B1-7C90-4488-8EFF-4338D33D31CD}" type="pres">
      <dgm:prSet presAssocID="{24840916-BCA7-49F1-B34A-2BA531D63B12}" presName="linear" presStyleCnt="0">
        <dgm:presLayoutVars>
          <dgm:dir/>
          <dgm:animLvl val="lvl"/>
          <dgm:resizeHandles val="exact"/>
        </dgm:presLayoutVars>
      </dgm:prSet>
      <dgm:spPr/>
    </dgm:pt>
    <dgm:pt modelId="{24B5128A-2F96-4DBA-B46D-9910AEFCD8E0}" type="pres">
      <dgm:prSet presAssocID="{3DAC0D1A-8028-4958-9D3E-82AD6D75F321}" presName="parentLin" presStyleCnt="0"/>
      <dgm:spPr/>
    </dgm:pt>
    <dgm:pt modelId="{8F5A6F08-0796-454A-BD75-71202DF0B385}" type="pres">
      <dgm:prSet presAssocID="{3DAC0D1A-8028-4958-9D3E-82AD6D75F321}" presName="parentLeftMargin" presStyleLbl="node1" presStyleIdx="0" presStyleCnt="3"/>
      <dgm:spPr/>
    </dgm:pt>
    <dgm:pt modelId="{060C722C-1748-474A-BE06-0C1FC9C6E0AF}" type="pres">
      <dgm:prSet presAssocID="{3DAC0D1A-8028-4958-9D3E-82AD6D75F32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ED9650-D5AF-443B-8AAC-77D6176BAFE9}" type="pres">
      <dgm:prSet presAssocID="{3DAC0D1A-8028-4958-9D3E-82AD6D75F321}" presName="negativeSpace" presStyleCnt="0"/>
      <dgm:spPr/>
    </dgm:pt>
    <dgm:pt modelId="{5EFD2603-6048-4B6F-9D00-6F7EEA00AB95}" type="pres">
      <dgm:prSet presAssocID="{3DAC0D1A-8028-4958-9D3E-82AD6D75F321}" presName="childText" presStyleLbl="conFgAcc1" presStyleIdx="0" presStyleCnt="3">
        <dgm:presLayoutVars>
          <dgm:bulletEnabled val="1"/>
        </dgm:presLayoutVars>
      </dgm:prSet>
      <dgm:spPr/>
    </dgm:pt>
    <dgm:pt modelId="{05BE19D5-529D-4358-8F9E-39F5EF5A5A9F}" type="pres">
      <dgm:prSet presAssocID="{4F93F9E5-CF81-460D-B972-C57B37A3BEDF}" presName="spaceBetweenRectangles" presStyleCnt="0"/>
      <dgm:spPr/>
    </dgm:pt>
    <dgm:pt modelId="{3C6A779D-0EF0-4DAA-8373-CEB2E5F3257E}" type="pres">
      <dgm:prSet presAssocID="{F7E47A4E-7BCC-4052-AD2B-497C903EBC80}" presName="parentLin" presStyleCnt="0"/>
      <dgm:spPr/>
    </dgm:pt>
    <dgm:pt modelId="{BDC83308-351E-40A1-9900-B6992922DAD6}" type="pres">
      <dgm:prSet presAssocID="{F7E47A4E-7BCC-4052-AD2B-497C903EBC80}" presName="parentLeftMargin" presStyleLbl="node1" presStyleIdx="0" presStyleCnt="3"/>
      <dgm:spPr/>
    </dgm:pt>
    <dgm:pt modelId="{15EB1D43-A177-4A71-9166-F99BDE42DA94}" type="pres">
      <dgm:prSet presAssocID="{F7E47A4E-7BCC-4052-AD2B-497C903EBC8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50649DE-F646-4AB8-B383-CC2DEF440088}" type="pres">
      <dgm:prSet presAssocID="{F7E47A4E-7BCC-4052-AD2B-497C903EBC80}" presName="negativeSpace" presStyleCnt="0"/>
      <dgm:spPr/>
    </dgm:pt>
    <dgm:pt modelId="{6C0235DB-4042-4562-B497-7B7C362E57F6}" type="pres">
      <dgm:prSet presAssocID="{F7E47A4E-7BCC-4052-AD2B-497C903EBC80}" presName="childText" presStyleLbl="conFgAcc1" presStyleIdx="1" presStyleCnt="3">
        <dgm:presLayoutVars>
          <dgm:bulletEnabled val="1"/>
        </dgm:presLayoutVars>
      </dgm:prSet>
      <dgm:spPr/>
    </dgm:pt>
    <dgm:pt modelId="{518A8443-0878-47E1-A0B6-33BBE7B99AF9}" type="pres">
      <dgm:prSet presAssocID="{2B1F50D3-4B3B-4346-85ED-147D25B5F715}" presName="spaceBetweenRectangles" presStyleCnt="0"/>
      <dgm:spPr/>
    </dgm:pt>
    <dgm:pt modelId="{12A180ED-933A-487D-BF5C-103E69E47911}" type="pres">
      <dgm:prSet presAssocID="{EEA2D5EB-DB34-4F8B-8252-45D978209562}" presName="parentLin" presStyleCnt="0"/>
      <dgm:spPr/>
    </dgm:pt>
    <dgm:pt modelId="{35E8BD71-CEC1-478F-B5C6-B5E97101D947}" type="pres">
      <dgm:prSet presAssocID="{EEA2D5EB-DB34-4F8B-8252-45D978209562}" presName="parentLeftMargin" presStyleLbl="node1" presStyleIdx="1" presStyleCnt="3"/>
      <dgm:spPr/>
    </dgm:pt>
    <dgm:pt modelId="{35E12C55-1E40-4A86-BAFF-1F0B0E87911C}" type="pres">
      <dgm:prSet presAssocID="{EEA2D5EB-DB34-4F8B-8252-45D97820956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C6B78B8-27B5-46A0-A20B-CF3940BEA777}" type="pres">
      <dgm:prSet presAssocID="{EEA2D5EB-DB34-4F8B-8252-45D978209562}" presName="negativeSpace" presStyleCnt="0"/>
      <dgm:spPr/>
    </dgm:pt>
    <dgm:pt modelId="{79ABF846-67EA-4B0A-ABD4-1B854E4EB644}" type="pres">
      <dgm:prSet presAssocID="{EEA2D5EB-DB34-4F8B-8252-45D9782095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C133403-9DC1-4AAB-A2F1-30E274DE8826}" type="presOf" srcId="{020D03FC-6B54-49A4-B506-7CB625D36CB7}" destId="{6C0235DB-4042-4562-B497-7B7C362E57F6}" srcOrd="0" destOrd="1" presId="urn:microsoft.com/office/officeart/2005/8/layout/list1"/>
    <dgm:cxn modelId="{CDE37631-0747-4F4F-8D9E-3837BDE54EFE}" srcId="{F7E47A4E-7BCC-4052-AD2B-497C903EBC80}" destId="{E99D670D-2B13-43F0-9BAD-E1E81280EAF6}" srcOrd="2" destOrd="0" parTransId="{52BD348F-B75E-4D3F-9D97-69075FBF57FD}" sibTransId="{D2D3726B-8875-4B5F-9F18-8DFED39E22FE}"/>
    <dgm:cxn modelId="{CE9FEC32-5B27-4951-A2CE-0C061F9ECDCD}" type="presOf" srcId="{3DAC0D1A-8028-4958-9D3E-82AD6D75F321}" destId="{8F5A6F08-0796-454A-BD75-71202DF0B385}" srcOrd="0" destOrd="0" presId="urn:microsoft.com/office/officeart/2005/8/layout/list1"/>
    <dgm:cxn modelId="{1A1FCE36-12A2-4A85-8B4D-14F78AAA18F0}" srcId="{24840916-BCA7-49F1-B34A-2BA531D63B12}" destId="{EEA2D5EB-DB34-4F8B-8252-45D978209562}" srcOrd="2" destOrd="0" parTransId="{B8F9E7DA-A996-4DC0-AB53-8DF655578631}" sibTransId="{EF19EC00-30D0-4311-AC00-2ADC8EC21ABB}"/>
    <dgm:cxn modelId="{3EF8B738-604E-4C74-8F01-828032983F45}" type="presOf" srcId="{F7E47A4E-7BCC-4052-AD2B-497C903EBC80}" destId="{15EB1D43-A177-4A71-9166-F99BDE42DA94}" srcOrd="1" destOrd="0" presId="urn:microsoft.com/office/officeart/2005/8/layout/list1"/>
    <dgm:cxn modelId="{B9981260-935F-4CE2-ADBA-E34E215C8230}" type="presOf" srcId="{EEA2D5EB-DB34-4F8B-8252-45D978209562}" destId="{35E12C55-1E40-4A86-BAFF-1F0B0E87911C}" srcOrd="1" destOrd="0" presId="urn:microsoft.com/office/officeart/2005/8/layout/list1"/>
    <dgm:cxn modelId="{10574A45-8B26-4253-AFFE-3044A29BD4D5}" type="presOf" srcId="{24840916-BCA7-49F1-B34A-2BA531D63B12}" destId="{3A79E2B1-7C90-4488-8EFF-4338D33D31CD}" srcOrd="0" destOrd="0" presId="urn:microsoft.com/office/officeart/2005/8/layout/list1"/>
    <dgm:cxn modelId="{A0BFF247-72A6-4E0F-9E0E-35568A114D9D}" type="presOf" srcId="{E99D670D-2B13-43F0-9BAD-E1E81280EAF6}" destId="{6C0235DB-4042-4562-B497-7B7C362E57F6}" srcOrd="0" destOrd="2" presId="urn:microsoft.com/office/officeart/2005/8/layout/list1"/>
    <dgm:cxn modelId="{16F16B58-1D26-4A7A-A31A-A31C8600E27A}" srcId="{F7E47A4E-7BCC-4052-AD2B-497C903EBC80}" destId="{F93F65A5-975D-4612-80F4-725FFE1D7CCD}" srcOrd="3" destOrd="0" parTransId="{8F7A150E-068B-4A95-9688-6D8DDE39D90C}" sibTransId="{8AE797FA-19B1-4A04-9414-8040BEBD8F11}"/>
    <dgm:cxn modelId="{DCC02EA4-848B-4B13-966D-19AF15FAA7BB}" type="presOf" srcId="{EEA2D5EB-DB34-4F8B-8252-45D978209562}" destId="{35E8BD71-CEC1-478F-B5C6-B5E97101D947}" srcOrd="0" destOrd="0" presId="urn:microsoft.com/office/officeart/2005/8/layout/list1"/>
    <dgm:cxn modelId="{D4908EB7-F764-4DFC-9648-91EB602B926B}" type="presOf" srcId="{A6373F57-6691-4A26-A50A-3CAF232A85C0}" destId="{6C0235DB-4042-4562-B497-7B7C362E57F6}" srcOrd="0" destOrd="0" presId="urn:microsoft.com/office/officeart/2005/8/layout/list1"/>
    <dgm:cxn modelId="{30485FCA-8C09-48B0-9E73-8BE0B100EE46}" srcId="{24840916-BCA7-49F1-B34A-2BA531D63B12}" destId="{F7E47A4E-7BCC-4052-AD2B-497C903EBC80}" srcOrd="1" destOrd="0" parTransId="{764F263C-A58B-4338-83CA-E40697A33899}" sibTransId="{2B1F50D3-4B3B-4346-85ED-147D25B5F715}"/>
    <dgm:cxn modelId="{058225D8-0E2F-47B3-AB8B-3E5819D59502}" type="presOf" srcId="{3DAC0D1A-8028-4958-9D3E-82AD6D75F321}" destId="{060C722C-1748-474A-BE06-0C1FC9C6E0AF}" srcOrd="1" destOrd="0" presId="urn:microsoft.com/office/officeart/2005/8/layout/list1"/>
    <dgm:cxn modelId="{E7AF3ADD-EF8E-4DF0-8793-2BA539DA0E78}" type="presOf" srcId="{F7E47A4E-7BCC-4052-AD2B-497C903EBC80}" destId="{BDC83308-351E-40A1-9900-B6992922DAD6}" srcOrd="0" destOrd="0" presId="urn:microsoft.com/office/officeart/2005/8/layout/list1"/>
    <dgm:cxn modelId="{88CC20E3-A087-4077-AD01-5AE79EAD8098}" srcId="{24840916-BCA7-49F1-B34A-2BA531D63B12}" destId="{3DAC0D1A-8028-4958-9D3E-82AD6D75F321}" srcOrd="0" destOrd="0" parTransId="{5D0C57EC-8AED-443A-B6B6-8F18C55B3DE5}" sibTransId="{4F93F9E5-CF81-460D-B972-C57B37A3BEDF}"/>
    <dgm:cxn modelId="{D8884CE7-BBAF-4A7D-8C04-EAF5C7DCD10C}" srcId="{F7E47A4E-7BCC-4052-AD2B-497C903EBC80}" destId="{020D03FC-6B54-49A4-B506-7CB625D36CB7}" srcOrd="1" destOrd="0" parTransId="{5443AF00-3467-4177-BDFF-A48E6A565569}" sibTransId="{C91AB4AB-C5E4-4EB4-ADC8-9225B33628E1}"/>
    <dgm:cxn modelId="{4662FAF8-B693-4E6D-B400-FF1794F575D5}" type="presOf" srcId="{F93F65A5-975D-4612-80F4-725FFE1D7CCD}" destId="{6C0235DB-4042-4562-B497-7B7C362E57F6}" srcOrd="0" destOrd="3" presId="urn:microsoft.com/office/officeart/2005/8/layout/list1"/>
    <dgm:cxn modelId="{3A6DCAF9-57DB-4FDC-8936-BE58E59CF187}" srcId="{F7E47A4E-7BCC-4052-AD2B-497C903EBC80}" destId="{A6373F57-6691-4A26-A50A-3CAF232A85C0}" srcOrd="0" destOrd="0" parTransId="{1868FD2B-9439-4921-A493-129AB332BF74}" sibTransId="{7A8BC8A5-CFDA-4966-B688-A76452D4AAF3}"/>
    <dgm:cxn modelId="{880C2913-8D63-4E64-9C92-C177F7CEEE2F}" type="presParOf" srcId="{3A79E2B1-7C90-4488-8EFF-4338D33D31CD}" destId="{24B5128A-2F96-4DBA-B46D-9910AEFCD8E0}" srcOrd="0" destOrd="0" presId="urn:microsoft.com/office/officeart/2005/8/layout/list1"/>
    <dgm:cxn modelId="{6E3CF805-158D-4A99-AAB1-EC2E58C68525}" type="presParOf" srcId="{24B5128A-2F96-4DBA-B46D-9910AEFCD8E0}" destId="{8F5A6F08-0796-454A-BD75-71202DF0B385}" srcOrd="0" destOrd="0" presId="urn:microsoft.com/office/officeart/2005/8/layout/list1"/>
    <dgm:cxn modelId="{D6CFAA1F-237D-4C7C-B951-4CEFE2A89D59}" type="presParOf" srcId="{24B5128A-2F96-4DBA-B46D-9910AEFCD8E0}" destId="{060C722C-1748-474A-BE06-0C1FC9C6E0AF}" srcOrd="1" destOrd="0" presId="urn:microsoft.com/office/officeart/2005/8/layout/list1"/>
    <dgm:cxn modelId="{5EB242F5-86FC-4A9C-8ABC-9514F818CC88}" type="presParOf" srcId="{3A79E2B1-7C90-4488-8EFF-4338D33D31CD}" destId="{E9ED9650-D5AF-443B-8AAC-77D6176BAFE9}" srcOrd="1" destOrd="0" presId="urn:microsoft.com/office/officeart/2005/8/layout/list1"/>
    <dgm:cxn modelId="{C45EC24E-6986-473D-B293-CBD1071BA8BF}" type="presParOf" srcId="{3A79E2B1-7C90-4488-8EFF-4338D33D31CD}" destId="{5EFD2603-6048-4B6F-9D00-6F7EEA00AB95}" srcOrd="2" destOrd="0" presId="urn:microsoft.com/office/officeart/2005/8/layout/list1"/>
    <dgm:cxn modelId="{2D167EDF-94B4-4F85-BCBC-5D762D809195}" type="presParOf" srcId="{3A79E2B1-7C90-4488-8EFF-4338D33D31CD}" destId="{05BE19D5-529D-4358-8F9E-39F5EF5A5A9F}" srcOrd="3" destOrd="0" presId="urn:microsoft.com/office/officeart/2005/8/layout/list1"/>
    <dgm:cxn modelId="{3D6D3CE6-B5B6-497C-ADDF-65C75E6AFB8D}" type="presParOf" srcId="{3A79E2B1-7C90-4488-8EFF-4338D33D31CD}" destId="{3C6A779D-0EF0-4DAA-8373-CEB2E5F3257E}" srcOrd="4" destOrd="0" presId="urn:microsoft.com/office/officeart/2005/8/layout/list1"/>
    <dgm:cxn modelId="{8CB41DC8-1A33-41ED-BBC9-2953C640D452}" type="presParOf" srcId="{3C6A779D-0EF0-4DAA-8373-CEB2E5F3257E}" destId="{BDC83308-351E-40A1-9900-B6992922DAD6}" srcOrd="0" destOrd="0" presId="urn:microsoft.com/office/officeart/2005/8/layout/list1"/>
    <dgm:cxn modelId="{31EF86C6-8926-4D79-91F1-1D94A9B66D17}" type="presParOf" srcId="{3C6A779D-0EF0-4DAA-8373-CEB2E5F3257E}" destId="{15EB1D43-A177-4A71-9166-F99BDE42DA94}" srcOrd="1" destOrd="0" presId="urn:microsoft.com/office/officeart/2005/8/layout/list1"/>
    <dgm:cxn modelId="{3FD4A96E-FD2E-4564-8B87-FBB7AB9524C6}" type="presParOf" srcId="{3A79E2B1-7C90-4488-8EFF-4338D33D31CD}" destId="{750649DE-F646-4AB8-B383-CC2DEF440088}" srcOrd="5" destOrd="0" presId="urn:microsoft.com/office/officeart/2005/8/layout/list1"/>
    <dgm:cxn modelId="{E88955B3-CFEF-4CC5-83A2-3D049E0EC1F2}" type="presParOf" srcId="{3A79E2B1-7C90-4488-8EFF-4338D33D31CD}" destId="{6C0235DB-4042-4562-B497-7B7C362E57F6}" srcOrd="6" destOrd="0" presId="urn:microsoft.com/office/officeart/2005/8/layout/list1"/>
    <dgm:cxn modelId="{C90A535C-46FF-42CD-A0B1-67355A906606}" type="presParOf" srcId="{3A79E2B1-7C90-4488-8EFF-4338D33D31CD}" destId="{518A8443-0878-47E1-A0B6-33BBE7B99AF9}" srcOrd="7" destOrd="0" presId="urn:microsoft.com/office/officeart/2005/8/layout/list1"/>
    <dgm:cxn modelId="{F26CF8AA-B2E5-4EB5-BCA1-4340341DB560}" type="presParOf" srcId="{3A79E2B1-7C90-4488-8EFF-4338D33D31CD}" destId="{12A180ED-933A-487D-BF5C-103E69E47911}" srcOrd="8" destOrd="0" presId="urn:microsoft.com/office/officeart/2005/8/layout/list1"/>
    <dgm:cxn modelId="{4060F0C3-E23A-4386-9FC1-E704788C966D}" type="presParOf" srcId="{12A180ED-933A-487D-BF5C-103E69E47911}" destId="{35E8BD71-CEC1-478F-B5C6-B5E97101D947}" srcOrd="0" destOrd="0" presId="urn:microsoft.com/office/officeart/2005/8/layout/list1"/>
    <dgm:cxn modelId="{EB7BA50F-86A3-4E28-B8D1-A1058D6AADE6}" type="presParOf" srcId="{12A180ED-933A-487D-BF5C-103E69E47911}" destId="{35E12C55-1E40-4A86-BAFF-1F0B0E87911C}" srcOrd="1" destOrd="0" presId="urn:microsoft.com/office/officeart/2005/8/layout/list1"/>
    <dgm:cxn modelId="{C0E8D53B-F685-4051-8895-A93F76203E3A}" type="presParOf" srcId="{3A79E2B1-7C90-4488-8EFF-4338D33D31CD}" destId="{BC6B78B8-27B5-46A0-A20B-CF3940BEA777}" srcOrd="9" destOrd="0" presId="urn:microsoft.com/office/officeart/2005/8/layout/list1"/>
    <dgm:cxn modelId="{8B76E2C6-699E-4AB6-9CDA-D8F113B3BCFB}" type="presParOf" srcId="{3A79E2B1-7C90-4488-8EFF-4338D33D31CD}" destId="{79ABF846-67EA-4B0A-ABD4-1B854E4EB64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D2603-6048-4B6F-9D00-6F7EEA00AB95}">
      <dsp:nvSpPr>
        <dsp:cNvPr id="0" name=""/>
        <dsp:cNvSpPr/>
      </dsp:nvSpPr>
      <dsp:spPr>
        <a:xfrm>
          <a:off x="0" y="345717"/>
          <a:ext cx="5265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0C722C-1748-474A-BE06-0C1FC9C6E0AF}">
      <dsp:nvSpPr>
        <dsp:cNvPr id="0" name=""/>
        <dsp:cNvSpPr/>
      </dsp:nvSpPr>
      <dsp:spPr>
        <a:xfrm>
          <a:off x="263286" y="94797"/>
          <a:ext cx="3686015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323" tIns="0" rIns="13932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Interfaz de servicios web.</a:t>
          </a:r>
        </a:p>
      </dsp:txBody>
      <dsp:txXfrm>
        <a:off x="287784" y="119295"/>
        <a:ext cx="3637019" cy="452844"/>
      </dsp:txXfrm>
    </dsp:sp>
    <dsp:sp modelId="{A1B5236D-F688-459E-83F0-456BF7D26279}">
      <dsp:nvSpPr>
        <dsp:cNvPr id="0" name=""/>
        <dsp:cNvSpPr/>
      </dsp:nvSpPr>
      <dsp:spPr>
        <a:xfrm>
          <a:off x="0" y="1116837"/>
          <a:ext cx="5265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91B79E-865F-47B3-BCA2-201FE0823E4D}">
      <dsp:nvSpPr>
        <dsp:cNvPr id="0" name=""/>
        <dsp:cNvSpPr/>
      </dsp:nvSpPr>
      <dsp:spPr>
        <a:xfrm>
          <a:off x="263286" y="865917"/>
          <a:ext cx="3686015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323" tIns="0" rIns="13932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Control.</a:t>
          </a:r>
        </a:p>
      </dsp:txBody>
      <dsp:txXfrm>
        <a:off x="287784" y="890415"/>
        <a:ext cx="3637019" cy="452844"/>
      </dsp:txXfrm>
    </dsp:sp>
    <dsp:sp modelId="{C116CFCC-4C3B-40C1-B580-1618B7BADAD3}">
      <dsp:nvSpPr>
        <dsp:cNvPr id="0" name=""/>
        <dsp:cNvSpPr/>
      </dsp:nvSpPr>
      <dsp:spPr>
        <a:xfrm>
          <a:off x="0" y="1887957"/>
          <a:ext cx="5265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1C9A56-F73C-4949-844F-20783EB24950}">
      <dsp:nvSpPr>
        <dsp:cNvPr id="0" name=""/>
        <dsp:cNvSpPr/>
      </dsp:nvSpPr>
      <dsp:spPr>
        <a:xfrm>
          <a:off x="263286" y="1637037"/>
          <a:ext cx="3686015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323" tIns="0" rIns="13932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Solo se paga por la capacidad utilizada.</a:t>
          </a:r>
        </a:p>
      </dsp:txBody>
      <dsp:txXfrm>
        <a:off x="287784" y="1661535"/>
        <a:ext cx="3637019" cy="452844"/>
      </dsp:txXfrm>
    </dsp:sp>
    <dsp:sp modelId="{921F5CA9-6EEF-48A1-8D65-263518C0ADA1}">
      <dsp:nvSpPr>
        <dsp:cNvPr id="0" name=""/>
        <dsp:cNvSpPr/>
      </dsp:nvSpPr>
      <dsp:spPr>
        <a:xfrm>
          <a:off x="0" y="2659077"/>
          <a:ext cx="5265737" cy="149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680" tIns="354076" rIns="40868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 dirty="0"/>
            <a:t>Bajo demanda.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 dirty="0"/>
            <a:t>Instancias reservadas.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 dirty="0"/>
            <a:t>Instancias de spot.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 dirty="0"/>
            <a:t>Hosts dedicados.</a:t>
          </a:r>
        </a:p>
      </dsp:txBody>
      <dsp:txXfrm>
        <a:off x="0" y="2659077"/>
        <a:ext cx="5265737" cy="1499400"/>
      </dsp:txXfrm>
    </dsp:sp>
    <dsp:sp modelId="{A16C07C0-3163-4E5F-95AE-B2A6481F7B48}">
      <dsp:nvSpPr>
        <dsp:cNvPr id="0" name=""/>
        <dsp:cNvSpPr/>
      </dsp:nvSpPr>
      <dsp:spPr>
        <a:xfrm>
          <a:off x="263286" y="2408157"/>
          <a:ext cx="3686015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323" tIns="0" rIns="13932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Modelos:</a:t>
          </a:r>
        </a:p>
      </dsp:txBody>
      <dsp:txXfrm>
        <a:off x="287784" y="2432655"/>
        <a:ext cx="3637019" cy="4528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D2603-6048-4B6F-9D00-6F7EEA00AB95}">
      <dsp:nvSpPr>
        <dsp:cNvPr id="0" name=""/>
        <dsp:cNvSpPr/>
      </dsp:nvSpPr>
      <dsp:spPr>
        <a:xfrm>
          <a:off x="0" y="399257"/>
          <a:ext cx="8479544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0C722C-1748-474A-BE06-0C1FC9C6E0AF}">
      <dsp:nvSpPr>
        <dsp:cNvPr id="0" name=""/>
        <dsp:cNvSpPr/>
      </dsp:nvSpPr>
      <dsp:spPr>
        <a:xfrm>
          <a:off x="423977" y="15497"/>
          <a:ext cx="593568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355" tIns="0" rIns="22435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L</a:t>
          </a:r>
          <a:r>
            <a:rPr lang="es-ES" sz="2600" b="0" i="0" u="none" kern="1200" dirty="0"/>
            <a:t>anzar y administrar servidores privados virtuales.</a:t>
          </a:r>
          <a:endParaRPr lang="es-ES" sz="2600" kern="1200" dirty="0"/>
        </a:p>
      </dsp:txBody>
      <dsp:txXfrm>
        <a:off x="461444" y="52964"/>
        <a:ext cx="5860746" cy="692586"/>
      </dsp:txXfrm>
    </dsp:sp>
    <dsp:sp modelId="{6C0235DB-4042-4562-B497-7B7C362E57F6}">
      <dsp:nvSpPr>
        <dsp:cNvPr id="0" name=""/>
        <dsp:cNvSpPr/>
      </dsp:nvSpPr>
      <dsp:spPr>
        <a:xfrm>
          <a:off x="0" y="1578617"/>
          <a:ext cx="8479544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B1D43-A177-4A71-9166-F99BDE42DA94}">
      <dsp:nvSpPr>
        <dsp:cNvPr id="0" name=""/>
        <dsp:cNvSpPr/>
      </dsp:nvSpPr>
      <dsp:spPr>
        <a:xfrm>
          <a:off x="423977" y="1194858"/>
          <a:ext cx="593568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355" tIns="0" rIns="22435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Tarifas Linux/Unix.</a:t>
          </a:r>
        </a:p>
      </dsp:txBody>
      <dsp:txXfrm>
        <a:off x="461444" y="1232325"/>
        <a:ext cx="5860746" cy="692586"/>
      </dsp:txXfrm>
    </dsp:sp>
    <dsp:sp modelId="{79ABF846-67EA-4B0A-ABD4-1B854E4EB644}">
      <dsp:nvSpPr>
        <dsp:cNvPr id="0" name=""/>
        <dsp:cNvSpPr/>
      </dsp:nvSpPr>
      <dsp:spPr>
        <a:xfrm>
          <a:off x="0" y="2757978"/>
          <a:ext cx="8479544" cy="229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8107" tIns="541528" rIns="658107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600" kern="1200" dirty="0"/>
        </a:p>
      </dsp:txBody>
      <dsp:txXfrm>
        <a:off x="0" y="2757978"/>
        <a:ext cx="8479544" cy="2293200"/>
      </dsp:txXfrm>
    </dsp:sp>
    <dsp:sp modelId="{35E12C55-1E40-4A86-BAFF-1F0B0E87911C}">
      <dsp:nvSpPr>
        <dsp:cNvPr id="0" name=""/>
        <dsp:cNvSpPr/>
      </dsp:nvSpPr>
      <dsp:spPr>
        <a:xfrm>
          <a:off x="423977" y="2374218"/>
          <a:ext cx="593568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355" tIns="0" rIns="22435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Tarifas Windows.</a:t>
          </a:r>
        </a:p>
      </dsp:txBody>
      <dsp:txXfrm>
        <a:off x="461444" y="2411685"/>
        <a:ext cx="5860746" cy="69258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D2603-6048-4B6F-9D00-6F7EEA00AB95}">
      <dsp:nvSpPr>
        <dsp:cNvPr id="0" name=""/>
        <dsp:cNvSpPr/>
      </dsp:nvSpPr>
      <dsp:spPr>
        <a:xfrm>
          <a:off x="0" y="1267504"/>
          <a:ext cx="529425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0C722C-1748-474A-BE06-0C1FC9C6E0AF}">
      <dsp:nvSpPr>
        <dsp:cNvPr id="0" name=""/>
        <dsp:cNvSpPr/>
      </dsp:nvSpPr>
      <dsp:spPr>
        <a:xfrm>
          <a:off x="264712" y="1031344"/>
          <a:ext cx="370597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77" tIns="0" rIns="14007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Aprendizaje automático.</a:t>
          </a:r>
        </a:p>
      </dsp:txBody>
      <dsp:txXfrm>
        <a:off x="287769" y="1054401"/>
        <a:ext cx="3659861" cy="426206"/>
      </dsp:txXfrm>
    </dsp:sp>
    <dsp:sp modelId="{0D75145C-54D0-4371-AF63-6AA6508352CA}">
      <dsp:nvSpPr>
        <dsp:cNvPr id="0" name=""/>
        <dsp:cNvSpPr/>
      </dsp:nvSpPr>
      <dsp:spPr>
        <a:xfrm>
          <a:off x="0" y="1993264"/>
          <a:ext cx="529425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ADD66-A2B2-444C-A20F-80EE289BB498}">
      <dsp:nvSpPr>
        <dsp:cNvPr id="0" name=""/>
        <dsp:cNvSpPr/>
      </dsp:nvSpPr>
      <dsp:spPr>
        <a:xfrm>
          <a:off x="264712" y="1757104"/>
          <a:ext cx="370597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77" tIns="0" rIns="14007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Crear, entrenar e implementar modelos de aprendizaje automático.</a:t>
          </a:r>
        </a:p>
      </dsp:txBody>
      <dsp:txXfrm>
        <a:off x="287769" y="1780161"/>
        <a:ext cx="3659861" cy="426206"/>
      </dsp:txXfrm>
    </dsp:sp>
    <dsp:sp modelId="{E1F852CC-7445-4F01-9B37-60D8DF061168}">
      <dsp:nvSpPr>
        <dsp:cNvPr id="0" name=""/>
        <dsp:cNvSpPr/>
      </dsp:nvSpPr>
      <dsp:spPr>
        <a:xfrm>
          <a:off x="0" y="2719024"/>
          <a:ext cx="529425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87443-9B56-417D-B57B-DDAE7DF872F1}">
      <dsp:nvSpPr>
        <dsp:cNvPr id="0" name=""/>
        <dsp:cNvSpPr/>
      </dsp:nvSpPr>
      <dsp:spPr>
        <a:xfrm>
          <a:off x="264712" y="2482864"/>
          <a:ext cx="370597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77" tIns="0" rIns="14007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Servicio completamente administrado.</a:t>
          </a:r>
        </a:p>
      </dsp:txBody>
      <dsp:txXfrm>
        <a:off x="287769" y="2505921"/>
        <a:ext cx="3659861" cy="426206"/>
      </dsp:txXfrm>
    </dsp:sp>
    <dsp:sp modelId="{17C81761-6596-455B-9F87-0696A3568D9D}">
      <dsp:nvSpPr>
        <dsp:cNvPr id="0" name=""/>
        <dsp:cNvSpPr/>
      </dsp:nvSpPr>
      <dsp:spPr>
        <a:xfrm>
          <a:off x="0" y="3444784"/>
          <a:ext cx="5294250" cy="141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0893" tIns="333248" rIns="41089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Bajo demanda.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Aceleración de inferencias.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Almacenamiento de uso general.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Datos procesados</a:t>
          </a:r>
        </a:p>
      </dsp:txBody>
      <dsp:txXfrm>
        <a:off x="0" y="3444784"/>
        <a:ext cx="5294250" cy="1411200"/>
      </dsp:txXfrm>
    </dsp:sp>
    <dsp:sp modelId="{06BC1109-5E29-40E1-B305-57A5A9A14BDE}">
      <dsp:nvSpPr>
        <dsp:cNvPr id="0" name=""/>
        <dsp:cNvSpPr/>
      </dsp:nvSpPr>
      <dsp:spPr>
        <a:xfrm>
          <a:off x="264712" y="3208624"/>
          <a:ext cx="370597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77" tIns="0" rIns="14007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Precios:</a:t>
          </a:r>
        </a:p>
      </dsp:txBody>
      <dsp:txXfrm>
        <a:off x="287769" y="3231681"/>
        <a:ext cx="3659861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D2603-6048-4B6F-9D00-6F7EEA00AB95}">
      <dsp:nvSpPr>
        <dsp:cNvPr id="0" name=""/>
        <dsp:cNvSpPr/>
      </dsp:nvSpPr>
      <dsp:spPr>
        <a:xfrm>
          <a:off x="0" y="295423"/>
          <a:ext cx="5265737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0C722C-1748-474A-BE06-0C1FC9C6E0AF}">
      <dsp:nvSpPr>
        <dsp:cNvPr id="0" name=""/>
        <dsp:cNvSpPr/>
      </dsp:nvSpPr>
      <dsp:spPr>
        <a:xfrm>
          <a:off x="263286" y="59263"/>
          <a:ext cx="368601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323" tIns="0" rIns="13932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Almacenamiento escalable en la nube.</a:t>
          </a:r>
        </a:p>
      </dsp:txBody>
      <dsp:txXfrm>
        <a:off x="286343" y="82320"/>
        <a:ext cx="3639901" cy="426206"/>
      </dsp:txXfrm>
    </dsp:sp>
    <dsp:sp modelId="{8CF9394F-2657-4073-9F05-148FFCECC1D6}">
      <dsp:nvSpPr>
        <dsp:cNvPr id="0" name=""/>
        <dsp:cNvSpPr/>
      </dsp:nvSpPr>
      <dsp:spPr>
        <a:xfrm>
          <a:off x="0" y="1021183"/>
          <a:ext cx="5265737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2A64E-94A7-4031-AD72-A41EB0367EBC}">
      <dsp:nvSpPr>
        <dsp:cNvPr id="0" name=""/>
        <dsp:cNvSpPr/>
      </dsp:nvSpPr>
      <dsp:spPr>
        <a:xfrm>
          <a:off x="263286" y="785023"/>
          <a:ext cx="368601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323" tIns="0" rIns="13932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Herramientas, durabilidad y almacenamiento.</a:t>
          </a:r>
        </a:p>
      </dsp:txBody>
      <dsp:txXfrm>
        <a:off x="286343" y="808080"/>
        <a:ext cx="3639901" cy="426206"/>
      </dsp:txXfrm>
    </dsp:sp>
    <dsp:sp modelId="{F42CEBE0-A607-4BC6-9D98-C0E1AFE9553F}">
      <dsp:nvSpPr>
        <dsp:cNvPr id="0" name=""/>
        <dsp:cNvSpPr/>
      </dsp:nvSpPr>
      <dsp:spPr>
        <a:xfrm>
          <a:off x="0" y="1746943"/>
          <a:ext cx="5265737" cy="282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680" tIns="333248" rIns="40868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S3 </a:t>
          </a:r>
          <a:r>
            <a:rPr lang="es-ES" sz="1600" kern="1200" dirty="0" err="1"/>
            <a:t>Intelligent</a:t>
          </a:r>
          <a:r>
            <a:rPr lang="es-ES" sz="1600" kern="1200" dirty="0"/>
            <a:t> – </a:t>
          </a:r>
          <a:r>
            <a:rPr lang="es-ES" sz="1600" kern="1200" dirty="0" err="1"/>
            <a:t>Tiering</a:t>
          </a:r>
          <a:r>
            <a:rPr lang="es-ES" sz="1600" kern="1200" dirty="0"/>
            <a:t> Storage – </a:t>
          </a:r>
          <a:r>
            <a:rPr lang="es-ES" sz="1600" kern="1200" dirty="0" err="1"/>
            <a:t>Frequent</a:t>
          </a:r>
          <a:r>
            <a:rPr lang="es-ES" sz="1600" kern="1200" dirty="0"/>
            <a:t> Access.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Almacenamiento Estándar.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S3 Estándar – Acceso poco frecuente.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S3 </a:t>
          </a:r>
          <a:r>
            <a:rPr lang="es-ES" sz="1600" kern="1200" dirty="0" err="1"/>
            <a:t>Intelligent</a:t>
          </a:r>
          <a:r>
            <a:rPr lang="es-ES" sz="1600" kern="1200" dirty="0"/>
            <a:t> – </a:t>
          </a:r>
          <a:r>
            <a:rPr lang="es-ES" sz="1600" kern="1200" dirty="0" err="1"/>
            <a:t>Tiering</a:t>
          </a:r>
          <a:r>
            <a:rPr lang="es-ES" sz="1600" kern="1200" dirty="0"/>
            <a:t> Storage – </a:t>
          </a:r>
          <a:r>
            <a:rPr lang="es-ES" sz="1600" kern="1200" dirty="0" err="1"/>
            <a:t>Infreuent</a:t>
          </a:r>
          <a:r>
            <a:rPr lang="es-ES" sz="1600" kern="1200" dirty="0"/>
            <a:t> Access </a:t>
          </a:r>
          <a:r>
            <a:rPr lang="es-ES" sz="1600" kern="1200" dirty="0" err="1"/>
            <a:t>Tier</a:t>
          </a:r>
          <a:r>
            <a:rPr lang="es-ES" sz="1600" kern="1200" dirty="0"/>
            <a:t>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S3 Estándar – Única zona – Acceso poco frecuente.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S3 </a:t>
          </a:r>
          <a:r>
            <a:rPr lang="es-ES" sz="1600" kern="1200" dirty="0" err="1"/>
            <a:t>Inteligent</a:t>
          </a:r>
          <a:r>
            <a:rPr lang="es-ES" sz="1600" kern="1200" dirty="0"/>
            <a:t> </a:t>
          </a:r>
          <a:r>
            <a:rPr lang="es-ES" sz="1600" kern="1200" dirty="0" err="1"/>
            <a:t>Tiering</a:t>
          </a:r>
          <a:r>
            <a:rPr lang="es-ES" sz="1600" kern="1200" dirty="0"/>
            <a:t>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S3 Glacier.</a:t>
          </a:r>
        </a:p>
      </dsp:txBody>
      <dsp:txXfrm>
        <a:off x="0" y="1746943"/>
        <a:ext cx="5265737" cy="2822400"/>
      </dsp:txXfrm>
    </dsp:sp>
    <dsp:sp modelId="{2D13865A-9D77-4E3D-B7BB-3E67C58B8BDA}">
      <dsp:nvSpPr>
        <dsp:cNvPr id="0" name=""/>
        <dsp:cNvSpPr/>
      </dsp:nvSpPr>
      <dsp:spPr>
        <a:xfrm>
          <a:off x="263286" y="1510783"/>
          <a:ext cx="368601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323" tIns="0" rIns="13932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Tipos y precios (GB/mes):</a:t>
          </a:r>
        </a:p>
      </dsp:txBody>
      <dsp:txXfrm>
        <a:off x="286343" y="1533840"/>
        <a:ext cx="3639901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D2603-6048-4B6F-9D00-6F7EEA00AB95}">
      <dsp:nvSpPr>
        <dsp:cNvPr id="0" name=""/>
        <dsp:cNvSpPr/>
      </dsp:nvSpPr>
      <dsp:spPr>
        <a:xfrm>
          <a:off x="0" y="286873"/>
          <a:ext cx="526573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0C722C-1748-474A-BE06-0C1FC9C6E0AF}">
      <dsp:nvSpPr>
        <dsp:cNvPr id="0" name=""/>
        <dsp:cNvSpPr/>
      </dsp:nvSpPr>
      <dsp:spPr>
        <a:xfrm>
          <a:off x="263286" y="21193"/>
          <a:ext cx="368601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323" tIns="0" rIns="13932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Base de datos administrada de alto rendimiento.</a:t>
          </a:r>
        </a:p>
      </dsp:txBody>
      <dsp:txXfrm>
        <a:off x="289225" y="47132"/>
        <a:ext cx="3634137" cy="479482"/>
      </dsp:txXfrm>
    </dsp:sp>
    <dsp:sp modelId="{E5242CF8-DF8B-4F8B-A74B-F18C5B2BACFF}">
      <dsp:nvSpPr>
        <dsp:cNvPr id="0" name=""/>
        <dsp:cNvSpPr/>
      </dsp:nvSpPr>
      <dsp:spPr>
        <a:xfrm>
          <a:off x="0" y="1103353"/>
          <a:ext cx="526573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D0740-84BA-4BCD-A332-CAF76C6E6097}">
      <dsp:nvSpPr>
        <dsp:cNvPr id="0" name=""/>
        <dsp:cNvSpPr/>
      </dsp:nvSpPr>
      <dsp:spPr>
        <a:xfrm>
          <a:off x="263286" y="837673"/>
          <a:ext cx="368601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323" tIns="0" rIns="13932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Rapidez.</a:t>
          </a:r>
        </a:p>
      </dsp:txBody>
      <dsp:txXfrm>
        <a:off x="289225" y="863612"/>
        <a:ext cx="3634137" cy="479482"/>
      </dsp:txXfrm>
    </dsp:sp>
    <dsp:sp modelId="{BC9BAA70-A262-46DA-B101-1B5AF37623AC}">
      <dsp:nvSpPr>
        <dsp:cNvPr id="0" name=""/>
        <dsp:cNvSpPr/>
      </dsp:nvSpPr>
      <dsp:spPr>
        <a:xfrm>
          <a:off x="0" y="1919833"/>
          <a:ext cx="526573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B168CE-06CC-4FCC-A7F8-097084B79EA9}">
      <dsp:nvSpPr>
        <dsp:cNvPr id="0" name=""/>
        <dsp:cNvSpPr/>
      </dsp:nvSpPr>
      <dsp:spPr>
        <a:xfrm>
          <a:off x="263286" y="1654153"/>
          <a:ext cx="368601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323" tIns="0" rIns="13932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Amazon </a:t>
          </a:r>
          <a:r>
            <a:rPr lang="es-ES" sz="1800" kern="1200" dirty="0" err="1"/>
            <a:t>Relational</a:t>
          </a:r>
          <a:r>
            <a:rPr lang="es-ES" sz="1800" kern="1200" dirty="0"/>
            <a:t> </a:t>
          </a:r>
          <a:r>
            <a:rPr lang="es-ES" sz="1800" kern="1200" dirty="0" err="1"/>
            <a:t>Database</a:t>
          </a:r>
          <a:r>
            <a:rPr lang="es-ES" sz="1800" kern="1200" dirty="0"/>
            <a:t> </a:t>
          </a:r>
          <a:r>
            <a:rPr lang="es-ES" sz="1800" kern="1200" dirty="0" err="1"/>
            <a:t>Service</a:t>
          </a:r>
          <a:r>
            <a:rPr lang="es-ES" sz="1800" kern="1200" dirty="0"/>
            <a:t> (RDS).</a:t>
          </a:r>
        </a:p>
      </dsp:txBody>
      <dsp:txXfrm>
        <a:off x="289225" y="1680092"/>
        <a:ext cx="3634137" cy="479482"/>
      </dsp:txXfrm>
    </dsp:sp>
    <dsp:sp modelId="{6A5DC1BF-B556-45A7-AD9D-7F2BFBA5CFC9}">
      <dsp:nvSpPr>
        <dsp:cNvPr id="0" name=""/>
        <dsp:cNvSpPr/>
      </dsp:nvSpPr>
      <dsp:spPr>
        <a:xfrm>
          <a:off x="0" y="2736313"/>
          <a:ext cx="5265737" cy="1871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680" tIns="374904" rIns="40868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Operaciones de E/S y almacenamiento de datos.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Almacenamiento de copias de seguridad.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Backtrack</a:t>
          </a:r>
          <a:r>
            <a:rPr lang="es-ES" sz="1800" kern="1200" dirty="0"/>
            <a:t>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Transferencia de datos.</a:t>
          </a:r>
        </a:p>
      </dsp:txBody>
      <dsp:txXfrm>
        <a:off x="0" y="2736313"/>
        <a:ext cx="5265737" cy="1871100"/>
      </dsp:txXfrm>
    </dsp:sp>
    <dsp:sp modelId="{E4AF9468-E57A-476E-939D-DABFF06094EA}">
      <dsp:nvSpPr>
        <dsp:cNvPr id="0" name=""/>
        <dsp:cNvSpPr/>
      </dsp:nvSpPr>
      <dsp:spPr>
        <a:xfrm>
          <a:off x="263286" y="2470633"/>
          <a:ext cx="368601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323" tIns="0" rIns="13932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Tipos y precios. </a:t>
          </a:r>
        </a:p>
      </dsp:txBody>
      <dsp:txXfrm>
        <a:off x="289225" y="2496572"/>
        <a:ext cx="3634137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D2603-6048-4B6F-9D00-6F7EEA00AB95}">
      <dsp:nvSpPr>
        <dsp:cNvPr id="0" name=""/>
        <dsp:cNvSpPr/>
      </dsp:nvSpPr>
      <dsp:spPr>
        <a:xfrm>
          <a:off x="0" y="307753"/>
          <a:ext cx="526573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0C722C-1748-474A-BE06-0C1FC9C6E0AF}">
      <dsp:nvSpPr>
        <dsp:cNvPr id="0" name=""/>
        <dsp:cNvSpPr/>
      </dsp:nvSpPr>
      <dsp:spPr>
        <a:xfrm>
          <a:off x="263286" y="86353"/>
          <a:ext cx="3686015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323" tIns="0" rIns="13932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Base de datos NoSQL administrada.</a:t>
          </a:r>
        </a:p>
      </dsp:txBody>
      <dsp:txXfrm>
        <a:off x="284902" y="107969"/>
        <a:ext cx="3642783" cy="399568"/>
      </dsp:txXfrm>
    </dsp:sp>
    <dsp:sp modelId="{C024790E-7B19-48AC-9333-28ADBF9253AB}">
      <dsp:nvSpPr>
        <dsp:cNvPr id="0" name=""/>
        <dsp:cNvSpPr/>
      </dsp:nvSpPr>
      <dsp:spPr>
        <a:xfrm>
          <a:off x="0" y="988154"/>
          <a:ext cx="526573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CFF121-50AB-41B4-AF87-CF604B56276F}">
      <dsp:nvSpPr>
        <dsp:cNvPr id="0" name=""/>
        <dsp:cNvSpPr/>
      </dsp:nvSpPr>
      <dsp:spPr>
        <a:xfrm>
          <a:off x="263286" y="766753"/>
          <a:ext cx="3686015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323" tIns="0" rIns="13932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Disponibilidad y tolerancia a errores.</a:t>
          </a:r>
        </a:p>
      </dsp:txBody>
      <dsp:txXfrm>
        <a:off x="284902" y="788369"/>
        <a:ext cx="3642783" cy="399568"/>
      </dsp:txXfrm>
    </dsp:sp>
    <dsp:sp modelId="{18090807-B9B6-44C9-938B-9BD3F3EBBE0F}">
      <dsp:nvSpPr>
        <dsp:cNvPr id="0" name=""/>
        <dsp:cNvSpPr/>
      </dsp:nvSpPr>
      <dsp:spPr>
        <a:xfrm>
          <a:off x="0" y="1668554"/>
          <a:ext cx="5265737" cy="297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680" tIns="312420" rIns="408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Bajo demanda.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Capacidad aprovisionada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500" kern="1200" dirty="0"/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500" b="0" i="0" u="none" kern="1200"/>
            <a:t>Solicitud de escritura y lectura.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500" b="0" i="0" u="none" kern="1200"/>
            <a:t>Almacenamiento de datos.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500" b="0" i="0" u="none" kern="1200"/>
            <a:t>Copia de seguridad y restauración.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500" b="0" i="0" u="none" kern="1200"/>
            <a:t>Tablas totales.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500" b="0" i="0" u="none" kern="1200"/>
            <a:t>DynamoDB Accelerator (DAX).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500" b="0" i="0" u="none" kern="1200"/>
            <a:t>DynamoDB Strams.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500" b="0" i="0" u="none" kern="1200"/>
            <a:t>Transferencia de datos.</a:t>
          </a:r>
        </a:p>
      </dsp:txBody>
      <dsp:txXfrm>
        <a:off x="0" y="1668554"/>
        <a:ext cx="5265737" cy="2976750"/>
      </dsp:txXfrm>
    </dsp:sp>
    <dsp:sp modelId="{3E0003B8-7CD2-4D46-A194-F13FDA9B71D2}">
      <dsp:nvSpPr>
        <dsp:cNvPr id="0" name=""/>
        <dsp:cNvSpPr/>
      </dsp:nvSpPr>
      <dsp:spPr>
        <a:xfrm>
          <a:off x="263286" y="1447154"/>
          <a:ext cx="3686015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323" tIns="0" rIns="13932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Tipos y precios:</a:t>
          </a:r>
        </a:p>
      </dsp:txBody>
      <dsp:txXfrm>
        <a:off x="284902" y="1468770"/>
        <a:ext cx="3642783" cy="399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D2603-6048-4B6F-9D00-6F7EEA00AB95}">
      <dsp:nvSpPr>
        <dsp:cNvPr id="0" name=""/>
        <dsp:cNvSpPr/>
      </dsp:nvSpPr>
      <dsp:spPr>
        <a:xfrm>
          <a:off x="0" y="320094"/>
          <a:ext cx="5294250" cy="179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0893" tIns="312420" rIns="41089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Amazon Aurora.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MySQL.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PostgreSQL.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Oracle.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SQL Server.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 err="1"/>
            <a:t>MariaBD</a:t>
          </a:r>
          <a:r>
            <a:rPr lang="es-ES" sz="1500" kern="1200" dirty="0"/>
            <a:t>.</a:t>
          </a:r>
        </a:p>
      </dsp:txBody>
      <dsp:txXfrm>
        <a:off x="0" y="320094"/>
        <a:ext cx="5294250" cy="1795500"/>
      </dsp:txXfrm>
    </dsp:sp>
    <dsp:sp modelId="{060C722C-1748-474A-BE06-0C1FC9C6E0AF}">
      <dsp:nvSpPr>
        <dsp:cNvPr id="0" name=""/>
        <dsp:cNvSpPr/>
      </dsp:nvSpPr>
      <dsp:spPr>
        <a:xfrm>
          <a:off x="264712" y="98694"/>
          <a:ext cx="3705975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77" tIns="0" rIns="14007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Servicios de Bases de Datos relacionales.</a:t>
          </a:r>
        </a:p>
      </dsp:txBody>
      <dsp:txXfrm>
        <a:off x="286328" y="120310"/>
        <a:ext cx="3662743" cy="399568"/>
      </dsp:txXfrm>
    </dsp:sp>
    <dsp:sp modelId="{DD9540CC-C184-4947-A8F6-F8A4AF5F59C8}">
      <dsp:nvSpPr>
        <dsp:cNvPr id="0" name=""/>
        <dsp:cNvSpPr/>
      </dsp:nvSpPr>
      <dsp:spPr>
        <a:xfrm>
          <a:off x="0" y="2417994"/>
          <a:ext cx="529425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F9698-D4A4-4ECF-9C05-3EE10BA52250}">
      <dsp:nvSpPr>
        <dsp:cNvPr id="0" name=""/>
        <dsp:cNvSpPr/>
      </dsp:nvSpPr>
      <dsp:spPr>
        <a:xfrm>
          <a:off x="264712" y="2196594"/>
          <a:ext cx="3705975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77" tIns="0" rIns="14007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Capacidad rentable y escalable.</a:t>
          </a:r>
        </a:p>
      </dsp:txBody>
      <dsp:txXfrm>
        <a:off x="286328" y="2218210"/>
        <a:ext cx="3662743" cy="399568"/>
      </dsp:txXfrm>
    </dsp:sp>
    <dsp:sp modelId="{F16F9516-7668-4111-B724-7791032B5EB3}">
      <dsp:nvSpPr>
        <dsp:cNvPr id="0" name=""/>
        <dsp:cNvSpPr/>
      </dsp:nvSpPr>
      <dsp:spPr>
        <a:xfrm>
          <a:off x="0" y="3098394"/>
          <a:ext cx="529425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36086-48D4-43D5-B1A4-ABE1B3948248}">
      <dsp:nvSpPr>
        <dsp:cNvPr id="0" name=""/>
        <dsp:cNvSpPr/>
      </dsp:nvSpPr>
      <dsp:spPr>
        <a:xfrm>
          <a:off x="264712" y="2876994"/>
          <a:ext cx="3705975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77" tIns="0" rIns="14007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Automatización.</a:t>
          </a:r>
        </a:p>
      </dsp:txBody>
      <dsp:txXfrm>
        <a:off x="286328" y="2898610"/>
        <a:ext cx="3662743" cy="399568"/>
      </dsp:txXfrm>
    </dsp:sp>
    <dsp:sp modelId="{9431678F-6401-4D7C-88C5-542A6D3D67CE}">
      <dsp:nvSpPr>
        <dsp:cNvPr id="0" name=""/>
        <dsp:cNvSpPr/>
      </dsp:nvSpPr>
      <dsp:spPr>
        <a:xfrm>
          <a:off x="0" y="3778794"/>
          <a:ext cx="529425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E1334-68AA-4D86-8998-BB59DD9B450B}">
      <dsp:nvSpPr>
        <dsp:cNvPr id="0" name=""/>
        <dsp:cNvSpPr/>
      </dsp:nvSpPr>
      <dsp:spPr>
        <a:xfrm>
          <a:off x="264712" y="3557394"/>
          <a:ext cx="3705975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77" tIns="0" rIns="14007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i="0" u="none" kern="1200" dirty="0"/>
            <a:t>AWS </a:t>
          </a:r>
          <a:r>
            <a:rPr lang="es-ES" sz="1500" b="0" i="0" u="none" kern="1200" dirty="0" err="1"/>
            <a:t>Database</a:t>
          </a:r>
          <a:r>
            <a:rPr lang="es-ES" sz="1500" b="0" i="0" u="none" kern="1200" dirty="0"/>
            <a:t> </a:t>
          </a:r>
          <a:r>
            <a:rPr lang="es-ES" sz="1500" b="0" i="0" u="none" kern="1200" dirty="0" err="1"/>
            <a:t>Migration</a:t>
          </a:r>
          <a:r>
            <a:rPr lang="es-ES" sz="1500" b="0" i="0" u="none" kern="1200" dirty="0"/>
            <a:t> </a:t>
          </a:r>
          <a:r>
            <a:rPr lang="es-ES" sz="1500" b="0" i="0" u="none" kern="1200" dirty="0" err="1"/>
            <a:t>Service</a:t>
          </a:r>
          <a:r>
            <a:rPr lang="es-ES" sz="1500" b="0" i="0" u="none" kern="1200" dirty="0"/>
            <a:t>.</a:t>
          </a:r>
          <a:endParaRPr lang="es-ES" sz="1500" kern="1200" dirty="0"/>
        </a:p>
      </dsp:txBody>
      <dsp:txXfrm>
        <a:off x="286328" y="3579010"/>
        <a:ext cx="3662743" cy="399568"/>
      </dsp:txXfrm>
    </dsp:sp>
    <dsp:sp modelId="{8D66E462-AD6F-4521-BAC6-F429F737D937}">
      <dsp:nvSpPr>
        <dsp:cNvPr id="0" name=""/>
        <dsp:cNvSpPr/>
      </dsp:nvSpPr>
      <dsp:spPr>
        <a:xfrm>
          <a:off x="0" y="4459193"/>
          <a:ext cx="529425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EBEC11-CA45-46B1-ADCB-13E6A533F26A}">
      <dsp:nvSpPr>
        <dsp:cNvPr id="0" name=""/>
        <dsp:cNvSpPr/>
      </dsp:nvSpPr>
      <dsp:spPr>
        <a:xfrm>
          <a:off x="264712" y="4237794"/>
          <a:ext cx="3705975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77" tIns="0" rIns="14007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Precios por instancias.</a:t>
          </a:r>
        </a:p>
      </dsp:txBody>
      <dsp:txXfrm>
        <a:off x="286328" y="4259410"/>
        <a:ext cx="3662743" cy="3995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D2603-6048-4B6F-9D00-6F7EEA00AB95}">
      <dsp:nvSpPr>
        <dsp:cNvPr id="0" name=""/>
        <dsp:cNvSpPr/>
      </dsp:nvSpPr>
      <dsp:spPr>
        <a:xfrm>
          <a:off x="0" y="393958"/>
          <a:ext cx="671070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0C722C-1748-474A-BE06-0C1FC9C6E0AF}">
      <dsp:nvSpPr>
        <dsp:cNvPr id="0" name=""/>
        <dsp:cNvSpPr/>
      </dsp:nvSpPr>
      <dsp:spPr>
        <a:xfrm>
          <a:off x="335535" y="10198"/>
          <a:ext cx="4697493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554" tIns="0" rIns="177554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Ejecuta códigos.</a:t>
          </a:r>
        </a:p>
      </dsp:txBody>
      <dsp:txXfrm>
        <a:off x="373002" y="47665"/>
        <a:ext cx="4622559" cy="692586"/>
      </dsp:txXfrm>
    </dsp:sp>
    <dsp:sp modelId="{DD0B8ACB-AD85-4340-BD5A-E5AF88BA3E51}">
      <dsp:nvSpPr>
        <dsp:cNvPr id="0" name=""/>
        <dsp:cNvSpPr/>
      </dsp:nvSpPr>
      <dsp:spPr>
        <a:xfrm>
          <a:off x="0" y="1573318"/>
          <a:ext cx="671070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5E4E4E-5785-4FDA-A93F-9CC902FA5E5F}">
      <dsp:nvSpPr>
        <dsp:cNvPr id="0" name=""/>
        <dsp:cNvSpPr/>
      </dsp:nvSpPr>
      <dsp:spPr>
        <a:xfrm>
          <a:off x="335535" y="1189558"/>
          <a:ext cx="4697493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554" tIns="0" rIns="177554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Solo se paga en la ejecución del código.</a:t>
          </a:r>
        </a:p>
      </dsp:txBody>
      <dsp:txXfrm>
        <a:off x="373002" y="1227025"/>
        <a:ext cx="4622559" cy="692586"/>
      </dsp:txXfrm>
    </dsp:sp>
    <dsp:sp modelId="{768CF2D5-AB9A-49DF-9A75-7880EC584207}">
      <dsp:nvSpPr>
        <dsp:cNvPr id="0" name=""/>
        <dsp:cNvSpPr/>
      </dsp:nvSpPr>
      <dsp:spPr>
        <a:xfrm>
          <a:off x="0" y="2752678"/>
          <a:ext cx="6710705" cy="188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825" tIns="541528" rIns="520825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600" kern="1200" dirty="0"/>
            <a:t>Solicitudes.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600" kern="1200" dirty="0"/>
            <a:t>Duración.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600" kern="1200" dirty="0"/>
            <a:t>Cargos adicionales.</a:t>
          </a:r>
        </a:p>
      </dsp:txBody>
      <dsp:txXfrm>
        <a:off x="0" y="2752678"/>
        <a:ext cx="6710705" cy="1883700"/>
      </dsp:txXfrm>
    </dsp:sp>
    <dsp:sp modelId="{BF29DD68-C3E2-4C4D-BF5F-EC57507DECB8}">
      <dsp:nvSpPr>
        <dsp:cNvPr id="0" name=""/>
        <dsp:cNvSpPr/>
      </dsp:nvSpPr>
      <dsp:spPr>
        <a:xfrm>
          <a:off x="335535" y="2368919"/>
          <a:ext cx="4697493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554" tIns="0" rIns="177554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Forma de pago:</a:t>
          </a:r>
        </a:p>
      </dsp:txBody>
      <dsp:txXfrm>
        <a:off x="373002" y="2406386"/>
        <a:ext cx="4622559" cy="6925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D2603-6048-4B6F-9D00-6F7EEA00AB95}">
      <dsp:nvSpPr>
        <dsp:cNvPr id="0" name=""/>
        <dsp:cNvSpPr/>
      </dsp:nvSpPr>
      <dsp:spPr>
        <a:xfrm>
          <a:off x="0" y="393634"/>
          <a:ext cx="722037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0C722C-1748-474A-BE06-0C1FC9C6E0AF}">
      <dsp:nvSpPr>
        <dsp:cNvPr id="0" name=""/>
        <dsp:cNvSpPr/>
      </dsp:nvSpPr>
      <dsp:spPr>
        <a:xfrm>
          <a:off x="361018" y="83674"/>
          <a:ext cx="5054259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039" tIns="0" rIns="19103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Recursos aislados en la nube.</a:t>
          </a:r>
        </a:p>
      </dsp:txBody>
      <dsp:txXfrm>
        <a:off x="391280" y="113936"/>
        <a:ext cx="4993735" cy="559396"/>
      </dsp:txXfrm>
    </dsp:sp>
    <dsp:sp modelId="{640ADB23-EE5F-4866-9520-9ADBC5E61255}">
      <dsp:nvSpPr>
        <dsp:cNvPr id="0" name=""/>
        <dsp:cNvSpPr/>
      </dsp:nvSpPr>
      <dsp:spPr>
        <a:xfrm>
          <a:off x="0" y="1346194"/>
          <a:ext cx="722037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753CC6-985E-468C-A207-0374B4EE0CD7}">
      <dsp:nvSpPr>
        <dsp:cNvPr id="0" name=""/>
        <dsp:cNvSpPr/>
      </dsp:nvSpPr>
      <dsp:spPr>
        <a:xfrm>
          <a:off x="361018" y="1036234"/>
          <a:ext cx="5054259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039" tIns="0" rIns="19103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0" i="0" u="none" kern="1200" dirty="0"/>
            <a:t>Aspectos del entorno de red virtual.</a:t>
          </a:r>
          <a:endParaRPr lang="es-ES" sz="2100" kern="1200" dirty="0"/>
        </a:p>
      </dsp:txBody>
      <dsp:txXfrm>
        <a:off x="391280" y="1066496"/>
        <a:ext cx="4993735" cy="559396"/>
      </dsp:txXfrm>
    </dsp:sp>
    <dsp:sp modelId="{C4A74C6A-2542-4508-8785-000DB3288406}">
      <dsp:nvSpPr>
        <dsp:cNvPr id="0" name=""/>
        <dsp:cNvSpPr/>
      </dsp:nvSpPr>
      <dsp:spPr>
        <a:xfrm>
          <a:off x="0" y="2298755"/>
          <a:ext cx="722037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4FC56-4816-4F5C-B199-6DDA81B71D17}">
      <dsp:nvSpPr>
        <dsp:cNvPr id="0" name=""/>
        <dsp:cNvSpPr/>
      </dsp:nvSpPr>
      <dsp:spPr>
        <a:xfrm>
          <a:off x="361018" y="1988794"/>
          <a:ext cx="5054259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039" tIns="0" rIns="19103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0" i="0" u="none" kern="1200" dirty="0"/>
            <a:t>Fácil configuración de red.</a:t>
          </a:r>
          <a:endParaRPr lang="es-ES" sz="2100" kern="1200" dirty="0"/>
        </a:p>
      </dsp:txBody>
      <dsp:txXfrm>
        <a:off x="391280" y="2019056"/>
        <a:ext cx="4993735" cy="559396"/>
      </dsp:txXfrm>
    </dsp:sp>
    <dsp:sp modelId="{DBA625F5-FB85-4209-B5A7-EB7CF9DE95B5}">
      <dsp:nvSpPr>
        <dsp:cNvPr id="0" name=""/>
        <dsp:cNvSpPr/>
      </dsp:nvSpPr>
      <dsp:spPr>
        <a:xfrm>
          <a:off x="0" y="3251315"/>
          <a:ext cx="7220370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381" tIns="437388" rIns="56038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 dirty="0"/>
            <a:t>Conexiones de VPN administradas por AWS.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 dirty="0"/>
            <a:t>AWS </a:t>
          </a:r>
          <a:r>
            <a:rPr lang="es-ES" sz="2100" kern="1200" dirty="0" err="1"/>
            <a:t>PrivateLink</a:t>
          </a:r>
          <a:r>
            <a:rPr lang="es-ES" sz="2100" kern="1200" dirty="0"/>
            <a:t>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 dirty="0"/>
            <a:t>Gateway de NAT.</a:t>
          </a:r>
        </a:p>
      </dsp:txBody>
      <dsp:txXfrm>
        <a:off x="0" y="3251315"/>
        <a:ext cx="7220370" cy="1521449"/>
      </dsp:txXfrm>
    </dsp:sp>
    <dsp:sp modelId="{6DB7127F-B7D8-4694-9E60-7EFE06E4A991}">
      <dsp:nvSpPr>
        <dsp:cNvPr id="0" name=""/>
        <dsp:cNvSpPr/>
      </dsp:nvSpPr>
      <dsp:spPr>
        <a:xfrm>
          <a:off x="361018" y="2941355"/>
          <a:ext cx="5054259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039" tIns="0" rIns="19103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Tarifas:</a:t>
          </a:r>
        </a:p>
      </dsp:txBody>
      <dsp:txXfrm>
        <a:off x="391280" y="2971617"/>
        <a:ext cx="4993735" cy="5593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D2603-6048-4B6F-9D00-6F7EEA00AB95}">
      <dsp:nvSpPr>
        <dsp:cNvPr id="0" name=""/>
        <dsp:cNvSpPr/>
      </dsp:nvSpPr>
      <dsp:spPr>
        <a:xfrm>
          <a:off x="0" y="393798"/>
          <a:ext cx="8479544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0C722C-1748-474A-BE06-0C1FC9C6E0AF}">
      <dsp:nvSpPr>
        <dsp:cNvPr id="0" name=""/>
        <dsp:cNvSpPr/>
      </dsp:nvSpPr>
      <dsp:spPr>
        <a:xfrm>
          <a:off x="423977" y="10038"/>
          <a:ext cx="593568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355" tIns="0" rIns="22435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L</a:t>
          </a:r>
          <a:r>
            <a:rPr lang="es-ES" sz="2600" b="0" i="0" u="none" kern="1200" dirty="0"/>
            <a:t>anzar y administrar servidores privados virtuales.</a:t>
          </a:r>
          <a:endParaRPr lang="es-ES" sz="2600" kern="1200" dirty="0"/>
        </a:p>
      </dsp:txBody>
      <dsp:txXfrm>
        <a:off x="461444" y="47505"/>
        <a:ext cx="5860746" cy="692586"/>
      </dsp:txXfrm>
    </dsp:sp>
    <dsp:sp modelId="{6C0235DB-4042-4562-B497-7B7C362E57F6}">
      <dsp:nvSpPr>
        <dsp:cNvPr id="0" name=""/>
        <dsp:cNvSpPr/>
      </dsp:nvSpPr>
      <dsp:spPr>
        <a:xfrm>
          <a:off x="0" y="1573158"/>
          <a:ext cx="8479544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B1D43-A177-4A71-9166-F99BDE42DA94}">
      <dsp:nvSpPr>
        <dsp:cNvPr id="0" name=""/>
        <dsp:cNvSpPr/>
      </dsp:nvSpPr>
      <dsp:spPr>
        <a:xfrm>
          <a:off x="423977" y="1189398"/>
          <a:ext cx="593568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355" tIns="0" rIns="22435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Tarifas Linux/Unix.</a:t>
          </a:r>
        </a:p>
      </dsp:txBody>
      <dsp:txXfrm>
        <a:off x="461444" y="1226865"/>
        <a:ext cx="5860746" cy="692586"/>
      </dsp:txXfrm>
    </dsp:sp>
    <dsp:sp modelId="{A0CF2A58-F385-497C-AE8C-6760EEDE8BD5}">
      <dsp:nvSpPr>
        <dsp:cNvPr id="0" name=""/>
        <dsp:cNvSpPr/>
      </dsp:nvSpPr>
      <dsp:spPr>
        <a:xfrm>
          <a:off x="0" y="2752518"/>
          <a:ext cx="8479544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E0978-C193-4C66-86C7-232FDA74C2F4}">
      <dsp:nvSpPr>
        <dsp:cNvPr id="0" name=""/>
        <dsp:cNvSpPr/>
      </dsp:nvSpPr>
      <dsp:spPr>
        <a:xfrm>
          <a:off x="423977" y="2368758"/>
          <a:ext cx="593568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355" tIns="0" rIns="22435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Tarifas Windows.</a:t>
          </a:r>
          <a:endParaRPr lang="es-ES" sz="2600" kern="1200" dirty="0"/>
        </a:p>
      </dsp:txBody>
      <dsp:txXfrm>
        <a:off x="461444" y="2406225"/>
        <a:ext cx="5860746" cy="6925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D2603-6048-4B6F-9D00-6F7EEA00AB95}">
      <dsp:nvSpPr>
        <dsp:cNvPr id="0" name=""/>
        <dsp:cNvSpPr/>
      </dsp:nvSpPr>
      <dsp:spPr>
        <a:xfrm>
          <a:off x="0" y="399258"/>
          <a:ext cx="8479544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0C722C-1748-474A-BE06-0C1FC9C6E0AF}">
      <dsp:nvSpPr>
        <dsp:cNvPr id="0" name=""/>
        <dsp:cNvSpPr/>
      </dsp:nvSpPr>
      <dsp:spPr>
        <a:xfrm>
          <a:off x="423977" y="15498"/>
          <a:ext cx="593568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355" tIns="0" rIns="22435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L</a:t>
          </a:r>
          <a:r>
            <a:rPr lang="es-ES" sz="2600" b="0" i="0" u="none" kern="1200" dirty="0"/>
            <a:t>anzar y administrar servidores privados virtuales.</a:t>
          </a:r>
          <a:endParaRPr lang="es-ES" sz="2600" kern="1200" dirty="0"/>
        </a:p>
      </dsp:txBody>
      <dsp:txXfrm>
        <a:off x="461444" y="52965"/>
        <a:ext cx="5860746" cy="692586"/>
      </dsp:txXfrm>
    </dsp:sp>
    <dsp:sp modelId="{6C0235DB-4042-4562-B497-7B7C362E57F6}">
      <dsp:nvSpPr>
        <dsp:cNvPr id="0" name=""/>
        <dsp:cNvSpPr/>
      </dsp:nvSpPr>
      <dsp:spPr>
        <a:xfrm>
          <a:off x="0" y="1578618"/>
          <a:ext cx="8479544" cy="229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8107" tIns="541528" rIns="658107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600" kern="1200" dirty="0"/>
        </a:p>
      </dsp:txBody>
      <dsp:txXfrm>
        <a:off x="0" y="1578618"/>
        <a:ext cx="8479544" cy="2293200"/>
      </dsp:txXfrm>
    </dsp:sp>
    <dsp:sp modelId="{15EB1D43-A177-4A71-9166-F99BDE42DA94}">
      <dsp:nvSpPr>
        <dsp:cNvPr id="0" name=""/>
        <dsp:cNvSpPr/>
      </dsp:nvSpPr>
      <dsp:spPr>
        <a:xfrm>
          <a:off x="423977" y="1194858"/>
          <a:ext cx="593568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355" tIns="0" rIns="22435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Tarifas Linux/Unix.</a:t>
          </a:r>
        </a:p>
      </dsp:txBody>
      <dsp:txXfrm>
        <a:off x="461444" y="1232325"/>
        <a:ext cx="5860746" cy="692586"/>
      </dsp:txXfrm>
    </dsp:sp>
    <dsp:sp modelId="{79ABF846-67EA-4B0A-ABD4-1B854E4EB644}">
      <dsp:nvSpPr>
        <dsp:cNvPr id="0" name=""/>
        <dsp:cNvSpPr/>
      </dsp:nvSpPr>
      <dsp:spPr>
        <a:xfrm>
          <a:off x="0" y="4395978"/>
          <a:ext cx="8479544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12C55-1E40-4A86-BAFF-1F0B0E87911C}">
      <dsp:nvSpPr>
        <dsp:cNvPr id="0" name=""/>
        <dsp:cNvSpPr/>
      </dsp:nvSpPr>
      <dsp:spPr>
        <a:xfrm>
          <a:off x="423977" y="4012218"/>
          <a:ext cx="593568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355" tIns="0" rIns="22435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Tarifas Windows.</a:t>
          </a:r>
        </a:p>
      </dsp:txBody>
      <dsp:txXfrm>
        <a:off x="461444" y="4049685"/>
        <a:ext cx="5860746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CC17-5D80-416B-A219-10D2D89CB8CC}" type="datetimeFigureOut">
              <a:rPr lang="es-ES" smtClean="0"/>
              <a:t>22/02/2019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4FA5-681D-4822-BB03-D5160C3080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207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CC17-5D80-416B-A219-10D2D89CB8CC}" type="datetimeFigureOut">
              <a:rPr lang="es-ES" smtClean="0"/>
              <a:t>22/02/2019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4FA5-681D-4822-BB03-D5160C3080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52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CC17-5D80-416B-A219-10D2D89CB8CC}" type="datetimeFigureOut">
              <a:rPr lang="es-ES" smtClean="0"/>
              <a:t>22/02/2019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4FA5-681D-4822-BB03-D5160C308095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8459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CC17-5D80-416B-A219-10D2D89CB8CC}" type="datetimeFigureOut">
              <a:rPr lang="es-ES" smtClean="0"/>
              <a:t>22/02/2019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4FA5-681D-4822-BB03-D5160C3080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8831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CC17-5D80-416B-A219-10D2D89CB8CC}" type="datetimeFigureOut">
              <a:rPr lang="es-ES" smtClean="0"/>
              <a:t>22/02/2019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4FA5-681D-4822-BB03-D5160C308095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4395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CC17-5D80-416B-A219-10D2D89CB8CC}" type="datetimeFigureOut">
              <a:rPr lang="es-ES" smtClean="0"/>
              <a:t>22/02/2019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4FA5-681D-4822-BB03-D5160C3080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175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CC17-5D80-416B-A219-10D2D89CB8CC}" type="datetimeFigureOut">
              <a:rPr lang="es-ES" smtClean="0"/>
              <a:t>22/02/2019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4FA5-681D-4822-BB03-D5160C3080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5383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CC17-5D80-416B-A219-10D2D89CB8CC}" type="datetimeFigureOut">
              <a:rPr lang="es-ES" smtClean="0"/>
              <a:t>22/02/2019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4FA5-681D-4822-BB03-D5160C3080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424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CC17-5D80-416B-A219-10D2D89CB8CC}" type="datetimeFigureOut">
              <a:rPr lang="es-ES" smtClean="0"/>
              <a:t>22/02/2019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4FA5-681D-4822-BB03-D5160C3080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043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CC17-5D80-416B-A219-10D2D89CB8CC}" type="datetimeFigureOut">
              <a:rPr lang="es-ES" smtClean="0"/>
              <a:t>22/02/2019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4FA5-681D-4822-BB03-D5160C3080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147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CC17-5D80-416B-A219-10D2D89CB8CC}" type="datetimeFigureOut">
              <a:rPr lang="es-ES" smtClean="0"/>
              <a:t>22/02/2019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4FA5-681D-4822-BB03-D5160C3080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64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CC17-5D80-416B-A219-10D2D89CB8CC}" type="datetimeFigureOut">
              <a:rPr lang="es-ES" smtClean="0"/>
              <a:t>22/02/2019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4FA5-681D-4822-BB03-D5160C3080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065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CC17-5D80-416B-A219-10D2D89CB8CC}" type="datetimeFigureOut">
              <a:rPr lang="es-ES" smtClean="0"/>
              <a:t>22/02/2019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4FA5-681D-4822-BB03-D5160C3080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75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CC17-5D80-416B-A219-10D2D89CB8CC}" type="datetimeFigureOut">
              <a:rPr lang="es-ES" smtClean="0"/>
              <a:t>22/02/2019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4FA5-681D-4822-BB03-D5160C3080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23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CC17-5D80-416B-A219-10D2D89CB8CC}" type="datetimeFigureOut">
              <a:rPr lang="es-ES" smtClean="0"/>
              <a:t>22/02/2019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4FA5-681D-4822-BB03-D5160C3080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378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CC17-5D80-416B-A219-10D2D89CB8CC}" type="datetimeFigureOut">
              <a:rPr lang="es-ES" smtClean="0"/>
              <a:t>22/02/2019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4FA5-681D-4822-BB03-D5160C3080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768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FCC17-5D80-416B-A219-10D2D89CB8CC}" type="datetimeFigureOut">
              <a:rPr lang="es-ES" smtClean="0"/>
              <a:t>22/02/2019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014FA5-681D-4822-BB03-D5160C3080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399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16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5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diagramData" Target="../diagrams/data5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33.png"/><Relationship Id="rId5" Type="http://schemas.openxmlformats.org/officeDocument/2006/relationships/diagramColors" Target="../diagrams/colors5.xml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40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4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9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10" Type="http://schemas.openxmlformats.org/officeDocument/2006/relationships/image" Target="../media/image45.png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6000" dirty="0"/>
              <a:t>AMAZON WEB SERVICE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Marina Alcaide Cea</a:t>
            </a:r>
          </a:p>
          <a:p>
            <a:r>
              <a:rPr lang="es-ES" dirty="0"/>
              <a:t>Francisco Javier Díaz García</a:t>
            </a:r>
          </a:p>
        </p:txBody>
      </p:sp>
    </p:spTree>
    <p:extLst>
      <p:ext uri="{BB962C8B-B14F-4D97-AF65-F5344CB8AC3E}">
        <p14:creationId xmlns:p14="http://schemas.microsoft.com/office/powerpoint/2010/main" val="147566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/>
              <a:t>Amazon Aurora</a:t>
            </a:r>
            <a:endParaRPr lang="es-ES" sz="3200" dirty="0"/>
          </a:p>
        </p:txBody>
      </p:sp>
      <p:graphicFrame>
        <p:nvGraphicFramePr>
          <p:cNvPr id="5" name="Marcador de contenido 5">
            <a:extLst>
              <a:ext uri="{FF2B5EF4-FFF2-40B4-BE49-F238E27FC236}">
                <a16:creationId xmlns:a16="http://schemas.microsoft.com/office/drawing/2014/main" id="{6DFAB449-E5AE-4737-83B9-C096358E3C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6134436"/>
              </p:ext>
            </p:extLst>
          </p:nvPr>
        </p:nvGraphicFramePr>
        <p:xfrm>
          <a:off x="521106" y="1930400"/>
          <a:ext cx="5265737" cy="4628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o 5">
            <a:extLst>
              <a:ext uri="{FF2B5EF4-FFF2-40B4-BE49-F238E27FC236}">
                <a16:creationId xmlns:a16="http://schemas.microsoft.com/office/drawing/2014/main" id="{A18A6FBE-358A-4E1B-AA44-3562B6BCCCB4}"/>
              </a:ext>
            </a:extLst>
          </p:cNvPr>
          <p:cNvGrpSpPr/>
          <p:nvPr/>
        </p:nvGrpSpPr>
        <p:grpSpPr>
          <a:xfrm>
            <a:off x="6405159" y="1930400"/>
            <a:ext cx="1533852" cy="501840"/>
            <a:chOff x="263286" y="865917"/>
            <a:chExt cx="3686015" cy="501840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79C54910-EEDC-439D-8161-F3B9E8C63987}"/>
                </a:ext>
              </a:extLst>
            </p:cNvPr>
            <p:cNvSpPr/>
            <p:nvPr/>
          </p:nvSpPr>
          <p:spPr>
            <a:xfrm>
              <a:off x="263286" y="865917"/>
              <a:ext cx="3686015" cy="5018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ángulo: esquinas redondeadas 4">
              <a:extLst>
                <a:ext uri="{FF2B5EF4-FFF2-40B4-BE49-F238E27FC236}">
                  <a16:creationId xmlns:a16="http://schemas.microsoft.com/office/drawing/2014/main" id="{C2E50B83-D3A9-4215-BA12-13CCBDAEF812}"/>
                </a:ext>
              </a:extLst>
            </p:cNvPr>
            <p:cNvSpPr txBox="1"/>
            <p:nvPr/>
          </p:nvSpPr>
          <p:spPr>
            <a:xfrm>
              <a:off x="287783" y="890415"/>
              <a:ext cx="3637018" cy="4528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323" tIns="0" rIns="139323" bIns="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700" kern="1200" dirty="0"/>
                <a:t>Clientes:</a:t>
              </a:r>
            </a:p>
          </p:txBody>
        </p:sp>
      </p:grpSp>
      <p:pic>
        <p:nvPicPr>
          <p:cNvPr id="10" name="Imagen 9">
            <a:extLst>
              <a:ext uri="{FF2B5EF4-FFF2-40B4-BE49-F238E27FC236}">
                <a16:creationId xmlns:a16="http://schemas.microsoft.com/office/drawing/2014/main" id="{293D6BC7-11D5-4DCF-872D-A98C170507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5353" y="2774950"/>
            <a:ext cx="2343150" cy="4762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750B9D2-AF2D-4B40-8A27-3F3AA8F0F1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0272" y="3315476"/>
            <a:ext cx="1200150" cy="11715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E957BEF-1711-4859-8F03-CA56CE1283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0272" y="4551327"/>
            <a:ext cx="2343150" cy="5048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025CD29-1EAE-4AB3-AAAA-359E890EAC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0272" y="5111660"/>
            <a:ext cx="26098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0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34532"/>
            <a:ext cx="8596668" cy="1320800"/>
          </a:xfrm>
        </p:spPr>
        <p:txBody>
          <a:bodyPr>
            <a:normAutofit/>
          </a:bodyPr>
          <a:lstStyle/>
          <a:p>
            <a:r>
              <a:rPr lang="es-ES" sz="3000" dirty="0">
                <a:solidFill>
                  <a:schemeClr val="tx1"/>
                </a:solidFill>
              </a:rPr>
              <a:t>Operaciones de E/S y almacenamiento de bases de datos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34" y="2112845"/>
            <a:ext cx="8972550" cy="11334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4" y="3393178"/>
            <a:ext cx="9058275" cy="69532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82925" y="1655332"/>
            <a:ext cx="89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EE.UU.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82924" y="4227465"/>
            <a:ext cx="89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U.E.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609360"/>
            <a:ext cx="8820150" cy="10191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5728438"/>
            <a:ext cx="90392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000" dirty="0">
                <a:solidFill>
                  <a:schemeClr val="tx1"/>
                </a:solidFill>
              </a:rPr>
              <a:t>Almacenamiento de copias de seguridad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49575"/>
            <a:ext cx="9410700" cy="6286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874000"/>
            <a:ext cx="9391650" cy="6667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77334" y="2170354"/>
            <a:ext cx="89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EE.UU.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77334" y="3967307"/>
            <a:ext cx="89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U.E.</a:t>
            </a:r>
          </a:p>
        </p:txBody>
      </p:sp>
    </p:spTree>
    <p:extLst>
      <p:ext uri="{BB962C8B-B14F-4D97-AF65-F5344CB8AC3E}">
        <p14:creationId xmlns:p14="http://schemas.microsoft.com/office/powerpoint/2010/main" val="3276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000" dirty="0" err="1">
                <a:solidFill>
                  <a:schemeClr val="tx1"/>
                </a:solidFill>
              </a:rPr>
              <a:t>Backtrack</a:t>
            </a:r>
            <a:endParaRPr lang="es-ES" sz="3000" dirty="0">
              <a:solidFill>
                <a:schemeClr val="tx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77334" y="2170354"/>
            <a:ext cx="89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EE.UU.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77334" y="3967307"/>
            <a:ext cx="89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U.E.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39686"/>
            <a:ext cx="8763000" cy="8382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445047"/>
            <a:ext cx="88106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5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000" dirty="0">
                <a:solidFill>
                  <a:schemeClr val="tx1"/>
                </a:solidFill>
              </a:rPr>
              <a:t>Transferencia de datos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07" y="1930400"/>
            <a:ext cx="96202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2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000" dirty="0">
                <a:solidFill>
                  <a:schemeClr val="tx1"/>
                </a:solidFill>
              </a:rPr>
              <a:t>Transferencia de datos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945" y="1257540"/>
            <a:ext cx="5660104" cy="398282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945" y="5212782"/>
            <a:ext cx="5660104" cy="141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8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/>
              <a:t>Amazon </a:t>
            </a:r>
            <a:r>
              <a:rPr lang="es-ES" sz="3200" b="1" dirty="0" err="1"/>
              <a:t>DynamoDB</a:t>
            </a:r>
            <a:endParaRPr lang="es-ES" sz="3200" dirty="0"/>
          </a:p>
        </p:txBody>
      </p:sp>
      <p:graphicFrame>
        <p:nvGraphicFramePr>
          <p:cNvPr id="8" name="Marcador de contenido 5">
            <a:extLst>
              <a:ext uri="{FF2B5EF4-FFF2-40B4-BE49-F238E27FC236}">
                <a16:creationId xmlns:a16="http://schemas.microsoft.com/office/drawing/2014/main" id="{A847450B-FFB8-47E4-B3CA-A0F1EC4A8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0391572"/>
              </p:ext>
            </p:extLst>
          </p:nvPr>
        </p:nvGraphicFramePr>
        <p:xfrm>
          <a:off x="521106" y="1852022"/>
          <a:ext cx="5265737" cy="4731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upo 8">
            <a:extLst>
              <a:ext uri="{FF2B5EF4-FFF2-40B4-BE49-F238E27FC236}">
                <a16:creationId xmlns:a16="http://schemas.microsoft.com/office/drawing/2014/main" id="{407929A1-20A9-4590-829A-E280E7638881}"/>
              </a:ext>
            </a:extLst>
          </p:cNvPr>
          <p:cNvGrpSpPr/>
          <p:nvPr/>
        </p:nvGrpSpPr>
        <p:grpSpPr>
          <a:xfrm>
            <a:off x="6405159" y="1930400"/>
            <a:ext cx="1533852" cy="501840"/>
            <a:chOff x="263286" y="865917"/>
            <a:chExt cx="3686015" cy="501840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7BD1EB42-E8CE-4C74-869A-38D6EB587F02}"/>
                </a:ext>
              </a:extLst>
            </p:cNvPr>
            <p:cNvSpPr/>
            <p:nvPr/>
          </p:nvSpPr>
          <p:spPr>
            <a:xfrm>
              <a:off x="263286" y="865917"/>
              <a:ext cx="3686015" cy="5018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ángulo: esquinas redondeadas 4">
              <a:extLst>
                <a:ext uri="{FF2B5EF4-FFF2-40B4-BE49-F238E27FC236}">
                  <a16:creationId xmlns:a16="http://schemas.microsoft.com/office/drawing/2014/main" id="{F6F7C94B-FFFA-49F0-95F5-E2B63C888B8A}"/>
                </a:ext>
              </a:extLst>
            </p:cNvPr>
            <p:cNvSpPr txBox="1"/>
            <p:nvPr/>
          </p:nvSpPr>
          <p:spPr>
            <a:xfrm>
              <a:off x="287783" y="890415"/>
              <a:ext cx="3637018" cy="4528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323" tIns="0" rIns="139323" bIns="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700" kern="1200" dirty="0"/>
                <a:t>Clientes:</a:t>
              </a:r>
            </a:p>
          </p:txBody>
        </p:sp>
      </p:grpSp>
      <p:sp>
        <p:nvSpPr>
          <p:cNvPr id="7" name="Elipse 6">
            <a:extLst>
              <a:ext uri="{FF2B5EF4-FFF2-40B4-BE49-F238E27FC236}">
                <a16:creationId xmlns:a16="http://schemas.microsoft.com/office/drawing/2014/main" id="{69EB59CE-AB8F-4B0C-AEE7-AF385431E1F7}"/>
              </a:ext>
            </a:extLst>
          </p:cNvPr>
          <p:cNvSpPr/>
          <p:nvPr/>
        </p:nvSpPr>
        <p:spPr>
          <a:xfrm>
            <a:off x="4231085" y="3653237"/>
            <a:ext cx="1489166" cy="7489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Capa gratuita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9DD3BC7-2F03-4F7D-9A9B-57BA5A5CF2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5158" y="2658472"/>
            <a:ext cx="2047875" cy="6477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8E60904-4EF1-41C5-BB88-44235EF38A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5158" y="3336474"/>
            <a:ext cx="1200405" cy="113604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9B148BF-8953-4E49-A627-8BBA873F78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5158" y="4564511"/>
            <a:ext cx="2649708" cy="42664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ED262BA-48A8-4436-978E-2EB6071563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15353" y="5107576"/>
            <a:ext cx="22764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7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01AB4-6CCA-4A58-8D92-08F10FFA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/>
              <a:t>Amazon </a:t>
            </a:r>
            <a:r>
              <a:rPr lang="es-ES" sz="3200" b="1" dirty="0" err="1"/>
              <a:t>Relational</a:t>
            </a:r>
            <a:r>
              <a:rPr lang="es-ES" sz="3200" b="1" dirty="0"/>
              <a:t> </a:t>
            </a:r>
            <a:r>
              <a:rPr lang="es-ES" sz="3200" b="1" dirty="0" err="1"/>
              <a:t>Database</a:t>
            </a:r>
            <a:r>
              <a:rPr lang="es-ES" sz="3200" b="1" dirty="0"/>
              <a:t> </a:t>
            </a:r>
            <a:r>
              <a:rPr lang="es-ES" sz="3200" b="1" dirty="0" err="1"/>
              <a:t>Service</a:t>
            </a:r>
            <a:r>
              <a:rPr lang="es-ES" sz="3200" b="1" dirty="0"/>
              <a:t> (RDS)</a:t>
            </a:r>
            <a:endParaRPr lang="es-ES" sz="3200" dirty="0"/>
          </a:p>
        </p:txBody>
      </p:sp>
      <p:graphicFrame>
        <p:nvGraphicFramePr>
          <p:cNvPr id="5" name="Marcador de contenido 5">
            <a:extLst>
              <a:ext uri="{FF2B5EF4-FFF2-40B4-BE49-F238E27FC236}">
                <a16:creationId xmlns:a16="http://schemas.microsoft.com/office/drawing/2014/main" id="{52CE06F6-9132-48C9-81FB-FFF765F1B5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0324754"/>
              </p:ext>
            </p:extLst>
          </p:nvPr>
        </p:nvGraphicFramePr>
        <p:xfrm>
          <a:off x="559525" y="1739232"/>
          <a:ext cx="5294250" cy="493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o 5">
            <a:extLst>
              <a:ext uri="{FF2B5EF4-FFF2-40B4-BE49-F238E27FC236}">
                <a16:creationId xmlns:a16="http://schemas.microsoft.com/office/drawing/2014/main" id="{342443C1-35AB-42FA-9A9D-1906674585F1}"/>
              </a:ext>
            </a:extLst>
          </p:cNvPr>
          <p:cNvGrpSpPr/>
          <p:nvPr/>
        </p:nvGrpSpPr>
        <p:grpSpPr>
          <a:xfrm>
            <a:off x="6405159" y="1930400"/>
            <a:ext cx="1533852" cy="501840"/>
            <a:chOff x="263286" y="865917"/>
            <a:chExt cx="3686015" cy="501840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A65200BB-85FC-4167-A860-EA933EF787D7}"/>
                </a:ext>
              </a:extLst>
            </p:cNvPr>
            <p:cNvSpPr/>
            <p:nvPr/>
          </p:nvSpPr>
          <p:spPr>
            <a:xfrm>
              <a:off x="263286" y="865917"/>
              <a:ext cx="3686015" cy="5018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ángulo: esquinas redondeadas 4">
              <a:extLst>
                <a:ext uri="{FF2B5EF4-FFF2-40B4-BE49-F238E27FC236}">
                  <a16:creationId xmlns:a16="http://schemas.microsoft.com/office/drawing/2014/main" id="{43902407-A6E5-48B7-BF2D-8521C9F8252E}"/>
                </a:ext>
              </a:extLst>
            </p:cNvPr>
            <p:cNvSpPr txBox="1"/>
            <p:nvPr/>
          </p:nvSpPr>
          <p:spPr>
            <a:xfrm>
              <a:off x="287783" y="890415"/>
              <a:ext cx="3637018" cy="4528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323" tIns="0" rIns="139323" bIns="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700" kern="1200" dirty="0"/>
                <a:t>Clientes:</a:t>
              </a: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659DD0DC-91F5-4353-8A2C-D7F293ACD7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8226" y="3404974"/>
            <a:ext cx="1457325" cy="14001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95EBDA8-F9C4-4F90-8A24-B34D1D62D8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5158" y="2658472"/>
            <a:ext cx="2047875" cy="6477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B402111-7A1C-4A76-8D95-A961AF7702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5158" y="4903951"/>
            <a:ext cx="2028825" cy="6096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396208A-DF0F-4B1D-8707-651F0219E2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15353" y="5622498"/>
            <a:ext cx="1981200" cy="6572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367C6CC-654B-4B8A-A8F1-3114210544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17717" y="2239061"/>
            <a:ext cx="1104900" cy="4286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50ECC3D-F846-481A-ACC6-50DFEE926A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70475" y="2355267"/>
            <a:ext cx="971550" cy="5334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54F24C6-A68A-49C3-93E0-B39B0F43AC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84379" y="2757272"/>
            <a:ext cx="1171575" cy="43815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B44EF5F-A830-47B0-9549-280120961B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00439" y="3313534"/>
            <a:ext cx="733425" cy="5238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0ECF818-9BFC-4C52-994E-35E1FD6D7FD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28990" y="3060032"/>
            <a:ext cx="1076325" cy="20955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F5A3B78-B07B-4E7C-B5C3-447F25CC8E7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03429" y="3326481"/>
            <a:ext cx="11525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8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735CC-1324-4502-BC0E-1D87E9FB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/>
              <a:t>AWS Lambda</a:t>
            </a:r>
            <a:endParaRPr lang="es-ES" sz="3200" dirty="0"/>
          </a:p>
        </p:txBody>
      </p:sp>
      <p:graphicFrame>
        <p:nvGraphicFramePr>
          <p:cNvPr id="4" name="Marcador de contenido 5">
            <a:extLst>
              <a:ext uri="{FF2B5EF4-FFF2-40B4-BE49-F238E27FC236}">
                <a16:creationId xmlns:a16="http://schemas.microsoft.com/office/drawing/2014/main" id="{6B861145-9FFC-499B-AA97-83A7E88647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3967961"/>
              </p:ext>
            </p:extLst>
          </p:nvPr>
        </p:nvGraphicFramePr>
        <p:xfrm>
          <a:off x="559524" y="1739232"/>
          <a:ext cx="6710705" cy="4646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08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/>
              <a:t>AWS Lambda</a:t>
            </a:r>
            <a:endParaRPr lang="es-ES" sz="32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94836E6-2B56-4657-829A-0FB22EDF3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597064"/>
              </p:ext>
            </p:extLst>
          </p:nvPr>
        </p:nvGraphicFramePr>
        <p:xfrm>
          <a:off x="911668" y="1634066"/>
          <a:ext cx="8596668" cy="381378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65556">
                  <a:extLst>
                    <a:ext uri="{9D8B030D-6E8A-4147-A177-3AD203B41FA5}">
                      <a16:colId xmlns:a16="http://schemas.microsoft.com/office/drawing/2014/main" val="92181748"/>
                    </a:ext>
                  </a:extLst>
                </a:gridCol>
                <a:gridCol w="2865556">
                  <a:extLst>
                    <a:ext uri="{9D8B030D-6E8A-4147-A177-3AD203B41FA5}">
                      <a16:colId xmlns:a16="http://schemas.microsoft.com/office/drawing/2014/main" val="2895886403"/>
                    </a:ext>
                  </a:extLst>
                </a:gridCol>
                <a:gridCol w="2865556">
                  <a:extLst>
                    <a:ext uri="{9D8B030D-6E8A-4147-A177-3AD203B41FA5}">
                      <a16:colId xmlns:a16="http://schemas.microsoft.com/office/drawing/2014/main" val="3366949895"/>
                    </a:ext>
                  </a:extLst>
                </a:gridCol>
              </a:tblGrid>
              <a:tr h="36589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CAPA GRATUITA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SOLICITUDES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DURACIÓN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287434"/>
                  </a:ext>
                </a:extLst>
              </a:tr>
              <a:tr h="1984853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millón de solicitudes al mes.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millón de solicitudes sin cargo.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400000 GB-Segundos al mes sin cargo.</a:t>
                      </a:r>
                    </a:p>
                    <a:p>
                      <a:pPr algn="ctr"/>
                      <a:endParaRPr lang="es-ES" sz="300" dirty="0"/>
                    </a:p>
                    <a:p>
                      <a:pPr algn="ctr"/>
                      <a:r>
                        <a:rPr lang="es-ES" sz="1600" i="1" dirty="0"/>
                        <a:t>(Los primeros 400000 GB-Segundo al mes, hasta 3,2 Millones de segundos del tiempo de cómputo son gratuitos)</a:t>
                      </a:r>
                      <a:endParaRPr lang="es-ES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8317726"/>
                  </a:ext>
                </a:extLst>
              </a:tr>
              <a:tr h="144352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400000 GB-Segundos de tiempo de cómputo al mes.</a:t>
                      </a:r>
                    </a:p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0,20 USD por millón de solicitudes posteriores </a:t>
                      </a:r>
                      <a:r>
                        <a:rPr lang="es-ES" i="1" dirty="0"/>
                        <a:t>(0,0000002 USD por solicitud)</a:t>
                      </a:r>
                      <a:r>
                        <a:rPr lang="es-ES" i="0" dirty="0"/>
                        <a:t>.</a:t>
                      </a:r>
                      <a:endParaRPr lang="es-ES" dirty="0"/>
                    </a:p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0" dirty="0"/>
                        <a:t>0,00001667 USD por cada GB-Segundo utilizado posteriormente.</a:t>
                      </a:r>
                      <a:endParaRPr lang="es-ES" dirty="0"/>
                    </a:p>
                    <a:p>
                      <a:pPr algn="ctr"/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765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85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500" b="1" dirty="0"/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834018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Informática en la nube</a:t>
            </a:r>
          </a:p>
          <a:p>
            <a:r>
              <a:rPr lang="es-ES" dirty="0"/>
              <a:t>Productos:</a:t>
            </a:r>
          </a:p>
          <a:p>
            <a:pPr lvl="1"/>
            <a:r>
              <a:rPr lang="es-ES" b="1" dirty="0"/>
              <a:t>Amazon EC2</a:t>
            </a:r>
          </a:p>
          <a:p>
            <a:pPr lvl="1"/>
            <a:r>
              <a:rPr lang="es-ES" b="1" dirty="0"/>
              <a:t>Amazon S3</a:t>
            </a:r>
          </a:p>
          <a:p>
            <a:pPr lvl="1"/>
            <a:r>
              <a:rPr lang="es-ES" b="1" dirty="0"/>
              <a:t>Amazon Aurora</a:t>
            </a:r>
          </a:p>
          <a:p>
            <a:pPr lvl="1"/>
            <a:r>
              <a:rPr lang="es-ES" b="1" dirty="0"/>
              <a:t>Amazon </a:t>
            </a:r>
            <a:r>
              <a:rPr lang="es-ES" b="1" dirty="0" err="1"/>
              <a:t>DynamoDB</a:t>
            </a:r>
            <a:endParaRPr lang="es-ES" b="1" dirty="0"/>
          </a:p>
          <a:p>
            <a:pPr lvl="1"/>
            <a:r>
              <a:rPr lang="es-ES" b="1" dirty="0"/>
              <a:t>Amazon RDS</a:t>
            </a:r>
          </a:p>
          <a:p>
            <a:pPr lvl="1"/>
            <a:r>
              <a:rPr lang="es-ES" b="1" dirty="0"/>
              <a:t>AWS Lambda</a:t>
            </a:r>
          </a:p>
          <a:p>
            <a:pPr lvl="1"/>
            <a:r>
              <a:rPr lang="es-ES" b="1" dirty="0"/>
              <a:t>Amazon VPC</a:t>
            </a:r>
          </a:p>
          <a:p>
            <a:pPr lvl="1"/>
            <a:r>
              <a:rPr lang="es-ES" b="1" dirty="0"/>
              <a:t>Amazon </a:t>
            </a:r>
            <a:r>
              <a:rPr lang="es-ES" b="1" dirty="0" err="1"/>
              <a:t>Lightsail</a:t>
            </a:r>
            <a:endParaRPr lang="es-ES" b="1" dirty="0"/>
          </a:p>
          <a:p>
            <a:pPr lvl="1"/>
            <a:r>
              <a:rPr lang="es-ES" b="1" dirty="0"/>
              <a:t>Amazon </a:t>
            </a:r>
            <a:r>
              <a:rPr lang="es-ES" b="1" dirty="0" err="1"/>
              <a:t>SageMaker</a:t>
            </a:r>
            <a:endParaRPr lang="es-ES" dirty="0"/>
          </a:p>
          <a:p>
            <a:r>
              <a:rPr lang="es-ES" dirty="0"/>
              <a:t>Conclusiones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0435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/>
              <a:t>Amazon VPC (</a:t>
            </a:r>
            <a:r>
              <a:rPr lang="es-ES" sz="3200" b="1" i="1" dirty="0"/>
              <a:t>Virtual </a:t>
            </a:r>
            <a:r>
              <a:rPr lang="es-ES" sz="3200" b="1" i="1" dirty="0" err="1"/>
              <a:t>Private</a:t>
            </a:r>
            <a:r>
              <a:rPr lang="es-ES" sz="3200" b="1" i="1" dirty="0"/>
              <a:t> Cloud)</a:t>
            </a:r>
            <a:endParaRPr lang="es-ES" sz="3200" b="1" dirty="0"/>
          </a:p>
        </p:txBody>
      </p:sp>
      <p:graphicFrame>
        <p:nvGraphicFramePr>
          <p:cNvPr id="5" name="Marcador de contenido 5">
            <a:extLst>
              <a:ext uri="{FF2B5EF4-FFF2-40B4-BE49-F238E27FC236}">
                <a16:creationId xmlns:a16="http://schemas.microsoft.com/office/drawing/2014/main" id="{63C910BE-86D7-462D-BACA-4EE5A1E8C2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4679919"/>
              </p:ext>
            </p:extLst>
          </p:nvPr>
        </p:nvGraphicFramePr>
        <p:xfrm>
          <a:off x="559525" y="1739232"/>
          <a:ext cx="7220370" cy="4856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104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/>
              <a:t>Amazon VPC (</a:t>
            </a:r>
            <a:r>
              <a:rPr lang="es-ES" sz="3200" b="1" i="1" dirty="0"/>
              <a:t>Virtual </a:t>
            </a:r>
            <a:r>
              <a:rPr lang="es-ES" sz="3200" b="1" i="1" dirty="0" err="1"/>
              <a:t>Private</a:t>
            </a:r>
            <a:r>
              <a:rPr lang="es-ES" sz="3200" b="1" i="1" dirty="0"/>
              <a:t> Cloud)</a:t>
            </a:r>
            <a:endParaRPr lang="es-ES" sz="32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37" y="1582893"/>
            <a:ext cx="7410091" cy="487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4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/>
              <a:t>Amazon </a:t>
            </a:r>
            <a:r>
              <a:rPr lang="es-ES" sz="3200" b="1" dirty="0" err="1"/>
              <a:t>Lightsail</a:t>
            </a:r>
            <a:endParaRPr lang="es-ES" sz="3200" dirty="0"/>
          </a:p>
        </p:txBody>
      </p:sp>
      <p:graphicFrame>
        <p:nvGraphicFramePr>
          <p:cNvPr id="8" name="Marcador de contenido 5">
            <a:extLst>
              <a:ext uri="{FF2B5EF4-FFF2-40B4-BE49-F238E27FC236}">
                <a16:creationId xmlns:a16="http://schemas.microsoft.com/office/drawing/2014/main" id="{AAB5E603-60C4-411E-84DA-FA25F669E0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2440546"/>
              </p:ext>
            </p:extLst>
          </p:nvPr>
        </p:nvGraphicFramePr>
        <p:xfrm>
          <a:off x="559525" y="1319135"/>
          <a:ext cx="8479544" cy="3417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319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/>
              <a:t>Amazon </a:t>
            </a:r>
            <a:r>
              <a:rPr lang="es-ES" sz="3200" b="1" dirty="0" err="1"/>
              <a:t>Lightsail</a:t>
            </a:r>
            <a:endParaRPr lang="es-ES" sz="3200" dirty="0"/>
          </a:p>
        </p:txBody>
      </p:sp>
      <p:graphicFrame>
        <p:nvGraphicFramePr>
          <p:cNvPr id="8" name="Marcador de contenido 5">
            <a:extLst>
              <a:ext uri="{FF2B5EF4-FFF2-40B4-BE49-F238E27FC236}">
                <a16:creationId xmlns:a16="http://schemas.microsoft.com/office/drawing/2014/main" id="{AAB5E603-60C4-411E-84DA-FA25F669E08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59525" y="1319135"/>
          <a:ext cx="8479544" cy="5066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2" descr="https://lh5.googleusercontent.com/tTEqc7QpZ6xlrS6H3tem7iHuoaLsG_eIA2D7Az5atkI6EYMM0u2r6XiEfw-EZ1ICL232AqS9qdo0jxN66btD8jj2tSQMBlHJQR6kwrz8hOMJQiXRJdwf-cjqkqtRbcQN3cxgGPsH">
            <a:extLst>
              <a:ext uri="{FF2B5EF4-FFF2-40B4-BE49-F238E27FC236}">
                <a16:creationId xmlns:a16="http://schemas.microsoft.com/office/drawing/2014/main" id="{EC75CC43-749E-41FB-A64B-B6B2E6FF6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111" y="3429000"/>
            <a:ext cx="4964582" cy="164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82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/>
              <a:t>Amazon </a:t>
            </a:r>
            <a:r>
              <a:rPr lang="es-ES" sz="3200" b="1" dirty="0" err="1"/>
              <a:t>Lightsail</a:t>
            </a:r>
            <a:endParaRPr lang="es-ES" sz="3200" dirty="0"/>
          </a:p>
        </p:txBody>
      </p:sp>
      <p:graphicFrame>
        <p:nvGraphicFramePr>
          <p:cNvPr id="8" name="Marcador de contenido 5">
            <a:extLst>
              <a:ext uri="{FF2B5EF4-FFF2-40B4-BE49-F238E27FC236}">
                <a16:creationId xmlns:a16="http://schemas.microsoft.com/office/drawing/2014/main" id="{AAB5E603-60C4-411E-84DA-FA25F669E0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1015375"/>
              </p:ext>
            </p:extLst>
          </p:nvPr>
        </p:nvGraphicFramePr>
        <p:xfrm>
          <a:off x="559525" y="1319135"/>
          <a:ext cx="8479544" cy="5066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https://lh5.googleusercontent.com/63XkqUPe-qYTAx2_-spi1NKAO5255DjAGBJHJ4gEMnZfmPfawEEgo-7iAtuNR1czuyOiC2aOwvUBUkrLvX2wiEObnUa2mjK5egW1heIYCelCCOcDWZ6SGNwSMIOTOOh_w-up0d2f">
            <a:extLst>
              <a:ext uri="{FF2B5EF4-FFF2-40B4-BE49-F238E27FC236}">
                <a16:creationId xmlns:a16="http://schemas.microsoft.com/office/drawing/2014/main" id="{3997508B-5834-4C81-BD94-B5FBDA47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876" y="4477274"/>
            <a:ext cx="5543583" cy="187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39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82061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ES" sz="3000" dirty="0">
                <a:solidFill>
                  <a:schemeClr val="tx1"/>
                </a:solidFill>
              </a:rPr>
              <a:t>Transferencias de datos permitidas: Asia Pacífico (Mumbai y Sídney)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42" y="3842527"/>
            <a:ext cx="8486775" cy="7429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62642" y="2563298"/>
            <a:ext cx="841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planes de las regiones de Mumbai y Sídney incluyen menos transferencias de datos permitidas que en otras regiones.</a:t>
            </a:r>
          </a:p>
        </p:txBody>
      </p:sp>
    </p:spTree>
    <p:extLst>
      <p:ext uri="{BB962C8B-B14F-4D97-AF65-F5344CB8AC3E}">
        <p14:creationId xmlns:p14="http://schemas.microsoft.com/office/powerpoint/2010/main" val="125163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b="1" dirty="0"/>
              <a:t>Amazon </a:t>
            </a:r>
            <a:r>
              <a:rPr lang="es-ES" sz="3200" b="1" dirty="0" err="1"/>
              <a:t>SageMaker</a:t>
            </a:r>
            <a:endParaRPr lang="es-ES" sz="3200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4E7AD5D1-5C40-411C-B9D7-8F369CB4B2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6245153"/>
              </p:ext>
            </p:extLst>
          </p:nvPr>
        </p:nvGraphicFramePr>
        <p:xfrm>
          <a:off x="559525" y="787790"/>
          <a:ext cx="5294250" cy="5887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upo 6">
            <a:extLst>
              <a:ext uri="{FF2B5EF4-FFF2-40B4-BE49-F238E27FC236}">
                <a16:creationId xmlns:a16="http://schemas.microsoft.com/office/drawing/2014/main" id="{0FD0EA6D-EA1F-4414-A4FE-EFA0C82AC49C}"/>
              </a:ext>
            </a:extLst>
          </p:cNvPr>
          <p:cNvGrpSpPr/>
          <p:nvPr/>
        </p:nvGrpSpPr>
        <p:grpSpPr>
          <a:xfrm>
            <a:off x="6338227" y="1795863"/>
            <a:ext cx="1533852" cy="501840"/>
            <a:chOff x="263286" y="865917"/>
            <a:chExt cx="3686015" cy="50184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EF5F428E-1B55-47CD-B836-1C4C8949F9AC}"/>
                </a:ext>
              </a:extLst>
            </p:cNvPr>
            <p:cNvSpPr/>
            <p:nvPr/>
          </p:nvSpPr>
          <p:spPr>
            <a:xfrm>
              <a:off x="263286" y="865917"/>
              <a:ext cx="3686015" cy="5018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ángulo: esquinas redondeadas 4">
              <a:extLst>
                <a:ext uri="{FF2B5EF4-FFF2-40B4-BE49-F238E27FC236}">
                  <a16:creationId xmlns:a16="http://schemas.microsoft.com/office/drawing/2014/main" id="{4CB567A8-0288-44AF-ABE9-33812CD46662}"/>
                </a:ext>
              </a:extLst>
            </p:cNvPr>
            <p:cNvSpPr txBox="1"/>
            <p:nvPr/>
          </p:nvSpPr>
          <p:spPr>
            <a:xfrm>
              <a:off x="287783" y="890415"/>
              <a:ext cx="3637018" cy="4528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323" tIns="0" rIns="139323" bIns="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700" kern="1200" dirty="0"/>
                <a:t>Clientes:</a:t>
              </a:r>
            </a:p>
          </p:txBody>
        </p:sp>
      </p:grpSp>
      <p:pic>
        <p:nvPicPr>
          <p:cNvPr id="10" name="Imagen 9">
            <a:extLst>
              <a:ext uri="{FF2B5EF4-FFF2-40B4-BE49-F238E27FC236}">
                <a16:creationId xmlns:a16="http://schemas.microsoft.com/office/drawing/2014/main" id="{10C6E955-D7DD-42D5-8395-13EE83940A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5651" y="2459438"/>
            <a:ext cx="2276475" cy="6572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9F3A3F3-B04A-44BE-AB2C-24BD78578F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5651" y="3222568"/>
            <a:ext cx="1082297" cy="146197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E264CC1-6858-421E-B42A-BFCDC5C898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5651" y="4790447"/>
            <a:ext cx="2239869" cy="53130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20DDEEE-3E70-48E9-8034-DEB425C8BB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25651" y="5427656"/>
            <a:ext cx="2239869" cy="486928"/>
          </a:xfrm>
          <a:prstGeom prst="rect">
            <a:avLst/>
          </a:prstGeom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EF5146B9-62B3-495C-BB9C-379866EEE1C1}"/>
              </a:ext>
            </a:extLst>
          </p:cNvPr>
          <p:cNvSpPr/>
          <p:nvPr/>
        </p:nvSpPr>
        <p:spPr>
          <a:xfrm>
            <a:off x="4231085" y="4415978"/>
            <a:ext cx="1489166" cy="7489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Capa gratuita</a:t>
            </a:r>
          </a:p>
        </p:txBody>
      </p:sp>
    </p:spTree>
    <p:extLst>
      <p:ext uri="{BB962C8B-B14F-4D97-AF65-F5344CB8AC3E}">
        <p14:creationId xmlns:p14="http://schemas.microsoft.com/office/powerpoint/2010/main" val="252560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000" b="1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E176F9-2AB9-4804-9BAE-DCDC4756D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Diferencia de precio.</a:t>
            </a:r>
          </a:p>
          <a:p>
            <a:r>
              <a:rPr lang="es-ES" dirty="0"/>
              <a:t>Empresas conocidas.</a:t>
            </a:r>
          </a:p>
          <a:p>
            <a:r>
              <a:rPr lang="es-ES" dirty="0"/>
              <a:t>Diferentes modalidades para diferentes necesidades.</a:t>
            </a:r>
          </a:p>
          <a:p>
            <a:r>
              <a:rPr lang="es-ES" dirty="0"/>
              <a:t>Muy enfocado a nuestra carrera.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33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491DFB0-5496-4EC5-8B49-C2073EF31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60" y="928247"/>
            <a:ext cx="8708304" cy="476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6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726" y="2194231"/>
            <a:ext cx="5455100" cy="385914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599"/>
            <a:ext cx="8751479" cy="1324131"/>
          </a:xfrm>
        </p:spPr>
        <p:txBody>
          <a:bodyPr>
            <a:noAutofit/>
          </a:bodyPr>
          <a:lstStyle/>
          <a:p>
            <a:pPr algn="ctr"/>
            <a:r>
              <a:rPr lang="es-ES" sz="5000" b="1" dirty="0"/>
              <a:t>¿QUÉ ES LA INFORMÁTICA EN LA NUBE?</a:t>
            </a:r>
          </a:p>
        </p:txBody>
      </p:sp>
    </p:spTree>
    <p:extLst>
      <p:ext uri="{BB962C8B-B14F-4D97-AF65-F5344CB8AC3E}">
        <p14:creationId xmlns:p14="http://schemas.microsoft.com/office/powerpoint/2010/main" val="160185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000" b="1" dirty="0"/>
              <a:t>¿CÓMO FUNCIONA?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91" y="1578635"/>
            <a:ext cx="6007325" cy="492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6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5" t="7671" r="7815" b="12907"/>
          <a:stretch/>
        </p:blipFill>
        <p:spPr>
          <a:xfrm>
            <a:off x="1927557" y="256983"/>
            <a:ext cx="3409406" cy="288249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AA8EAF4-ECE1-4FC5-9CDE-36DC70464C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9" r="9056"/>
          <a:stretch/>
        </p:blipFill>
        <p:spPr>
          <a:xfrm>
            <a:off x="5109147" y="2049220"/>
            <a:ext cx="4245427" cy="333859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8EC9EAB-D488-456B-BD23-1D7C51FA4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050" y="3718520"/>
            <a:ext cx="3453872" cy="25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5648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5000" b="1" dirty="0"/>
              <a:t>PRODUCTOS</a:t>
            </a:r>
          </a:p>
        </p:txBody>
      </p:sp>
    </p:spTree>
    <p:extLst>
      <p:ext uri="{BB962C8B-B14F-4D97-AF65-F5344CB8AC3E}">
        <p14:creationId xmlns:p14="http://schemas.microsoft.com/office/powerpoint/2010/main" val="11177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Amazon EC2 (</a:t>
            </a:r>
            <a:r>
              <a:rPr lang="en-US" sz="3200" b="1" i="1" dirty="0"/>
              <a:t>Amazon Elastic Compute Cloud)</a:t>
            </a:r>
            <a:endParaRPr lang="es-ES" sz="3200" b="1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A791B88A-DB0B-4EE2-AD1B-633FB6668A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633848"/>
              </p:ext>
            </p:extLst>
          </p:nvPr>
        </p:nvGraphicFramePr>
        <p:xfrm>
          <a:off x="521107" y="1930400"/>
          <a:ext cx="5265737" cy="4253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lipse 6">
            <a:extLst>
              <a:ext uri="{FF2B5EF4-FFF2-40B4-BE49-F238E27FC236}">
                <a16:creationId xmlns:a16="http://schemas.microsoft.com/office/drawing/2014/main" id="{05599C0B-2F65-4FF3-8A04-0E287D151183}"/>
              </a:ext>
            </a:extLst>
          </p:cNvPr>
          <p:cNvSpPr/>
          <p:nvPr/>
        </p:nvSpPr>
        <p:spPr>
          <a:xfrm>
            <a:off x="4231085" y="5264331"/>
            <a:ext cx="1489166" cy="7489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Capa gratuita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97E56DB5-988D-4EC5-9CBB-3F924196DC5D}"/>
              </a:ext>
            </a:extLst>
          </p:cNvPr>
          <p:cNvGrpSpPr/>
          <p:nvPr/>
        </p:nvGrpSpPr>
        <p:grpSpPr>
          <a:xfrm>
            <a:off x="6405158" y="2002246"/>
            <a:ext cx="1533852" cy="501840"/>
            <a:chOff x="263286" y="865917"/>
            <a:chExt cx="3686015" cy="50184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C6DFA7B1-B441-47D3-A844-0746BE2A6EAE}"/>
                </a:ext>
              </a:extLst>
            </p:cNvPr>
            <p:cNvSpPr/>
            <p:nvPr/>
          </p:nvSpPr>
          <p:spPr>
            <a:xfrm>
              <a:off x="263286" y="865917"/>
              <a:ext cx="3686015" cy="5018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ángulo: esquinas redondeadas 4">
              <a:extLst>
                <a:ext uri="{FF2B5EF4-FFF2-40B4-BE49-F238E27FC236}">
                  <a16:creationId xmlns:a16="http://schemas.microsoft.com/office/drawing/2014/main" id="{155D08DF-4728-49FB-B6D4-B7C84AC0859F}"/>
                </a:ext>
              </a:extLst>
            </p:cNvPr>
            <p:cNvSpPr txBox="1"/>
            <p:nvPr/>
          </p:nvSpPr>
          <p:spPr>
            <a:xfrm>
              <a:off x="287784" y="890415"/>
              <a:ext cx="3637019" cy="4528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323" tIns="0" rIns="139323" bIns="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700" kern="1200" dirty="0"/>
                <a:t>Clientes:</a:t>
              </a:r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F1B2990A-BDCC-4916-82A0-F812AA0DF5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5158" y="2658472"/>
            <a:ext cx="2047875" cy="6477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FCD2FB4-0043-46D1-A348-9049AA4C67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4833" y="3283498"/>
            <a:ext cx="1714500" cy="105727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744AB08-3FA3-4417-AB64-A2B9947937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5352" y="4425928"/>
            <a:ext cx="1952625" cy="60007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0059B4D-C982-497D-B681-61718D89EF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15352" y="5099618"/>
            <a:ext cx="22764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5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51278-F8B2-4AEE-A5CD-CE4EE841C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Amazon S3 (</a:t>
            </a:r>
            <a:r>
              <a:rPr lang="en-US" sz="3200" b="1" i="1" dirty="0"/>
              <a:t>Amazon Simple Storage Service</a:t>
            </a:r>
            <a:r>
              <a:rPr lang="en-US" sz="3200" b="1" dirty="0"/>
              <a:t>)</a:t>
            </a:r>
            <a:endParaRPr lang="es-ES" sz="3200" dirty="0"/>
          </a:p>
        </p:txBody>
      </p:sp>
      <p:graphicFrame>
        <p:nvGraphicFramePr>
          <p:cNvPr id="9" name="Marcador de contenido 5">
            <a:extLst>
              <a:ext uri="{FF2B5EF4-FFF2-40B4-BE49-F238E27FC236}">
                <a16:creationId xmlns:a16="http://schemas.microsoft.com/office/drawing/2014/main" id="{9193304A-219D-440E-8B75-C2E44ADE87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2642733"/>
              </p:ext>
            </p:extLst>
          </p:nvPr>
        </p:nvGraphicFramePr>
        <p:xfrm>
          <a:off x="521106" y="1930400"/>
          <a:ext cx="5265737" cy="4628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upo 10">
            <a:extLst>
              <a:ext uri="{FF2B5EF4-FFF2-40B4-BE49-F238E27FC236}">
                <a16:creationId xmlns:a16="http://schemas.microsoft.com/office/drawing/2014/main" id="{FB8D4AE7-8958-4AA3-943C-4C76FE872F0B}"/>
              </a:ext>
            </a:extLst>
          </p:cNvPr>
          <p:cNvGrpSpPr/>
          <p:nvPr/>
        </p:nvGrpSpPr>
        <p:grpSpPr>
          <a:xfrm>
            <a:off x="6405159" y="1930400"/>
            <a:ext cx="1533852" cy="501840"/>
            <a:chOff x="263286" y="865917"/>
            <a:chExt cx="3686015" cy="501840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F021104B-35E9-4713-89F2-7E772C3BD29C}"/>
                </a:ext>
              </a:extLst>
            </p:cNvPr>
            <p:cNvSpPr/>
            <p:nvPr/>
          </p:nvSpPr>
          <p:spPr>
            <a:xfrm>
              <a:off x="263286" y="865917"/>
              <a:ext cx="3686015" cy="5018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ángulo: esquinas redondeadas 4">
              <a:extLst>
                <a:ext uri="{FF2B5EF4-FFF2-40B4-BE49-F238E27FC236}">
                  <a16:creationId xmlns:a16="http://schemas.microsoft.com/office/drawing/2014/main" id="{970A998A-316F-4672-B1ED-B31EA8B5C0D0}"/>
                </a:ext>
              </a:extLst>
            </p:cNvPr>
            <p:cNvSpPr txBox="1"/>
            <p:nvPr/>
          </p:nvSpPr>
          <p:spPr>
            <a:xfrm>
              <a:off x="287783" y="890415"/>
              <a:ext cx="3637018" cy="4528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323" tIns="0" rIns="139323" bIns="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700" kern="1200" dirty="0"/>
                <a:t>Clientes:</a:t>
              </a:r>
            </a:p>
          </p:txBody>
        </p:sp>
      </p:grpSp>
      <p:sp>
        <p:nvSpPr>
          <p:cNvPr id="41" name="Elipse 40">
            <a:extLst>
              <a:ext uri="{FF2B5EF4-FFF2-40B4-BE49-F238E27FC236}">
                <a16:creationId xmlns:a16="http://schemas.microsoft.com/office/drawing/2014/main" id="{B7882EDD-F8E3-4DB2-8C45-7335BAC8F457}"/>
              </a:ext>
            </a:extLst>
          </p:cNvPr>
          <p:cNvSpPr/>
          <p:nvPr/>
        </p:nvSpPr>
        <p:spPr>
          <a:xfrm>
            <a:off x="4272610" y="5866578"/>
            <a:ext cx="1409303" cy="561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Capa gratuita.</a:t>
            </a:r>
          </a:p>
        </p:txBody>
      </p:sp>
      <p:pic>
        <p:nvPicPr>
          <p:cNvPr id="62" name="Imagen 61">
            <a:extLst>
              <a:ext uri="{FF2B5EF4-FFF2-40B4-BE49-F238E27FC236}">
                <a16:creationId xmlns:a16="http://schemas.microsoft.com/office/drawing/2014/main" id="{DBBD2135-11C1-4D17-AB5F-3A66F04C63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5158" y="3299983"/>
            <a:ext cx="2266950" cy="847725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D84D25A4-7126-43E1-A21F-7FDB502D67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5353" y="5310324"/>
            <a:ext cx="2276475" cy="657225"/>
          </a:xfrm>
          <a:prstGeom prst="rect">
            <a:avLst/>
          </a:prstGeom>
        </p:spPr>
      </p:pic>
      <p:pic>
        <p:nvPicPr>
          <p:cNvPr id="64" name="Imagen 63">
            <a:extLst>
              <a:ext uri="{FF2B5EF4-FFF2-40B4-BE49-F238E27FC236}">
                <a16:creationId xmlns:a16="http://schemas.microsoft.com/office/drawing/2014/main" id="{3ED9C541-449B-468A-A030-96E4E798AA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5158" y="2658472"/>
            <a:ext cx="2047875" cy="647700"/>
          </a:xfrm>
          <a:prstGeom prst="rect">
            <a:avLst/>
          </a:prstGeom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46FDC1AD-9F2F-408A-B5E4-0654524B91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67787" y="4357541"/>
            <a:ext cx="20383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4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Amazon S3 (</a:t>
            </a:r>
            <a:r>
              <a:rPr lang="en-US" sz="3200" b="1" i="1" dirty="0"/>
              <a:t>Amazon Simple Storage Service</a:t>
            </a:r>
            <a:r>
              <a:rPr lang="en-US" sz="3200" b="1" dirty="0"/>
              <a:t>)</a:t>
            </a:r>
            <a:endParaRPr lang="es-ES" sz="3200" dirty="0"/>
          </a:p>
        </p:txBody>
      </p:sp>
      <p:pic>
        <p:nvPicPr>
          <p:cNvPr id="1026" name="Picture 2" descr="https://lh3.googleusercontent.com/xJ7Dax_dWv1l1dkLT2Kj0kB4d0hdH1J4PILNl98pK6SzPNE_BrZA2w6hW9VKRHVCmeHp1Yddz42NsycugsarqK_e3xnS6g_pBEqs9yFF1VI-mobTCmVb8cB8dN-Afbji3pkvpGT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65" y="2054737"/>
            <a:ext cx="7906443" cy="33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442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425</TotalTime>
  <Words>669</Words>
  <Application>Microsoft Office PowerPoint</Application>
  <PresentationFormat>Panorámica</PresentationFormat>
  <Paragraphs>151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Trebuchet MS</vt:lpstr>
      <vt:lpstr>Wingdings 3</vt:lpstr>
      <vt:lpstr>Faceta</vt:lpstr>
      <vt:lpstr>AMAZON WEB SERVICE</vt:lpstr>
      <vt:lpstr>ÍNDICE</vt:lpstr>
      <vt:lpstr>¿QUÉ ES LA INFORMÁTICA EN LA NUBE?</vt:lpstr>
      <vt:lpstr>¿CÓMO FUNCIONA?</vt:lpstr>
      <vt:lpstr>Presentación de PowerPoint</vt:lpstr>
      <vt:lpstr>PRODUCTOS</vt:lpstr>
      <vt:lpstr>Amazon EC2 (Amazon Elastic Compute Cloud)</vt:lpstr>
      <vt:lpstr>Amazon S3 (Amazon Simple Storage Service)</vt:lpstr>
      <vt:lpstr>Amazon S3 (Amazon Simple Storage Service)</vt:lpstr>
      <vt:lpstr>Amazon Aurora</vt:lpstr>
      <vt:lpstr>Operaciones de E/S y almacenamiento de bases de datos</vt:lpstr>
      <vt:lpstr>Almacenamiento de copias de seguridad</vt:lpstr>
      <vt:lpstr>Backtrack</vt:lpstr>
      <vt:lpstr>Transferencia de datos</vt:lpstr>
      <vt:lpstr>Transferencia de datos</vt:lpstr>
      <vt:lpstr>Amazon DynamoDB</vt:lpstr>
      <vt:lpstr>Amazon Relational Database Service (RDS)</vt:lpstr>
      <vt:lpstr>AWS Lambda</vt:lpstr>
      <vt:lpstr>AWS Lambda</vt:lpstr>
      <vt:lpstr>Amazon VPC (Virtual Private Cloud)</vt:lpstr>
      <vt:lpstr>Amazon VPC (Virtual Private Cloud)</vt:lpstr>
      <vt:lpstr>Amazon Lightsail</vt:lpstr>
      <vt:lpstr>Amazon Lightsail</vt:lpstr>
      <vt:lpstr>Amazon Lightsail</vt:lpstr>
      <vt:lpstr>Transferencias de datos permitidas: Asia Pacífico (Mumbai y Sídney)</vt:lpstr>
      <vt:lpstr>Amazon SageMaker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WEB SERVICE</dc:title>
  <dc:creator>Windows User</dc:creator>
  <cp:lastModifiedBy>Marina Alcaide</cp:lastModifiedBy>
  <cp:revision>46</cp:revision>
  <dcterms:created xsi:type="dcterms:W3CDTF">2019-02-05T12:26:08Z</dcterms:created>
  <dcterms:modified xsi:type="dcterms:W3CDTF">2019-02-22T16:45:18Z</dcterms:modified>
</cp:coreProperties>
</file>