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8" r:id="rId3"/>
    <p:sldId id="290" r:id="rId4"/>
    <p:sldId id="291" r:id="rId5"/>
    <p:sldId id="292" r:id="rId6"/>
    <p:sldId id="293" r:id="rId7"/>
    <p:sldId id="294" r:id="rId8"/>
    <p:sldId id="295" r:id="rId9"/>
    <p:sldId id="288" r:id="rId10"/>
    <p:sldId id="296" r:id="rId11"/>
    <p:sldId id="285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95000" autoAdjust="0"/>
  </p:normalViewPr>
  <p:slideViewPr>
    <p:cSldViewPr snapToGrid="0" showGuides="1">
      <p:cViewPr varScale="1">
        <p:scale>
          <a:sx n="82" d="100"/>
          <a:sy n="82" d="100"/>
        </p:scale>
        <p:origin x="581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17/03/2020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16/03/2020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966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794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110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167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38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209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653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5995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198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16/03/2020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16/03/2020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16/03/2020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16/03/2020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16/03/2020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16/03/2020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16/03/2020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16/03/2020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16/03/2020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16/03/2020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16/03/2020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16/03/2020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815" y="3161623"/>
            <a:ext cx="9775372" cy="1384995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s-ES" b="1" dirty="0">
                <a:solidFill>
                  <a:schemeClr val="bg1"/>
                </a:solidFill>
              </a:rPr>
              <a:t>Algoritmo de </a:t>
            </a:r>
            <a:r>
              <a:rPr lang="es-ES" b="1" dirty="0" err="1">
                <a:solidFill>
                  <a:schemeClr val="bg1"/>
                </a:solidFill>
              </a:rPr>
              <a:t>Naive</a:t>
            </a:r>
            <a:r>
              <a:rPr lang="es-ES" b="1" dirty="0">
                <a:solidFill>
                  <a:schemeClr val="bg1"/>
                </a:solidFill>
              </a:rPr>
              <a:t> Bayes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accent4"/>
                </a:solidFill>
              </a:rPr>
              <a:t>Machine </a:t>
            </a:r>
            <a:r>
              <a:rPr lang="es-ES" sz="4000" dirty="0" err="1">
                <a:solidFill>
                  <a:schemeClr val="accent4"/>
                </a:solidFill>
              </a:rPr>
              <a:t>Learning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334369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8322471F-A081-4E69-A0A2-46304D4FD1AB}"/>
              </a:ext>
            </a:extLst>
          </p:cNvPr>
          <p:cNvSpPr/>
          <p:nvPr/>
        </p:nvSpPr>
        <p:spPr>
          <a:xfrm>
            <a:off x="8906897" y="5212078"/>
            <a:ext cx="2961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Sofía Corral Caballero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Javier Muñoz Fernández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6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Conclusión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írculo: Sin relleno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5203" y="222388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Círculo: Sin relleno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4998" y="222388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4" name="Círculo: Sin relleno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0100" y="342900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5" name="Círculo: Sin relleno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9896" y="342900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059023" y="1702435"/>
            <a:ext cx="3123731" cy="739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Importancia de modelar el conjunto de datos y de entenderlos.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901898" y="1702435"/>
            <a:ext cx="3123731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Importancia de los algoritmos para saber predecir automáticamente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059024" y="5088639"/>
            <a:ext cx="312373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Importancia de usar algoritmos para resolver distintos tipos de tareas.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7901898" y="4841254"/>
            <a:ext cx="3123731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ENTENDER CÓMO FUNCIONA EL MACHINE LEARNING Y SU IMPORTANCIA</a:t>
            </a:r>
          </a:p>
        </p:txBody>
      </p:sp>
      <p:grpSp>
        <p:nvGrpSpPr>
          <p:cNvPr id="41" name="Grupo 40" descr="Icono de ser humano y bocadillo de diálogo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5143021" y="283129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orma libre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2" name="Forma libre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53" name="Grupo 52" descr="Icono de libro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6569721" y="282958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ángulo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5" name="Forma libre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6" name="Forma libre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7" name="Forma libre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8" name="Forma libre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9" name="Forma libre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0" name="Rectángulo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1" name="Forma libre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2" name="Forma libre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3" name="Forma libre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4" name="Rectángulo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5" name="Forma libre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6" name="Forma libre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7" name="Rectángulo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8" name="Forma libre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9" name="Forma libre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72" name="Forma libre 3886" descr="Icono de lupa para representar la búsqueda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7255602" y="403576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47" name="Grupo 46" descr="Icono de monitores de ordenador. ">
            <a:extLst>
              <a:ext uri="{FF2B5EF4-FFF2-40B4-BE49-F238E27FC236}">
                <a16:creationId xmlns:a16="http://schemas.microsoft.com/office/drawing/2014/main" id="{9081F607-9420-4949-B142-FD31256BE46D}"/>
              </a:ext>
            </a:extLst>
          </p:cNvPr>
          <p:cNvGrpSpPr/>
          <p:nvPr/>
        </p:nvGrpSpPr>
        <p:grpSpPr>
          <a:xfrm>
            <a:off x="5845805" y="403470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48" name="Forma libre 1636">
              <a:extLst>
                <a:ext uri="{FF2B5EF4-FFF2-40B4-BE49-F238E27FC236}">
                  <a16:creationId xmlns:a16="http://schemas.microsoft.com/office/drawing/2014/main" id="{46506A56-8F12-4DB8-935F-E8F03B98C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9" name="Forma libre 1637">
              <a:extLst>
                <a:ext uri="{FF2B5EF4-FFF2-40B4-BE49-F238E27FC236}">
                  <a16:creationId xmlns:a16="http://schemas.microsoft.com/office/drawing/2014/main" id="{2608C68E-A549-4F13-B51F-379D316D9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0" name="Forma libre 1638">
              <a:extLst>
                <a:ext uri="{FF2B5EF4-FFF2-40B4-BE49-F238E27FC236}">
                  <a16:creationId xmlns:a16="http://schemas.microsoft.com/office/drawing/2014/main" id="{96B07619-04D8-40E1-94F2-23750F453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51" name="Forma libre 1639">
              <a:extLst>
                <a:ext uri="{FF2B5EF4-FFF2-40B4-BE49-F238E27FC236}">
                  <a16:creationId xmlns:a16="http://schemas.microsoft.com/office/drawing/2014/main" id="{0C730FAA-BBAB-439A-B25C-97C3497B5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9" name="Forma libre 1640">
              <a:extLst>
                <a:ext uri="{FF2B5EF4-FFF2-40B4-BE49-F238E27FC236}">
                  <a16:creationId xmlns:a16="http://schemas.microsoft.com/office/drawing/2014/main" id="{E73F6A21-5BD6-4FA9-BB9A-DFA889987E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844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15453" y="716415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196" y="1988560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214084-D543-4928-8043-387588D0C263}"/>
              </a:ext>
            </a:extLst>
          </p:cNvPr>
          <p:cNvSpPr txBox="1"/>
          <p:nvPr/>
        </p:nvSpPr>
        <p:spPr>
          <a:xfrm>
            <a:off x="699796" y="4694674"/>
            <a:ext cx="1097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</a:rPr>
              <a:t>«No es tan importante el algoritmo a aplicar si no la obtención y pre procesamiento de los datos que se van a utilizar»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Algoritmos Machine </a:t>
            </a:r>
            <a:r>
              <a:rPr lang="es-E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Learning</a:t>
            </a:r>
            <a:b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4" y="1254288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500" b="1" dirty="0">
                <a:latin typeface="+mj-lt"/>
              </a:rPr>
              <a:t>ÍNDICE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4" y="248958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FUNCIONAMIENTO/EJEMPLO DEL ALGORITMO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4" y="51549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CONCLUSIÓN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198" y="248958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TEOREMA DE BAYES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5611" y="382227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TIPOLOGÍA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198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dirty="0"/>
              <a:t>VENTAJAS/DESVENTAJAS </a:t>
            </a:r>
          </a:p>
        </p:txBody>
      </p:sp>
    </p:spTree>
    <p:extLst>
      <p:ext uri="{BB962C8B-B14F-4D97-AF65-F5344CB8AC3E}">
        <p14:creationId xmlns:p14="http://schemas.microsoft.com/office/powerpoint/2010/main" val="355296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Teorema de Bayes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EB962E-ECF6-4A99-9510-7E1C60FDE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7" t="42090" r="29668" b="18776"/>
          <a:stretch/>
        </p:blipFill>
        <p:spPr bwMode="auto">
          <a:xfrm>
            <a:off x="789107" y="1317156"/>
            <a:ext cx="5697896" cy="350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C4A8A59-5F96-4900-AE3D-41770748BD61}"/>
              </a:ext>
            </a:extLst>
          </p:cNvPr>
          <p:cNvSpPr/>
          <p:nvPr/>
        </p:nvSpPr>
        <p:spPr>
          <a:xfrm>
            <a:off x="1315327" y="2430229"/>
            <a:ext cx="486264" cy="226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B2F3B9B-3459-4035-A9CA-AFF2BA341892}"/>
              </a:ext>
            </a:extLst>
          </p:cNvPr>
          <p:cNvSpPr/>
          <p:nvPr/>
        </p:nvSpPr>
        <p:spPr>
          <a:xfrm>
            <a:off x="3969205" y="1605170"/>
            <a:ext cx="486264" cy="226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EFF354F-C30F-4BDE-9B35-7CB958CE99BE}"/>
              </a:ext>
            </a:extLst>
          </p:cNvPr>
          <p:cNvSpPr/>
          <p:nvPr/>
        </p:nvSpPr>
        <p:spPr>
          <a:xfrm>
            <a:off x="3969205" y="3202905"/>
            <a:ext cx="486264" cy="226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758B3B0-16DC-4D30-A11D-B18A9286E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9" t="48027" r="39541" b="44164"/>
          <a:stretch/>
        </p:blipFill>
        <p:spPr bwMode="auto">
          <a:xfrm>
            <a:off x="3418406" y="5069329"/>
            <a:ext cx="5697896" cy="83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2D5B2F7-F137-4D21-98C9-0B8C0298B7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8" t="48855" r="55612" b="44885"/>
          <a:stretch/>
        </p:blipFill>
        <p:spPr bwMode="auto">
          <a:xfrm>
            <a:off x="7279532" y="2543277"/>
            <a:ext cx="3597141" cy="9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55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Ejemplo algoritmo </a:t>
            </a:r>
            <a:r>
              <a:rPr lang="es-E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Bayes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45DEB7-9DE8-4EB2-ADDF-10E44F4D6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34694" r="46352" b="30068"/>
          <a:stretch/>
        </p:blipFill>
        <p:spPr bwMode="auto">
          <a:xfrm>
            <a:off x="671803" y="1298495"/>
            <a:ext cx="5087520" cy="293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EE1ED1D-3D1A-414A-BBF2-195B611D8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 t="31293" r="46352" b="33469"/>
          <a:stretch/>
        </p:blipFill>
        <p:spPr bwMode="auto">
          <a:xfrm>
            <a:off x="6062562" y="3321699"/>
            <a:ext cx="5087520" cy="28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01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2871BF5-435A-4EE6-B860-ED64EC9D8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6" t="41497" r="22627" b="18776"/>
          <a:stretch/>
        </p:blipFill>
        <p:spPr bwMode="auto">
          <a:xfrm>
            <a:off x="553615" y="1056286"/>
            <a:ext cx="5122507" cy="35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D3A18E97-2A7A-4058-A4D2-58E524D1A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21224" r="62117" b="59728"/>
          <a:stretch/>
        </p:blipFill>
        <p:spPr bwMode="auto">
          <a:xfrm>
            <a:off x="7081935" y="3483614"/>
            <a:ext cx="4404065" cy="259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02E5D5DC-F79C-41DC-8FF0-F271FE919C9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Ejemplo algoritmo </a:t>
            </a:r>
            <a:r>
              <a:rPr lang="es-E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Bayes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2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2871BF5-435A-4EE6-B860-ED64EC9D8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6" t="41497" r="22627" b="18776"/>
          <a:stretch/>
        </p:blipFill>
        <p:spPr bwMode="auto">
          <a:xfrm>
            <a:off x="553615" y="1056286"/>
            <a:ext cx="5122507" cy="356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>
            <a:extLst>
              <a:ext uri="{FF2B5EF4-FFF2-40B4-BE49-F238E27FC236}">
                <a16:creationId xmlns:a16="http://schemas.microsoft.com/office/drawing/2014/main" id="{5C7DA3D0-38CC-4B9F-A5D1-01198FB63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8" t="48855" r="55612" b="44885"/>
          <a:stretch/>
        </p:blipFill>
        <p:spPr bwMode="auto">
          <a:xfrm>
            <a:off x="7232879" y="1298495"/>
            <a:ext cx="3597141" cy="9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4DBFAC6-171A-40E4-8135-4274B0A6BC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1" t="45714" r="38163" b="23673"/>
          <a:stretch/>
        </p:blipFill>
        <p:spPr bwMode="auto">
          <a:xfrm>
            <a:off x="6687429" y="2817844"/>
            <a:ext cx="4527967" cy="314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47DF0E7D-DBB1-403D-8751-D8C7DD13B851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Ejemplo algoritmo </a:t>
            </a:r>
            <a:r>
              <a:rPr lang="es-E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Bayes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95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0FF099-7928-4EF5-97BB-FA95C71B8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7" t="57279" r="38393" b="32925"/>
          <a:stretch/>
        </p:blipFill>
        <p:spPr bwMode="auto">
          <a:xfrm>
            <a:off x="746448" y="1142624"/>
            <a:ext cx="4188448" cy="94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E332C7F-4248-4959-870B-03405E3ECA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21" t="29388" r="32653" b="15102"/>
          <a:stretch/>
        </p:blipFill>
        <p:spPr>
          <a:xfrm>
            <a:off x="4478693" y="2528214"/>
            <a:ext cx="6867331" cy="3806888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851C785-C9C0-46E2-BC0F-E405CB159CA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Ejemplo algoritmo </a:t>
            </a:r>
            <a:r>
              <a:rPr lang="es-E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Naive</a:t>
            </a: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Bayes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83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4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Tipología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1550" y="281339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400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35931" y="2813397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6"/>
            <a:endCxn id="73" idx="2"/>
          </p:cNvCxnSpPr>
          <p:nvPr/>
        </p:nvCxnSpPr>
        <p:spPr>
          <a:xfrm>
            <a:off x="2159050" y="3607146"/>
            <a:ext cx="276881" cy="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odo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8" idx="2"/>
            <a:endCxn id="100" idx="2"/>
          </p:cNvCxnSpPr>
          <p:nvPr/>
        </p:nvCxnSpPr>
        <p:spPr>
          <a:xfrm rot="10800000" flipV="1">
            <a:off x="6992784" y="2543142"/>
            <a:ext cx="12700" cy="288279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679500" y="3376314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2548643" y="3376315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ENTRENAR MODELOS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C92C9E90-9537-476D-A5E9-C5356B26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4023431" y="3607147"/>
            <a:ext cx="2740753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EB04A385-2955-4D8A-BAC9-CE668708D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95" idx="2"/>
          </p:cNvCxnSpPr>
          <p:nvPr/>
        </p:nvCxnSpPr>
        <p:spPr>
          <a:xfrm flipV="1">
            <a:off x="4023431" y="3607146"/>
            <a:ext cx="276881" cy="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ipse 94">
            <a:extLst>
              <a:ext uri="{FF2B5EF4-FFF2-40B4-BE49-F238E27FC236}">
                <a16:creationId xmlns:a16="http://schemas.microsoft.com/office/drawing/2014/main" id="{EE4AE004-27C1-41FA-A5A9-664634CD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0312" y="2813396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BCF27382-2FB7-4685-8774-C17DDBDFDBDC}"/>
              </a:ext>
            </a:extLst>
          </p:cNvPr>
          <p:cNvSpPr/>
          <p:nvPr/>
        </p:nvSpPr>
        <p:spPr>
          <a:xfrm>
            <a:off x="4408262" y="3376313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RESOLVER TAREAS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F12E3FEF-FC1E-46D5-ACE2-E0A53CB2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92784" y="1749392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87C85619-ADF5-4786-A5AE-981366D129A2}"/>
              </a:ext>
            </a:extLst>
          </p:cNvPr>
          <p:cNvSpPr/>
          <p:nvPr/>
        </p:nvSpPr>
        <p:spPr>
          <a:xfrm>
            <a:off x="7100734" y="2427726"/>
            <a:ext cx="1371600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SUPERVISADO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E08DF623-8848-4F5E-A1B2-3F649A503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92784" y="463218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8065A183-8BDF-413D-B090-27D23F538562}"/>
              </a:ext>
            </a:extLst>
          </p:cNvPr>
          <p:cNvSpPr/>
          <p:nvPr/>
        </p:nvSpPr>
        <p:spPr>
          <a:xfrm>
            <a:off x="7100734" y="5195102"/>
            <a:ext cx="1371600" cy="4616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NO SUPERVISADO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13C64213-073D-436B-BFF3-9E76398D2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6069" y="735263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E4AA582D-3A69-4C69-993F-08E82932D507}"/>
              </a:ext>
            </a:extLst>
          </p:cNvPr>
          <p:cNvSpPr/>
          <p:nvPr/>
        </p:nvSpPr>
        <p:spPr>
          <a:xfrm>
            <a:off x="9864019" y="1413597"/>
            <a:ext cx="1371600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Clasificación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E3573C09-1878-4A2E-8904-B7D6DBCBD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56069" y="2813396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E9B54E88-FF12-4056-A7DA-DA11D7F4350A}"/>
              </a:ext>
            </a:extLst>
          </p:cNvPr>
          <p:cNvSpPr/>
          <p:nvPr/>
        </p:nvSpPr>
        <p:spPr>
          <a:xfrm>
            <a:off x="9864019" y="3491730"/>
            <a:ext cx="1371600" cy="23083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s-ES" sz="1500" dirty="0">
                <a:solidFill>
                  <a:schemeClr val="bg1"/>
                </a:solidFill>
              </a:rPr>
              <a:t>Regresión</a:t>
            </a:r>
          </a:p>
        </p:txBody>
      </p:sp>
      <p:cxnSp>
        <p:nvCxnSpPr>
          <p:cNvPr id="113" name="Conector: Codo 20">
            <a:extLst>
              <a:ext uri="{FF2B5EF4-FFF2-40B4-BE49-F238E27FC236}">
                <a16:creationId xmlns:a16="http://schemas.microsoft.com/office/drawing/2014/main" id="{2B16D5C3-DD38-45E8-8681-9B8722D35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2" idx="2"/>
            <a:endCxn id="104" idx="2"/>
          </p:cNvCxnSpPr>
          <p:nvPr/>
        </p:nvCxnSpPr>
        <p:spPr>
          <a:xfrm rot="10800000" flipV="1">
            <a:off x="9756069" y="1529012"/>
            <a:ext cx="12700" cy="2078133"/>
          </a:xfrm>
          <a:prstGeom prst="bentConnector3">
            <a:avLst>
              <a:gd name="adj1" fmla="val 2755102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2772777B-2A05-4E90-8287-D351CCE1B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8" idx="6"/>
          </p:cNvCxnSpPr>
          <p:nvPr/>
        </p:nvCxnSpPr>
        <p:spPr>
          <a:xfrm>
            <a:off x="8580284" y="2543142"/>
            <a:ext cx="834304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4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8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Ventajas/Desventajas</a:t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latin typeface="+mj-lt"/>
              </a:rPr>
              <a:t>VENTAJAS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latin typeface="+mj-lt"/>
              </a:rPr>
              <a:t>DESVENTAJAS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27">
            <a:extLst>
              <a:ext uri="{FF2B5EF4-FFF2-40B4-BE49-F238E27FC236}">
                <a16:creationId xmlns:a16="http://schemas.microsoft.com/office/drawing/2014/main" id="{D06BE88C-F24B-43F7-93DB-B08D5A29BAB7}"/>
              </a:ext>
            </a:extLst>
          </p:cNvPr>
          <p:cNvSpPr/>
          <p:nvPr/>
        </p:nvSpPr>
        <p:spPr>
          <a:xfrm>
            <a:off x="6313716" y="2662629"/>
            <a:ext cx="496751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latin typeface="+mj-lt"/>
              </a:rPr>
              <a:t>DEBEMOS ASUMIR QUE LAS VARIABLES SON INDEPENDIENTES</a:t>
            </a:r>
          </a:p>
        </p:txBody>
      </p:sp>
      <p:sp>
        <p:nvSpPr>
          <p:cNvPr id="21" name="Rectángulo: Esquinas redondeadas 27">
            <a:extLst>
              <a:ext uri="{FF2B5EF4-FFF2-40B4-BE49-F238E27FC236}">
                <a16:creationId xmlns:a16="http://schemas.microsoft.com/office/drawing/2014/main" id="{3931D84C-43F8-4064-9525-8D7B8F96185B}"/>
              </a:ext>
            </a:extLst>
          </p:cNvPr>
          <p:cNvSpPr/>
          <p:nvPr/>
        </p:nvSpPr>
        <p:spPr>
          <a:xfrm>
            <a:off x="6313715" y="4577633"/>
            <a:ext cx="496751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latin typeface="+mj-lt"/>
              </a:rPr>
              <a:t>ASIGNA UNA PROBABILIDAD NULA A LOS VALORES ATÍPICOS</a:t>
            </a:r>
          </a:p>
        </p:txBody>
      </p:sp>
      <p:sp>
        <p:nvSpPr>
          <p:cNvPr id="22" name="Rectángulo: Esquinas redondeadas 27">
            <a:extLst>
              <a:ext uri="{FF2B5EF4-FFF2-40B4-BE49-F238E27FC236}">
                <a16:creationId xmlns:a16="http://schemas.microsoft.com/office/drawing/2014/main" id="{A1F798B0-8C12-48A9-9D1E-ABB1380AEBAE}"/>
              </a:ext>
            </a:extLst>
          </p:cNvPr>
          <p:cNvSpPr/>
          <p:nvPr/>
        </p:nvSpPr>
        <p:spPr>
          <a:xfrm>
            <a:off x="6313716" y="3620131"/>
            <a:ext cx="496751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latin typeface="+mj-lt"/>
              </a:rPr>
              <a:t>NO PROPORCIONA GRAN PRECISIÓN NI EXACTITUD</a:t>
            </a:r>
          </a:p>
        </p:txBody>
      </p:sp>
      <p:sp>
        <p:nvSpPr>
          <p:cNvPr id="23" name="Rectángulo: Esquinas redondeadas 27">
            <a:extLst>
              <a:ext uri="{FF2B5EF4-FFF2-40B4-BE49-F238E27FC236}">
                <a16:creationId xmlns:a16="http://schemas.microsoft.com/office/drawing/2014/main" id="{182768B4-6B4B-4C90-AF8B-0FF78E9E2364}"/>
              </a:ext>
            </a:extLst>
          </p:cNvPr>
          <p:cNvSpPr/>
          <p:nvPr/>
        </p:nvSpPr>
        <p:spPr>
          <a:xfrm>
            <a:off x="1230075" y="4577632"/>
            <a:ext cx="496751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latin typeface="+mj-lt"/>
              </a:rPr>
              <a:t>MANERA FÁCIL Y RÁPIDA DE PREDECIR CLASES</a:t>
            </a:r>
          </a:p>
        </p:txBody>
      </p:sp>
      <p:sp>
        <p:nvSpPr>
          <p:cNvPr id="24" name="Rectángulo: Esquinas redondeadas 27">
            <a:extLst>
              <a:ext uri="{FF2B5EF4-FFF2-40B4-BE49-F238E27FC236}">
                <a16:creationId xmlns:a16="http://schemas.microsoft.com/office/drawing/2014/main" id="{E1E9DE57-00B7-42D6-AC47-79B63ADD57BF}"/>
              </a:ext>
            </a:extLst>
          </p:cNvPr>
          <p:cNvSpPr/>
          <p:nvPr/>
        </p:nvSpPr>
        <p:spPr>
          <a:xfrm>
            <a:off x="1230076" y="2662628"/>
            <a:ext cx="496751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latin typeface="+mj-lt"/>
              </a:rPr>
              <a:t>CAPAZ DE MANEJAR MUCHAS CARACTERÍSTICAS</a:t>
            </a:r>
          </a:p>
        </p:txBody>
      </p:sp>
      <p:sp>
        <p:nvSpPr>
          <p:cNvPr id="25" name="Rectángulo: Esquinas redondeadas 27">
            <a:extLst>
              <a:ext uri="{FF2B5EF4-FFF2-40B4-BE49-F238E27FC236}">
                <a16:creationId xmlns:a16="http://schemas.microsoft.com/office/drawing/2014/main" id="{A76F87B9-BB78-480B-B54D-A996D93FCE31}"/>
              </a:ext>
            </a:extLst>
          </p:cNvPr>
          <p:cNvSpPr/>
          <p:nvPr/>
        </p:nvSpPr>
        <p:spPr>
          <a:xfrm>
            <a:off x="1230075" y="3620131"/>
            <a:ext cx="496751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b="1" dirty="0">
                <a:latin typeface="+mj-lt"/>
              </a:rPr>
              <a:t>SIMPLICIDAD</a:t>
            </a:r>
          </a:p>
        </p:txBody>
      </p:sp>
    </p:spTree>
    <p:extLst>
      <p:ext uri="{BB962C8B-B14F-4D97-AF65-F5344CB8AC3E}">
        <p14:creationId xmlns:p14="http://schemas.microsoft.com/office/powerpoint/2010/main" val="1531038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0</TotalTime>
  <Words>241</Words>
  <Application>Microsoft Office PowerPoint</Application>
  <PresentationFormat>Panorámica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Tema de Office</vt:lpstr>
      <vt:lpstr>Algoritmo de Naive Bayes Machine Learning</vt:lpstr>
      <vt:lpstr>Diapositiva de análisis de proyecto 2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4</vt:lpstr>
      <vt:lpstr>Diapositiva de análisis de proyecto 8</vt:lpstr>
      <vt:lpstr>Diapositiva de análisis de proyecto 6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2020-03-14T10:59:57Z</dcterms:created>
  <dcterms:modified xsi:type="dcterms:W3CDTF">2020-03-17T22:43:39Z</dcterms:modified>
</cp:coreProperties>
</file>