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0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9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12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9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6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91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1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7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51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6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7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62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7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67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8CF409-1990-438E-AF29-A780E1D401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85" r="-1" b="302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EF86BFA-9133-4F6B-98BE-1CBB87EB6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5405BD-C54F-4185-987D-7CA656AC0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/>
          </a:bodyPr>
          <a:lstStyle/>
          <a:p>
            <a:endParaRPr lang="es-ES" sz="44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B06889-B88E-41C7-A545-5FD145DCC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592499"/>
            <a:ext cx="5147960" cy="646785"/>
          </a:xfrm>
        </p:spPr>
        <p:txBody>
          <a:bodyPr>
            <a:normAutofit/>
          </a:bodyPr>
          <a:lstStyle/>
          <a:p>
            <a:endParaRPr lang="es-ES" sz="2000"/>
          </a:p>
        </p:txBody>
      </p:sp>
    </p:spTree>
    <p:extLst>
      <p:ext uri="{BB962C8B-B14F-4D97-AF65-F5344CB8AC3E}">
        <p14:creationId xmlns:p14="http://schemas.microsoft.com/office/powerpoint/2010/main" val="22914634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98E0D-E066-4949-B973-610291349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6F7F309A-58FF-4000-8E93-26BC017F98C3}"/>
              </a:ext>
            </a:extLst>
          </p:cNvPr>
          <p:cNvCxnSpPr>
            <a:cxnSpLocks/>
          </p:cNvCxnSpPr>
          <p:nvPr/>
        </p:nvCxnSpPr>
        <p:spPr>
          <a:xfrm flipV="1">
            <a:off x="4248795" y="3395783"/>
            <a:ext cx="1420427" cy="713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0A86E037-A40B-46AD-A41D-9040D0AAE128}"/>
              </a:ext>
            </a:extLst>
          </p:cNvPr>
          <p:cNvCxnSpPr>
            <a:cxnSpLocks/>
          </p:cNvCxnSpPr>
          <p:nvPr/>
        </p:nvCxnSpPr>
        <p:spPr>
          <a:xfrm>
            <a:off x="4248795" y="4109084"/>
            <a:ext cx="1420427" cy="719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4272140-718A-4773-82E6-F79C2FA37CBB}"/>
              </a:ext>
            </a:extLst>
          </p:cNvPr>
          <p:cNvSpPr/>
          <p:nvPr/>
        </p:nvSpPr>
        <p:spPr>
          <a:xfrm>
            <a:off x="1171575" y="2390775"/>
            <a:ext cx="1420427" cy="719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A1A32E1-8112-46D8-AFEC-D65ECF1030C7}"/>
              </a:ext>
            </a:extLst>
          </p:cNvPr>
          <p:cNvSpPr/>
          <p:nvPr/>
        </p:nvSpPr>
        <p:spPr>
          <a:xfrm>
            <a:off x="1171575" y="3109867"/>
            <a:ext cx="1420427" cy="719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307B5D7B-88E6-4DB6-898A-112ED1034216}"/>
              </a:ext>
            </a:extLst>
          </p:cNvPr>
          <p:cNvCxnSpPr>
            <a:cxnSpLocks/>
          </p:cNvCxnSpPr>
          <p:nvPr/>
        </p:nvCxnSpPr>
        <p:spPr>
          <a:xfrm flipV="1">
            <a:off x="7364118" y="4282516"/>
            <a:ext cx="1420427" cy="713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10CF1832-0CB0-4635-A404-A5DDC5EB24D4}"/>
              </a:ext>
            </a:extLst>
          </p:cNvPr>
          <p:cNvCxnSpPr>
            <a:cxnSpLocks/>
          </p:cNvCxnSpPr>
          <p:nvPr/>
        </p:nvCxnSpPr>
        <p:spPr>
          <a:xfrm>
            <a:off x="7364118" y="4995817"/>
            <a:ext cx="1420427" cy="719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BB501E19-704B-4110-9A49-C5F161C612D0}"/>
              </a:ext>
            </a:extLst>
          </p:cNvPr>
          <p:cNvCxnSpPr>
            <a:cxnSpLocks/>
          </p:cNvCxnSpPr>
          <p:nvPr/>
        </p:nvCxnSpPr>
        <p:spPr>
          <a:xfrm flipV="1">
            <a:off x="7364118" y="2356153"/>
            <a:ext cx="1420427" cy="713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1FC10A16-F776-4A5E-BD4B-63A4D1169FC6}"/>
              </a:ext>
            </a:extLst>
          </p:cNvPr>
          <p:cNvCxnSpPr>
            <a:cxnSpLocks/>
          </p:cNvCxnSpPr>
          <p:nvPr/>
        </p:nvCxnSpPr>
        <p:spPr>
          <a:xfrm>
            <a:off x="7364118" y="3069454"/>
            <a:ext cx="1420427" cy="719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65CC7330-5C64-4ED1-B2D7-2AD68EA0D0D3}"/>
              </a:ext>
            </a:extLst>
          </p:cNvPr>
          <p:cNvSpPr txBox="1"/>
          <p:nvPr/>
        </p:nvSpPr>
        <p:spPr>
          <a:xfrm>
            <a:off x="4582170" y="334098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10/30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79D0908A-88CA-4B3F-B1FB-EDA74BAEFA4A}"/>
              </a:ext>
            </a:extLst>
          </p:cNvPr>
          <p:cNvSpPr txBox="1"/>
          <p:nvPr/>
        </p:nvSpPr>
        <p:spPr>
          <a:xfrm>
            <a:off x="8784545" y="5524452"/>
            <a:ext cx="142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 X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57E14554-5D98-4FC2-831C-7638BA1BD7AB}"/>
              </a:ext>
            </a:extLst>
          </p:cNvPr>
          <p:cNvSpPr txBox="1"/>
          <p:nvPr/>
        </p:nvSpPr>
        <p:spPr>
          <a:xfrm>
            <a:off x="5873408" y="2881587"/>
            <a:ext cx="142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Caminar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C2AB402-D416-4A9B-B977-8D1D8987EBA7}"/>
              </a:ext>
            </a:extLst>
          </p:cNvPr>
          <p:cNvSpPr txBox="1"/>
          <p:nvPr/>
        </p:nvSpPr>
        <p:spPr>
          <a:xfrm>
            <a:off x="5642496" y="4782825"/>
            <a:ext cx="1748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Conducir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F92F4074-7AFC-4A8E-9117-44B2E2072DBC}"/>
              </a:ext>
            </a:extLst>
          </p:cNvPr>
          <p:cNvSpPr txBox="1"/>
          <p:nvPr/>
        </p:nvSpPr>
        <p:spPr>
          <a:xfrm>
            <a:off x="4795508" y="466833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20/30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DB7E4CA4-BD05-40BF-AD84-39D1A7AA8A02}"/>
              </a:ext>
            </a:extLst>
          </p:cNvPr>
          <p:cNvSpPr txBox="1"/>
          <p:nvPr/>
        </p:nvSpPr>
        <p:spPr>
          <a:xfrm>
            <a:off x="8074331" y="502414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19/20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912CA9B3-06F2-4AC1-BC13-F52E4DDC0716}"/>
              </a:ext>
            </a:extLst>
          </p:cNvPr>
          <p:cNvSpPr txBox="1"/>
          <p:nvPr/>
        </p:nvSpPr>
        <p:spPr>
          <a:xfrm>
            <a:off x="7553325" y="420710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1/20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6EA00446-B2AF-45A1-A1D6-08B7CE1E3DBC}"/>
              </a:ext>
            </a:extLst>
          </p:cNvPr>
          <p:cNvSpPr txBox="1"/>
          <p:nvPr/>
        </p:nvSpPr>
        <p:spPr>
          <a:xfrm>
            <a:off x="8074331" y="314120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7/10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D8D8D6A6-EC49-4225-A84F-28643A7E8A40}"/>
              </a:ext>
            </a:extLst>
          </p:cNvPr>
          <p:cNvSpPr txBox="1"/>
          <p:nvPr/>
        </p:nvSpPr>
        <p:spPr>
          <a:xfrm>
            <a:off x="7553325" y="239077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3/10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972591E5-175D-4B29-ABBC-6C547FCDFB92}"/>
              </a:ext>
            </a:extLst>
          </p:cNvPr>
          <p:cNvSpPr txBox="1"/>
          <p:nvPr/>
        </p:nvSpPr>
        <p:spPr>
          <a:xfrm>
            <a:off x="8784545" y="3605269"/>
            <a:ext cx="142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 X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23D62860-7EAF-4DC9-AA8A-96BC6861EF4D}"/>
              </a:ext>
            </a:extLst>
          </p:cNvPr>
          <p:cNvSpPr txBox="1"/>
          <p:nvPr/>
        </p:nvSpPr>
        <p:spPr>
          <a:xfrm>
            <a:off x="8784545" y="4117378"/>
            <a:ext cx="142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X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B670E480-47D1-4175-935A-B199BD2C8882}"/>
              </a:ext>
            </a:extLst>
          </p:cNvPr>
          <p:cNvSpPr txBox="1"/>
          <p:nvPr/>
        </p:nvSpPr>
        <p:spPr>
          <a:xfrm>
            <a:off x="8784545" y="2171487"/>
            <a:ext cx="142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8676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2F2E5-1442-4A57-82CD-C593F9C86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302448-E173-414C-8433-8F84C55D9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Teorema de Bayes (Ejemplo)</a:t>
            </a:r>
          </a:p>
          <a:p>
            <a:r>
              <a:rPr lang="es-ES" dirty="0"/>
              <a:t>Ejemplo para entender el algoritmo</a:t>
            </a:r>
          </a:p>
          <a:p>
            <a:r>
              <a:rPr lang="es-ES" dirty="0"/>
              <a:t>Tipología</a:t>
            </a:r>
          </a:p>
          <a:p>
            <a:r>
              <a:rPr lang="es-ES" dirty="0"/>
              <a:t>Funcionamiento</a:t>
            </a:r>
          </a:p>
          <a:p>
            <a:r>
              <a:rPr lang="es-ES" dirty="0"/>
              <a:t>Ventajas/Desventajas</a:t>
            </a:r>
          </a:p>
          <a:p>
            <a:r>
              <a:rPr lang="es-ES" dirty="0"/>
              <a:t>Conclusiones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1966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C301F3-03EA-4292-87E6-757C1B3A9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313CCA-860A-4356-A78C-DB574A5BB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9812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C68D7-DC65-4D0C-ADD3-46701675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9BC4E5-7C30-470F-A74E-3A0DA9B10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0004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22BBB-EAD3-406D-84CF-FBFEDD6DB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23B472-1ECD-4F22-99D5-A9E476CCB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5983640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_2SEEDS">
      <a:dk1>
        <a:srgbClr val="000000"/>
      </a:dk1>
      <a:lt1>
        <a:srgbClr val="FFFFFF"/>
      </a:lt1>
      <a:dk2>
        <a:srgbClr val="242F41"/>
      </a:dk2>
      <a:lt2>
        <a:srgbClr val="E8E6E2"/>
      </a:lt2>
      <a:accent1>
        <a:srgbClr val="3564B7"/>
      </a:accent1>
      <a:accent2>
        <a:srgbClr val="47ACC9"/>
      </a:accent2>
      <a:accent3>
        <a:srgbClr val="5049CA"/>
      </a:accent3>
      <a:accent4>
        <a:srgbClr val="B7354D"/>
      </a:accent4>
      <a:accent5>
        <a:srgbClr val="C96547"/>
      </a:accent5>
      <a:accent6>
        <a:srgbClr val="B78A35"/>
      </a:accent6>
      <a:hlink>
        <a:srgbClr val="A37C36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3856</TotalTime>
  <Words>33</Words>
  <Application>Microsoft Office PowerPoint</Application>
  <PresentationFormat>Panorámica</PresentationFormat>
  <Paragraphs>20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Elephant</vt:lpstr>
      <vt:lpstr>BrushVTI</vt:lpstr>
      <vt:lpstr>Presentación de PowerPoint</vt:lpstr>
      <vt:lpstr>ÍNDICE</vt:lpstr>
      <vt:lpstr>ÍNDICE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Sofía Corral caballero</dc:creator>
  <cp:lastModifiedBy>Sofía Corral caballero</cp:lastModifiedBy>
  <cp:revision>6</cp:revision>
  <dcterms:created xsi:type="dcterms:W3CDTF">2020-03-11T11:13:58Z</dcterms:created>
  <dcterms:modified xsi:type="dcterms:W3CDTF">2020-03-15T17:50:16Z</dcterms:modified>
</cp:coreProperties>
</file>