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9" r:id="rId6"/>
    <p:sldId id="274" r:id="rId7"/>
    <p:sldId id="264" r:id="rId8"/>
    <p:sldId id="263" r:id="rId9"/>
    <p:sldId id="273" r:id="rId10"/>
    <p:sldId id="258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68F55-4904-2E42-8F64-E38FE343D6C4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E3D31-C5BA-0B41-AC62-A74F3A2D27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88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e96f68d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e96f68d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e996665db7_0_3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e996665db7_0_3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e996665db7_0_3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e996665db7_0_3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63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09C99-551E-6A4A-92C0-ECABC872B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DFC881-2355-B848-A77B-92863C6D3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DB34C-5417-9E49-889B-AF6F7399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7728A2-CBE3-BA4D-9AA8-02F9E6D4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CB6AC-B2C3-164C-AF4B-5771EE07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706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95906-BD39-ED42-90AC-34659612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5AE87C-0CC3-7046-B107-26A7C1E00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F557E-74E6-234A-9FFD-B9AA0D12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26C065-95D8-C846-9747-F5F8A574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D4DD71-68C6-6841-967C-CE9C3DE3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20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2F18AF-50BA-2740-BF43-1D39B02CB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988737-52D9-3540-B517-90F57C778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7B70F8-90AB-EF4E-A110-3D250823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A5BFB-D65E-B141-8B33-4F4B8E77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2F060-BD59-D14C-813D-BDE5A586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57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3"/>
          <p:cNvGrpSpPr/>
          <p:nvPr/>
        </p:nvGrpSpPr>
        <p:grpSpPr>
          <a:xfrm>
            <a:off x="-146921" y="-437033"/>
            <a:ext cx="12609536" cy="7428432"/>
            <a:chOff x="-110191" y="-327775"/>
            <a:chExt cx="9457152" cy="5571324"/>
          </a:xfrm>
        </p:grpSpPr>
        <p:pic>
          <p:nvPicPr>
            <p:cNvPr id="173" name="Google Shape;173;p13"/>
            <p:cNvPicPr preferRelativeResize="0"/>
            <p:nvPr/>
          </p:nvPicPr>
          <p:blipFill rotWithShape="1">
            <a:blip r:embed="rId2">
              <a:alphaModFix/>
            </a:blip>
            <a:srcRect l="32308"/>
            <a:stretch/>
          </p:blipFill>
          <p:spPr>
            <a:xfrm>
              <a:off x="-110191" y="-327775"/>
              <a:ext cx="4764790" cy="557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3"/>
            <p:cNvPicPr preferRelativeResize="0"/>
            <p:nvPr/>
          </p:nvPicPr>
          <p:blipFill rotWithShape="1">
            <a:blip r:embed="rId2">
              <a:alphaModFix/>
            </a:blip>
            <a:srcRect l="32308"/>
            <a:stretch/>
          </p:blipFill>
          <p:spPr>
            <a:xfrm>
              <a:off x="4582171" y="-327775"/>
              <a:ext cx="4764790" cy="5571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3"/>
          <p:cNvSpPr/>
          <p:nvPr/>
        </p:nvSpPr>
        <p:spPr>
          <a:xfrm rot="1723082">
            <a:off x="10460698" y="4916771"/>
            <a:ext cx="2483105" cy="2803547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13"/>
          <p:cNvSpPr/>
          <p:nvPr/>
        </p:nvSpPr>
        <p:spPr>
          <a:xfrm rot="-5400000" flipH="1">
            <a:off x="92467" y="-203197"/>
            <a:ext cx="2265204" cy="2450167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3"/>
          <p:cNvSpPr/>
          <p:nvPr/>
        </p:nvSpPr>
        <p:spPr>
          <a:xfrm>
            <a:off x="-610006" y="5751074"/>
            <a:ext cx="4154259" cy="1134961"/>
          </a:xfrm>
          <a:custGeom>
            <a:avLst/>
            <a:gdLst/>
            <a:ahLst/>
            <a:cxnLst/>
            <a:rect l="l" t="t" r="r" b="b"/>
            <a:pathLst>
              <a:path w="17295" h="4725" extrusionOk="0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13"/>
          <p:cNvSpPr/>
          <p:nvPr/>
        </p:nvSpPr>
        <p:spPr>
          <a:xfrm>
            <a:off x="9556665" y="876013"/>
            <a:ext cx="1484313" cy="480959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3"/>
          <p:cNvSpPr/>
          <p:nvPr/>
        </p:nvSpPr>
        <p:spPr>
          <a:xfrm>
            <a:off x="8647639" y="595247"/>
            <a:ext cx="866419" cy="280752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3"/>
          <p:cNvSpPr/>
          <p:nvPr/>
        </p:nvSpPr>
        <p:spPr>
          <a:xfrm rot="4500022">
            <a:off x="5476051" y="-2296915"/>
            <a:ext cx="2658280" cy="3001365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3"/>
          <p:cNvSpPr/>
          <p:nvPr/>
        </p:nvSpPr>
        <p:spPr>
          <a:xfrm rot="1799986">
            <a:off x="-308600" y="3460134"/>
            <a:ext cx="866437" cy="985309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3"/>
          <p:cNvSpPr/>
          <p:nvPr/>
        </p:nvSpPr>
        <p:spPr>
          <a:xfrm rot="-3600034">
            <a:off x="11550704" y="2122416"/>
            <a:ext cx="993896" cy="1130265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" name="Google Shape;183;p13"/>
          <p:cNvGrpSpPr/>
          <p:nvPr/>
        </p:nvGrpSpPr>
        <p:grpSpPr>
          <a:xfrm flipH="1">
            <a:off x="10809301" y="-508068"/>
            <a:ext cx="1484311" cy="7670671"/>
            <a:chOff x="74040" y="318198"/>
            <a:chExt cx="477025" cy="2465080"/>
          </a:xfrm>
        </p:grpSpPr>
        <p:sp>
          <p:nvSpPr>
            <p:cNvPr id="184" name="Google Shape;184;p13"/>
            <p:cNvSpPr/>
            <p:nvPr/>
          </p:nvSpPr>
          <p:spPr>
            <a:xfrm>
              <a:off x="74040" y="318198"/>
              <a:ext cx="382025" cy="556175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95140" y="1754202"/>
              <a:ext cx="455925" cy="1029075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6" name="Google Shape;186;p13"/>
          <p:cNvSpPr/>
          <p:nvPr/>
        </p:nvSpPr>
        <p:spPr>
          <a:xfrm rot="-8996209" flipH="1">
            <a:off x="-876567" y="2297504"/>
            <a:ext cx="1819651" cy="2649232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2"/>
          </p:nvPr>
        </p:nvSpPr>
        <p:spPr>
          <a:xfrm>
            <a:off x="2252133" y="22438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"/>
          </p:nvPr>
        </p:nvSpPr>
        <p:spPr>
          <a:xfrm>
            <a:off x="2252133" y="30258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/>
          </p:nvPr>
        </p:nvSpPr>
        <p:spPr>
          <a:xfrm>
            <a:off x="4836399" y="22438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4836399" y="30258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5"/>
          </p:nvPr>
        </p:nvSpPr>
        <p:spPr>
          <a:xfrm>
            <a:off x="3544267" y="41550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6"/>
          </p:nvPr>
        </p:nvSpPr>
        <p:spPr>
          <a:xfrm>
            <a:off x="3544267" y="49370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7"/>
          </p:nvPr>
        </p:nvSpPr>
        <p:spPr>
          <a:xfrm>
            <a:off x="6128532" y="41550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6128532" y="49370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9"/>
          </p:nvPr>
        </p:nvSpPr>
        <p:spPr>
          <a:xfrm>
            <a:off x="7420665" y="22438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3"/>
          </p:nvPr>
        </p:nvSpPr>
        <p:spPr>
          <a:xfrm>
            <a:off x="7420665" y="30258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14"/>
          </p:nvPr>
        </p:nvSpPr>
        <p:spPr>
          <a:xfrm>
            <a:off x="8712799" y="41550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5"/>
          </p:nvPr>
        </p:nvSpPr>
        <p:spPr>
          <a:xfrm>
            <a:off x="8712799" y="49370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16"/>
          </p:nvPr>
        </p:nvSpPr>
        <p:spPr>
          <a:xfrm>
            <a:off x="960000" y="41550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7"/>
          </p:nvPr>
        </p:nvSpPr>
        <p:spPr>
          <a:xfrm>
            <a:off x="960000" y="49370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4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5483733" y="1768233"/>
            <a:ext cx="5757600" cy="8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5483800" y="2847367"/>
            <a:ext cx="57576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-1986130" y="-304799"/>
            <a:ext cx="6456479" cy="2385763"/>
          </a:xfrm>
          <a:custGeom>
            <a:avLst/>
            <a:gdLst/>
            <a:ahLst/>
            <a:cxnLst/>
            <a:rect l="l" t="t" r="r" b="b"/>
            <a:pathLst>
              <a:path w="80622" h="29791" extrusionOk="0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9"/>
          <p:cNvSpPr/>
          <p:nvPr/>
        </p:nvSpPr>
        <p:spPr>
          <a:xfrm rot="10800000">
            <a:off x="9111137" y="4829001"/>
            <a:ext cx="6456479" cy="2385763"/>
          </a:xfrm>
          <a:custGeom>
            <a:avLst/>
            <a:gdLst/>
            <a:ahLst/>
            <a:cxnLst/>
            <a:rect l="l" t="t" r="r" b="b"/>
            <a:pathLst>
              <a:path w="80622" h="29791" extrusionOk="0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9"/>
          <p:cNvSpPr/>
          <p:nvPr/>
        </p:nvSpPr>
        <p:spPr>
          <a:xfrm rot="-5400000">
            <a:off x="12136" y="5637969"/>
            <a:ext cx="1188709" cy="1730668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9"/>
          <p:cNvSpPr/>
          <p:nvPr/>
        </p:nvSpPr>
        <p:spPr>
          <a:xfrm rot="-5081888">
            <a:off x="2488165" y="6100546"/>
            <a:ext cx="2638135" cy="2978575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9"/>
          <p:cNvSpPr/>
          <p:nvPr/>
        </p:nvSpPr>
        <p:spPr>
          <a:xfrm>
            <a:off x="9887618" y="-138925"/>
            <a:ext cx="2382205" cy="1695305"/>
          </a:xfrm>
          <a:custGeom>
            <a:avLst/>
            <a:gdLst/>
            <a:ahLst/>
            <a:cxnLst/>
            <a:rect l="l" t="t" r="r" b="b"/>
            <a:pathLst>
              <a:path w="35205" h="25055" extrusionOk="0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9"/>
          <p:cNvSpPr/>
          <p:nvPr/>
        </p:nvSpPr>
        <p:spPr>
          <a:xfrm>
            <a:off x="10064564" y="-138926"/>
            <a:ext cx="2205257" cy="1364635"/>
          </a:xfrm>
          <a:custGeom>
            <a:avLst/>
            <a:gdLst/>
            <a:ahLst/>
            <a:cxnLst/>
            <a:rect l="l" t="t" r="r" b="b"/>
            <a:pathLst>
              <a:path w="32590" h="20168" extrusionOk="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50160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483" name="Google Shape;483;p33"/>
          <p:cNvSpPr/>
          <p:nvPr/>
        </p:nvSpPr>
        <p:spPr>
          <a:xfrm rot="2700000" flipH="1">
            <a:off x="418985" y="5321284"/>
            <a:ext cx="693539" cy="788689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33"/>
          <p:cNvSpPr/>
          <p:nvPr/>
        </p:nvSpPr>
        <p:spPr>
          <a:xfrm rot="10800000" flipH="1">
            <a:off x="-98853" y="4498540"/>
            <a:ext cx="2250404" cy="2434157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33"/>
          <p:cNvSpPr/>
          <p:nvPr/>
        </p:nvSpPr>
        <p:spPr>
          <a:xfrm flipH="1">
            <a:off x="8304294" y="5894465"/>
            <a:ext cx="3938417" cy="1075977"/>
          </a:xfrm>
          <a:custGeom>
            <a:avLst/>
            <a:gdLst/>
            <a:ahLst/>
            <a:cxnLst/>
            <a:rect l="l" t="t" r="r" b="b"/>
            <a:pathLst>
              <a:path w="17295" h="4725" extrusionOk="0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33"/>
          <p:cNvSpPr/>
          <p:nvPr/>
        </p:nvSpPr>
        <p:spPr>
          <a:xfrm flipH="1">
            <a:off x="11054002" y="-508067"/>
            <a:ext cx="1188709" cy="1730668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33"/>
          <p:cNvSpPr/>
          <p:nvPr/>
        </p:nvSpPr>
        <p:spPr>
          <a:xfrm rot="-8996209" flipH="1">
            <a:off x="-914740" y="36104"/>
            <a:ext cx="1819651" cy="2649232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33"/>
          <p:cNvSpPr/>
          <p:nvPr/>
        </p:nvSpPr>
        <p:spPr>
          <a:xfrm rot="-2700000" flipH="1">
            <a:off x="11574119" y="2545850"/>
            <a:ext cx="693539" cy="788689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1561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/>
          <p:nvPr/>
        </p:nvSpPr>
        <p:spPr>
          <a:xfrm flipH="1">
            <a:off x="0" y="6069619"/>
            <a:ext cx="2523680" cy="887195"/>
          </a:xfrm>
          <a:custGeom>
            <a:avLst/>
            <a:gdLst/>
            <a:ahLst/>
            <a:cxnLst/>
            <a:rect l="l" t="t" r="r" b="b"/>
            <a:pathLst>
              <a:path w="13446" h="4727" extrusionOk="0">
                <a:moveTo>
                  <a:pt x="3038" y="1"/>
                </a:moveTo>
                <a:cubicBezTo>
                  <a:pt x="1" y="1"/>
                  <a:pt x="1" y="4727"/>
                  <a:pt x="1" y="4727"/>
                </a:cubicBezTo>
                <a:lnTo>
                  <a:pt x="13446" y="4727"/>
                </a:lnTo>
                <a:lnTo>
                  <a:pt x="13446" y="2388"/>
                </a:lnTo>
                <a:cubicBezTo>
                  <a:pt x="13332" y="2371"/>
                  <a:pt x="13218" y="2356"/>
                  <a:pt x="13104" y="2356"/>
                </a:cubicBezTo>
                <a:cubicBezTo>
                  <a:pt x="11204" y="2356"/>
                  <a:pt x="11861" y="3796"/>
                  <a:pt x="9216" y="3796"/>
                </a:cubicBezTo>
                <a:cubicBezTo>
                  <a:pt x="9081" y="3796"/>
                  <a:pt x="8938" y="3793"/>
                  <a:pt x="8785" y="3785"/>
                </a:cubicBezTo>
                <a:cubicBezTo>
                  <a:pt x="7194" y="3687"/>
                  <a:pt x="5554" y="18"/>
                  <a:pt x="3069" y="1"/>
                </a:cubicBezTo>
                <a:cubicBezTo>
                  <a:pt x="3059" y="1"/>
                  <a:pt x="3048" y="1"/>
                  <a:pt x="3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22"/>
          <p:cNvSpPr/>
          <p:nvPr/>
        </p:nvSpPr>
        <p:spPr>
          <a:xfrm rot="10800000">
            <a:off x="8814946" y="1"/>
            <a:ext cx="3511519" cy="959332"/>
          </a:xfrm>
          <a:custGeom>
            <a:avLst/>
            <a:gdLst/>
            <a:ahLst/>
            <a:cxnLst/>
            <a:rect l="l" t="t" r="r" b="b"/>
            <a:pathLst>
              <a:path w="17295" h="4725" extrusionOk="0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1" name="Google Shape;301;p22"/>
          <p:cNvGrpSpPr/>
          <p:nvPr/>
        </p:nvGrpSpPr>
        <p:grpSpPr>
          <a:xfrm rot="5400000" flipH="1">
            <a:off x="1913592" y="-3506009"/>
            <a:ext cx="8122989" cy="13084344"/>
            <a:chOff x="74040" y="-1323288"/>
            <a:chExt cx="2610550" cy="4204841"/>
          </a:xfrm>
        </p:grpSpPr>
        <p:sp>
          <p:nvSpPr>
            <p:cNvPr id="302" name="Google Shape;302;p22"/>
            <p:cNvSpPr/>
            <p:nvPr/>
          </p:nvSpPr>
          <p:spPr>
            <a:xfrm>
              <a:off x="74040" y="-1323288"/>
              <a:ext cx="382025" cy="556175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2"/>
            <p:cNvSpPr/>
            <p:nvPr/>
          </p:nvSpPr>
          <p:spPr>
            <a:xfrm rot="-8240799">
              <a:off x="1940354" y="1834191"/>
              <a:ext cx="455884" cy="1029052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4" name="Google Shape;304;p22"/>
          <p:cNvSpPr/>
          <p:nvPr/>
        </p:nvSpPr>
        <p:spPr>
          <a:xfrm rot="899958">
            <a:off x="-392572" y="1636314"/>
            <a:ext cx="794023" cy="902985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22"/>
          <p:cNvSpPr/>
          <p:nvPr/>
        </p:nvSpPr>
        <p:spPr>
          <a:xfrm rot="-2476983">
            <a:off x="11818059" y="4566209"/>
            <a:ext cx="794025" cy="902979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333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title" idx="2"/>
          </p:nvPr>
        </p:nvSpPr>
        <p:spPr>
          <a:xfrm>
            <a:off x="960000" y="4278133"/>
            <a:ext cx="26376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subTitle" idx="1"/>
          </p:nvPr>
        </p:nvSpPr>
        <p:spPr>
          <a:xfrm>
            <a:off x="960000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title" idx="3"/>
          </p:nvPr>
        </p:nvSpPr>
        <p:spPr>
          <a:xfrm>
            <a:off x="3507868" y="4278133"/>
            <a:ext cx="26376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10" name="Google Shape;310;p22"/>
          <p:cNvSpPr txBox="1">
            <a:spLocks noGrp="1"/>
          </p:cNvSpPr>
          <p:nvPr>
            <p:ph type="subTitle" idx="4"/>
          </p:nvPr>
        </p:nvSpPr>
        <p:spPr>
          <a:xfrm>
            <a:off x="3507867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title" idx="5"/>
          </p:nvPr>
        </p:nvSpPr>
        <p:spPr>
          <a:xfrm>
            <a:off x="6055735" y="4278133"/>
            <a:ext cx="26376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subTitle" idx="6"/>
          </p:nvPr>
        </p:nvSpPr>
        <p:spPr>
          <a:xfrm>
            <a:off x="6055733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2"/>
          <p:cNvSpPr txBox="1">
            <a:spLocks noGrp="1"/>
          </p:cNvSpPr>
          <p:nvPr>
            <p:ph type="title" idx="7"/>
          </p:nvPr>
        </p:nvSpPr>
        <p:spPr>
          <a:xfrm>
            <a:off x="8603603" y="4278133"/>
            <a:ext cx="26376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14" name="Google Shape;314;p22"/>
          <p:cNvSpPr txBox="1">
            <a:spLocks noGrp="1"/>
          </p:cNvSpPr>
          <p:nvPr>
            <p:ph type="subTitle" idx="8"/>
          </p:nvPr>
        </p:nvSpPr>
        <p:spPr>
          <a:xfrm>
            <a:off x="8603600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155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2"/>
          </p:nvPr>
        </p:nvSpPr>
        <p:spPr>
          <a:xfrm>
            <a:off x="1096697" y="3022733"/>
            <a:ext cx="3340800" cy="4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 b="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 idx="3"/>
          </p:nvPr>
        </p:nvSpPr>
        <p:spPr>
          <a:xfrm>
            <a:off x="7764131" y="3022733"/>
            <a:ext cx="3340800" cy="4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 b="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1"/>
          </p:nvPr>
        </p:nvSpPr>
        <p:spPr>
          <a:xfrm>
            <a:off x="7952731" y="3510500"/>
            <a:ext cx="2963600" cy="1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 b="0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4"/>
          </p:nvPr>
        </p:nvSpPr>
        <p:spPr>
          <a:xfrm>
            <a:off x="1285297" y="3510500"/>
            <a:ext cx="2963600" cy="1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 b="0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 rot="10800000">
            <a:off x="9008165" y="5331865"/>
            <a:ext cx="4732780" cy="1748831"/>
          </a:xfrm>
          <a:custGeom>
            <a:avLst/>
            <a:gdLst/>
            <a:ahLst/>
            <a:cxnLst/>
            <a:rect l="l" t="t" r="r" b="b"/>
            <a:pathLst>
              <a:path w="80622" h="29791" extrusionOk="0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" name="Google Shape;69;p5"/>
          <p:cNvGrpSpPr/>
          <p:nvPr/>
        </p:nvGrpSpPr>
        <p:grpSpPr>
          <a:xfrm rot="-5400000" flipH="1">
            <a:off x="4480338" y="-5207598"/>
            <a:ext cx="3774921" cy="13972457"/>
            <a:chOff x="-94951" y="-1366885"/>
            <a:chExt cx="1213177" cy="4490249"/>
          </a:xfrm>
        </p:grpSpPr>
        <p:sp>
          <p:nvSpPr>
            <p:cNvPr id="70" name="Google Shape;70;p5"/>
            <p:cNvSpPr/>
            <p:nvPr/>
          </p:nvSpPr>
          <p:spPr>
            <a:xfrm rot="1381443">
              <a:off x="-343" y="-1314332"/>
              <a:ext cx="382008" cy="556150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" name="Google Shape;72;p5"/>
          <p:cNvSpPr/>
          <p:nvPr/>
        </p:nvSpPr>
        <p:spPr>
          <a:xfrm rot="10800000">
            <a:off x="-92986" y="4940049"/>
            <a:ext cx="2841044" cy="2021772"/>
          </a:xfrm>
          <a:custGeom>
            <a:avLst/>
            <a:gdLst/>
            <a:ahLst/>
            <a:cxnLst/>
            <a:rect l="l" t="t" r="r" b="b"/>
            <a:pathLst>
              <a:path w="35205" h="25055" extrusionOk="0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5"/>
          <p:cNvSpPr/>
          <p:nvPr/>
        </p:nvSpPr>
        <p:spPr>
          <a:xfrm rot="10800000">
            <a:off x="-92918" y="5597176"/>
            <a:ext cx="2205257" cy="1364635"/>
          </a:xfrm>
          <a:custGeom>
            <a:avLst/>
            <a:gdLst/>
            <a:ahLst/>
            <a:cxnLst/>
            <a:rect l="l" t="t" r="r" b="b"/>
            <a:pathLst>
              <a:path w="32590" h="20168" extrusionOk="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8651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5989400" y="1691533"/>
            <a:ext cx="5242800" cy="20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3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6"/>
          <p:cNvSpPr txBox="1">
            <a:spLocks noGrp="1"/>
          </p:cNvSpPr>
          <p:nvPr>
            <p:ph type="subTitle" idx="1"/>
          </p:nvPr>
        </p:nvSpPr>
        <p:spPr>
          <a:xfrm>
            <a:off x="6689467" y="3826867"/>
            <a:ext cx="45424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0" name="Google Shape;240;p16"/>
          <p:cNvGrpSpPr/>
          <p:nvPr/>
        </p:nvGrpSpPr>
        <p:grpSpPr>
          <a:xfrm rot="-5400000" flipH="1">
            <a:off x="4647037" y="-5436535"/>
            <a:ext cx="3774921" cy="13504128"/>
            <a:chOff x="-94951" y="-1216381"/>
            <a:chExt cx="1213177" cy="4339745"/>
          </a:xfrm>
        </p:grpSpPr>
        <p:sp>
          <p:nvSpPr>
            <p:cNvPr id="241" name="Google Shape;241;p16"/>
            <p:cNvSpPr/>
            <p:nvPr/>
          </p:nvSpPr>
          <p:spPr>
            <a:xfrm>
              <a:off x="41388" y="-1216381"/>
              <a:ext cx="382025" cy="556175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6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3" name="Google Shape;243;p16"/>
          <p:cNvGrpSpPr/>
          <p:nvPr/>
        </p:nvGrpSpPr>
        <p:grpSpPr>
          <a:xfrm rot="-5400000">
            <a:off x="6463359" y="2023834"/>
            <a:ext cx="2437325" cy="9223521"/>
            <a:chOff x="287125" y="-159790"/>
            <a:chExt cx="783303" cy="2964110"/>
          </a:xfrm>
        </p:grpSpPr>
        <p:sp>
          <p:nvSpPr>
            <p:cNvPr id="244" name="Google Shape;244;p16"/>
            <p:cNvSpPr/>
            <p:nvPr/>
          </p:nvSpPr>
          <p:spPr>
            <a:xfrm rot="-1594672">
              <a:off x="391357" y="-103717"/>
              <a:ext cx="382013" cy="556158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6"/>
            <p:cNvSpPr/>
            <p:nvPr/>
          </p:nvSpPr>
          <p:spPr>
            <a:xfrm rot="252807">
              <a:off x="456322" y="1503618"/>
              <a:ext cx="567793" cy="1281575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6" name="Google Shape;246;p16"/>
          <p:cNvSpPr/>
          <p:nvPr/>
        </p:nvSpPr>
        <p:spPr>
          <a:xfrm rot="-5400000">
            <a:off x="-11823" y="4619447"/>
            <a:ext cx="2250404" cy="2434157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1998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/>
          <p:nvPr/>
        </p:nvSpPr>
        <p:spPr>
          <a:xfrm rot="10799901" flipH="1">
            <a:off x="3440011" y="257187"/>
            <a:ext cx="10758523" cy="6895625"/>
          </a:xfrm>
          <a:custGeom>
            <a:avLst/>
            <a:gdLst/>
            <a:ahLst/>
            <a:cxnLst/>
            <a:rect l="l" t="t" r="r" b="b"/>
            <a:pathLst>
              <a:path w="92882" h="59534" extrusionOk="0">
                <a:moveTo>
                  <a:pt x="33633" y="1"/>
                </a:moveTo>
                <a:cubicBezTo>
                  <a:pt x="29210" y="1"/>
                  <a:pt x="24402" y="1182"/>
                  <a:pt x="21107" y="5256"/>
                </a:cubicBezTo>
                <a:cubicBezTo>
                  <a:pt x="13427" y="14804"/>
                  <a:pt x="32133" y="27257"/>
                  <a:pt x="12825" y="36773"/>
                </a:cubicBezTo>
                <a:cubicBezTo>
                  <a:pt x="1" y="43079"/>
                  <a:pt x="5407" y="59534"/>
                  <a:pt x="18099" y="59534"/>
                </a:cubicBezTo>
                <a:cubicBezTo>
                  <a:pt x="18906" y="59534"/>
                  <a:pt x="19741" y="59467"/>
                  <a:pt x="20604" y="59328"/>
                </a:cubicBezTo>
                <a:cubicBezTo>
                  <a:pt x="33369" y="57257"/>
                  <a:pt x="29463" y="51189"/>
                  <a:pt x="44137" y="51189"/>
                </a:cubicBezTo>
                <a:cubicBezTo>
                  <a:pt x="48333" y="51189"/>
                  <a:pt x="54048" y="51685"/>
                  <a:pt x="62108" y="52913"/>
                </a:cubicBezTo>
                <a:cubicBezTo>
                  <a:pt x="62964" y="53044"/>
                  <a:pt x="63815" y="53107"/>
                  <a:pt x="64654" y="53107"/>
                </a:cubicBezTo>
                <a:cubicBezTo>
                  <a:pt x="81052" y="53107"/>
                  <a:pt x="92881" y="28801"/>
                  <a:pt x="47899" y="3762"/>
                </a:cubicBezTo>
                <a:cubicBezTo>
                  <a:pt x="44181" y="1699"/>
                  <a:pt x="40057" y="433"/>
                  <a:pt x="35818" y="92"/>
                </a:cubicBezTo>
                <a:cubicBezTo>
                  <a:pt x="35106" y="34"/>
                  <a:pt x="34375" y="1"/>
                  <a:pt x="336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2">
            <a:alphaModFix/>
          </a:blip>
          <a:srcRect l="32308"/>
          <a:stretch/>
        </p:blipFill>
        <p:spPr>
          <a:xfrm>
            <a:off x="-146921" y="-437033"/>
            <a:ext cx="6353053" cy="742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 rotWithShape="1">
          <a:blip r:embed="rId2">
            <a:alphaModFix/>
          </a:blip>
          <a:srcRect l="32308"/>
          <a:stretch/>
        </p:blipFill>
        <p:spPr>
          <a:xfrm>
            <a:off x="6109562" y="-437033"/>
            <a:ext cx="6353053" cy="7428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4"/>
          <p:cNvSpPr/>
          <p:nvPr/>
        </p:nvSpPr>
        <p:spPr>
          <a:xfrm>
            <a:off x="25900" y="1"/>
            <a:ext cx="4298421" cy="4649404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4"/>
          <p:cNvSpPr/>
          <p:nvPr/>
        </p:nvSpPr>
        <p:spPr>
          <a:xfrm>
            <a:off x="7815734" y="-995200"/>
            <a:ext cx="1518413" cy="1714389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14"/>
          <p:cNvSpPr/>
          <p:nvPr/>
        </p:nvSpPr>
        <p:spPr>
          <a:xfrm>
            <a:off x="-567600" y="5590567"/>
            <a:ext cx="1518413" cy="1714389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14"/>
          <p:cNvSpPr/>
          <p:nvPr/>
        </p:nvSpPr>
        <p:spPr>
          <a:xfrm>
            <a:off x="8703333" y="2706333"/>
            <a:ext cx="846255" cy="369131"/>
          </a:xfrm>
          <a:custGeom>
            <a:avLst/>
            <a:gdLst/>
            <a:ahLst/>
            <a:cxnLst/>
            <a:rect l="l" t="t" r="r" b="b"/>
            <a:pathLst>
              <a:path w="13870" h="6050" extrusionOk="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14"/>
          <p:cNvSpPr/>
          <p:nvPr/>
        </p:nvSpPr>
        <p:spPr>
          <a:xfrm>
            <a:off x="9368092" y="1944314"/>
            <a:ext cx="1748043" cy="566431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4"/>
          <p:cNvSpPr/>
          <p:nvPr/>
        </p:nvSpPr>
        <p:spPr>
          <a:xfrm>
            <a:off x="-797242" y="1019047"/>
            <a:ext cx="1748043" cy="566431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4"/>
          <p:cNvSpPr/>
          <p:nvPr/>
        </p:nvSpPr>
        <p:spPr>
          <a:xfrm>
            <a:off x="5582925" y="5590580"/>
            <a:ext cx="1748043" cy="566432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950800" y="1585467"/>
            <a:ext cx="64860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8666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1"/>
          </p:nvPr>
        </p:nvSpPr>
        <p:spPr>
          <a:xfrm>
            <a:off x="950800" y="3954867"/>
            <a:ext cx="60272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32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EB3C1-2EA5-7540-9EC8-5E072BE0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C54A2-B4B0-BC4F-902E-E3631FC0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7E002-28A5-6347-9BC9-771E8FF7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E2242-BDA8-D54C-A7B7-DC5B3B76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1E950F-0584-4E4A-B4D4-85C20D1D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496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37A4A-3719-B44E-A9E2-F04105C2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820535-43A5-C340-9940-4B1F95BB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F1AEC0-95E6-934A-B4DC-49EBA0B8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47D695-42CD-7A43-BB7E-59B60907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54519-4737-6C49-896E-D49D0A5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17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F72E4-6767-AF4B-A37B-706A2713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88D60-1E1E-3F48-8D40-3B4BC10D1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575DF9-D083-9A47-8014-290B1C8E8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B9CFE3-44BF-B74D-8DC6-7B06FB92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0AC44E-E04C-8541-A26E-ACA85029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B463BD-D0DF-014D-B912-A960469D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211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C4FD-EE14-DB4C-A57B-5C14BA54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995C77-281F-9A46-9628-20BA3AAF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5D0664-85A1-CB4A-AD63-DF659562D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42FB5B-EA44-C94C-9129-8BE7CBCCB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7B3205-4CD8-3B4D-A1EB-126FF3252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1CD797-8B00-B845-A1E3-DE9C8F10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47BEFA-1CA0-7D45-B3FF-1A5661ED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8B0C3E-0903-B24F-9633-6529FF85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599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73442-10E3-3D4A-8A71-2A1F9A10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A7C728-6135-2A45-9570-0495CCC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8CD6EF-EB50-DB46-93B5-3305D89C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2D53E6-2C0E-9342-86F0-8DD3DD40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681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B37DE3-95FC-684E-870C-0094383E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4F2FD4-DD72-4141-8977-3A8716C0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85984-380D-E142-BD64-02B8848B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03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0AFEA-8BE3-BD42-8CAD-29092DB9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ABD76-5842-364F-B9DA-9995EA1B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ECDFD5-AAA0-D54D-B4CC-25C670368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B1EC2C-4B13-5D41-9A14-99411E6C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97BCB0-302E-B546-9CC5-F0786191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B652CE-0AA6-9042-8E5E-98770B40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006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3608D-C2E5-4E4D-A790-BC0962E4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74B69A-73F8-814F-BF61-EE0543B69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FDF4A0-8AA8-D34F-80B0-8197DBC1E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AC4F-1FAA-124F-9166-C6407810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EEE749-1CFC-1E48-92FD-1A9A4EE0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C2A457-182B-7549-9238-D12470A5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729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AAD293-07D7-ED4B-A1F4-FBDEE264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893555-979A-7F4A-892C-49C1BC49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ABFEF-B652-DD4B-86CF-FD97374A4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B3C67D-2BDA-3B49-81B5-DD6F49321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6F96C6-4823-2841-8820-CDB4DAB1C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7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B9DF3-95D9-A04E-A091-CC8D4D0BD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52B3C1-C273-2242-B401-8F58C4C33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42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44"/>
          <p:cNvGrpSpPr/>
          <p:nvPr/>
        </p:nvGrpSpPr>
        <p:grpSpPr>
          <a:xfrm>
            <a:off x="7330951" y="3075458"/>
            <a:ext cx="3910256" cy="3063337"/>
            <a:chOff x="4674775" y="4083425"/>
            <a:chExt cx="3842625" cy="3010354"/>
          </a:xfrm>
        </p:grpSpPr>
        <p:sp>
          <p:nvSpPr>
            <p:cNvPr id="819" name="Google Shape;819;p44"/>
            <p:cNvSpPr/>
            <p:nvPr/>
          </p:nvSpPr>
          <p:spPr>
            <a:xfrm>
              <a:off x="6403697" y="5203286"/>
              <a:ext cx="259674" cy="266997"/>
            </a:xfrm>
            <a:custGeom>
              <a:avLst/>
              <a:gdLst/>
              <a:ahLst/>
              <a:cxnLst/>
              <a:rect l="l" t="t" r="r" b="b"/>
              <a:pathLst>
                <a:path w="1702" h="1750" extrusionOk="0">
                  <a:moveTo>
                    <a:pt x="1622" y="0"/>
                  </a:moveTo>
                  <a:lnTo>
                    <a:pt x="1" y="1059"/>
                  </a:lnTo>
                  <a:lnTo>
                    <a:pt x="899" y="1749"/>
                  </a:lnTo>
                  <a:lnTo>
                    <a:pt x="1654" y="1413"/>
                  </a:lnTo>
                  <a:cubicBezTo>
                    <a:pt x="1654" y="1348"/>
                    <a:pt x="1702" y="64"/>
                    <a:pt x="1702" y="64"/>
                  </a:cubicBezTo>
                  <a:lnTo>
                    <a:pt x="1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6259366" y="5183604"/>
              <a:ext cx="384476" cy="240145"/>
            </a:xfrm>
            <a:custGeom>
              <a:avLst/>
              <a:gdLst/>
              <a:ahLst/>
              <a:cxnLst/>
              <a:rect l="l" t="t" r="r" b="b"/>
              <a:pathLst>
                <a:path w="2520" h="1574" extrusionOk="0">
                  <a:moveTo>
                    <a:pt x="2376" y="1"/>
                  </a:moveTo>
                  <a:lnTo>
                    <a:pt x="1235" y="883"/>
                  </a:lnTo>
                  <a:cubicBezTo>
                    <a:pt x="1235" y="883"/>
                    <a:pt x="392" y="337"/>
                    <a:pt x="338" y="337"/>
                  </a:cubicBezTo>
                  <a:cubicBezTo>
                    <a:pt x="338" y="337"/>
                    <a:pt x="337" y="337"/>
                    <a:pt x="337" y="337"/>
                  </a:cubicBezTo>
                  <a:cubicBezTo>
                    <a:pt x="304" y="337"/>
                    <a:pt x="0" y="354"/>
                    <a:pt x="0" y="354"/>
                  </a:cubicBezTo>
                  <a:lnTo>
                    <a:pt x="2070" y="1574"/>
                  </a:lnTo>
                  <a:lnTo>
                    <a:pt x="2312" y="1574"/>
                  </a:lnTo>
                  <a:lnTo>
                    <a:pt x="2423" y="1557"/>
                  </a:lnTo>
                  <a:lnTo>
                    <a:pt x="2520" y="161"/>
                  </a:lnTo>
                  <a:lnTo>
                    <a:pt x="2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5742459" y="5230138"/>
              <a:ext cx="913742" cy="663832"/>
            </a:xfrm>
            <a:custGeom>
              <a:avLst/>
              <a:gdLst/>
              <a:ahLst/>
              <a:cxnLst/>
              <a:rect l="l" t="t" r="r" b="b"/>
              <a:pathLst>
                <a:path w="5989" h="4351" extrusionOk="0">
                  <a:moveTo>
                    <a:pt x="3339" y="0"/>
                  </a:moveTo>
                  <a:lnTo>
                    <a:pt x="3228" y="81"/>
                  </a:lnTo>
                  <a:lnTo>
                    <a:pt x="1" y="3002"/>
                  </a:lnTo>
                  <a:lnTo>
                    <a:pt x="2280" y="4351"/>
                  </a:lnTo>
                  <a:lnTo>
                    <a:pt x="5988" y="1237"/>
                  </a:lnTo>
                  <a:lnTo>
                    <a:pt x="5988" y="1237"/>
                  </a:lnTo>
                  <a:lnTo>
                    <a:pt x="5458" y="1269"/>
                  </a:lnTo>
                  <a:lnTo>
                    <a:pt x="3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6264248" y="5231511"/>
              <a:ext cx="352742" cy="187356"/>
            </a:xfrm>
            <a:custGeom>
              <a:avLst/>
              <a:gdLst/>
              <a:ahLst/>
              <a:cxnLst/>
              <a:rect l="l" t="t" r="r" b="b"/>
              <a:pathLst>
                <a:path w="2312" h="1228" extrusionOk="0">
                  <a:moveTo>
                    <a:pt x="195" y="22"/>
                  </a:moveTo>
                  <a:cubicBezTo>
                    <a:pt x="186" y="23"/>
                    <a:pt x="180" y="23"/>
                    <a:pt x="176" y="23"/>
                  </a:cubicBezTo>
                  <a:lnTo>
                    <a:pt x="193" y="23"/>
                  </a:lnTo>
                  <a:cubicBezTo>
                    <a:pt x="193" y="23"/>
                    <a:pt x="194" y="22"/>
                    <a:pt x="195" y="22"/>
                  </a:cubicBezTo>
                  <a:close/>
                  <a:moveTo>
                    <a:pt x="16" y="23"/>
                  </a:moveTo>
                  <a:cubicBezTo>
                    <a:pt x="0" y="23"/>
                    <a:pt x="0" y="40"/>
                    <a:pt x="16" y="40"/>
                  </a:cubicBezTo>
                  <a:cubicBezTo>
                    <a:pt x="64" y="40"/>
                    <a:pt x="112" y="23"/>
                    <a:pt x="176" y="23"/>
                  </a:cubicBezTo>
                  <a:close/>
                  <a:moveTo>
                    <a:pt x="277" y="1"/>
                  </a:moveTo>
                  <a:cubicBezTo>
                    <a:pt x="248" y="1"/>
                    <a:pt x="208" y="11"/>
                    <a:pt x="195" y="22"/>
                  </a:cubicBezTo>
                  <a:lnTo>
                    <a:pt x="195" y="22"/>
                  </a:lnTo>
                  <a:cubicBezTo>
                    <a:pt x="214" y="20"/>
                    <a:pt x="244" y="16"/>
                    <a:pt x="268" y="16"/>
                  </a:cubicBezTo>
                  <a:cubicBezTo>
                    <a:pt x="285" y="16"/>
                    <a:pt x="299" y="18"/>
                    <a:pt x="305" y="23"/>
                  </a:cubicBezTo>
                  <a:cubicBezTo>
                    <a:pt x="353" y="55"/>
                    <a:pt x="401" y="72"/>
                    <a:pt x="433" y="104"/>
                  </a:cubicBezTo>
                  <a:cubicBezTo>
                    <a:pt x="658" y="232"/>
                    <a:pt x="899" y="376"/>
                    <a:pt x="1124" y="505"/>
                  </a:cubicBezTo>
                  <a:cubicBezTo>
                    <a:pt x="1509" y="746"/>
                    <a:pt x="1910" y="986"/>
                    <a:pt x="2295" y="1228"/>
                  </a:cubicBezTo>
                  <a:cubicBezTo>
                    <a:pt x="2295" y="1228"/>
                    <a:pt x="2312" y="1211"/>
                    <a:pt x="2295" y="1211"/>
                  </a:cubicBezTo>
                  <a:cubicBezTo>
                    <a:pt x="1910" y="971"/>
                    <a:pt x="1509" y="729"/>
                    <a:pt x="1107" y="489"/>
                  </a:cubicBezTo>
                  <a:cubicBezTo>
                    <a:pt x="882" y="361"/>
                    <a:pt x="658" y="216"/>
                    <a:pt x="418" y="87"/>
                  </a:cubicBezTo>
                  <a:cubicBezTo>
                    <a:pt x="385" y="55"/>
                    <a:pt x="353" y="40"/>
                    <a:pt x="305" y="8"/>
                  </a:cubicBezTo>
                  <a:cubicBezTo>
                    <a:pt x="300" y="3"/>
                    <a:pt x="290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6599597" y="5186045"/>
              <a:ext cx="19834" cy="219853"/>
            </a:xfrm>
            <a:custGeom>
              <a:avLst/>
              <a:gdLst/>
              <a:ahLst/>
              <a:cxnLst/>
              <a:rect l="l" t="t" r="r" b="b"/>
              <a:pathLst>
                <a:path w="130" h="1441" extrusionOk="0">
                  <a:moveTo>
                    <a:pt x="114" y="0"/>
                  </a:moveTo>
                  <a:cubicBezTo>
                    <a:pt x="82" y="482"/>
                    <a:pt x="49" y="963"/>
                    <a:pt x="1" y="1429"/>
                  </a:cubicBezTo>
                  <a:cubicBezTo>
                    <a:pt x="1" y="1437"/>
                    <a:pt x="5" y="1441"/>
                    <a:pt x="9" y="1441"/>
                  </a:cubicBezTo>
                  <a:cubicBezTo>
                    <a:pt x="13" y="1441"/>
                    <a:pt x="17" y="1437"/>
                    <a:pt x="17" y="1429"/>
                  </a:cubicBezTo>
                  <a:cubicBezTo>
                    <a:pt x="49" y="963"/>
                    <a:pt x="97" y="482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6180945" y="5391709"/>
              <a:ext cx="200935" cy="117631"/>
            </a:xfrm>
            <a:custGeom>
              <a:avLst/>
              <a:gdLst/>
              <a:ahLst/>
              <a:cxnLst/>
              <a:rect l="l" t="t" r="r" b="b"/>
              <a:pathLst>
                <a:path w="1317" h="771" extrusionOk="0">
                  <a:moveTo>
                    <a:pt x="16" y="0"/>
                  </a:moveTo>
                  <a:cubicBezTo>
                    <a:pt x="16" y="0"/>
                    <a:pt x="0" y="17"/>
                    <a:pt x="16" y="17"/>
                  </a:cubicBezTo>
                  <a:cubicBezTo>
                    <a:pt x="450" y="274"/>
                    <a:pt x="867" y="514"/>
                    <a:pt x="1300" y="771"/>
                  </a:cubicBezTo>
                  <a:cubicBezTo>
                    <a:pt x="1317" y="771"/>
                    <a:pt x="1317" y="755"/>
                    <a:pt x="1317" y="755"/>
                  </a:cubicBezTo>
                  <a:cubicBezTo>
                    <a:pt x="883" y="514"/>
                    <a:pt x="450" y="257"/>
                    <a:pt x="16" y="0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6146617" y="5416120"/>
              <a:ext cx="198494" cy="117784"/>
            </a:xfrm>
            <a:custGeom>
              <a:avLst/>
              <a:gdLst/>
              <a:ahLst/>
              <a:cxnLst/>
              <a:rect l="l" t="t" r="r" b="b"/>
              <a:pathLst>
                <a:path w="1301" h="772" extrusionOk="0">
                  <a:moveTo>
                    <a:pt x="1" y="1"/>
                  </a:moveTo>
                  <a:lnTo>
                    <a:pt x="1" y="18"/>
                  </a:lnTo>
                  <a:cubicBezTo>
                    <a:pt x="434" y="274"/>
                    <a:pt x="868" y="515"/>
                    <a:pt x="1300" y="771"/>
                  </a:cubicBezTo>
                  <a:lnTo>
                    <a:pt x="1300" y="756"/>
                  </a:lnTo>
                  <a:cubicBezTo>
                    <a:pt x="868" y="515"/>
                    <a:pt x="434" y="258"/>
                    <a:pt x="1" y="1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6114730" y="5445566"/>
              <a:ext cx="198646" cy="115343"/>
            </a:xfrm>
            <a:custGeom>
              <a:avLst/>
              <a:gdLst/>
              <a:ahLst/>
              <a:cxnLst/>
              <a:rect l="l" t="t" r="r" b="b"/>
              <a:pathLst>
                <a:path w="1302" h="756" extrusionOk="0">
                  <a:moveTo>
                    <a:pt x="0" y="1"/>
                  </a:moveTo>
                  <a:lnTo>
                    <a:pt x="0" y="1"/>
                  </a:lnTo>
                  <a:cubicBezTo>
                    <a:pt x="434" y="257"/>
                    <a:pt x="867" y="499"/>
                    <a:pt x="1301" y="756"/>
                  </a:cubicBezTo>
                  <a:lnTo>
                    <a:pt x="1301" y="739"/>
                  </a:lnTo>
                  <a:cubicBezTo>
                    <a:pt x="867" y="499"/>
                    <a:pt x="434" y="242"/>
                    <a:pt x="0" y="1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6082995" y="5472571"/>
              <a:ext cx="200172" cy="116258"/>
            </a:xfrm>
            <a:custGeom>
              <a:avLst/>
              <a:gdLst/>
              <a:ahLst/>
              <a:cxnLst/>
              <a:rect l="l" t="t" r="r" b="b"/>
              <a:pathLst>
                <a:path w="1312" h="762" extrusionOk="0">
                  <a:moveTo>
                    <a:pt x="16" y="1"/>
                  </a:moveTo>
                  <a:cubicBezTo>
                    <a:pt x="0" y="1"/>
                    <a:pt x="0" y="1"/>
                    <a:pt x="0" y="16"/>
                  </a:cubicBezTo>
                  <a:cubicBezTo>
                    <a:pt x="433" y="258"/>
                    <a:pt x="867" y="514"/>
                    <a:pt x="1300" y="755"/>
                  </a:cubicBezTo>
                  <a:cubicBezTo>
                    <a:pt x="867" y="498"/>
                    <a:pt x="450" y="258"/>
                    <a:pt x="16" y="1"/>
                  </a:cubicBezTo>
                  <a:close/>
                  <a:moveTo>
                    <a:pt x="1300" y="755"/>
                  </a:moveTo>
                  <a:cubicBezTo>
                    <a:pt x="1300" y="760"/>
                    <a:pt x="1302" y="762"/>
                    <a:pt x="1304" y="762"/>
                  </a:cubicBezTo>
                  <a:cubicBezTo>
                    <a:pt x="1307" y="762"/>
                    <a:pt x="1311" y="755"/>
                    <a:pt x="1300" y="755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6051108" y="5499423"/>
              <a:ext cx="200935" cy="117784"/>
            </a:xfrm>
            <a:custGeom>
              <a:avLst/>
              <a:gdLst/>
              <a:ahLst/>
              <a:cxnLst/>
              <a:rect l="l" t="t" r="r" b="b"/>
              <a:pathLst>
                <a:path w="1317" h="772" extrusionOk="0">
                  <a:moveTo>
                    <a:pt x="17" y="1"/>
                  </a:moveTo>
                  <a:cubicBezTo>
                    <a:pt x="0" y="1"/>
                    <a:pt x="0" y="17"/>
                    <a:pt x="0" y="17"/>
                  </a:cubicBezTo>
                  <a:cubicBezTo>
                    <a:pt x="434" y="258"/>
                    <a:pt x="867" y="514"/>
                    <a:pt x="1301" y="771"/>
                  </a:cubicBezTo>
                  <a:cubicBezTo>
                    <a:pt x="1301" y="771"/>
                    <a:pt x="1316" y="756"/>
                    <a:pt x="1301" y="756"/>
                  </a:cubicBezTo>
                  <a:cubicBezTo>
                    <a:pt x="884" y="499"/>
                    <a:pt x="450" y="258"/>
                    <a:pt x="17" y="1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6122205" y="5423596"/>
              <a:ext cx="453133" cy="379747"/>
            </a:xfrm>
            <a:custGeom>
              <a:avLst/>
              <a:gdLst/>
              <a:ahLst/>
              <a:cxnLst/>
              <a:rect l="l" t="t" r="r" b="b"/>
              <a:pathLst>
                <a:path w="2970" h="2489" extrusionOk="0">
                  <a:moveTo>
                    <a:pt x="2969" y="1"/>
                  </a:moveTo>
                  <a:cubicBezTo>
                    <a:pt x="2857" y="65"/>
                    <a:pt x="2777" y="145"/>
                    <a:pt x="2680" y="225"/>
                  </a:cubicBezTo>
                  <a:cubicBezTo>
                    <a:pt x="2456" y="418"/>
                    <a:pt x="2247" y="594"/>
                    <a:pt x="2023" y="787"/>
                  </a:cubicBezTo>
                  <a:cubicBezTo>
                    <a:pt x="1509" y="1204"/>
                    <a:pt x="995" y="1638"/>
                    <a:pt x="482" y="2071"/>
                  </a:cubicBezTo>
                  <a:cubicBezTo>
                    <a:pt x="321" y="2216"/>
                    <a:pt x="161" y="2344"/>
                    <a:pt x="0" y="2473"/>
                  </a:cubicBezTo>
                  <a:cubicBezTo>
                    <a:pt x="0" y="2473"/>
                    <a:pt x="0" y="2488"/>
                    <a:pt x="16" y="2488"/>
                  </a:cubicBezTo>
                  <a:cubicBezTo>
                    <a:pt x="835" y="1782"/>
                    <a:pt x="1653" y="1092"/>
                    <a:pt x="2488" y="401"/>
                  </a:cubicBezTo>
                  <a:cubicBezTo>
                    <a:pt x="2648" y="273"/>
                    <a:pt x="2793" y="129"/>
                    <a:pt x="2969" y="1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4674775" y="4222111"/>
              <a:ext cx="952800" cy="1311339"/>
            </a:xfrm>
            <a:custGeom>
              <a:avLst/>
              <a:gdLst/>
              <a:ahLst/>
              <a:cxnLst/>
              <a:rect l="l" t="t" r="r" b="b"/>
              <a:pathLst>
                <a:path w="6245" h="8595" extrusionOk="0">
                  <a:moveTo>
                    <a:pt x="2980" y="0"/>
                  </a:moveTo>
                  <a:cubicBezTo>
                    <a:pt x="2718" y="0"/>
                    <a:pt x="2455" y="53"/>
                    <a:pt x="2215" y="154"/>
                  </a:cubicBezTo>
                  <a:lnTo>
                    <a:pt x="385" y="1471"/>
                  </a:lnTo>
                  <a:cubicBezTo>
                    <a:pt x="0" y="3236"/>
                    <a:pt x="1301" y="5291"/>
                    <a:pt x="1494" y="7089"/>
                  </a:cubicBezTo>
                  <a:cubicBezTo>
                    <a:pt x="1509" y="7202"/>
                    <a:pt x="1526" y="7313"/>
                    <a:pt x="1590" y="7394"/>
                  </a:cubicBezTo>
                  <a:cubicBezTo>
                    <a:pt x="1654" y="7490"/>
                    <a:pt x="1750" y="7538"/>
                    <a:pt x="1830" y="7587"/>
                  </a:cubicBezTo>
                  <a:cubicBezTo>
                    <a:pt x="2713" y="8020"/>
                    <a:pt x="3628" y="8405"/>
                    <a:pt x="4591" y="8550"/>
                  </a:cubicBezTo>
                  <a:cubicBezTo>
                    <a:pt x="4740" y="8578"/>
                    <a:pt x="4895" y="8595"/>
                    <a:pt x="5052" y="8595"/>
                  </a:cubicBezTo>
                  <a:cubicBezTo>
                    <a:pt x="5165" y="8595"/>
                    <a:pt x="5279" y="8586"/>
                    <a:pt x="5393" y="8565"/>
                  </a:cubicBezTo>
                  <a:cubicBezTo>
                    <a:pt x="5650" y="8501"/>
                    <a:pt x="5907" y="8373"/>
                    <a:pt x="6068" y="8148"/>
                  </a:cubicBezTo>
                  <a:cubicBezTo>
                    <a:pt x="6213" y="7923"/>
                    <a:pt x="6245" y="7619"/>
                    <a:pt x="6132" y="7362"/>
                  </a:cubicBezTo>
                  <a:cubicBezTo>
                    <a:pt x="6052" y="7169"/>
                    <a:pt x="5892" y="7009"/>
                    <a:pt x="5747" y="6848"/>
                  </a:cubicBezTo>
                  <a:cubicBezTo>
                    <a:pt x="5618" y="6671"/>
                    <a:pt x="5506" y="6463"/>
                    <a:pt x="5522" y="6254"/>
                  </a:cubicBezTo>
                  <a:cubicBezTo>
                    <a:pt x="5571" y="5933"/>
                    <a:pt x="5924" y="5693"/>
                    <a:pt x="5892" y="5372"/>
                  </a:cubicBezTo>
                  <a:cubicBezTo>
                    <a:pt x="5860" y="5019"/>
                    <a:pt x="5410" y="4858"/>
                    <a:pt x="5329" y="4505"/>
                  </a:cubicBezTo>
                  <a:cubicBezTo>
                    <a:pt x="5250" y="4152"/>
                    <a:pt x="5603" y="3846"/>
                    <a:pt x="5618" y="3478"/>
                  </a:cubicBezTo>
                  <a:cubicBezTo>
                    <a:pt x="5618" y="3076"/>
                    <a:pt x="5218" y="2803"/>
                    <a:pt x="5040" y="2434"/>
                  </a:cubicBezTo>
                  <a:cubicBezTo>
                    <a:pt x="4929" y="2177"/>
                    <a:pt x="4929" y="1872"/>
                    <a:pt x="4880" y="1584"/>
                  </a:cubicBezTo>
                  <a:cubicBezTo>
                    <a:pt x="4768" y="1021"/>
                    <a:pt x="4398" y="507"/>
                    <a:pt x="3885" y="235"/>
                  </a:cubicBezTo>
                  <a:cubicBezTo>
                    <a:pt x="3612" y="77"/>
                    <a:pt x="3297" y="0"/>
                    <a:pt x="2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4777607" y="4233401"/>
              <a:ext cx="631945" cy="767885"/>
            </a:xfrm>
            <a:custGeom>
              <a:avLst/>
              <a:gdLst/>
              <a:ahLst/>
              <a:cxnLst/>
              <a:rect l="l" t="t" r="r" b="b"/>
              <a:pathLst>
                <a:path w="4142" h="5033" extrusionOk="0">
                  <a:moveTo>
                    <a:pt x="1766" y="1"/>
                  </a:moveTo>
                  <a:cubicBezTo>
                    <a:pt x="1766" y="1"/>
                    <a:pt x="578" y="530"/>
                    <a:pt x="289" y="1477"/>
                  </a:cubicBezTo>
                  <a:cubicBezTo>
                    <a:pt x="0" y="2408"/>
                    <a:pt x="1092" y="3804"/>
                    <a:pt x="1092" y="3804"/>
                  </a:cubicBezTo>
                  <a:cubicBezTo>
                    <a:pt x="1092" y="3804"/>
                    <a:pt x="2039" y="4735"/>
                    <a:pt x="2472" y="4928"/>
                  </a:cubicBezTo>
                  <a:cubicBezTo>
                    <a:pt x="2636" y="4998"/>
                    <a:pt x="2807" y="5032"/>
                    <a:pt x="2969" y="5032"/>
                  </a:cubicBezTo>
                  <a:cubicBezTo>
                    <a:pt x="3251" y="5032"/>
                    <a:pt x="3508" y="4929"/>
                    <a:pt x="3660" y="4735"/>
                  </a:cubicBezTo>
                  <a:cubicBezTo>
                    <a:pt x="3901" y="4414"/>
                    <a:pt x="3788" y="3644"/>
                    <a:pt x="3788" y="3644"/>
                  </a:cubicBezTo>
                  <a:cubicBezTo>
                    <a:pt x="3788" y="3644"/>
                    <a:pt x="4142" y="3483"/>
                    <a:pt x="4142" y="3387"/>
                  </a:cubicBezTo>
                  <a:cubicBezTo>
                    <a:pt x="4142" y="3243"/>
                    <a:pt x="3821" y="2713"/>
                    <a:pt x="3821" y="2713"/>
                  </a:cubicBezTo>
                  <a:lnTo>
                    <a:pt x="3917" y="2231"/>
                  </a:lnTo>
                  <a:cubicBezTo>
                    <a:pt x="3901" y="658"/>
                    <a:pt x="3067" y="594"/>
                    <a:pt x="3067" y="594"/>
                  </a:cubicBezTo>
                  <a:lnTo>
                    <a:pt x="1766" y="1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4897680" y="4777159"/>
              <a:ext cx="318566" cy="477544"/>
            </a:xfrm>
            <a:custGeom>
              <a:avLst/>
              <a:gdLst/>
              <a:ahLst/>
              <a:cxnLst/>
              <a:rect l="l" t="t" r="r" b="b"/>
              <a:pathLst>
                <a:path w="2088" h="3130" extrusionOk="0">
                  <a:moveTo>
                    <a:pt x="257" y="0"/>
                  </a:moveTo>
                  <a:lnTo>
                    <a:pt x="0" y="2600"/>
                  </a:lnTo>
                  <a:lnTo>
                    <a:pt x="2087" y="3130"/>
                  </a:lnTo>
                  <a:lnTo>
                    <a:pt x="2087" y="722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5247827" y="4595601"/>
              <a:ext cx="49128" cy="64079"/>
            </a:xfrm>
            <a:custGeom>
              <a:avLst/>
              <a:gdLst/>
              <a:ahLst/>
              <a:cxnLst/>
              <a:rect l="l" t="t" r="r" b="b"/>
              <a:pathLst>
                <a:path w="322" h="420" extrusionOk="0">
                  <a:moveTo>
                    <a:pt x="175" y="0"/>
                  </a:moveTo>
                  <a:cubicBezTo>
                    <a:pt x="101" y="0"/>
                    <a:pt x="31" y="91"/>
                    <a:pt x="17" y="195"/>
                  </a:cubicBezTo>
                  <a:cubicBezTo>
                    <a:pt x="0" y="307"/>
                    <a:pt x="49" y="403"/>
                    <a:pt x="129" y="420"/>
                  </a:cubicBezTo>
                  <a:cubicBezTo>
                    <a:pt x="177" y="420"/>
                    <a:pt x="210" y="403"/>
                    <a:pt x="242" y="371"/>
                  </a:cubicBezTo>
                  <a:cubicBezTo>
                    <a:pt x="274" y="339"/>
                    <a:pt x="289" y="291"/>
                    <a:pt x="306" y="227"/>
                  </a:cubicBezTo>
                  <a:cubicBezTo>
                    <a:pt x="321" y="114"/>
                    <a:pt x="274" y="18"/>
                    <a:pt x="193" y="2"/>
                  </a:cubicBezTo>
                  <a:cubicBezTo>
                    <a:pt x="187" y="1"/>
                    <a:pt x="181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5218381" y="4538693"/>
              <a:ext cx="105578" cy="18156"/>
            </a:xfrm>
            <a:custGeom>
              <a:avLst/>
              <a:gdLst/>
              <a:ahLst/>
              <a:cxnLst/>
              <a:rect l="l" t="t" r="r" b="b"/>
              <a:pathLst>
                <a:path w="692" h="119" extrusionOk="0">
                  <a:moveTo>
                    <a:pt x="171" y="0"/>
                  </a:moveTo>
                  <a:cubicBezTo>
                    <a:pt x="122" y="0"/>
                    <a:pt x="71" y="2"/>
                    <a:pt x="17" y="5"/>
                  </a:cubicBezTo>
                  <a:cubicBezTo>
                    <a:pt x="1" y="5"/>
                    <a:pt x="1" y="38"/>
                    <a:pt x="17" y="38"/>
                  </a:cubicBezTo>
                  <a:cubicBezTo>
                    <a:pt x="67" y="34"/>
                    <a:pt x="116" y="32"/>
                    <a:pt x="165" y="32"/>
                  </a:cubicBezTo>
                  <a:cubicBezTo>
                    <a:pt x="335" y="32"/>
                    <a:pt x="497" y="56"/>
                    <a:pt x="659" y="118"/>
                  </a:cubicBezTo>
                  <a:cubicBezTo>
                    <a:pt x="675" y="118"/>
                    <a:pt x="691" y="86"/>
                    <a:pt x="675" y="86"/>
                  </a:cubicBezTo>
                  <a:cubicBezTo>
                    <a:pt x="500" y="23"/>
                    <a:pt x="345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5201294" y="4788907"/>
              <a:ext cx="120073" cy="63011"/>
            </a:xfrm>
            <a:custGeom>
              <a:avLst/>
              <a:gdLst/>
              <a:ahLst/>
              <a:cxnLst/>
              <a:rect l="l" t="t" r="r" b="b"/>
              <a:pathLst>
                <a:path w="787" h="413" extrusionOk="0">
                  <a:moveTo>
                    <a:pt x="153" y="0"/>
                  </a:moveTo>
                  <a:cubicBezTo>
                    <a:pt x="101" y="0"/>
                    <a:pt x="58" y="3"/>
                    <a:pt x="33" y="3"/>
                  </a:cubicBezTo>
                  <a:lnTo>
                    <a:pt x="1" y="3"/>
                  </a:lnTo>
                  <a:cubicBezTo>
                    <a:pt x="1" y="3"/>
                    <a:pt x="48" y="340"/>
                    <a:pt x="322" y="405"/>
                  </a:cubicBezTo>
                  <a:cubicBezTo>
                    <a:pt x="352" y="410"/>
                    <a:pt x="381" y="412"/>
                    <a:pt x="409" y="412"/>
                  </a:cubicBezTo>
                  <a:cubicBezTo>
                    <a:pt x="634" y="412"/>
                    <a:pt x="787" y="260"/>
                    <a:pt x="787" y="260"/>
                  </a:cubicBezTo>
                  <a:cubicBezTo>
                    <a:pt x="787" y="260"/>
                    <a:pt x="626" y="99"/>
                    <a:pt x="434" y="35"/>
                  </a:cubicBezTo>
                  <a:cubicBezTo>
                    <a:pt x="336" y="6"/>
                    <a:pt x="233" y="0"/>
                    <a:pt x="153" y="0"/>
                  </a:cubicBezTo>
                  <a:close/>
                </a:path>
              </a:pathLst>
            </a:custGeom>
            <a:solidFill>
              <a:srgbClr val="D67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5012717" y="4877397"/>
              <a:ext cx="203528" cy="193764"/>
            </a:xfrm>
            <a:custGeom>
              <a:avLst/>
              <a:gdLst/>
              <a:ahLst/>
              <a:cxnLst/>
              <a:rect l="l" t="t" r="r" b="b"/>
              <a:pathLst>
                <a:path w="1334" h="1270" extrusionOk="0">
                  <a:moveTo>
                    <a:pt x="0" y="1"/>
                  </a:moveTo>
                  <a:cubicBezTo>
                    <a:pt x="0" y="1"/>
                    <a:pt x="65" y="675"/>
                    <a:pt x="627" y="980"/>
                  </a:cubicBezTo>
                  <a:cubicBezTo>
                    <a:pt x="1122" y="1257"/>
                    <a:pt x="1300" y="1269"/>
                    <a:pt x="1329" y="1269"/>
                  </a:cubicBezTo>
                  <a:cubicBezTo>
                    <a:pt x="1332" y="1269"/>
                    <a:pt x="1333" y="1269"/>
                    <a:pt x="1333" y="1269"/>
                  </a:cubicBezTo>
                  <a:lnTo>
                    <a:pt x="1333" y="820"/>
                  </a:lnTo>
                  <a:cubicBezTo>
                    <a:pt x="1333" y="820"/>
                    <a:pt x="402" y="53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4706662" y="4201361"/>
              <a:ext cx="582970" cy="712960"/>
            </a:xfrm>
            <a:custGeom>
              <a:avLst/>
              <a:gdLst/>
              <a:ahLst/>
              <a:cxnLst/>
              <a:rect l="l" t="t" r="r" b="b"/>
              <a:pathLst>
                <a:path w="3821" h="4673" extrusionOk="0">
                  <a:moveTo>
                    <a:pt x="2265" y="1"/>
                  </a:moveTo>
                  <a:cubicBezTo>
                    <a:pt x="2248" y="1"/>
                    <a:pt x="2232" y="1"/>
                    <a:pt x="2216" y="1"/>
                  </a:cubicBezTo>
                  <a:cubicBezTo>
                    <a:pt x="1606" y="1"/>
                    <a:pt x="1011" y="275"/>
                    <a:pt x="626" y="740"/>
                  </a:cubicBezTo>
                  <a:cubicBezTo>
                    <a:pt x="144" y="1318"/>
                    <a:pt x="0" y="2137"/>
                    <a:pt x="176" y="2859"/>
                  </a:cubicBezTo>
                  <a:cubicBezTo>
                    <a:pt x="354" y="3597"/>
                    <a:pt x="818" y="4224"/>
                    <a:pt x="1413" y="4673"/>
                  </a:cubicBezTo>
                  <a:lnTo>
                    <a:pt x="1606" y="3293"/>
                  </a:lnTo>
                  <a:cubicBezTo>
                    <a:pt x="2006" y="3228"/>
                    <a:pt x="2344" y="2923"/>
                    <a:pt x="2456" y="2538"/>
                  </a:cubicBezTo>
                  <a:cubicBezTo>
                    <a:pt x="2504" y="2377"/>
                    <a:pt x="2520" y="2201"/>
                    <a:pt x="2633" y="2088"/>
                  </a:cubicBezTo>
                  <a:cubicBezTo>
                    <a:pt x="2729" y="2008"/>
                    <a:pt x="2873" y="1976"/>
                    <a:pt x="3001" y="1928"/>
                  </a:cubicBezTo>
                  <a:cubicBezTo>
                    <a:pt x="3483" y="1752"/>
                    <a:pt x="3740" y="1221"/>
                    <a:pt x="3821" y="724"/>
                  </a:cubicBezTo>
                  <a:cubicBezTo>
                    <a:pt x="3430" y="271"/>
                    <a:pt x="2857" y="1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4846111" y="4563867"/>
              <a:ext cx="130142" cy="213445"/>
            </a:xfrm>
            <a:custGeom>
              <a:avLst/>
              <a:gdLst/>
              <a:ahLst/>
              <a:cxnLst/>
              <a:rect l="l" t="t" r="r" b="b"/>
              <a:pathLst>
                <a:path w="853" h="1399" extrusionOk="0">
                  <a:moveTo>
                    <a:pt x="418" y="1"/>
                  </a:moveTo>
                  <a:cubicBezTo>
                    <a:pt x="338" y="1"/>
                    <a:pt x="258" y="50"/>
                    <a:pt x="210" y="97"/>
                  </a:cubicBezTo>
                  <a:cubicBezTo>
                    <a:pt x="33" y="258"/>
                    <a:pt x="1" y="547"/>
                    <a:pt x="97" y="771"/>
                  </a:cubicBezTo>
                  <a:cubicBezTo>
                    <a:pt x="178" y="996"/>
                    <a:pt x="579" y="1221"/>
                    <a:pt x="756" y="1398"/>
                  </a:cubicBezTo>
                  <a:lnTo>
                    <a:pt x="852" y="226"/>
                  </a:lnTo>
                  <a:cubicBezTo>
                    <a:pt x="771" y="1"/>
                    <a:pt x="482" y="1"/>
                    <a:pt x="418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4835126" y="4707587"/>
              <a:ext cx="115801" cy="115801"/>
            </a:xfrm>
            <a:custGeom>
              <a:avLst/>
              <a:gdLst/>
              <a:ahLst/>
              <a:cxnLst/>
              <a:rect l="l" t="t" r="r" b="b"/>
              <a:pathLst>
                <a:path w="759" h="759" extrusionOk="0">
                  <a:moveTo>
                    <a:pt x="455" y="1"/>
                  </a:moveTo>
                  <a:cubicBezTo>
                    <a:pt x="198" y="1"/>
                    <a:pt x="1" y="254"/>
                    <a:pt x="89" y="520"/>
                  </a:cubicBezTo>
                  <a:cubicBezTo>
                    <a:pt x="145" y="676"/>
                    <a:pt x="289" y="759"/>
                    <a:pt x="438" y="759"/>
                  </a:cubicBezTo>
                  <a:cubicBezTo>
                    <a:pt x="550" y="759"/>
                    <a:pt x="665" y="713"/>
                    <a:pt x="747" y="617"/>
                  </a:cubicBezTo>
                  <a:cubicBezTo>
                    <a:pt x="759" y="605"/>
                    <a:pt x="746" y="594"/>
                    <a:pt x="732" y="594"/>
                  </a:cubicBezTo>
                  <a:cubicBezTo>
                    <a:pt x="726" y="594"/>
                    <a:pt x="720" y="595"/>
                    <a:pt x="715" y="600"/>
                  </a:cubicBezTo>
                  <a:cubicBezTo>
                    <a:pt x="640" y="688"/>
                    <a:pt x="543" y="731"/>
                    <a:pt x="447" y="731"/>
                  </a:cubicBezTo>
                  <a:cubicBezTo>
                    <a:pt x="315" y="731"/>
                    <a:pt x="186" y="652"/>
                    <a:pt x="122" y="504"/>
                  </a:cubicBezTo>
                  <a:cubicBezTo>
                    <a:pt x="15" y="262"/>
                    <a:pt x="222" y="36"/>
                    <a:pt x="460" y="36"/>
                  </a:cubicBezTo>
                  <a:cubicBezTo>
                    <a:pt x="476" y="36"/>
                    <a:pt x="491" y="37"/>
                    <a:pt x="507" y="39"/>
                  </a:cubicBezTo>
                  <a:cubicBezTo>
                    <a:pt x="539" y="39"/>
                    <a:pt x="539" y="7"/>
                    <a:pt x="522" y="7"/>
                  </a:cubicBezTo>
                  <a:cubicBezTo>
                    <a:pt x="499" y="3"/>
                    <a:pt x="477" y="1"/>
                    <a:pt x="455" y="1"/>
                  </a:cubicBezTo>
                  <a:close/>
                </a:path>
              </a:pathLst>
            </a:custGeom>
            <a:solidFill>
              <a:srgbClr val="E780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4723750" y="4083425"/>
              <a:ext cx="220464" cy="208868"/>
            </a:xfrm>
            <a:custGeom>
              <a:avLst/>
              <a:gdLst/>
              <a:ahLst/>
              <a:cxnLst/>
              <a:rect l="l" t="t" r="r" b="b"/>
              <a:pathLst>
                <a:path w="1445" h="1369" extrusionOk="0">
                  <a:moveTo>
                    <a:pt x="727" y="0"/>
                  </a:moveTo>
                  <a:cubicBezTo>
                    <a:pt x="677" y="0"/>
                    <a:pt x="627" y="7"/>
                    <a:pt x="578" y="21"/>
                  </a:cubicBezTo>
                  <a:cubicBezTo>
                    <a:pt x="225" y="117"/>
                    <a:pt x="0" y="518"/>
                    <a:pt x="113" y="871"/>
                  </a:cubicBezTo>
                  <a:cubicBezTo>
                    <a:pt x="204" y="1146"/>
                    <a:pt x="498" y="1335"/>
                    <a:pt x="787" y="1335"/>
                  </a:cubicBezTo>
                  <a:cubicBezTo>
                    <a:pt x="852" y="1335"/>
                    <a:pt x="918" y="1325"/>
                    <a:pt x="980" y="1305"/>
                  </a:cubicBezTo>
                  <a:lnTo>
                    <a:pt x="1044" y="1369"/>
                  </a:lnTo>
                  <a:cubicBezTo>
                    <a:pt x="1269" y="1160"/>
                    <a:pt x="1445" y="839"/>
                    <a:pt x="1381" y="534"/>
                  </a:cubicBezTo>
                  <a:cubicBezTo>
                    <a:pt x="1326" y="232"/>
                    <a:pt x="1024" y="0"/>
                    <a:pt x="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4816818" y="4218754"/>
              <a:ext cx="122514" cy="78574"/>
            </a:xfrm>
            <a:custGeom>
              <a:avLst/>
              <a:gdLst/>
              <a:ahLst/>
              <a:cxnLst/>
              <a:rect l="l" t="t" r="r" b="b"/>
              <a:pathLst>
                <a:path w="803" h="515" extrusionOk="0">
                  <a:moveTo>
                    <a:pt x="803" y="0"/>
                  </a:moveTo>
                  <a:cubicBezTo>
                    <a:pt x="498" y="129"/>
                    <a:pt x="242" y="289"/>
                    <a:pt x="0" y="497"/>
                  </a:cubicBezTo>
                  <a:lnTo>
                    <a:pt x="0" y="514"/>
                  </a:lnTo>
                  <a:cubicBezTo>
                    <a:pt x="242" y="305"/>
                    <a:pt x="514" y="129"/>
                    <a:pt x="803" y="16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4748161" y="4311822"/>
              <a:ext cx="539030" cy="149519"/>
            </a:xfrm>
            <a:custGeom>
              <a:avLst/>
              <a:gdLst/>
              <a:ahLst/>
              <a:cxnLst/>
              <a:rect l="l" t="t" r="r" b="b"/>
              <a:pathLst>
                <a:path w="3533" h="980" extrusionOk="0">
                  <a:moveTo>
                    <a:pt x="3517" y="0"/>
                  </a:moveTo>
                  <a:cubicBezTo>
                    <a:pt x="3452" y="144"/>
                    <a:pt x="3324" y="208"/>
                    <a:pt x="3211" y="273"/>
                  </a:cubicBezTo>
                  <a:cubicBezTo>
                    <a:pt x="3050" y="337"/>
                    <a:pt x="2907" y="401"/>
                    <a:pt x="2746" y="465"/>
                  </a:cubicBezTo>
                  <a:cubicBezTo>
                    <a:pt x="2441" y="594"/>
                    <a:pt x="2136" y="722"/>
                    <a:pt x="1815" y="835"/>
                  </a:cubicBezTo>
                  <a:cubicBezTo>
                    <a:pt x="2152" y="739"/>
                    <a:pt x="2473" y="594"/>
                    <a:pt x="2794" y="465"/>
                  </a:cubicBezTo>
                  <a:cubicBezTo>
                    <a:pt x="2954" y="386"/>
                    <a:pt x="3115" y="321"/>
                    <a:pt x="3260" y="257"/>
                  </a:cubicBezTo>
                  <a:cubicBezTo>
                    <a:pt x="3372" y="193"/>
                    <a:pt x="3485" y="129"/>
                    <a:pt x="3532" y="16"/>
                  </a:cubicBezTo>
                  <a:cubicBezTo>
                    <a:pt x="3532" y="0"/>
                    <a:pt x="3517" y="0"/>
                    <a:pt x="3517" y="0"/>
                  </a:cubicBezTo>
                  <a:close/>
                  <a:moveTo>
                    <a:pt x="17" y="722"/>
                  </a:moveTo>
                  <a:cubicBezTo>
                    <a:pt x="1" y="722"/>
                    <a:pt x="1" y="722"/>
                    <a:pt x="1" y="739"/>
                  </a:cubicBezTo>
                  <a:cubicBezTo>
                    <a:pt x="282" y="912"/>
                    <a:pt x="598" y="979"/>
                    <a:pt x="919" y="979"/>
                  </a:cubicBezTo>
                  <a:cubicBezTo>
                    <a:pt x="1221" y="979"/>
                    <a:pt x="1527" y="920"/>
                    <a:pt x="1815" y="835"/>
                  </a:cubicBezTo>
                  <a:lnTo>
                    <a:pt x="1815" y="835"/>
                  </a:lnTo>
                  <a:cubicBezTo>
                    <a:pt x="1536" y="917"/>
                    <a:pt x="1241" y="972"/>
                    <a:pt x="951" y="972"/>
                  </a:cubicBezTo>
                  <a:cubicBezTo>
                    <a:pt x="621" y="972"/>
                    <a:pt x="299" y="902"/>
                    <a:pt x="17" y="7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7699320" y="6677565"/>
              <a:ext cx="369830" cy="281644"/>
            </a:xfrm>
            <a:custGeom>
              <a:avLst/>
              <a:gdLst/>
              <a:ahLst/>
              <a:cxnLst/>
              <a:rect l="l" t="t" r="r" b="b"/>
              <a:pathLst>
                <a:path w="2424" h="1846" extrusionOk="0">
                  <a:moveTo>
                    <a:pt x="2231" y="0"/>
                  </a:moveTo>
                  <a:lnTo>
                    <a:pt x="0" y="48"/>
                  </a:lnTo>
                  <a:lnTo>
                    <a:pt x="33" y="1830"/>
                  </a:lnTo>
                  <a:lnTo>
                    <a:pt x="2424" y="1845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8044586" y="6275850"/>
              <a:ext cx="472814" cy="808316"/>
            </a:xfrm>
            <a:custGeom>
              <a:avLst/>
              <a:gdLst/>
              <a:ahLst/>
              <a:cxnLst/>
              <a:rect l="l" t="t" r="r" b="b"/>
              <a:pathLst>
                <a:path w="3099" h="5298" extrusionOk="0">
                  <a:moveTo>
                    <a:pt x="2681" y="1"/>
                  </a:moveTo>
                  <a:cubicBezTo>
                    <a:pt x="2312" y="129"/>
                    <a:pt x="2007" y="369"/>
                    <a:pt x="1815" y="707"/>
                  </a:cubicBezTo>
                  <a:cubicBezTo>
                    <a:pt x="1686" y="932"/>
                    <a:pt x="1509" y="1188"/>
                    <a:pt x="1252" y="1477"/>
                  </a:cubicBezTo>
                  <a:cubicBezTo>
                    <a:pt x="642" y="2135"/>
                    <a:pt x="0" y="2537"/>
                    <a:pt x="0" y="2537"/>
                  </a:cubicBezTo>
                  <a:lnTo>
                    <a:pt x="32" y="4607"/>
                  </a:lnTo>
                  <a:cubicBezTo>
                    <a:pt x="37" y="4606"/>
                    <a:pt x="42" y="4605"/>
                    <a:pt x="48" y="4605"/>
                  </a:cubicBezTo>
                  <a:cubicBezTo>
                    <a:pt x="222" y="4605"/>
                    <a:pt x="478" y="5105"/>
                    <a:pt x="1112" y="5105"/>
                  </a:cubicBezTo>
                  <a:cubicBezTo>
                    <a:pt x="1122" y="5105"/>
                    <a:pt x="1131" y="5105"/>
                    <a:pt x="1140" y="5105"/>
                  </a:cubicBezTo>
                  <a:lnTo>
                    <a:pt x="1413" y="5298"/>
                  </a:lnTo>
                  <a:cubicBezTo>
                    <a:pt x="1413" y="5298"/>
                    <a:pt x="1798" y="4928"/>
                    <a:pt x="1943" y="4511"/>
                  </a:cubicBezTo>
                  <a:cubicBezTo>
                    <a:pt x="2071" y="4078"/>
                    <a:pt x="1975" y="3596"/>
                    <a:pt x="2360" y="2986"/>
                  </a:cubicBezTo>
                  <a:cubicBezTo>
                    <a:pt x="2746" y="2392"/>
                    <a:pt x="3099" y="1477"/>
                    <a:pt x="3018" y="819"/>
                  </a:cubicBezTo>
                  <a:cubicBezTo>
                    <a:pt x="2921" y="161"/>
                    <a:pt x="2681" y="1"/>
                    <a:pt x="2681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8218516" y="6295531"/>
              <a:ext cx="294002" cy="761629"/>
            </a:xfrm>
            <a:custGeom>
              <a:avLst/>
              <a:gdLst/>
              <a:ahLst/>
              <a:cxnLst/>
              <a:rect l="l" t="t" r="r" b="b"/>
              <a:pathLst>
                <a:path w="1927" h="4992" extrusionOk="0">
                  <a:moveTo>
                    <a:pt x="1396" y="0"/>
                  </a:moveTo>
                  <a:cubicBezTo>
                    <a:pt x="1381" y="0"/>
                    <a:pt x="1381" y="0"/>
                    <a:pt x="1381" y="16"/>
                  </a:cubicBezTo>
                  <a:cubicBezTo>
                    <a:pt x="1927" y="867"/>
                    <a:pt x="1285" y="1813"/>
                    <a:pt x="915" y="2584"/>
                  </a:cubicBezTo>
                  <a:cubicBezTo>
                    <a:pt x="818" y="2776"/>
                    <a:pt x="739" y="2969"/>
                    <a:pt x="675" y="3178"/>
                  </a:cubicBezTo>
                  <a:cubicBezTo>
                    <a:pt x="610" y="3403"/>
                    <a:pt x="578" y="3643"/>
                    <a:pt x="546" y="3885"/>
                  </a:cubicBezTo>
                  <a:cubicBezTo>
                    <a:pt x="482" y="4285"/>
                    <a:pt x="354" y="4735"/>
                    <a:pt x="0" y="4976"/>
                  </a:cubicBezTo>
                  <a:lnTo>
                    <a:pt x="0" y="4991"/>
                  </a:lnTo>
                  <a:cubicBezTo>
                    <a:pt x="321" y="4767"/>
                    <a:pt x="482" y="4366"/>
                    <a:pt x="529" y="3996"/>
                  </a:cubicBezTo>
                  <a:cubicBezTo>
                    <a:pt x="578" y="3756"/>
                    <a:pt x="594" y="3499"/>
                    <a:pt x="658" y="3258"/>
                  </a:cubicBezTo>
                  <a:cubicBezTo>
                    <a:pt x="722" y="3001"/>
                    <a:pt x="835" y="2761"/>
                    <a:pt x="963" y="2520"/>
                  </a:cubicBezTo>
                  <a:cubicBezTo>
                    <a:pt x="1332" y="1766"/>
                    <a:pt x="1910" y="835"/>
                    <a:pt x="139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8229043" y="6509891"/>
              <a:ext cx="77811" cy="55078"/>
            </a:xfrm>
            <a:custGeom>
              <a:avLst/>
              <a:gdLst/>
              <a:ahLst/>
              <a:cxnLst/>
              <a:rect l="l" t="t" r="r" b="b"/>
              <a:pathLst>
                <a:path w="510" h="361" extrusionOk="0">
                  <a:moveTo>
                    <a:pt x="8" y="0"/>
                  </a:moveTo>
                  <a:cubicBezTo>
                    <a:pt x="4" y="0"/>
                    <a:pt x="1" y="8"/>
                    <a:pt x="11" y="8"/>
                  </a:cubicBezTo>
                  <a:cubicBezTo>
                    <a:pt x="11" y="2"/>
                    <a:pt x="9" y="0"/>
                    <a:pt x="8" y="0"/>
                  </a:cubicBezTo>
                  <a:close/>
                  <a:moveTo>
                    <a:pt x="11" y="8"/>
                  </a:moveTo>
                  <a:cubicBezTo>
                    <a:pt x="140" y="168"/>
                    <a:pt x="300" y="297"/>
                    <a:pt x="509" y="361"/>
                  </a:cubicBezTo>
                  <a:lnTo>
                    <a:pt x="509" y="344"/>
                  </a:lnTo>
                  <a:cubicBezTo>
                    <a:pt x="317" y="280"/>
                    <a:pt x="140" y="168"/>
                    <a:pt x="11" y="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8184187" y="6547576"/>
              <a:ext cx="73691" cy="76132"/>
            </a:xfrm>
            <a:custGeom>
              <a:avLst/>
              <a:gdLst/>
              <a:ahLst/>
              <a:cxnLst/>
              <a:rect l="l" t="t" r="r" b="b"/>
              <a:pathLst>
                <a:path w="483" h="499" extrusionOk="0">
                  <a:moveTo>
                    <a:pt x="16" y="1"/>
                  </a:moveTo>
                  <a:cubicBezTo>
                    <a:pt x="16" y="1"/>
                    <a:pt x="1" y="1"/>
                    <a:pt x="16" y="17"/>
                  </a:cubicBezTo>
                  <a:cubicBezTo>
                    <a:pt x="112" y="210"/>
                    <a:pt x="273" y="371"/>
                    <a:pt x="466" y="499"/>
                  </a:cubicBezTo>
                  <a:cubicBezTo>
                    <a:pt x="466" y="499"/>
                    <a:pt x="482" y="499"/>
                    <a:pt x="466" y="482"/>
                  </a:cubicBezTo>
                  <a:cubicBezTo>
                    <a:pt x="273" y="371"/>
                    <a:pt x="129" y="21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8149859" y="6594262"/>
              <a:ext cx="56451" cy="83456"/>
            </a:xfrm>
            <a:custGeom>
              <a:avLst/>
              <a:gdLst/>
              <a:ahLst/>
              <a:cxnLst/>
              <a:rect l="l" t="t" r="r" b="b"/>
              <a:pathLst>
                <a:path w="370" h="547" extrusionOk="0">
                  <a:moveTo>
                    <a:pt x="1" y="0"/>
                  </a:moveTo>
                  <a:cubicBezTo>
                    <a:pt x="48" y="225"/>
                    <a:pt x="177" y="418"/>
                    <a:pt x="369" y="546"/>
                  </a:cubicBezTo>
                  <a:cubicBezTo>
                    <a:pt x="194" y="418"/>
                    <a:pt x="65" y="22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8083644" y="6870871"/>
              <a:ext cx="179117" cy="125107"/>
            </a:xfrm>
            <a:custGeom>
              <a:avLst/>
              <a:gdLst/>
              <a:ahLst/>
              <a:cxnLst/>
              <a:rect l="l" t="t" r="r" b="b"/>
              <a:pathLst>
                <a:path w="1174" h="820" extrusionOk="0">
                  <a:moveTo>
                    <a:pt x="1173" y="1"/>
                  </a:moveTo>
                  <a:cubicBezTo>
                    <a:pt x="707" y="129"/>
                    <a:pt x="290" y="435"/>
                    <a:pt x="1" y="803"/>
                  </a:cubicBezTo>
                  <a:lnTo>
                    <a:pt x="1" y="820"/>
                  </a:lnTo>
                  <a:cubicBezTo>
                    <a:pt x="307" y="435"/>
                    <a:pt x="724" y="146"/>
                    <a:pt x="117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8020632" y="6582514"/>
              <a:ext cx="131820" cy="138534"/>
            </a:xfrm>
            <a:custGeom>
              <a:avLst/>
              <a:gdLst/>
              <a:ahLst/>
              <a:cxnLst/>
              <a:rect l="l" t="t" r="r" b="b"/>
              <a:pathLst>
                <a:path w="864" h="908" extrusionOk="0">
                  <a:moveTo>
                    <a:pt x="831" y="189"/>
                  </a:moveTo>
                  <a:cubicBezTo>
                    <a:pt x="826" y="206"/>
                    <a:pt x="820" y="225"/>
                    <a:pt x="815" y="245"/>
                  </a:cubicBezTo>
                  <a:lnTo>
                    <a:pt x="815" y="245"/>
                  </a:lnTo>
                  <a:cubicBezTo>
                    <a:pt x="821" y="226"/>
                    <a:pt x="826" y="207"/>
                    <a:pt x="831" y="189"/>
                  </a:cubicBezTo>
                  <a:close/>
                  <a:moveTo>
                    <a:pt x="735" y="13"/>
                  </a:moveTo>
                  <a:cubicBezTo>
                    <a:pt x="774" y="13"/>
                    <a:pt x="800" y="29"/>
                    <a:pt x="816" y="54"/>
                  </a:cubicBezTo>
                  <a:lnTo>
                    <a:pt x="816" y="54"/>
                  </a:lnTo>
                  <a:cubicBezTo>
                    <a:pt x="709" y="114"/>
                    <a:pt x="602" y="159"/>
                    <a:pt x="495" y="206"/>
                  </a:cubicBezTo>
                  <a:cubicBezTo>
                    <a:pt x="397" y="234"/>
                    <a:pt x="263" y="273"/>
                    <a:pt x="146" y="273"/>
                  </a:cubicBezTo>
                  <a:cubicBezTo>
                    <a:pt x="128" y="273"/>
                    <a:pt x="110" y="272"/>
                    <a:pt x="93" y="270"/>
                  </a:cubicBezTo>
                  <a:cubicBezTo>
                    <a:pt x="61" y="206"/>
                    <a:pt x="61" y="174"/>
                    <a:pt x="125" y="157"/>
                  </a:cubicBezTo>
                  <a:cubicBezTo>
                    <a:pt x="157" y="142"/>
                    <a:pt x="206" y="125"/>
                    <a:pt x="253" y="109"/>
                  </a:cubicBezTo>
                  <a:cubicBezTo>
                    <a:pt x="318" y="77"/>
                    <a:pt x="382" y="61"/>
                    <a:pt x="431" y="45"/>
                  </a:cubicBezTo>
                  <a:cubicBezTo>
                    <a:pt x="510" y="29"/>
                    <a:pt x="591" y="29"/>
                    <a:pt x="655" y="29"/>
                  </a:cubicBezTo>
                  <a:cubicBezTo>
                    <a:pt x="687" y="13"/>
                    <a:pt x="703" y="13"/>
                    <a:pt x="735" y="13"/>
                  </a:cubicBezTo>
                  <a:close/>
                  <a:moveTo>
                    <a:pt x="705" y="1"/>
                  </a:moveTo>
                  <a:cubicBezTo>
                    <a:pt x="635" y="1"/>
                    <a:pt x="558" y="21"/>
                    <a:pt x="510" y="29"/>
                  </a:cubicBezTo>
                  <a:cubicBezTo>
                    <a:pt x="399" y="45"/>
                    <a:pt x="286" y="77"/>
                    <a:pt x="189" y="109"/>
                  </a:cubicBezTo>
                  <a:cubicBezTo>
                    <a:pt x="125" y="142"/>
                    <a:pt x="61" y="157"/>
                    <a:pt x="29" y="206"/>
                  </a:cubicBezTo>
                  <a:cubicBezTo>
                    <a:pt x="0" y="264"/>
                    <a:pt x="81" y="275"/>
                    <a:pt x="154" y="275"/>
                  </a:cubicBezTo>
                  <a:cubicBezTo>
                    <a:pt x="202" y="275"/>
                    <a:pt x="247" y="270"/>
                    <a:pt x="253" y="270"/>
                  </a:cubicBezTo>
                  <a:cubicBezTo>
                    <a:pt x="459" y="238"/>
                    <a:pt x="649" y="160"/>
                    <a:pt x="823" y="65"/>
                  </a:cubicBezTo>
                  <a:lnTo>
                    <a:pt x="823" y="65"/>
                  </a:lnTo>
                  <a:cubicBezTo>
                    <a:pt x="823" y="66"/>
                    <a:pt x="823" y="66"/>
                    <a:pt x="824" y="67"/>
                  </a:cubicBezTo>
                  <a:lnTo>
                    <a:pt x="824" y="67"/>
                  </a:lnTo>
                  <a:cubicBezTo>
                    <a:pt x="707" y="174"/>
                    <a:pt x="619" y="296"/>
                    <a:pt x="559" y="446"/>
                  </a:cubicBezTo>
                  <a:cubicBezTo>
                    <a:pt x="527" y="559"/>
                    <a:pt x="446" y="767"/>
                    <a:pt x="527" y="880"/>
                  </a:cubicBezTo>
                  <a:cubicBezTo>
                    <a:pt x="544" y="900"/>
                    <a:pt x="559" y="908"/>
                    <a:pt x="574" y="908"/>
                  </a:cubicBezTo>
                  <a:cubicBezTo>
                    <a:pt x="639" y="908"/>
                    <a:pt x="674" y="729"/>
                    <a:pt x="687" y="703"/>
                  </a:cubicBezTo>
                  <a:cubicBezTo>
                    <a:pt x="720" y="591"/>
                    <a:pt x="752" y="463"/>
                    <a:pt x="784" y="350"/>
                  </a:cubicBezTo>
                  <a:cubicBezTo>
                    <a:pt x="794" y="319"/>
                    <a:pt x="804" y="281"/>
                    <a:pt x="815" y="245"/>
                  </a:cubicBezTo>
                  <a:lnTo>
                    <a:pt x="815" y="245"/>
                  </a:lnTo>
                  <a:cubicBezTo>
                    <a:pt x="784" y="343"/>
                    <a:pt x="746" y="449"/>
                    <a:pt x="720" y="542"/>
                  </a:cubicBezTo>
                  <a:lnTo>
                    <a:pt x="671" y="735"/>
                  </a:lnTo>
                  <a:cubicBezTo>
                    <a:pt x="655" y="767"/>
                    <a:pt x="655" y="799"/>
                    <a:pt x="639" y="816"/>
                  </a:cubicBezTo>
                  <a:cubicBezTo>
                    <a:pt x="591" y="799"/>
                    <a:pt x="542" y="784"/>
                    <a:pt x="510" y="767"/>
                  </a:cubicBezTo>
                  <a:lnTo>
                    <a:pt x="510" y="671"/>
                  </a:lnTo>
                  <a:cubicBezTo>
                    <a:pt x="540" y="444"/>
                    <a:pt x="656" y="232"/>
                    <a:pt x="831" y="87"/>
                  </a:cubicBezTo>
                  <a:lnTo>
                    <a:pt x="831" y="87"/>
                  </a:lnTo>
                  <a:cubicBezTo>
                    <a:pt x="839" y="118"/>
                    <a:pt x="838" y="155"/>
                    <a:pt x="831" y="189"/>
                  </a:cubicBezTo>
                  <a:cubicBezTo>
                    <a:pt x="848" y="174"/>
                    <a:pt x="863" y="109"/>
                    <a:pt x="863" y="93"/>
                  </a:cubicBezTo>
                  <a:cubicBezTo>
                    <a:pt x="860" y="84"/>
                    <a:pt x="857" y="76"/>
                    <a:pt x="853" y="69"/>
                  </a:cubicBezTo>
                  <a:lnTo>
                    <a:pt x="853" y="69"/>
                  </a:lnTo>
                  <a:cubicBezTo>
                    <a:pt x="856" y="66"/>
                    <a:pt x="860" y="63"/>
                    <a:pt x="863" y="61"/>
                  </a:cubicBezTo>
                  <a:cubicBezTo>
                    <a:pt x="863" y="45"/>
                    <a:pt x="848" y="45"/>
                    <a:pt x="848" y="45"/>
                  </a:cubicBezTo>
                  <a:cubicBezTo>
                    <a:pt x="846" y="47"/>
                    <a:pt x="843" y="49"/>
                    <a:pt x="841" y="51"/>
                  </a:cubicBezTo>
                  <a:lnTo>
                    <a:pt x="841" y="51"/>
                  </a:lnTo>
                  <a:cubicBezTo>
                    <a:pt x="810" y="13"/>
                    <a:pt x="759" y="1"/>
                    <a:pt x="7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5546559" y="6577022"/>
              <a:ext cx="2356139" cy="514466"/>
            </a:xfrm>
            <a:custGeom>
              <a:avLst/>
              <a:gdLst/>
              <a:ahLst/>
              <a:cxnLst/>
              <a:rect l="l" t="t" r="r" b="b"/>
              <a:pathLst>
                <a:path w="15443" h="3372" extrusionOk="0">
                  <a:moveTo>
                    <a:pt x="2939" y="0"/>
                  </a:moveTo>
                  <a:lnTo>
                    <a:pt x="0" y="3371"/>
                  </a:lnTo>
                  <a:lnTo>
                    <a:pt x="15442" y="3003"/>
                  </a:lnTo>
                  <a:lnTo>
                    <a:pt x="15395" y="354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4682098" y="5115100"/>
              <a:ext cx="1033662" cy="1555604"/>
            </a:xfrm>
            <a:custGeom>
              <a:avLst/>
              <a:gdLst/>
              <a:ahLst/>
              <a:cxnLst/>
              <a:rect l="l" t="t" r="r" b="b"/>
              <a:pathLst>
                <a:path w="6775" h="10196" extrusionOk="0">
                  <a:moveTo>
                    <a:pt x="1429" y="0"/>
                  </a:moveTo>
                  <a:cubicBezTo>
                    <a:pt x="1429" y="0"/>
                    <a:pt x="1204" y="161"/>
                    <a:pt x="643" y="771"/>
                  </a:cubicBezTo>
                  <a:cubicBezTo>
                    <a:pt x="81" y="1381"/>
                    <a:pt x="1" y="2744"/>
                    <a:pt x="145" y="3917"/>
                  </a:cubicBezTo>
                  <a:cubicBezTo>
                    <a:pt x="290" y="5105"/>
                    <a:pt x="1012" y="8090"/>
                    <a:pt x="1606" y="9631"/>
                  </a:cubicBezTo>
                  <a:cubicBezTo>
                    <a:pt x="1765" y="10044"/>
                    <a:pt x="1980" y="10195"/>
                    <a:pt x="2208" y="10195"/>
                  </a:cubicBezTo>
                  <a:cubicBezTo>
                    <a:pt x="2833" y="10195"/>
                    <a:pt x="3564" y="9069"/>
                    <a:pt x="3564" y="9069"/>
                  </a:cubicBezTo>
                  <a:lnTo>
                    <a:pt x="6775" y="7352"/>
                  </a:lnTo>
                  <a:lnTo>
                    <a:pt x="5474" y="5169"/>
                  </a:lnTo>
                  <a:lnTo>
                    <a:pt x="5442" y="4414"/>
                  </a:lnTo>
                  <a:cubicBezTo>
                    <a:pt x="5426" y="3917"/>
                    <a:pt x="5298" y="3435"/>
                    <a:pt x="5073" y="2986"/>
                  </a:cubicBezTo>
                  <a:cubicBezTo>
                    <a:pt x="4592" y="2023"/>
                    <a:pt x="3596" y="369"/>
                    <a:pt x="3532" y="289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4733514" y="5582726"/>
              <a:ext cx="729895" cy="292782"/>
            </a:xfrm>
            <a:custGeom>
              <a:avLst/>
              <a:gdLst/>
              <a:ahLst/>
              <a:cxnLst/>
              <a:rect l="l" t="t" r="r" b="b"/>
              <a:pathLst>
                <a:path w="4784" h="1919" extrusionOk="0">
                  <a:moveTo>
                    <a:pt x="4784" y="0"/>
                  </a:moveTo>
                  <a:lnTo>
                    <a:pt x="4784" y="0"/>
                  </a:lnTo>
                  <a:cubicBezTo>
                    <a:pt x="3211" y="675"/>
                    <a:pt x="1573" y="1237"/>
                    <a:pt x="0" y="1911"/>
                  </a:cubicBezTo>
                  <a:cubicBezTo>
                    <a:pt x="0" y="1911"/>
                    <a:pt x="0" y="1918"/>
                    <a:pt x="5" y="1918"/>
                  </a:cubicBezTo>
                  <a:cubicBezTo>
                    <a:pt x="8" y="1918"/>
                    <a:pt x="12" y="1916"/>
                    <a:pt x="17" y="1911"/>
                  </a:cubicBezTo>
                  <a:cubicBezTo>
                    <a:pt x="1590" y="1237"/>
                    <a:pt x="3211" y="691"/>
                    <a:pt x="478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4802018" y="5876575"/>
              <a:ext cx="698313" cy="291714"/>
            </a:xfrm>
            <a:custGeom>
              <a:avLst/>
              <a:gdLst/>
              <a:ahLst/>
              <a:cxnLst/>
              <a:rect l="l" t="t" r="r" b="b"/>
              <a:pathLst>
                <a:path w="4577" h="1912" extrusionOk="0">
                  <a:moveTo>
                    <a:pt x="4576" y="1"/>
                  </a:moveTo>
                  <a:cubicBezTo>
                    <a:pt x="3051" y="643"/>
                    <a:pt x="1526" y="1269"/>
                    <a:pt x="1" y="1911"/>
                  </a:cubicBezTo>
                  <a:cubicBezTo>
                    <a:pt x="1526" y="1285"/>
                    <a:pt x="3051" y="643"/>
                    <a:pt x="4576" y="17"/>
                  </a:cubicBezTo>
                  <a:lnTo>
                    <a:pt x="457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4907749" y="6108176"/>
              <a:ext cx="717384" cy="391800"/>
            </a:xfrm>
            <a:custGeom>
              <a:avLst/>
              <a:gdLst/>
              <a:ahLst/>
              <a:cxnLst/>
              <a:rect l="l" t="t" r="r" b="b"/>
              <a:pathLst>
                <a:path w="4702" h="2568" extrusionOk="0">
                  <a:moveTo>
                    <a:pt x="4697" y="1"/>
                  </a:moveTo>
                  <a:cubicBezTo>
                    <a:pt x="4694" y="1"/>
                    <a:pt x="4691" y="3"/>
                    <a:pt x="4686" y="8"/>
                  </a:cubicBezTo>
                  <a:lnTo>
                    <a:pt x="14" y="2560"/>
                  </a:lnTo>
                  <a:cubicBezTo>
                    <a:pt x="1572" y="1710"/>
                    <a:pt x="3128" y="858"/>
                    <a:pt x="4701" y="8"/>
                  </a:cubicBezTo>
                  <a:cubicBezTo>
                    <a:pt x="4701" y="8"/>
                    <a:pt x="4701" y="1"/>
                    <a:pt x="4697" y="1"/>
                  </a:cubicBezTo>
                  <a:close/>
                  <a:moveTo>
                    <a:pt x="14" y="2560"/>
                  </a:moveTo>
                  <a:cubicBezTo>
                    <a:pt x="4" y="2560"/>
                    <a:pt x="0" y="2567"/>
                    <a:pt x="4" y="2567"/>
                  </a:cubicBezTo>
                  <a:cubicBezTo>
                    <a:pt x="6" y="2567"/>
                    <a:pt x="9" y="2565"/>
                    <a:pt x="14" y="25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4699186" y="5320764"/>
              <a:ext cx="590446" cy="183694"/>
            </a:xfrm>
            <a:custGeom>
              <a:avLst/>
              <a:gdLst/>
              <a:ahLst/>
              <a:cxnLst/>
              <a:rect l="l" t="t" r="r" b="b"/>
              <a:pathLst>
                <a:path w="3870" h="1204" extrusionOk="0">
                  <a:moveTo>
                    <a:pt x="3853" y="1"/>
                  </a:moveTo>
                  <a:cubicBezTo>
                    <a:pt x="2569" y="386"/>
                    <a:pt x="1285" y="786"/>
                    <a:pt x="1" y="1188"/>
                  </a:cubicBezTo>
                  <a:lnTo>
                    <a:pt x="1" y="1204"/>
                  </a:lnTo>
                  <a:cubicBezTo>
                    <a:pt x="1285" y="803"/>
                    <a:pt x="2569" y="401"/>
                    <a:pt x="38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4736108" y="5188791"/>
              <a:ext cx="629351" cy="1052886"/>
            </a:xfrm>
            <a:custGeom>
              <a:avLst/>
              <a:gdLst/>
              <a:ahLst/>
              <a:cxnLst/>
              <a:rect l="l" t="t" r="r" b="b"/>
              <a:pathLst>
                <a:path w="4125" h="6901" extrusionOk="0">
                  <a:moveTo>
                    <a:pt x="1494" y="1"/>
                  </a:moveTo>
                  <a:cubicBezTo>
                    <a:pt x="906" y="1"/>
                    <a:pt x="323" y="344"/>
                    <a:pt x="144" y="1009"/>
                  </a:cubicBezTo>
                  <a:cubicBezTo>
                    <a:pt x="112" y="1090"/>
                    <a:pt x="96" y="1170"/>
                    <a:pt x="96" y="1251"/>
                  </a:cubicBezTo>
                  <a:cubicBezTo>
                    <a:pt x="0" y="2278"/>
                    <a:pt x="1156" y="6901"/>
                    <a:pt x="1156" y="6901"/>
                  </a:cubicBezTo>
                  <a:lnTo>
                    <a:pt x="4125" y="5408"/>
                  </a:lnTo>
                  <a:cubicBezTo>
                    <a:pt x="4125" y="5408"/>
                    <a:pt x="3242" y="1829"/>
                    <a:pt x="2808" y="849"/>
                  </a:cubicBezTo>
                  <a:cubicBezTo>
                    <a:pt x="2808" y="849"/>
                    <a:pt x="2793" y="833"/>
                    <a:pt x="2793" y="817"/>
                  </a:cubicBezTo>
                  <a:cubicBezTo>
                    <a:pt x="2537" y="268"/>
                    <a:pt x="2014" y="1"/>
                    <a:pt x="1494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4785083" y="5538786"/>
              <a:ext cx="443063" cy="156689"/>
            </a:xfrm>
            <a:custGeom>
              <a:avLst/>
              <a:gdLst/>
              <a:ahLst/>
              <a:cxnLst/>
              <a:rect l="l" t="t" r="r" b="b"/>
              <a:pathLst>
                <a:path w="2904" h="1027" extrusionOk="0">
                  <a:moveTo>
                    <a:pt x="2904" y="0"/>
                  </a:moveTo>
                  <a:cubicBezTo>
                    <a:pt x="1958" y="402"/>
                    <a:pt x="995" y="738"/>
                    <a:pt x="0" y="1027"/>
                  </a:cubicBezTo>
                  <a:cubicBezTo>
                    <a:pt x="995" y="755"/>
                    <a:pt x="1958" y="402"/>
                    <a:pt x="29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4858469" y="5817836"/>
              <a:ext cx="455727" cy="188729"/>
            </a:xfrm>
            <a:custGeom>
              <a:avLst/>
              <a:gdLst/>
              <a:ahLst/>
              <a:cxnLst/>
              <a:rect l="l" t="t" r="r" b="b"/>
              <a:pathLst>
                <a:path w="2987" h="1237" extrusionOk="0">
                  <a:moveTo>
                    <a:pt x="2970" y="0"/>
                  </a:moveTo>
                  <a:cubicBezTo>
                    <a:pt x="1991" y="434"/>
                    <a:pt x="996" y="835"/>
                    <a:pt x="1" y="1237"/>
                  </a:cubicBezTo>
                  <a:cubicBezTo>
                    <a:pt x="1011" y="852"/>
                    <a:pt x="1991" y="434"/>
                    <a:pt x="2970" y="17"/>
                  </a:cubicBezTo>
                  <a:cubicBezTo>
                    <a:pt x="2986" y="0"/>
                    <a:pt x="2986" y="0"/>
                    <a:pt x="297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4740990" y="5313288"/>
              <a:ext cx="627063" cy="928388"/>
            </a:xfrm>
            <a:custGeom>
              <a:avLst/>
              <a:gdLst/>
              <a:ahLst/>
              <a:cxnLst/>
              <a:rect l="l" t="t" r="r" b="b"/>
              <a:pathLst>
                <a:path w="4110" h="6085" extrusionOk="0">
                  <a:moveTo>
                    <a:pt x="2761" y="1"/>
                  </a:moveTo>
                  <a:cubicBezTo>
                    <a:pt x="2761" y="1"/>
                    <a:pt x="2744" y="1"/>
                    <a:pt x="2761" y="17"/>
                  </a:cubicBezTo>
                  <a:cubicBezTo>
                    <a:pt x="2834" y="135"/>
                    <a:pt x="2881" y="305"/>
                    <a:pt x="2937" y="443"/>
                  </a:cubicBezTo>
                  <a:lnTo>
                    <a:pt x="2937" y="443"/>
                  </a:lnTo>
                  <a:cubicBezTo>
                    <a:pt x="2893" y="295"/>
                    <a:pt x="2846" y="129"/>
                    <a:pt x="2761" y="1"/>
                  </a:cubicBezTo>
                  <a:close/>
                  <a:moveTo>
                    <a:pt x="2937" y="443"/>
                  </a:moveTo>
                  <a:cubicBezTo>
                    <a:pt x="2943" y="462"/>
                    <a:pt x="2948" y="481"/>
                    <a:pt x="2954" y="499"/>
                  </a:cubicBezTo>
                  <a:cubicBezTo>
                    <a:pt x="2971" y="545"/>
                    <a:pt x="2987" y="592"/>
                    <a:pt x="3004" y="639"/>
                  </a:cubicBezTo>
                  <a:lnTo>
                    <a:pt x="3004" y="639"/>
                  </a:lnTo>
                  <a:cubicBezTo>
                    <a:pt x="2988" y="586"/>
                    <a:pt x="2971" y="534"/>
                    <a:pt x="2954" y="482"/>
                  </a:cubicBezTo>
                  <a:cubicBezTo>
                    <a:pt x="2948" y="470"/>
                    <a:pt x="2942" y="457"/>
                    <a:pt x="2937" y="443"/>
                  </a:cubicBezTo>
                  <a:close/>
                  <a:moveTo>
                    <a:pt x="217" y="86"/>
                  </a:moveTo>
                  <a:cubicBezTo>
                    <a:pt x="212" y="86"/>
                    <a:pt x="208" y="89"/>
                    <a:pt x="208" y="97"/>
                  </a:cubicBezTo>
                  <a:cubicBezTo>
                    <a:pt x="0" y="643"/>
                    <a:pt x="64" y="1253"/>
                    <a:pt x="129" y="1831"/>
                  </a:cubicBezTo>
                  <a:cubicBezTo>
                    <a:pt x="161" y="2055"/>
                    <a:pt x="176" y="2265"/>
                    <a:pt x="240" y="2473"/>
                  </a:cubicBezTo>
                  <a:cubicBezTo>
                    <a:pt x="369" y="3035"/>
                    <a:pt x="514" y="3596"/>
                    <a:pt x="658" y="4159"/>
                  </a:cubicBezTo>
                  <a:cubicBezTo>
                    <a:pt x="803" y="4801"/>
                    <a:pt x="963" y="5443"/>
                    <a:pt x="1124" y="6085"/>
                  </a:cubicBezTo>
                  <a:cubicBezTo>
                    <a:pt x="2070" y="5619"/>
                    <a:pt x="3001" y="5137"/>
                    <a:pt x="3932" y="4672"/>
                  </a:cubicBezTo>
                  <a:cubicBezTo>
                    <a:pt x="3996" y="4640"/>
                    <a:pt x="4045" y="4624"/>
                    <a:pt x="4109" y="4592"/>
                  </a:cubicBezTo>
                  <a:lnTo>
                    <a:pt x="4109" y="4576"/>
                  </a:lnTo>
                  <a:cubicBezTo>
                    <a:pt x="3836" y="3532"/>
                    <a:pt x="3547" y="2473"/>
                    <a:pt x="3243" y="1413"/>
                  </a:cubicBezTo>
                  <a:cubicBezTo>
                    <a:pt x="3174" y="1155"/>
                    <a:pt x="3094" y="897"/>
                    <a:pt x="3004" y="639"/>
                  </a:cubicBezTo>
                  <a:lnTo>
                    <a:pt x="3004" y="639"/>
                  </a:lnTo>
                  <a:cubicBezTo>
                    <a:pt x="3078" y="880"/>
                    <a:pt x="3144" y="1128"/>
                    <a:pt x="3210" y="1366"/>
                  </a:cubicBezTo>
                  <a:cubicBezTo>
                    <a:pt x="3419" y="2055"/>
                    <a:pt x="3611" y="2762"/>
                    <a:pt x="3804" y="3453"/>
                  </a:cubicBezTo>
                  <a:cubicBezTo>
                    <a:pt x="3900" y="3837"/>
                    <a:pt x="3996" y="4205"/>
                    <a:pt x="4092" y="4589"/>
                  </a:cubicBezTo>
                  <a:lnTo>
                    <a:pt x="4092" y="4589"/>
                  </a:lnTo>
                  <a:cubicBezTo>
                    <a:pt x="4091" y="4588"/>
                    <a:pt x="4089" y="4587"/>
                    <a:pt x="4087" y="4587"/>
                  </a:cubicBezTo>
                  <a:cubicBezTo>
                    <a:pt x="4071" y="4587"/>
                    <a:pt x="4026" y="4611"/>
                    <a:pt x="4013" y="4624"/>
                  </a:cubicBezTo>
                  <a:cubicBezTo>
                    <a:pt x="3932" y="4656"/>
                    <a:pt x="3853" y="4705"/>
                    <a:pt x="3772" y="4737"/>
                  </a:cubicBezTo>
                  <a:cubicBezTo>
                    <a:pt x="3499" y="4880"/>
                    <a:pt x="3243" y="5009"/>
                    <a:pt x="2969" y="5154"/>
                  </a:cubicBezTo>
                  <a:cubicBezTo>
                    <a:pt x="2423" y="5426"/>
                    <a:pt x="1862" y="5700"/>
                    <a:pt x="1316" y="5972"/>
                  </a:cubicBezTo>
                  <a:cubicBezTo>
                    <a:pt x="1252" y="6004"/>
                    <a:pt x="1203" y="6036"/>
                    <a:pt x="1139" y="6068"/>
                  </a:cubicBezTo>
                  <a:cubicBezTo>
                    <a:pt x="1133" y="6068"/>
                    <a:pt x="1132" y="6071"/>
                    <a:pt x="1132" y="6071"/>
                  </a:cubicBezTo>
                  <a:cubicBezTo>
                    <a:pt x="1131" y="6071"/>
                    <a:pt x="1133" y="6065"/>
                    <a:pt x="1124" y="6036"/>
                  </a:cubicBezTo>
                  <a:cubicBezTo>
                    <a:pt x="1075" y="5876"/>
                    <a:pt x="1043" y="5700"/>
                    <a:pt x="995" y="5539"/>
                  </a:cubicBezTo>
                  <a:cubicBezTo>
                    <a:pt x="739" y="4463"/>
                    <a:pt x="465" y="3388"/>
                    <a:pt x="208" y="2297"/>
                  </a:cubicBezTo>
                  <a:cubicBezTo>
                    <a:pt x="176" y="2200"/>
                    <a:pt x="176" y="2087"/>
                    <a:pt x="161" y="1976"/>
                  </a:cubicBezTo>
                  <a:cubicBezTo>
                    <a:pt x="129" y="1766"/>
                    <a:pt x="112" y="1574"/>
                    <a:pt x="96" y="1366"/>
                  </a:cubicBezTo>
                  <a:cubicBezTo>
                    <a:pt x="64" y="932"/>
                    <a:pt x="64" y="499"/>
                    <a:pt x="225" y="97"/>
                  </a:cubicBezTo>
                  <a:cubicBezTo>
                    <a:pt x="225" y="89"/>
                    <a:pt x="221" y="86"/>
                    <a:pt x="217" y="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4760519" y="5266907"/>
              <a:ext cx="357777" cy="115190"/>
            </a:xfrm>
            <a:custGeom>
              <a:avLst/>
              <a:gdLst/>
              <a:ahLst/>
              <a:cxnLst/>
              <a:rect l="l" t="t" r="r" b="b"/>
              <a:pathLst>
                <a:path w="2345" h="755" extrusionOk="0">
                  <a:moveTo>
                    <a:pt x="2327" y="0"/>
                  </a:moveTo>
                  <a:cubicBezTo>
                    <a:pt x="1525" y="129"/>
                    <a:pt x="739" y="386"/>
                    <a:pt x="1" y="739"/>
                  </a:cubicBezTo>
                  <a:lnTo>
                    <a:pt x="1" y="754"/>
                  </a:lnTo>
                  <a:cubicBezTo>
                    <a:pt x="739" y="386"/>
                    <a:pt x="1525" y="144"/>
                    <a:pt x="2327" y="16"/>
                  </a:cubicBezTo>
                  <a:cubicBezTo>
                    <a:pt x="2344" y="16"/>
                    <a:pt x="2344" y="0"/>
                    <a:pt x="2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7018553" y="6359153"/>
              <a:ext cx="416364" cy="460609"/>
            </a:xfrm>
            <a:custGeom>
              <a:avLst/>
              <a:gdLst/>
              <a:ahLst/>
              <a:cxnLst/>
              <a:rect l="l" t="t" r="r" b="b"/>
              <a:pathLst>
                <a:path w="2729" h="3019" extrusionOk="0">
                  <a:moveTo>
                    <a:pt x="1477" y="0"/>
                  </a:moveTo>
                  <a:lnTo>
                    <a:pt x="0" y="1011"/>
                  </a:lnTo>
                  <a:lnTo>
                    <a:pt x="1284" y="3018"/>
                  </a:lnTo>
                  <a:lnTo>
                    <a:pt x="2729" y="1846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7160596" y="6638355"/>
              <a:ext cx="837609" cy="417737"/>
            </a:xfrm>
            <a:custGeom>
              <a:avLst/>
              <a:gdLst/>
              <a:ahLst/>
              <a:cxnLst/>
              <a:rect l="l" t="t" r="r" b="b"/>
              <a:pathLst>
                <a:path w="5490" h="2738" extrusionOk="0">
                  <a:moveTo>
                    <a:pt x="1910" y="0"/>
                  </a:moveTo>
                  <a:lnTo>
                    <a:pt x="176" y="1139"/>
                  </a:lnTo>
                  <a:cubicBezTo>
                    <a:pt x="304" y="1284"/>
                    <a:pt x="0" y="1781"/>
                    <a:pt x="369" y="2344"/>
                  </a:cubicBezTo>
                  <a:lnTo>
                    <a:pt x="353" y="2680"/>
                  </a:lnTo>
                  <a:cubicBezTo>
                    <a:pt x="353" y="2680"/>
                    <a:pt x="582" y="2737"/>
                    <a:pt x="862" y="2737"/>
                  </a:cubicBezTo>
                  <a:cubicBezTo>
                    <a:pt x="1002" y="2737"/>
                    <a:pt x="1155" y="2723"/>
                    <a:pt x="1300" y="2680"/>
                  </a:cubicBezTo>
                  <a:cubicBezTo>
                    <a:pt x="1734" y="2569"/>
                    <a:pt x="2087" y="2215"/>
                    <a:pt x="2793" y="2215"/>
                  </a:cubicBezTo>
                  <a:cubicBezTo>
                    <a:pt x="3515" y="2199"/>
                    <a:pt x="4478" y="2006"/>
                    <a:pt x="4976" y="1573"/>
                  </a:cubicBezTo>
                  <a:cubicBezTo>
                    <a:pt x="5490" y="1139"/>
                    <a:pt x="5473" y="850"/>
                    <a:pt x="5473" y="850"/>
                  </a:cubicBezTo>
                  <a:cubicBezTo>
                    <a:pt x="5203" y="626"/>
                    <a:pt x="4848" y="512"/>
                    <a:pt x="4488" y="512"/>
                  </a:cubicBezTo>
                  <a:cubicBezTo>
                    <a:pt x="4463" y="512"/>
                    <a:pt x="4438" y="513"/>
                    <a:pt x="4414" y="514"/>
                  </a:cubicBezTo>
                  <a:cubicBezTo>
                    <a:pt x="4357" y="518"/>
                    <a:pt x="4296" y="519"/>
                    <a:pt x="4230" y="519"/>
                  </a:cubicBezTo>
                  <a:cubicBezTo>
                    <a:pt x="4014" y="519"/>
                    <a:pt x="3750" y="499"/>
                    <a:pt x="3467" y="450"/>
                  </a:cubicBezTo>
                  <a:cubicBezTo>
                    <a:pt x="2584" y="305"/>
                    <a:pt x="1910" y="0"/>
                    <a:pt x="1910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7214453" y="6759648"/>
              <a:ext cx="753543" cy="249605"/>
            </a:xfrm>
            <a:custGeom>
              <a:avLst/>
              <a:gdLst/>
              <a:ahLst/>
              <a:cxnLst/>
              <a:rect l="l" t="t" r="r" b="b"/>
              <a:pathLst>
                <a:path w="4939" h="1636" extrusionOk="0">
                  <a:moveTo>
                    <a:pt x="4931" y="0"/>
                  </a:moveTo>
                  <a:cubicBezTo>
                    <a:pt x="4929" y="0"/>
                    <a:pt x="4927" y="2"/>
                    <a:pt x="4927" y="8"/>
                  </a:cubicBezTo>
                  <a:cubicBezTo>
                    <a:pt x="4939" y="8"/>
                    <a:pt x="4935" y="0"/>
                    <a:pt x="4931" y="0"/>
                  </a:cubicBezTo>
                  <a:close/>
                  <a:moveTo>
                    <a:pt x="4927" y="8"/>
                  </a:moveTo>
                  <a:cubicBezTo>
                    <a:pt x="4510" y="907"/>
                    <a:pt x="3386" y="907"/>
                    <a:pt x="2552" y="1003"/>
                  </a:cubicBezTo>
                  <a:cubicBezTo>
                    <a:pt x="2327" y="1035"/>
                    <a:pt x="2102" y="1067"/>
                    <a:pt x="1894" y="1132"/>
                  </a:cubicBezTo>
                  <a:cubicBezTo>
                    <a:pt x="1685" y="1196"/>
                    <a:pt x="1477" y="1292"/>
                    <a:pt x="1284" y="1388"/>
                  </a:cubicBezTo>
                  <a:cubicBezTo>
                    <a:pt x="1017" y="1510"/>
                    <a:pt x="711" y="1625"/>
                    <a:pt x="409" y="1625"/>
                  </a:cubicBezTo>
                  <a:cubicBezTo>
                    <a:pt x="276" y="1625"/>
                    <a:pt x="143" y="1603"/>
                    <a:pt x="16" y="1549"/>
                  </a:cubicBezTo>
                  <a:cubicBezTo>
                    <a:pt x="0" y="1549"/>
                    <a:pt x="0" y="1564"/>
                    <a:pt x="0" y="1564"/>
                  </a:cubicBezTo>
                  <a:cubicBezTo>
                    <a:pt x="133" y="1614"/>
                    <a:pt x="269" y="1636"/>
                    <a:pt x="405" y="1636"/>
                  </a:cubicBezTo>
                  <a:cubicBezTo>
                    <a:pt x="665" y="1636"/>
                    <a:pt x="924" y="1558"/>
                    <a:pt x="1156" y="1453"/>
                  </a:cubicBezTo>
                  <a:cubicBezTo>
                    <a:pt x="1381" y="1356"/>
                    <a:pt x="1605" y="1228"/>
                    <a:pt x="1862" y="1147"/>
                  </a:cubicBezTo>
                  <a:cubicBezTo>
                    <a:pt x="2119" y="1067"/>
                    <a:pt x="2391" y="1035"/>
                    <a:pt x="2665" y="1003"/>
                  </a:cubicBezTo>
                  <a:cubicBezTo>
                    <a:pt x="3483" y="922"/>
                    <a:pt x="4542" y="875"/>
                    <a:pt x="4927" y="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7667433" y="6708232"/>
              <a:ext cx="12511" cy="95356"/>
            </a:xfrm>
            <a:custGeom>
              <a:avLst/>
              <a:gdLst/>
              <a:ahLst/>
              <a:cxnLst/>
              <a:rect l="l" t="t" r="r" b="b"/>
              <a:pathLst>
                <a:path w="82" h="625" extrusionOk="0">
                  <a:moveTo>
                    <a:pt x="76" y="0"/>
                  </a:moveTo>
                  <a:cubicBezTo>
                    <a:pt x="74" y="0"/>
                    <a:pt x="70" y="2"/>
                    <a:pt x="64" y="7"/>
                  </a:cubicBezTo>
                  <a:cubicBezTo>
                    <a:pt x="0" y="200"/>
                    <a:pt x="0" y="409"/>
                    <a:pt x="49" y="617"/>
                  </a:cubicBezTo>
                  <a:cubicBezTo>
                    <a:pt x="49" y="623"/>
                    <a:pt x="51" y="625"/>
                    <a:pt x="53" y="625"/>
                  </a:cubicBezTo>
                  <a:cubicBezTo>
                    <a:pt x="58" y="625"/>
                    <a:pt x="64" y="617"/>
                    <a:pt x="64" y="617"/>
                  </a:cubicBezTo>
                  <a:cubicBezTo>
                    <a:pt x="0" y="409"/>
                    <a:pt x="17" y="200"/>
                    <a:pt x="81" y="7"/>
                  </a:cubicBezTo>
                  <a:cubicBezTo>
                    <a:pt x="81" y="7"/>
                    <a:pt x="81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7596488" y="6692212"/>
              <a:ext cx="27005" cy="100391"/>
            </a:xfrm>
            <a:custGeom>
              <a:avLst/>
              <a:gdLst/>
              <a:ahLst/>
              <a:cxnLst/>
              <a:rect l="l" t="t" r="r" b="b"/>
              <a:pathLst>
                <a:path w="177" h="658" extrusionOk="0">
                  <a:moveTo>
                    <a:pt x="161" y="0"/>
                  </a:moveTo>
                  <a:cubicBezTo>
                    <a:pt x="65" y="208"/>
                    <a:pt x="0" y="433"/>
                    <a:pt x="0" y="658"/>
                  </a:cubicBezTo>
                  <a:lnTo>
                    <a:pt x="16" y="658"/>
                  </a:lnTo>
                  <a:cubicBezTo>
                    <a:pt x="16" y="433"/>
                    <a:pt x="65" y="208"/>
                    <a:pt x="176" y="16"/>
                  </a:cubicBezTo>
                  <a:cubicBezTo>
                    <a:pt x="176" y="0"/>
                    <a:pt x="176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7525391" y="6687330"/>
              <a:ext cx="41804" cy="94899"/>
            </a:xfrm>
            <a:custGeom>
              <a:avLst/>
              <a:gdLst/>
              <a:ahLst/>
              <a:cxnLst/>
              <a:rect l="l" t="t" r="r" b="b"/>
              <a:pathLst>
                <a:path w="274" h="622" extrusionOk="0">
                  <a:moveTo>
                    <a:pt x="257" y="0"/>
                  </a:moveTo>
                  <a:cubicBezTo>
                    <a:pt x="96" y="161"/>
                    <a:pt x="0" y="386"/>
                    <a:pt x="0" y="610"/>
                  </a:cubicBezTo>
                  <a:cubicBezTo>
                    <a:pt x="0" y="618"/>
                    <a:pt x="4" y="622"/>
                    <a:pt x="9" y="622"/>
                  </a:cubicBezTo>
                  <a:cubicBezTo>
                    <a:pt x="13" y="622"/>
                    <a:pt x="17" y="618"/>
                    <a:pt x="17" y="610"/>
                  </a:cubicBezTo>
                  <a:cubicBezTo>
                    <a:pt x="17" y="386"/>
                    <a:pt x="96" y="176"/>
                    <a:pt x="257" y="16"/>
                  </a:cubicBezTo>
                  <a:cubicBezTo>
                    <a:pt x="274" y="0"/>
                    <a:pt x="25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7192331" y="6848901"/>
              <a:ext cx="203528" cy="85744"/>
            </a:xfrm>
            <a:custGeom>
              <a:avLst/>
              <a:gdLst/>
              <a:ahLst/>
              <a:cxnLst/>
              <a:rect l="l" t="t" r="r" b="b"/>
              <a:pathLst>
                <a:path w="1334" h="562" extrusionOk="0">
                  <a:moveTo>
                    <a:pt x="17" y="1"/>
                  </a:moveTo>
                  <a:cubicBezTo>
                    <a:pt x="0" y="1"/>
                    <a:pt x="0" y="16"/>
                    <a:pt x="17" y="16"/>
                  </a:cubicBezTo>
                  <a:cubicBezTo>
                    <a:pt x="482" y="48"/>
                    <a:pt x="948" y="258"/>
                    <a:pt x="1316" y="562"/>
                  </a:cubicBezTo>
                  <a:lnTo>
                    <a:pt x="1333" y="547"/>
                  </a:lnTo>
                  <a:cubicBezTo>
                    <a:pt x="963" y="241"/>
                    <a:pt x="482" y="48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7437205" y="6593957"/>
              <a:ext cx="135940" cy="131668"/>
            </a:xfrm>
            <a:custGeom>
              <a:avLst/>
              <a:gdLst/>
              <a:ahLst/>
              <a:cxnLst/>
              <a:rect l="l" t="t" r="r" b="b"/>
              <a:pathLst>
                <a:path w="891" h="863" extrusionOk="0">
                  <a:moveTo>
                    <a:pt x="338" y="34"/>
                  </a:moveTo>
                  <a:cubicBezTo>
                    <a:pt x="370" y="34"/>
                    <a:pt x="402" y="67"/>
                    <a:pt x="434" y="82"/>
                  </a:cubicBezTo>
                  <a:cubicBezTo>
                    <a:pt x="482" y="131"/>
                    <a:pt x="546" y="163"/>
                    <a:pt x="595" y="210"/>
                  </a:cubicBezTo>
                  <a:cubicBezTo>
                    <a:pt x="691" y="307"/>
                    <a:pt x="803" y="420"/>
                    <a:pt x="852" y="548"/>
                  </a:cubicBezTo>
                  <a:cubicBezTo>
                    <a:pt x="856" y="559"/>
                    <a:pt x="857" y="570"/>
                    <a:pt x="854" y="580"/>
                  </a:cubicBezTo>
                  <a:lnTo>
                    <a:pt x="854" y="580"/>
                  </a:lnTo>
                  <a:cubicBezTo>
                    <a:pt x="853" y="580"/>
                    <a:pt x="853" y="580"/>
                    <a:pt x="852" y="580"/>
                  </a:cubicBezTo>
                  <a:cubicBezTo>
                    <a:pt x="642" y="484"/>
                    <a:pt x="466" y="339"/>
                    <a:pt x="306" y="146"/>
                  </a:cubicBezTo>
                  <a:cubicBezTo>
                    <a:pt x="257" y="99"/>
                    <a:pt x="274" y="67"/>
                    <a:pt x="338" y="34"/>
                  </a:cubicBezTo>
                  <a:close/>
                  <a:moveTo>
                    <a:pt x="668" y="690"/>
                  </a:moveTo>
                  <a:cubicBezTo>
                    <a:pt x="665" y="691"/>
                    <a:pt x="662" y="691"/>
                    <a:pt x="659" y="692"/>
                  </a:cubicBezTo>
                  <a:cubicBezTo>
                    <a:pt x="641" y="697"/>
                    <a:pt x="623" y="702"/>
                    <a:pt x="605" y="707"/>
                  </a:cubicBezTo>
                  <a:lnTo>
                    <a:pt x="605" y="707"/>
                  </a:lnTo>
                  <a:cubicBezTo>
                    <a:pt x="626" y="702"/>
                    <a:pt x="647" y="696"/>
                    <a:pt x="668" y="690"/>
                  </a:cubicBezTo>
                  <a:close/>
                  <a:moveTo>
                    <a:pt x="292" y="0"/>
                  </a:moveTo>
                  <a:cubicBezTo>
                    <a:pt x="286" y="0"/>
                    <a:pt x="280" y="1"/>
                    <a:pt x="274" y="2"/>
                  </a:cubicBezTo>
                  <a:cubicBezTo>
                    <a:pt x="178" y="34"/>
                    <a:pt x="353" y="210"/>
                    <a:pt x="370" y="243"/>
                  </a:cubicBezTo>
                  <a:cubicBezTo>
                    <a:pt x="495" y="384"/>
                    <a:pt x="666" y="494"/>
                    <a:pt x="838" y="588"/>
                  </a:cubicBezTo>
                  <a:lnTo>
                    <a:pt x="838" y="588"/>
                  </a:lnTo>
                  <a:cubicBezTo>
                    <a:pt x="751" y="567"/>
                    <a:pt x="664" y="558"/>
                    <a:pt x="574" y="558"/>
                  </a:cubicBezTo>
                  <a:cubicBezTo>
                    <a:pt x="492" y="558"/>
                    <a:pt x="408" y="566"/>
                    <a:pt x="321" y="580"/>
                  </a:cubicBezTo>
                  <a:cubicBezTo>
                    <a:pt x="225" y="612"/>
                    <a:pt x="0" y="660"/>
                    <a:pt x="0" y="805"/>
                  </a:cubicBezTo>
                  <a:cubicBezTo>
                    <a:pt x="0" y="848"/>
                    <a:pt x="29" y="862"/>
                    <a:pt x="69" y="862"/>
                  </a:cubicBezTo>
                  <a:cubicBezTo>
                    <a:pt x="148" y="862"/>
                    <a:pt x="273" y="805"/>
                    <a:pt x="306" y="805"/>
                  </a:cubicBezTo>
                  <a:cubicBezTo>
                    <a:pt x="400" y="764"/>
                    <a:pt x="506" y="734"/>
                    <a:pt x="605" y="707"/>
                  </a:cubicBezTo>
                  <a:lnTo>
                    <a:pt x="605" y="707"/>
                  </a:lnTo>
                  <a:cubicBezTo>
                    <a:pt x="538" y="724"/>
                    <a:pt x="477" y="735"/>
                    <a:pt x="450" y="741"/>
                  </a:cubicBezTo>
                  <a:cubicBezTo>
                    <a:pt x="386" y="756"/>
                    <a:pt x="321" y="773"/>
                    <a:pt x="257" y="805"/>
                  </a:cubicBezTo>
                  <a:cubicBezTo>
                    <a:pt x="242" y="805"/>
                    <a:pt x="210" y="820"/>
                    <a:pt x="178" y="820"/>
                  </a:cubicBezTo>
                  <a:cubicBezTo>
                    <a:pt x="178" y="820"/>
                    <a:pt x="161" y="837"/>
                    <a:pt x="145" y="837"/>
                  </a:cubicBezTo>
                  <a:cubicBezTo>
                    <a:pt x="129" y="843"/>
                    <a:pt x="116" y="847"/>
                    <a:pt x="105" y="847"/>
                  </a:cubicBezTo>
                  <a:cubicBezTo>
                    <a:pt x="60" y="847"/>
                    <a:pt x="52" y="795"/>
                    <a:pt x="65" y="692"/>
                  </a:cubicBezTo>
                  <a:cubicBezTo>
                    <a:pt x="199" y="606"/>
                    <a:pt x="369" y="571"/>
                    <a:pt x="538" y="571"/>
                  </a:cubicBezTo>
                  <a:cubicBezTo>
                    <a:pt x="641" y="571"/>
                    <a:pt x="744" y="584"/>
                    <a:pt x="839" y="606"/>
                  </a:cubicBezTo>
                  <a:lnTo>
                    <a:pt x="839" y="606"/>
                  </a:lnTo>
                  <a:cubicBezTo>
                    <a:pt x="809" y="640"/>
                    <a:pt x="740" y="668"/>
                    <a:pt x="668" y="690"/>
                  </a:cubicBezTo>
                  <a:lnTo>
                    <a:pt x="668" y="690"/>
                  </a:lnTo>
                  <a:cubicBezTo>
                    <a:pt x="731" y="675"/>
                    <a:pt x="805" y="658"/>
                    <a:pt x="852" y="612"/>
                  </a:cubicBezTo>
                  <a:cubicBezTo>
                    <a:pt x="853" y="611"/>
                    <a:pt x="853" y="610"/>
                    <a:pt x="854" y="609"/>
                  </a:cubicBezTo>
                  <a:lnTo>
                    <a:pt x="854" y="609"/>
                  </a:lnTo>
                  <a:cubicBezTo>
                    <a:pt x="858" y="610"/>
                    <a:pt x="863" y="611"/>
                    <a:pt x="867" y="612"/>
                  </a:cubicBezTo>
                  <a:lnTo>
                    <a:pt x="867" y="596"/>
                  </a:lnTo>
                  <a:cubicBezTo>
                    <a:pt x="865" y="595"/>
                    <a:pt x="863" y="595"/>
                    <a:pt x="861" y="594"/>
                  </a:cubicBezTo>
                  <a:lnTo>
                    <a:pt x="861" y="594"/>
                  </a:lnTo>
                  <a:cubicBezTo>
                    <a:pt x="890" y="506"/>
                    <a:pt x="720" y="336"/>
                    <a:pt x="674" y="291"/>
                  </a:cubicBezTo>
                  <a:cubicBezTo>
                    <a:pt x="610" y="210"/>
                    <a:pt x="546" y="146"/>
                    <a:pt x="466" y="99"/>
                  </a:cubicBezTo>
                  <a:cubicBezTo>
                    <a:pt x="422" y="70"/>
                    <a:pt x="352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5064133" y="5533141"/>
              <a:ext cx="2341492" cy="1560639"/>
            </a:xfrm>
            <a:custGeom>
              <a:avLst/>
              <a:gdLst/>
              <a:ahLst/>
              <a:cxnLst/>
              <a:rect l="l" t="t" r="r" b="b"/>
              <a:pathLst>
                <a:path w="15347" h="10229" extrusionOk="0">
                  <a:moveTo>
                    <a:pt x="10394" y="1"/>
                  </a:moveTo>
                  <a:cubicBezTo>
                    <a:pt x="10101" y="1"/>
                    <a:pt x="9812" y="80"/>
                    <a:pt x="9551" y="229"/>
                  </a:cubicBezTo>
                  <a:cubicBezTo>
                    <a:pt x="8845" y="631"/>
                    <a:pt x="4046" y="4804"/>
                    <a:pt x="4046" y="4804"/>
                  </a:cubicBezTo>
                  <a:lnTo>
                    <a:pt x="1" y="6634"/>
                  </a:lnTo>
                  <a:cubicBezTo>
                    <a:pt x="1" y="6634"/>
                    <a:pt x="378" y="10228"/>
                    <a:pt x="3155" y="10228"/>
                  </a:cubicBezTo>
                  <a:cubicBezTo>
                    <a:pt x="3301" y="10228"/>
                    <a:pt x="3453" y="10219"/>
                    <a:pt x="3612" y="10198"/>
                  </a:cubicBezTo>
                  <a:cubicBezTo>
                    <a:pt x="6341" y="9860"/>
                    <a:pt x="10000" y="3247"/>
                    <a:pt x="10000" y="3247"/>
                  </a:cubicBezTo>
                  <a:lnTo>
                    <a:pt x="10964" y="4740"/>
                  </a:lnTo>
                  <a:lnTo>
                    <a:pt x="12939" y="7790"/>
                  </a:lnTo>
                  <a:lnTo>
                    <a:pt x="15346" y="6072"/>
                  </a:lnTo>
                  <a:cubicBezTo>
                    <a:pt x="15346" y="6072"/>
                    <a:pt x="12296" y="1481"/>
                    <a:pt x="11927" y="903"/>
                  </a:cubicBezTo>
                  <a:cubicBezTo>
                    <a:pt x="11517" y="284"/>
                    <a:pt x="10949" y="1"/>
                    <a:pt x="10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5590652" y="5852774"/>
              <a:ext cx="1001927" cy="1228951"/>
            </a:xfrm>
            <a:custGeom>
              <a:avLst/>
              <a:gdLst/>
              <a:ahLst/>
              <a:cxnLst/>
              <a:rect l="l" t="t" r="r" b="b"/>
              <a:pathLst>
                <a:path w="6567" h="8055" extrusionOk="0">
                  <a:moveTo>
                    <a:pt x="6510" y="0"/>
                  </a:moveTo>
                  <a:cubicBezTo>
                    <a:pt x="6506" y="0"/>
                    <a:pt x="6502" y="4"/>
                    <a:pt x="6502" y="13"/>
                  </a:cubicBezTo>
                  <a:cubicBezTo>
                    <a:pt x="6517" y="270"/>
                    <a:pt x="6534" y="526"/>
                    <a:pt x="6534" y="783"/>
                  </a:cubicBezTo>
                  <a:cubicBezTo>
                    <a:pt x="6534" y="912"/>
                    <a:pt x="6549" y="1023"/>
                    <a:pt x="6549" y="1136"/>
                  </a:cubicBezTo>
                  <a:cubicBezTo>
                    <a:pt x="6549" y="1169"/>
                    <a:pt x="6485" y="1233"/>
                    <a:pt x="6470" y="1280"/>
                  </a:cubicBezTo>
                  <a:cubicBezTo>
                    <a:pt x="6181" y="1762"/>
                    <a:pt x="5892" y="2275"/>
                    <a:pt x="5571" y="2742"/>
                  </a:cubicBezTo>
                  <a:cubicBezTo>
                    <a:pt x="4976" y="3608"/>
                    <a:pt x="4415" y="4491"/>
                    <a:pt x="3773" y="5310"/>
                  </a:cubicBezTo>
                  <a:cubicBezTo>
                    <a:pt x="3163" y="6112"/>
                    <a:pt x="2489" y="6915"/>
                    <a:pt x="1654" y="7476"/>
                  </a:cubicBezTo>
                  <a:cubicBezTo>
                    <a:pt x="1187" y="7804"/>
                    <a:pt x="645" y="8039"/>
                    <a:pt x="71" y="8039"/>
                  </a:cubicBezTo>
                  <a:cubicBezTo>
                    <a:pt x="53" y="8039"/>
                    <a:pt x="35" y="8039"/>
                    <a:pt x="17" y="8039"/>
                  </a:cubicBezTo>
                  <a:cubicBezTo>
                    <a:pt x="0" y="8039"/>
                    <a:pt x="0" y="8054"/>
                    <a:pt x="17" y="8054"/>
                  </a:cubicBezTo>
                  <a:cubicBezTo>
                    <a:pt x="31" y="8054"/>
                    <a:pt x="46" y="8054"/>
                    <a:pt x="60" y="8054"/>
                  </a:cubicBezTo>
                  <a:cubicBezTo>
                    <a:pt x="861" y="8054"/>
                    <a:pt x="1584" y="7596"/>
                    <a:pt x="2183" y="7091"/>
                  </a:cubicBezTo>
                  <a:cubicBezTo>
                    <a:pt x="2954" y="6417"/>
                    <a:pt x="3596" y="5599"/>
                    <a:pt x="4191" y="4779"/>
                  </a:cubicBezTo>
                  <a:cubicBezTo>
                    <a:pt x="4495" y="4347"/>
                    <a:pt x="4800" y="3913"/>
                    <a:pt x="5089" y="3463"/>
                  </a:cubicBezTo>
                  <a:cubicBezTo>
                    <a:pt x="5314" y="3142"/>
                    <a:pt x="5554" y="2806"/>
                    <a:pt x="5764" y="2468"/>
                  </a:cubicBezTo>
                  <a:cubicBezTo>
                    <a:pt x="6036" y="2019"/>
                    <a:pt x="6293" y="1586"/>
                    <a:pt x="6549" y="1152"/>
                  </a:cubicBezTo>
                  <a:cubicBezTo>
                    <a:pt x="6566" y="1120"/>
                    <a:pt x="6549" y="1040"/>
                    <a:pt x="6549" y="1008"/>
                  </a:cubicBezTo>
                  <a:cubicBezTo>
                    <a:pt x="6549" y="863"/>
                    <a:pt x="6549" y="734"/>
                    <a:pt x="6534" y="606"/>
                  </a:cubicBezTo>
                  <a:cubicBezTo>
                    <a:pt x="6534" y="398"/>
                    <a:pt x="6534" y="205"/>
                    <a:pt x="6517" y="13"/>
                  </a:cubicBezTo>
                  <a:cubicBezTo>
                    <a:pt x="6517" y="4"/>
                    <a:pt x="6514" y="0"/>
                    <a:pt x="651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6589832" y="6028382"/>
              <a:ext cx="818080" cy="695719"/>
            </a:xfrm>
            <a:custGeom>
              <a:avLst/>
              <a:gdLst/>
              <a:ahLst/>
              <a:cxnLst/>
              <a:rect l="l" t="t" r="r" b="b"/>
              <a:pathLst>
                <a:path w="5362" h="4560" extrusionOk="0">
                  <a:moveTo>
                    <a:pt x="0" y="1"/>
                  </a:moveTo>
                  <a:lnTo>
                    <a:pt x="1590" y="2457"/>
                  </a:lnTo>
                  <a:cubicBezTo>
                    <a:pt x="2040" y="3164"/>
                    <a:pt x="2489" y="3853"/>
                    <a:pt x="2939" y="4559"/>
                  </a:cubicBezTo>
                  <a:lnTo>
                    <a:pt x="2954" y="4559"/>
                  </a:lnTo>
                  <a:cubicBezTo>
                    <a:pt x="3741" y="3982"/>
                    <a:pt x="4544" y="3420"/>
                    <a:pt x="5346" y="2843"/>
                  </a:cubicBezTo>
                  <a:lnTo>
                    <a:pt x="5362" y="2826"/>
                  </a:lnTo>
                  <a:lnTo>
                    <a:pt x="5346" y="2826"/>
                  </a:lnTo>
                  <a:cubicBezTo>
                    <a:pt x="4544" y="3404"/>
                    <a:pt x="3757" y="3966"/>
                    <a:pt x="2954" y="4544"/>
                  </a:cubicBezTo>
                  <a:cubicBezTo>
                    <a:pt x="2939" y="4544"/>
                    <a:pt x="2954" y="4544"/>
                    <a:pt x="2939" y="4512"/>
                  </a:cubicBezTo>
                  <a:cubicBezTo>
                    <a:pt x="2906" y="4480"/>
                    <a:pt x="2874" y="4431"/>
                    <a:pt x="2842" y="4384"/>
                  </a:cubicBezTo>
                  <a:cubicBezTo>
                    <a:pt x="2729" y="4206"/>
                    <a:pt x="2618" y="4046"/>
                    <a:pt x="2505" y="3870"/>
                  </a:cubicBezTo>
                  <a:cubicBezTo>
                    <a:pt x="2151" y="3307"/>
                    <a:pt x="1798" y="2762"/>
                    <a:pt x="1445" y="22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3141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7116503" y="6503483"/>
              <a:ext cx="227787" cy="198646"/>
            </a:xfrm>
            <a:custGeom>
              <a:avLst/>
              <a:gdLst/>
              <a:ahLst/>
              <a:cxnLst/>
              <a:rect l="l" t="t" r="r" b="b"/>
              <a:pathLst>
                <a:path w="1493" h="1302" extrusionOk="0">
                  <a:moveTo>
                    <a:pt x="1492" y="1"/>
                  </a:moveTo>
                  <a:lnTo>
                    <a:pt x="0" y="1077"/>
                  </a:lnTo>
                  <a:lnTo>
                    <a:pt x="144" y="1302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5020193" y="5876575"/>
              <a:ext cx="986975" cy="548947"/>
            </a:xfrm>
            <a:custGeom>
              <a:avLst/>
              <a:gdLst/>
              <a:ahLst/>
              <a:cxnLst/>
              <a:rect l="l" t="t" r="r" b="b"/>
              <a:pathLst>
                <a:path w="6469" h="3598" extrusionOk="0">
                  <a:moveTo>
                    <a:pt x="5890" y="1"/>
                  </a:moveTo>
                  <a:lnTo>
                    <a:pt x="1910" y="1477"/>
                  </a:lnTo>
                  <a:lnTo>
                    <a:pt x="1830" y="1156"/>
                  </a:lnTo>
                  <a:lnTo>
                    <a:pt x="0" y="2055"/>
                  </a:lnTo>
                  <a:cubicBezTo>
                    <a:pt x="0" y="2055"/>
                    <a:pt x="225" y="2618"/>
                    <a:pt x="593" y="3131"/>
                  </a:cubicBezTo>
                  <a:cubicBezTo>
                    <a:pt x="838" y="3478"/>
                    <a:pt x="1129" y="3598"/>
                    <a:pt x="1435" y="3598"/>
                  </a:cubicBezTo>
                  <a:cubicBezTo>
                    <a:pt x="1611" y="3598"/>
                    <a:pt x="1793" y="3558"/>
                    <a:pt x="1974" y="3500"/>
                  </a:cubicBezTo>
                  <a:cubicBezTo>
                    <a:pt x="2472" y="3339"/>
                    <a:pt x="6468" y="884"/>
                    <a:pt x="6468" y="884"/>
                  </a:cubicBezTo>
                  <a:lnTo>
                    <a:pt x="5890" y="1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875;p44"/>
            <p:cNvSpPr/>
            <p:nvPr/>
          </p:nvSpPr>
          <p:spPr>
            <a:xfrm>
              <a:off x="5918830" y="5654586"/>
              <a:ext cx="489902" cy="357014"/>
            </a:xfrm>
            <a:custGeom>
              <a:avLst/>
              <a:gdLst/>
              <a:ahLst/>
              <a:cxnLst/>
              <a:rect l="l" t="t" r="r" b="b"/>
              <a:pathLst>
                <a:path w="3211" h="2340" extrusionOk="0">
                  <a:moveTo>
                    <a:pt x="3060" y="0"/>
                  </a:moveTo>
                  <a:cubicBezTo>
                    <a:pt x="2982" y="0"/>
                    <a:pt x="2878" y="30"/>
                    <a:pt x="2761" y="139"/>
                  </a:cubicBezTo>
                  <a:cubicBezTo>
                    <a:pt x="2569" y="332"/>
                    <a:pt x="2344" y="606"/>
                    <a:pt x="2344" y="606"/>
                  </a:cubicBezTo>
                  <a:lnTo>
                    <a:pt x="1734" y="910"/>
                  </a:lnTo>
                  <a:cubicBezTo>
                    <a:pt x="1605" y="980"/>
                    <a:pt x="1462" y="1019"/>
                    <a:pt x="1319" y="1019"/>
                  </a:cubicBezTo>
                  <a:cubicBezTo>
                    <a:pt x="1232" y="1019"/>
                    <a:pt x="1145" y="1005"/>
                    <a:pt x="1060" y="974"/>
                  </a:cubicBezTo>
                  <a:lnTo>
                    <a:pt x="1605" y="107"/>
                  </a:lnTo>
                  <a:cubicBezTo>
                    <a:pt x="1605" y="107"/>
                    <a:pt x="1565" y="92"/>
                    <a:pt x="1495" y="92"/>
                  </a:cubicBezTo>
                  <a:cubicBezTo>
                    <a:pt x="1360" y="92"/>
                    <a:pt x="1116" y="148"/>
                    <a:pt x="852" y="477"/>
                  </a:cubicBezTo>
                  <a:cubicBezTo>
                    <a:pt x="659" y="702"/>
                    <a:pt x="0" y="1456"/>
                    <a:pt x="0" y="1456"/>
                  </a:cubicBezTo>
                  <a:lnTo>
                    <a:pt x="578" y="2339"/>
                  </a:lnTo>
                  <a:lnTo>
                    <a:pt x="2665" y="1055"/>
                  </a:lnTo>
                  <a:lnTo>
                    <a:pt x="3211" y="43"/>
                  </a:lnTo>
                  <a:cubicBezTo>
                    <a:pt x="3211" y="43"/>
                    <a:pt x="3153" y="0"/>
                    <a:pt x="3060" y="0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876;p44"/>
            <p:cNvSpPr/>
            <p:nvPr/>
          </p:nvSpPr>
          <p:spPr>
            <a:xfrm>
              <a:off x="5020193" y="6052945"/>
              <a:ext cx="291409" cy="137313"/>
            </a:xfrm>
            <a:custGeom>
              <a:avLst/>
              <a:gdLst/>
              <a:ahLst/>
              <a:cxnLst/>
              <a:rect l="l" t="t" r="r" b="b"/>
              <a:pathLst>
                <a:path w="1910" h="900" extrusionOk="0">
                  <a:moveTo>
                    <a:pt x="1830" y="0"/>
                  </a:moveTo>
                  <a:lnTo>
                    <a:pt x="0" y="899"/>
                  </a:lnTo>
                  <a:lnTo>
                    <a:pt x="1910" y="321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77" name="Google Shape;877;p44"/>
          <p:cNvSpPr txBox="1">
            <a:spLocks noGrp="1"/>
          </p:cNvSpPr>
          <p:nvPr>
            <p:ph type="title"/>
          </p:nvPr>
        </p:nvSpPr>
        <p:spPr>
          <a:xfrm>
            <a:off x="950800" y="1585467"/>
            <a:ext cx="6486000" cy="8219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8000" dirty="0"/>
              <a:t>Conclusion</a:t>
            </a:r>
            <a:endParaRPr sz="8000" dirty="0"/>
          </a:p>
        </p:txBody>
      </p:sp>
      <p:sp>
        <p:nvSpPr>
          <p:cNvPr id="878" name="Google Shape;878;p44"/>
          <p:cNvSpPr txBox="1">
            <a:spLocks noGrp="1"/>
          </p:cNvSpPr>
          <p:nvPr>
            <p:ph type="subTitle" idx="1"/>
          </p:nvPr>
        </p:nvSpPr>
        <p:spPr>
          <a:xfrm>
            <a:off x="784560" y="2534483"/>
            <a:ext cx="6027200" cy="7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This can be the part of the presentation where you introduce yourself, write your email…</a:t>
            </a:r>
            <a:endParaRPr dirty="0"/>
          </a:p>
        </p:txBody>
      </p:sp>
      <p:grpSp>
        <p:nvGrpSpPr>
          <p:cNvPr id="879" name="Google Shape;879;p44"/>
          <p:cNvGrpSpPr/>
          <p:nvPr/>
        </p:nvGrpSpPr>
        <p:grpSpPr>
          <a:xfrm>
            <a:off x="9707913" y="3327488"/>
            <a:ext cx="474272" cy="627373"/>
            <a:chOff x="286275" y="729525"/>
            <a:chExt cx="240000" cy="317475"/>
          </a:xfrm>
        </p:grpSpPr>
        <p:sp>
          <p:nvSpPr>
            <p:cNvPr id="880" name="Google Shape;880;p44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82" name="Google Shape;882;p44"/>
          <p:cNvGrpSpPr/>
          <p:nvPr/>
        </p:nvGrpSpPr>
        <p:grpSpPr>
          <a:xfrm rot="5400000">
            <a:off x="7149747" y="1897222"/>
            <a:ext cx="474272" cy="627373"/>
            <a:chOff x="286275" y="729525"/>
            <a:chExt cx="240000" cy="317475"/>
          </a:xfrm>
        </p:grpSpPr>
        <p:sp>
          <p:nvSpPr>
            <p:cNvPr id="883" name="Google Shape;883;p44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85" name="Google Shape;885;p44"/>
          <p:cNvGrpSpPr/>
          <p:nvPr/>
        </p:nvGrpSpPr>
        <p:grpSpPr>
          <a:xfrm rot="10800000">
            <a:off x="6795480" y="4963188"/>
            <a:ext cx="474272" cy="627373"/>
            <a:chOff x="286275" y="729525"/>
            <a:chExt cx="240000" cy="317475"/>
          </a:xfrm>
        </p:grpSpPr>
        <p:sp>
          <p:nvSpPr>
            <p:cNvPr id="886" name="Google Shape;886;p44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2"/>
          <p:cNvSpPr txBox="1">
            <a:spLocks noGrp="1"/>
          </p:cNvSpPr>
          <p:nvPr>
            <p:ph type="ctrTitle"/>
          </p:nvPr>
        </p:nvSpPr>
        <p:spPr>
          <a:xfrm>
            <a:off x="950800" y="1807633"/>
            <a:ext cx="5323600" cy="224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Clínica de los Alpes:</a:t>
            </a: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1"/>
          </p:nvPr>
        </p:nvSpPr>
        <p:spPr>
          <a:xfrm>
            <a:off x="950800" y="4010771"/>
            <a:ext cx="5323600" cy="7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867" dirty="0"/>
              <a:t>Factores que influyen en la expectativa de vida </a:t>
            </a:r>
            <a:endParaRPr sz="1867"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ctrTitle" idx="4294967295"/>
          </p:nvPr>
        </p:nvSpPr>
        <p:spPr>
          <a:xfrm>
            <a:off x="8571433" y="719200"/>
            <a:ext cx="2669600" cy="48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sz="2667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9th Grade</a:t>
            </a:r>
            <a:endParaRPr sz="2667">
              <a:solidFill>
                <a:schemeClr val="accent3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grpSp>
        <p:nvGrpSpPr>
          <p:cNvPr id="647" name="Google Shape;647;p42"/>
          <p:cNvGrpSpPr/>
          <p:nvPr/>
        </p:nvGrpSpPr>
        <p:grpSpPr>
          <a:xfrm>
            <a:off x="6851396" y="1422056"/>
            <a:ext cx="4670789" cy="4646235"/>
            <a:chOff x="238125" y="591900"/>
            <a:chExt cx="2363600" cy="2351175"/>
          </a:xfrm>
        </p:grpSpPr>
        <p:sp>
          <p:nvSpPr>
            <p:cNvPr id="648" name="Google Shape;648;p42"/>
            <p:cNvSpPr/>
            <p:nvPr/>
          </p:nvSpPr>
          <p:spPr>
            <a:xfrm>
              <a:off x="2076825" y="683400"/>
              <a:ext cx="407350" cy="377825"/>
            </a:xfrm>
            <a:custGeom>
              <a:avLst/>
              <a:gdLst/>
              <a:ahLst/>
              <a:cxnLst/>
              <a:rect l="l" t="t" r="r" b="b"/>
              <a:pathLst>
                <a:path w="16294" h="15113" extrusionOk="0">
                  <a:moveTo>
                    <a:pt x="16293" y="1"/>
                  </a:moveTo>
                  <a:cubicBezTo>
                    <a:pt x="15217" y="80"/>
                    <a:pt x="14126" y="177"/>
                    <a:pt x="13130" y="611"/>
                  </a:cubicBezTo>
                  <a:cubicBezTo>
                    <a:pt x="11301" y="1429"/>
                    <a:pt x="10129" y="3339"/>
                    <a:pt x="8315" y="4206"/>
                  </a:cubicBezTo>
                  <a:cubicBezTo>
                    <a:pt x="7882" y="4414"/>
                    <a:pt x="7401" y="4559"/>
                    <a:pt x="7015" y="4831"/>
                  </a:cubicBezTo>
                  <a:cubicBezTo>
                    <a:pt x="5924" y="5602"/>
                    <a:pt x="5667" y="7128"/>
                    <a:pt x="4736" y="8074"/>
                  </a:cubicBezTo>
                  <a:cubicBezTo>
                    <a:pt x="4062" y="8733"/>
                    <a:pt x="3131" y="9037"/>
                    <a:pt x="2361" y="9567"/>
                  </a:cubicBezTo>
                  <a:cubicBezTo>
                    <a:pt x="1477" y="10145"/>
                    <a:pt x="803" y="11027"/>
                    <a:pt x="450" y="12023"/>
                  </a:cubicBezTo>
                  <a:cubicBezTo>
                    <a:pt x="145" y="12889"/>
                    <a:pt x="242" y="14206"/>
                    <a:pt x="0" y="15089"/>
                  </a:cubicBezTo>
                  <a:cubicBezTo>
                    <a:pt x="81" y="15105"/>
                    <a:pt x="174" y="15113"/>
                    <a:pt x="274" y="15113"/>
                  </a:cubicBezTo>
                  <a:cubicBezTo>
                    <a:pt x="970" y="15113"/>
                    <a:pt x="2069" y="14753"/>
                    <a:pt x="2714" y="14430"/>
                  </a:cubicBezTo>
                  <a:cubicBezTo>
                    <a:pt x="3324" y="14126"/>
                    <a:pt x="3821" y="13612"/>
                    <a:pt x="4109" y="13002"/>
                  </a:cubicBezTo>
                  <a:cubicBezTo>
                    <a:pt x="4366" y="12457"/>
                    <a:pt x="4463" y="11815"/>
                    <a:pt x="4848" y="11333"/>
                  </a:cubicBezTo>
                  <a:cubicBezTo>
                    <a:pt x="5426" y="10627"/>
                    <a:pt x="6421" y="10482"/>
                    <a:pt x="7288" y="10177"/>
                  </a:cubicBezTo>
                  <a:cubicBezTo>
                    <a:pt x="8492" y="9711"/>
                    <a:pt x="9520" y="8797"/>
                    <a:pt x="10097" y="7624"/>
                  </a:cubicBezTo>
                  <a:cubicBezTo>
                    <a:pt x="10402" y="7031"/>
                    <a:pt x="10579" y="6372"/>
                    <a:pt x="10883" y="5779"/>
                  </a:cubicBezTo>
                  <a:cubicBezTo>
                    <a:pt x="12120" y="3419"/>
                    <a:pt x="15138" y="2408"/>
                    <a:pt x="16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2013075" y="742400"/>
              <a:ext cx="379925" cy="384200"/>
            </a:xfrm>
            <a:custGeom>
              <a:avLst/>
              <a:gdLst/>
              <a:ahLst/>
              <a:cxnLst/>
              <a:rect l="l" t="t" r="r" b="b"/>
              <a:pathLst>
                <a:path w="15197" h="15368" extrusionOk="0">
                  <a:moveTo>
                    <a:pt x="14816" y="1"/>
                  </a:moveTo>
                  <a:cubicBezTo>
                    <a:pt x="14761" y="1"/>
                    <a:pt x="14705" y="19"/>
                    <a:pt x="14653" y="64"/>
                  </a:cubicBezTo>
                  <a:cubicBezTo>
                    <a:pt x="10640" y="3788"/>
                    <a:pt x="6708" y="7625"/>
                    <a:pt x="3032" y="11670"/>
                  </a:cubicBezTo>
                  <a:cubicBezTo>
                    <a:pt x="2053" y="12729"/>
                    <a:pt x="1090" y="13821"/>
                    <a:pt x="159" y="14928"/>
                  </a:cubicBezTo>
                  <a:cubicBezTo>
                    <a:pt x="0" y="15111"/>
                    <a:pt x="166" y="15368"/>
                    <a:pt x="347" y="15368"/>
                  </a:cubicBezTo>
                  <a:cubicBezTo>
                    <a:pt x="404" y="15368"/>
                    <a:pt x="462" y="15342"/>
                    <a:pt x="512" y="15281"/>
                  </a:cubicBezTo>
                  <a:cubicBezTo>
                    <a:pt x="3980" y="11171"/>
                    <a:pt x="7768" y="7319"/>
                    <a:pt x="11635" y="3595"/>
                  </a:cubicBezTo>
                  <a:cubicBezTo>
                    <a:pt x="12759" y="2536"/>
                    <a:pt x="13883" y="1476"/>
                    <a:pt x="15006" y="434"/>
                  </a:cubicBezTo>
                  <a:cubicBezTo>
                    <a:pt x="15196" y="257"/>
                    <a:pt x="15018" y="1"/>
                    <a:pt x="14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1984950" y="591900"/>
              <a:ext cx="146875" cy="441025"/>
            </a:xfrm>
            <a:custGeom>
              <a:avLst/>
              <a:gdLst/>
              <a:ahLst/>
              <a:cxnLst/>
              <a:rect l="l" t="t" r="r" b="b"/>
              <a:pathLst>
                <a:path w="5875" h="17641" extrusionOk="0">
                  <a:moveTo>
                    <a:pt x="5569" y="1"/>
                  </a:moveTo>
                  <a:lnTo>
                    <a:pt x="5569" y="1"/>
                  </a:lnTo>
                  <a:cubicBezTo>
                    <a:pt x="4880" y="530"/>
                    <a:pt x="4174" y="1092"/>
                    <a:pt x="3692" y="1831"/>
                  </a:cubicBezTo>
                  <a:cubicBezTo>
                    <a:pt x="2809" y="3227"/>
                    <a:pt x="2889" y="5056"/>
                    <a:pt x="2038" y="6469"/>
                  </a:cubicBezTo>
                  <a:cubicBezTo>
                    <a:pt x="1830" y="6807"/>
                    <a:pt x="1573" y="7111"/>
                    <a:pt x="1428" y="7481"/>
                  </a:cubicBezTo>
                  <a:cubicBezTo>
                    <a:pt x="1043" y="8491"/>
                    <a:pt x="1556" y="9664"/>
                    <a:pt x="1348" y="10723"/>
                  </a:cubicBezTo>
                  <a:cubicBezTo>
                    <a:pt x="1188" y="11477"/>
                    <a:pt x="706" y="12104"/>
                    <a:pt x="401" y="12810"/>
                  </a:cubicBezTo>
                  <a:cubicBezTo>
                    <a:pt x="64" y="13613"/>
                    <a:pt x="0" y="14511"/>
                    <a:pt x="225" y="15362"/>
                  </a:cubicBezTo>
                  <a:cubicBezTo>
                    <a:pt x="401" y="16085"/>
                    <a:pt x="1060" y="16935"/>
                    <a:pt x="1300" y="17641"/>
                  </a:cubicBezTo>
                  <a:cubicBezTo>
                    <a:pt x="1798" y="17448"/>
                    <a:pt x="2520" y="16549"/>
                    <a:pt x="2857" y="15956"/>
                  </a:cubicBezTo>
                  <a:cubicBezTo>
                    <a:pt x="3130" y="15490"/>
                    <a:pt x="3243" y="14912"/>
                    <a:pt x="3162" y="14366"/>
                  </a:cubicBezTo>
                  <a:cubicBezTo>
                    <a:pt x="3082" y="13869"/>
                    <a:pt x="2857" y="13388"/>
                    <a:pt x="2905" y="12890"/>
                  </a:cubicBezTo>
                  <a:cubicBezTo>
                    <a:pt x="2969" y="12151"/>
                    <a:pt x="3596" y="11606"/>
                    <a:pt x="4028" y="10996"/>
                  </a:cubicBezTo>
                  <a:cubicBezTo>
                    <a:pt x="4655" y="10145"/>
                    <a:pt x="4944" y="9037"/>
                    <a:pt x="4799" y="7995"/>
                  </a:cubicBezTo>
                  <a:cubicBezTo>
                    <a:pt x="4735" y="7449"/>
                    <a:pt x="4559" y="6918"/>
                    <a:pt x="4510" y="6373"/>
                  </a:cubicBezTo>
                  <a:cubicBezTo>
                    <a:pt x="4270" y="4206"/>
                    <a:pt x="5875" y="2152"/>
                    <a:pt x="5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1999800" y="675275"/>
              <a:ext cx="92725" cy="429250"/>
            </a:xfrm>
            <a:custGeom>
              <a:avLst/>
              <a:gdLst/>
              <a:ahLst/>
              <a:cxnLst/>
              <a:rect l="l" t="t" r="r" b="b"/>
              <a:pathLst>
                <a:path w="3709" h="17170" extrusionOk="0">
                  <a:moveTo>
                    <a:pt x="3400" y="0"/>
                  </a:moveTo>
                  <a:cubicBezTo>
                    <a:pt x="3303" y="0"/>
                    <a:pt x="3209" y="55"/>
                    <a:pt x="3178" y="181"/>
                  </a:cubicBezTo>
                  <a:cubicBezTo>
                    <a:pt x="2118" y="4547"/>
                    <a:pt x="1187" y="8945"/>
                    <a:pt x="498" y="13375"/>
                  </a:cubicBezTo>
                  <a:cubicBezTo>
                    <a:pt x="320" y="14563"/>
                    <a:pt x="160" y="15751"/>
                    <a:pt x="16" y="16923"/>
                  </a:cubicBezTo>
                  <a:cubicBezTo>
                    <a:pt x="0" y="17089"/>
                    <a:pt x="114" y="17170"/>
                    <a:pt x="238" y="17170"/>
                  </a:cubicBezTo>
                  <a:cubicBezTo>
                    <a:pt x="366" y="17170"/>
                    <a:pt x="505" y="17085"/>
                    <a:pt x="530" y="16923"/>
                  </a:cubicBezTo>
                  <a:cubicBezTo>
                    <a:pt x="1027" y="12589"/>
                    <a:pt x="1861" y="8271"/>
                    <a:pt x="2809" y="4017"/>
                  </a:cubicBezTo>
                  <a:cubicBezTo>
                    <a:pt x="3081" y="2781"/>
                    <a:pt x="3370" y="1546"/>
                    <a:pt x="3659" y="326"/>
                  </a:cubicBezTo>
                  <a:cubicBezTo>
                    <a:pt x="3708" y="131"/>
                    <a:pt x="3550" y="0"/>
                    <a:pt x="3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2057550" y="1041500"/>
              <a:ext cx="544175" cy="159925"/>
            </a:xfrm>
            <a:custGeom>
              <a:avLst/>
              <a:gdLst/>
              <a:ahLst/>
              <a:cxnLst/>
              <a:rect l="l" t="t" r="r" b="b"/>
              <a:pathLst>
                <a:path w="21767" h="6397" extrusionOk="0">
                  <a:moveTo>
                    <a:pt x="18085" y="0"/>
                  </a:moveTo>
                  <a:cubicBezTo>
                    <a:pt x="16510" y="0"/>
                    <a:pt x="14934" y="617"/>
                    <a:pt x="13349" y="617"/>
                  </a:cubicBezTo>
                  <a:cubicBezTo>
                    <a:pt x="13159" y="617"/>
                    <a:pt x="12968" y="608"/>
                    <a:pt x="12778" y="588"/>
                  </a:cubicBezTo>
                  <a:cubicBezTo>
                    <a:pt x="12349" y="546"/>
                    <a:pt x="11920" y="439"/>
                    <a:pt x="11491" y="439"/>
                  </a:cubicBezTo>
                  <a:cubicBezTo>
                    <a:pt x="11438" y="439"/>
                    <a:pt x="11386" y="441"/>
                    <a:pt x="11333" y="444"/>
                  </a:cubicBezTo>
                  <a:cubicBezTo>
                    <a:pt x="10002" y="524"/>
                    <a:pt x="8990" y="1696"/>
                    <a:pt x="7706" y="2017"/>
                  </a:cubicBezTo>
                  <a:cubicBezTo>
                    <a:pt x="7405" y="2091"/>
                    <a:pt x="7099" y="2114"/>
                    <a:pt x="6791" y="2114"/>
                  </a:cubicBezTo>
                  <a:cubicBezTo>
                    <a:pt x="6252" y="2114"/>
                    <a:pt x="5705" y="2043"/>
                    <a:pt x="5166" y="2043"/>
                  </a:cubicBezTo>
                  <a:cubicBezTo>
                    <a:pt x="5076" y="2043"/>
                    <a:pt x="4987" y="2045"/>
                    <a:pt x="4897" y="2049"/>
                  </a:cubicBezTo>
                  <a:cubicBezTo>
                    <a:pt x="3838" y="2081"/>
                    <a:pt x="2794" y="2482"/>
                    <a:pt x="1976" y="3156"/>
                  </a:cubicBezTo>
                  <a:cubicBezTo>
                    <a:pt x="1270" y="3734"/>
                    <a:pt x="660" y="4906"/>
                    <a:pt x="1" y="5532"/>
                  </a:cubicBezTo>
                  <a:cubicBezTo>
                    <a:pt x="467" y="5981"/>
                    <a:pt x="1831" y="6319"/>
                    <a:pt x="2665" y="6383"/>
                  </a:cubicBezTo>
                  <a:cubicBezTo>
                    <a:pt x="2756" y="6392"/>
                    <a:pt x="2848" y="6396"/>
                    <a:pt x="2939" y="6396"/>
                  </a:cubicBezTo>
                  <a:cubicBezTo>
                    <a:pt x="3524" y="6396"/>
                    <a:pt x="4106" y="6220"/>
                    <a:pt x="4592" y="5902"/>
                  </a:cubicBezTo>
                  <a:cubicBezTo>
                    <a:pt x="5105" y="5564"/>
                    <a:pt x="5523" y="5067"/>
                    <a:pt x="6100" y="4858"/>
                  </a:cubicBezTo>
                  <a:cubicBezTo>
                    <a:pt x="6322" y="4778"/>
                    <a:pt x="6549" y="4747"/>
                    <a:pt x="6780" y="4747"/>
                  </a:cubicBezTo>
                  <a:cubicBezTo>
                    <a:pt x="7435" y="4747"/>
                    <a:pt x="8117" y="5000"/>
                    <a:pt x="8782" y="5131"/>
                  </a:cubicBezTo>
                  <a:cubicBezTo>
                    <a:pt x="9105" y="5197"/>
                    <a:pt x="9435" y="5229"/>
                    <a:pt x="9764" y="5229"/>
                  </a:cubicBezTo>
                  <a:cubicBezTo>
                    <a:pt x="10728" y="5229"/>
                    <a:pt x="11692" y="4955"/>
                    <a:pt x="12506" y="4440"/>
                  </a:cubicBezTo>
                  <a:cubicBezTo>
                    <a:pt x="13083" y="4087"/>
                    <a:pt x="13565" y="3622"/>
                    <a:pt x="14143" y="3269"/>
                  </a:cubicBezTo>
                  <a:cubicBezTo>
                    <a:pt x="16422" y="1904"/>
                    <a:pt x="19536" y="2627"/>
                    <a:pt x="21767" y="1182"/>
                  </a:cubicBezTo>
                  <a:cubicBezTo>
                    <a:pt x="20820" y="684"/>
                    <a:pt x="19825" y="187"/>
                    <a:pt x="18766" y="42"/>
                  </a:cubicBezTo>
                  <a:cubicBezTo>
                    <a:pt x="18539" y="13"/>
                    <a:pt x="18312" y="0"/>
                    <a:pt x="180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1970425" y="1067700"/>
              <a:ext cx="520900" cy="140125"/>
            </a:xfrm>
            <a:custGeom>
              <a:avLst/>
              <a:gdLst/>
              <a:ahLst/>
              <a:cxnLst/>
              <a:rect l="l" t="t" r="r" b="b"/>
              <a:pathLst>
                <a:path w="20836" h="5605" extrusionOk="0">
                  <a:moveTo>
                    <a:pt x="20460" y="0"/>
                  </a:moveTo>
                  <a:cubicBezTo>
                    <a:pt x="20442" y="0"/>
                    <a:pt x="20424" y="2"/>
                    <a:pt x="20404" y="6"/>
                  </a:cubicBezTo>
                  <a:cubicBezTo>
                    <a:pt x="15060" y="1081"/>
                    <a:pt x="9731" y="2285"/>
                    <a:pt x="4481" y="3810"/>
                  </a:cubicBezTo>
                  <a:cubicBezTo>
                    <a:pt x="3085" y="4212"/>
                    <a:pt x="1673" y="4644"/>
                    <a:pt x="292" y="5110"/>
                  </a:cubicBezTo>
                  <a:cubicBezTo>
                    <a:pt x="0" y="5198"/>
                    <a:pt x="93" y="5605"/>
                    <a:pt x="342" y="5605"/>
                  </a:cubicBezTo>
                  <a:cubicBezTo>
                    <a:pt x="367" y="5605"/>
                    <a:pt x="393" y="5601"/>
                    <a:pt x="421" y="5592"/>
                  </a:cubicBezTo>
                  <a:cubicBezTo>
                    <a:pt x="5508" y="3906"/>
                    <a:pt x="10726" y="2606"/>
                    <a:pt x="15959" y="1451"/>
                  </a:cubicBezTo>
                  <a:cubicBezTo>
                    <a:pt x="17483" y="1113"/>
                    <a:pt x="19008" y="809"/>
                    <a:pt x="20549" y="488"/>
                  </a:cubicBezTo>
                  <a:cubicBezTo>
                    <a:pt x="20835" y="442"/>
                    <a:pt x="20739" y="0"/>
                    <a:pt x="20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238125" y="2312125"/>
              <a:ext cx="509275" cy="165875"/>
            </a:xfrm>
            <a:custGeom>
              <a:avLst/>
              <a:gdLst/>
              <a:ahLst/>
              <a:cxnLst/>
              <a:rect l="l" t="t" r="r" b="b"/>
              <a:pathLst>
                <a:path w="20371" h="6635" extrusionOk="0">
                  <a:moveTo>
                    <a:pt x="17682" y="1"/>
                  </a:moveTo>
                  <a:cubicBezTo>
                    <a:pt x="17100" y="1"/>
                    <a:pt x="16512" y="191"/>
                    <a:pt x="16019" y="535"/>
                  </a:cubicBezTo>
                  <a:cubicBezTo>
                    <a:pt x="15555" y="871"/>
                    <a:pt x="15185" y="1353"/>
                    <a:pt x="14639" y="1577"/>
                  </a:cubicBezTo>
                  <a:cubicBezTo>
                    <a:pt x="14406" y="1673"/>
                    <a:pt x="14163" y="1709"/>
                    <a:pt x="13914" y="1709"/>
                  </a:cubicBezTo>
                  <a:cubicBezTo>
                    <a:pt x="13324" y="1709"/>
                    <a:pt x="12702" y="1507"/>
                    <a:pt x="12103" y="1417"/>
                  </a:cubicBezTo>
                  <a:cubicBezTo>
                    <a:pt x="11865" y="1379"/>
                    <a:pt x="11624" y="1360"/>
                    <a:pt x="11382" y="1360"/>
                  </a:cubicBezTo>
                  <a:cubicBezTo>
                    <a:pt x="10402" y="1360"/>
                    <a:pt x="9415" y="1666"/>
                    <a:pt x="8604" y="2219"/>
                  </a:cubicBezTo>
                  <a:cubicBezTo>
                    <a:pt x="8090" y="2573"/>
                    <a:pt x="7641" y="3039"/>
                    <a:pt x="7111" y="3375"/>
                  </a:cubicBezTo>
                  <a:cubicBezTo>
                    <a:pt x="5008" y="4772"/>
                    <a:pt x="2055" y="4210"/>
                    <a:pt x="0" y="5654"/>
                  </a:cubicBezTo>
                  <a:cubicBezTo>
                    <a:pt x="916" y="6088"/>
                    <a:pt x="1862" y="6521"/>
                    <a:pt x="2889" y="6618"/>
                  </a:cubicBezTo>
                  <a:cubicBezTo>
                    <a:pt x="3024" y="6629"/>
                    <a:pt x="3159" y="6634"/>
                    <a:pt x="3293" y="6634"/>
                  </a:cubicBezTo>
                  <a:cubicBezTo>
                    <a:pt x="4924" y="6634"/>
                    <a:pt x="6534" y="5853"/>
                    <a:pt x="8177" y="5853"/>
                  </a:cubicBezTo>
                  <a:cubicBezTo>
                    <a:pt x="8287" y="5853"/>
                    <a:pt x="8397" y="5856"/>
                    <a:pt x="8507" y="5864"/>
                  </a:cubicBezTo>
                  <a:cubicBezTo>
                    <a:pt x="8869" y="5890"/>
                    <a:pt x="9241" y="5957"/>
                    <a:pt x="9607" y="5957"/>
                  </a:cubicBezTo>
                  <a:cubicBezTo>
                    <a:pt x="9696" y="5957"/>
                    <a:pt x="9784" y="5953"/>
                    <a:pt x="9872" y="5943"/>
                  </a:cubicBezTo>
                  <a:cubicBezTo>
                    <a:pt x="11124" y="5815"/>
                    <a:pt x="12039" y="4676"/>
                    <a:pt x="13243" y="4323"/>
                  </a:cubicBezTo>
                  <a:cubicBezTo>
                    <a:pt x="13632" y="4212"/>
                    <a:pt x="14035" y="4190"/>
                    <a:pt x="14442" y="4190"/>
                  </a:cubicBezTo>
                  <a:cubicBezTo>
                    <a:pt x="14728" y="4190"/>
                    <a:pt x="15017" y="4201"/>
                    <a:pt x="15304" y="4201"/>
                  </a:cubicBezTo>
                  <a:cubicBezTo>
                    <a:pt x="15501" y="4201"/>
                    <a:pt x="15697" y="4196"/>
                    <a:pt x="15891" y="4178"/>
                  </a:cubicBezTo>
                  <a:cubicBezTo>
                    <a:pt x="16886" y="4098"/>
                    <a:pt x="17849" y="3681"/>
                    <a:pt x="18588" y="3022"/>
                  </a:cubicBezTo>
                  <a:cubicBezTo>
                    <a:pt x="19246" y="2444"/>
                    <a:pt x="19760" y="1321"/>
                    <a:pt x="20370" y="695"/>
                  </a:cubicBezTo>
                  <a:cubicBezTo>
                    <a:pt x="19904" y="310"/>
                    <a:pt x="18604" y="36"/>
                    <a:pt x="17817" y="4"/>
                  </a:cubicBezTo>
                  <a:cubicBezTo>
                    <a:pt x="17772" y="2"/>
                    <a:pt x="17727" y="1"/>
                    <a:pt x="17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341750" y="2299775"/>
              <a:ext cx="487100" cy="152675"/>
            </a:xfrm>
            <a:custGeom>
              <a:avLst/>
              <a:gdLst/>
              <a:ahLst/>
              <a:cxnLst/>
              <a:rect l="l" t="t" r="r" b="b"/>
              <a:pathLst>
                <a:path w="19484" h="6107" extrusionOk="0">
                  <a:moveTo>
                    <a:pt x="19170" y="0"/>
                  </a:moveTo>
                  <a:cubicBezTo>
                    <a:pt x="19143" y="0"/>
                    <a:pt x="19114" y="5"/>
                    <a:pt x="19082" y="17"/>
                  </a:cubicBezTo>
                  <a:cubicBezTo>
                    <a:pt x="14331" y="1799"/>
                    <a:pt x="9451" y="3244"/>
                    <a:pt x="4555" y="4528"/>
                  </a:cubicBezTo>
                  <a:cubicBezTo>
                    <a:pt x="3142" y="4896"/>
                    <a:pt x="1714" y="5266"/>
                    <a:pt x="302" y="5603"/>
                  </a:cubicBezTo>
                  <a:cubicBezTo>
                    <a:pt x="1" y="5679"/>
                    <a:pt x="95" y="6107"/>
                    <a:pt x="373" y="6107"/>
                  </a:cubicBezTo>
                  <a:cubicBezTo>
                    <a:pt x="391" y="6107"/>
                    <a:pt x="410" y="6105"/>
                    <a:pt x="430" y="6101"/>
                  </a:cubicBezTo>
                  <a:cubicBezTo>
                    <a:pt x="5438" y="4881"/>
                    <a:pt x="10430" y="3516"/>
                    <a:pt x="15326" y="1879"/>
                  </a:cubicBezTo>
                  <a:cubicBezTo>
                    <a:pt x="16626" y="1446"/>
                    <a:pt x="17927" y="980"/>
                    <a:pt x="19211" y="498"/>
                  </a:cubicBezTo>
                  <a:cubicBezTo>
                    <a:pt x="19484" y="398"/>
                    <a:pt x="19408" y="0"/>
                    <a:pt x="19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492950" y="2379475"/>
              <a:ext cx="291350" cy="315225"/>
            </a:xfrm>
            <a:custGeom>
              <a:avLst/>
              <a:gdLst/>
              <a:ahLst/>
              <a:cxnLst/>
              <a:rect l="l" t="t" r="r" b="b"/>
              <a:pathLst>
                <a:path w="11654" h="12609" extrusionOk="0">
                  <a:moveTo>
                    <a:pt x="11511" y="0"/>
                  </a:moveTo>
                  <a:cubicBezTo>
                    <a:pt x="10987" y="0"/>
                    <a:pt x="10089" y="382"/>
                    <a:pt x="9567" y="681"/>
                  </a:cubicBezTo>
                  <a:cubicBezTo>
                    <a:pt x="9133" y="955"/>
                    <a:pt x="8780" y="1372"/>
                    <a:pt x="8587" y="1869"/>
                  </a:cubicBezTo>
                  <a:cubicBezTo>
                    <a:pt x="8427" y="2303"/>
                    <a:pt x="8395" y="2800"/>
                    <a:pt x="8122" y="3202"/>
                  </a:cubicBezTo>
                  <a:cubicBezTo>
                    <a:pt x="7721" y="3780"/>
                    <a:pt x="6950" y="3940"/>
                    <a:pt x="6325" y="4245"/>
                  </a:cubicBezTo>
                  <a:cubicBezTo>
                    <a:pt x="5409" y="4662"/>
                    <a:pt x="4671" y="5432"/>
                    <a:pt x="4302" y="6363"/>
                  </a:cubicBezTo>
                  <a:cubicBezTo>
                    <a:pt x="4110" y="6845"/>
                    <a:pt x="4013" y="7359"/>
                    <a:pt x="3804" y="7840"/>
                  </a:cubicBezTo>
                  <a:cubicBezTo>
                    <a:pt x="3001" y="9734"/>
                    <a:pt x="739" y="10697"/>
                    <a:pt x="0" y="12608"/>
                  </a:cubicBezTo>
                  <a:cubicBezTo>
                    <a:pt x="818" y="12480"/>
                    <a:pt x="1653" y="12351"/>
                    <a:pt x="2391" y="11949"/>
                  </a:cubicBezTo>
                  <a:cubicBezTo>
                    <a:pt x="3756" y="11211"/>
                    <a:pt x="4527" y="9670"/>
                    <a:pt x="5875" y="8900"/>
                  </a:cubicBezTo>
                  <a:cubicBezTo>
                    <a:pt x="6212" y="8707"/>
                    <a:pt x="6565" y="8563"/>
                    <a:pt x="6854" y="8322"/>
                  </a:cubicBezTo>
                  <a:cubicBezTo>
                    <a:pt x="7641" y="7680"/>
                    <a:pt x="7737" y="6492"/>
                    <a:pt x="8411" y="5706"/>
                  </a:cubicBezTo>
                  <a:cubicBezTo>
                    <a:pt x="8876" y="5143"/>
                    <a:pt x="9583" y="4855"/>
                    <a:pt x="10145" y="4405"/>
                  </a:cubicBezTo>
                  <a:cubicBezTo>
                    <a:pt x="10787" y="3908"/>
                    <a:pt x="11252" y="3185"/>
                    <a:pt x="11461" y="2399"/>
                  </a:cubicBezTo>
                  <a:cubicBezTo>
                    <a:pt x="11654" y="1708"/>
                    <a:pt x="11493" y="713"/>
                    <a:pt x="11622" y="7"/>
                  </a:cubicBezTo>
                  <a:cubicBezTo>
                    <a:pt x="11587" y="2"/>
                    <a:pt x="11550" y="0"/>
                    <a:pt x="11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557250" y="2324800"/>
              <a:ext cx="274200" cy="320125"/>
            </a:xfrm>
            <a:custGeom>
              <a:avLst/>
              <a:gdLst/>
              <a:ahLst/>
              <a:cxnLst/>
              <a:rect l="l" t="t" r="r" b="b"/>
              <a:pathLst>
                <a:path w="10968" h="12805" extrusionOk="0">
                  <a:moveTo>
                    <a:pt x="10607" y="1"/>
                  </a:moveTo>
                  <a:cubicBezTo>
                    <a:pt x="10531" y="1"/>
                    <a:pt x="10454" y="32"/>
                    <a:pt x="10398" y="107"/>
                  </a:cubicBezTo>
                  <a:cubicBezTo>
                    <a:pt x="7990" y="3463"/>
                    <a:pt x="5326" y="6641"/>
                    <a:pt x="2580" y="9723"/>
                  </a:cubicBezTo>
                  <a:cubicBezTo>
                    <a:pt x="1778" y="10622"/>
                    <a:pt x="975" y="11488"/>
                    <a:pt x="173" y="12371"/>
                  </a:cubicBezTo>
                  <a:cubicBezTo>
                    <a:pt x="1" y="12555"/>
                    <a:pt x="176" y="12805"/>
                    <a:pt x="361" y="12805"/>
                  </a:cubicBezTo>
                  <a:cubicBezTo>
                    <a:pt x="418" y="12805"/>
                    <a:pt x="477" y="12781"/>
                    <a:pt x="526" y="12724"/>
                  </a:cubicBezTo>
                  <a:cubicBezTo>
                    <a:pt x="3415" y="9610"/>
                    <a:pt x="6208" y="6416"/>
                    <a:pt x="8808" y="3061"/>
                  </a:cubicBezTo>
                  <a:cubicBezTo>
                    <a:pt x="9499" y="2179"/>
                    <a:pt x="10173" y="1280"/>
                    <a:pt x="10831" y="364"/>
                  </a:cubicBezTo>
                  <a:cubicBezTo>
                    <a:pt x="10967" y="182"/>
                    <a:pt x="10791" y="1"/>
                    <a:pt x="10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319175" y="2079650"/>
              <a:ext cx="498850" cy="188675"/>
            </a:xfrm>
            <a:custGeom>
              <a:avLst/>
              <a:gdLst/>
              <a:ahLst/>
              <a:cxnLst/>
              <a:rect l="l" t="t" r="r" b="b"/>
              <a:pathLst>
                <a:path w="19954" h="7547" extrusionOk="0">
                  <a:moveTo>
                    <a:pt x="286" y="1"/>
                  </a:moveTo>
                  <a:cubicBezTo>
                    <a:pt x="191" y="1"/>
                    <a:pt x="96" y="4"/>
                    <a:pt x="0" y="10"/>
                  </a:cubicBezTo>
                  <a:cubicBezTo>
                    <a:pt x="563" y="860"/>
                    <a:pt x="1141" y="1727"/>
                    <a:pt x="1959" y="2337"/>
                  </a:cubicBezTo>
                  <a:cubicBezTo>
                    <a:pt x="3484" y="3461"/>
                    <a:pt x="5586" y="3541"/>
                    <a:pt x="7144" y="4633"/>
                  </a:cubicBezTo>
                  <a:cubicBezTo>
                    <a:pt x="7513" y="4890"/>
                    <a:pt x="7850" y="5211"/>
                    <a:pt x="8268" y="5419"/>
                  </a:cubicBezTo>
                  <a:cubicBezTo>
                    <a:pt x="8731" y="5641"/>
                    <a:pt x="9232" y="5688"/>
                    <a:pt x="9745" y="5688"/>
                  </a:cubicBezTo>
                  <a:cubicBezTo>
                    <a:pt x="10117" y="5688"/>
                    <a:pt x="10496" y="5663"/>
                    <a:pt x="10872" y="5663"/>
                  </a:cubicBezTo>
                  <a:cubicBezTo>
                    <a:pt x="11252" y="5663"/>
                    <a:pt x="11628" y="5688"/>
                    <a:pt x="11992" y="5789"/>
                  </a:cubicBezTo>
                  <a:cubicBezTo>
                    <a:pt x="12842" y="6029"/>
                    <a:pt x="13516" y="6655"/>
                    <a:pt x="14318" y="7056"/>
                  </a:cubicBezTo>
                  <a:cubicBezTo>
                    <a:pt x="14957" y="7381"/>
                    <a:pt x="15679" y="7547"/>
                    <a:pt x="16400" y="7547"/>
                  </a:cubicBezTo>
                  <a:cubicBezTo>
                    <a:pt x="16677" y="7547"/>
                    <a:pt x="16953" y="7522"/>
                    <a:pt x="17224" y="7473"/>
                  </a:cubicBezTo>
                  <a:cubicBezTo>
                    <a:pt x="18074" y="7330"/>
                    <a:pt x="19118" y="6639"/>
                    <a:pt x="19953" y="6431"/>
                  </a:cubicBezTo>
                  <a:cubicBezTo>
                    <a:pt x="19761" y="5853"/>
                    <a:pt x="18797" y="4937"/>
                    <a:pt x="18155" y="4505"/>
                  </a:cubicBezTo>
                  <a:cubicBezTo>
                    <a:pt x="17683" y="4190"/>
                    <a:pt x="17110" y="4015"/>
                    <a:pt x="16547" y="4015"/>
                  </a:cubicBezTo>
                  <a:cubicBezTo>
                    <a:pt x="16478" y="4015"/>
                    <a:pt x="16409" y="4018"/>
                    <a:pt x="16341" y="4023"/>
                  </a:cubicBezTo>
                  <a:cubicBezTo>
                    <a:pt x="15864" y="4049"/>
                    <a:pt x="15387" y="4207"/>
                    <a:pt x="14919" y="4207"/>
                  </a:cubicBezTo>
                  <a:cubicBezTo>
                    <a:pt x="14820" y="4207"/>
                    <a:pt x="14722" y="4200"/>
                    <a:pt x="14624" y="4183"/>
                  </a:cubicBezTo>
                  <a:cubicBezTo>
                    <a:pt x="13773" y="4038"/>
                    <a:pt x="13195" y="3268"/>
                    <a:pt x="12537" y="2722"/>
                  </a:cubicBezTo>
                  <a:cubicBezTo>
                    <a:pt x="11653" y="1989"/>
                    <a:pt x="10519" y="1577"/>
                    <a:pt x="9380" y="1577"/>
                  </a:cubicBezTo>
                  <a:cubicBezTo>
                    <a:pt x="9298" y="1577"/>
                    <a:pt x="9216" y="1579"/>
                    <a:pt x="9134" y="1583"/>
                  </a:cubicBezTo>
                  <a:cubicBezTo>
                    <a:pt x="8508" y="1615"/>
                    <a:pt x="7882" y="1759"/>
                    <a:pt x="7240" y="1791"/>
                  </a:cubicBezTo>
                  <a:cubicBezTo>
                    <a:pt x="7191" y="1793"/>
                    <a:pt x="7142" y="1794"/>
                    <a:pt x="7093" y="1794"/>
                  </a:cubicBezTo>
                  <a:cubicBezTo>
                    <a:pt x="4744" y="1794"/>
                    <a:pt x="2627" y="1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410200" y="2126125"/>
              <a:ext cx="491600" cy="138525"/>
            </a:xfrm>
            <a:custGeom>
              <a:avLst/>
              <a:gdLst/>
              <a:ahLst/>
              <a:cxnLst/>
              <a:rect l="l" t="t" r="r" b="b"/>
              <a:pathLst>
                <a:path w="19664" h="5541" extrusionOk="0">
                  <a:moveTo>
                    <a:pt x="343" y="0"/>
                  </a:moveTo>
                  <a:cubicBezTo>
                    <a:pt x="93" y="0"/>
                    <a:pt x="1" y="407"/>
                    <a:pt x="293" y="495"/>
                  </a:cubicBezTo>
                  <a:cubicBezTo>
                    <a:pt x="5188" y="2068"/>
                    <a:pt x="10148" y="3528"/>
                    <a:pt x="15172" y="4683"/>
                  </a:cubicBezTo>
                  <a:cubicBezTo>
                    <a:pt x="16520" y="4989"/>
                    <a:pt x="17869" y="5278"/>
                    <a:pt x="19234" y="5535"/>
                  </a:cubicBezTo>
                  <a:cubicBezTo>
                    <a:pt x="19252" y="5539"/>
                    <a:pt x="19271" y="5541"/>
                    <a:pt x="19288" y="5541"/>
                  </a:cubicBezTo>
                  <a:cubicBezTo>
                    <a:pt x="19554" y="5541"/>
                    <a:pt x="19663" y="5113"/>
                    <a:pt x="19362" y="5053"/>
                  </a:cubicBezTo>
                  <a:cubicBezTo>
                    <a:pt x="14386" y="4106"/>
                    <a:pt x="9474" y="2774"/>
                    <a:pt x="4627" y="1329"/>
                  </a:cubicBezTo>
                  <a:cubicBezTo>
                    <a:pt x="3229" y="895"/>
                    <a:pt x="1817" y="462"/>
                    <a:pt x="421" y="13"/>
                  </a:cubicBezTo>
                  <a:cubicBezTo>
                    <a:pt x="394" y="4"/>
                    <a:pt x="367" y="0"/>
                    <a:pt x="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257500" y="655625"/>
              <a:ext cx="2300100" cy="2287450"/>
            </a:xfrm>
            <a:custGeom>
              <a:avLst/>
              <a:gdLst/>
              <a:ahLst/>
              <a:cxnLst/>
              <a:rect l="l" t="t" r="r" b="b"/>
              <a:pathLst>
                <a:path w="92004" h="91498" extrusionOk="0">
                  <a:moveTo>
                    <a:pt x="39376" y="0"/>
                  </a:moveTo>
                  <a:cubicBezTo>
                    <a:pt x="0" y="0"/>
                    <a:pt x="496" y="43710"/>
                    <a:pt x="7347" y="52862"/>
                  </a:cubicBezTo>
                  <a:lnTo>
                    <a:pt x="7781" y="53664"/>
                  </a:lnTo>
                  <a:lnTo>
                    <a:pt x="19242" y="68047"/>
                  </a:lnTo>
                  <a:lnTo>
                    <a:pt x="10349" y="91497"/>
                  </a:lnTo>
                  <a:lnTo>
                    <a:pt x="57926" y="91497"/>
                  </a:lnTo>
                  <a:lnTo>
                    <a:pt x="62725" y="83953"/>
                  </a:lnTo>
                  <a:cubicBezTo>
                    <a:pt x="62725" y="83953"/>
                    <a:pt x="66635" y="84289"/>
                    <a:pt x="70466" y="84289"/>
                  </a:cubicBezTo>
                  <a:cubicBezTo>
                    <a:pt x="73339" y="84289"/>
                    <a:pt x="76167" y="84100"/>
                    <a:pt x="77268" y="83439"/>
                  </a:cubicBezTo>
                  <a:cubicBezTo>
                    <a:pt x="79836" y="81915"/>
                    <a:pt x="83175" y="63086"/>
                    <a:pt x="83175" y="63086"/>
                  </a:cubicBezTo>
                  <a:cubicBezTo>
                    <a:pt x="83175" y="63086"/>
                    <a:pt x="87397" y="62187"/>
                    <a:pt x="90237" y="60999"/>
                  </a:cubicBezTo>
                  <a:cubicBezTo>
                    <a:pt x="91442" y="60486"/>
                    <a:pt x="92003" y="59090"/>
                    <a:pt x="91474" y="57885"/>
                  </a:cubicBezTo>
                  <a:lnTo>
                    <a:pt x="83175" y="39073"/>
                  </a:lnTo>
                  <a:cubicBezTo>
                    <a:pt x="83175" y="39073"/>
                    <a:pt x="79964" y="470"/>
                    <a:pt x="39981" y="3"/>
                  </a:cubicBezTo>
                  <a:cubicBezTo>
                    <a:pt x="39778" y="1"/>
                    <a:pt x="39576" y="0"/>
                    <a:pt x="39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584025" y="1799375"/>
              <a:ext cx="222350" cy="221950"/>
            </a:xfrm>
            <a:custGeom>
              <a:avLst/>
              <a:gdLst/>
              <a:ahLst/>
              <a:cxnLst/>
              <a:rect l="l" t="t" r="r" b="b"/>
              <a:pathLst>
                <a:path w="8894" h="8878" extrusionOk="0">
                  <a:moveTo>
                    <a:pt x="4447" y="0"/>
                  </a:moveTo>
                  <a:cubicBezTo>
                    <a:pt x="1991" y="0"/>
                    <a:pt x="0" y="1991"/>
                    <a:pt x="0" y="4431"/>
                  </a:cubicBezTo>
                  <a:cubicBezTo>
                    <a:pt x="0" y="6887"/>
                    <a:pt x="1991" y="8878"/>
                    <a:pt x="4447" y="8878"/>
                  </a:cubicBezTo>
                  <a:cubicBezTo>
                    <a:pt x="6903" y="8878"/>
                    <a:pt x="8893" y="6887"/>
                    <a:pt x="8893" y="4431"/>
                  </a:cubicBezTo>
                  <a:cubicBezTo>
                    <a:pt x="8893" y="1991"/>
                    <a:pt x="6903" y="0"/>
                    <a:pt x="4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916300" y="1037350"/>
              <a:ext cx="65825" cy="62625"/>
            </a:xfrm>
            <a:custGeom>
              <a:avLst/>
              <a:gdLst/>
              <a:ahLst/>
              <a:cxnLst/>
              <a:rect l="l" t="t" r="r" b="b"/>
              <a:pathLst>
                <a:path w="2633" h="2505" extrusionOk="0">
                  <a:moveTo>
                    <a:pt x="514" y="0"/>
                  </a:moveTo>
                  <a:lnTo>
                    <a:pt x="931" y="995"/>
                  </a:lnTo>
                  <a:lnTo>
                    <a:pt x="0" y="1556"/>
                  </a:lnTo>
                  <a:lnTo>
                    <a:pt x="1076" y="1460"/>
                  </a:lnTo>
                  <a:lnTo>
                    <a:pt x="1316" y="2504"/>
                  </a:lnTo>
                  <a:lnTo>
                    <a:pt x="1573" y="1460"/>
                  </a:lnTo>
                  <a:lnTo>
                    <a:pt x="2633" y="1556"/>
                  </a:lnTo>
                  <a:lnTo>
                    <a:pt x="2633" y="1556"/>
                  </a:lnTo>
                  <a:lnTo>
                    <a:pt x="1718" y="995"/>
                  </a:lnTo>
                  <a:lnTo>
                    <a:pt x="2136" y="0"/>
                  </a:lnTo>
                  <a:lnTo>
                    <a:pt x="1316" y="70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731325" y="2156525"/>
              <a:ext cx="65825" cy="62625"/>
            </a:xfrm>
            <a:custGeom>
              <a:avLst/>
              <a:gdLst/>
              <a:ahLst/>
              <a:cxnLst/>
              <a:rect l="l" t="t" r="r" b="b"/>
              <a:pathLst>
                <a:path w="2633" h="2505" extrusionOk="0">
                  <a:moveTo>
                    <a:pt x="2134" y="0"/>
                  </a:moveTo>
                  <a:lnTo>
                    <a:pt x="1316" y="707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914" y="995"/>
                  </a:lnTo>
                  <a:lnTo>
                    <a:pt x="0" y="1541"/>
                  </a:lnTo>
                  <a:lnTo>
                    <a:pt x="0" y="1541"/>
                  </a:lnTo>
                  <a:lnTo>
                    <a:pt x="1075" y="1462"/>
                  </a:lnTo>
                  <a:lnTo>
                    <a:pt x="1316" y="2504"/>
                  </a:lnTo>
                  <a:lnTo>
                    <a:pt x="1556" y="1462"/>
                  </a:lnTo>
                  <a:lnTo>
                    <a:pt x="2632" y="1541"/>
                  </a:lnTo>
                  <a:lnTo>
                    <a:pt x="1701" y="995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2177086" y="1712300"/>
              <a:ext cx="65850" cy="63025"/>
            </a:xfrm>
            <a:custGeom>
              <a:avLst/>
              <a:gdLst/>
              <a:ahLst/>
              <a:cxnLst/>
              <a:rect l="l" t="t" r="r" b="b"/>
              <a:pathLst>
                <a:path w="2634" h="2521" extrusionOk="0">
                  <a:moveTo>
                    <a:pt x="2104" y="1"/>
                  </a:moveTo>
                  <a:lnTo>
                    <a:pt x="1302" y="723"/>
                  </a:lnTo>
                  <a:lnTo>
                    <a:pt x="482" y="33"/>
                  </a:lnTo>
                  <a:lnTo>
                    <a:pt x="482" y="33"/>
                  </a:lnTo>
                  <a:lnTo>
                    <a:pt x="916" y="1011"/>
                  </a:lnTo>
                  <a:lnTo>
                    <a:pt x="1" y="1589"/>
                  </a:lnTo>
                  <a:lnTo>
                    <a:pt x="1077" y="1478"/>
                  </a:lnTo>
                  <a:lnTo>
                    <a:pt x="1349" y="2520"/>
                  </a:lnTo>
                  <a:lnTo>
                    <a:pt x="1558" y="1461"/>
                  </a:lnTo>
                  <a:lnTo>
                    <a:pt x="2633" y="1542"/>
                  </a:lnTo>
                  <a:lnTo>
                    <a:pt x="2633" y="1542"/>
                  </a:lnTo>
                  <a:lnTo>
                    <a:pt x="1702" y="996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698000" y="2754050"/>
              <a:ext cx="65825" cy="63025"/>
            </a:xfrm>
            <a:custGeom>
              <a:avLst/>
              <a:gdLst/>
              <a:ahLst/>
              <a:cxnLst/>
              <a:rect l="l" t="t" r="r" b="b"/>
              <a:pathLst>
                <a:path w="2633" h="2521" extrusionOk="0">
                  <a:moveTo>
                    <a:pt x="2103" y="1"/>
                  </a:moveTo>
                  <a:lnTo>
                    <a:pt x="1301" y="722"/>
                  </a:lnTo>
                  <a:lnTo>
                    <a:pt x="466" y="33"/>
                  </a:lnTo>
                  <a:lnTo>
                    <a:pt x="916" y="1028"/>
                  </a:lnTo>
                  <a:lnTo>
                    <a:pt x="0" y="1589"/>
                  </a:lnTo>
                  <a:lnTo>
                    <a:pt x="1076" y="1477"/>
                  </a:lnTo>
                  <a:lnTo>
                    <a:pt x="1333" y="2520"/>
                  </a:lnTo>
                  <a:lnTo>
                    <a:pt x="1558" y="1477"/>
                  </a:lnTo>
                  <a:lnTo>
                    <a:pt x="2633" y="1542"/>
                  </a:lnTo>
                  <a:lnTo>
                    <a:pt x="1702" y="996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1535875" y="2307400"/>
              <a:ext cx="65850" cy="62625"/>
            </a:xfrm>
            <a:custGeom>
              <a:avLst/>
              <a:gdLst/>
              <a:ahLst/>
              <a:cxnLst/>
              <a:rect l="l" t="t" r="r" b="b"/>
              <a:pathLst>
                <a:path w="2634" h="2505" extrusionOk="0">
                  <a:moveTo>
                    <a:pt x="2104" y="1"/>
                  </a:moveTo>
                  <a:lnTo>
                    <a:pt x="1302" y="724"/>
                  </a:lnTo>
                  <a:lnTo>
                    <a:pt x="467" y="33"/>
                  </a:lnTo>
                  <a:lnTo>
                    <a:pt x="467" y="33"/>
                  </a:lnTo>
                  <a:lnTo>
                    <a:pt x="916" y="1013"/>
                  </a:lnTo>
                  <a:lnTo>
                    <a:pt x="1" y="1590"/>
                  </a:lnTo>
                  <a:lnTo>
                    <a:pt x="1077" y="1477"/>
                  </a:lnTo>
                  <a:lnTo>
                    <a:pt x="1334" y="2505"/>
                  </a:lnTo>
                  <a:lnTo>
                    <a:pt x="1558" y="1462"/>
                  </a:lnTo>
                  <a:lnTo>
                    <a:pt x="2633" y="1526"/>
                  </a:lnTo>
                  <a:lnTo>
                    <a:pt x="2633" y="1526"/>
                  </a:lnTo>
                  <a:lnTo>
                    <a:pt x="1702" y="996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1553150" y="839500"/>
              <a:ext cx="65425" cy="63025"/>
            </a:xfrm>
            <a:custGeom>
              <a:avLst/>
              <a:gdLst/>
              <a:ahLst/>
              <a:cxnLst/>
              <a:rect l="l" t="t" r="r" b="b"/>
              <a:pathLst>
                <a:path w="2617" h="2521" extrusionOk="0">
                  <a:moveTo>
                    <a:pt x="2087" y="0"/>
                  </a:moveTo>
                  <a:lnTo>
                    <a:pt x="1285" y="723"/>
                  </a:lnTo>
                  <a:lnTo>
                    <a:pt x="465" y="32"/>
                  </a:lnTo>
                  <a:lnTo>
                    <a:pt x="900" y="1012"/>
                  </a:lnTo>
                  <a:lnTo>
                    <a:pt x="1" y="1590"/>
                  </a:lnTo>
                  <a:lnTo>
                    <a:pt x="1060" y="1477"/>
                  </a:lnTo>
                  <a:lnTo>
                    <a:pt x="1332" y="2521"/>
                  </a:lnTo>
                  <a:lnTo>
                    <a:pt x="1557" y="1461"/>
                  </a:lnTo>
                  <a:lnTo>
                    <a:pt x="2616" y="1541"/>
                  </a:lnTo>
                  <a:lnTo>
                    <a:pt x="1685" y="995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126575" y="965625"/>
              <a:ext cx="140825" cy="137275"/>
            </a:xfrm>
            <a:custGeom>
              <a:avLst/>
              <a:gdLst/>
              <a:ahLst/>
              <a:cxnLst/>
              <a:rect l="l" t="t" r="r" b="b"/>
              <a:pathLst>
                <a:path w="5633" h="5491" extrusionOk="0">
                  <a:moveTo>
                    <a:pt x="3351" y="0"/>
                  </a:moveTo>
                  <a:cubicBezTo>
                    <a:pt x="3239" y="0"/>
                    <a:pt x="3123" y="9"/>
                    <a:pt x="3002" y="27"/>
                  </a:cubicBezTo>
                  <a:cubicBezTo>
                    <a:pt x="2932" y="21"/>
                    <a:pt x="2860" y="19"/>
                    <a:pt x="2789" y="19"/>
                  </a:cubicBezTo>
                  <a:cubicBezTo>
                    <a:pt x="2086" y="19"/>
                    <a:pt x="1378" y="302"/>
                    <a:pt x="867" y="798"/>
                  </a:cubicBezTo>
                  <a:cubicBezTo>
                    <a:pt x="321" y="1328"/>
                    <a:pt x="0" y="2114"/>
                    <a:pt x="49" y="2885"/>
                  </a:cubicBezTo>
                  <a:cubicBezTo>
                    <a:pt x="81" y="3704"/>
                    <a:pt x="498" y="4490"/>
                    <a:pt x="1156" y="4971"/>
                  </a:cubicBezTo>
                  <a:cubicBezTo>
                    <a:pt x="1637" y="5317"/>
                    <a:pt x="2229" y="5491"/>
                    <a:pt x="2820" y="5491"/>
                  </a:cubicBezTo>
                  <a:cubicBezTo>
                    <a:pt x="3353" y="5491"/>
                    <a:pt x="3885" y="5350"/>
                    <a:pt x="4334" y="5068"/>
                  </a:cubicBezTo>
                  <a:cubicBezTo>
                    <a:pt x="5282" y="4458"/>
                    <a:pt x="5571" y="3575"/>
                    <a:pt x="5603" y="2452"/>
                  </a:cubicBezTo>
                  <a:cubicBezTo>
                    <a:pt x="5633" y="1658"/>
                    <a:pt x="4895" y="0"/>
                    <a:pt x="3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548350" y="2012625"/>
              <a:ext cx="50925" cy="49825"/>
            </a:xfrm>
            <a:custGeom>
              <a:avLst/>
              <a:gdLst/>
              <a:ahLst/>
              <a:cxnLst/>
              <a:rect l="l" t="t" r="r" b="b"/>
              <a:pathLst>
                <a:path w="2037" h="1993" extrusionOk="0">
                  <a:moveTo>
                    <a:pt x="1214" y="0"/>
                  </a:moveTo>
                  <a:cubicBezTo>
                    <a:pt x="1174" y="0"/>
                    <a:pt x="1134" y="3"/>
                    <a:pt x="1092" y="10"/>
                  </a:cubicBezTo>
                  <a:cubicBezTo>
                    <a:pt x="1072" y="9"/>
                    <a:pt x="1052" y="8"/>
                    <a:pt x="1032" y="8"/>
                  </a:cubicBezTo>
                  <a:cubicBezTo>
                    <a:pt x="763" y="8"/>
                    <a:pt x="500" y="105"/>
                    <a:pt x="321" y="299"/>
                  </a:cubicBezTo>
                  <a:cubicBezTo>
                    <a:pt x="112" y="491"/>
                    <a:pt x="0" y="765"/>
                    <a:pt x="15" y="1054"/>
                  </a:cubicBezTo>
                  <a:cubicBezTo>
                    <a:pt x="32" y="1343"/>
                    <a:pt x="176" y="1632"/>
                    <a:pt x="417" y="1808"/>
                  </a:cubicBezTo>
                  <a:cubicBezTo>
                    <a:pt x="592" y="1933"/>
                    <a:pt x="801" y="1993"/>
                    <a:pt x="1011" y="1993"/>
                  </a:cubicBezTo>
                  <a:cubicBezTo>
                    <a:pt x="1206" y="1993"/>
                    <a:pt x="1403" y="1941"/>
                    <a:pt x="1573" y="1840"/>
                  </a:cubicBezTo>
                  <a:cubicBezTo>
                    <a:pt x="1910" y="1615"/>
                    <a:pt x="2023" y="1294"/>
                    <a:pt x="2023" y="893"/>
                  </a:cubicBezTo>
                  <a:cubicBezTo>
                    <a:pt x="2037" y="608"/>
                    <a:pt x="1772" y="0"/>
                    <a:pt x="1214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1581250" y="2026125"/>
              <a:ext cx="825" cy="400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0" y="0"/>
                  </a:moveTo>
                  <a:cubicBezTo>
                    <a:pt x="0" y="0"/>
                    <a:pt x="7" y="0"/>
                    <a:pt x="16" y="5"/>
                  </a:cubicBezTo>
                  <a:lnTo>
                    <a:pt x="16" y="5"/>
                  </a:lnTo>
                  <a:cubicBezTo>
                    <a:pt x="16" y="2"/>
                    <a:pt x="16" y="0"/>
                    <a:pt x="16" y="0"/>
                  </a:cubicBezTo>
                  <a:close/>
                  <a:moveTo>
                    <a:pt x="16" y="5"/>
                  </a:moveTo>
                  <a:cubicBezTo>
                    <a:pt x="18" y="9"/>
                    <a:pt x="22" y="16"/>
                    <a:pt x="32" y="16"/>
                  </a:cubicBezTo>
                  <a:cubicBezTo>
                    <a:pt x="27" y="10"/>
                    <a:pt x="21" y="7"/>
                    <a:pt x="16" y="5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1561975" y="2041375"/>
              <a:ext cx="425" cy="1200"/>
            </a:xfrm>
            <a:custGeom>
              <a:avLst/>
              <a:gdLst/>
              <a:ahLst/>
              <a:cxnLst/>
              <a:rect l="l" t="t" r="r" b="b"/>
              <a:pathLst>
                <a:path w="17" h="48" extrusionOk="0">
                  <a:moveTo>
                    <a:pt x="1" y="0"/>
                  </a:moveTo>
                  <a:cubicBezTo>
                    <a:pt x="16" y="16"/>
                    <a:pt x="16" y="32"/>
                    <a:pt x="16" y="48"/>
                  </a:cubicBezTo>
                  <a:lnTo>
                    <a:pt x="16" y="48"/>
                  </a:lnTo>
                  <a:cubicBezTo>
                    <a:pt x="16" y="32"/>
                    <a:pt x="16" y="16"/>
                    <a:pt x="1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1561575" y="2035750"/>
              <a:ext cx="25" cy="825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0"/>
                  </a:move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1575200" y="2049400"/>
              <a:ext cx="1625" cy="400"/>
            </a:xfrm>
            <a:custGeom>
              <a:avLst/>
              <a:gdLst/>
              <a:ahLst/>
              <a:cxnLst/>
              <a:rect l="l" t="t" r="r" b="b"/>
              <a:pathLst>
                <a:path w="65" h="16" extrusionOk="0">
                  <a:moveTo>
                    <a:pt x="65" y="0"/>
                  </a:moveTo>
                  <a:lnTo>
                    <a:pt x="65" y="0"/>
                  </a:lnTo>
                  <a:cubicBezTo>
                    <a:pt x="49" y="0"/>
                    <a:pt x="33" y="0"/>
                    <a:pt x="1" y="16"/>
                  </a:cubicBezTo>
                  <a:lnTo>
                    <a:pt x="18" y="16"/>
                  </a:lnTo>
                  <a:cubicBezTo>
                    <a:pt x="33" y="0"/>
                    <a:pt x="49" y="0"/>
                    <a:pt x="65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1582050" y="2026500"/>
              <a:ext cx="825" cy="82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0" y="1"/>
                  </a:moveTo>
                  <a:cubicBezTo>
                    <a:pt x="0" y="17"/>
                    <a:pt x="16" y="17"/>
                    <a:pt x="32" y="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535075" y="2000225"/>
              <a:ext cx="76700" cy="74750"/>
            </a:xfrm>
            <a:custGeom>
              <a:avLst/>
              <a:gdLst/>
              <a:ahLst/>
              <a:cxnLst/>
              <a:rect l="l" t="t" r="r" b="b"/>
              <a:pathLst>
                <a:path w="3068" h="2990" extrusionOk="0">
                  <a:moveTo>
                    <a:pt x="1766" y="1004"/>
                  </a:moveTo>
                  <a:cubicBezTo>
                    <a:pt x="1766" y="1004"/>
                    <a:pt x="1783" y="1004"/>
                    <a:pt x="1783" y="1019"/>
                  </a:cubicBezTo>
                  <a:cubicBezTo>
                    <a:pt x="1783" y="1012"/>
                    <a:pt x="1783" y="1008"/>
                    <a:pt x="1785" y="1008"/>
                  </a:cubicBezTo>
                  <a:cubicBezTo>
                    <a:pt x="1787" y="1008"/>
                    <a:pt x="1791" y="1012"/>
                    <a:pt x="1798" y="1019"/>
                  </a:cubicBezTo>
                  <a:lnTo>
                    <a:pt x="1831" y="1019"/>
                  </a:lnTo>
                  <a:cubicBezTo>
                    <a:pt x="1847" y="1019"/>
                    <a:pt x="1847" y="1036"/>
                    <a:pt x="1863" y="1036"/>
                  </a:cubicBezTo>
                  <a:cubicBezTo>
                    <a:pt x="1863" y="1036"/>
                    <a:pt x="1863" y="1052"/>
                    <a:pt x="1879" y="1052"/>
                  </a:cubicBezTo>
                  <a:lnTo>
                    <a:pt x="1895" y="1052"/>
                  </a:lnTo>
                  <a:cubicBezTo>
                    <a:pt x="1918" y="1075"/>
                    <a:pt x="1933" y="1090"/>
                    <a:pt x="1927" y="1090"/>
                  </a:cubicBezTo>
                  <a:cubicBezTo>
                    <a:pt x="1925" y="1090"/>
                    <a:pt x="1920" y="1088"/>
                    <a:pt x="1911" y="1084"/>
                  </a:cubicBezTo>
                  <a:lnTo>
                    <a:pt x="1911" y="1084"/>
                  </a:lnTo>
                  <a:cubicBezTo>
                    <a:pt x="1927" y="1100"/>
                    <a:pt x="1944" y="1100"/>
                    <a:pt x="1944" y="1116"/>
                  </a:cubicBezTo>
                  <a:cubicBezTo>
                    <a:pt x="1976" y="1148"/>
                    <a:pt x="1991" y="1197"/>
                    <a:pt x="2008" y="1229"/>
                  </a:cubicBezTo>
                  <a:lnTo>
                    <a:pt x="2023" y="1244"/>
                  </a:lnTo>
                  <a:cubicBezTo>
                    <a:pt x="2023" y="1261"/>
                    <a:pt x="2040" y="1293"/>
                    <a:pt x="2040" y="1325"/>
                  </a:cubicBezTo>
                  <a:cubicBezTo>
                    <a:pt x="2055" y="1340"/>
                    <a:pt x="2055" y="1340"/>
                    <a:pt x="2055" y="1357"/>
                  </a:cubicBezTo>
                  <a:lnTo>
                    <a:pt x="2055" y="1389"/>
                  </a:lnTo>
                  <a:cubicBezTo>
                    <a:pt x="2055" y="1437"/>
                    <a:pt x="2055" y="1486"/>
                    <a:pt x="2040" y="1533"/>
                  </a:cubicBezTo>
                  <a:lnTo>
                    <a:pt x="2040" y="1565"/>
                  </a:lnTo>
                  <a:cubicBezTo>
                    <a:pt x="2023" y="1614"/>
                    <a:pt x="2023" y="1662"/>
                    <a:pt x="2008" y="1694"/>
                  </a:cubicBezTo>
                  <a:cubicBezTo>
                    <a:pt x="2008" y="1710"/>
                    <a:pt x="1991" y="1710"/>
                    <a:pt x="1991" y="1726"/>
                  </a:cubicBezTo>
                  <a:cubicBezTo>
                    <a:pt x="1976" y="1758"/>
                    <a:pt x="1959" y="1790"/>
                    <a:pt x="1944" y="1807"/>
                  </a:cubicBezTo>
                  <a:lnTo>
                    <a:pt x="1895" y="1854"/>
                  </a:lnTo>
                  <a:cubicBezTo>
                    <a:pt x="1895" y="1854"/>
                    <a:pt x="1879" y="1871"/>
                    <a:pt x="1863" y="1871"/>
                  </a:cubicBezTo>
                  <a:lnTo>
                    <a:pt x="1815" y="1918"/>
                  </a:lnTo>
                  <a:cubicBezTo>
                    <a:pt x="1798" y="1918"/>
                    <a:pt x="1719" y="1950"/>
                    <a:pt x="1751" y="1950"/>
                  </a:cubicBezTo>
                  <a:cubicBezTo>
                    <a:pt x="1719" y="1950"/>
                    <a:pt x="1702" y="1967"/>
                    <a:pt x="1670" y="1967"/>
                  </a:cubicBezTo>
                  <a:cubicBezTo>
                    <a:pt x="1670" y="1967"/>
                    <a:pt x="1670" y="1983"/>
                    <a:pt x="1638" y="1983"/>
                  </a:cubicBezTo>
                  <a:lnTo>
                    <a:pt x="1494" y="1983"/>
                  </a:lnTo>
                  <a:cubicBezTo>
                    <a:pt x="1477" y="1983"/>
                    <a:pt x="1430" y="1967"/>
                    <a:pt x="1413" y="1967"/>
                  </a:cubicBezTo>
                  <a:cubicBezTo>
                    <a:pt x="1398" y="1967"/>
                    <a:pt x="1381" y="1950"/>
                    <a:pt x="1366" y="1950"/>
                  </a:cubicBezTo>
                  <a:lnTo>
                    <a:pt x="1317" y="1935"/>
                  </a:lnTo>
                  <a:cubicBezTo>
                    <a:pt x="1285" y="1918"/>
                    <a:pt x="1269" y="1903"/>
                    <a:pt x="1253" y="1903"/>
                  </a:cubicBezTo>
                  <a:lnTo>
                    <a:pt x="1253" y="1886"/>
                  </a:lnTo>
                  <a:cubicBezTo>
                    <a:pt x="1237" y="1886"/>
                    <a:pt x="1221" y="1871"/>
                    <a:pt x="1221" y="1871"/>
                  </a:cubicBezTo>
                  <a:lnTo>
                    <a:pt x="1156" y="1807"/>
                  </a:lnTo>
                  <a:cubicBezTo>
                    <a:pt x="1141" y="1775"/>
                    <a:pt x="1109" y="1726"/>
                    <a:pt x="1092" y="1694"/>
                  </a:cubicBezTo>
                  <a:cubicBezTo>
                    <a:pt x="1092" y="1678"/>
                    <a:pt x="1092" y="1678"/>
                    <a:pt x="1077" y="1678"/>
                  </a:cubicBezTo>
                  <a:cubicBezTo>
                    <a:pt x="1060" y="1646"/>
                    <a:pt x="1077" y="1646"/>
                    <a:pt x="1077" y="1646"/>
                  </a:cubicBezTo>
                  <a:lnTo>
                    <a:pt x="1077" y="1629"/>
                  </a:lnTo>
                  <a:cubicBezTo>
                    <a:pt x="1077" y="1614"/>
                    <a:pt x="1060" y="1597"/>
                    <a:pt x="1060" y="1582"/>
                  </a:cubicBezTo>
                  <a:lnTo>
                    <a:pt x="1060" y="1453"/>
                  </a:lnTo>
                  <a:cubicBezTo>
                    <a:pt x="1060" y="1469"/>
                    <a:pt x="1056" y="1481"/>
                    <a:pt x="1054" y="1481"/>
                  </a:cubicBezTo>
                  <a:cubicBezTo>
                    <a:pt x="1052" y="1481"/>
                    <a:pt x="1052" y="1469"/>
                    <a:pt x="1060" y="1437"/>
                  </a:cubicBezTo>
                  <a:lnTo>
                    <a:pt x="1060" y="1421"/>
                  </a:lnTo>
                  <a:cubicBezTo>
                    <a:pt x="1060" y="1405"/>
                    <a:pt x="1077" y="1389"/>
                    <a:pt x="1077" y="1357"/>
                  </a:cubicBezTo>
                  <a:cubicBezTo>
                    <a:pt x="1077" y="1340"/>
                    <a:pt x="1092" y="1325"/>
                    <a:pt x="1092" y="1308"/>
                  </a:cubicBezTo>
                  <a:cubicBezTo>
                    <a:pt x="1124" y="1261"/>
                    <a:pt x="1141" y="1229"/>
                    <a:pt x="1156" y="1197"/>
                  </a:cubicBezTo>
                  <a:lnTo>
                    <a:pt x="1237" y="1116"/>
                  </a:lnTo>
                  <a:cubicBezTo>
                    <a:pt x="1253" y="1116"/>
                    <a:pt x="1269" y="1100"/>
                    <a:pt x="1285" y="1084"/>
                  </a:cubicBezTo>
                  <a:cubicBezTo>
                    <a:pt x="1301" y="1084"/>
                    <a:pt x="1317" y="1068"/>
                    <a:pt x="1334" y="1052"/>
                  </a:cubicBezTo>
                  <a:lnTo>
                    <a:pt x="1349" y="1052"/>
                  </a:lnTo>
                  <a:cubicBezTo>
                    <a:pt x="1381" y="1052"/>
                    <a:pt x="1430" y="1036"/>
                    <a:pt x="1462" y="1019"/>
                  </a:cubicBezTo>
                  <a:lnTo>
                    <a:pt x="1494" y="1019"/>
                  </a:lnTo>
                  <a:cubicBezTo>
                    <a:pt x="1510" y="1014"/>
                    <a:pt x="1519" y="1013"/>
                    <a:pt x="1523" y="1013"/>
                  </a:cubicBezTo>
                  <a:cubicBezTo>
                    <a:pt x="1531" y="1013"/>
                    <a:pt x="1521" y="1019"/>
                    <a:pt x="1510" y="1019"/>
                  </a:cubicBezTo>
                  <a:lnTo>
                    <a:pt x="1558" y="1019"/>
                  </a:lnTo>
                  <a:cubicBezTo>
                    <a:pt x="1606" y="1019"/>
                    <a:pt x="1638" y="1019"/>
                    <a:pt x="1687" y="1004"/>
                  </a:cubicBezTo>
                  <a:close/>
                  <a:moveTo>
                    <a:pt x="1776" y="1"/>
                  </a:moveTo>
                  <a:cubicBezTo>
                    <a:pt x="1730" y="1"/>
                    <a:pt x="1684" y="4"/>
                    <a:pt x="1638" y="9"/>
                  </a:cubicBezTo>
                  <a:cubicBezTo>
                    <a:pt x="1623" y="9"/>
                    <a:pt x="1604" y="9"/>
                    <a:pt x="1583" y="11"/>
                  </a:cubicBezTo>
                  <a:lnTo>
                    <a:pt x="1583" y="11"/>
                  </a:lnTo>
                  <a:cubicBezTo>
                    <a:pt x="1589" y="9"/>
                    <a:pt x="1581" y="9"/>
                    <a:pt x="1558" y="9"/>
                  </a:cubicBezTo>
                  <a:cubicBezTo>
                    <a:pt x="1548" y="3"/>
                    <a:pt x="1537" y="1"/>
                    <a:pt x="1526" y="1"/>
                  </a:cubicBezTo>
                  <a:cubicBezTo>
                    <a:pt x="1505" y="1"/>
                    <a:pt x="1483" y="9"/>
                    <a:pt x="1462" y="9"/>
                  </a:cubicBezTo>
                  <a:cubicBezTo>
                    <a:pt x="1366" y="9"/>
                    <a:pt x="1253" y="24"/>
                    <a:pt x="1156" y="56"/>
                  </a:cubicBezTo>
                  <a:cubicBezTo>
                    <a:pt x="996" y="88"/>
                    <a:pt x="835" y="169"/>
                    <a:pt x="692" y="266"/>
                  </a:cubicBezTo>
                  <a:cubicBezTo>
                    <a:pt x="386" y="474"/>
                    <a:pt x="161" y="795"/>
                    <a:pt x="82" y="1148"/>
                  </a:cubicBezTo>
                  <a:cubicBezTo>
                    <a:pt x="1" y="1518"/>
                    <a:pt x="49" y="1854"/>
                    <a:pt x="210" y="2175"/>
                  </a:cubicBezTo>
                  <a:cubicBezTo>
                    <a:pt x="459" y="2700"/>
                    <a:pt x="998" y="2989"/>
                    <a:pt x="1555" y="2989"/>
                  </a:cubicBezTo>
                  <a:cubicBezTo>
                    <a:pt x="1679" y="2989"/>
                    <a:pt x="1804" y="2975"/>
                    <a:pt x="1927" y="2946"/>
                  </a:cubicBezTo>
                  <a:cubicBezTo>
                    <a:pt x="2297" y="2866"/>
                    <a:pt x="2618" y="2625"/>
                    <a:pt x="2810" y="2320"/>
                  </a:cubicBezTo>
                  <a:cubicBezTo>
                    <a:pt x="3003" y="2047"/>
                    <a:pt x="3050" y="1710"/>
                    <a:pt x="3067" y="1389"/>
                  </a:cubicBezTo>
                  <a:cubicBezTo>
                    <a:pt x="3067" y="908"/>
                    <a:pt x="2794" y="458"/>
                    <a:pt x="2425" y="201"/>
                  </a:cubicBezTo>
                  <a:cubicBezTo>
                    <a:pt x="2238" y="68"/>
                    <a:pt x="2006" y="1"/>
                    <a:pt x="1776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571625" y="20257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581625" y="2026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578825" y="2025325"/>
              <a:ext cx="2450" cy="825"/>
            </a:xfrm>
            <a:custGeom>
              <a:avLst/>
              <a:gdLst/>
              <a:ahLst/>
              <a:cxnLst/>
              <a:rect l="l" t="t" r="r" b="b"/>
              <a:pathLst>
                <a:path w="98" h="33" extrusionOk="0">
                  <a:moveTo>
                    <a:pt x="1" y="0"/>
                  </a:moveTo>
                  <a:cubicBezTo>
                    <a:pt x="16" y="15"/>
                    <a:pt x="16" y="15"/>
                    <a:pt x="33" y="15"/>
                  </a:cubicBezTo>
                  <a:cubicBezTo>
                    <a:pt x="16" y="0"/>
                    <a:pt x="16" y="0"/>
                    <a:pt x="1" y="0"/>
                  </a:cubicBezTo>
                  <a:close/>
                  <a:moveTo>
                    <a:pt x="33" y="15"/>
                  </a:moveTo>
                  <a:cubicBezTo>
                    <a:pt x="46" y="15"/>
                    <a:pt x="60" y="15"/>
                    <a:pt x="84" y="26"/>
                  </a:cubicBezTo>
                  <a:lnTo>
                    <a:pt x="84" y="26"/>
                  </a:lnTo>
                  <a:cubicBezTo>
                    <a:pt x="81" y="21"/>
                    <a:pt x="81" y="15"/>
                    <a:pt x="81" y="15"/>
                  </a:cubicBezTo>
                  <a:close/>
                  <a:moveTo>
                    <a:pt x="84" y="26"/>
                  </a:moveTo>
                  <a:cubicBezTo>
                    <a:pt x="86" y="29"/>
                    <a:pt x="90" y="32"/>
                    <a:pt x="97" y="32"/>
                  </a:cubicBezTo>
                  <a:cubicBezTo>
                    <a:pt x="92" y="30"/>
                    <a:pt x="88" y="28"/>
                    <a:pt x="84" y="26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2183175" y="1563525"/>
              <a:ext cx="50950" cy="49650"/>
            </a:xfrm>
            <a:custGeom>
              <a:avLst/>
              <a:gdLst/>
              <a:ahLst/>
              <a:cxnLst/>
              <a:rect l="l" t="t" r="r" b="b"/>
              <a:pathLst>
                <a:path w="2038" h="1986" extrusionOk="0">
                  <a:moveTo>
                    <a:pt x="1220" y="0"/>
                  </a:moveTo>
                  <a:cubicBezTo>
                    <a:pt x="1174" y="0"/>
                    <a:pt x="1125" y="4"/>
                    <a:pt x="1075" y="13"/>
                  </a:cubicBezTo>
                  <a:cubicBezTo>
                    <a:pt x="1044" y="9"/>
                    <a:pt x="1013" y="7"/>
                    <a:pt x="981" y="7"/>
                  </a:cubicBezTo>
                  <a:cubicBezTo>
                    <a:pt x="738" y="7"/>
                    <a:pt x="490" y="114"/>
                    <a:pt x="305" y="285"/>
                  </a:cubicBezTo>
                  <a:cubicBezTo>
                    <a:pt x="112" y="478"/>
                    <a:pt x="1" y="767"/>
                    <a:pt x="16" y="1040"/>
                  </a:cubicBezTo>
                  <a:cubicBezTo>
                    <a:pt x="33" y="1329"/>
                    <a:pt x="177" y="1618"/>
                    <a:pt x="418" y="1794"/>
                  </a:cubicBezTo>
                  <a:cubicBezTo>
                    <a:pt x="587" y="1921"/>
                    <a:pt x="800" y="1985"/>
                    <a:pt x="1013" y="1985"/>
                  </a:cubicBezTo>
                  <a:cubicBezTo>
                    <a:pt x="1205" y="1985"/>
                    <a:pt x="1397" y="1933"/>
                    <a:pt x="1557" y="1826"/>
                  </a:cubicBezTo>
                  <a:cubicBezTo>
                    <a:pt x="1910" y="1618"/>
                    <a:pt x="2006" y="1297"/>
                    <a:pt x="2023" y="880"/>
                  </a:cubicBezTo>
                  <a:cubicBezTo>
                    <a:pt x="2037" y="597"/>
                    <a:pt x="1779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990925" y="1110850"/>
              <a:ext cx="50975" cy="49650"/>
            </a:xfrm>
            <a:custGeom>
              <a:avLst/>
              <a:gdLst/>
              <a:ahLst/>
              <a:cxnLst/>
              <a:rect l="l" t="t" r="r" b="b"/>
              <a:pathLst>
                <a:path w="2039" h="1986" extrusionOk="0">
                  <a:moveTo>
                    <a:pt x="1221" y="1"/>
                  </a:moveTo>
                  <a:cubicBezTo>
                    <a:pt x="1175" y="1"/>
                    <a:pt x="1127" y="5"/>
                    <a:pt x="1077" y="14"/>
                  </a:cubicBezTo>
                  <a:cubicBezTo>
                    <a:pt x="1046" y="10"/>
                    <a:pt x="1014" y="8"/>
                    <a:pt x="982" y="8"/>
                  </a:cubicBezTo>
                  <a:cubicBezTo>
                    <a:pt x="738" y="8"/>
                    <a:pt x="492" y="115"/>
                    <a:pt x="322" y="286"/>
                  </a:cubicBezTo>
                  <a:cubicBezTo>
                    <a:pt x="114" y="478"/>
                    <a:pt x="1" y="767"/>
                    <a:pt x="17" y="1041"/>
                  </a:cubicBezTo>
                  <a:cubicBezTo>
                    <a:pt x="33" y="1330"/>
                    <a:pt x="178" y="1619"/>
                    <a:pt x="418" y="1795"/>
                  </a:cubicBezTo>
                  <a:cubicBezTo>
                    <a:pt x="596" y="1922"/>
                    <a:pt x="808" y="1986"/>
                    <a:pt x="1021" y="1986"/>
                  </a:cubicBezTo>
                  <a:cubicBezTo>
                    <a:pt x="1213" y="1986"/>
                    <a:pt x="1406" y="1933"/>
                    <a:pt x="1574" y="1827"/>
                  </a:cubicBezTo>
                  <a:cubicBezTo>
                    <a:pt x="1912" y="1619"/>
                    <a:pt x="2023" y="1281"/>
                    <a:pt x="2023" y="880"/>
                  </a:cubicBezTo>
                  <a:cubicBezTo>
                    <a:pt x="2039" y="598"/>
                    <a:pt x="1779" y="1"/>
                    <a:pt x="1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201200" y="2260075"/>
              <a:ext cx="162575" cy="145300"/>
            </a:xfrm>
            <a:custGeom>
              <a:avLst/>
              <a:gdLst/>
              <a:ahLst/>
              <a:cxnLst/>
              <a:rect l="l" t="t" r="r" b="b"/>
              <a:pathLst>
                <a:path w="6503" h="5812" extrusionOk="0">
                  <a:moveTo>
                    <a:pt x="3581" y="1"/>
                  </a:moveTo>
                  <a:cubicBezTo>
                    <a:pt x="3124" y="1"/>
                    <a:pt x="2579" y="78"/>
                    <a:pt x="1927" y="256"/>
                  </a:cubicBezTo>
                  <a:cubicBezTo>
                    <a:pt x="788" y="626"/>
                    <a:pt x="1" y="1814"/>
                    <a:pt x="50" y="3002"/>
                  </a:cubicBezTo>
                  <a:cubicBezTo>
                    <a:pt x="114" y="4190"/>
                    <a:pt x="981" y="5297"/>
                    <a:pt x="2104" y="5666"/>
                  </a:cubicBezTo>
                  <a:cubicBezTo>
                    <a:pt x="2402" y="5764"/>
                    <a:pt x="2715" y="5811"/>
                    <a:pt x="3030" y="5811"/>
                  </a:cubicBezTo>
                  <a:cubicBezTo>
                    <a:pt x="3899" y="5811"/>
                    <a:pt x="4777" y="5452"/>
                    <a:pt x="5379" y="4815"/>
                  </a:cubicBezTo>
                  <a:cubicBezTo>
                    <a:pt x="6149" y="4029"/>
                    <a:pt x="6502" y="2906"/>
                    <a:pt x="6100" y="1878"/>
                  </a:cubicBezTo>
                  <a:cubicBezTo>
                    <a:pt x="5784" y="1079"/>
                    <a:pt x="5297" y="1"/>
                    <a:pt x="3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1726900" y="2211225"/>
              <a:ext cx="483975" cy="280575"/>
            </a:xfrm>
            <a:custGeom>
              <a:avLst/>
              <a:gdLst/>
              <a:ahLst/>
              <a:cxnLst/>
              <a:rect l="l" t="t" r="r" b="b"/>
              <a:pathLst>
                <a:path w="19359" h="11223" extrusionOk="0">
                  <a:moveTo>
                    <a:pt x="2546" y="506"/>
                  </a:moveTo>
                  <a:cubicBezTo>
                    <a:pt x="2591" y="506"/>
                    <a:pt x="2637" y="507"/>
                    <a:pt x="2682" y="509"/>
                  </a:cubicBezTo>
                  <a:cubicBezTo>
                    <a:pt x="3435" y="573"/>
                    <a:pt x="4094" y="958"/>
                    <a:pt x="4655" y="1440"/>
                  </a:cubicBezTo>
                  <a:cubicBezTo>
                    <a:pt x="5875" y="2531"/>
                    <a:pt x="6662" y="4057"/>
                    <a:pt x="8075" y="4924"/>
                  </a:cubicBezTo>
                  <a:cubicBezTo>
                    <a:pt x="8929" y="5447"/>
                    <a:pt x="9872" y="5555"/>
                    <a:pt x="10832" y="5555"/>
                  </a:cubicBezTo>
                  <a:cubicBezTo>
                    <a:pt x="11511" y="5555"/>
                    <a:pt x="12198" y="5501"/>
                    <a:pt x="12868" y="5501"/>
                  </a:cubicBezTo>
                  <a:cubicBezTo>
                    <a:pt x="12908" y="5501"/>
                    <a:pt x="12947" y="5501"/>
                    <a:pt x="12987" y="5502"/>
                  </a:cubicBezTo>
                  <a:cubicBezTo>
                    <a:pt x="14239" y="5517"/>
                    <a:pt x="15619" y="5630"/>
                    <a:pt x="16758" y="6176"/>
                  </a:cubicBezTo>
                  <a:cubicBezTo>
                    <a:pt x="16860" y="6223"/>
                    <a:pt x="16959" y="6276"/>
                    <a:pt x="17056" y="6337"/>
                  </a:cubicBezTo>
                  <a:lnTo>
                    <a:pt x="17056" y="6337"/>
                  </a:lnTo>
                  <a:cubicBezTo>
                    <a:pt x="17071" y="6354"/>
                    <a:pt x="17089" y="6370"/>
                    <a:pt x="17111" y="6384"/>
                  </a:cubicBezTo>
                  <a:cubicBezTo>
                    <a:pt x="17689" y="6801"/>
                    <a:pt x="18284" y="7331"/>
                    <a:pt x="18524" y="8021"/>
                  </a:cubicBezTo>
                  <a:cubicBezTo>
                    <a:pt x="18684" y="8455"/>
                    <a:pt x="18669" y="8920"/>
                    <a:pt x="18556" y="9354"/>
                  </a:cubicBezTo>
                  <a:cubicBezTo>
                    <a:pt x="18395" y="9947"/>
                    <a:pt x="18059" y="10413"/>
                    <a:pt x="17481" y="10621"/>
                  </a:cubicBezTo>
                  <a:cubicBezTo>
                    <a:pt x="17294" y="10687"/>
                    <a:pt x="17101" y="10720"/>
                    <a:pt x="16912" y="10720"/>
                  </a:cubicBezTo>
                  <a:cubicBezTo>
                    <a:pt x="16777" y="10720"/>
                    <a:pt x="16645" y="10703"/>
                    <a:pt x="16518" y="10670"/>
                  </a:cubicBezTo>
                  <a:cubicBezTo>
                    <a:pt x="16148" y="10557"/>
                    <a:pt x="15827" y="10300"/>
                    <a:pt x="15523" y="10076"/>
                  </a:cubicBezTo>
                  <a:cubicBezTo>
                    <a:pt x="14974" y="9697"/>
                    <a:pt x="14403" y="9499"/>
                    <a:pt x="13768" y="9499"/>
                  </a:cubicBezTo>
                  <a:cubicBezTo>
                    <a:pt x="13623" y="9499"/>
                    <a:pt x="13475" y="9509"/>
                    <a:pt x="13323" y="9530"/>
                  </a:cubicBezTo>
                  <a:cubicBezTo>
                    <a:pt x="12488" y="9643"/>
                    <a:pt x="11718" y="9996"/>
                    <a:pt x="10900" y="10204"/>
                  </a:cubicBezTo>
                  <a:cubicBezTo>
                    <a:pt x="10458" y="10328"/>
                    <a:pt x="10011" y="10385"/>
                    <a:pt x="9566" y="10385"/>
                  </a:cubicBezTo>
                  <a:cubicBezTo>
                    <a:pt x="8332" y="10385"/>
                    <a:pt x="7114" y="9946"/>
                    <a:pt x="6052" y="9273"/>
                  </a:cubicBezTo>
                  <a:cubicBezTo>
                    <a:pt x="4576" y="8342"/>
                    <a:pt x="3420" y="6994"/>
                    <a:pt x="2328" y="5645"/>
                  </a:cubicBezTo>
                  <a:cubicBezTo>
                    <a:pt x="1766" y="4988"/>
                    <a:pt x="1173" y="4297"/>
                    <a:pt x="820" y="3495"/>
                  </a:cubicBezTo>
                  <a:cubicBezTo>
                    <a:pt x="531" y="2805"/>
                    <a:pt x="450" y="1954"/>
                    <a:pt x="867" y="1296"/>
                  </a:cubicBezTo>
                  <a:cubicBezTo>
                    <a:pt x="1227" y="726"/>
                    <a:pt x="1896" y="506"/>
                    <a:pt x="2546" y="506"/>
                  </a:cubicBezTo>
                  <a:close/>
                  <a:moveTo>
                    <a:pt x="2489" y="1"/>
                  </a:moveTo>
                  <a:cubicBezTo>
                    <a:pt x="1892" y="1"/>
                    <a:pt x="1294" y="180"/>
                    <a:pt x="835" y="573"/>
                  </a:cubicBezTo>
                  <a:cubicBezTo>
                    <a:pt x="225" y="1087"/>
                    <a:pt x="0" y="1938"/>
                    <a:pt x="97" y="2709"/>
                  </a:cubicBezTo>
                  <a:cubicBezTo>
                    <a:pt x="193" y="3591"/>
                    <a:pt x="659" y="4346"/>
                    <a:pt x="1188" y="5035"/>
                  </a:cubicBezTo>
                  <a:cubicBezTo>
                    <a:pt x="2312" y="6512"/>
                    <a:pt x="3532" y="8006"/>
                    <a:pt x="4993" y="9145"/>
                  </a:cubicBezTo>
                  <a:cubicBezTo>
                    <a:pt x="6282" y="10156"/>
                    <a:pt x="7878" y="10899"/>
                    <a:pt x="9538" y="10899"/>
                  </a:cubicBezTo>
                  <a:cubicBezTo>
                    <a:pt x="9697" y="10899"/>
                    <a:pt x="9857" y="10892"/>
                    <a:pt x="10016" y="10878"/>
                  </a:cubicBezTo>
                  <a:cubicBezTo>
                    <a:pt x="10932" y="10799"/>
                    <a:pt x="11767" y="10445"/>
                    <a:pt x="12649" y="10189"/>
                  </a:cubicBezTo>
                  <a:cubicBezTo>
                    <a:pt x="13050" y="10084"/>
                    <a:pt x="13450" y="9994"/>
                    <a:pt x="13863" y="9994"/>
                  </a:cubicBezTo>
                  <a:cubicBezTo>
                    <a:pt x="13897" y="9994"/>
                    <a:pt x="13931" y="9995"/>
                    <a:pt x="13965" y="9996"/>
                  </a:cubicBezTo>
                  <a:cubicBezTo>
                    <a:pt x="14415" y="10011"/>
                    <a:pt x="14800" y="10204"/>
                    <a:pt x="15170" y="10445"/>
                  </a:cubicBezTo>
                  <a:cubicBezTo>
                    <a:pt x="15747" y="10840"/>
                    <a:pt x="16276" y="11222"/>
                    <a:pt x="16962" y="11222"/>
                  </a:cubicBezTo>
                  <a:cubicBezTo>
                    <a:pt x="17057" y="11222"/>
                    <a:pt x="17155" y="11215"/>
                    <a:pt x="17256" y="11199"/>
                  </a:cubicBezTo>
                  <a:cubicBezTo>
                    <a:pt x="17946" y="11088"/>
                    <a:pt x="18588" y="10638"/>
                    <a:pt x="18877" y="9996"/>
                  </a:cubicBezTo>
                  <a:cubicBezTo>
                    <a:pt x="19359" y="8905"/>
                    <a:pt x="19166" y="7732"/>
                    <a:pt x="18380" y="6833"/>
                  </a:cubicBezTo>
                  <a:cubicBezTo>
                    <a:pt x="18205" y="6629"/>
                    <a:pt x="18000" y="6443"/>
                    <a:pt x="17784" y="6270"/>
                  </a:cubicBezTo>
                  <a:lnTo>
                    <a:pt x="17784" y="6270"/>
                  </a:lnTo>
                  <a:cubicBezTo>
                    <a:pt x="17319" y="5822"/>
                    <a:pt x="16693" y="5566"/>
                    <a:pt x="16084" y="5389"/>
                  </a:cubicBezTo>
                  <a:cubicBezTo>
                    <a:pt x="15378" y="5196"/>
                    <a:pt x="14656" y="5100"/>
                    <a:pt x="13933" y="5035"/>
                  </a:cubicBezTo>
                  <a:cubicBezTo>
                    <a:pt x="13519" y="5009"/>
                    <a:pt x="13115" y="4998"/>
                    <a:pt x="12710" y="4998"/>
                  </a:cubicBezTo>
                  <a:cubicBezTo>
                    <a:pt x="12376" y="4998"/>
                    <a:pt x="12043" y="5006"/>
                    <a:pt x="11703" y="5020"/>
                  </a:cubicBezTo>
                  <a:cubicBezTo>
                    <a:pt x="11374" y="5037"/>
                    <a:pt x="11040" y="5053"/>
                    <a:pt x="10706" y="5053"/>
                  </a:cubicBezTo>
                  <a:cubicBezTo>
                    <a:pt x="10077" y="5053"/>
                    <a:pt x="9448" y="4994"/>
                    <a:pt x="8861" y="4763"/>
                  </a:cubicBezTo>
                  <a:cubicBezTo>
                    <a:pt x="7159" y="4089"/>
                    <a:pt x="6325" y="2243"/>
                    <a:pt x="5008" y="1087"/>
                  </a:cubicBezTo>
                  <a:cubicBezTo>
                    <a:pt x="4415" y="541"/>
                    <a:pt x="3692" y="140"/>
                    <a:pt x="2890" y="27"/>
                  </a:cubicBezTo>
                  <a:cubicBezTo>
                    <a:pt x="2757" y="10"/>
                    <a:pt x="2623" y="1"/>
                    <a:pt x="2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291100" y="1215100"/>
              <a:ext cx="32550" cy="25325"/>
            </a:xfrm>
            <a:custGeom>
              <a:avLst/>
              <a:gdLst/>
              <a:ahLst/>
              <a:cxnLst/>
              <a:rect l="l" t="t" r="r" b="b"/>
              <a:pathLst>
                <a:path w="1302" h="1013" extrusionOk="0">
                  <a:moveTo>
                    <a:pt x="659" y="0"/>
                  </a:moveTo>
                  <a:cubicBezTo>
                    <a:pt x="0" y="0"/>
                    <a:pt x="0" y="1012"/>
                    <a:pt x="659" y="1012"/>
                  </a:cubicBezTo>
                  <a:cubicBezTo>
                    <a:pt x="1301" y="1012"/>
                    <a:pt x="1301" y="0"/>
                    <a:pt x="659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633775" y="1576250"/>
              <a:ext cx="32950" cy="25325"/>
            </a:xfrm>
            <a:custGeom>
              <a:avLst/>
              <a:gdLst/>
              <a:ahLst/>
              <a:cxnLst/>
              <a:rect l="l" t="t" r="r" b="b"/>
              <a:pathLst>
                <a:path w="1318" h="1013" extrusionOk="0">
                  <a:moveTo>
                    <a:pt x="660" y="1"/>
                  </a:moveTo>
                  <a:cubicBezTo>
                    <a:pt x="1" y="1"/>
                    <a:pt x="1" y="1013"/>
                    <a:pt x="660" y="1013"/>
                  </a:cubicBezTo>
                  <a:cubicBezTo>
                    <a:pt x="1317" y="1013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784675" y="2081075"/>
              <a:ext cx="32925" cy="25325"/>
            </a:xfrm>
            <a:custGeom>
              <a:avLst/>
              <a:gdLst/>
              <a:ahLst/>
              <a:cxnLst/>
              <a:rect l="l" t="t" r="r" b="b"/>
              <a:pathLst>
                <a:path w="1317" h="1013" extrusionOk="0">
                  <a:moveTo>
                    <a:pt x="660" y="1"/>
                  </a:moveTo>
                  <a:cubicBezTo>
                    <a:pt x="17" y="1"/>
                    <a:pt x="1" y="1012"/>
                    <a:pt x="660" y="1012"/>
                  </a:cubicBezTo>
                  <a:cubicBezTo>
                    <a:pt x="1317" y="1012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1635400" y="2205100"/>
              <a:ext cx="32550" cy="25275"/>
            </a:xfrm>
            <a:custGeom>
              <a:avLst/>
              <a:gdLst/>
              <a:ahLst/>
              <a:cxnLst/>
              <a:rect l="l" t="t" r="r" b="b"/>
              <a:pathLst>
                <a:path w="1302" h="1011" extrusionOk="0">
                  <a:moveTo>
                    <a:pt x="659" y="0"/>
                  </a:moveTo>
                  <a:cubicBezTo>
                    <a:pt x="1" y="0"/>
                    <a:pt x="1" y="1011"/>
                    <a:pt x="659" y="1011"/>
                  </a:cubicBezTo>
                  <a:cubicBezTo>
                    <a:pt x="1301" y="1011"/>
                    <a:pt x="1301" y="0"/>
                    <a:pt x="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1191575" y="2480375"/>
              <a:ext cx="32925" cy="25300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659" y="1"/>
                  </a:moveTo>
                  <a:cubicBezTo>
                    <a:pt x="1" y="1"/>
                    <a:pt x="1" y="1011"/>
                    <a:pt x="659" y="1011"/>
                  </a:cubicBezTo>
                  <a:cubicBezTo>
                    <a:pt x="1317" y="1011"/>
                    <a:pt x="1317" y="1"/>
                    <a:pt x="659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571975" y="2857175"/>
              <a:ext cx="32950" cy="25700"/>
            </a:xfrm>
            <a:custGeom>
              <a:avLst/>
              <a:gdLst/>
              <a:ahLst/>
              <a:cxnLst/>
              <a:rect l="l" t="t" r="r" b="b"/>
              <a:pathLst>
                <a:path w="1318" h="1028" extrusionOk="0">
                  <a:moveTo>
                    <a:pt x="660" y="0"/>
                  </a:moveTo>
                  <a:cubicBezTo>
                    <a:pt x="1" y="0"/>
                    <a:pt x="1" y="1028"/>
                    <a:pt x="660" y="1028"/>
                  </a:cubicBezTo>
                  <a:cubicBezTo>
                    <a:pt x="1317" y="1028"/>
                    <a:pt x="1317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1423125" y="2901300"/>
              <a:ext cx="32950" cy="25325"/>
            </a:xfrm>
            <a:custGeom>
              <a:avLst/>
              <a:gdLst/>
              <a:ahLst/>
              <a:cxnLst/>
              <a:rect l="l" t="t" r="r" b="b"/>
              <a:pathLst>
                <a:path w="1318" h="1013" extrusionOk="0">
                  <a:moveTo>
                    <a:pt x="658" y="1"/>
                  </a:moveTo>
                  <a:cubicBezTo>
                    <a:pt x="1" y="1"/>
                    <a:pt x="1" y="1013"/>
                    <a:pt x="658" y="1013"/>
                  </a:cubicBezTo>
                  <a:cubicBezTo>
                    <a:pt x="1317" y="1013"/>
                    <a:pt x="1317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1542300" y="764850"/>
              <a:ext cx="32550" cy="25325"/>
            </a:xfrm>
            <a:custGeom>
              <a:avLst/>
              <a:gdLst/>
              <a:ahLst/>
              <a:cxnLst/>
              <a:rect l="l" t="t" r="r" b="b"/>
              <a:pathLst>
                <a:path w="1302" h="1013" extrusionOk="0">
                  <a:moveTo>
                    <a:pt x="659" y="0"/>
                  </a:moveTo>
                  <a:cubicBezTo>
                    <a:pt x="1" y="0"/>
                    <a:pt x="1" y="1012"/>
                    <a:pt x="659" y="1012"/>
                  </a:cubicBezTo>
                  <a:cubicBezTo>
                    <a:pt x="1301" y="1012"/>
                    <a:pt x="1301" y="0"/>
                    <a:pt x="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1058350" y="2128050"/>
              <a:ext cx="32925" cy="25275"/>
            </a:xfrm>
            <a:custGeom>
              <a:avLst/>
              <a:gdLst/>
              <a:ahLst/>
              <a:cxnLst/>
              <a:rect l="l" t="t" r="r" b="b"/>
              <a:pathLst>
                <a:path w="1317" h="1011" extrusionOk="0">
                  <a:moveTo>
                    <a:pt x="659" y="0"/>
                  </a:moveTo>
                  <a:cubicBezTo>
                    <a:pt x="0" y="0"/>
                    <a:pt x="0" y="1011"/>
                    <a:pt x="659" y="1011"/>
                  </a:cubicBezTo>
                  <a:cubicBezTo>
                    <a:pt x="1317" y="1011"/>
                    <a:pt x="1317" y="0"/>
                    <a:pt x="659" y="0"/>
                  </a:cubicBezTo>
                  <a:close/>
                </a:path>
              </a:pathLst>
            </a:custGeom>
            <a:solidFill>
              <a:srgbClr val="29415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778675" y="2799800"/>
              <a:ext cx="32925" cy="25300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658" y="1"/>
                  </a:moveTo>
                  <a:cubicBezTo>
                    <a:pt x="0" y="1"/>
                    <a:pt x="0" y="1011"/>
                    <a:pt x="658" y="1011"/>
                  </a:cubicBezTo>
                  <a:cubicBezTo>
                    <a:pt x="1316" y="1011"/>
                    <a:pt x="1316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1508600" y="2816250"/>
              <a:ext cx="32550" cy="25300"/>
            </a:xfrm>
            <a:custGeom>
              <a:avLst/>
              <a:gdLst/>
              <a:ahLst/>
              <a:cxnLst/>
              <a:rect l="l" t="t" r="r" b="b"/>
              <a:pathLst>
                <a:path w="1302" h="1012" extrusionOk="0">
                  <a:moveTo>
                    <a:pt x="642" y="0"/>
                  </a:moveTo>
                  <a:cubicBezTo>
                    <a:pt x="0" y="0"/>
                    <a:pt x="0" y="1012"/>
                    <a:pt x="642" y="1012"/>
                  </a:cubicBezTo>
                  <a:cubicBezTo>
                    <a:pt x="1301" y="1012"/>
                    <a:pt x="1301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1181150" y="1579075"/>
              <a:ext cx="32550" cy="25300"/>
            </a:xfrm>
            <a:custGeom>
              <a:avLst/>
              <a:gdLst/>
              <a:ahLst/>
              <a:cxnLst/>
              <a:rect l="l" t="t" r="r" b="b"/>
              <a:pathLst>
                <a:path w="1302" h="1012" extrusionOk="0">
                  <a:moveTo>
                    <a:pt x="642" y="1"/>
                  </a:moveTo>
                  <a:cubicBezTo>
                    <a:pt x="0" y="1"/>
                    <a:pt x="0" y="1011"/>
                    <a:pt x="642" y="1011"/>
                  </a:cubicBezTo>
                  <a:cubicBezTo>
                    <a:pt x="1301" y="1011"/>
                    <a:pt x="1301" y="1"/>
                    <a:pt x="642" y="1"/>
                  </a:cubicBezTo>
                  <a:close/>
                </a:path>
              </a:pathLst>
            </a:custGeom>
            <a:solidFill>
              <a:srgbClr val="29415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642600" y="2164150"/>
              <a:ext cx="32950" cy="25300"/>
            </a:xfrm>
            <a:custGeom>
              <a:avLst/>
              <a:gdLst/>
              <a:ahLst/>
              <a:cxnLst/>
              <a:rect l="l" t="t" r="r" b="b"/>
              <a:pathLst>
                <a:path w="1318" h="1012" extrusionOk="0">
                  <a:moveTo>
                    <a:pt x="660" y="1"/>
                  </a:moveTo>
                  <a:cubicBezTo>
                    <a:pt x="18" y="1"/>
                    <a:pt x="1" y="1012"/>
                    <a:pt x="660" y="1012"/>
                  </a:cubicBezTo>
                  <a:cubicBezTo>
                    <a:pt x="1317" y="1012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495750" y="1201450"/>
              <a:ext cx="32525" cy="25325"/>
            </a:xfrm>
            <a:custGeom>
              <a:avLst/>
              <a:gdLst/>
              <a:ahLst/>
              <a:cxnLst/>
              <a:rect l="l" t="t" r="r" b="b"/>
              <a:pathLst>
                <a:path w="1301" h="1013" extrusionOk="0">
                  <a:moveTo>
                    <a:pt x="659" y="1"/>
                  </a:moveTo>
                  <a:cubicBezTo>
                    <a:pt x="0" y="1"/>
                    <a:pt x="0" y="1012"/>
                    <a:pt x="659" y="1012"/>
                  </a:cubicBezTo>
                  <a:cubicBezTo>
                    <a:pt x="1301" y="1012"/>
                    <a:pt x="1301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1433575" y="743975"/>
              <a:ext cx="32500" cy="25325"/>
            </a:xfrm>
            <a:custGeom>
              <a:avLst/>
              <a:gdLst/>
              <a:ahLst/>
              <a:cxnLst/>
              <a:rect l="l" t="t" r="r" b="b"/>
              <a:pathLst>
                <a:path w="1300" h="1013" extrusionOk="0">
                  <a:moveTo>
                    <a:pt x="658" y="1"/>
                  </a:moveTo>
                  <a:cubicBezTo>
                    <a:pt x="0" y="1"/>
                    <a:pt x="0" y="1013"/>
                    <a:pt x="658" y="1013"/>
                  </a:cubicBezTo>
                  <a:cubicBezTo>
                    <a:pt x="1300" y="1013"/>
                    <a:pt x="1300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1495375" y="1373625"/>
              <a:ext cx="30900" cy="33625"/>
            </a:xfrm>
            <a:custGeom>
              <a:avLst/>
              <a:gdLst/>
              <a:ahLst/>
              <a:cxnLst/>
              <a:rect l="l" t="t" r="r" b="b"/>
              <a:pathLst>
                <a:path w="1236" h="1345" extrusionOk="0">
                  <a:moveTo>
                    <a:pt x="450" y="0"/>
                  </a:moveTo>
                  <a:cubicBezTo>
                    <a:pt x="369" y="16"/>
                    <a:pt x="305" y="32"/>
                    <a:pt x="257" y="65"/>
                  </a:cubicBezTo>
                  <a:cubicBezTo>
                    <a:pt x="225" y="97"/>
                    <a:pt x="193" y="129"/>
                    <a:pt x="144" y="144"/>
                  </a:cubicBezTo>
                  <a:cubicBezTo>
                    <a:pt x="97" y="208"/>
                    <a:pt x="48" y="289"/>
                    <a:pt x="16" y="369"/>
                  </a:cubicBezTo>
                  <a:cubicBezTo>
                    <a:pt x="16" y="418"/>
                    <a:pt x="16" y="465"/>
                    <a:pt x="0" y="497"/>
                  </a:cubicBezTo>
                  <a:cubicBezTo>
                    <a:pt x="0" y="594"/>
                    <a:pt x="32" y="674"/>
                    <a:pt x="64" y="754"/>
                  </a:cubicBezTo>
                  <a:cubicBezTo>
                    <a:pt x="144" y="867"/>
                    <a:pt x="225" y="979"/>
                    <a:pt x="289" y="1092"/>
                  </a:cubicBezTo>
                  <a:cubicBezTo>
                    <a:pt x="321" y="1156"/>
                    <a:pt x="369" y="1204"/>
                    <a:pt x="418" y="1236"/>
                  </a:cubicBezTo>
                  <a:cubicBezTo>
                    <a:pt x="465" y="1284"/>
                    <a:pt x="529" y="1317"/>
                    <a:pt x="593" y="1332"/>
                  </a:cubicBezTo>
                  <a:cubicBezTo>
                    <a:pt x="626" y="1340"/>
                    <a:pt x="662" y="1344"/>
                    <a:pt x="698" y="1344"/>
                  </a:cubicBezTo>
                  <a:cubicBezTo>
                    <a:pt x="734" y="1344"/>
                    <a:pt x="771" y="1340"/>
                    <a:pt x="803" y="1332"/>
                  </a:cubicBezTo>
                  <a:cubicBezTo>
                    <a:pt x="867" y="1332"/>
                    <a:pt x="931" y="1317"/>
                    <a:pt x="979" y="1268"/>
                  </a:cubicBezTo>
                  <a:cubicBezTo>
                    <a:pt x="1028" y="1252"/>
                    <a:pt x="1060" y="1220"/>
                    <a:pt x="1092" y="1204"/>
                  </a:cubicBezTo>
                  <a:cubicBezTo>
                    <a:pt x="1156" y="1139"/>
                    <a:pt x="1203" y="1060"/>
                    <a:pt x="1220" y="979"/>
                  </a:cubicBezTo>
                  <a:cubicBezTo>
                    <a:pt x="1220" y="931"/>
                    <a:pt x="1236" y="883"/>
                    <a:pt x="1236" y="835"/>
                  </a:cubicBezTo>
                  <a:cubicBezTo>
                    <a:pt x="1236" y="754"/>
                    <a:pt x="1220" y="658"/>
                    <a:pt x="1171" y="578"/>
                  </a:cubicBezTo>
                  <a:cubicBezTo>
                    <a:pt x="1092" y="465"/>
                    <a:pt x="1028" y="353"/>
                    <a:pt x="947" y="257"/>
                  </a:cubicBezTo>
                  <a:cubicBezTo>
                    <a:pt x="915" y="193"/>
                    <a:pt x="867" y="144"/>
                    <a:pt x="818" y="112"/>
                  </a:cubicBezTo>
                  <a:cubicBezTo>
                    <a:pt x="771" y="65"/>
                    <a:pt x="706" y="32"/>
                    <a:pt x="642" y="16"/>
                  </a:cubicBezTo>
                  <a:cubicBezTo>
                    <a:pt x="578" y="0"/>
                    <a:pt x="514" y="0"/>
                    <a:pt x="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2285100" y="1734375"/>
              <a:ext cx="32925" cy="25300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658" y="0"/>
                  </a:moveTo>
                  <a:cubicBezTo>
                    <a:pt x="1" y="0"/>
                    <a:pt x="1" y="1012"/>
                    <a:pt x="658" y="1012"/>
                  </a:cubicBezTo>
                  <a:cubicBezTo>
                    <a:pt x="1317" y="1012"/>
                    <a:pt x="1317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1281075" y="1872825"/>
              <a:ext cx="32525" cy="25700"/>
            </a:xfrm>
            <a:custGeom>
              <a:avLst/>
              <a:gdLst/>
              <a:ahLst/>
              <a:cxnLst/>
              <a:rect l="l" t="t" r="r" b="b"/>
              <a:pathLst>
                <a:path w="1301" h="1028" extrusionOk="0">
                  <a:moveTo>
                    <a:pt x="643" y="0"/>
                  </a:moveTo>
                  <a:cubicBezTo>
                    <a:pt x="1" y="0"/>
                    <a:pt x="1" y="1028"/>
                    <a:pt x="643" y="1028"/>
                  </a:cubicBezTo>
                  <a:cubicBezTo>
                    <a:pt x="1300" y="1028"/>
                    <a:pt x="1300" y="0"/>
                    <a:pt x="643" y="0"/>
                  </a:cubicBezTo>
                  <a:close/>
                </a:path>
              </a:pathLst>
            </a:custGeom>
            <a:solidFill>
              <a:srgbClr val="29415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1262625" y="2073050"/>
              <a:ext cx="24900" cy="18900"/>
            </a:xfrm>
            <a:custGeom>
              <a:avLst/>
              <a:gdLst/>
              <a:ahLst/>
              <a:cxnLst/>
              <a:rect l="l" t="t" r="r" b="b"/>
              <a:pathLst>
                <a:path w="996" h="756" extrusionOk="0">
                  <a:moveTo>
                    <a:pt x="497" y="1"/>
                  </a:moveTo>
                  <a:cubicBezTo>
                    <a:pt x="16" y="1"/>
                    <a:pt x="0" y="756"/>
                    <a:pt x="497" y="756"/>
                  </a:cubicBezTo>
                  <a:cubicBezTo>
                    <a:pt x="979" y="756"/>
                    <a:pt x="995" y="1"/>
                    <a:pt x="497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460850" y="1778925"/>
              <a:ext cx="24475" cy="19275"/>
            </a:xfrm>
            <a:custGeom>
              <a:avLst/>
              <a:gdLst/>
              <a:ahLst/>
              <a:cxnLst/>
              <a:rect l="l" t="t" r="r" b="b"/>
              <a:pathLst>
                <a:path w="979" h="771" extrusionOk="0">
                  <a:moveTo>
                    <a:pt x="497" y="0"/>
                  </a:moveTo>
                  <a:cubicBezTo>
                    <a:pt x="0" y="0"/>
                    <a:pt x="0" y="771"/>
                    <a:pt x="497" y="771"/>
                  </a:cubicBezTo>
                  <a:cubicBezTo>
                    <a:pt x="979" y="771"/>
                    <a:pt x="979" y="0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753775" y="1008025"/>
              <a:ext cx="16075" cy="12875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322" y="1"/>
                  </a:moveTo>
                  <a:cubicBezTo>
                    <a:pt x="1" y="1"/>
                    <a:pt x="1" y="514"/>
                    <a:pt x="322" y="514"/>
                  </a:cubicBezTo>
                  <a:cubicBezTo>
                    <a:pt x="643" y="514"/>
                    <a:pt x="643" y="1"/>
                    <a:pt x="322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1450000" y="1260450"/>
              <a:ext cx="16500" cy="12875"/>
            </a:xfrm>
            <a:custGeom>
              <a:avLst/>
              <a:gdLst/>
              <a:ahLst/>
              <a:cxnLst/>
              <a:rect l="l" t="t" r="r" b="b"/>
              <a:pathLst>
                <a:path w="660" h="515" extrusionOk="0">
                  <a:moveTo>
                    <a:pt x="322" y="1"/>
                  </a:moveTo>
                  <a:cubicBezTo>
                    <a:pt x="1" y="1"/>
                    <a:pt x="1" y="514"/>
                    <a:pt x="322" y="514"/>
                  </a:cubicBezTo>
                  <a:cubicBezTo>
                    <a:pt x="659" y="514"/>
                    <a:pt x="659" y="1"/>
                    <a:pt x="322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1835650" y="880425"/>
              <a:ext cx="16475" cy="12850"/>
            </a:xfrm>
            <a:custGeom>
              <a:avLst/>
              <a:gdLst/>
              <a:ahLst/>
              <a:cxnLst/>
              <a:rect l="l" t="t" r="r" b="b"/>
              <a:pathLst>
                <a:path w="659" h="514" extrusionOk="0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58" y="514"/>
                    <a:pt x="658" y="0"/>
                    <a:pt x="322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1055950" y="1607550"/>
              <a:ext cx="16475" cy="12475"/>
            </a:xfrm>
            <a:custGeom>
              <a:avLst/>
              <a:gdLst/>
              <a:ahLst/>
              <a:cxnLst/>
              <a:rect l="l" t="t" r="r" b="b"/>
              <a:pathLst>
                <a:path w="659" h="499" extrusionOk="0">
                  <a:moveTo>
                    <a:pt x="338" y="1"/>
                  </a:moveTo>
                  <a:cubicBezTo>
                    <a:pt x="0" y="1"/>
                    <a:pt x="0" y="499"/>
                    <a:pt x="338" y="499"/>
                  </a:cubicBezTo>
                  <a:cubicBezTo>
                    <a:pt x="659" y="499"/>
                    <a:pt x="659" y="1"/>
                    <a:pt x="338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1759800" y="1926600"/>
              <a:ext cx="15275" cy="15275"/>
            </a:xfrm>
            <a:custGeom>
              <a:avLst/>
              <a:gdLst/>
              <a:ahLst/>
              <a:cxnLst/>
              <a:rect l="l" t="t" r="r" b="b"/>
              <a:pathLst>
                <a:path w="611" h="611" extrusionOk="0">
                  <a:moveTo>
                    <a:pt x="289" y="0"/>
                  </a:moveTo>
                  <a:cubicBezTo>
                    <a:pt x="257" y="16"/>
                    <a:pt x="210" y="32"/>
                    <a:pt x="178" y="65"/>
                  </a:cubicBezTo>
                  <a:cubicBezTo>
                    <a:pt x="146" y="112"/>
                    <a:pt x="114" y="144"/>
                    <a:pt x="81" y="176"/>
                  </a:cubicBezTo>
                  <a:cubicBezTo>
                    <a:pt x="49" y="208"/>
                    <a:pt x="33" y="225"/>
                    <a:pt x="17" y="257"/>
                  </a:cubicBezTo>
                  <a:cubicBezTo>
                    <a:pt x="1" y="289"/>
                    <a:pt x="1" y="321"/>
                    <a:pt x="1" y="354"/>
                  </a:cubicBezTo>
                  <a:cubicBezTo>
                    <a:pt x="1" y="401"/>
                    <a:pt x="1" y="433"/>
                    <a:pt x="17" y="450"/>
                  </a:cubicBezTo>
                  <a:cubicBezTo>
                    <a:pt x="33" y="482"/>
                    <a:pt x="49" y="514"/>
                    <a:pt x="81" y="546"/>
                  </a:cubicBezTo>
                  <a:cubicBezTo>
                    <a:pt x="97" y="546"/>
                    <a:pt x="114" y="562"/>
                    <a:pt x="129" y="578"/>
                  </a:cubicBezTo>
                  <a:cubicBezTo>
                    <a:pt x="161" y="594"/>
                    <a:pt x="210" y="610"/>
                    <a:pt x="257" y="610"/>
                  </a:cubicBezTo>
                  <a:lnTo>
                    <a:pt x="322" y="610"/>
                  </a:lnTo>
                  <a:cubicBezTo>
                    <a:pt x="370" y="594"/>
                    <a:pt x="402" y="578"/>
                    <a:pt x="435" y="546"/>
                  </a:cubicBezTo>
                  <a:cubicBezTo>
                    <a:pt x="467" y="497"/>
                    <a:pt x="499" y="465"/>
                    <a:pt x="546" y="433"/>
                  </a:cubicBezTo>
                  <a:cubicBezTo>
                    <a:pt x="563" y="401"/>
                    <a:pt x="578" y="386"/>
                    <a:pt x="595" y="354"/>
                  </a:cubicBezTo>
                  <a:cubicBezTo>
                    <a:pt x="611" y="321"/>
                    <a:pt x="611" y="289"/>
                    <a:pt x="611" y="241"/>
                  </a:cubicBezTo>
                  <a:cubicBezTo>
                    <a:pt x="611" y="208"/>
                    <a:pt x="611" y="176"/>
                    <a:pt x="595" y="144"/>
                  </a:cubicBezTo>
                  <a:cubicBezTo>
                    <a:pt x="578" y="112"/>
                    <a:pt x="563" y="97"/>
                    <a:pt x="546" y="65"/>
                  </a:cubicBezTo>
                  <a:cubicBezTo>
                    <a:pt x="531" y="65"/>
                    <a:pt x="514" y="48"/>
                    <a:pt x="499" y="32"/>
                  </a:cubicBezTo>
                  <a:cubicBezTo>
                    <a:pt x="450" y="0"/>
                    <a:pt x="402" y="0"/>
                    <a:pt x="370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1347275" y="2841925"/>
              <a:ext cx="16500" cy="12850"/>
            </a:xfrm>
            <a:custGeom>
              <a:avLst/>
              <a:gdLst/>
              <a:ahLst/>
              <a:cxnLst/>
              <a:rect l="l" t="t" r="r" b="b"/>
              <a:pathLst>
                <a:path w="660" h="514" extrusionOk="0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59" y="514"/>
                    <a:pt x="659" y="0"/>
                    <a:pt x="322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2362950" y="1876425"/>
              <a:ext cx="16075" cy="12850"/>
            </a:xfrm>
            <a:custGeom>
              <a:avLst/>
              <a:gdLst/>
              <a:ahLst/>
              <a:cxnLst/>
              <a:rect l="l" t="t" r="r" b="b"/>
              <a:pathLst>
                <a:path w="643" h="514" extrusionOk="0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43" y="514"/>
                    <a:pt x="643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429050" y="1016275"/>
              <a:ext cx="427500" cy="218550"/>
            </a:xfrm>
            <a:custGeom>
              <a:avLst/>
              <a:gdLst/>
              <a:ahLst/>
              <a:cxnLst/>
              <a:rect l="l" t="t" r="r" b="b"/>
              <a:pathLst>
                <a:path w="17100" h="8742" extrusionOk="0">
                  <a:moveTo>
                    <a:pt x="3098" y="1"/>
                  </a:moveTo>
                  <a:cubicBezTo>
                    <a:pt x="2903" y="1"/>
                    <a:pt x="2722" y="255"/>
                    <a:pt x="2910" y="441"/>
                  </a:cubicBezTo>
                  <a:cubicBezTo>
                    <a:pt x="4466" y="1935"/>
                    <a:pt x="6537" y="3090"/>
                    <a:pt x="8671" y="3395"/>
                  </a:cubicBezTo>
                  <a:cubicBezTo>
                    <a:pt x="8999" y="3434"/>
                    <a:pt x="9321" y="3462"/>
                    <a:pt x="9643" y="3462"/>
                  </a:cubicBezTo>
                  <a:cubicBezTo>
                    <a:pt x="9843" y="3462"/>
                    <a:pt x="10042" y="3451"/>
                    <a:pt x="10244" y="3427"/>
                  </a:cubicBezTo>
                  <a:cubicBezTo>
                    <a:pt x="10903" y="3347"/>
                    <a:pt x="11545" y="3202"/>
                    <a:pt x="12187" y="3090"/>
                  </a:cubicBezTo>
                  <a:cubicBezTo>
                    <a:pt x="12636" y="3011"/>
                    <a:pt x="13096" y="2951"/>
                    <a:pt x="13548" y="2951"/>
                  </a:cubicBezTo>
                  <a:cubicBezTo>
                    <a:pt x="14197" y="2951"/>
                    <a:pt x="14831" y="3074"/>
                    <a:pt x="15398" y="3443"/>
                  </a:cubicBezTo>
                  <a:cubicBezTo>
                    <a:pt x="15798" y="3700"/>
                    <a:pt x="16119" y="4069"/>
                    <a:pt x="16248" y="4518"/>
                  </a:cubicBezTo>
                  <a:cubicBezTo>
                    <a:pt x="16393" y="5049"/>
                    <a:pt x="16248" y="5578"/>
                    <a:pt x="15975" y="6044"/>
                  </a:cubicBezTo>
                  <a:cubicBezTo>
                    <a:pt x="15413" y="7007"/>
                    <a:pt x="14354" y="7649"/>
                    <a:pt x="13311" y="7970"/>
                  </a:cubicBezTo>
                  <a:cubicBezTo>
                    <a:pt x="12740" y="8148"/>
                    <a:pt x="12152" y="8241"/>
                    <a:pt x="11567" y="8241"/>
                  </a:cubicBezTo>
                  <a:cubicBezTo>
                    <a:pt x="11049" y="8241"/>
                    <a:pt x="10534" y="8168"/>
                    <a:pt x="10036" y="8018"/>
                  </a:cubicBezTo>
                  <a:cubicBezTo>
                    <a:pt x="8881" y="7664"/>
                    <a:pt x="7869" y="6975"/>
                    <a:pt x="6858" y="6348"/>
                  </a:cubicBezTo>
                  <a:cubicBezTo>
                    <a:pt x="5814" y="5691"/>
                    <a:pt x="4755" y="5113"/>
                    <a:pt x="3552" y="4871"/>
                  </a:cubicBezTo>
                  <a:cubicBezTo>
                    <a:pt x="3169" y="4801"/>
                    <a:pt x="2774" y="4758"/>
                    <a:pt x="2381" y="4758"/>
                  </a:cubicBezTo>
                  <a:cubicBezTo>
                    <a:pt x="1618" y="4758"/>
                    <a:pt x="864" y="4919"/>
                    <a:pt x="228" y="5353"/>
                  </a:cubicBezTo>
                  <a:cubicBezTo>
                    <a:pt x="1" y="5501"/>
                    <a:pt x="143" y="5828"/>
                    <a:pt x="355" y="5828"/>
                  </a:cubicBezTo>
                  <a:cubicBezTo>
                    <a:pt x="396" y="5828"/>
                    <a:pt x="441" y="5816"/>
                    <a:pt x="485" y="5787"/>
                  </a:cubicBezTo>
                  <a:cubicBezTo>
                    <a:pt x="1046" y="5406"/>
                    <a:pt x="1707" y="5257"/>
                    <a:pt x="2374" y="5257"/>
                  </a:cubicBezTo>
                  <a:cubicBezTo>
                    <a:pt x="2776" y="5257"/>
                    <a:pt x="3181" y="5311"/>
                    <a:pt x="3567" y="5402"/>
                  </a:cubicBezTo>
                  <a:cubicBezTo>
                    <a:pt x="4707" y="5642"/>
                    <a:pt x="5686" y="6204"/>
                    <a:pt x="6666" y="6830"/>
                  </a:cubicBezTo>
                  <a:cubicBezTo>
                    <a:pt x="7693" y="7472"/>
                    <a:pt x="8720" y="8146"/>
                    <a:pt x="9891" y="8499"/>
                  </a:cubicBezTo>
                  <a:cubicBezTo>
                    <a:pt x="10444" y="8662"/>
                    <a:pt x="11018" y="8742"/>
                    <a:pt x="11592" y="8742"/>
                  </a:cubicBezTo>
                  <a:cubicBezTo>
                    <a:pt x="12150" y="8742"/>
                    <a:pt x="12708" y="8666"/>
                    <a:pt x="13247" y="8516"/>
                  </a:cubicBezTo>
                  <a:cubicBezTo>
                    <a:pt x="14306" y="8227"/>
                    <a:pt x="15366" y="7632"/>
                    <a:pt x="16072" y="6765"/>
                  </a:cubicBezTo>
                  <a:cubicBezTo>
                    <a:pt x="16746" y="5947"/>
                    <a:pt x="17099" y="4807"/>
                    <a:pt x="16505" y="3844"/>
                  </a:cubicBezTo>
                  <a:cubicBezTo>
                    <a:pt x="15975" y="2994"/>
                    <a:pt x="14980" y="2560"/>
                    <a:pt x="14033" y="2448"/>
                  </a:cubicBezTo>
                  <a:cubicBezTo>
                    <a:pt x="13882" y="2434"/>
                    <a:pt x="13732" y="2427"/>
                    <a:pt x="13583" y="2427"/>
                  </a:cubicBezTo>
                  <a:cubicBezTo>
                    <a:pt x="12410" y="2427"/>
                    <a:pt x="11268" y="2830"/>
                    <a:pt x="10101" y="2930"/>
                  </a:cubicBezTo>
                  <a:cubicBezTo>
                    <a:pt x="9938" y="2944"/>
                    <a:pt x="9775" y="2951"/>
                    <a:pt x="9612" y="2951"/>
                  </a:cubicBezTo>
                  <a:cubicBezTo>
                    <a:pt x="8518" y="2951"/>
                    <a:pt x="7417" y="2638"/>
                    <a:pt x="6424" y="2191"/>
                  </a:cubicBezTo>
                  <a:cubicBezTo>
                    <a:pt x="5268" y="1678"/>
                    <a:pt x="4177" y="955"/>
                    <a:pt x="3263" y="73"/>
                  </a:cubicBezTo>
                  <a:cubicBezTo>
                    <a:pt x="3212" y="22"/>
                    <a:pt x="3154" y="1"/>
                    <a:pt x="3098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348475" y="1322350"/>
              <a:ext cx="2209125" cy="1052500"/>
            </a:xfrm>
            <a:custGeom>
              <a:avLst/>
              <a:gdLst/>
              <a:ahLst/>
              <a:cxnLst/>
              <a:rect l="l" t="t" r="r" b="b"/>
              <a:pathLst>
                <a:path w="88365" h="42100" extrusionOk="0">
                  <a:moveTo>
                    <a:pt x="28531" y="1"/>
                  </a:moveTo>
                  <a:cubicBezTo>
                    <a:pt x="26979" y="1"/>
                    <a:pt x="25429" y="235"/>
                    <a:pt x="23950" y="718"/>
                  </a:cubicBezTo>
                  <a:cubicBezTo>
                    <a:pt x="22007" y="1360"/>
                    <a:pt x="20226" y="2372"/>
                    <a:pt x="18283" y="2998"/>
                  </a:cubicBezTo>
                  <a:cubicBezTo>
                    <a:pt x="17310" y="3314"/>
                    <a:pt x="16264" y="3520"/>
                    <a:pt x="15239" y="3520"/>
                  </a:cubicBezTo>
                  <a:cubicBezTo>
                    <a:pt x="14234" y="3520"/>
                    <a:pt x="13250" y="3322"/>
                    <a:pt x="12376" y="2837"/>
                  </a:cubicBezTo>
                  <a:cubicBezTo>
                    <a:pt x="11252" y="2227"/>
                    <a:pt x="10402" y="1200"/>
                    <a:pt x="9262" y="622"/>
                  </a:cubicBezTo>
                  <a:cubicBezTo>
                    <a:pt x="8488" y="235"/>
                    <a:pt x="7662" y="89"/>
                    <a:pt x="6812" y="89"/>
                  </a:cubicBezTo>
                  <a:cubicBezTo>
                    <a:pt x="5159" y="89"/>
                    <a:pt x="3414" y="642"/>
                    <a:pt x="1782" y="1056"/>
                  </a:cubicBezTo>
                  <a:cubicBezTo>
                    <a:pt x="1557" y="1120"/>
                    <a:pt x="1332" y="1168"/>
                    <a:pt x="1108" y="1217"/>
                  </a:cubicBezTo>
                  <a:cubicBezTo>
                    <a:pt x="226" y="5566"/>
                    <a:pt x="1" y="9884"/>
                    <a:pt x="258" y="13752"/>
                  </a:cubicBezTo>
                  <a:cubicBezTo>
                    <a:pt x="3564" y="12982"/>
                    <a:pt x="7336" y="8937"/>
                    <a:pt x="9615" y="8183"/>
                  </a:cubicBezTo>
                  <a:cubicBezTo>
                    <a:pt x="9922" y="8081"/>
                    <a:pt x="10206" y="8033"/>
                    <a:pt x="10473" y="8033"/>
                  </a:cubicBezTo>
                  <a:cubicBezTo>
                    <a:pt x="12557" y="8033"/>
                    <a:pt x="13669" y="10943"/>
                    <a:pt x="17240" y="13816"/>
                  </a:cubicBezTo>
                  <a:cubicBezTo>
                    <a:pt x="17948" y="14387"/>
                    <a:pt x="18660" y="14626"/>
                    <a:pt x="19374" y="14626"/>
                  </a:cubicBezTo>
                  <a:cubicBezTo>
                    <a:pt x="22746" y="14626"/>
                    <a:pt x="26179" y="9296"/>
                    <a:pt x="29504" y="8183"/>
                  </a:cubicBezTo>
                  <a:cubicBezTo>
                    <a:pt x="29956" y="8032"/>
                    <a:pt x="30392" y="7960"/>
                    <a:pt x="30819" y="7960"/>
                  </a:cubicBezTo>
                  <a:cubicBezTo>
                    <a:pt x="34207" y="7960"/>
                    <a:pt x="36915" y="12531"/>
                    <a:pt x="41093" y="18649"/>
                  </a:cubicBezTo>
                  <a:cubicBezTo>
                    <a:pt x="43734" y="22507"/>
                    <a:pt x="47459" y="23353"/>
                    <a:pt x="50217" y="23353"/>
                  </a:cubicBezTo>
                  <a:cubicBezTo>
                    <a:pt x="52370" y="23353"/>
                    <a:pt x="53934" y="22837"/>
                    <a:pt x="53934" y="22837"/>
                  </a:cubicBezTo>
                  <a:cubicBezTo>
                    <a:pt x="58075" y="23672"/>
                    <a:pt x="61494" y="27349"/>
                    <a:pt x="62024" y="31537"/>
                  </a:cubicBezTo>
                  <a:cubicBezTo>
                    <a:pt x="62328" y="33945"/>
                    <a:pt x="61992" y="36915"/>
                    <a:pt x="64030" y="38247"/>
                  </a:cubicBezTo>
                  <a:cubicBezTo>
                    <a:pt x="64791" y="38751"/>
                    <a:pt x="65687" y="38863"/>
                    <a:pt x="66615" y="38863"/>
                  </a:cubicBezTo>
                  <a:cubicBezTo>
                    <a:pt x="67313" y="38863"/>
                    <a:pt x="68028" y="38800"/>
                    <a:pt x="68717" y="38793"/>
                  </a:cubicBezTo>
                  <a:cubicBezTo>
                    <a:pt x="68734" y="38793"/>
                    <a:pt x="68750" y="38793"/>
                    <a:pt x="68767" y="38793"/>
                  </a:cubicBezTo>
                  <a:cubicBezTo>
                    <a:pt x="72230" y="38793"/>
                    <a:pt x="75330" y="40391"/>
                    <a:pt x="78412" y="42099"/>
                  </a:cubicBezTo>
                  <a:cubicBezTo>
                    <a:pt x="79103" y="38874"/>
                    <a:pt x="79536" y="36417"/>
                    <a:pt x="79536" y="36417"/>
                  </a:cubicBezTo>
                  <a:cubicBezTo>
                    <a:pt x="79536" y="36417"/>
                    <a:pt x="83758" y="35518"/>
                    <a:pt x="86598" y="34330"/>
                  </a:cubicBezTo>
                  <a:cubicBezTo>
                    <a:pt x="87803" y="33817"/>
                    <a:pt x="88364" y="32421"/>
                    <a:pt x="87835" y="31216"/>
                  </a:cubicBezTo>
                  <a:lnTo>
                    <a:pt x="85732" y="26450"/>
                  </a:lnTo>
                  <a:cubicBezTo>
                    <a:pt x="83982" y="27017"/>
                    <a:pt x="82354" y="28313"/>
                    <a:pt x="80501" y="28313"/>
                  </a:cubicBezTo>
                  <a:cubicBezTo>
                    <a:pt x="80469" y="28313"/>
                    <a:pt x="80436" y="28313"/>
                    <a:pt x="80402" y="28312"/>
                  </a:cubicBezTo>
                  <a:cubicBezTo>
                    <a:pt x="78605" y="28280"/>
                    <a:pt x="77048" y="26963"/>
                    <a:pt x="76053" y="25454"/>
                  </a:cubicBezTo>
                  <a:cubicBezTo>
                    <a:pt x="75073" y="23946"/>
                    <a:pt x="74480" y="22212"/>
                    <a:pt x="73597" y="20654"/>
                  </a:cubicBezTo>
                  <a:cubicBezTo>
                    <a:pt x="71164" y="16420"/>
                    <a:pt x="66350" y="13709"/>
                    <a:pt x="61499" y="13709"/>
                  </a:cubicBezTo>
                  <a:cubicBezTo>
                    <a:pt x="61037" y="13709"/>
                    <a:pt x="60574" y="13734"/>
                    <a:pt x="60113" y="13784"/>
                  </a:cubicBezTo>
                  <a:cubicBezTo>
                    <a:pt x="57568" y="14057"/>
                    <a:pt x="55068" y="15045"/>
                    <a:pt x="52556" y="15045"/>
                  </a:cubicBezTo>
                  <a:cubicBezTo>
                    <a:pt x="52106" y="15045"/>
                    <a:pt x="51656" y="15013"/>
                    <a:pt x="51205" y="14940"/>
                  </a:cubicBezTo>
                  <a:cubicBezTo>
                    <a:pt x="48396" y="14475"/>
                    <a:pt x="46084" y="12485"/>
                    <a:pt x="44239" y="10317"/>
                  </a:cubicBezTo>
                  <a:cubicBezTo>
                    <a:pt x="42392" y="8134"/>
                    <a:pt x="40851" y="5694"/>
                    <a:pt x="38717" y="3800"/>
                  </a:cubicBezTo>
                  <a:cubicBezTo>
                    <a:pt x="35946" y="1335"/>
                    <a:pt x="32234" y="1"/>
                    <a:pt x="28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669100" y="697575"/>
              <a:ext cx="1457125" cy="542800"/>
            </a:xfrm>
            <a:custGeom>
              <a:avLst/>
              <a:gdLst/>
              <a:ahLst/>
              <a:cxnLst/>
              <a:rect l="l" t="t" r="r" b="b"/>
              <a:pathLst>
                <a:path w="58285" h="21712" extrusionOk="0">
                  <a:moveTo>
                    <a:pt x="18078" y="1"/>
                  </a:moveTo>
                  <a:cubicBezTo>
                    <a:pt x="16249" y="1"/>
                    <a:pt x="14390" y="193"/>
                    <a:pt x="12569" y="252"/>
                  </a:cubicBezTo>
                  <a:cubicBezTo>
                    <a:pt x="12289" y="262"/>
                    <a:pt x="12004" y="268"/>
                    <a:pt x="11718" y="268"/>
                  </a:cubicBezTo>
                  <a:cubicBezTo>
                    <a:pt x="11153" y="268"/>
                    <a:pt x="10582" y="247"/>
                    <a:pt x="10017" y="204"/>
                  </a:cubicBezTo>
                  <a:cubicBezTo>
                    <a:pt x="6100" y="1456"/>
                    <a:pt x="2778" y="3301"/>
                    <a:pt x="0" y="5549"/>
                  </a:cubicBezTo>
                  <a:cubicBezTo>
                    <a:pt x="3235" y="7948"/>
                    <a:pt x="7871" y="9987"/>
                    <a:pt x="10501" y="9987"/>
                  </a:cubicBezTo>
                  <a:cubicBezTo>
                    <a:pt x="10599" y="9987"/>
                    <a:pt x="10695" y="9985"/>
                    <a:pt x="10787" y="9979"/>
                  </a:cubicBezTo>
                  <a:cubicBezTo>
                    <a:pt x="13925" y="9782"/>
                    <a:pt x="16862" y="7953"/>
                    <a:pt x="19990" y="7953"/>
                  </a:cubicBezTo>
                  <a:cubicBezTo>
                    <a:pt x="20175" y="7953"/>
                    <a:pt x="20360" y="7960"/>
                    <a:pt x="20546" y="7973"/>
                  </a:cubicBezTo>
                  <a:cubicBezTo>
                    <a:pt x="23709" y="8213"/>
                    <a:pt x="26357" y="10493"/>
                    <a:pt x="28396" y="12917"/>
                  </a:cubicBezTo>
                  <a:cubicBezTo>
                    <a:pt x="30434" y="15357"/>
                    <a:pt x="32184" y="18101"/>
                    <a:pt x="34768" y="19963"/>
                  </a:cubicBezTo>
                  <a:cubicBezTo>
                    <a:pt x="36262" y="21030"/>
                    <a:pt x="38159" y="21711"/>
                    <a:pt x="39970" y="21711"/>
                  </a:cubicBezTo>
                  <a:cubicBezTo>
                    <a:pt x="41293" y="21711"/>
                    <a:pt x="42570" y="21348"/>
                    <a:pt x="43613" y="20509"/>
                  </a:cubicBezTo>
                  <a:cubicBezTo>
                    <a:pt x="44865" y="19498"/>
                    <a:pt x="45636" y="17940"/>
                    <a:pt x="46984" y="17074"/>
                  </a:cubicBezTo>
                  <a:cubicBezTo>
                    <a:pt x="48023" y="16393"/>
                    <a:pt x="49242" y="16217"/>
                    <a:pt x="50504" y="16217"/>
                  </a:cubicBezTo>
                  <a:cubicBezTo>
                    <a:pt x="51504" y="16217"/>
                    <a:pt x="52531" y="16327"/>
                    <a:pt x="53516" y="16384"/>
                  </a:cubicBezTo>
                  <a:cubicBezTo>
                    <a:pt x="53720" y="16396"/>
                    <a:pt x="53928" y="16402"/>
                    <a:pt x="54137" y="16402"/>
                  </a:cubicBezTo>
                  <a:cubicBezTo>
                    <a:pt x="55627" y="16402"/>
                    <a:pt x="57215" y="16086"/>
                    <a:pt x="58284" y="15228"/>
                  </a:cubicBezTo>
                  <a:cubicBezTo>
                    <a:pt x="56598" y="12836"/>
                    <a:pt x="54560" y="10493"/>
                    <a:pt x="52136" y="8342"/>
                  </a:cubicBezTo>
                  <a:cubicBezTo>
                    <a:pt x="51719" y="8390"/>
                    <a:pt x="51318" y="8438"/>
                    <a:pt x="50916" y="8487"/>
                  </a:cubicBezTo>
                  <a:cubicBezTo>
                    <a:pt x="47393" y="8994"/>
                    <a:pt x="43729" y="9865"/>
                    <a:pt x="40220" y="9865"/>
                  </a:cubicBezTo>
                  <a:cubicBezTo>
                    <a:pt x="38070" y="9865"/>
                    <a:pt x="35978" y="9538"/>
                    <a:pt x="34014" y="8598"/>
                  </a:cubicBezTo>
                  <a:cubicBezTo>
                    <a:pt x="29921" y="6640"/>
                    <a:pt x="27241" y="2338"/>
                    <a:pt x="23003" y="750"/>
                  </a:cubicBezTo>
                  <a:cubicBezTo>
                    <a:pt x="21424" y="165"/>
                    <a:pt x="19764" y="1"/>
                    <a:pt x="18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639400" y="2245325"/>
              <a:ext cx="1587525" cy="579775"/>
            </a:xfrm>
            <a:custGeom>
              <a:avLst/>
              <a:gdLst/>
              <a:ahLst/>
              <a:cxnLst/>
              <a:rect l="l" t="t" r="r" b="b"/>
              <a:pathLst>
                <a:path w="63501" h="23191" extrusionOk="0">
                  <a:moveTo>
                    <a:pt x="9904" y="0"/>
                  </a:moveTo>
                  <a:cubicBezTo>
                    <a:pt x="8859" y="0"/>
                    <a:pt x="7791" y="207"/>
                    <a:pt x="6759" y="414"/>
                  </a:cubicBezTo>
                  <a:cubicBezTo>
                    <a:pt x="5025" y="750"/>
                    <a:pt x="3307" y="1103"/>
                    <a:pt x="1574" y="1456"/>
                  </a:cubicBezTo>
                  <a:lnTo>
                    <a:pt x="3966" y="4459"/>
                  </a:lnTo>
                  <a:lnTo>
                    <a:pt x="1" y="14924"/>
                  </a:lnTo>
                  <a:cubicBezTo>
                    <a:pt x="370" y="15085"/>
                    <a:pt x="756" y="15277"/>
                    <a:pt x="1109" y="15470"/>
                  </a:cubicBezTo>
                  <a:cubicBezTo>
                    <a:pt x="4287" y="17171"/>
                    <a:pt x="6999" y="19708"/>
                    <a:pt x="10241" y="21296"/>
                  </a:cubicBezTo>
                  <a:cubicBezTo>
                    <a:pt x="12680" y="22497"/>
                    <a:pt x="15393" y="23111"/>
                    <a:pt x="18104" y="23111"/>
                  </a:cubicBezTo>
                  <a:cubicBezTo>
                    <a:pt x="18981" y="23111"/>
                    <a:pt x="19857" y="23047"/>
                    <a:pt x="20724" y="22918"/>
                  </a:cubicBezTo>
                  <a:cubicBezTo>
                    <a:pt x="24865" y="22308"/>
                    <a:pt x="28733" y="20253"/>
                    <a:pt x="32923" y="20061"/>
                  </a:cubicBezTo>
                  <a:cubicBezTo>
                    <a:pt x="33150" y="20050"/>
                    <a:pt x="33377" y="20045"/>
                    <a:pt x="33603" y="20045"/>
                  </a:cubicBezTo>
                  <a:cubicBezTo>
                    <a:pt x="37748" y="20045"/>
                    <a:pt x="41663" y="21806"/>
                    <a:pt x="45651" y="23190"/>
                  </a:cubicBezTo>
                  <a:lnTo>
                    <a:pt x="47449" y="20365"/>
                  </a:lnTo>
                  <a:cubicBezTo>
                    <a:pt x="47449" y="20365"/>
                    <a:pt x="51359" y="20701"/>
                    <a:pt x="55190" y="20701"/>
                  </a:cubicBezTo>
                  <a:cubicBezTo>
                    <a:pt x="58063" y="20701"/>
                    <a:pt x="60891" y="20512"/>
                    <a:pt x="61992" y="19851"/>
                  </a:cubicBezTo>
                  <a:cubicBezTo>
                    <a:pt x="62473" y="19563"/>
                    <a:pt x="62987" y="18664"/>
                    <a:pt x="63501" y="17380"/>
                  </a:cubicBezTo>
                  <a:cubicBezTo>
                    <a:pt x="63436" y="17364"/>
                    <a:pt x="63372" y="17364"/>
                    <a:pt x="63308" y="17347"/>
                  </a:cubicBezTo>
                  <a:cubicBezTo>
                    <a:pt x="63040" y="17324"/>
                    <a:pt x="62772" y="17314"/>
                    <a:pt x="62505" y="17314"/>
                  </a:cubicBezTo>
                  <a:cubicBezTo>
                    <a:pt x="60548" y="17314"/>
                    <a:pt x="58612" y="17871"/>
                    <a:pt x="56663" y="18054"/>
                  </a:cubicBezTo>
                  <a:cubicBezTo>
                    <a:pt x="56238" y="18092"/>
                    <a:pt x="55812" y="18110"/>
                    <a:pt x="55385" y="18110"/>
                  </a:cubicBezTo>
                  <a:cubicBezTo>
                    <a:pt x="51834" y="18110"/>
                    <a:pt x="48281" y="16814"/>
                    <a:pt x="45587" y="14507"/>
                  </a:cubicBezTo>
                  <a:cubicBezTo>
                    <a:pt x="43453" y="12660"/>
                    <a:pt x="41719" y="10156"/>
                    <a:pt x="39038" y="9274"/>
                  </a:cubicBezTo>
                  <a:cubicBezTo>
                    <a:pt x="38293" y="9024"/>
                    <a:pt x="37535" y="8918"/>
                    <a:pt x="36772" y="8918"/>
                  </a:cubicBezTo>
                  <a:cubicBezTo>
                    <a:pt x="34444" y="8918"/>
                    <a:pt x="32065" y="9904"/>
                    <a:pt x="29841" y="10798"/>
                  </a:cubicBezTo>
                  <a:cubicBezTo>
                    <a:pt x="27984" y="11545"/>
                    <a:pt x="25917" y="12216"/>
                    <a:pt x="23956" y="12216"/>
                  </a:cubicBezTo>
                  <a:cubicBezTo>
                    <a:pt x="22798" y="12216"/>
                    <a:pt x="21678" y="11982"/>
                    <a:pt x="20660" y="11393"/>
                  </a:cubicBezTo>
                  <a:cubicBezTo>
                    <a:pt x="16486" y="8953"/>
                    <a:pt x="16405" y="1874"/>
                    <a:pt x="11847" y="301"/>
                  </a:cubicBezTo>
                  <a:cubicBezTo>
                    <a:pt x="11218" y="83"/>
                    <a:pt x="10566" y="0"/>
                    <a:pt x="9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1667125" y="1111975"/>
              <a:ext cx="353550" cy="353550"/>
            </a:xfrm>
            <a:custGeom>
              <a:avLst/>
              <a:gdLst/>
              <a:ahLst/>
              <a:cxnLst/>
              <a:rect l="l" t="t" r="r" b="b"/>
              <a:pathLst>
                <a:path w="14142" h="14142" extrusionOk="0">
                  <a:moveTo>
                    <a:pt x="7078" y="1"/>
                  </a:moveTo>
                  <a:cubicBezTo>
                    <a:pt x="3162" y="1"/>
                    <a:pt x="0" y="3162"/>
                    <a:pt x="0" y="7063"/>
                  </a:cubicBezTo>
                  <a:cubicBezTo>
                    <a:pt x="0" y="10980"/>
                    <a:pt x="3162" y="14141"/>
                    <a:pt x="7078" y="14141"/>
                  </a:cubicBezTo>
                  <a:cubicBezTo>
                    <a:pt x="10980" y="14141"/>
                    <a:pt x="14141" y="10980"/>
                    <a:pt x="14141" y="7063"/>
                  </a:cubicBezTo>
                  <a:cubicBezTo>
                    <a:pt x="14141" y="3162"/>
                    <a:pt x="10980" y="1"/>
                    <a:pt x="7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1679193" y="1200621"/>
              <a:ext cx="304651" cy="107396"/>
            </a:xfrm>
            <a:custGeom>
              <a:avLst/>
              <a:gdLst/>
              <a:ahLst/>
              <a:cxnLst/>
              <a:rect l="l" t="t" r="r" b="b"/>
              <a:pathLst>
                <a:path w="13602" h="4795" extrusionOk="0">
                  <a:moveTo>
                    <a:pt x="13271" y="1"/>
                  </a:moveTo>
                  <a:cubicBezTo>
                    <a:pt x="13247" y="1"/>
                    <a:pt x="13222" y="5"/>
                    <a:pt x="13195" y="13"/>
                  </a:cubicBezTo>
                  <a:cubicBezTo>
                    <a:pt x="12296" y="270"/>
                    <a:pt x="11493" y="800"/>
                    <a:pt x="10931" y="1539"/>
                  </a:cubicBezTo>
                  <a:cubicBezTo>
                    <a:pt x="10659" y="1892"/>
                    <a:pt x="10449" y="2292"/>
                    <a:pt x="10161" y="2630"/>
                  </a:cubicBezTo>
                  <a:cubicBezTo>
                    <a:pt x="9840" y="2999"/>
                    <a:pt x="9407" y="3176"/>
                    <a:pt x="8925" y="3223"/>
                  </a:cubicBezTo>
                  <a:cubicBezTo>
                    <a:pt x="8774" y="3241"/>
                    <a:pt x="8622" y="3248"/>
                    <a:pt x="8470" y="3248"/>
                  </a:cubicBezTo>
                  <a:cubicBezTo>
                    <a:pt x="7888" y="3248"/>
                    <a:pt x="7302" y="3145"/>
                    <a:pt x="6718" y="3145"/>
                  </a:cubicBezTo>
                  <a:cubicBezTo>
                    <a:pt x="6485" y="3145"/>
                    <a:pt x="6251" y="3162"/>
                    <a:pt x="6019" y="3208"/>
                  </a:cubicBezTo>
                  <a:cubicBezTo>
                    <a:pt x="5538" y="3304"/>
                    <a:pt x="5152" y="3561"/>
                    <a:pt x="4767" y="3833"/>
                  </a:cubicBezTo>
                  <a:cubicBezTo>
                    <a:pt x="4438" y="4067"/>
                    <a:pt x="4098" y="4288"/>
                    <a:pt x="3687" y="4288"/>
                  </a:cubicBezTo>
                  <a:cubicBezTo>
                    <a:pt x="3616" y="4288"/>
                    <a:pt x="3543" y="4282"/>
                    <a:pt x="3468" y="4267"/>
                  </a:cubicBezTo>
                  <a:cubicBezTo>
                    <a:pt x="2531" y="4118"/>
                    <a:pt x="1756" y="3327"/>
                    <a:pt x="812" y="3327"/>
                  </a:cubicBezTo>
                  <a:cubicBezTo>
                    <a:pt x="639" y="3327"/>
                    <a:pt x="460" y="3354"/>
                    <a:pt x="273" y="3416"/>
                  </a:cubicBezTo>
                  <a:cubicBezTo>
                    <a:pt x="0" y="3517"/>
                    <a:pt x="75" y="3915"/>
                    <a:pt x="324" y="3915"/>
                  </a:cubicBezTo>
                  <a:cubicBezTo>
                    <a:pt x="353" y="3915"/>
                    <a:pt x="385" y="3909"/>
                    <a:pt x="418" y="3898"/>
                  </a:cubicBezTo>
                  <a:cubicBezTo>
                    <a:pt x="561" y="3851"/>
                    <a:pt x="701" y="3830"/>
                    <a:pt x="840" y="3830"/>
                  </a:cubicBezTo>
                  <a:cubicBezTo>
                    <a:pt x="1701" y="3830"/>
                    <a:pt x="2496" y="4613"/>
                    <a:pt x="3339" y="4764"/>
                  </a:cubicBezTo>
                  <a:cubicBezTo>
                    <a:pt x="3453" y="4785"/>
                    <a:pt x="3566" y="4795"/>
                    <a:pt x="3677" y="4795"/>
                  </a:cubicBezTo>
                  <a:cubicBezTo>
                    <a:pt x="4005" y="4795"/>
                    <a:pt x="4319" y="4707"/>
                    <a:pt x="4607" y="4540"/>
                  </a:cubicBezTo>
                  <a:cubicBezTo>
                    <a:pt x="5009" y="4315"/>
                    <a:pt x="5345" y="3994"/>
                    <a:pt x="5762" y="3818"/>
                  </a:cubicBezTo>
                  <a:cubicBezTo>
                    <a:pt x="6089" y="3683"/>
                    <a:pt x="6432" y="3640"/>
                    <a:pt x="6782" y="3640"/>
                  </a:cubicBezTo>
                  <a:cubicBezTo>
                    <a:pt x="7366" y="3640"/>
                    <a:pt x="7968" y="3758"/>
                    <a:pt x="8548" y="3758"/>
                  </a:cubicBezTo>
                  <a:cubicBezTo>
                    <a:pt x="8610" y="3758"/>
                    <a:pt x="8671" y="3757"/>
                    <a:pt x="8733" y="3754"/>
                  </a:cubicBezTo>
                  <a:cubicBezTo>
                    <a:pt x="9182" y="3722"/>
                    <a:pt x="9631" y="3641"/>
                    <a:pt x="10017" y="3401"/>
                  </a:cubicBezTo>
                  <a:cubicBezTo>
                    <a:pt x="10402" y="3176"/>
                    <a:pt x="10674" y="2806"/>
                    <a:pt x="10931" y="2438"/>
                  </a:cubicBezTo>
                  <a:cubicBezTo>
                    <a:pt x="11205" y="2003"/>
                    <a:pt x="11493" y="1603"/>
                    <a:pt x="11894" y="1265"/>
                  </a:cubicBezTo>
                  <a:cubicBezTo>
                    <a:pt x="12311" y="912"/>
                    <a:pt x="12793" y="655"/>
                    <a:pt x="13323" y="495"/>
                  </a:cubicBezTo>
                  <a:cubicBezTo>
                    <a:pt x="13601" y="422"/>
                    <a:pt x="13518" y="1"/>
                    <a:pt x="132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1697247" y="1132397"/>
              <a:ext cx="204444" cy="65781"/>
            </a:xfrm>
            <a:custGeom>
              <a:avLst/>
              <a:gdLst/>
              <a:ahLst/>
              <a:cxnLst/>
              <a:rect l="l" t="t" r="r" b="b"/>
              <a:pathLst>
                <a:path w="9128" h="2937" extrusionOk="0">
                  <a:moveTo>
                    <a:pt x="8786" y="1"/>
                  </a:moveTo>
                  <a:cubicBezTo>
                    <a:pt x="8728" y="1"/>
                    <a:pt x="8668" y="27"/>
                    <a:pt x="8616" y="90"/>
                  </a:cubicBezTo>
                  <a:cubicBezTo>
                    <a:pt x="7653" y="1310"/>
                    <a:pt x="6225" y="2145"/>
                    <a:pt x="4684" y="2321"/>
                  </a:cubicBezTo>
                  <a:cubicBezTo>
                    <a:pt x="4498" y="2344"/>
                    <a:pt x="4310" y="2353"/>
                    <a:pt x="4120" y="2353"/>
                  </a:cubicBezTo>
                  <a:cubicBezTo>
                    <a:pt x="3316" y="2353"/>
                    <a:pt x="2486" y="2187"/>
                    <a:pt x="1678" y="2187"/>
                  </a:cubicBezTo>
                  <a:cubicBezTo>
                    <a:pt x="1197" y="2187"/>
                    <a:pt x="724" y="2246"/>
                    <a:pt x="269" y="2434"/>
                  </a:cubicBezTo>
                  <a:cubicBezTo>
                    <a:pt x="0" y="2547"/>
                    <a:pt x="82" y="2937"/>
                    <a:pt x="304" y="2937"/>
                  </a:cubicBezTo>
                  <a:cubicBezTo>
                    <a:pt x="333" y="2937"/>
                    <a:pt x="364" y="2930"/>
                    <a:pt x="398" y="2915"/>
                  </a:cubicBezTo>
                  <a:cubicBezTo>
                    <a:pt x="803" y="2750"/>
                    <a:pt x="1240" y="2700"/>
                    <a:pt x="1681" y="2700"/>
                  </a:cubicBezTo>
                  <a:cubicBezTo>
                    <a:pt x="2009" y="2700"/>
                    <a:pt x="2340" y="2727"/>
                    <a:pt x="2662" y="2755"/>
                  </a:cubicBezTo>
                  <a:cubicBezTo>
                    <a:pt x="3155" y="2796"/>
                    <a:pt x="3648" y="2850"/>
                    <a:pt x="4146" y="2850"/>
                  </a:cubicBezTo>
                  <a:cubicBezTo>
                    <a:pt x="4425" y="2850"/>
                    <a:pt x="4706" y="2833"/>
                    <a:pt x="4989" y="2787"/>
                  </a:cubicBezTo>
                  <a:cubicBezTo>
                    <a:pt x="6546" y="2545"/>
                    <a:pt x="8006" y="1679"/>
                    <a:pt x="8969" y="443"/>
                  </a:cubicBezTo>
                  <a:cubicBezTo>
                    <a:pt x="9127" y="250"/>
                    <a:pt x="8965" y="1"/>
                    <a:pt x="87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1776448" y="1395529"/>
              <a:ext cx="196448" cy="57898"/>
            </a:xfrm>
            <a:custGeom>
              <a:avLst/>
              <a:gdLst/>
              <a:ahLst/>
              <a:cxnLst/>
              <a:rect l="l" t="t" r="r" b="b"/>
              <a:pathLst>
                <a:path w="8771" h="2585" extrusionOk="0">
                  <a:moveTo>
                    <a:pt x="7968" y="0"/>
                  </a:moveTo>
                  <a:cubicBezTo>
                    <a:pt x="7333" y="0"/>
                    <a:pt x="6694" y="139"/>
                    <a:pt x="6075" y="268"/>
                  </a:cubicBezTo>
                  <a:cubicBezTo>
                    <a:pt x="5675" y="364"/>
                    <a:pt x="5257" y="477"/>
                    <a:pt x="4840" y="509"/>
                  </a:cubicBezTo>
                  <a:cubicBezTo>
                    <a:pt x="4753" y="515"/>
                    <a:pt x="4666" y="518"/>
                    <a:pt x="4579" y="518"/>
                  </a:cubicBezTo>
                  <a:cubicBezTo>
                    <a:pt x="4201" y="518"/>
                    <a:pt x="3825" y="468"/>
                    <a:pt x="3460" y="428"/>
                  </a:cubicBezTo>
                  <a:cubicBezTo>
                    <a:pt x="3252" y="402"/>
                    <a:pt x="3050" y="380"/>
                    <a:pt x="2848" y="380"/>
                  </a:cubicBezTo>
                  <a:cubicBezTo>
                    <a:pt x="2689" y="380"/>
                    <a:pt x="2530" y="393"/>
                    <a:pt x="2368" y="428"/>
                  </a:cubicBezTo>
                  <a:cubicBezTo>
                    <a:pt x="2047" y="509"/>
                    <a:pt x="1741" y="653"/>
                    <a:pt x="1469" y="830"/>
                  </a:cubicBezTo>
                  <a:cubicBezTo>
                    <a:pt x="923" y="1151"/>
                    <a:pt x="361" y="1616"/>
                    <a:pt x="89" y="2194"/>
                  </a:cubicBezTo>
                  <a:cubicBezTo>
                    <a:pt x="0" y="2393"/>
                    <a:pt x="178" y="2585"/>
                    <a:pt x="345" y="2585"/>
                  </a:cubicBezTo>
                  <a:cubicBezTo>
                    <a:pt x="420" y="2585"/>
                    <a:pt x="493" y="2546"/>
                    <a:pt x="538" y="2451"/>
                  </a:cubicBezTo>
                  <a:cubicBezTo>
                    <a:pt x="778" y="1905"/>
                    <a:pt x="1324" y="1488"/>
                    <a:pt x="1838" y="1199"/>
                  </a:cubicBezTo>
                  <a:cubicBezTo>
                    <a:pt x="2095" y="1055"/>
                    <a:pt x="2384" y="927"/>
                    <a:pt x="2672" y="895"/>
                  </a:cubicBezTo>
                  <a:cubicBezTo>
                    <a:pt x="2753" y="884"/>
                    <a:pt x="2836" y="879"/>
                    <a:pt x="2920" y="879"/>
                  </a:cubicBezTo>
                  <a:cubicBezTo>
                    <a:pt x="3223" y="879"/>
                    <a:pt x="3544" y="937"/>
                    <a:pt x="3845" y="974"/>
                  </a:cubicBezTo>
                  <a:cubicBezTo>
                    <a:pt x="4110" y="995"/>
                    <a:pt x="4381" y="1015"/>
                    <a:pt x="4655" y="1015"/>
                  </a:cubicBezTo>
                  <a:cubicBezTo>
                    <a:pt x="4812" y="1015"/>
                    <a:pt x="4971" y="1008"/>
                    <a:pt x="5129" y="991"/>
                  </a:cubicBezTo>
                  <a:cubicBezTo>
                    <a:pt x="5498" y="942"/>
                    <a:pt x="5851" y="830"/>
                    <a:pt x="6204" y="766"/>
                  </a:cubicBezTo>
                  <a:cubicBezTo>
                    <a:pt x="6788" y="639"/>
                    <a:pt x="7382" y="512"/>
                    <a:pt x="7970" y="512"/>
                  </a:cubicBezTo>
                  <a:cubicBezTo>
                    <a:pt x="8126" y="512"/>
                    <a:pt x="8281" y="521"/>
                    <a:pt x="8436" y="541"/>
                  </a:cubicBezTo>
                  <a:cubicBezTo>
                    <a:pt x="8450" y="543"/>
                    <a:pt x="8465" y="544"/>
                    <a:pt x="8478" y="544"/>
                  </a:cubicBezTo>
                  <a:cubicBezTo>
                    <a:pt x="8770" y="544"/>
                    <a:pt x="8742" y="73"/>
                    <a:pt x="8436" y="28"/>
                  </a:cubicBezTo>
                  <a:cubicBezTo>
                    <a:pt x="8280" y="9"/>
                    <a:pt x="8124" y="0"/>
                    <a:pt x="7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834425" y="2502425"/>
              <a:ext cx="234375" cy="234375"/>
            </a:xfrm>
            <a:custGeom>
              <a:avLst/>
              <a:gdLst/>
              <a:ahLst/>
              <a:cxnLst/>
              <a:rect l="l" t="t" r="r" b="b"/>
              <a:pathLst>
                <a:path w="9375" h="9375" extrusionOk="0">
                  <a:moveTo>
                    <a:pt x="4688" y="1"/>
                  </a:moveTo>
                  <a:cubicBezTo>
                    <a:pt x="2087" y="1"/>
                    <a:pt x="1" y="2087"/>
                    <a:pt x="1" y="4688"/>
                  </a:cubicBezTo>
                  <a:cubicBezTo>
                    <a:pt x="1" y="7273"/>
                    <a:pt x="2087" y="9375"/>
                    <a:pt x="4688" y="9375"/>
                  </a:cubicBezTo>
                  <a:cubicBezTo>
                    <a:pt x="7273" y="9375"/>
                    <a:pt x="9375" y="7273"/>
                    <a:pt x="9375" y="4688"/>
                  </a:cubicBezTo>
                  <a:cubicBezTo>
                    <a:pt x="9375" y="2087"/>
                    <a:pt x="7273" y="1"/>
                    <a:pt x="4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862089" y="2573427"/>
              <a:ext cx="162569" cy="56463"/>
            </a:xfrm>
            <a:custGeom>
              <a:avLst/>
              <a:gdLst/>
              <a:ahLst/>
              <a:cxnLst/>
              <a:rect l="l" t="t" r="r" b="b"/>
              <a:pathLst>
                <a:path w="8914" h="3096" extrusionOk="0">
                  <a:moveTo>
                    <a:pt x="8744" y="0"/>
                  </a:moveTo>
                  <a:cubicBezTo>
                    <a:pt x="8731" y="0"/>
                    <a:pt x="8718" y="2"/>
                    <a:pt x="8703" y="7"/>
                  </a:cubicBezTo>
                  <a:cubicBezTo>
                    <a:pt x="7965" y="216"/>
                    <a:pt x="7404" y="697"/>
                    <a:pt x="6986" y="1339"/>
                  </a:cubicBezTo>
                  <a:cubicBezTo>
                    <a:pt x="6745" y="1725"/>
                    <a:pt x="6488" y="2029"/>
                    <a:pt x="6007" y="2110"/>
                  </a:cubicBezTo>
                  <a:cubicBezTo>
                    <a:pt x="5859" y="2138"/>
                    <a:pt x="5712" y="2148"/>
                    <a:pt x="5565" y="2148"/>
                  </a:cubicBezTo>
                  <a:cubicBezTo>
                    <a:pt x="5297" y="2148"/>
                    <a:pt x="5030" y="2114"/>
                    <a:pt x="4771" y="2093"/>
                  </a:cubicBezTo>
                  <a:cubicBezTo>
                    <a:pt x="4653" y="2083"/>
                    <a:pt x="4533" y="2076"/>
                    <a:pt x="4413" y="2076"/>
                  </a:cubicBezTo>
                  <a:cubicBezTo>
                    <a:pt x="4158" y="2076"/>
                    <a:pt x="3903" y="2108"/>
                    <a:pt x="3663" y="2206"/>
                  </a:cubicBezTo>
                  <a:cubicBezTo>
                    <a:pt x="3295" y="2367"/>
                    <a:pt x="3021" y="2703"/>
                    <a:pt x="2636" y="2816"/>
                  </a:cubicBezTo>
                  <a:cubicBezTo>
                    <a:pt x="2555" y="2839"/>
                    <a:pt x="2476" y="2849"/>
                    <a:pt x="2398" y="2849"/>
                  </a:cubicBezTo>
                  <a:cubicBezTo>
                    <a:pt x="1977" y="2849"/>
                    <a:pt x="1589" y="2561"/>
                    <a:pt x="1223" y="2399"/>
                  </a:cubicBezTo>
                  <a:cubicBezTo>
                    <a:pt x="976" y="2286"/>
                    <a:pt x="721" y="2205"/>
                    <a:pt x="463" y="2205"/>
                  </a:cubicBezTo>
                  <a:cubicBezTo>
                    <a:pt x="353" y="2205"/>
                    <a:pt x="243" y="2220"/>
                    <a:pt x="132" y="2254"/>
                  </a:cubicBezTo>
                  <a:cubicBezTo>
                    <a:pt x="0" y="2298"/>
                    <a:pt x="43" y="2517"/>
                    <a:pt x="161" y="2517"/>
                  </a:cubicBezTo>
                  <a:cubicBezTo>
                    <a:pt x="172" y="2517"/>
                    <a:pt x="184" y="2515"/>
                    <a:pt x="196" y="2511"/>
                  </a:cubicBezTo>
                  <a:cubicBezTo>
                    <a:pt x="302" y="2476"/>
                    <a:pt x="406" y="2461"/>
                    <a:pt x="508" y="2461"/>
                  </a:cubicBezTo>
                  <a:cubicBezTo>
                    <a:pt x="1170" y="2461"/>
                    <a:pt x="1739" y="3096"/>
                    <a:pt x="2414" y="3096"/>
                  </a:cubicBezTo>
                  <a:cubicBezTo>
                    <a:pt x="2507" y="3096"/>
                    <a:pt x="2602" y="3084"/>
                    <a:pt x="2700" y="3056"/>
                  </a:cubicBezTo>
                  <a:cubicBezTo>
                    <a:pt x="3053" y="2945"/>
                    <a:pt x="3327" y="2671"/>
                    <a:pt x="3648" y="2495"/>
                  </a:cubicBezTo>
                  <a:cubicBezTo>
                    <a:pt x="3889" y="2369"/>
                    <a:pt x="4148" y="2331"/>
                    <a:pt x="4411" y="2331"/>
                  </a:cubicBezTo>
                  <a:cubicBezTo>
                    <a:pt x="4584" y="2331"/>
                    <a:pt x="4759" y="2347"/>
                    <a:pt x="4932" y="2367"/>
                  </a:cubicBezTo>
                  <a:cubicBezTo>
                    <a:pt x="5133" y="2384"/>
                    <a:pt x="5336" y="2399"/>
                    <a:pt x="5534" y="2399"/>
                  </a:cubicBezTo>
                  <a:cubicBezTo>
                    <a:pt x="6079" y="2399"/>
                    <a:pt x="6593" y="2287"/>
                    <a:pt x="6970" y="1804"/>
                  </a:cubicBezTo>
                  <a:cubicBezTo>
                    <a:pt x="7211" y="1500"/>
                    <a:pt x="7387" y="1147"/>
                    <a:pt x="7676" y="873"/>
                  </a:cubicBezTo>
                  <a:cubicBezTo>
                    <a:pt x="7982" y="569"/>
                    <a:pt x="8367" y="360"/>
                    <a:pt x="8767" y="248"/>
                  </a:cubicBezTo>
                  <a:cubicBezTo>
                    <a:pt x="8914" y="204"/>
                    <a:pt x="8873" y="0"/>
                    <a:pt x="8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868838" y="2534165"/>
              <a:ext cx="114477" cy="38828"/>
            </a:xfrm>
            <a:custGeom>
              <a:avLst/>
              <a:gdLst/>
              <a:ahLst/>
              <a:cxnLst/>
              <a:rect l="l" t="t" r="r" b="b"/>
              <a:pathLst>
                <a:path w="6277" h="2129" extrusionOk="0">
                  <a:moveTo>
                    <a:pt x="5935" y="0"/>
                  </a:moveTo>
                  <a:cubicBezTo>
                    <a:pt x="5876" y="0"/>
                    <a:pt x="5816" y="26"/>
                    <a:pt x="5765" y="90"/>
                  </a:cubicBezTo>
                  <a:cubicBezTo>
                    <a:pt x="5123" y="892"/>
                    <a:pt x="4177" y="1453"/>
                    <a:pt x="3149" y="1550"/>
                  </a:cubicBezTo>
                  <a:cubicBezTo>
                    <a:pt x="3055" y="1558"/>
                    <a:pt x="2959" y="1561"/>
                    <a:pt x="2864" y="1561"/>
                  </a:cubicBezTo>
                  <a:cubicBezTo>
                    <a:pt x="2322" y="1561"/>
                    <a:pt x="1766" y="1451"/>
                    <a:pt x="1219" y="1451"/>
                  </a:cubicBezTo>
                  <a:cubicBezTo>
                    <a:pt x="894" y="1451"/>
                    <a:pt x="572" y="1490"/>
                    <a:pt x="260" y="1614"/>
                  </a:cubicBezTo>
                  <a:cubicBezTo>
                    <a:pt x="1" y="1729"/>
                    <a:pt x="78" y="2129"/>
                    <a:pt x="316" y="2129"/>
                  </a:cubicBezTo>
                  <a:cubicBezTo>
                    <a:pt x="343" y="2129"/>
                    <a:pt x="373" y="2123"/>
                    <a:pt x="404" y="2112"/>
                  </a:cubicBezTo>
                  <a:cubicBezTo>
                    <a:pt x="680" y="1998"/>
                    <a:pt x="977" y="1963"/>
                    <a:pt x="1278" y="1963"/>
                  </a:cubicBezTo>
                  <a:cubicBezTo>
                    <a:pt x="1485" y="1963"/>
                    <a:pt x="1694" y="1980"/>
                    <a:pt x="1897" y="1999"/>
                  </a:cubicBezTo>
                  <a:cubicBezTo>
                    <a:pt x="2212" y="2029"/>
                    <a:pt x="2527" y="2058"/>
                    <a:pt x="2845" y="2058"/>
                  </a:cubicBezTo>
                  <a:cubicBezTo>
                    <a:pt x="3046" y="2058"/>
                    <a:pt x="3249" y="2047"/>
                    <a:pt x="3454" y="2016"/>
                  </a:cubicBezTo>
                  <a:cubicBezTo>
                    <a:pt x="4498" y="1855"/>
                    <a:pt x="5461" y="1261"/>
                    <a:pt x="6118" y="443"/>
                  </a:cubicBezTo>
                  <a:cubicBezTo>
                    <a:pt x="6276" y="249"/>
                    <a:pt x="6114" y="0"/>
                    <a:pt x="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911570" y="2676223"/>
              <a:ext cx="110136" cy="34487"/>
            </a:xfrm>
            <a:custGeom>
              <a:avLst/>
              <a:gdLst/>
              <a:ahLst/>
              <a:cxnLst/>
              <a:rect l="l" t="t" r="r" b="b"/>
              <a:pathLst>
                <a:path w="6039" h="1891" extrusionOk="0">
                  <a:moveTo>
                    <a:pt x="5396" y="1"/>
                  </a:moveTo>
                  <a:cubicBezTo>
                    <a:pt x="4969" y="1"/>
                    <a:pt x="4538" y="91"/>
                    <a:pt x="4128" y="180"/>
                  </a:cubicBezTo>
                  <a:cubicBezTo>
                    <a:pt x="3856" y="244"/>
                    <a:pt x="3599" y="325"/>
                    <a:pt x="3326" y="341"/>
                  </a:cubicBezTo>
                  <a:cubicBezTo>
                    <a:pt x="3281" y="343"/>
                    <a:pt x="3236" y="344"/>
                    <a:pt x="3190" y="344"/>
                  </a:cubicBezTo>
                  <a:cubicBezTo>
                    <a:pt x="2911" y="344"/>
                    <a:pt x="2623" y="304"/>
                    <a:pt x="2347" y="277"/>
                  </a:cubicBezTo>
                  <a:cubicBezTo>
                    <a:pt x="2260" y="268"/>
                    <a:pt x="2176" y="263"/>
                    <a:pt x="2094" y="263"/>
                  </a:cubicBezTo>
                  <a:cubicBezTo>
                    <a:pt x="1720" y="263"/>
                    <a:pt x="1388" y="355"/>
                    <a:pt x="1046" y="565"/>
                  </a:cubicBezTo>
                  <a:cubicBezTo>
                    <a:pt x="678" y="790"/>
                    <a:pt x="293" y="1096"/>
                    <a:pt x="100" y="1496"/>
                  </a:cubicBezTo>
                  <a:cubicBezTo>
                    <a:pt x="1" y="1705"/>
                    <a:pt x="179" y="1891"/>
                    <a:pt x="342" y="1891"/>
                  </a:cubicBezTo>
                  <a:cubicBezTo>
                    <a:pt x="419" y="1891"/>
                    <a:pt x="492" y="1850"/>
                    <a:pt x="533" y="1753"/>
                  </a:cubicBezTo>
                  <a:cubicBezTo>
                    <a:pt x="710" y="1400"/>
                    <a:pt x="1046" y="1128"/>
                    <a:pt x="1400" y="951"/>
                  </a:cubicBezTo>
                  <a:cubicBezTo>
                    <a:pt x="1642" y="816"/>
                    <a:pt x="1875" y="777"/>
                    <a:pt x="2120" y="777"/>
                  </a:cubicBezTo>
                  <a:cubicBezTo>
                    <a:pt x="2313" y="777"/>
                    <a:pt x="2513" y="801"/>
                    <a:pt x="2732" y="822"/>
                  </a:cubicBezTo>
                  <a:cubicBezTo>
                    <a:pt x="2837" y="832"/>
                    <a:pt x="2940" y="837"/>
                    <a:pt x="3042" y="837"/>
                  </a:cubicBezTo>
                  <a:cubicBezTo>
                    <a:pt x="3438" y="837"/>
                    <a:pt x="3816" y="767"/>
                    <a:pt x="4225" y="678"/>
                  </a:cubicBezTo>
                  <a:cubicBezTo>
                    <a:pt x="4608" y="602"/>
                    <a:pt x="5002" y="515"/>
                    <a:pt x="5406" y="515"/>
                  </a:cubicBezTo>
                  <a:cubicBezTo>
                    <a:pt x="5509" y="515"/>
                    <a:pt x="5613" y="520"/>
                    <a:pt x="5718" y="533"/>
                  </a:cubicBezTo>
                  <a:cubicBezTo>
                    <a:pt x="5733" y="536"/>
                    <a:pt x="5746" y="537"/>
                    <a:pt x="5760" y="537"/>
                  </a:cubicBezTo>
                  <a:cubicBezTo>
                    <a:pt x="6038" y="537"/>
                    <a:pt x="6025" y="66"/>
                    <a:pt x="5718" y="20"/>
                  </a:cubicBezTo>
                  <a:cubicBezTo>
                    <a:pt x="5611" y="7"/>
                    <a:pt x="5504" y="1"/>
                    <a:pt x="5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1722500" y="1616000"/>
              <a:ext cx="16075" cy="12875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321" y="0"/>
                  </a:moveTo>
                  <a:cubicBezTo>
                    <a:pt x="0" y="0"/>
                    <a:pt x="0" y="514"/>
                    <a:pt x="321" y="514"/>
                  </a:cubicBezTo>
                  <a:cubicBezTo>
                    <a:pt x="642" y="514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1822825" y="1630825"/>
              <a:ext cx="32500" cy="25325"/>
            </a:xfrm>
            <a:custGeom>
              <a:avLst/>
              <a:gdLst/>
              <a:ahLst/>
              <a:cxnLst/>
              <a:rect l="l" t="t" r="r" b="b"/>
              <a:pathLst>
                <a:path w="1300" h="1013" extrusionOk="0">
                  <a:moveTo>
                    <a:pt x="642" y="1"/>
                  </a:moveTo>
                  <a:cubicBezTo>
                    <a:pt x="0" y="1"/>
                    <a:pt x="0" y="1013"/>
                    <a:pt x="642" y="1013"/>
                  </a:cubicBezTo>
                  <a:cubicBezTo>
                    <a:pt x="1300" y="1013"/>
                    <a:pt x="1300" y="1"/>
                    <a:pt x="642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843675" y="2181825"/>
              <a:ext cx="32925" cy="25275"/>
            </a:xfrm>
            <a:custGeom>
              <a:avLst/>
              <a:gdLst/>
              <a:ahLst/>
              <a:cxnLst/>
              <a:rect l="l" t="t" r="r" b="b"/>
              <a:pathLst>
                <a:path w="1317" h="1011" extrusionOk="0">
                  <a:moveTo>
                    <a:pt x="658" y="0"/>
                  </a:moveTo>
                  <a:cubicBezTo>
                    <a:pt x="0" y="0"/>
                    <a:pt x="0" y="1011"/>
                    <a:pt x="658" y="1011"/>
                  </a:cubicBezTo>
                  <a:cubicBezTo>
                    <a:pt x="1317" y="1011"/>
                    <a:pt x="1317" y="0"/>
                    <a:pt x="658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841275" y="2526500"/>
              <a:ext cx="32525" cy="25325"/>
            </a:xfrm>
            <a:custGeom>
              <a:avLst/>
              <a:gdLst/>
              <a:ahLst/>
              <a:cxnLst/>
              <a:rect l="l" t="t" r="r" b="b"/>
              <a:pathLst>
                <a:path w="1301" h="1013" extrusionOk="0">
                  <a:moveTo>
                    <a:pt x="643" y="1"/>
                  </a:moveTo>
                  <a:cubicBezTo>
                    <a:pt x="1" y="1"/>
                    <a:pt x="1" y="1013"/>
                    <a:pt x="643" y="1013"/>
                  </a:cubicBezTo>
                  <a:cubicBezTo>
                    <a:pt x="1300" y="1013"/>
                    <a:pt x="1300" y="1"/>
                    <a:pt x="643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933150" y="1248800"/>
              <a:ext cx="32550" cy="25700"/>
            </a:xfrm>
            <a:custGeom>
              <a:avLst/>
              <a:gdLst/>
              <a:ahLst/>
              <a:cxnLst/>
              <a:rect l="l" t="t" r="r" b="b"/>
              <a:pathLst>
                <a:path w="1302" h="1028" extrusionOk="0">
                  <a:moveTo>
                    <a:pt x="642" y="1"/>
                  </a:moveTo>
                  <a:cubicBezTo>
                    <a:pt x="0" y="1"/>
                    <a:pt x="0" y="1028"/>
                    <a:pt x="642" y="1028"/>
                  </a:cubicBezTo>
                  <a:cubicBezTo>
                    <a:pt x="1301" y="1028"/>
                    <a:pt x="1301" y="1"/>
                    <a:pt x="642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2059575" y="1159725"/>
              <a:ext cx="32925" cy="25325"/>
            </a:xfrm>
            <a:custGeom>
              <a:avLst/>
              <a:gdLst/>
              <a:ahLst/>
              <a:cxnLst/>
              <a:rect l="l" t="t" r="r" b="b"/>
              <a:pathLst>
                <a:path w="1317" h="1013" extrusionOk="0">
                  <a:moveTo>
                    <a:pt x="658" y="0"/>
                  </a:moveTo>
                  <a:cubicBezTo>
                    <a:pt x="1" y="0"/>
                    <a:pt x="1" y="1012"/>
                    <a:pt x="658" y="1012"/>
                  </a:cubicBezTo>
                  <a:cubicBezTo>
                    <a:pt x="1317" y="1012"/>
                    <a:pt x="1317" y="0"/>
                    <a:pt x="658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1150650" y="2864400"/>
              <a:ext cx="32550" cy="25325"/>
            </a:xfrm>
            <a:custGeom>
              <a:avLst/>
              <a:gdLst/>
              <a:ahLst/>
              <a:cxnLst/>
              <a:rect l="l" t="t" r="r" b="b"/>
              <a:pathLst>
                <a:path w="1302" h="1013" extrusionOk="0">
                  <a:moveTo>
                    <a:pt x="642" y="0"/>
                  </a:moveTo>
                  <a:cubicBezTo>
                    <a:pt x="0" y="0"/>
                    <a:pt x="0" y="1012"/>
                    <a:pt x="642" y="1012"/>
                  </a:cubicBezTo>
                  <a:cubicBezTo>
                    <a:pt x="1301" y="1012"/>
                    <a:pt x="1301" y="0"/>
                    <a:pt x="642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528650" y="1649300"/>
              <a:ext cx="32925" cy="25300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659" y="0"/>
                  </a:moveTo>
                  <a:cubicBezTo>
                    <a:pt x="0" y="0"/>
                    <a:pt x="0" y="1012"/>
                    <a:pt x="659" y="1012"/>
                  </a:cubicBezTo>
                  <a:cubicBezTo>
                    <a:pt x="1317" y="1012"/>
                    <a:pt x="1317" y="0"/>
                    <a:pt x="659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2097300" y="2074650"/>
              <a:ext cx="32925" cy="25325"/>
            </a:xfrm>
            <a:custGeom>
              <a:avLst/>
              <a:gdLst/>
              <a:ahLst/>
              <a:cxnLst/>
              <a:rect l="l" t="t" r="r" b="b"/>
              <a:pathLst>
                <a:path w="1317" h="1013" extrusionOk="0">
                  <a:moveTo>
                    <a:pt x="658" y="1"/>
                  </a:moveTo>
                  <a:cubicBezTo>
                    <a:pt x="1" y="1"/>
                    <a:pt x="1" y="1013"/>
                    <a:pt x="658" y="1013"/>
                  </a:cubicBezTo>
                  <a:cubicBezTo>
                    <a:pt x="1317" y="1013"/>
                    <a:pt x="1317" y="1"/>
                    <a:pt x="658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1137300" y="834250"/>
              <a:ext cx="140175" cy="124675"/>
            </a:xfrm>
            <a:custGeom>
              <a:avLst/>
              <a:gdLst/>
              <a:ahLst/>
              <a:cxnLst/>
              <a:rect l="l" t="t" r="r" b="b"/>
              <a:pathLst>
                <a:path w="5607" h="4987" extrusionOk="0">
                  <a:moveTo>
                    <a:pt x="64" y="1"/>
                  </a:moveTo>
                  <a:cubicBezTo>
                    <a:pt x="28" y="1"/>
                    <a:pt x="1" y="46"/>
                    <a:pt x="37" y="82"/>
                  </a:cubicBezTo>
                  <a:cubicBezTo>
                    <a:pt x="502" y="516"/>
                    <a:pt x="615" y="1141"/>
                    <a:pt x="855" y="1687"/>
                  </a:cubicBezTo>
                  <a:cubicBezTo>
                    <a:pt x="1112" y="2217"/>
                    <a:pt x="1529" y="2570"/>
                    <a:pt x="2075" y="2778"/>
                  </a:cubicBezTo>
                  <a:cubicBezTo>
                    <a:pt x="2734" y="3020"/>
                    <a:pt x="3456" y="3035"/>
                    <a:pt x="4114" y="3260"/>
                  </a:cubicBezTo>
                  <a:cubicBezTo>
                    <a:pt x="4821" y="3485"/>
                    <a:pt x="5559" y="4111"/>
                    <a:pt x="5366" y="4929"/>
                  </a:cubicBezTo>
                  <a:cubicBezTo>
                    <a:pt x="5366" y="4965"/>
                    <a:pt x="5397" y="4987"/>
                    <a:pt x="5427" y="4987"/>
                  </a:cubicBezTo>
                  <a:cubicBezTo>
                    <a:pt x="5449" y="4987"/>
                    <a:pt x="5471" y="4974"/>
                    <a:pt x="5478" y="4946"/>
                  </a:cubicBezTo>
                  <a:cubicBezTo>
                    <a:pt x="5607" y="4383"/>
                    <a:pt x="5286" y="3838"/>
                    <a:pt x="4836" y="3501"/>
                  </a:cubicBezTo>
                  <a:cubicBezTo>
                    <a:pt x="4226" y="3035"/>
                    <a:pt x="3424" y="3003"/>
                    <a:pt x="2702" y="2842"/>
                  </a:cubicBezTo>
                  <a:cubicBezTo>
                    <a:pt x="1947" y="2682"/>
                    <a:pt x="1289" y="2361"/>
                    <a:pt x="952" y="1639"/>
                  </a:cubicBezTo>
                  <a:cubicBezTo>
                    <a:pt x="695" y="1077"/>
                    <a:pt x="583" y="451"/>
                    <a:pt x="102" y="17"/>
                  </a:cubicBezTo>
                  <a:cubicBezTo>
                    <a:pt x="89" y="6"/>
                    <a:pt x="76" y="1"/>
                    <a:pt x="64" y="1"/>
                  </a:cubicBezTo>
                  <a:close/>
                </a:path>
              </a:pathLst>
            </a:custGeom>
            <a:solidFill>
              <a:srgbClr val="33141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2437975" y="2394075"/>
              <a:ext cx="54600" cy="51825"/>
            </a:xfrm>
            <a:custGeom>
              <a:avLst/>
              <a:gdLst/>
              <a:ahLst/>
              <a:cxnLst/>
              <a:rect l="l" t="t" r="r" b="b"/>
              <a:pathLst>
                <a:path w="2184" h="2073" extrusionOk="0">
                  <a:moveTo>
                    <a:pt x="418" y="1"/>
                  </a:moveTo>
                  <a:lnTo>
                    <a:pt x="756" y="820"/>
                  </a:lnTo>
                  <a:lnTo>
                    <a:pt x="1" y="1285"/>
                  </a:lnTo>
                  <a:lnTo>
                    <a:pt x="1" y="1285"/>
                  </a:lnTo>
                  <a:lnTo>
                    <a:pt x="884" y="1205"/>
                  </a:lnTo>
                  <a:lnTo>
                    <a:pt x="1092" y="2072"/>
                  </a:lnTo>
                  <a:lnTo>
                    <a:pt x="1302" y="1205"/>
                  </a:lnTo>
                  <a:lnTo>
                    <a:pt x="2184" y="1285"/>
                  </a:lnTo>
                  <a:lnTo>
                    <a:pt x="2184" y="1285"/>
                  </a:lnTo>
                  <a:lnTo>
                    <a:pt x="1413" y="820"/>
                  </a:lnTo>
                  <a:lnTo>
                    <a:pt x="1766" y="1"/>
                  </a:lnTo>
                  <a:lnTo>
                    <a:pt x="1766" y="1"/>
                  </a:lnTo>
                  <a:lnTo>
                    <a:pt x="1092" y="579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1918325" y="2833100"/>
              <a:ext cx="45775" cy="43775"/>
            </a:xfrm>
            <a:custGeom>
              <a:avLst/>
              <a:gdLst/>
              <a:ahLst/>
              <a:cxnLst/>
              <a:rect l="l" t="t" r="r" b="b"/>
              <a:pathLst>
                <a:path w="1831" h="1751" extrusionOk="0">
                  <a:moveTo>
                    <a:pt x="354" y="0"/>
                  </a:moveTo>
                  <a:lnTo>
                    <a:pt x="643" y="691"/>
                  </a:lnTo>
                  <a:lnTo>
                    <a:pt x="1" y="1076"/>
                  </a:lnTo>
                  <a:lnTo>
                    <a:pt x="754" y="1012"/>
                  </a:lnTo>
                  <a:lnTo>
                    <a:pt x="915" y="1750"/>
                  </a:lnTo>
                  <a:lnTo>
                    <a:pt x="1092" y="1012"/>
                  </a:lnTo>
                  <a:lnTo>
                    <a:pt x="1830" y="1076"/>
                  </a:lnTo>
                  <a:lnTo>
                    <a:pt x="1188" y="691"/>
                  </a:lnTo>
                  <a:lnTo>
                    <a:pt x="1493" y="0"/>
                  </a:lnTo>
                  <a:lnTo>
                    <a:pt x="915" y="49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2351725" y="2652525"/>
              <a:ext cx="90700" cy="88725"/>
            </a:xfrm>
            <a:custGeom>
              <a:avLst/>
              <a:gdLst/>
              <a:ahLst/>
              <a:cxnLst/>
              <a:rect l="l" t="t" r="r" b="b"/>
              <a:pathLst>
                <a:path w="3628" h="3549" extrusionOk="0">
                  <a:moveTo>
                    <a:pt x="1959" y="0"/>
                  </a:moveTo>
                  <a:lnTo>
                    <a:pt x="1460" y="139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188" y="2007"/>
                  </a:lnTo>
                  <a:lnTo>
                    <a:pt x="465" y="3307"/>
                  </a:lnTo>
                  <a:lnTo>
                    <a:pt x="1685" y="2472"/>
                  </a:lnTo>
                  <a:lnTo>
                    <a:pt x="2697" y="3548"/>
                  </a:lnTo>
                  <a:lnTo>
                    <a:pt x="2263" y="2136"/>
                  </a:lnTo>
                  <a:lnTo>
                    <a:pt x="3628" y="1509"/>
                  </a:lnTo>
                  <a:lnTo>
                    <a:pt x="2134" y="1477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37" name="Google Shape;737;p42"/>
          <p:cNvGrpSpPr/>
          <p:nvPr/>
        </p:nvGrpSpPr>
        <p:grpSpPr>
          <a:xfrm>
            <a:off x="7930807" y="1227205"/>
            <a:ext cx="2118484" cy="5047412"/>
            <a:chOff x="2950025" y="816400"/>
            <a:chExt cx="845950" cy="2015525"/>
          </a:xfrm>
        </p:grpSpPr>
        <p:sp>
          <p:nvSpPr>
            <p:cNvPr id="738" name="Google Shape;738;p42"/>
            <p:cNvSpPr/>
            <p:nvPr/>
          </p:nvSpPr>
          <p:spPr>
            <a:xfrm>
              <a:off x="3029100" y="816400"/>
              <a:ext cx="382425" cy="388625"/>
            </a:xfrm>
            <a:custGeom>
              <a:avLst/>
              <a:gdLst/>
              <a:ahLst/>
              <a:cxnLst/>
              <a:rect l="l" t="t" r="r" b="b"/>
              <a:pathLst>
                <a:path w="15297" h="15545" extrusionOk="0">
                  <a:moveTo>
                    <a:pt x="4462" y="0"/>
                  </a:moveTo>
                  <a:cubicBezTo>
                    <a:pt x="4414" y="0"/>
                    <a:pt x="4366" y="3"/>
                    <a:pt x="4318" y="10"/>
                  </a:cubicBezTo>
                  <a:cubicBezTo>
                    <a:pt x="3500" y="106"/>
                    <a:pt x="3098" y="1037"/>
                    <a:pt x="2408" y="1502"/>
                  </a:cubicBezTo>
                  <a:cubicBezTo>
                    <a:pt x="1749" y="1951"/>
                    <a:pt x="786" y="2016"/>
                    <a:pt x="386" y="2722"/>
                  </a:cubicBezTo>
                  <a:cubicBezTo>
                    <a:pt x="0" y="3413"/>
                    <a:pt x="450" y="4263"/>
                    <a:pt x="979" y="4857"/>
                  </a:cubicBezTo>
                  <a:cubicBezTo>
                    <a:pt x="1525" y="5435"/>
                    <a:pt x="2183" y="5981"/>
                    <a:pt x="2327" y="6751"/>
                  </a:cubicBezTo>
                  <a:cubicBezTo>
                    <a:pt x="2488" y="7586"/>
                    <a:pt x="2023" y="8613"/>
                    <a:pt x="2616" y="9223"/>
                  </a:cubicBezTo>
                  <a:cubicBezTo>
                    <a:pt x="3194" y="9817"/>
                    <a:pt x="4382" y="9496"/>
                    <a:pt x="4863" y="10186"/>
                  </a:cubicBezTo>
                  <a:cubicBezTo>
                    <a:pt x="5329" y="10876"/>
                    <a:pt x="4591" y="11952"/>
                    <a:pt x="5088" y="12626"/>
                  </a:cubicBezTo>
                  <a:cubicBezTo>
                    <a:pt x="5522" y="13204"/>
                    <a:pt x="6453" y="12947"/>
                    <a:pt x="7127" y="13204"/>
                  </a:cubicBezTo>
                  <a:cubicBezTo>
                    <a:pt x="7592" y="13380"/>
                    <a:pt x="7930" y="13782"/>
                    <a:pt x="8219" y="14183"/>
                  </a:cubicBezTo>
                  <a:cubicBezTo>
                    <a:pt x="8508" y="14600"/>
                    <a:pt x="8780" y="15017"/>
                    <a:pt x="9182" y="15306"/>
                  </a:cubicBezTo>
                  <a:cubicBezTo>
                    <a:pt x="9407" y="15454"/>
                    <a:pt x="9683" y="15545"/>
                    <a:pt x="9947" y="15545"/>
                  </a:cubicBezTo>
                  <a:cubicBezTo>
                    <a:pt x="10174" y="15545"/>
                    <a:pt x="10392" y="15478"/>
                    <a:pt x="10562" y="15323"/>
                  </a:cubicBezTo>
                  <a:lnTo>
                    <a:pt x="15089" y="13348"/>
                  </a:lnTo>
                  <a:cubicBezTo>
                    <a:pt x="14704" y="12642"/>
                    <a:pt x="14623" y="11775"/>
                    <a:pt x="14864" y="11004"/>
                  </a:cubicBezTo>
                  <a:cubicBezTo>
                    <a:pt x="15025" y="10523"/>
                    <a:pt x="15297" y="9977"/>
                    <a:pt x="15057" y="9528"/>
                  </a:cubicBezTo>
                  <a:cubicBezTo>
                    <a:pt x="14879" y="9207"/>
                    <a:pt x="14511" y="9046"/>
                    <a:pt x="14254" y="8774"/>
                  </a:cubicBezTo>
                  <a:cubicBezTo>
                    <a:pt x="13788" y="8260"/>
                    <a:pt x="13901" y="7409"/>
                    <a:pt x="13484" y="6863"/>
                  </a:cubicBezTo>
                  <a:cubicBezTo>
                    <a:pt x="12889" y="6093"/>
                    <a:pt x="11637" y="6270"/>
                    <a:pt x="10931" y="5611"/>
                  </a:cubicBezTo>
                  <a:cubicBezTo>
                    <a:pt x="10096" y="4809"/>
                    <a:pt x="10417" y="3203"/>
                    <a:pt x="9471" y="2561"/>
                  </a:cubicBezTo>
                  <a:cubicBezTo>
                    <a:pt x="8829" y="2129"/>
                    <a:pt x="7945" y="2369"/>
                    <a:pt x="7239" y="2080"/>
                  </a:cubicBezTo>
                  <a:cubicBezTo>
                    <a:pt x="6678" y="1855"/>
                    <a:pt x="6293" y="1309"/>
                    <a:pt x="5891" y="844"/>
                  </a:cubicBezTo>
                  <a:cubicBezTo>
                    <a:pt x="5522" y="415"/>
                    <a:pt x="5016" y="0"/>
                    <a:pt x="4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3406300" y="1132850"/>
              <a:ext cx="27700" cy="67025"/>
            </a:xfrm>
            <a:custGeom>
              <a:avLst/>
              <a:gdLst/>
              <a:ahLst/>
              <a:cxnLst/>
              <a:rect l="l" t="t" r="r" b="b"/>
              <a:pathLst>
                <a:path w="1108" h="2681" extrusionOk="0">
                  <a:moveTo>
                    <a:pt x="1" y="0"/>
                  </a:moveTo>
                  <a:lnTo>
                    <a:pt x="65" y="2680"/>
                  </a:lnTo>
                  <a:cubicBezTo>
                    <a:pt x="65" y="2680"/>
                    <a:pt x="498" y="2183"/>
                    <a:pt x="739" y="1685"/>
                  </a:cubicBezTo>
                  <a:cubicBezTo>
                    <a:pt x="979" y="1171"/>
                    <a:pt x="1060" y="610"/>
                    <a:pt x="1060" y="610"/>
                  </a:cubicBezTo>
                  <a:lnTo>
                    <a:pt x="1108" y="3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80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3291125" y="1240400"/>
              <a:ext cx="97925" cy="96700"/>
            </a:xfrm>
            <a:custGeom>
              <a:avLst/>
              <a:gdLst/>
              <a:ahLst/>
              <a:cxnLst/>
              <a:rect l="l" t="t" r="r" b="b"/>
              <a:pathLst>
                <a:path w="3917" h="3868" extrusionOk="0">
                  <a:moveTo>
                    <a:pt x="3741" y="0"/>
                  </a:moveTo>
                  <a:lnTo>
                    <a:pt x="0" y="176"/>
                  </a:lnTo>
                  <a:lnTo>
                    <a:pt x="306" y="3868"/>
                  </a:lnTo>
                  <a:lnTo>
                    <a:pt x="3917" y="3596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3290325" y="1244800"/>
              <a:ext cx="91125" cy="45225"/>
            </a:xfrm>
            <a:custGeom>
              <a:avLst/>
              <a:gdLst/>
              <a:ahLst/>
              <a:cxnLst/>
              <a:rect l="l" t="t" r="r" b="b"/>
              <a:pathLst>
                <a:path w="3645" h="1809" extrusionOk="0">
                  <a:moveTo>
                    <a:pt x="0" y="0"/>
                  </a:moveTo>
                  <a:lnTo>
                    <a:pt x="145" y="1766"/>
                  </a:lnTo>
                  <a:cubicBezTo>
                    <a:pt x="145" y="1766"/>
                    <a:pt x="357" y="1808"/>
                    <a:pt x="706" y="1808"/>
                  </a:cubicBezTo>
                  <a:cubicBezTo>
                    <a:pt x="1037" y="1808"/>
                    <a:pt x="1492" y="1770"/>
                    <a:pt x="2007" y="1622"/>
                  </a:cubicBezTo>
                  <a:cubicBezTo>
                    <a:pt x="3484" y="1188"/>
                    <a:pt x="3645" y="402"/>
                    <a:pt x="3645" y="402"/>
                  </a:cubicBezTo>
                  <a:lnTo>
                    <a:pt x="3645" y="402"/>
                  </a:lnTo>
                  <a:cubicBezTo>
                    <a:pt x="3644" y="402"/>
                    <a:pt x="2649" y="1156"/>
                    <a:pt x="2055" y="1220"/>
                  </a:cubicBezTo>
                  <a:cubicBezTo>
                    <a:pt x="2013" y="1225"/>
                    <a:pt x="1971" y="1227"/>
                    <a:pt x="1930" y="1227"/>
                  </a:cubicBezTo>
                  <a:cubicBezTo>
                    <a:pt x="946" y="12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3241775" y="1153250"/>
              <a:ext cx="32925" cy="60675"/>
            </a:xfrm>
            <a:custGeom>
              <a:avLst/>
              <a:gdLst/>
              <a:ahLst/>
              <a:cxnLst/>
              <a:rect l="l" t="t" r="r" b="b"/>
              <a:pathLst>
                <a:path w="1317" h="2427" extrusionOk="0">
                  <a:moveTo>
                    <a:pt x="890" y="0"/>
                  </a:moveTo>
                  <a:cubicBezTo>
                    <a:pt x="796" y="0"/>
                    <a:pt x="689" y="32"/>
                    <a:pt x="611" y="51"/>
                  </a:cubicBezTo>
                  <a:cubicBezTo>
                    <a:pt x="482" y="67"/>
                    <a:pt x="354" y="147"/>
                    <a:pt x="273" y="259"/>
                  </a:cubicBezTo>
                  <a:cubicBezTo>
                    <a:pt x="1" y="597"/>
                    <a:pt x="33" y="1111"/>
                    <a:pt x="241" y="1496"/>
                  </a:cubicBezTo>
                  <a:cubicBezTo>
                    <a:pt x="465" y="1864"/>
                    <a:pt x="964" y="2170"/>
                    <a:pt x="1317" y="2427"/>
                  </a:cubicBezTo>
                  <a:lnTo>
                    <a:pt x="1043" y="51"/>
                  </a:lnTo>
                  <a:cubicBezTo>
                    <a:pt x="1006" y="13"/>
                    <a:pt x="951" y="0"/>
                    <a:pt x="890" y="0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3404700" y="1152650"/>
              <a:ext cx="32525" cy="60050"/>
            </a:xfrm>
            <a:custGeom>
              <a:avLst/>
              <a:gdLst/>
              <a:ahLst/>
              <a:cxnLst/>
              <a:rect l="l" t="t" r="r" b="b"/>
              <a:pathLst>
                <a:path w="1301" h="2402" extrusionOk="0">
                  <a:moveTo>
                    <a:pt x="548" y="1"/>
                  </a:moveTo>
                  <a:cubicBezTo>
                    <a:pt x="380" y="1"/>
                    <a:pt x="124" y="47"/>
                    <a:pt x="48" y="123"/>
                  </a:cubicBezTo>
                  <a:lnTo>
                    <a:pt x="1" y="2402"/>
                  </a:lnTo>
                  <a:cubicBezTo>
                    <a:pt x="337" y="2130"/>
                    <a:pt x="851" y="1824"/>
                    <a:pt x="1060" y="1439"/>
                  </a:cubicBezTo>
                  <a:cubicBezTo>
                    <a:pt x="1268" y="1054"/>
                    <a:pt x="1300" y="540"/>
                    <a:pt x="1011" y="219"/>
                  </a:cubicBezTo>
                  <a:cubicBezTo>
                    <a:pt x="915" y="107"/>
                    <a:pt x="803" y="26"/>
                    <a:pt x="658" y="11"/>
                  </a:cubicBezTo>
                  <a:cubicBezTo>
                    <a:pt x="631" y="4"/>
                    <a:pt x="593" y="1"/>
                    <a:pt x="548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3260225" y="1063825"/>
              <a:ext cx="149325" cy="212525"/>
            </a:xfrm>
            <a:custGeom>
              <a:avLst/>
              <a:gdLst/>
              <a:ahLst/>
              <a:cxnLst/>
              <a:rect l="l" t="t" r="r" b="b"/>
              <a:pathLst>
                <a:path w="5973" h="8501" extrusionOk="0">
                  <a:moveTo>
                    <a:pt x="2970" y="1"/>
                  </a:moveTo>
                  <a:cubicBezTo>
                    <a:pt x="2970" y="1"/>
                    <a:pt x="1" y="209"/>
                    <a:pt x="305" y="4559"/>
                  </a:cubicBezTo>
                  <a:cubicBezTo>
                    <a:pt x="534" y="8009"/>
                    <a:pt x="2278" y="8500"/>
                    <a:pt x="3142" y="8500"/>
                  </a:cubicBezTo>
                  <a:cubicBezTo>
                    <a:pt x="3368" y="8500"/>
                    <a:pt x="3533" y="8467"/>
                    <a:pt x="3597" y="8444"/>
                  </a:cubicBezTo>
                  <a:cubicBezTo>
                    <a:pt x="3676" y="8412"/>
                    <a:pt x="5972" y="7689"/>
                    <a:pt x="5940" y="4720"/>
                  </a:cubicBezTo>
                  <a:cubicBezTo>
                    <a:pt x="5923" y="1734"/>
                    <a:pt x="5602" y="80"/>
                    <a:pt x="2970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3280775" y="1129025"/>
              <a:ext cx="43275" cy="12100"/>
            </a:xfrm>
            <a:custGeom>
              <a:avLst/>
              <a:gdLst/>
              <a:ahLst/>
              <a:cxnLst/>
              <a:rect l="l" t="t" r="r" b="b"/>
              <a:pathLst>
                <a:path w="1731" h="484" extrusionOk="0">
                  <a:moveTo>
                    <a:pt x="1343" y="0"/>
                  </a:moveTo>
                  <a:cubicBezTo>
                    <a:pt x="943" y="0"/>
                    <a:pt x="548" y="65"/>
                    <a:pt x="174" y="185"/>
                  </a:cubicBezTo>
                  <a:cubicBezTo>
                    <a:pt x="1" y="243"/>
                    <a:pt x="48" y="484"/>
                    <a:pt x="200" y="484"/>
                  </a:cubicBezTo>
                  <a:cubicBezTo>
                    <a:pt x="217" y="484"/>
                    <a:pt x="235" y="481"/>
                    <a:pt x="254" y="474"/>
                  </a:cubicBezTo>
                  <a:cubicBezTo>
                    <a:pt x="613" y="368"/>
                    <a:pt x="984" y="306"/>
                    <a:pt x="1355" y="306"/>
                  </a:cubicBezTo>
                  <a:cubicBezTo>
                    <a:pt x="1433" y="306"/>
                    <a:pt x="1510" y="308"/>
                    <a:pt x="1587" y="314"/>
                  </a:cubicBezTo>
                  <a:cubicBezTo>
                    <a:pt x="1666" y="314"/>
                    <a:pt x="1731" y="250"/>
                    <a:pt x="1731" y="169"/>
                  </a:cubicBezTo>
                  <a:cubicBezTo>
                    <a:pt x="1731" y="72"/>
                    <a:pt x="1666" y="8"/>
                    <a:pt x="1587" y="8"/>
                  </a:cubicBezTo>
                  <a:cubicBezTo>
                    <a:pt x="1505" y="3"/>
                    <a:pt x="1424" y="0"/>
                    <a:pt x="13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3351325" y="1126450"/>
              <a:ext cx="38150" cy="8925"/>
            </a:xfrm>
            <a:custGeom>
              <a:avLst/>
              <a:gdLst/>
              <a:ahLst/>
              <a:cxnLst/>
              <a:rect l="l" t="t" r="r" b="b"/>
              <a:pathLst>
                <a:path w="1526" h="357" extrusionOk="0">
                  <a:moveTo>
                    <a:pt x="726" y="1"/>
                  </a:moveTo>
                  <a:cubicBezTo>
                    <a:pt x="525" y="1"/>
                    <a:pt x="325" y="17"/>
                    <a:pt x="128" y="47"/>
                  </a:cubicBezTo>
                  <a:cubicBezTo>
                    <a:pt x="49" y="64"/>
                    <a:pt x="0" y="160"/>
                    <a:pt x="17" y="240"/>
                  </a:cubicBezTo>
                  <a:cubicBezTo>
                    <a:pt x="43" y="307"/>
                    <a:pt x="103" y="340"/>
                    <a:pt x="168" y="340"/>
                  </a:cubicBezTo>
                  <a:cubicBezTo>
                    <a:pt x="182" y="340"/>
                    <a:pt x="196" y="339"/>
                    <a:pt x="209" y="336"/>
                  </a:cubicBezTo>
                  <a:cubicBezTo>
                    <a:pt x="370" y="308"/>
                    <a:pt x="534" y="295"/>
                    <a:pt x="697" y="295"/>
                  </a:cubicBezTo>
                  <a:cubicBezTo>
                    <a:pt x="908" y="295"/>
                    <a:pt x="1117" y="316"/>
                    <a:pt x="1316" y="353"/>
                  </a:cubicBezTo>
                  <a:cubicBezTo>
                    <a:pt x="1329" y="355"/>
                    <a:pt x="1342" y="356"/>
                    <a:pt x="1355" y="356"/>
                  </a:cubicBezTo>
                  <a:cubicBezTo>
                    <a:pt x="1426" y="356"/>
                    <a:pt x="1496" y="321"/>
                    <a:pt x="1509" y="240"/>
                  </a:cubicBezTo>
                  <a:cubicBezTo>
                    <a:pt x="1526" y="175"/>
                    <a:pt x="1477" y="79"/>
                    <a:pt x="1397" y="64"/>
                  </a:cubicBezTo>
                  <a:cubicBezTo>
                    <a:pt x="1176" y="21"/>
                    <a:pt x="951" y="1"/>
                    <a:pt x="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3325050" y="1196075"/>
              <a:ext cx="26450" cy="5900"/>
            </a:xfrm>
            <a:custGeom>
              <a:avLst/>
              <a:gdLst/>
              <a:ahLst/>
              <a:cxnLst/>
              <a:rect l="l" t="t" r="r" b="b"/>
              <a:pathLst>
                <a:path w="1058" h="236" extrusionOk="0">
                  <a:moveTo>
                    <a:pt x="979" y="0"/>
                  </a:moveTo>
                  <a:cubicBezTo>
                    <a:pt x="971" y="0"/>
                    <a:pt x="963" y="2"/>
                    <a:pt x="955" y="8"/>
                  </a:cubicBezTo>
                  <a:cubicBezTo>
                    <a:pt x="823" y="90"/>
                    <a:pt x="671" y="130"/>
                    <a:pt x="518" y="130"/>
                  </a:cubicBezTo>
                  <a:cubicBezTo>
                    <a:pt x="374" y="130"/>
                    <a:pt x="230" y="94"/>
                    <a:pt x="105" y="23"/>
                  </a:cubicBezTo>
                  <a:cubicBezTo>
                    <a:pt x="96" y="18"/>
                    <a:pt x="87" y="16"/>
                    <a:pt x="79" y="16"/>
                  </a:cubicBezTo>
                  <a:cubicBezTo>
                    <a:pt x="29" y="16"/>
                    <a:pt x="1" y="92"/>
                    <a:pt x="56" y="119"/>
                  </a:cubicBezTo>
                  <a:cubicBezTo>
                    <a:pt x="194" y="196"/>
                    <a:pt x="350" y="236"/>
                    <a:pt x="507" y="236"/>
                  </a:cubicBezTo>
                  <a:cubicBezTo>
                    <a:pt x="679" y="236"/>
                    <a:pt x="853" y="188"/>
                    <a:pt x="1004" y="87"/>
                  </a:cubicBezTo>
                  <a:cubicBezTo>
                    <a:pt x="1057" y="60"/>
                    <a:pt x="1021" y="0"/>
                    <a:pt x="9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3217700" y="1015300"/>
              <a:ext cx="218325" cy="182975"/>
            </a:xfrm>
            <a:custGeom>
              <a:avLst/>
              <a:gdLst/>
              <a:ahLst/>
              <a:cxnLst/>
              <a:rect l="l" t="t" r="r" b="b"/>
              <a:pathLst>
                <a:path w="8733" h="7319" extrusionOk="0">
                  <a:moveTo>
                    <a:pt x="4154" y="0"/>
                  </a:moveTo>
                  <a:cubicBezTo>
                    <a:pt x="3903" y="0"/>
                    <a:pt x="3598" y="59"/>
                    <a:pt x="3226" y="208"/>
                  </a:cubicBezTo>
                  <a:cubicBezTo>
                    <a:pt x="3226" y="208"/>
                    <a:pt x="2280" y="529"/>
                    <a:pt x="2023" y="1588"/>
                  </a:cubicBezTo>
                  <a:cubicBezTo>
                    <a:pt x="1766" y="2648"/>
                    <a:pt x="273" y="1781"/>
                    <a:pt x="771" y="4542"/>
                  </a:cubicBezTo>
                  <a:cubicBezTo>
                    <a:pt x="771" y="4542"/>
                    <a:pt x="1" y="5922"/>
                    <a:pt x="932" y="6629"/>
                  </a:cubicBezTo>
                  <a:cubicBezTo>
                    <a:pt x="1820" y="7303"/>
                    <a:pt x="2066" y="7318"/>
                    <a:pt x="2086" y="7318"/>
                  </a:cubicBezTo>
                  <a:cubicBezTo>
                    <a:pt x="2087" y="7318"/>
                    <a:pt x="2087" y="7318"/>
                    <a:pt x="2087" y="7318"/>
                  </a:cubicBezTo>
                  <a:lnTo>
                    <a:pt x="1974" y="5537"/>
                  </a:lnTo>
                  <a:cubicBezTo>
                    <a:pt x="1974" y="5537"/>
                    <a:pt x="2937" y="4654"/>
                    <a:pt x="3002" y="3915"/>
                  </a:cubicBezTo>
                  <a:cubicBezTo>
                    <a:pt x="3082" y="3177"/>
                    <a:pt x="3034" y="2374"/>
                    <a:pt x="4206" y="2359"/>
                  </a:cubicBezTo>
                  <a:cubicBezTo>
                    <a:pt x="5394" y="2342"/>
                    <a:pt x="5409" y="2038"/>
                    <a:pt x="5409" y="2038"/>
                  </a:cubicBezTo>
                  <a:lnTo>
                    <a:pt x="5698" y="2406"/>
                  </a:lnTo>
                  <a:cubicBezTo>
                    <a:pt x="5987" y="2455"/>
                    <a:pt x="6164" y="2519"/>
                    <a:pt x="6421" y="2631"/>
                  </a:cubicBezTo>
                  <a:cubicBezTo>
                    <a:pt x="6693" y="2744"/>
                    <a:pt x="6935" y="2937"/>
                    <a:pt x="7031" y="3209"/>
                  </a:cubicBezTo>
                  <a:cubicBezTo>
                    <a:pt x="7127" y="3450"/>
                    <a:pt x="7224" y="3690"/>
                    <a:pt x="7239" y="3964"/>
                  </a:cubicBezTo>
                  <a:cubicBezTo>
                    <a:pt x="7271" y="4525"/>
                    <a:pt x="7545" y="5056"/>
                    <a:pt x="7962" y="5409"/>
                  </a:cubicBezTo>
                  <a:cubicBezTo>
                    <a:pt x="8066" y="5315"/>
                    <a:pt x="8216" y="5262"/>
                    <a:pt x="8365" y="5262"/>
                  </a:cubicBezTo>
                  <a:cubicBezTo>
                    <a:pt x="8448" y="5262"/>
                    <a:pt x="8530" y="5278"/>
                    <a:pt x="8604" y="5312"/>
                  </a:cubicBezTo>
                  <a:cubicBezTo>
                    <a:pt x="8733" y="4831"/>
                    <a:pt x="8684" y="4285"/>
                    <a:pt x="8427" y="3851"/>
                  </a:cubicBezTo>
                  <a:cubicBezTo>
                    <a:pt x="8331" y="3675"/>
                    <a:pt x="8202" y="3515"/>
                    <a:pt x="8155" y="3322"/>
                  </a:cubicBezTo>
                  <a:cubicBezTo>
                    <a:pt x="8091" y="3016"/>
                    <a:pt x="8251" y="2695"/>
                    <a:pt x="8234" y="2391"/>
                  </a:cubicBezTo>
                  <a:cubicBezTo>
                    <a:pt x="8220" y="1935"/>
                    <a:pt x="7786" y="1536"/>
                    <a:pt x="7331" y="1536"/>
                  </a:cubicBezTo>
                  <a:cubicBezTo>
                    <a:pt x="7306" y="1536"/>
                    <a:pt x="7281" y="1537"/>
                    <a:pt x="7256" y="1540"/>
                  </a:cubicBezTo>
                  <a:cubicBezTo>
                    <a:pt x="7154" y="1558"/>
                    <a:pt x="7046" y="1587"/>
                    <a:pt x="6946" y="1587"/>
                  </a:cubicBezTo>
                  <a:cubicBezTo>
                    <a:pt x="6873" y="1587"/>
                    <a:pt x="6803" y="1571"/>
                    <a:pt x="6742" y="1524"/>
                  </a:cubicBezTo>
                  <a:cubicBezTo>
                    <a:pt x="6646" y="1460"/>
                    <a:pt x="6629" y="1315"/>
                    <a:pt x="6582" y="1203"/>
                  </a:cubicBezTo>
                  <a:cubicBezTo>
                    <a:pt x="6485" y="962"/>
                    <a:pt x="6276" y="754"/>
                    <a:pt x="6019" y="673"/>
                  </a:cubicBezTo>
                  <a:cubicBezTo>
                    <a:pt x="5928" y="644"/>
                    <a:pt x="5832" y="630"/>
                    <a:pt x="5737" y="630"/>
                  </a:cubicBezTo>
                  <a:cubicBezTo>
                    <a:pt x="5565" y="630"/>
                    <a:pt x="5393" y="677"/>
                    <a:pt x="5249" y="769"/>
                  </a:cubicBezTo>
                  <a:cubicBezTo>
                    <a:pt x="5249" y="769"/>
                    <a:pt x="5062" y="0"/>
                    <a:pt x="4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3295925" y="1161750"/>
              <a:ext cx="18725" cy="9675"/>
            </a:xfrm>
            <a:custGeom>
              <a:avLst/>
              <a:gdLst/>
              <a:ahLst/>
              <a:cxnLst/>
              <a:rect l="l" t="t" r="r" b="b"/>
              <a:pathLst>
                <a:path w="749" h="387" extrusionOk="0">
                  <a:moveTo>
                    <a:pt x="50" y="0"/>
                  </a:moveTo>
                  <a:cubicBezTo>
                    <a:pt x="18" y="0"/>
                    <a:pt x="1" y="15"/>
                    <a:pt x="1" y="48"/>
                  </a:cubicBezTo>
                  <a:cubicBezTo>
                    <a:pt x="18" y="225"/>
                    <a:pt x="161" y="369"/>
                    <a:pt x="339" y="385"/>
                  </a:cubicBezTo>
                  <a:cubicBezTo>
                    <a:pt x="349" y="386"/>
                    <a:pt x="360" y="387"/>
                    <a:pt x="371" y="387"/>
                  </a:cubicBezTo>
                  <a:cubicBezTo>
                    <a:pt x="534" y="387"/>
                    <a:pt x="679" y="278"/>
                    <a:pt x="739" y="112"/>
                  </a:cubicBezTo>
                  <a:cubicBezTo>
                    <a:pt x="749" y="76"/>
                    <a:pt x="723" y="55"/>
                    <a:pt x="692" y="55"/>
                  </a:cubicBezTo>
                  <a:cubicBezTo>
                    <a:pt x="668" y="55"/>
                    <a:pt x="642" y="68"/>
                    <a:pt x="628" y="96"/>
                  </a:cubicBezTo>
                  <a:cubicBezTo>
                    <a:pt x="596" y="208"/>
                    <a:pt x="467" y="289"/>
                    <a:pt x="354" y="289"/>
                  </a:cubicBezTo>
                  <a:cubicBezTo>
                    <a:pt x="226" y="272"/>
                    <a:pt x="114" y="176"/>
                    <a:pt x="97" y="48"/>
                  </a:cubicBezTo>
                  <a:cubicBezTo>
                    <a:pt x="97" y="15"/>
                    <a:pt x="82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3361750" y="1161750"/>
              <a:ext cx="18725" cy="9675"/>
            </a:xfrm>
            <a:custGeom>
              <a:avLst/>
              <a:gdLst/>
              <a:ahLst/>
              <a:cxnLst/>
              <a:rect l="l" t="t" r="r" b="b"/>
              <a:pathLst>
                <a:path w="749" h="387" extrusionOk="0">
                  <a:moveTo>
                    <a:pt x="49" y="0"/>
                  </a:moveTo>
                  <a:cubicBezTo>
                    <a:pt x="33" y="0"/>
                    <a:pt x="0" y="15"/>
                    <a:pt x="0" y="48"/>
                  </a:cubicBezTo>
                  <a:cubicBezTo>
                    <a:pt x="33" y="225"/>
                    <a:pt x="161" y="369"/>
                    <a:pt x="354" y="385"/>
                  </a:cubicBezTo>
                  <a:cubicBezTo>
                    <a:pt x="363" y="386"/>
                    <a:pt x="373" y="387"/>
                    <a:pt x="383" y="387"/>
                  </a:cubicBezTo>
                  <a:cubicBezTo>
                    <a:pt x="535" y="387"/>
                    <a:pt x="694" y="278"/>
                    <a:pt x="739" y="112"/>
                  </a:cubicBezTo>
                  <a:cubicBezTo>
                    <a:pt x="748" y="76"/>
                    <a:pt x="722" y="55"/>
                    <a:pt x="694" y="55"/>
                  </a:cubicBezTo>
                  <a:cubicBezTo>
                    <a:pt x="673" y="55"/>
                    <a:pt x="650" y="68"/>
                    <a:pt x="642" y="96"/>
                  </a:cubicBezTo>
                  <a:cubicBezTo>
                    <a:pt x="610" y="208"/>
                    <a:pt x="482" y="289"/>
                    <a:pt x="354" y="289"/>
                  </a:cubicBezTo>
                  <a:cubicBezTo>
                    <a:pt x="242" y="272"/>
                    <a:pt x="129" y="176"/>
                    <a:pt x="113" y="48"/>
                  </a:cubicBezTo>
                  <a:cubicBezTo>
                    <a:pt x="97" y="15"/>
                    <a:pt x="81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3202450" y="1311025"/>
              <a:ext cx="254450" cy="334275"/>
            </a:xfrm>
            <a:custGeom>
              <a:avLst/>
              <a:gdLst/>
              <a:ahLst/>
              <a:cxnLst/>
              <a:rect l="l" t="t" r="r" b="b"/>
              <a:pathLst>
                <a:path w="10178" h="13371" extrusionOk="0">
                  <a:moveTo>
                    <a:pt x="7303" y="0"/>
                  </a:moveTo>
                  <a:lnTo>
                    <a:pt x="2055" y="321"/>
                  </a:lnTo>
                  <a:cubicBezTo>
                    <a:pt x="2055" y="321"/>
                    <a:pt x="65" y="1011"/>
                    <a:pt x="1" y="2697"/>
                  </a:cubicBezTo>
                  <a:lnTo>
                    <a:pt x="465" y="5891"/>
                  </a:lnTo>
                  <a:cubicBezTo>
                    <a:pt x="465" y="5891"/>
                    <a:pt x="722" y="10963"/>
                    <a:pt x="996" y="11943"/>
                  </a:cubicBezTo>
                  <a:cubicBezTo>
                    <a:pt x="1349" y="13291"/>
                    <a:pt x="2248" y="13371"/>
                    <a:pt x="2248" y="13371"/>
                  </a:cubicBezTo>
                  <a:lnTo>
                    <a:pt x="9407" y="12664"/>
                  </a:lnTo>
                  <a:cubicBezTo>
                    <a:pt x="9407" y="12664"/>
                    <a:pt x="9775" y="11862"/>
                    <a:pt x="9968" y="10305"/>
                  </a:cubicBezTo>
                  <a:cubicBezTo>
                    <a:pt x="10177" y="8732"/>
                    <a:pt x="10096" y="4719"/>
                    <a:pt x="10096" y="4719"/>
                  </a:cubicBezTo>
                  <a:lnTo>
                    <a:pt x="9775" y="450"/>
                  </a:lnTo>
                  <a:lnTo>
                    <a:pt x="7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3173550" y="1881650"/>
              <a:ext cx="199875" cy="736000"/>
            </a:xfrm>
            <a:custGeom>
              <a:avLst/>
              <a:gdLst/>
              <a:ahLst/>
              <a:cxnLst/>
              <a:rect l="l" t="t" r="r" b="b"/>
              <a:pathLst>
                <a:path w="7995" h="29440" extrusionOk="0">
                  <a:moveTo>
                    <a:pt x="7336" y="1"/>
                  </a:moveTo>
                  <a:lnTo>
                    <a:pt x="1365" y="33"/>
                  </a:lnTo>
                  <a:lnTo>
                    <a:pt x="1" y="2841"/>
                  </a:lnTo>
                  <a:lnTo>
                    <a:pt x="2344" y="14366"/>
                  </a:lnTo>
                  <a:lnTo>
                    <a:pt x="2858" y="17737"/>
                  </a:lnTo>
                  <a:lnTo>
                    <a:pt x="3548" y="29439"/>
                  </a:lnTo>
                  <a:lnTo>
                    <a:pt x="6036" y="29422"/>
                  </a:lnTo>
                  <a:cubicBezTo>
                    <a:pt x="6036" y="29422"/>
                    <a:pt x="6871" y="23869"/>
                    <a:pt x="7128" y="21478"/>
                  </a:cubicBezTo>
                  <a:cubicBezTo>
                    <a:pt x="7385" y="19085"/>
                    <a:pt x="7031" y="16549"/>
                    <a:pt x="7031" y="16549"/>
                  </a:cubicBezTo>
                  <a:lnTo>
                    <a:pt x="7995" y="5730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3391050" y="1845125"/>
              <a:ext cx="276500" cy="469150"/>
            </a:xfrm>
            <a:custGeom>
              <a:avLst/>
              <a:gdLst/>
              <a:ahLst/>
              <a:cxnLst/>
              <a:rect l="l" t="t" r="r" b="b"/>
              <a:pathLst>
                <a:path w="11060" h="18766" extrusionOk="0">
                  <a:moveTo>
                    <a:pt x="6052" y="0"/>
                  </a:moveTo>
                  <a:lnTo>
                    <a:pt x="498" y="4030"/>
                  </a:lnTo>
                  <a:lnTo>
                    <a:pt x="5330" y="9423"/>
                  </a:lnTo>
                  <a:cubicBezTo>
                    <a:pt x="5217" y="9552"/>
                    <a:pt x="4029" y="10386"/>
                    <a:pt x="3227" y="11638"/>
                  </a:cubicBezTo>
                  <a:cubicBezTo>
                    <a:pt x="2167" y="13323"/>
                    <a:pt x="1" y="17385"/>
                    <a:pt x="65" y="17850"/>
                  </a:cubicBezTo>
                  <a:lnTo>
                    <a:pt x="2071" y="18765"/>
                  </a:lnTo>
                  <a:cubicBezTo>
                    <a:pt x="2071" y="18765"/>
                    <a:pt x="9069" y="12039"/>
                    <a:pt x="10065" y="10723"/>
                  </a:cubicBezTo>
                  <a:cubicBezTo>
                    <a:pt x="11060" y="9423"/>
                    <a:pt x="7207" y="2087"/>
                    <a:pt x="7207" y="2087"/>
                  </a:cubicBezTo>
                  <a:lnTo>
                    <a:pt x="6052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3555575" y="190732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16" y="16"/>
                    <a:pt x="1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3259025" y="2593925"/>
              <a:ext cx="75075" cy="95525"/>
            </a:xfrm>
            <a:custGeom>
              <a:avLst/>
              <a:gdLst/>
              <a:ahLst/>
              <a:cxnLst/>
              <a:rect l="l" t="t" r="r" b="b"/>
              <a:pathLst>
                <a:path w="3003" h="3821" extrusionOk="0">
                  <a:moveTo>
                    <a:pt x="3002" y="0"/>
                  </a:moveTo>
                  <a:lnTo>
                    <a:pt x="0" y="578"/>
                  </a:lnTo>
                  <a:lnTo>
                    <a:pt x="97" y="2939"/>
                  </a:lnTo>
                  <a:lnTo>
                    <a:pt x="1815" y="3821"/>
                  </a:lnTo>
                  <a:lnTo>
                    <a:pt x="2825" y="2826"/>
                  </a:lnTo>
                  <a:lnTo>
                    <a:pt x="2986" y="1509"/>
                  </a:lnTo>
                  <a:lnTo>
                    <a:pt x="2857" y="1141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3258625" y="2622425"/>
              <a:ext cx="126025" cy="209500"/>
            </a:xfrm>
            <a:custGeom>
              <a:avLst/>
              <a:gdLst/>
              <a:ahLst/>
              <a:cxnLst/>
              <a:rect l="l" t="t" r="r" b="b"/>
              <a:pathLst>
                <a:path w="5041" h="8380" extrusionOk="0">
                  <a:moveTo>
                    <a:pt x="2873" y="1"/>
                  </a:moveTo>
                  <a:cubicBezTo>
                    <a:pt x="2873" y="1"/>
                    <a:pt x="3275" y="707"/>
                    <a:pt x="2730" y="1189"/>
                  </a:cubicBezTo>
                  <a:cubicBezTo>
                    <a:pt x="2199" y="1670"/>
                    <a:pt x="1268" y="1878"/>
                    <a:pt x="1268" y="1878"/>
                  </a:cubicBezTo>
                  <a:cubicBezTo>
                    <a:pt x="1268" y="1878"/>
                    <a:pt x="879" y="1441"/>
                    <a:pt x="525" y="1441"/>
                  </a:cubicBezTo>
                  <a:cubicBezTo>
                    <a:pt x="300" y="1441"/>
                    <a:pt x="88" y="1619"/>
                    <a:pt x="1" y="2199"/>
                  </a:cubicBezTo>
                  <a:lnTo>
                    <a:pt x="562" y="5201"/>
                  </a:lnTo>
                  <a:cubicBezTo>
                    <a:pt x="562" y="5201"/>
                    <a:pt x="258" y="7031"/>
                    <a:pt x="835" y="8010"/>
                  </a:cubicBezTo>
                  <a:cubicBezTo>
                    <a:pt x="964" y="8235"/>
                    <a:pt x="1236" y="8380"/>
                    <a:pt x="1510" y="8380"/>
                  </a:cubicBezTo>
                  <a:lnTo>
                    <a:pt x="1766" y="8363"/>
                  </a:lnTo>
                  <a:cubicBezTo>
                    <a:pt x="2633" y="8363"/>
                    <a:pt x="3468" y="7962"/>
                    <a:pt x="3965" y="7256"/>
                  </a:cubicBezTo>
                  <a:cubicBezTo>
                    <a:pt x="4190" y="6935"/>
                    <a:pt x="4367" y="6533"/>
                    <a:pt x="4382" y="6052"/>
                  </a:cubicBezTo>
                  <a:cubicBezTo>
                    <a:pt x="4463" y="4431"/>
                    <a:pt x="3997" y="4607"/>
                    <a:pt x="4110" y="3997"/>
                  </a:cubicBezTo>
                  <a:cubicBezTo>
                    <a:pt x="4367" y="2409"/>
                    <a:pt x="5041" y="2552"/>
                    <a:pt x="4656" y="1285"/>
                  </a:cubicBezTo>
                  <a:cubicBezTo>
                    <a:pt x="4495" y="739"/>
                    <a:pt x="2874" y="1"/>
                    <a:pt x="2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3271700" y="2745600"/>
              <a:ext cx="40200" cy="11900"/>
            </a:xfrm>
            <a:custGeom>
              <a:avLst/>
              <a:gdLst/>
              <a:ahLst/>
              <a:cxnLst/>
              <a:rect l="l" t="t" r="r" b="b"/>
              <a:pathLst>
                <a:path w="1608" h="476" extrusionOk="0">
                  <a:moveTo>
                    <a:pt x="1138" y="1"/>
                  </a:moveTo>
                  <a:cubicBezTo>
                    <a:pt x="740" y="1"/>
                    <a:pt x="349" y="136"/>
                    <a:pt x="39" y="386"/>
                  </a:cubicBezTo>
                  <a:cubicBezTo>
                    <a:pt x="0" y="426"/>
                    <a:pt x="46" y="476"/>
                    <a:pt x="90" y="476"/>
                  </a:cubicBezTo>
                  <a:cubicBezTo>
                    <a:pt x="101" y="476"/>
                    <a:pt x="111" y="473"/>
                    <a:pt x="120" y="467"/>
                  </a:cubicBezTo>
                  <a:cubicBezTo>
                    <a:pt x="408" y="227"/>
                    <a:pt x="776" y="103"/>
                    <a:pt x="1145" y="103"/>
                  </a:cubicBezTo>
                  <a:cubicBezTo>
                    <a:pt x="1269" y="103"/>
                    <a:pt x="1394" y="118"/>
                    <a:pt x="1516" y="146"/>
                  </a:cubicBezTo>
                  <a:cubicBezTo>
                    <a:pt x="1520" y="147"/>
                    <a:pt x="1525" y="148"/>
                    <a:pt x="1529" y="148"/>
                  </a:cubicBezTo>
                  <a:cubicBezTo>
                    <a:pt x="1584" y="148"/>
                    <a:pt x="1607" y="64"/>
                    <a:pt x="1548" y="50"/>
                  </a:cubicBezTo>
                  <a:cubicBezTo>
                    <a:pt x="1412" y="17"/>
                    <a:pt x="1274" y="1"/>
                    <a:pt x="1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3272550" y="2728050"/>
              <a:ext cx="36550" cy="9950"/>
            </a:xfrm>
            <a:custGeom>
              <a:avLst/>
              <a:gdLst/>
              <a:ahLst/>
              <a:cxnLst/>
              <a:rect l="l" t="t" r="r" b="b"/>
              <a:pathLst>
                <a:path w="1462" h="398" extrusionOk="0">
                  <a:moveTo>
                    <a:pt x="942" y="1"/>
                  </a:moveTo>
                  <a:cubicBezTo>
                    <a:pt x="618" y="1"/>
                    <a:pt x="298" y="112"/>
                    <a:pt x="37" y="318"/>
                  </a:cubicBezTo>
                  <a:cubicBezTo>
                    <a:pt x="0" y="343"/>
                    <a:pt x="31" y="397"/>
                    <a:pt x="76" y="397"/>
                  </a:cubicBezTo>
                  <a:cubicBezTo>
                    <a:pt x="89" y="397"/>
                    <a:pt x="104" y="393"/>
                    <a:pt x="118" y="382"/>
                  </a:cubicBezTo>
                  <a:cubicBezTo>
                    <a:pt x="344" y="199"/>
                    <a:pt x="642" y="103"/>
                    <a:pt x="940" y="103"/>
                  </a:cubicBezTo>
                  <a:cubicBezTo>
                    <a:pt x="1086" y="103"/>
                    <a:pt x="1233" y="126"/>
                    <a:pt x="1370" y="174"/>
                  </a:cubicBezTo>
                  <a:cubicBezTo>
                    <a:pt x="1375" y="175"/>
                    <a:pt x="1379" y="176"/>
                    <a:pt x="1384" y="176"/>
                  </a:cubicBezTo>
                  <a:cubicBezTo>
                    <a:pt x="1438" y="176"/>
                    <a:pt x="1462" y="92"/>
                    <a:pt x="1402" y="78"/>
                  </a:cubicBezTo>
                  <a:cubicBezTo>
                    <a:pt x="1252" y="26"/>
                    <a:pt x="1097" y="1"/>
                    <a:pt x="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3272550" y="2709175"/>
              <a:ext cx="38525" cy="11575"/>
            </a:xfrm>
            <a:custGeom>
              <a:avLst/>
              <a:gdLst/>
              <a:ahLst/>
              <a:cxnLst/>
              <a:rect l="l" t="t" r="r" b="b"/>
              <a:pathLst>
                <a:path w="1541" h="463" extrusionOk="0">
                  <a:moveTo>
                    <a:pt x="1064" y="1"/>
                  </a:moveTo>
                  <a:cubicBezTo>
                    <a:pt x="694" y="1"/>
                    <a:pt x="325" y="130"/>
                    <a:pt x="37" y="383"/>
                  </a:cubicBezTo>
                  <a:cubicBezTo>
                    <a:pt x="0" y="408"/>
                    <a:pt x="40" y="462"/>
                    <a:pt x="83" y="462"/>
                  </a:cubicBezTo>
                  <a:cubicBezTo>
                    <a:pt x="95" y="462"/>
                    <a:pt x="107" y="458"/>
                    <a:pt x="118" y="447"/>
                  </a:cubicBezTo>
                  <a:cubicBezTo>
                    <a:pt x="381" y="218"/>
                    <a:pt x="718" y="103"/>
                    <a:pt x="1060" y="103"/>
                  </a:cubicBezTo>
                  <a:cubicBezTo>
                    <a:pt x="1196" y="103"/>
                    <a:pt x="1333" y="122"/>
                    <a:pt x="1466" y="158"/>
                  </a:cubicBezTo>
                  <a:cubicBezTo>
                    <a:pt x="1474" y="162"/>
                    <a:pt x="1481" y="164"/>
                    <a:pt x="1488" y="164"/>
                  </a:cubicBezTo>
                  <a:cubicBezTo>
                    <a:pt x="1533" y="164"/>
                    <a:pt x="1540" y="76"/>
                    <a:pt x="1498" y="62"/>
                  </a:cubicBezTo>
                  <a:cubicBezTo>
                    <a:pt x="1357" y="21"/>
                    <a:pt x="1210" y="1"/>
                    <a:pt x="1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3252975" y="2663750"/>
              <a:ext cx="54225" cy="35375"/>
            </a:xfrm>
            <a:custGeom>
              <a:avLst/>
              <a:gdLst/>
              <a:ahLst/>
              <a:cxnLst/>
              <a:rect l="l" t="t" r="r" b="b"/>
              <a:pathLst>
                <a:path w="2169" h="1415" extrusionOk="0">
                  <a:moveTo>
                    <a:pt x="227" y="563"/>
                  </a:moveTo>
                  <a:cubicBezTo>
                    <a:pt x="242" y="563"/>
                    <a:pt x="259" y="563"/>
                    <a:pt x="259" y="578"/>
                  </a:cubicBezTo>
                  <a:cubicBezTo>
                    <a:pt x="306" y="578"/>
                    <a:pt x="355" y="610"/>
                    <a:pt x="403" y="643"/>
                  </a:cubicBezTo>
                  <a:cubicBezTo>
                    <a:pt x="711" y="817"/>
                    <a:pt x="985" y="1024"/>
                    <a:pt x="1244" y="1255"/>
                  </a:cubicBezTo>
                  <a:lnTo>
                    <a:pt x="1244" y="1255"/>
                  </a:lnTo>
                  <a:cubicBezTo>
                    <a:pt x="1104" y="1220"/>
                    <a:pt x="973" y="1169"/>
                    <a:pt x="852" y="1109"/>
                  </a:cubicBezTo>
                  <a:cubicBezTo>
                    <a:pt x="676" y="1028"/>
                    <a:pt x="516" y="948"/>
                    <a:pt x="371" y="835"/>
                  </a:cubicBezTo>
                  <a:cubicBezTo>
                    <a:pt x="291" y="788"/>
                    <a:pt x="163" y="707"/>
                    <a:pt x="163" y="610"/>
                  </a:cubicBezTo>
                  <a:cubicBezTo>
                    <a:pt x="178" y="563"/>
                    <a:pt x="178" y="563"/>
                    <a:pt x="227" y="563"/>
                  </a:cubicBezTo>
                  <a:close/>
                  <a:moveTo>
                    <a:pt x="1944" y="113"/>
                  </a:moveTo>
                  <a:cubicBezTo>
                    <a:pt x="1958" y="113"/>
                    <a:pt x="1974" y="121"/>
                    <a:pt x="1992" y="146"/>
                  </a:cubicBezTo>
                  <a:lnTo>
                    <a:pt x="1992" y="193"/>
                  </a:lnTo>
                  <a:cubicBezTo>
                    <a:pt x="1992" y="289"/>
                    <a:pt x="1976" y="402"/>
                    <a:pt x="1976" y="499"/>
                  </a:cubicBezTo>
                  <a:cubicBezTo>
                    <a:pt x="1944" y="675"/>
                    <a:pt x="1912" y="867"/>
                    <a:pt x="1832" y="1028"/>
                  </a:cubicBezTo>
                  <a:cubicBezTo>
                    <a:pt x="1773" y="1181"/>
                    <a:pt x="1671" y="1264"/>
                    <a:pt x="1540" y="1286"/>
                  </a:cubicBezTo>
                  <a:lnTo>
                    <a:pt x="1540" y="1286"/>
                  </a:lnTo>
                  <a:cubicBezTo>
                    <a:pt x="1528" y="912"/>
                    <a:pt x="1680" y="592"/>
                    <a:pt x="1832" y="257"/>
                  </a:cubicBezTo>
                  <a:cubicBezTo>
                    <a:pt x="1847" y="225"/>
                    <a:pt x="1864" y="178"/>
                    <a:pt x="1896" y="146"/>
                  </a:cubicBezTo>
                  <a:cubicBezTo>
                    <a:pt x="1906" y="135"/>
                    <a:pt x="1922" y="113"/>
                    <a:pt x="1944" y="113"/>
                  </a:cubicBezTo>
                  <a:close/>
                  <a:moveTo>
                    <a:pt x="1960" y="0"/>
                  </a:moveTo>
                  <a:cubicBezTo>
                    <a:pt x="1879" y="0"/>
                    <a:pt x="1800" y="81"/>
                    <a:pt x="1768" y="161"/>
                  </a:cubicBezTo>
                  <a:cubicBezTo>
                    <a:pt x="1704" y="274"/>
                    <a:pt x="1655" y="402"/>
                    <a:pt x="1607" y="531"/>
                  </a:cubicBezTo>
                  <a:cubicBezTo>
                    <a:pt x="1502" y="770"/>
                    <a:pt x="1426" y="1023"/>
                    <a:pt x="1428" y="1290"/>
                  </a:cubicBezTo>
                  <a:lnTo>
                    <a:pt x="1428" y="1290"/>
                  </a:lnTo>
                  <a:cubicBezTo>
                    <a:pt x="1425" y="1290"/>
                    <a:pt x="1421" y="1289"/>
                    <a:pt x="1417" y="1289"/>
                  </a:cubicBezTo>
                  <a:lnTo>
                    <a:pt x="1417" y="1289"/>
                  </a:lnTo>
                  <a:cubicBezTo>
                    <a:pt x="1254" y="1129"/>
                    <a:pt x="1077" y="982"/>
                    <a:pt x="901" y="835"/>
                  </a:cubicBezTo>
                  <a:cubicBezTo>
                    <a:pt x="805" y="771"/>
                    <a:pt x="692" y="707"/>
                    <a:pt x="595" y="627"/>
                  </a:cubicBezTo>
                  <a:cubicBezTo>
                    <a:pt x="499" y="578"/>
                    <a:pt x="403" y="499"/>
                    <a:pt x="291" y="467"/>
                  </a:cubicBezTo>
                  <a:cubicBezTo>
                    <a:pt x="267" y="460"/>
                    <a:pt x="244" y="457"/>
                    <a:pt x="223" y="457"/>
                  </a:cubicBezTo>
                  <a:cubicBezTo>
                    <a:pt x="84" y="457"/>
                    <a:pt x="1" y="584"/>
                    <a:pt x="98" y="723"/>
                  </a:cubicBezTo>
                  <a:cubicBezTo>
                    <a:pt x="146" y="820"/>
                    <a:pt x="242" y="867"/>
                    <a:pt x="323" y="931"/>
                  </a:cubicBezTo>
                  <a:cubicBezTo>
                    <a:pt x="435" y="1012"/>
                    <a:pt x="548" y="1077"/>
                    <a:pt x="660" y="1124"/>
                  </a:cubicBezTo>
                  <a:cubicBezTo>
                    <a:pt x="851" y="1224"/>
                    <a:pt x="1129" y="1360"/>
                    <a:pt x="1384" y="1384"/>
                  </a:cubicBezTo>
                  <a:lnTo>
                    <a:pt x="1384" y="1384"/>
                  </a:lnTo>
                  <a:cubicBezTo>
                    <a:pt x="1388" y="1388"/>
                    <a:pt x="1393" y="1393"/>
                    <a:pt x="1398" y="1398"/>
                  </a:cubicBezTo>
                  <a:cubicBezTo>
                    <a:pt x="1406" y="1409"/>
                    <a:pt x="1417" y="1414"/>
                    <a:pt x="1428" y="1414"/>
                  </a:cubicBezTo>
                  <a:cubicBezTo>
                    <a:pt x="1443" y="1414"/>
                    <a:pt x="1459" y="1405"/>
                    <a:pt x="1468" y="1392"/>
                  </a:cubicBezTo>
                  <a:lnTo>
                    <a:pt x="1468" y="1392"/>
                  </a:lnTo>
                  <a:cubicBezTo>
                    <a:pt x="1476" y="1395"/>
                    <a:pt x="1485" y="1397"/>
                    <a:pt x="1493" y="1397"/>
                  </a:cubicBezTo>
                  <a:cubicBezTo>
                    <a:pt x="1506" y="1397"/>
                    <a:pt x="1519" y="1393"/>
                    <a:pt x="1529" y="1384"/>
                  </a:cubicBezTo>
                  <a:lnTo>
                    <a:pt x="1529" y="1384"/>
                  </a:lnTo>
                  <a:cubicBezTo>
                    <a:pt x="1667" y="1369"/>
                    <a:pt x="1791" y="1308"/>
                    <a:pt x="1879" y="1173"/>
                  </a:cubicBezTo>
                  <a:cubicBezTo>
                    <a:pt x="2008" y="980"/>
                    <a:pt x="2040" y="707"/>
                    <a:pt x="2072" y="482"/>
                  </a:cubicBezTo>
                  <a:cubicBezTo>
                    <a:pt x="2089" y="370"/>
                    <a:pt x="2168" y="17"/>
                    <a:pt x="1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3278025" y="2646825"/>
              <a:ext cx="97800" cy="176000"/>
            </a:xfrm>
            <a:custGeom>
              <a:avLst/>
              <a:gdLst/>
              <a:ahLst/>
              <a:cxnLst/>
              <a:rect l="l" t="t" r="r" b="b"/>
              <a:pathLst>
                <a:path w="3912" h="7040" extrusionOk="0">
                  <a:moveTo>
                    <a:pt x="3703" y="0"/>
                  </a:moveTo>
                  <a:cubicBezTo>
                    <a:pt x="3675" y="0"/>
                    <a:pt x="3638" y="28"/>
                    <a:pt x="3638" y="67"/>
                  </a:cubicBezTo>
                  <a:cubicBezTo>
                    <a:pt x="3799" y="790"/>
                    <a:pt x="3349" y="1433"/>
                    <a:pt x="3125" y="2090"/>
                  </a:cubicBezTo>
                  <a:cubicBezTo>
                    <a:pt x="3013" y="2411"/>
                    <a:pt x="2964" y="2732"/>
                    <a:pt x="2996" y="3070"/>
                  </a:cubicBezTo>
                  <a:cubicBezTo>
                    <a:pt x="3045" y="3470"/>
                    <a:pt x="3173" y="3872"/>
                    <a:pt x="3189" y="4290"/>
                  </a:cubicBezTo>
                  <a:cubicBezTo>
                    <a:pt x="3261" y="5763"/>
                    <a:pt x="2030" y="6944"/>
                    <a:pt x="614" y="6944"/>
                  </a:cubicBezTo>
                  <a:cubicBezTo>
                    <a:pt x="442" y="6944"/>
                    <a:pt x="267" y="6926"/>
                    <a:pt x="92" y="6890"/>
                  </a:cubicBezTo>
                  <a:cubicBezTo>
                    <a:pt x="86" y="6889"/>
                    <a:pt x="82" y="6888"/>
                    <a:pt x="77" y="6888"/>
                  </a:cubicBezTo>
                  <a:cubicBezTo>
                    <a:pt x="23" y="6888"/>
                    <a:pt x="0" y="6971"/>
                    <a:pt x="59" y="6986"/>
                  </a:cubicBezTo>
                  <a:cubicBezTo>
                    <a:pt x="240" y="7022"/>
                    <a:pt x="421" y="7040"/>
                    <a:pt x="598" y="7040"/>
                  </a:cubicBezTo>
                  <a:cubicBezTo>
                    <a:pt x="1920" y="7040"/>
                    <a:pt x="3100" y="6081"/>
                    <a:pt x="3270" y="4722"/>
                  </a:cubicBezTo>
                  <a:cubicBezTo>
                    <a:pt x="3334" y="4305"/>
                    <a:pt x="3253" y="3920"/>
                    <a:pt x="3173" y="3503"/>
                  </a:cubicBezTo>
                  <a:cubicBezTo>
                    <a:pt x="3093" y="3021"/>
                    <a:pt x="3060" y="2588"/>
                    <a:pt x="3221" y="2122"/>
                  </a:cubicBezTo>
                  <a:cubicBezTo>
                    <a:pt x="3446" y="1448"/>
                    <a:pt x="3912" y="790"/>
                    <a:pt x="3735" y="35"/>
                  </a:cubicBezTo>
                  <a:cubicBezTo>
                    <a:pt x="3735" y="11"/>
                    <a:pt x="3721" y="0"/>
                    <a:pt x="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3338900" y="2630150"/>
              <a:ext cx="22650" cy="42675"/>
            </a:xfrm>
            <a:custGeom>
              <a:avLst/>
              <a:gdLst/>
              <a:ahLst/>
              <a:cxnLst/>
              <a:rect l="l" t="t" r="r" b="b"/>
              <a:pathLst>
                <a:path w="906" h="1707" extrusionOk="0">
                  <a:moveTo>
                    <a:pt x="48" y="1"/>
                  </a:moveTo>
                  <a:cubicBezTo>
                    <a:pt x="24" y="1"/>
                    <a:pt x="0" y="21"/>
                    <a:pt x="0" y="60"/>
                  </a:cubicBezTo>
                  <a:cubicBezTo>
                    <a:pt x="0" y="687"/>
                    <a:pt x="304" y="1297"/>
                    <a:pt x="803" y="1698"/>
                  </a:cubicBezTo>
                  <a:cubicBezTo>
                    <a:pt x="812" y="1704"/>
                    <a:pt x="821" y="1706"/>
                    <a:pt x="830" y="1706"/>
                  </a:cubicBezTo>
                  <a:cubicBezTo>
                    <a:pt x="870" y="1706"/>
                    <a:pt x="906" y="1657"/>
                    <a:pt x="867" y="1618"/>
                  </a:cubicBezTo>
                  <a:cubicBezTo>
                    <a:pt x="401" y="1248"/>
                    <a:pt x="112" y="655"/>
                    <a:pt x="96" y="60"/>
                  </a:cubicBezTo>
                  <a:cubicBezTo>
                    <a:pt x="96" y="21"/>
                    <a:pt x="72" y="1"/>
                    <a:pt x="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3382602" y="2207500"/>
              <a:ext cx="112375" cy="104750"/>
            </a:xfrm>
            <a:custGeom>
              <a:avLst/>
              <a:gdLst/>
              <a:ahLst/>
              <a:cxnLst/>
              <a:rect l="l" t="t" r="r" b="b"/>
              <a:pathLst>
                <a:path w="4495" h="4190" extrusionOk="0">
                  <a:moveTo>
                    <a:pt x="1862" y="0"/>
                  </a:moveTo>
                  <a:lnTo>
                    <a:pt x="1156" y="1204"/>
                  </a:lnTo>
                  <a:lnTo>
                    <a:pt x="0" y="1798"/>
                  </a:lnTo>
                  <a:lnTo>
                    <a:pt x="385" y="3082"/>
                  </a:lnTo>
                  <a:lnTo>
                    <a:pt x="1284" y="4189"/>
                  </a:lnTo>
                  <a:lnTo>
                    <a:pt x="3097" y="3500"/>
                  </a:lnTo>
                  <a:lnTo>
                    <a:pt x="4494" y="2248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3330050" y="2242400"/>
              <a:ext cx="126425" cy="212175"/>
            </a:xfrm>
            <a:custGeom>
              <a:avLst/>
              <a:gdLst/>
              <a:ahLst/>
              <a:cxnLst/>
              <a:rect l="l" t="t" r="r" b="b"/>
              <a:pathLst>
                <a:path w="5057" h="8487" extrusionOk="0">
                  <a:moveTo>
                    <a:pt x="2441" y="0"/>
                  </a:moveTo>
                  <a:cubicBezTo>
                    <a:pt x="2441" y="0"/>
                    <a:pt x="755" y="563"/>
                    <a:pt x="530" y="1092"/>
                  </a:cubicBezTo>
                  <a:cubicBezTo>
                    <a:pt x="1" y="2296"/>
                    <a:pt x="691" y="2232"/>
                    <a:pt x="771" y="3837"/>
                  </a:cubicBezTo>
                  <a:cubicBezTo>
                    <a:pt x="804" y="4463"/>
                    <a:pt x="370" y="4223"/>
                    <a:pt x="258" y="5843"/>
                  </a:cubicBezTo>
                  <a:cubicBezTo>
                    <a:pt x="241" y="6325"/>
                    <a:pt x="354" y="6742"/>
                    <a:pt x="547" y="7095"/>
                  </a:cubicBezTo>
                  <a:cubicBezTo>
                    <a:pt x="964" y="7850"/>
                    <a:pt x="1750" y="8332"/>
                    <a:pt x="2601" y="8443"/>
                  </a:cubicBezTo>
                  <a:lnTo>
                    <a:pt x="2858" y="8476"/>
                  </a:lnTo>
                  <a:cubicBezTo>
                    <a:pt x="2900" y="8483"/>
                    <a:pt x="2942" y="8487"/>
                    <a:pt x="2984" y="8487"/>
                  </a:cubicBezTo>
                  <a:cubicBezTo>
                    <a:pt x="3213" y="8487"/>
                    <a:pt x="3431" y="8377"/>
                    <a:pt x="3580" y="8187"/>
                  </a:cubicBezTo>
                  <a:cubicBezTo>
                    <a:pt x="4254" y="7288"/>
                    <a:pt x="4158" y="5442"/>
                    <a:pt x="4158" y="5442"/>
                  </a:cubicBezTo>
                  <a:lnTo>
                    <a:pt x="5057" y="2504"/>
                  </a:lnTo>
                  <a:cubicBezTo>
                    <a:pt x="5030" y="1877"/>
                    <a:pt x="4809" y="1695"/>
                    <a:pt x="4563" y="1695"/>
                  </a:cubicBezTo>
                  <a:cubicBezTo>
                    <a:pt x="4224" y="1695"/>
                    <a:pt x="3837" y="2039"/>
                    <a:pt x="3837" y="2039"/>
                  </a:cubicBezTo>
                  <a:cubicBezTo>
                    <a:pt x="3837" y="2039"/>
                    <a:pt x="2938" y="1734"/>
                    <a:pt x="2456" y="1205"/>
                  </a:cubicBezTo>
                  <a:cubicBezTo>
                    <a:pt x="1975" y="659"/>
                    <a:pt x="2441" y="0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3395875" y="2368100"/>
              <a:ext cx="38675" cy="15150"/>
            </a:xfrm>
            <a:custGeom>
              <a:avLst/>
              <a:gdLst/>
              <a:ahLst/>
              <a:cxnLst/>
              <a:rect l="l" t="t" r="r" b="b"/>
              <a:pathLst>
                <a:path w="1547" h="606" extrusionOk="0">
                  <a:moveTo>
                    <a:pt x="267" y="0"/>
                  </a:moveTo>
                  <a:cubicBezTo>
                    <a:pt x="200" y="0"/>
                    <a:pt x="132" y="4"/>
                    <a:pt x="65" y="12"/>
                  </a:cubicBezTo>
                  <a:cubicBezTo>
                    <a:pt x="0" y="12"/>
                    <a:pt x="0" y="109"/>
                    <a:pt x="65" y="109"/>
                  </a:cubicBezTo>
                  <a:cubicBezTo>
                    <a:pt x="132" y="100"/>
                    <a:pt x="199" y="96"/>
                    <a:pt x="266" y="96"/>
                  </a:cubicBezTo>
                  <a:cubicBezTo>
                    <a:pt x="697" y="96"/>
                    <a:pt x="1123" y="272"/>
                    <a:pt x="1428" y="590"/>
                  </a:cubicBezTo>
                  <a:cubicBezTo>
                    <a:pt x="1439" y="601"/>
                    <a:pt x="1451" y="605"/>
                    <a:pt x="1463" y="605"/>
                  </a:cubicBezTo>
                  <a:cubicBezTo>
                    <a:pt x="1506" y="605"/>
                    <a:pt x="1546" y="548"/>
                    <a:pt x="1509" y="511"/>
                  </a:cubicBezTo>
                  <a:cubicBezTo>
                    <a:pt x="1173" y="188"/>
                    <a:pt x="727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3400400" y="2351025"/>
              <a:ext cx="35325" cy="12625"/>
            </a:xfrm>
            <a:custGeom>
              <a:avLst/>
              <a:gdLst/>
              <a:ahLst/>
              <a:cxnLst/>
              <a:rect l="l" t="t" r="r" b="b"/>
              <a:pathLst>
                <a:path w="1413" h="505" extrusionOk="0">
                  <a:moveTo>
                    <a:pt x="377" y="0"/>
                  </a:moveTo>
                  <a:cubicBezTo>
                    <a:pt x="271" y="0"/>
                    <a:pt x="164" y="13"/>
                    <a:pt x="60" y="38"/>
                  </a:cubicBezTo>
                  <a:cubicBezTo>
                    <a:pt x="0" y="52"/>
                    <a:pt x="10" y="136"/>
                    <a:pt x="63" y="136"/>
                  </a:cubicBezTo>
                  <a:cubicBezTo>
                    <a:pt x="67" y="136"/>
                    <a:pt x="72" y="135"/>
                    <a:pt x="76" y="134"/>
                  </a:cubicBezTo>
                  <a:cubicBezTo>
                    <a:pt x="174" y="113"/>
                    <a:pt x="273" y="103"/>
                    <a:pt x="370" y="103"/>
                  </a:cubicBezTo>
                  <a:cubicBezTo>
                    <a:pt x="721" y="103"/>
                    <a:pt x="1060" y="236"/>
                    <a:pt x="1312" y="487"/>
                  </a:cubicBezTo>
                  <a:cubicBezTo>
                    <a:pt x="1324" y="499"/>
                    <a:pt x="1337" y="504"/>
                    <a:pt x="1349" y="504"/>
                  </a:cubicBezTo>
                  <a:cubicBezTo>
                    <a:pt x="1385" y="504"/>
                    <a:pt x="1412" y="459"/>
                    <a:pt x="1376" y="423"/>
                  </a:cubicBezTo>
                  <a:cubicBezTo>
                    <a:pt x="1115" y="149"/>
                    <a:pt x="747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3400000" y="2332050"/>
              <a:ext cx="37725" cy="14350"/>
            </a:xfrm>
            <a:custGeom>
              <a:avLst/>
              <a:gdLst/>
              <a:ahLst/>
              <a:cxnLst/>
              <a:rect l="l" t="t" r="r" b="b"/>
              <a:pathLst>
                <a:path w="1509" h="574" extrusionOk="0">
                  <a:moveTo>
                    <a:pt x="340" y="1"/>
                  </a:moveTo>
                  <a:cubicBezTo>
                    <a:pt x="247" y="1"/>
                    <a:pt x="153" y="9"/>
                    <a:pt x="60" y="27"/>
                  </a:cubicBezTo>
                  <a:cubicBezTo>
                    <a:pt x="1" y="41"/>
                    <a:pt x="24" y="125"/>
                    <a:pt x="79" y="125"/>
                  </a:cubicBezTo>
                  <a:cubicBezTo>
                    <a:pt x="83" y="125"/>
                    <a:pt x="88" y="124"/>
                    <a:pt x="92" y="123"/>
                  </a:cubicBezTo>
                  <a:cubicBezTo>
                    <a:pt x="174" y="109"/>
                    <a:pt x="257" y="102"/>
                    <a:pt x="339" y="102"/>
                  </a:cubicBezTo>
                  <a:cubicBezTo>
                    <a:pt x="738" y="102"/>
                    <a:pt x="1125" y="263"/>
                    <a:pt x="1392" y="556"/>
                  </a:cubicBezTo>
                  <a:cubicBezTo>
                    <a:pt x="1404" y="568"/>
                    <a:pt x="1418" y="573"/>
                    <a:pt x="1432" y="573"/>
                  </a:cubicBezTo>
                  <a:cubicBezTo>
                    <a:pt x="1473" y="573"/>
                    <a:pt x="1508" y="528"/>
                    <a:pt x="1473" y="491"/>
                  </a:cubicBezTo>
                  <a:cubicBezTo>
                    <a:pt x="1183" y="176"/>
                    <a:pt x="765" y="1"/>
                    <a:pt x="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3410325" y="2286875"/>
              <a:ext cx="50575" cy="36600"/>
            </a:xfrm>
            <a:custGeom>
              <a:avLst/>
              <a:gdLst/>
              <a:ahLst/>
              <a:cxnLst/>
              <a:rect l="l" t="t" r="r" b="b"/>
              <a:pathLst>
                <a:path w="2023" h="1464" extrusionOk="0">
                  <a:moveTo>
                    <a:pt x="1832" y="749"/>
                  </a:moveTo>
                  <a:cubicBezTo>
                    <a:pt x="1871" y="749"/>
                    <a:pt x="1910" y="766"/>
                    <a:pt x="1910" y="822"/>
                  </a:cubicBezTo>
                  <a:cubicBezTo>
                    <a:pt x="1910" y="870"/>
                    <a:pt x="1830" y="918"/>
                    <a:pt x="1781" y="935"/>
                  </a:cubicBezTo>
                  <a:cubicBezTo>
                    <a:pt x="1621" y="1031"/>
                    <a:pt x="1460" y="1111"/>
                    <a:pt x="1284" y="1175"/>
                  </a:cubicBezTo>
                  <a:cubicBezTo>
                    <a:pt x="1112" y="1237"/>
                    <a:pt x="941" y="1285"/>
                    <a:pt x="768" y="1317"/>
                  </a:cubicBezTo>
                  <a:lnTo>
                    <a:pt x="768" y="1317"/>
                  </a:lnTo>
                  <a:cubicBezTo>
                    <a:pt x="1010" y="1143"/>
                    <a:pt x="1270" y="983"/>
                    <a:pt x="1541" y="854"/>
                  </a:cubicBezTo>
                  <a:cubicBezTo>
                    <a:pt x="1621" y="822"/>
                    <a:pt x="1702" y="774"/>
                    <a:pt x="1781" y="757"/>
                  </a:cubicBezTo>
                  <a:cubicBezTo>
                    <a:pt x="1796" y="753"/>
                    <a:pt x="1814" y="749"/>
                    <a:pt x="1832" y="749"/>
                  </a:cubicBezTo>
                  <a:close/>
                  <a:moveTo>
                    <a:pt x="179" y="113"/>
                  </a:moveTo>
                  <a:cubicBezTo>
                    <a:pt x="183" y="113"/>
                    <a:pt x="188" y="114"/>
                    <a:pt x="193" y="115"/>
                  </a:cubicBezTo>
                  <a:cubicBezTo>
                    <a:pt x="273" y="132"/>
                    <a:pt x="305" y="340"/>
                    <a:pt x="321" y="404"/>
                  </a:cubicBezTo>
                  <a:lnTo>
                    <a:pt x="418" y="693"/>
                  </a:lnTo>
                  <a:cubicBezTo>
                    <a:pt x="462" y="903"/>
                    <a:pt x="493" y="1113"/>
                    <a:pt x="458" y="1323"/>
                  </a:cubicBezTo>
                  <a:lnTo>
                    <a:pt x="458" y="1323"/>
                  </a:lnTo>
                  <a:cubicBezTo>
                    <a:pt x="379" y="1304"/>
                    <a:pt x="308" y="1265"/>
                    <a:pt x="257" y="1191"/>
                  </a:cubicBezTo>
                  <a:cubicBezTo>
                    <a:pt x="161" y="1046"/>
                    <a:pt x="144" y="870"/>
                    <a:pt x="129" y="710"/>
                  </a:cubicBezTo>
                  <a:cubicBezTo>
                    <a:pt x="129" y="614"/>
                    <a:pt x="112" y="517"/>
                    <a:pt x="112" y="421"/>
                  </a:cubicBezTo>
                  <a:cubicBezTo>
                    <a:pt x="112" y="375"/>
                    <a:pt x="98" y="113"/>
                    <a:pt x="179" y="113"/>
                  </a:cubicBezTo>
                  <a:close/>
                  <a:moveTo>
                    <a:pt x="162" y="1"/>
                  </a:moveTo>
                  <a:cubicBezTo>
                    <a:pt x="125" y="1"/>
                    <a:pt x="90" y="17"/>
                    <a:pt x="64" y="51"/>
                  </a:cubicBezTo>
                  <a:cubicBezTo>
                    <a:pt x="0" y="132"/>
                    <a:pt x="16" y="260"/>
                    <a:pt x="16" y="357"/>
                  </a:cubicBezTo>
                  <a:cubicBezTo>
                    <a:pt x="16" y="582"/>
                    <a:pt x="16" y="854"/>
                    <a:pt x="97" y="1078"/>
                  </a:cubicBezTo>
                  <a:cubicBezTo>
                    <a:pt x="160" y="1268"/>
                    <a:pt x="285" y="1395"/>
                    <a:pt x="487" y="1430"/>
                  </a:cubicBezTo>
                  <a:lnTo>
                    <a:pt x="487" y="1430"/>
                  </a:lnTo>
                  <a:cubicBezTo>
                    <a:pt x="494" y="1433"/>
                    <a:pt x="502" y="1435"/>
                    <a:pt x="510" y="1435"/>
                  </a:cubicBezTo>
                  <a:cubicBezTo>
                    <a:pt x="510" y="1435"/>
                    <a:pt x="510" y="1435"/>
                    <a:pt x="511" y="1435"/>
                  </a:cubicBezTo>
                  <a:lnTo>
                    <a:pt x="511" y="1435"/>
                  </a:lnTo>
                  <a:cubicBezTo>
                    <a:pt x="520" y="1450"/>
                    <a:pt x="539" y="1463"/>
                    <a:pt x="559" y="1463"/>
                  </a:cubicBezTo>
                  <a:cubicBezTo>
                    <a:pt x="571" y="1463"/>
                    <a:pt x="583" y="1459"/>
                    <a:pt x="594" y="1448"/>
                  </a:cubicBezTo>
                  <a:cubicBezTo>
                    <a:pt x="598" y="1445"/>
                    <a:pt x="602" y="1442"/>
                    <a:pt x="606" y="1439"/>
                  </a:cubicBezTo>
                  <a:lnTo>
                    <a:pt x="606" y="1439"/>
                  </a:lnTo>
                  <a:cubicBezTo>
                    <a:pt x="798" y="1439"/>
                    <a:pt x="999" y="1374"/>
                    <a:pt x="1188" y="1320"/>
                  </a:cubicBezTo>
                  <a:cubicBezTo>
                    <a:pt x="1413" y="1256"/>
                    <a:pt x="1653" y="1159"/>
                    <a:pt x="1846" y="1014"/>
                  </a:cubicBezTo>
                  <a:cubicBezTo>
                    <a:pt x="1926" y="967"/>
                    <a:pt x="2006" y="918"/>
                    <a:pt x="2006" y="822"/>
                  </a:cubicBezTo>
                  <a:cubicBezTo>
                    <a:pt x="2023" y="742"/>
                    <a:pt x="1974" y="678"/>
                    <a:pt x="1894" y="661"/>
                  </a:cubicBezTo>
                  <a:cubicBezTo>
                    <a:pt x="1872" y="654"/>
                    <a:pt x="1850" y="651"/>
                    <a:pt x="1828" y="651"/>
                  </a:cubicBezTo>
                  <a:cubicBezTo>
                    <a:pt x="1754" y="651"/>
                    <a:pt x="1683" y="685"/>
                    <a:pt x="1621" y="710"/>
                  </a:cubicBezTo>
                  <a:cubicBezTo>
                    <a:pt x="1477" y="774"/>
                    <a:pt x="1349" y="838"/>
                    <a:pt x="1220" y="903"/>
                  </a:cubicBezTo>
                  <a:cubicBezTo>
                    <a:pt x="1001" y="1033"/>
                    <a:pt x="782" y="1178"/>
                    <a:pt x="587" y="1337"/>
                  </a:cubicBezTo>
                  <a:lnTo>
                    <a:pt x="587" y="1337"/>
                  </a:lnTo>
                  <a:cubicBezTo>
                    <a:pt x="586" y="1337"/>
                    <a:pt x="586" y="1337"/>
                    <a:pt x="585" y="1337"/>
                  </a:cubicBezTo>
                  <a:cubicBezTo>
                    <a:pt x="577" y="1337"/>
                    <a:pt x="568" y="1337"/>
                    <a:pt x="560" y="1336"/>
                  </a:cubicBezTo>
                  <a:lnTo>
                    <a:pt x="560" y="1336"/>
                  </a:lnTo>
                  <a:cubicBezTo>
                    <a:pt x="605" y="1103"/>
                    <a:pt x="571" y="881"/>
                    <a:pt x="497" y="646"/>
                  </a:cubicBezTo>
                  <a:cubicBezTo>
                    <a:pt x="465" y="517"/>
                    <a:pt x="433" y="404"/>
                    <a:pt x="386" y="276"/>
                  </a:cubicBezTo>
                  <a:cubicBezTo>
                    <a:pt x="369" y="180"/>
                    <a:pt x="337" y="83"/>
                    <a:pt x="257" y="36"/>
                  </a:cubicBezTo>
                  <a:cubicBezTo>
                    <a:pt x="227" y="13"/>
                    <a:pt x="194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3341300" y="2262375"/>
              <a:ext cx="79475" cy="183825"/>
            </a:xfrm>
            <a:custGeom>
              <a:avLst/>
              <a:gdLst/>
              <a:ahLst/>
              <a:cxnLst/>
              <a:rect l="l" t="t" r="r" b="b"/>
              <a:pathLst>
                <a:path w="3179" h="7353" extrusionOk="0">
                  <a:moveTo>
                    <a:pt x="295" y="1"/>
                  </a:moveTo>
                  <a:cubicBezTo>
                    <a:pt x="274" y="1"/>
                    <a:pt x="253" y="11"/>
                    <a:pt x="241" y="36"/>
                  </a:cubicBezTo>
                  <a:cubicBezTo>
                    <a:pt x="0" y="774"/>
                    <a:pt x="401" y="1497"/>
                    <a:pt x="546" y="2204"/>
                  </a:cubicBezTo>
                  <a:cubicBezTo>
                    <a:pt x="642" y="2685"/>
                    <a:pt x="546" y="3118"/>
                    <a:pt x="401" y="3584"/>
                  </a:cubicBezTo>
                  <a:cubicBezTo>
                    <a:pt x="273" y="3969"/>
                    <a:pt x="176" y="4355"/>
                    <a:pt x="193" y="4772"/>
                  </a:cubicBezTo>
                  <a:cubicBezTo>
                    <a:pt x="238" y="6227"/>
                    <a:pt x="1442" y="7352"/>
                    <a:pt x="2861" y="7352"/>
                  </a:cubicBezTo>
                  <a:cubicBezTo>
                    <a:pt x="2945" y="7352"/>
                    <a:pt x="3029" y="7348"/>
                    <a:pt x="3114" y="7340"/>
                  </a:cubicBezTo>
                  <a:cubicBezTo>
                    <a:pt x="3179" y="7340"/>
                    <a:pt x="3179" y="7244"/>
                    <a:pt x="3114" y="7244"/>
                  </a:cubicBezTo>
                  <a:cubicBezTo>
                    <a:pt x="3036" y="7251"/>
                    <a:pt x="2959" y="7254"/>
                    <a:pt x="2882" y="7254"/>
                  </a:cubicBezTo>
                  <a:cubicBezTo>
                    <a:pt x="1348" y="7254"/>
                    <a:pt x="91" y="5913"/>
                    <a:pt x="305" y="4338"/>
                  </a:cubicBezTo>
                  <a:cubicBezTo>
                    <a:pt x="369" y="3953"/>
                    <a:pt x="529" y="3584"/>
                    <a:pt x="626" y="3182"/>
                  </a:cubicBezTo>
                  <a:cubicBezTo>
                    <a:pt x="707" y="2878"/>
                    <a:pt x="707" y="2572"/>
                    <a:pt x="658" y="2268"/>
                  </a:cubicBezTo>
                  <a:cubicBezTo>
                    <a:pt x="529" y="1529"/>
                    <a:pt x="97" y="806"/>
                    <a:pt x="337" y="68"/>
                  </a:cubicBezTo>
                  <a:cubicBezTo>
                    <a:pt x="357" y="28"/>
                    <a:pt x="327" y="1"/>
                    <a:pt x="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3354850" y="2249225"/>
              <a:ext cx="27200" cy="40075"/>
            </a:xfrm>
            <a:custGeom>
              <a:avLst/>
              <a:gdLst/>
              <a:ahLst/>
              <a:cxnLst/>
              <a:rect l="l" t="t" r="r" b="b"/>
              <a:pathLst>
                <a:path w="1088" h="1603" extrusionOk="0">
                  <a:moveTo>
                    <a:pt x="1037" y="0"/>
                  </a:moveTo>
                  <a:cubicBezTo>
                    <a:pt x="1011" y="0"/>
                    <a:pt x="983" y="16"/>
                    <a:pt x="983" y="48"/>
                  </a:cubicBezTo>
                  <a:cubicBezTo>
                    <a:pt x="903" y="643"/>
                    <a:pt x="550" y="1189"/>
                    <a:pt x="52" y="1510"/>
                  </a:cubicBezTo>
                  <a:cubicBezTo>
                    <a:pt x="0" y="1535"/>
                    <a:pt x="21" y="1603"/>
                    <a:pt x="65" y="1603"/>
                  </a:cubicBezTo>
                  <a:cubicBezTo>
                    <a:pt x="76" y="1603"/>
                    <a:pt x="88" y="1599"/>
                    <a:pt x="100" y="1589"/>
                  </a:cubicBezTo>
                  <a:cubicBezTo>
                    <a:pt x="646" y="1253"/>
                    <a:pt x="999" y="675"/>
                    <a:pt x="1079" y="48"/>
                  </a:cubicBezTo>
                  <a:cubicBezTo>
                    <a:pt x="1087" y="16"/>
                    <a:pt x="1063" y="0"/>
                    <a:pt x="1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3281100" y="1452200"/>
              <a:ext cx="54600" cy="156600"/>
            </a:xfrm>
            <a:custGeom>
              <a:avLst/>
              <a:gdLst/>
              <a:ahLst/>
              <a:cxnLst/>
              <a:rect l="l" t="t" r="r" b="b"/>
              <a:pathLst>
                <a:path w="2184" h="6264" extrusionOk="0">
                  <a:moveTo>
                    <a:pt x="1898" y="1"/>
                  </a:moveTo>
                  <a:cubicBezTo>
                    <a:pt x="1848" y="1"/>
                    <a:pt x="1789" y="11"/>
                    <a:pt x="1718" y="36"/>
                  </a:cubicBezTo>
                  <a:lnTo>
                    <a:pt x="1461" y="2170"/>
                  </a:lnTo>
                  <a:lnTo>
                    <a:pt x="1397" y="2507"/>
                  </a:lnTo>
                  <a:cubicBezTo>
                    <a:pt x="1397" y="2507"/>
                    <a:pt x="1172" y="2844"/>
                    <a:pt x="1124" y="3037"/>
                  </a:cubicBezTo>
                  <a:cubicBezTo>
                    <a:pt x="1092" y="3214"/>
                    <a:pt x="947" y="4209"/>
                    <a:pt x="739" y="4449"/>
                  </a:cubicBezTo>
                  <a:lnTo>
                    <a:pt x="1" y="4513"/>
                  </a:lnTo>
                  <a:lnTo>
                    <a:pt x="1108" y="6264"/>
                  </a:lnTo>
                  <a:cubicBezTo>
                    <a:pt x="1108" y="6264"/>
                    <a:pt x="2071" y="5926"/>
                    <a:pt x="2055" y="5397"/>
                  </a:cubicBezTo>
                  <a:cubicBezTo>
                    <a:pt x="2039" y="4883"/>
                    <a:pt x="2184" y="1127"/>
                    <a:pt x="2184" y="1127"/>
                  </a:cubicBezTo>
                  <a:lnTo>
                    <a:pt x="2152" y="244"/>
                  </a:lnTo>
                  <a:cubicBezTo>
                    <a:pt x="2152" y="244"/>
                    <a:pt x="2140" y="1"/>
                    <a:pt x="1898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3320825" y="1465775"/>
              <a:ext cx="14075" cy="45900"/>
            </a:xfrm>
            <a:custGeom>
              <a:avLst/>
              <a:gdLst/>
              <a:ahLst/>
              <a:cxnLst/>
              <a:rect l="l" t="t" r="r" b="b"/>
              <a:pathLst>
                <a:path w="563" h="1836" extrusionOk="0">
                  <a:moveTo>
                    <a:pt x="337" y="0"/>
                  </a:moveTo>
                  <a:cubicBezTo>
                    <a:pt x="322" y="0"/>
                    <a:pt x="306" y="2"/>
                    <a:pt x="289" y="6"/>
                  </a:cubicBezTo>
                  <a:cubicBezTo>
                    <a:pt x="274" y="6"/>
                    <a:pt x="242" y="22"/>
                    <a:pt x="242" y="38"/>
                  </a:cubicBezTo>
                  <a:cubicBezTo>
                    <a:pt x="177" y="552"/>
                    <a:pt x="96" y="1049"/>
                    <a:pt x="32" y="1547"/>
                  </a:cubicBezTo>
                  <a:cubicBezTo>
                    <a:pt x="17" y="1627"/>
                    <a:pt x="0" y="1708"/>
                    <a:pt x="0" y="1787"/>
                  </a:cubicBezTo>
                  <a:cubicBezTo>
                    <a:pt x="0" y="1819"/>
                    <a:pt x="24" y="1835"/>
                    <a:pt x="48" y="1835"/>
                  </a:cubicBezTo>
                  <a:cubicBezTo>
                    <a:pt x="72" y="1835"/>
                    <a:pt x="96" y="1819"/>
                    <a:pt x="96" y="1787"/>
                  </a:cubicBezTo>
                  <a:cubicBezTo>
                    <a:pt x="96" y="1740"/>
                    <a:pt x="113" y="1676"/>
                    <a:pt x="129" y="1611"/>
                  </a:cubicBezTo>
                  <a:cubicBezTo>
                    <a:pt x="145" y="1466"/>
                    <a:pt x="161" y="1322"/>
                    <a:pt x="177" y="1194"/>
                  </a:cubicBezTo>
                  <a:cubicBezTo>
                    <a:pt x="225" y="888"/>
                    <a:pt x="274" y="584"/>
                    <a:pt x="306" y="278"/>
                  </a:cubicBezTo>
                  <a:cubicBezTo>
                    <a:pt x="318" y="226"/>
                    <a:pt x="332" y="173"/>
                    <a:pt x="336" y="113"/>
                  </a:cubicBezTo>
                  <a:lnTo>
                    <a:pt x="336" y="113"/>
                  </a:lnTo>
                  <a:cubicBezTo>
                    <a:pt x="349" y="118"/>
                    <a:pt x="363" y="118"/>
                    <a:pt x="385" y="118"/>
                  </a:cubicBezTo>
                  <a:cubicBezTo>
                    <a:pt x="466" y="182"/>
                    <a:pt x="466" y="311"/>
                    <a:pt x="466" y="391"/>
                  </a:cubicBezTo>
                  <a:cubicBezTo>
                    <a:pt x="466" y="431"/>
                    <a:pt x="490" y="451"/>
                    <a:pt x="514" y="451"/>
                  </a:cubicBezTo>
                  <a:cubicBezTo>
                    <a:pt x="539" y="451"/>
                    <a:pt x="563" y="431"/>
                    <a:pt x="563" y="391"/>
                  </a:cubicBezTo>
                  <a:cubicBezTo>
                    <a:pt x="563" y="244"/>
                    <a:pt x="508" y="0"/>
                    <a:pt x="337" y="0"/>
                  </a:cubicBezTo>
                  <a:close/>
                </a:path>
              </a:pathLst>
            </a:custGeom>
            <a:solidFill>
              <a:srgbClr val="D67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3036325" y="1354750"/>
              <a:ext cx="273275" cy="258850"/>
            </a:xfrm>
            <a:custGeom>
              <a:avLst/>
              <a:gdLst/>
              <a:ahLst/>
              <a:cxnLst/>
              <a:rect l="l" t="t" r="r" b="b"/>
              <a:pathLst>
                <a:path w="10931" h="10354" extrusionOk="0">
                  <a:moveTo>
                    <a:pt x="6774" y="0"/>
                  </a:moveTo>
                  <a:cubicBezTo>
                    <a:pt x="6774" y="0"/>
                    <a:pt x="5056" y="707"/>
                    <a:pt x="3788" y="2633"/>
                  </a:cubicBezTo>
                  <a:cubicBezTo>
                    <a:pt x="3146" y="3612"/>
                    <a:pt x="497" y="7384"/>
                    <a:pt x="240" y="8508"/>
                  </a:cubicBezTo>
                  <a:cubicBezTo>
                    <a:pt x="0" y="9616"/>
                    <a:pt x="193" y="10273"/>
                    <a:pt x="1541" y="10337"/>
                  </a:cubicBezTo>
                  <a:cubicBezTo>
                    <a:pt x="1725" y="10348"/>
                    <a:pt x="2032" y="10353"/>
                    <a:pt x="2426" y="10353"/>
                  </a:cubicBezTo>
                  <a:cubicBezTo>
                    <a:pt x="4929" y="10353"/>
                    <a:pt x="10931" y="10162"/>
                    <a:pt x="10931" y="10162"/>
                  </a:cubicBezTo>
                  <a:lnTo>
                    <a:pt x="10177" y="8411"/>
                  </a:lnTo>
                  <a:cubicBezTo>
                    <a:pt x="10177" y="8411"/>
                    <a:pt x="6517" y="8396"/>
                    <a:pt x="5762" y="8122"/>
                  </a:cubicBezTo>
                  <a:cubicBezTo>
                    <a:pt x="5024" y="7850"/>
                    <a:pt x="3853" y="7529"/>
                    <a:pt x="3853" y="7529"/>
                  </a:cubicBezTo>
                  <a:lnTo>
                    <a:pt x="7367" y="3163"/>
                  </a:lnTo>
                  <a:lnTo>
                    <a:pt x="6774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3333650" y="1451550"/>
              <a:ext cx="53000" cy="157250"/>
            </a:xfrm>
            <a:custGeom>
              <a:avLst/>
              <a:gdLst/>
              <a:ahLst/>
              <a:cxnLst/>
              <a:rect l="l" t="t" r="r" b="b"/>
              <a:pathLst>
                <a:path w="2120" h="6290" extrusionOk="0">
                  <a:moveTo>
                    <a:pt x="278" y="1"/>
                  </a:moveTo>
                  <a:cubicBezTo>
                    <a:pt x="1" y="1"/>
                    <a:pt x="1" y="334"/>
                    <a:pt x="1" y="334"/>
                  </a:cubicBezTo>
                  <a:lnTo>
                    <a:pt x="1" y="1153"/>
                  </a:lnTo>
                  <a:cubicBezTo>
                    <a:pt x="1" y="1153"/>
                    <a:pt x="82" y="4909"/>
                    <a:pt x="65" y="5423"/>
                  </a:cubicBezTo>
                  <a:cubicBezTo>
                    <a:pt x="50" y="5952"/>
                    <a:pt x="1013" y="6290"/>
                    <a:pt x="1013" y="6290"/>
                  </a:cubicBezTo>
                  <a:lnTo>
                    <a:pt x="2120" y="4539"/>
                  </a:lnTo>
                  <a:lnTo>
                    <a:pt x="1381" y="4475"/>
                  </a:lnTo>
                  <a:cubicBezTo>
                    <a:pt x="1173" y="4235"/>
                    <a:pt x="1028" y="3240"/>
                    <a:pt x="996" y="3063"/>
                  </a:cubicBezTo>
                  <a:cubicBezTo>
                    <a:pt x="948" y="2870"/>
                    <a:pt x="724" y="2533"/>
                    <a:pt x="724" y="2533"/>
                  </a:cubicBezTo>
                  <a:lnTo>
                    <a:pt x="660" y="2196"/>
                  </a:lnTo>
                  <a:lnTo>
                    <a:pt x="435" y="29"/>
                  </a:lnTo>
                  <a:cubicBezTo>
                    <a:pt x="375" y="9"/>
                    <a:pt x="323" y="1"/>
                    <a:pt x="278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3332300" y="1463750"/>
              <a:ext cx="14650" cy="45925"/>
            </a:xfrm>
            <a:custGeom>
              <a:avLst/>
              <a:gdLst/>
              <a:ahLst/>
              <a:cxnLst/>
              <a:rect l="l" t="t" r="r" b="b"/>
              <a:pathLst>
                <a:path w="586" h="1837" extrusionOk="0">
                  <a:moveTo>
                    <a:pt x="282" y="0"/>
                  </a:moveTo>
                  <a:cubicBezTo>
                    <a:pt x="275" y="0"/>
                    <a:pt x="268" y="2"/>
                    <a:pt x="264" y="6"/>
                  </a:cubicBezTo>
                  <a:cubicBezTo>
                    <a:pt x="151" y="70"/>
                    <a:pt x="71" y="183"/>
                    <a:pt x="23" y="295"/>
                  </a:cubicBezTo>
                  <a:cubicBezTo>
                    <a:pt x="0" y="329"/>
                    <a:pt x="33" y="371"/>
                    <a:pt x="66" y="371"/>
                  </a:cubicBezTo>
                  <a:cubicBezTo>
                    <a:pt x="80" y="371"/>
                    <a:pt x="94" y="363"/>
                    <a:pt x="104" y="344"/>
                  </a:cubicBezTo>
                  <a:cubicBezTo>
                    <a:pt x="139" y="272"/>
                    <a:pt x="184" y="200"/>
                    <a:pt x="245" y="148"/>
                  </a:cubicBezTo>
                  <a:lnTo>
                    <a:pt x="245" y="148"/>
                  </a:lnTo>
                  <a:cubicBezTo>
                    <a:pt x="320" y="605"/>
                    <a:pt x="396" y="1077"/>
                    <a:pt x="457" y="1547"/>
                  </a:cubicBezTo>
                  <a:cubicBezTo>
                    <a:pt x="472" y="1628"/>
                    <a:pt x="489" y="1708"/>
                    <a:pt x="489" y="1789"/>
                  </a:cubicBezTo>
                  <a:cubicBezTo>
                    <a:pt x="489" y="1821"/>
                    <a:pt x="513" y="1837"/>
                    <a:pt x="537" y="1837"/>
                  </a:cubicBezTo>
                  <a:cubicBezTo>
                    <a:pt x="561" y="1837"/>
                    <a:pt x="585" y="1821"/>
                    <a:pt x="585" y="1789"/>
                  </a:cubicBezTo>
                  <a:cubicBezTo>
                    <a:pt x="585" y="1724"/>
                    <a:pt x="568" y="1660"/>
                    <a:pt x="553" y="1579"/>
                  </a:cubicBezTo>
                  <a:cubicBezTo>
                    <a:pt x="536" y="1451"/>
                    <a:pt x="521" y="1307"/>
                    <a:pt x="504" y="1179"/>
                  </a:cubicBezTo>
                  <a:cubicBezTo>
                    <a:pt x="457" y="873"/>
                    <a:pt x="408" y="569"/>
                    <a:pt x="360" y="248"/>
                  </a:cubicBezTo>
                  <a:cubicBezTo>
                    <a:pt x="360" y="183"/>
                    <a:pt x="344" y="103"/>
                    <a:pt x="328" y="38"/>
                  </a:cubicBezTo>
                  <a:cubicBezTo>
                    <a:pt x="328" y="15"/>
                    <a:pt x="302" y="0"/>
                    <a:pt x="282" y="0"/>
                  </a:cubicBezTo>
                  <a:close/>
                </a:path>
              </a:pathLst>
            </a:custGeom>
            <a:solidFill>
              <a:srgbClr val="D67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3358150" y="1347125"/>
              <a:ext cx="273300" cy="266475"/>
            </a:xfrm>
            <a:custGeom>
              <a:avLst/>
              <a:gdLst/>
              <a:ahLst/>
              <a:cxnLst/>
              <a:rect l="l" t="t" r="r" b="b"/>
              <a:pathLst>
                <a:path w="10932" h="10659" extrusionOk="0">
                  <a:moveTo>
                    <a:pt x="4575" y="1"/>
                  </a:moveTo>
                  <a:lnTo>
                    <a:pt x="4671" y="4014"/>
                  </a:lnTo>
                  <a:lnTo>
                    <a:pt x="7079" y="7834"/>
                  </a:lnTo>
                  <a:cubicBezTo>
                    <a:pt x="7079" y="7834"/>
                    <a:pt x="5908" y="8155"/>
                    <a:pt x="5169" y="8427"/>
                  </a:cubicBezTo>
                  <a:cubicBezTo>
                    <a:pt x="4414" y="8701"/>
                    <a:pt x="754" y="8716"/>
                    <a:pt x="754" y="8716"/>
                  </a:cubicBezTo>
                  <a:lnTo>
                    <a:pt x="1" y="10467"/>
                  </a:lnTo>
                  <a:cubicBezTo>
                    <a:pt x="1" y="10467"/>
                    <a:pt x="6002" y="10658"/>
                    <a:pt x="8505" y="10658"/>
                  </a:cubicBezTo>
                  <a:cubicBezTo>
                    <a:pt x="8899" y="10658"/>
                    <a:pt x="9207" y="10653"/>
                    <a:pt x="9390" y="10642"/>
                  </a:cubicBezTo>
                  <a:cubicBezTo>
                    <a:pt x="10738" y="10578"/>
                    <a:pt x="10931" y="9921"/>
                    <a:pt x="10691" y="8813"/>
                  </a:cubicBezTo>
                  <a:cubicBezTo>
                    <a:pt x="10434" y="7689"/>
                    <a:pt x="8010" y="3708"/>
                    <a:pt x="7400" y="2698"/>
                  </a:cubicBezTo>
                  <a:cubicBezTo>
                    <a:pt x="6164" y="658"/>
                    <a:pt x="4575" y="1"/>
                    <a:pt x="4575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3086825" y="1319050"/>
              <a:ext cx="167825" cy="197800"/>
            </a:xfrm>
            <a:custGeom>
              <a:avLst/>
              <a:gdLst/>
              <a:ahLst/>
              <a:cxnLst/>
              <a:rect l="l" t="t" r="r" b="b"/>
              <a:pathLst>
                <a:path w="6713" h="7912" extrusionOk="0">
                  <a:moveTo>
                    <a:pt x="6712" y="0"/>
                  </a:moveTo>
                  <a:cubicBezTo>
                    <a:pt x="6712" y="0"/>
                    <a:pt x="5411" y="112"/>
                    <a:pt x="4176" y="1317"/>
                  </a:cubicBezTo>
                  <a:cubicBezTo>
                    <a:pt x="3196" y="2263"/>
                    <a:pt x="339" y="5056"/>
                    <a:pt x="131" y="5698"/>
                  </a:cubicBezTo>
                  <a:cubicBezTo>
                    <a:pt x="0" y="6099"/>
                    <a:pt x="46" y="6174"/>
                    <a:pt x="98" y="6174"/>
                  </a:cubicBezTo>
                  <a:cubicBezTo>
                    <a:pt x="129" y="6174"/>
                    <a:pt x="163" y="6147"/>
                    <a:pt x="163" y="6147"/>
                  </a:cubicBezTo>
                  <a:cubicBezTo>
                    <a:pt x="163" y="6147"/>
                    <a:pt x="658" y="5502"/>
                    <a:pt x="1126" y="5502"/>
                  </a:cubicBezTo>
                  <a:cubicBezTo>
                    <a:pt x="1306" y="5502"/>
                    <a:pt x="1481" y="5596"/>
                    <a:pt x="1623" y="5858"/>
                  </a:cubicBezTo>
                  <a:cubicBezTo>
                    <a:pt x="2154" y="6806"/>
                    <a:pt x="2362" y="7673"/>
                    <a:pt x="2956" y="7881"/>
                  </a:cubicBezTo>
                  <a:cubicBezTo>
                    <a:pt x="3015" y="7902"/>
                    <a:pt x="3072" y="7912"/>
                    <a:pt x="3129" y="7912"/>
                  </a:cubicBezTo>
                  <a:cubicBezTo>
                    <a:pt x="3633" y="7912"/>
                    <a:pt x="4048" y="7159"/>
                    <a:pt x="4048" y="7159"/>
                  </a:cubicBezTo>
                  <a:lnTo>
                    <a:pt x="5396" y="5329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3444025" y="1321850"/>
              <a:ext cx="144225" cy="199350"/>
            </a:xfrm>
            <a:custGeom>
              <a:avLst/>
              <a:gdLst/>
              <a:ahLst/>
              <a:cxnLst/>
              <a:rect l="l" t="t" r="r" b="b"/>
              <a:pathLst>
                <a:path w="5769" h="7974" extrusionOk="0">
                  <a:moveTo>
                    <a:pt x="1" y="0"/>
                  </a:moveTo>
                  <a:lnTo>
                    <a:pt x="209" y="5137"/>
                  </a:lnTo>
                  <a:lnTo>
                    <a:pt x="1621" y="7127"/>
                  </a:lnTo>
                  <a:cubicBezTo>
                    <a:pt x="1621" y="7127"/>
                    <a:pt x="1974" y="7973"/>
                    <a:pt x="2521" y="7973"/>
                  </a:cubicBezTo>
                  <a:cubicBezTo>
                    <a:pt x="2558" y="7973"/>
                    <a:pt x="2595" y="7970"/>
                    <a:pt x="2633" y="7962"/>
                  </a:cubicBezTo>
                  <a:cubicBezTo>
                    <a:pt x="3243" y="7818"/>
                    <a:pt x="3547" y="6983"/>
                    <a:pt x="4174" y="6100"/>
                  </a:cubicBezTo>
                  <a:cubicBezTo>
                    <a:pt x="4332" y="5873"/>
                    <a:pt x="4501" y="5788"/>
                    <a:pt x="4665" y="5788"/>
                  </a:cubicBezTo>
                  <a:cubicBezTo>
                    <a:pt x="5153" y="5788"/>
                    <a:pt x="5602" y="6534"/>
                    <a:pt x="5602" y="6534"/>
                  </a:cubicBezTo>
                  <a:cubicBezTo>
                    <a:pt x="5602" y="6534"/>
                    <a:pt x="5639" y="6571"/>
                    <a:pt x="5673" y="6571"/>
                  </a:cubicBezTo>
                  <a:cubicBezTo>
                    <a:pt x="5724" y="6571"/>
                    <a:pt x="5768" y="6491"/>
                    <a:pt x="5683" y="6100"/>
                  </a:cubicBezTo>
                  <a:cubicBezTo>
                    <a:pt x="5554" y="5442"/>
                    <a:pt x="3083" y="2424"/>
                    <a:pt x="2295" y="1316"/>
                  </a:cubicBezTo>
                  <a:cubicBezTo>
                    <a:pt x="1525" y="20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3332475" y="1452675"/>
              <a:ext cx="2800" cy="130425"/>
            </a:xfrm>
            <a:custGeom>
              <a:avLst/>
              <a:gdLst/>
              <a:ahLst/>
              <a:cxnLst/>
              <a:rect l="l" t="t" r="r" b="b"/>
              <a:pathLst>
                <a:path w="112" h="5217" extrusionOk="0">
                  <a:moveTo>
                    <a:pt x="56" y="0"/>
                  </a:moveTo>
                  <a:cubicBezTo>
                    <a:pt x="28" y="0"/>
                    <a:pt x="0" y="17"/>
                    <a:pt x="0" y="49"/>
                  </a:cubicBezTo>
                  <a:lnTo>
                    <a:pt x="0" y="5168"/>
                  </a:lnTo>
                  <a:cubicBezTo>
                    <a:pt x="0" y="5201"/>
                    <a:pt x="28" y="5217"/>
                    <a:pt x="56" y="5217"/>
                  </a:cubicBezTo>
                  <a:cubicBezTo>
                    <a:pt x="84" y="5217"/>
                    <a:pt x="112" y="5201"/>
                    <a:pt x="112" y="5168"/>
                  </a:cubicBezTo>
                  <a:lnTo>
                    <a:pt x="112" y="49"/>
                  </a:lnTo>
                  <a:cubicBezTo>
                    <a:pt x="112" y="17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3079600" y="1540550"/>
              <a:ext cx="54250" cy="22075"/>
            </a:xfrm>
            <a:custGeom>
              <a:avLst/>
              <a:gdLst/>
              <a:ahLst/>
              <a:cxnLst/>
              <a:rect l="l" t="t" r="r" b="b"/>
              <a:pathLst>
                <a:path w="2170" h="883" extrusionOk="0">
                  <a:moveTo>
                    <a:pt x="2105" y="1"/>
                  </a:moveTo>
                  <a:cubicBezTo>
                    <a:pt x="1351" y="1"/>
                    <a:pt x="613" y="290"/>
                    <a:pt x="50" y="803"/>
                  </a:cubicBezTo>
                  <a:cubicBezTo>
                    <a:pt x="0" y="828"/>
                    <a:pt x="38" y="882"/>
                    <a:pt x="80" y="882"/>
                  </a:cubicBezTo>
                  <a:cubicBezTo>
                    <a:pt x="92" y="882"/>
                    <a:pt x="104" y="878"/>
                    <a:pt x="115" y="868"/>
                  </a:cubicBezTo>
                  <a:cubicBezTo>
                    <a:pt x="660" y="386"/>
                    <a:pt x="1383" y="112"/>
                    <a:pt x="2105" y="97"/>
                  </a:cubicBezTo>
                  <a:cubicBezTo>
                    <a:pt x="2169" y="97"/>
                    <a:pt x="2169" y="1"/>
                    <a:pt x="2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3533350" y="1532675"/>
              <a:ext cx="46350" cy="11675"/>
            </a:xfrm>
            <a:custGeom>
              <a:avLst/>
              <a:gdLst/>
              <a:ahLst/>
              <a:cxnLst/>
              <a:rect l="l" t="t" r="r" b="b"/>
              <a:pathLst>
                <a:path w="1854" h="467" extrusionOk="0">
                  <a:moveTo>
                    <a:pt x="1446" y="0"/>
                  </a:moveTo>
                  <a:cubicBezTo>
                    <a:pt x="957" y="0"/>
                    <a:pt x="485" y="158"/>
                    <a:pt x="55" y="380"/>
                  </a:cubicBezTo>
                  <a:cubicBezTo>
                    <a:pt x="0" y="393"/>
                    <a:pt x="27" y="466"/>
                    <a:pt x="77" y="466"/>
                  </a:cubicBezTo>
                  <a:cubicBezTo>
                    <a:pt x="85" y="466"/>
                    <a:pt x="94" y="464"/>
                    <a:pt x="103" y="460"/>
                  </a:cubicBezTo>
                  <a:cubicBezTo>
                    <a:pt x="509" y="257"/>
                    <a:pt x="945" y="104"/>
                    <a:pt x="1395" y="104"/>
                  </a:cubicBezTo>
                  <a:cubicBezTo>
                    <a:pt x="1515" y="104"/>
                    <a:pt x="1635" y="115"/>
                    <a:pt x="1757" y="139"/>
                  </a:cubicBezTo>
                  <a:cubicBezTo>
                    <a:pt x="1821" y="139"/>
                    <a:pt x="1853" y="42"/>
                    <a:pt x="1789" y="27"/>
                  </a:cubicBezTo>
                  <a:cubicBezTo>
                    <a:pt x="1674" y="9"/>
                    <a:pt x="1560" y="0"/>
                    <a:pt x="1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3405925" y="1158875"/>
              <a:ext cx="20850" cy="36575"/>
            </a:xfrm>
            <a:custGeom>
              <a:avLst/>
              <a:gdLst/>
              <a:ahLst/>
              <a:cxnLst/>
              <a:rect l="l" t="t" r="r" b="b"/>
              <a:pathLst>
                <a:path w="834" h="1463" extrusionOk="0">
                  <a:moveTo>
                    <a:pt x="716" y="0"/>
                  </a:moveTo>
                  <a:cubicBezTo>
                    <a:pt x="30" y="0"/>
                    <a:pt x="1" y="899"/>
                    <a:pt x="63" y="1415"/>
                  </a:cubicBezTo>
                  <a:cubicBezTo>
                    <a:pt x="72" y="1447"/>
                    <a:pt x="100" y="1463"/>
                    <a:pt x="124" y="1463"/>
                  </a:cubicBezTo>
                  <a:cubicBezTo>
                    <a:pt x="148" y="1463"/>
                    <a:pt x="168" y="1447"/>
                    <a:pt x="160" y="1415"/>
                  </a:cubicBezTo>
                  <a:cubicBezTo>
                    <a:pt x="114" y="966"/>
                    <a:pt x="112" y="112"/>
                    <a:pt x="704" y="112"/>
                  </a:cubicBezTo>
                  <a:cubicBezTo>
                    <a:pt x="725" y="112"/>
                    <a:pt x="747" y="113"/>
                    <a:pt x="770" y="115"/>
                  </a:cubicBezTo>
                  <a:cubicBezTo>
                    <a:pt x="834" y="115"/>
                    <a:pt x="834" y="19"/>
                    <a:pt x="770" y="2"/>
                  </a:cubicBezTo>
                  <a:cubicBezTo>
                    <a:pt x="751" y="1"/>
                    <a:pt x="733" y="0"/>
                    <a:pt x="7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3018650" y="1624025"/>
              <a:ext cx="559025" cy="620050"/>
            </a:xfrm>
            <a:custGeom>
              <a:avLst/>
              <a:gdLst/>
              <a:ahLst/>
              <a:cxnLst/>
              <a:rect l="l" t="t" r="r" b="b"/>
              <a:pathLst>
                <a:path w="22361" h="24802" extrusionOk="0">
                  <a:moveTo>
                    <a:pt x="16871" y="0"/>
                  </a:moveTo>
                  <a:lnTo>
                    <a:pt x="8748" y="305"/>
                  </a:lnTo>
                  <a:cubicBezTo>
                    <a:pt x="8540" y="818"/>
                    <a:pt x="7224" y="4446"/>
                    <a:pt x="6903" y="5586"/>
                  </a:cubicBezTo>
                  <a:cubicBezTo>
                    <a:pt x="6518" y="6967"/>
                    <a:pt x="5313" y="11059"/>
                    <a:pt x="4992" y="13131"/>
                  </a:cubicBezTo>
                  <a:cubicBezTo>
                    <a:pt x="4688" y="15201"/>
                    <a:pt x="1" y="21638"/>
                    <a:pt x="530" y="24125"/>
                  </a:cubicBezTo>
                  <a:cubicBezTo>
                    <a:pt x="530" y="24125"/>
                    <a:pt x="1657" y="24802"/>
                    <a:pt x="2936" y="24802"/>
                  </a:cubicBezTo>
                  <a:cubicBezTo>
                    <a:pt x="2979" y="24802"/>
                    <a:pt x="3023" y="24801"/>
                    <a:pt x="3066" y="24800"/>
                  </a:cubicBezTo>
                  <a:cubicBezTo>
                    <a:pt x="4399" y="24752"/>
                    <a:pt x="5587" y="24174"/>
                    <a:pt x="6180" y="23564"/>
                  </a:cubicBezTo>
                  <a:cubicBezTo>
                    <a:pt x="6547" y="23169"/>
                    <a:pt x="7327" y="23060"/>
                    <a:pt x="8078" y="23060"/>
                  </a:cubicBezTo>
                  <a:cubicBezTo>
                    <a:pt x="9006" y="23060"/>
                    <a:pt x="9889" y="23226"/>
                    <a:pt x="9889" y="23226"/>
                  </a:cubicBezTo>
                  <a:cubicBezTo>
                    <a:pt x="11411" y="23464"/>
                    <a:pt x="12189" y="23578"/>
                    <a:pt x="12684" y="23578"/>
                  </a:cubicBezTo>
                  <a:cubicBezTo>
                    <a:pt x="13363" y="23578"/>
                    <a:pt x="13511" y="23363"/>
                    <a:pt x="14319" y="22954"/>
                  </a:cubicBezTo>
                  <a:cubicBezTo>
                    <a:pt x="17465" y="21332"/>
                    <a:pt x="17465" y="17576"/>
                    <a:pt x="17465" y="17576"/>
                  </a:cubicBezTo>
                  <a:cubicBezTo>
                    <a:pt x="17465" y="17576"/>
                    <a:pt x="17401" y="13034"/>
                    <a:pt x="19006" y="11380"/>
                  </a:cubicBezTo>
                  <a:cubicBezTo>
                    <a:pt x="19521" y="10839"/>
                    <a:pt x="20172" y="10678"/>
                    <a:pt x="20762" y="10678"/>
                  </a:cubicBezTo>
                  <a:cubicBezTo>
                    <a:pt x="21608" y="10678"/>
                    <a:pt x="22332" y="11008"/>
                    <a:pt x="22360" y="11027"/>
                  </a:cubicBezTo>
                  <a:cubicBezTo>
                    <a:pt x="22296" y="10738"/>
                    <a:pt x="19439" y="4831"/>
                    <a:pt x="18508" y="2954"/>
                  </a:cubicBezTo>
                  <a:cubicBezTo>
                    <a:pt x="17545" y="1028"/>
                    <a:pt x="16871" y="0"/>
                    <a:pt x="168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3169300" y="1696575"/>
              <a:ext cx="64975" cy="478525"/>
            </a:xfrm>
            <a:custGeom>
              <a:avLst/>
              <a:gdLst/>
              <a:ahLst/>
              <a:cxnLst/>
              <a:rect l="l" t="t" r="r" b="b"/>
              <a:pathLst>
                <a:path w="2599" h="19141" extrusionOk="0">
                  <a:moveTo>
                    <a:pt x="2536" y="0"/>
                  </a:moveTo>
                  <a:cubicBezTo>
                    <a:pt x="2516" y="0"/>
                    <a:pt x="2495" y="11"/>
                    <a:pt x="2482" y="35"/>
                  </a:cubicBezTo>
                  <a:cubicBezTo>
                    <a:pt x="1455" y="2828"/>
                    <a:pt x="925" y="5766"/>
                    <a:pt x="652" y="8720"/>
                  </a:cubicBezTo>
                  <a:cubicBezTo>
                    <a:pt x="428" y="11175"/>
                    <a:pt x="411" y="13647"/>
                    <a:pt x="299" y="16104"/>
                  </a:cubicBezTo>
                  <a:cubicBezTo>
                    <a:pt x="267" y="17099"/>
                    <a:pt x="218" y="18109"/>
                    <a:pt x="10" y="19089"/>
                  </a:cubicBezTo>
                  <a:cubicBezTo>
                    <a:pt x="0" y="19118"/>
                    <a:pt x="31" y="19141"/>
                    <a:pt x="61" y="19141"/>
                  </a:cubicBezTo>
                  <a:cubicBezTo>
                    <a:pt x="80" y="19141"/>
                    <a:pt x="100" y="19130"/>
                    <a:pt x="107" y="19105"/>
                  </a:cubicBezTo>
                  <a:cubicBezTo>
                    <a:pt x="283" y="18287"/>
                    <a:pt x="331" y="17435"/>
                    <a:pt x="379" y="16600"/>
                  </a:cubicBezTo>
                  <a:cubicBezTo>
                    <a:pt x="443" y="15494"/>
                    <a:pt x="460" y="14385"/>
                    <a:pt x="492" y="13294"/>
                  </a:cubicBezTo>
                  <a:cubicBezTo>
                    <a:pt x="588" y="10533"/>
                    <a:pt x="749" y="7789"/>
                    <a:pt x="1230" y="5075"/>
                  </a:cubicBezTo>
                  <a:cubicBezTo>
                    <a:pt x="1551" y="3374"/>
                    <a:pt x="1984" y="1689"/>
                    <a:pt x="2579" y="67"/>
                  </a:cubicBezTo>
                  <a:cubicBezTo>
                    <a:pt x="2598" y="28"/>
                    <a:pt x="2569" y="0"/>
                    <a:pt x="2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3359200" y="1916425"/>
              <a:ext cx="61425" cy="152700"/>
            </a:xfrm>
            <a:custGeom>
              <a:avLst/>
              <a:gdLst/>
              <a:ahLst/>
              <a:cxnLst/>
              <a:rect l="l" t="t" r="r" b="b"/>
              <a:pathLst>
                <a:path w="2457" h="6108" extrusionOk="0">
                  <a:moveTo>
                    <a:pt x="438" y="1"/>
                  </a:moveTo>
                  <a:cubicBezTo>
                    <a:pt x="248" y="1"/>
                    <a:pt x="114" y="125"/>
                    <a:pt x="70" y="326"/>
                  </a:cubicBezTo>
                  <a:cubicBezTo>
                    <a:pt x="55" y="487"/>
                    <a:pt x="102" y="680"/>
                    <a:pt x="119" y="840"/>
                  </a:cubicBezTo>
                  <a:cubicBezTo>
                    <a:pt x="151" y="1097"/>
                    <a:pt x="199" y="1354"/>
                    <a:pt x="231" y="1627"/>
                  </a:cubicBezTo>
                  <a:cubicBezTo>
                    <a:pt x="312" y="2124"/>
                    <a:pt x="376" y="2606"/>
                    <a:pt x="456" y="3104"/>
                  </a:cubicBezTo>
                  <a:cubicBezTo>
                    <a:pt x="601" y="4099"/>
                    <a:pt x="744" y="5078"/>
                    <a:pt x="890" y="6073"/>
                  </a:cubicBezTo>
                  <a:cubicBezTo>
                    <a:pt x="890" y="6097"/>
                    <a:pt x="906" y="6108"/>
                    <a:pt x="925" y="6108"/>
                  </a:cubicBezTo>
                  <a:cubicBezTo>
                    <a:pt x="956" y="6108"/>
                    <a:pt x="995" y="6081"/>
                    <a:pt x="986" y="6041"/>
                  </a:cubicBezTo>
                  <a:cubicBezTo>
                    <a:pt x="761" y="4468"/>
                    <a:pt x="520" y="2879"/>
                    <a:pt x="295" y="1306"/>
                  </a:cubicBezTo>
                  <a:cubicBezTo>
                    <a:pt x="251" y="1053"/>
                    <a:pt x="0" y="99"/>
                    <a:pt x="434" y="99"/>
                  </a:cubicBezTo>
                  <a:cubicBezTo>
                    <a:pt x="468" y="99"/>
                    <a:pt x="508" y="105"/>
                    <a:pt x="552" y="118"/>
                  </a:cubicBezTo>
                  <a:cubicBezTo>
                    <a:pt x="890" y="215"/>
                    <a:pt x="1162" y="615"/>
                    <a:pt x="1371" y="889"/>
                  </a:cubicBezTo>
                  <a:cubicBezTo>
                    <a:pt x="1804" y="1450"/>
                    <a:pt x="2125" y="2092"/>
                    <a:pt x="2350" y="2766"/>
                  </a:cubicBezTo>
                  <a:cubicBezTo>
                    <a:pt x="2356" y="2791"/>
                    <a:pt x="2374" y="2801"/>
                    <a:pt x="2393" y="2801"/>
                  </a:cubicBezTo>
                  <a:cubicBezTo>
                    <a:pt x="2423" y="2801"/>
                    <a:pt x="2456" y="2774"/>
                    <a:pt x="2446" y="2734"/>
                  </a:cubicBezTo>
                  <a:cubicBezTo>
                    <a:pt x="2206" y="1964"/>
                    <a:pt x="1821" y="1242"/>
                    <a:pt x="1290" y="615"/>
                  </a:cubicBezTo>
                  <a:cubicBezTo>
                    <a:pt x="1098" y="375"/>
                    <a:pt x="841" y="54"/>
                    <a:pt x="504" y="5"/>
                  </a:cubicBezTo>
                  <a:cubicBezTo>
                    <a:pt x="481" y="2"/>
                    <a:pt x="459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3206850" y="1378025"/>
              <a:ext cx="16375" cy="184650"/>
            </a:xfrm>
            <a:custGeom>
              <a:avLst/>
              <a:gdLst/>
              <a:ahLst/>
              <a:cxnLst/>
              <a:rect l="l" t="t" r="r" b="b"/>
              <a:pathLst>
                <a:path w="655" h="7386" extrusionOk="0">
                  <a:moveTo>
                    <a:pt x="49" y="1"/>
                  </a:moveTo>
                  <a:cubicBezTo>
                    <a:pt x="25" y="1"/>
                    <a:pt x="0" y="17"/>
                    <a:pt x="0" y="49"/>
                  </a:cubicBezTo>
                  <a:cubicBezTo>
                    <a:pt x="257" y="2280"/>
                    <a:pt x="257" y="4527"/>
                    <a:pt x="450" y="6774"/>
                  </a:cubicBezTo>
                  <a:cubicBezTo>
                    <a:pt x="450" y="6855"/>
                    <a:pt x="450" y="7352"/>
                    <a:pt x="578" y="7384"/>
                  </a:cubicBezTo>
                  <a:cubicBezTo>
                    <a:pt x="583" y="7385"/>
                    <a:pt x="588" y="7386"/>
                    <a:pt x="593" y="7386"/>
                  </a:cubicBezTo>
                  <a:cubicBezTo>
                    <a:pt x="645" y="7386"/>
                    <a:pt x="654" y="7303"/>
                    <a:pt x="595" y="7288"/>
                  </a:cubicBezTo>
                  <a:cubicBezTo>
                    <a:pt x="643" y="7288"/>
                    <a:pt x="610" y="7288"/>
                    <a:pt x="610" y="7240"/>
                  </a:cubicBezTo>
                  <a:cubicBezTo>
                    <a:pt x="610" y="7191"/>
                    <a:pt x="595" y="7144"/>
                    <a:pt x="578" y="7095"/>
                  </a:cubicBezTo>
                  <a:cubicBezTo>
                    <a:pt x="563" y="6935"/>
                    <a:pt x="546" y="6774"/>
                    <a:pt x="546" y="6630"/>
                  </a:cubicBezTo>
                  <a:cubicBezTo>
                    <a:pt x="499" y="6149"/>
                    <a:pt x="482" y="5682"/>
                    <a:pt x="450" y="5218"/>
                  </a:cubicBezTo>
                  <a:cubicBezTo>
                    <a:pt x="370" y="4013"/>
                    <a:pt x="322" y="2810"/>
                    <a:pt x="242" y="1622"/>
                  </a:cubicBezTo>
                  <a:cubicBezTo>
                    <a:pt x="193" y="1092"/>
                    <a:pt x="161" y="563"/>
                    <a:pt x="97" y="49"/>
                  </a:cubicBezTo>
                  <a:cubicBezTo>
                    <a:pt x="97" y="17"/>
                    <a:pt x="73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3447625" y="1356375"/>
              <a:ext cx="10450" cy="195850"/>
            </a:xfrm>
            <a:custGeom>
              <a:avLst/>
              <a:gdLst/>
              <a:ahLst/>
              <a:cxnLst/>
              <a:rect l="l" t="t" r="r" b="b"/>
              <a:pathLst>
                <a:path w="418" h="7834" extrusionOk="0">
                  <a:moveTo>
                    <a:pt x="51" y="0"/>
                  </a:moveTo>
                  <a:cubicBezTo>
                    <a:pt x="25" y="0"/>
                    <a:pt x="0" y="16"/>
                    <a:pt x="0" y="48"/>
                  </a:cubicBezTo>
                  <a:cubicBezTo>
                    <a:pt x="113" y="1300"/>
                    <a:pt x="225" y="2552"/>
                    <a:pt x="274" y="3820"/>
                  </a:cubicBezTo>
                  <a:cubicBezTo>
                    <a:pt x="321" y="5136"/>
                    <a:pt x="289" y="6469"/>
                    <a:pt x="225" y="7785"/>
                  </a:cubicBezTo>
                  <a:cubicBezTo>
                    <a:pt x="217" y="7817"/>
                    <a:pt x="242" y="7833"/>
                    <a:pt x="268" y="7833"/>
                  </a:cubicBezTo>
                  <a:cubicBezTo>
                    <a:pt x="294" y="7833"/>
                    <a:pt x="321" y="7817"/>
                    <a:pt x="321" y="7785"/>
                  </a:cubicBezTo>
                  <a:cubicBezTo>
                    <a:pt x="402" y="6469"/>
                    <a:pt x="418" y="5136"/>
                    <a:pt x="370" y="3820"/>
                  </a:cubicBezTo>
                  <a:cubicBezTo>
                    <a:pt x="321" y="2552"/>
                    <a:pt x="210" y="1300"/>
                    <a:pt x="113" y="48"/>
                  </a:cubicBezTo>
                  <a:cubicBezTo>
                    <a:pt x="105" y="16"/>
                    <a:pt x="77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3278700" y="1186200"/>
              <a:ext cx="32500" cy="25325"/>
            </a:xfrm>
            <a:custGeom>
              <a:avLst/>
              <a:gdLst/>
              <a:ahLst/>
              <a:cxnLst/>
              <a:rect l="l" t="t" r="r" b="b"/>
              <a:pathLst>
                <a:path w="1300" h="1013" extrusionOk="0">
                  <a:moveTo>
                    <a:pt x="658" y="1"/>
                  </a:moveTo>
                  <a:cubicBezTo>
                    <a:pt x="0" y="1"/>
                    <a:pt x="0" y="1012"/>
                    <a:pt x="658" y="1012"/>
                  </a:cubicBezTo>
                  <a:cubicBezTo>
                    <a:pt x="1300" y="1012"/>
                    <a:pt x="1300" y="1"/>
                    <a:pt x="658" y="1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3362550" y="1185825"/>
              <a:ext cx="32925" cy="25275"/>
            </a:xfrm>
            <a:custGeom>
              <a:avLst/>
              <a:gdLst/>
              <a:ahLst/>
              <a:cxnLst/>
              <a:rect l="l" t="t" r="r" b="b"/>
              <a:pathLst>
                <a:path w="1317" h="1011" extrusionOk="0">
                  <a:moveTo>
                    <a:pt x="659" y="0"/>
                  </a:moveTo>
                  <a:cubicBezTo>
                    <a:pt x="1" y="0"/>
                    <a:pt x="1" y="1011"/>
                    <a:pt x="659" y="1011"/>
                  </a:cubicBezTo>
                  <a:cubicBezTo>
                    <a:pt x="1317" y="1011"/>
                    <a:pt x="1317" y="0"/>
                    <a:pt x="659" y="0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3041525" y="1556600"/>
              <a:ext cx="51800" cy="50600"/>
            </a:xfrm>
            <a:custGeom>
              <a:avLst/>
              <a:gdLst/>
              <a:ahLst/>
              <a:cxnLst/>
              <a:rect l="l" t="t" r="r" b="b"/>
              <a:pathLst>
                <a:path w="2072" h="2024" extrusionOk="0">
                  <a:moveTo>
                    <a:pt x="1044" y="1"/>
                  </a:moveTo>
                  <a:cubicBezTo>
                    <a:pt x="514" y="1"/>
                    <a:pt x="0" y="466"/>
                    <a:pt x="17" y="1011"/>
                  </a:cubicBezTo>
                  <a:cubicBezTo>
                    <a:pt x="49" y="1557"/>
                    <a:pt x="466" y="2023"/>
                    <a:pt x="1044" y="2023"/>
                  </a:cubicBezTo>
                  <a:cubicBezTo>
                    <a:pt x="1573" y="2023"/>
                    <a:pt x="2072" y="1557"/>
                    <a:pt x="2055" y="1011"/>
                  </a:cubicBezTo>
                  <a:cubicBezTo>
                    <a:pt x="2039" y="690"/>
                    <a:pt x="1894" y="401"/>
                    <a:pt x="1654" y="209"/>
                  </a:cubicBezTo>
                  <a:lnTo>
                    <a:pt x="1638" y="226"/>
                  </a:lnTo>
                  <a:cubicBezTo>
                    <a:pt x="1622" y="241"/>
                    <a:pt x="1622" y="241"/>
                    <a:pt x="1605" y="241"/>
                  </a:cubicBezTo>
                  <a:cubicBezTo>
                    <a:pt x="1558" y="241"/>
                    <a:pt x="1526" y="193"/>
                    <a:pt x="1573" y="161"/>
                  </a:cubicBezTo>
                  <a:lnTo>
                    <a:pt x="1573" y="145"/>
                  </a:lnTo>
                  <a:cubicBezTo>
                    <a:pt x="1413" y="48"/>
                    <a:pt x="1237" y="1"/>
                    <a:pt x="1044" y="1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3079650" y="1560200"/>
              <a:ext cx="3250" cy="2425"/>
            </a:xfrm>
            <a:custGeom>
              <a:avLst/>
              <a:gdLst/>
              <a:ahLst/>
              <a:cxnLst/>
              <a:rect l="l" t="t" r="r" b="b"/>
              <a:pathLst>
                <a:path w="130" h="97" extrusionOk="0">
                  <a:moveTo>
                    <a:pt x="48" y="1"/>
                  </a:moveTo>
                  <a:lnTo>
                    <a:pt x="48" y="17"/>
                  </a:lnTo>
                  <a:cubicBezTo>
                    <a:pt x="1" y="49"/>
                    <a:pt x="33" y="97"/>
                    <a:pt x="80" y="97"/>
                  </a:cubicBezTo>
                  <a:cubicBezTo>
                    <a:pt x="97" y="97"/>
                    <a:pt x="97" y="97"/>
                    <a:pt x="113" y="82"/>
                  </a:cubicBezTo>
                  <a:lnTo>
                    <a:pt x="129" y="65"/>
                  </a:lnTo>
                  <a:cubicBezTo>
                    <a:pt x="97" y="49"/>
                    <a:pt x="65" y="33"/>
                    <a:pt x="48" y="1"/>
                  </a:cubicBezTo>
                  <a:close/>
                </a:path>
              </a:pathLst>
            </a:custGeom>
            <a:solidFill>
              <a:srgbClr val="5B30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3570825" y="1559825"/>
              <a:ext cx="51775" cy="50575"/>
            </a:xfrm>
            <a:custGeom>
              <a:avLst/>
              <a:gdLst/>
              <a:ahLst/>
              <a:cxnLst/>
              <a:rect l="l" t="t" r="r" b="b"/>
              <a:pathLst>
                <a:path w="2071" h="2023" extrusionOk="0">
                  <a:moveTo>
                    <a:pt x="1028" y="0"/>
                  </a:moveTo>
                  <a:cubicBezTo>
                    <a:pt x="498" y="0"/>
                    <a:pt x="1" y="465"/>
                    <a:pt x="16" y="1011"/>
                  </a:cubicBezTo>
                  <a:cubicBezTo>
                    <a:pt x="48" y="1557"/>
                    <a:pt x="466" y="2023"/>
                    <a:pt x="1028" y="2023"/>
                  </a:cubicBezTo>
                  <a:cubicBezTo>
                    <a:pt x="1557" y="2023"/>
                    <a:pt x="2071" y="1557"/>
                    <a:pt x="2039" y="1011"/>
                  </a:cubicBezTo>
                  <a:cubicBezTo>
                    <a:pt x="2023" y="465"/>
                    <a:pt x="1606" y="0"/>
                    <a:pt x="1028" y="0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3591700" y="2054200"/>
              <a:ext cx="51775" cy="50975"/>
            </a:xfrm>
            <a:custGeom>
              <a:avLst/>
              <a:gdLst/>
              <a:ahLst/>
              <a:cxnLst/>
              <a:rect l="l" t="t" r="r" b="b"/>
              <a:pathLst>
                <a:path w="2071" h="2039" extrusionOk="0">
                  <a:moveTo>
                    <a:pt x="1028" y="1"/>
                  </a:moveTo>
                  <a:cubicBezTo>
                    <a:pt x="498" y="1"/>
                    <a:pt x="1" y="482"/>
                    <a:pt x="16" y="1028"/>
                  </a:cubicBezTo>
                  <a:cubicBezTo>
                    <a:pt x="48" y="1574"/>
                    <a:pt x="465" y="2039"/>
                    <a:pt x="1028" y="2039"/>
                  </a:cubicBezTo>
                  <a:cubicBezTo>
                    <a:pt x="1557" y="2039"/>
                    <a:pt x="2071" y="1574"/>
                    <a:pt x="2039" y="1028"/>
                  </a:cubicBezTo>
                  <a:cubicBezTo>
                    <a:pt x="2023" y="466"/>
                    <a:pt x="1606" y="1"/>
                    <a:pt x="1028" y="1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3253825" y="2327075"/>
              <a:ext cx="51775" cy="50600"/>
            </a:xfrm>
            <a:custGeom>
              <a:avLst/>
              <a:gdLst/>
              <a:ahLst/>
              <a:cxnLst/>
              <a:rect l="l" t="t" r="r" b="b"/>
              <a:pathLst>
                <a:path w="2071" h="2024" extrusionOk="0">
                  <a:moveTo>
                    <a:pt x="1043" y="1"/>
                  </a:moveTo>
                  <a:cubicBezTo>
                    <a:pt x="514" y="1"/>
                    <a:pt x="0" y="466"/>
                    <a:pt x="32" y="1011"/>
                  </a:cubicBezTo>
                  <a:cubicBezTo>
                    <a:pt x="48" y="1557"/>
                    <a:pt x="465" y="2023"/>
                    <a:pt x="1043" y="2023"/>
                  </a:cubicBezTo>
                  <a:cubicBezTo>
                    <a:pt x="1573" y="2023"/>
                    <a:pt x="2070" y="1557"/>
                    <a:pt x="2055" y="1011"/>
                  </a:cubicBezTo>
                  <a:cubicBezTo>
                    <a:pt x="2023" y="466"/>
                    <a:pt x="1605" y="1"/>
                    <a:pt x="1043" y="1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321625" y="1214025"/>
              <a:ext cx="36125" cy="23975"/>
            </a:xfrm>
            <a:custGeom>
              <a:avLst/>
              <a:gdLst/>
              <a:ahLst/>
              <a:cxnLst/>
              <a:rect l="l" t="t" r="r" b="b"/>
              <a:pathLst>
                <a:path w="1445" h="959" extrusionOk="0">
                  <a:moveTo>
                    <a:pt x="746" y="1"/>
                  </a:moveTo>
                  <a:cubicBezTo>
                    <a:pt x="296" y="1"/>
                    <a:pt x="0" y="349"/>
                    <a:pt x="0" y="349"/>
                  </a:cubicBezTo>
                  <a:cubicBezTo>
                    <a:pt x="0" y="349"/>
                    <a:pt x="161" y="959"/>
                    <a:pt x="771" y="959"/>
                  </a:cubicBezTo>
                  <a:cubicBezTo>
                    <a:pt x="1365" y="959"/>
                    <a:pt x="1445" y="285"/>
                    <a:pt x="1445" y="285"/>
                  </a:cubicBezTo>
                  <a:cubicBezTo>
                    <a:pt x="1189" y="73"/>
                    <a:pt x="951" y="1"/>
                    <a:pt x="746" y="1"/>
                  </a:cubicBezTo>
                  <a:close/>
                </a:path>
              </a:pathLst>
            </a:custGeom>
            <a:solidFill>
              <a:srgbClr val="EA8C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17075" y="1217550"/>
              <a:ext cx="48050" cy="11125"/>
            </a:xfrm>
            <a:custGeom>
              <a:avLst/>
              <a:gdLst/>
              <a:ahLst/>
              <a:cxnLst/>
              <a:rect l="l" t="t" r="r" b="b"/>
              <a:pathLst>
                <a:path w="1922" h="445" extrusionOk="0">
                  <a:moveTo>
                    <a:pt x="1839" y="0"/>
                  </a:moveTo>
                  <a:cubicBezTo>
                    <a:pt x="1827" y="0"/>
                    <a:pt x="1815" y="4"/>
                    <a:pt x="1804" y="15"/>
                  </a:cubicBezTo>
                  <a:cubicBezTo>
                    <a:pt x="1533" y="232"/>
                    <a:pt x="1195" y="342"/>
                    <a:pt x="857" y="342"/>
                  </a:cubicBezTo>
                  <a:cubicBezTo>
                    <a:pt x="595" y="342"/>
                    <a:pt x="333" y="277"/>
                    <a:pt x="103" y="144"/>
                  </a:cubicBezTo>
                  <a:cubicBezTo>
                    <a:pt x="92" y="139"/>
                    <a:pt x="82" y="136"/>
                    <a:pt x="73" y="136"/>
                  </a:cubicBezTo>
                  <a:cubicBezTo>
                    <a:pt x="26" y="136"/>
                    <a:pt x="0" y="196"/>
                    <a:pt x="54" y="223"/>
                  </a:cubicBezTo>
                  <a:cubicBezTo>
                    <a:pt x="307" y="371"/>
                    <a:pt x="587" y="445"/>
                    <a:pt x="867" y="445"/>
                  </a:cubicBezTo>
                  <a:cubicBezTo>
                    <a:pt x="1227" y="445"/>
                    <a:pt x="1586" y="323"/>
                    <a:pt x="1884" y="80"/>
                  </a:cubicBezTo>
                  <a:cubicBezTo>
                    <a:pt x="1922" y="55"/>
                    <a:pt x="1881" y="0"/>
                    <a:pt x="1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142100" y="961525"/>
              <a:ext cx="219275" cy="108400"/>
            </a:xfrm>
            <a:custGeom>
              <a:avLst/>
              <a:gdLst/>
              <a:ahLst/>
              <a:cxnLst/>
              <a:rect l="l" t="t" r="r" b="b"/>
              <a:pathLst>
                <a:path w="8771" h="4336" extrusionOk="0">
                  <a:moveTo>
                    <a:pt x="77" y="0"/>
                  </a:moveTo>
                  <a:cubicBezTo>
                    <a:pt x="42" y="0"/>
                    <a:pt x="1" y="58"/>
                    <a:pt x="39" y="95"/>
                  </a:cubicBezTo>
                  <a:cubicBezTo>
                    <a:pt x="410" y="556"/>
                    <a:pt x="853" y="1008"/>
                    <a:pt x="1417" y="1008"/>
                  </a:cubicBezTo>
                  <a:cubicBezTo>
                    <a:pt x="1560" y="1008"/>
                    <a:pt x="1710" y="979"/>
                    <a:pt x="1869" y="914"/>
                  </a:cubicBezTo>
                  <a:cubicBezTo>
                    <a:pt x="2175" y="789"/>
                    <a:pt x="2458" y="623"/>
                    <a:pt x="2768" y="623"/>
                  </a:cubicBezTo>
                  <a:cubicBezTo>
                    <a:pt x="2896" y="623"/>
                    <a:pt x="3028" y="651"/>
                    <a:pt x="3168" y="722"/>
                  </a:cubicBezTo>
                  <a:cubicBezTo>
                    <a:pt x="3618" y="962"/>
                    <a:pt x="3795" y="1475"/>
                    <a:pt x="3859" y="1957"/>
                  </a:cubicBezTo>
                  <a:cubicBezTo>
                    <a:pt x="3891" y="2278"/>
                    <a:pt x="3923" y="2648"/>
                    <a:pt x="4131" y="2920"/>
                  </a:cubicBezTo>
                  <a:cubicBezTo>
                    <a:pt x="4309" y="3145"/>
                    <a:pt x="4581" y="3258"/>
                    <a:pt x="4870" y="3258"/>
                  </a:cubicBezTo>
                  <a:cubicBezTo>
                    <a:pt x="4878" y="3258"/>
                    <a:pt x="4886" y="3258"/>
                    <a:pt x="4894" y="3258"/>
                  </a:cubicBezTo>
                  <a:cubicBezTo>
                    <a:pt x="5715" y="3258"/>
                    <a:pt x="6242" y="2485"/>
                    <a:pt x="6973" y="2214"/>
                  </a:cubicBezTo>
                  <a:cubicBezTo>
                    <a:pt x="7125" y="2158"/>
                    <a:pt x="7277" y="2131"/>
                    <a:pt x="7424" y="2131"/>
                  </a:cubicBezTo>
                  <a:cubicBezTo>
                    <a:pt x="7788" y="2131"/>
                    <a:pt x="8120" y="2300"/>
                    <a:pt x="8337" y="2631"/>
                  </a:cubicBezTo>
                  <a:cubicBezTo>
                    <a:pt x="8675" y="3129"/>
                    <a:pt x="8610" y="3739"/>
                    <a:pt x="8418" y="4268"/>
                  </a:cubicBezTo>
                  <a:cubicBezTo>
                    <a:pt x="8398" y="4308"/>
                    <a:pt x="8433" y="4336"/>
                    <a:pt x="8467" y="4336"/>
                  </a:cubicBezTo>
                  <a:cubicBezTo>
                    <a:pt x="8488" y="4336"/>
                    <a:pt x="8508" y="4325"/>
                    <a:pt x="8514" y="4301"/>
                  </a:cubicBezTo>
                  <a:cubicBezTo>
                    <a:pt x="8771" y="3594"/>
                    <a:pt x="8754" y="2712"/>
                    <a:pt x="8097" y="2231"/>
                  </a:cubicBezTo>
                  <a:cubicBezTo>
                    <a:pt x="7890" y="2084"/>
                    <a:pt x="7678" y="2025"/>
                    <a:pt x="7468" y="2025"/>
                  </a:cubicBezTo>
                  <a:cubicBezTo>
                    <a:pt x="6962" y="2025"/>
                    <a:pt x="6461" y="2368"/>
                    <a:pt x="6042" y="2663"/>
                  </a:cubicBezTo>
                  <a:cubicBezTo>
                    <a:pt x="5703" y="2914"/>
                    <a:pt x="5324" y="3151"/>
                    <a:pt x="4892" y="3151"/>
                  </a:cubicBezTo>
                  <a:cubicBezTo>
                    <a:pt x="4853" y="3151"/>
                    <a:pt x="4814" y="3149"/>
                    <a:pt x="4774" y="3145"/>
                  </a:cubicBezTo>
                  <a:cubicBezTo>
                    <a:pt x="4196" y="3081"/>
                    <a:pt x="4035" y="2599"/>
                    <a:pt x="3971" y="2102"/>
                  </a:cubicBezTo>
                  <a:cubicBezTo>
                    <a:pt x="3891" y="1428"/>
                    <a:pt x="3618" y="544"/>
                    <a:pt x="2783" y="512"/>
                  </a:cubicBezTo>
                  <a:cubicBezTo>
                    <a:pt x="2773" y="512"/>
                    <a:pt x="2763" y="512"/>
                    <a:pt x="2753" y="512"/>
                  </a:cubicBezTo>
                  <a:cubicBezTo>
                    <a:pt x="2318" y="512"/>
                    <a:pt x="1971" y="835"/>
                    <a:pt x="1563" y="914"/>
                  </a:cubicBezTo>
                  <a:cubicBezTo>
                    <a:pt x="1513" y="922"/>
                    <a:pt x="1463" y="925"/>
                    <a:pt x="1415" y="925"/>
                  </a:cubicBezTo>
                  <a:cubicBezTo>
                    <a:pt x="849" y="925"/>
                    <a:pt x="429" y="430"/>
                    <a:pt x="103" y="15"/>
                  </a:cubicBezTo>
                  <a:cubicBezTo>
                    <a:pt x="96" y="5"/>
                    <a:pt x="87" y="0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2950025" y="1707475"/>
              <a:ext cx="845950" cy="141300"/>
            </a:xfrm>
            <a:custGeom>
              <a:avLst/>
              <a:gdLst/>
              <a:ahLst/>
              <a:cxnLst/>
              <a:rect l="l" t="t" r="r" b="b"/>
              <a:pathLst>
                <a:path w="33838" h="5652" extrusionOk="0">
                  <a:moveTo>
                    <a:pt x="21735" y="1"/>
                  </a:moveTo>
                  <a:cubicBezTo>
                    <a:pt x="21430" y="1"/>
                    <a:pt x="21435" y="483"/>
                    <a:pt x="21751" y="498"/>
                  </a:cubicBezTo>
                  <a:cubicBezTo>
                    <a:pt x="24270" y="627"/>
                    <a:pt x="26807" y="819"/>
                    <a:pt x="29295" y="1269"/>
                  </a:cubicBezTo>
                  <a:cubicBezTo>
                    <a:pt x="30113" y="1414"/>
                    <a:pt x="30948" y="1590"/>
                    <a:pt x="31750" y="1847"/>
                  </a:cubicBezTo>
                  <a:cubicBezTo>
                    <a:pt x="32217" y="1992"/>
                    <a:pt x="32778" y="2184"/>
                    <a:pt x="33116" y="2505"/>
                  </a:cubicBezTo>
                  <a:cubicBezTo>
                    <a:pt x="33195" y="2569"/>
                    <a:pt x="33195" y="2585"/>
                    <a:pt x="33227" y="2634"/>
                  </a:cubicBezTo>
                  <a:cubicBezTo>
                    <a:pt x="33252" y="2673"/>
                    <a:pt x="33256" y="2677"/>
                    <a:pt x="33256" y="2677"/>
                  </a:cubicBezTo>
                  <a:cubicBezTo>
                    <a:pt x="33256" y="2677"/>
                    <a:pt x="33256" y="2677"/>
                    <a:pt x="33255" y="2677"/>
                  </a:cubicBezTo>
                  <a:lnTo>
                    <a:pt x="33255" y="2677"/>
                  </a:lnTo>
                  <a:cubicBezTo>
                    <a:pt x="33254" y="2677"/>
                    <a:pt x="33253" y="2679"/>
                    <a:pt x="33259" y="2698"/>
                  </a:cubicBezTo>
                  <a:lnTo>
                    <a:pt x="33259" y="2730"/>
                  </a:lnTo>
                  <a:cubicBezTo>
                    <a:pt x="33265" y="2755"/>
                    <a:pt x="33266" y="2762"/>
                    <a:pt x="33267" y="2762"/>
                  </a:cubicBezTo>
                  <a:cubicBezTo>
                    <a:pt x="33269" y="2762"/>
                    <a:pt x="33266" y="2739"/>
                    <a:pt x="33270" y="2739"/>
                  </a:cubicBezTo>
                  <a:cubicBezTo>
                    <a:pt x="33272" y="2739"/>
                    <a:pt x="33273" y="2740"/>
                    <a:pt x="33276" y="2745"/>
                  </a:cubicBezTo>
                  <a:cubicBezTo>
                    <a:pt x="33276" y="2826"/>
                    <a:pt x="33244" y="2890"/>
                    <a:pt x="33180" y="2955"/>
                  </a:cubicBezTo>
                  <a:cubicBezTo>
                    <a:pt x="32923" y="3227"/>
                    <a:pt x="32489" y="3420"/>
                    <a:pt x="32104" y="3565"/>
                  </a:cubicBezTo>
                  <a:cubicBezTo>
                    <a:pt x="30515" y="4143"/>
                    <a:pt x="28782" y="4383"/>
                    <a:pt x="27096" y="4592"/>
                  </a:cubicBezTo>
                  <a:cubicBezTo>
                    <a:pt x="24608" y="4896"/>
                    <a:pt x="22087" y="5041"/>
                    <a:pt x="19583" y="5106"/>
                  </a:cubicBezTo>
                  <a:cubicBezTo>
                    <a:pt x="18678" y="5131"/>
                    <a:pt x="17772" y="5143"/>
                    <a:pt x="16867" y="5143"/>
                  </a:cubicBezTo>
                  <a:cubicBezTo>
                    <a:pt x="14931" y="5143"/>
                    <a:pt x="12996" y="5087"/>
                    <a:pt x="11061" y="4977"/>
                  </a:cubicBezTo>
                  <a:cubicBezTo>
                    <a:pt x="8829" y="4832"/>
                    <a:pt x="6598" y="4639"/>
                    <a:pt x="4383" y="4222"/>
                  </a:cubicBezTo>
                  <a:cubicBezTo>
                    <a:pt x="3628" y="4094"/>
                    <a:pt x="2858" y="3918"/>
                    <a:pt x="2119" y="3676"/>
                  </a:cubicBezTo>
                  <a:cubicBezTo>
                    <a:pt x="1847" y="3597"/>
                    <a:pt x="1590" y="3516"/>
                    <a:pt x="1349" y="3387"/>
                  </a:cubicBezTo>
                  <a:cubicBezTo>
                    <a:pt x="1173" y="3308"/>
                    <a:pt x="931" y="3179"/>
                    <a:pt x="835" y="3099"/>
                  </a:cubicBezTo>
                  <a:cubicBezTo>
                    <a:pt x="771" y="3051"/>
                    <a:pt x="707" y="2987"/>
                    <a:pt x="659" y="2938"/>
                  </a:cubicBezTo>
                  <a:lnTo>
                    <a:pt x="659" y="2938"/>
                  </a:lnTo>
                  <a:cubicBezTo>
                    <a:pt x="670" y="2949"/>
                    <a:pt x="675" y="2953"/>
                    <a:pt x="676" y="2953"/>
                  </a:cubicBezTo>
                  <a:cubicBezTo>
                    <a:pt x="681" y="2953"/>
                    <a:pt x="643" y="2902"/>
                    <a:pt x="643" y="2890"/>
                  </a:cubicBezTo>
                  <a:cubicBezTo>
                    <a:pt x="631" y="2878"/>
                    <a:pt x="620" y="2867"/>
                    <a:pt x="614" y="2855"/>
                  </a:cubicBezTo>
                  <a:lnTo>
                    <a:pt x="614" y="2855"/>
                  </a:lnTo>
                  <a:cubicBezTo>
                    <a:pt x="614" y="2854"/>
                    <a:pt x="613" y="2850"/>
                    <a:pt x="610" y="2842"/>
                  </a:cubicBezTo>
                  <a:lnTo>
                    <a:pt x="610" y="2842"/>
                  </a:lnTo>
                  <a:cubicBezTo>
                    <a:pt x="610" y="2842"/>
                    <a:pt x="610" y="2842"/>
                    <a:pt x="610" y="2842"/>
                  </a:cubicBezTo>
                  <a:cubicBezTo>
                    <a:pt x="600" y="2819"/>
                    <a:pt x="596" y="2790"/>
                    <a:pt x="595" y="2790"/>
                  </a:cubicBezTo>
                  <a:cubicBezTo>
                    <a:pt x="595" y="2790"/>
                    <a:pt x="595" y="2795"/>
                    <a:pt x="595" y="2810"/>
                  </a:cubicBezTo>
                  <a:lnTo>
                    <a:pt x="595" y="2762"/>
                  </a:lnTo>
                  <a:cubicBezTo>
                    <a:pt x="595" y="2666"/>
                    <a:pt x="595" y="2698"/>
                    <a:pt x="659" y="2602"/>
                  </a:cubicBezTo>
                  <a:cubicBezTo>
                    <a:pt x="675" y="2569"/>
                    <a:pt x="739" y="2505"/>
                    <a:pt x="803" y="2441"/>
                  </a:cubicBezTo>
                  <a:cubicBezTo>
                    <a:pt x="867" y="2392"/>
                    <a:pt x="980" y="2328"/>
                    <a:pt x="1060" y="2281"/>
                  </a:cubicBezTo>
                  <a:cubicBezTo>
                    <a:pt x="1317" y="2135"/>
                    <a:pt x="1590" y="2024"/>
                    <a:pt x="1862" y="1927"/>
                  </a:cubicBezTo>
                  <a:cubicBezTo>
                    <a:pt x="2682" y="1638"/>
                    <a:pt x="3516" y="1461"/>
                    <a:pt x="4367" y="1301"/>
                  </a:cubicBezTo>
                  <a:cubicBezTo>
                    <a:pt x="5539" y="1076"/>
                    <a:pt x="6727" y="932"/>
                    <a:pt x="7898" y="819"/>
                  </a:cubicBezTo>
                  <a:cubicBezTo>
                    <a:pt x="8604" y="740"/>
                    <a:pt x="9295" y="691"/>
                    <a:pt x="9985" y="643"/>
                  </a:cubicBezTo>
                  <a:cubicBezTo>
                    <a:pt x="10317" y="612"/>
                    <a:pt x="10322" y="129"/>
                    <a:pt x="10001" y="129"/>
                  </a:cubicBezTo>
                  <a:cubicBezTo>
                    <a:pt x="9996" y="129"/>
                    <a:pt x="9990" y="129"/>
                    <a:pt x="9985" y="130"/>
                  </a:cubicBezTo>
                  <a:cubicBezTo>
                    <a:pt x="7529" y="306"/>
                    <a:pt x="5009" y="530"/>
                    <a:pt x="2618" y="1157"/>
                  </a:cubicBezTo>
                  <a:cubicBezTo>
                    <a:pt x="1975" y="1333"/>
                    <a:pt x="1285" y="1525"/>
                    <a:pt x="707" y="1895"/>
                  </a:cubicBezTo>
                  <a:cubicBezTo>
                    <a:pt x="370" y="2120"/>
                    <a:pt x="0" y="2473"/>
                    <a:pt x="113" y="2906"/>
                  </a:cubicBezTo>
                  <a:cubicBezTo>
                    <a:pt x="193" y="3308"/>
                    <a:pt x="563" y="3548"/>
                    <a:pt x="884" y="3725"/>
                  </a:cubicBezTo>
                  <a:cubicBezTo>
                    <a:pt x="1445" y="4030"/>
                    <a:pt x="2055" y="4207"/>
                    <a:pt x="2650" y="4367"/>
                  </a:cubicBezTo>
                  <a:cubicBezTo>
                    <a:pt x="4655" y="4896"/>
                    <a:pt x="6759" y="5121"/>
                    <a:pt x="8813" y="5314"/>
                  </a:cubicBezTo>
                  <a:cubicBezTo>
                    <a:pt x="11686" y="5570"/>
                    <a:pt x="14560" y="5651"/>
                    <a:pt x="17433" y="5651"/>
                  </a:cubicBezTo>
                  <a:cubicBezTo>
                    <a:pt x="20225" y="5635"/>
                    <a:pt x="23018" y="5523"/>
                    <a:pt x="25811" y="5234"/>
                  </a:cubicBezTo>
                  <a:cubicBezTo>
                    <a:pt x="27754" y="5041"/>
                    <a:pt x="29745" y="4800"/>
                    <a:pt x="31622" y="4254"/>
                  </a:cubicBezTo>
                  <a:cubicBezTo>
                    <a:pt x="32168" y="4094"/>
                    <a:pt x="32746" y="3901"/>
                    <a:pt x="33212" y="3580"/>
                  </a:cubicBezTo>
                  <a:cubicBezTo>
                    <a:pt x="33533" y="3372"/>
                    <a:pt x="33837" y="3051"/>
                    <a:pt x="33758" y="2649"/>
                  </a:cubicBezTo>
                  <a:cubicBezTo>
                    <a:pt x="33693" y="2232"/>
                    <a:pt x="33291" y="1975"/>
                    <a:pt x="32955" y="1782"/>
                  </a:cubicBezTo>
                  <a:cubicBezTo>
                    <a:pt x="32328" y="1461"/>
                    <a:pt x="31622" y="1253"/>
                    <a:pt x="30948" y="1093"/>
                  </a:cubicBezTo>
                  <a:cubicBezTo>
                    <a:pt x="28669" y="530"/>
                    <a:pt x="26310" y="306"/>
                    <a:pt x="23966" y="130"/>
                  </a:cubicBezTo>
                  <a:cubicBezTo>
                    <a:pt x="23228" y="81"/>
                    <a:pt x="22489" y="33"/>
                    <a:pt x="21751" y="1"/>
                  </a:cubicBezTo>
                  <a:cubicBezTo>
                    <a:pt x="21746" y="1"/>
                    <a:pt x="21741" y="1"/>
                    <a:pt x="21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24125" y="1645250"/>
              <a:ext cx="229125" cy="18500"/>
            </a:xfrm>
            <a:custGeom>
              <a:avLst/>
              <a:gdLst/>
              <a:ahLst/>
              <a:cxnLst/>
              <a:rect l="l" t="t" r="r" b="b"/>
              <a:pathLst>
                <a:path w="9165" h="740" extrusionOk="0">
                  <a:moveTo>
                    <a:pt x="9081" y="1"/>
                  </a:moveTo>
                  <a:cubicBezTo>
                    <a:pt x="9077" y="1"/>
                    <a:pt x="9073" y="1"/>
                    <a:pt x="9069" y="2"/>
                  </a:cubicBezTo>
                  <a:cubicBezTo>
                    <a:pt x="6083" y="226"/>
                    <a:pt x="3098" y="451"/>
                    <a:pt x="97" y="596"/>
                  </a:cubicBezTo>
                  <a:cubicBezTo>
                    <a:pt x="0" y="596"/>
                    <a:pt x="0" y="740"/>
                    <a:pt x="97" y="740"/>
                  </a:cubicBezTo>
                  <a:cubicBezTo>
                    <a:pt x="3098" y="612"/>
                    <a:pt x="6083" y="387"/>
                    <a:pt x="9069" y="147"/>
                  </a:cubicBezTo>
                  <a:cubicBezTo>
                    <a:pt x="9161" y="147"/>
                    <a:pt x="9165" y="1"/>
                    <a:pt x="9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186400" y="1782525"/>
              <a:ext cx="19275" cy="6050"/>
            </a:xfrm>
            <a:custGeom>
              <a:avLst/>
              <a:gdLst/>
              <a:ahLst/>
              <a:cxnLst/>
              <a:rect l="l" t="t" r="r" b="b"/>
              <a:pathLst>
                <a:path w="771" h="242" extrusionOk="0">
                  <a:moveTo>
                    <a:pt x="112" y="0"/>
                  </a:moveTo>
                  <a:cubicBezTo>
                    <a:pt x="65" y="0"/>
                    <a:pt x="33" y="17"/>
                    <a:pt x="16" y="49"/>
                  </a:cubicBezTo>
                  <a:cubicBezTo>
                    <a:pt x="1" y="97"/>
                    <a:pt x="33" y="145"/>
                    <a:pt x="65" y="145"/>
                  </a:cubicBezTo>
                  <a:cubicBezTo>
                    <a:pt x="273" y="177"/>
                    <a:pt x="465" y="210"/>
                    <a:pt x="675" y="242"/>
                  </a:cubicBezTo>
                  <a:cubicBezTo>
                    <a:pt x="707" y="242"/>
                    <a:pt x="754" y="225"/>
                    <a:pt x="754" y="193"/>
                  </a:cubicBezTo>
                  <a:cubicBezTo>
                    <a:pt x="771" y="145"/>
                    <a:pt x="754" y="97"/>
                    <a:pt x="707" y="97"/>
                  </a:cubicBezTo>
                  <a:cubicBezTo>
                    <a:pt x="514" y="64"/>
                    <a:pt x="305" y="32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207275" y="1758500"/>
              <a:ext cx="305675" cy="22050"/>
            </a:xfrm>
            <a:custGeom>
              <a:avLst/>
              <a:gdLst/>
              <a:ahLst/>
              <a:cxnLst/>
              <a:rect l="l" t="t" r="r" b="b"/>
              <a:pathLst>
                <a:path w="12227" h="882" extrusionOk="0">
                  <a:moveTo>
                    <a:pt x="11781" y="0"/>
                  </a:moveTo>
                  <a:cubicBezTo>
                    <a:pt x="11456" y="0"/>
                    <a:pt x="11137" y="68"/>
                    <a:pt x="10819" y="127"/>
                  </a:cubicBezTo>
                  <a:cubicBezTo>
                    <a:pt x="10321" y="240"/>
                    <a:pt x="9807" y="287"/>
                    <a:pt x="9310" y="319"/>
                  </a:cubicBezTo>
                  <a:cubicBezTo>
                    <a:pt x="8283" y="368"/>
                    <a:pt x="7271" y="400"/>
                    <a:pt x="6260" y="448"/>
                  </a:cubicBezTo>
                  <a:cubicBezTo>
                    <a:pt x="4206" y="544"/>
                    <a:pt x="2151" y="640"/>
                    <a:pt x="97" y="721"/>
                  </a:cubicBezTo>
                  <a:cubicBezTo>
                    <a:pt x="0" y="736"/>
                    <a:pt x="0" y="882"/>
                    <a:pt x="97" y="882"/>
                  </a:cubicBezTo>
                  <a:cubicBezTo>
                    <a:pt x="2119" y="785"/>
                    <a:pt x="4142" y="704"/>
                    <a:pt x="6164" y="608"/>
                  </a:cubicBezTo>
                  <a:cubicBezTo>
                    <a:pt x="7159" y="561"/>
                    <a:pt x="8154" y="528"/>
                    <a:pt x="9150" y="480"/>
                  </a:cubicBezTo>
                  <a:cubicBezTo>
                    <a:pt x="9614" y="448"/>
                    <a:pt x="10081" y="415"/>
                    <a:pt x="10530" y="336"/>
                  </a:cubicBezTo>
                  <a:cubicBezTo>
                    <a:pt x="10938" y="273"/>
                    <a:pt x="11327" y="155"/>
                    <a:pt x="11727" y="155"/>
                  </a:cubicBezTo>
                  <a:cubicBezTo>
                    <a:pt x="11846" y="155"/>
                    <a:pt x="11965" y="165"/>
                    <a:pt x="12086" y="191"/>
                  </a:cubicBezTo>
                  <a:cubicBezTo>
                    <a:pt x="12092" y="192"/>
                    <a:pt x="12097" y="192"/>
                    <a:pt x="12102" y="192"/>
                  </a:cubicBezTo>
                  <a:cubicBezTo>
                    <a:pt x="12188" y="192"/>
                    <a:pt x="12226" y="61"/>
                    <a:pt x="12135" y="30"/>
                  </a:cubicBezTo>
                  <a:cubicBezTo>
                    <a:pt x="12016" y="9"/>
                    <a:pt x="11898" y="0"/>
                    <a:pt x="11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151425" y="1913900"/>
              <a:ext cx="34575" cy="10350"/>
            </a:xfrm>
            <a:custGeom>
              <a:avLst/>
              <a:gdLst/>
              <a:ahLst/>
              <a:cxnLst/>
              <a:rect l="l" t="t" r="r" b="b"/>
              <a:pathLst>
                <a:path w="1383" h="414" extrusionOk="0">
                  <a:moveTo>
                    <a:pt x="124" y="1"/>
                  </a:moveTo>
                  <a:cubicBezTo>
                    <a:pt x="48" y="1"/>
                    <a:pt x="0" y="111"/>
                    <a:pt x="83" y="139"/>
                  </a:cubicBezTo>
                  <a:cubicBezTo>
                    <a:pt x="426" y="318"/>
                    <a:pt x="812" y="414"/>
                    <a:pt x="1200" y="414"/>
                  </a:cubicBezTo>
                  <a:cubicBezTo>
                    <a:pt x="1229" y="414"/>
                    <a:pt x="1258" y="413"/>
                    <a:pt x="1287" y="412"/>
                  </a:cubicBezTo>
                  <a:cubicBezTo>
                    <a:pt x="1383" y="412"/>
                    <a:pt x="1383" y="267"/>
                    <a:pt x="1287" y="267"/>
                  </a:cubicBezTo>
                  <a:cubicBezTo>
                    <a:pt x="901" y="267"/>
                    <a:pt x="516" y="187"/>
                    <a:pt x="163" y="10"/>
                  </a:cubicBezTo>
                  <a:cubicBezTo>
                    <a:pt x="149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0425" y="1865925"/>
              <a:ext cx="366375" cy="60375"/>
            </a:xfrm>
            <a:custGeom>
              <a:avLst/>
              <a:gdLst/>
              <a:ahLst/>
              <a:cxnLst/>
              <a:rect l="l" t="t" r="r" b="b"/>
              <a:pathLst>
                <a:path w="14655" h="2415" extrusionOk="0">
                  <a:moveTo>
                    <a:pt x="14545" y="0"/>
                  </a:moveTo>
                  <a:cubicBezTo>
                    <a:pt x="14529" y="0"/>
                    <a:pt x="14511" y="6"/>
                    <a:pt x="14494" y="20"/>
                  </a:cubicBezTo>
                  <a:cubicBezTo>
                    <a:pt x="13646" y="677"/>
                    <a:pt x="12635" y="812"/>
                    <a:pt x="11596" y="812"/>
                  </a:cubicBezTo>
                  <a:cubicBezTo>
                    <a:pt x="10871" y="812"/>
                    <a:pt x="10133" y="747"/>
                    <a:pt x="9427" y="747"/>
                  </a:cubicBezTo>
                  <a:cubicBezTo>
                    <a:pt x="9268" y="747"/>
                    <a:pt x="9111" y="750"/>
                    <a:pt x="8957" y="758"/>
                  </a:cubicBezTo>
                  <a:cubicBezTo>
                    <a:pt x="8491" y="773"/>
                    <a:pt x="8009" y="838"/>
                    <a:pt x="7560" y="983"/>
                  </a:cubicBezTo>
                  <a:cubicBezTo>
                    <a:pt x="7127" y="1127"/>
                    <a:pt x="6725" y="1319"/>
                    <a:pt x="6340" y="1528"/>
                  </a:cubicBezTo>
                  <a:cubicBezTo>
                    <a:pt x="5890" y="1737"/>
                    <a:pt x="5458" y="1961"/>
                    <a:pt x="4976" y="2090"/>
                  </a:cubicBezTo>
                  <a:cubicBezTo>
                    <a:pt x="4478" y="2235"/>
                    <a:pt x="3964" y="2267"/>
                    <a:pt x="3450" y="2267"/>
                  </a:cubicBezTo>
                  <a:cubicBezTo>
                    <a:pt x="2367" y="2251"/>
                    <a:pt x="1299" y="2057"/>
                    <a:pt x="216" y="2057"/>
                  </a:cubicBezTo>
                  <a:cubicBezTo>
                    <a:pt x="176" y="2057"/>
                    <a:pt x="136" y="2057"/>
                    <a:pt x="96" y="2058"/>
                  </a:cubicBezTo>
                  <a:cubicBezTo>
                    <a:pt x="0" y="2058"/>
                    <a:pt x="0" y="2203"/>
                    <a:pt x="96" y="2203"/>
                  </a:cubicBezTo>
                  <a:cubicBezTo>
                    <a:pt x="1124" y="2203"/>
                    <a:pt x="2151" y="2379"/>
                    <a:pt x="3178" y="2411"/>
                  </a:cubicBezTo>
                  <a:cubicBezTo>
                    <a:pt x="3264" y="2414"/>
                    <a:pt x="3349" y="2415"/>
                    <a:pt x="3434" y="2415"/>
                  </a:cubicBezTo>
                  <a:cubicBezTo>
                    <a:pt x="4304" y="2415"/>
                    <a:pt x="5134" y="2262"/>
                    <a:pt x="5939" y="1882"/>
                  </a:cubicBezTo>
                  <a:cubicBezTo>
                    <a:pt x="6404" y="1657"/>
                    <a:pt x="6870" y="1400"/>
                    <a:pt x="7352" y="1223"/>
                  </a:cubicBezTo>
                  <a:cubicBezTo>
                    <a:pt x="7849" y="1030"/>
                    <a:pt x="8379" y="934"/>
                    <a:pt x="8908" y="902"/>
                  </a:cubicBezTo>
                  <a:cubicBezTo>
                    <a:pt x="9054" y="895"/>
                    <a:pt x="9199" y="892"/>
                    <a:pt x="9344" y="892"/>
                  </a:cubicBezTo>
                  <a:cubicBezTo>
                    <a:pt x="10104" y="892"/>
                    <a:pt x="10855" y="971"/>
                    <a:pt x="11605" y="971"/>
                  </a:cubicBezTo>
                  <a:cubicBezTo>
                    <a:pt x="11707" y="971"/>
                    <a:pt x="11809" y="969"/>
                    <a:pt x="11910" y="966"/>
                  </a:cubicBezTo>
                  <a:cubicBezTo>
                    <a:pt x="12873" y="919"/>
                    <a:pt x="13836" y="726"/>
                    <a:pt x="14590" y="131"/>
                  </a:cubicBezTo>
                  <a:cubicBezTo>
                    <a:pt x="14654" y="81"/>
                    <a:pt x="14608" y="0"/>
                    <a:pt x="14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094950" y="2051775"/>
              <a:ext cx="81300" cy="35775"/>
            </a:xfrm>
            <a:custGeom>
              <a:avLst/>
              <a:gdLst/>
              <a:ahLst/>
              <a:cxnLst/>
              <a:rect l="l" t="t" r="r" b="b"/>
              <a:pathLst>
                <a:path w="3252" h="1431" extrusionOk="0">
                  <a:moveTo>
                    <a:pt x="115" y="0"/>
                  </a:moveTo>
                  <a:cubicBezTo>
                    <a:pt x="60" y="0"/>
                    <a:pt x="1" y="57"/>
                    <a:pt x="46" y="113"/>
                  </a:cubicBezTo>
                  <a:cubicBezTo>
                    <a:pt x="352" y="515"/>
                    <a:pt x="801" y="740"/>
                    <a:pt x="1283" y="884"/>
                  </a:cubicBezTo>
                  <a:cubicBezTo>
                    <a:pt x="1893" y="1093"/>
                    <a:pt x="2518" y="1253"/>
                    <a:pt x="3128" y="1429"/>
                  </a:cubicBezTo>
                  <a:cubicBezTo>
                    <a:pt x="3133" y="1430"/>
                    <a:pt x="3138" y="1431"/>
                    <a:pt x="3143" y="1431"/>
                  </a:cubicBezTo>
                  <a:cubicBezTo>
                    <a:pt x="3228" y="1431"/>
                    <a:pt x="3251" y="1300"/>
                    <a:pt x="3160" y="1286"/>
                  </a:cubicBezTo>
                  <a:cubicBezTo>
                    <a:pt x="2599" y="1108"/>
                    <a:pt x="2021" y="965"/>
                    <a:pt x="1459" y="787"/>
                  </a:cubicBezTo>
                  <a:cubicBezTo>
                    <a:pt x="977" y="644"/>
                    <a:pt x="480" y="451"/>
                    <a:pt x="175" y="34"/>
                  </a:cubicBezTo>
                  <a:cubicBezTo>
                    <a:pt x="161" y="10"/>
                    <a:pt x="138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183425" y="2090450"/>
              <a:ext cx="182000" cy="24625"/>
            </a:xfrm>
            <a:custGeom>
              <a:avLst/>
              <a:gdLst/>
              <a:ahLst/>
              <a:cxnLst/>
              <a:rect l="l" t="t" r="r" b="b"/>
              <a:pathLst>
                <a:path w="7280" h="985" extrusionOk="0">
                  <a:moveTo>
                    <a:pt x="7170" y="0"/>
                  </a:moveTo>
                  <a:cubicBezTo>
                    <a:pt x="7158" y="0"/>
                    <a:pt x="7146" y="4"/>
                    <a:pt x="7133" y="11"/>
                  </a:cubicBezTo>
                  <a:cubicBezTo>
                    <a:pt x="5922" y="559"/>
                    <a:pt x="4608" y="835"/>
                    <a:pt x="3291" y="835"/>
                  </a:cubicBezTo>
                  <a:cubicBezTo>
                    <a:pt x="2218" y="835"/>
                    <a:pt x="1143" y="652"/>
                    <a:pt x="120" y="284"/>
                  </a:cubicBezTo>
                  <a:cubicBezTo>
                    <a:pt x="111" y="281"/>
                    <a:pt x="104" y="280"/>
                    <a:pt x="97" y="280"/>
                  </a:cubicBezTo>
                  <a:cubicBezTo>
                    <a:pt x="31" y="280"/>
                    <a:pt x="1" y="399"/>
                    <a:pt x="87" y="428"/>
                  </a:cubicBezTo>
                  <a:cubicBezTo>
                    <a:pt x="1118" y="800"/>
                    <a:pt x="2199" y="984"/>
                    <a:pt x="3279" y="984"/>
                  </a:cubicBezTo>
                  <a:cubicBezTo>
                    <a:pt x="4622" y="984"/>
                    <a:pt x="5962" y="700"/>
                    <a:pt x="7198" y="139"/>
                  </a:cubicBezTo>
                  <a:cubicBezTo>
                    <a:pt x="7279" y="99"/>
                    <a:pt x="7234" y="0"/>
                    <a:pt x="7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393975" y="2030500"/>
              <a:ext cx="52925" cy="36200"/>
            </a:xfrm>
            <a:custGeom>
              <a:avLst/>
              <a:gdLst/>
              <a:ahLst/>
              <a:cxnLst/>
              <a:rect l="l" t="t" r="r" b="b"/>
              <a:pathLst>
                <a:path w="2117" h="1448" extrusionOk="0">
                  <a:moveTo>
                    <a:pt x="2011" y="0"/>
                  </a:moveTo>
                  <a:cubicBezTo>
                    <a:pt x="1989" y="0"/>
                    <a:pt x="1968" y="10"/>
                    <a:pt x="1954" y="33"/>
                  </a:cubicBezTo>
                  <a:cubicBezTo>
                    <a:pt x="1536" y="692"/>
                    <a:pt x="862" y="1157"/>
                    <a:pt x="92" y="1302"/>
                  </a:cubicBezTo>
                  <a:cubicBezTo>
                    <a:pt x="1" y="1316"/>
                    <a:pt x="39" y="1447"/>
                    <a:pt x="125" y="1447"/>
                  </a:cubicBezTo>
                  <a:cubicBezTo>
                    <a:pt x="130" y="1447"/>
                    <a:pt x="135" y="1447"/>
                    <a:pt x="141" y="1446"/>
                  </a:cubicBezTo>
                  <a:cubicBezTo>
                    <a:pt x="927" y="1302"/>
                    <a:pt x="1649" y="804"/>
                    <a:pt x="2082" y="114"/>
                  </a:cubicBezTo>
                  <a:cubicBezTo>
                    <a:pt x="2117" y="57"/>
                    <a:pt x="2063" y="0"/>
                    <a:pt x="20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036825" y="2181050"/>
              <a:ext cx="93850" cy="45050"/>
            </a:xfrm>
            <a:custGeom>
              <a:avLst/>
              <a:gdLst/>
              <a:ahLst/>
              <a:cxnLst/>
              <a:rect l="l" t="t" r="r" b="b"/>
              <a:pathLst>
                <a:path w="3754" h="1802" extrusionOk="0">
                  <a:moveTo>
                    <a:pt x="353" y="1"/>
                  </a:moveTo>
                  <a:cubicBezTo>
                    <a:pt x="264" y="1"/>
                    <a:pt x="176" y="10"/>
                    <a:pt x="92" y="31"/>
                  </a:cubicBezTo>
                  <a:cubicBezTo>
                    <a:pt x="1" y="46"/>
                    <a:pt x="25" y="176"/>
                    <a:pt x="109" y="176"/>
                  </a:cubicBezTo>
                  <a:cubicBezTo>
                    <a:pt x="114" y="176"/>
                    <a:pt x="119" y="176"/>
                    <a:pt x="124" y="175"/>
                  </a:cubicBezTo>
                  <a:cubicBezTo>
                    <a:pt x="195" y="157"/>
                    <a:pt x="270" y="150"/>
                    <a:pt x="345" y="150"/>
                  </a:cubicBezTo>
                  <a:cubicBezTo>
                    <a:pt x="612" y="150"/>
                    <a:pt x="898" y="241"/>
                    <a:pt x="1136" y="303"/>
                  </a:cubicBezTo>
                  <a:cubicBezTo>
                    <a:pt x="1457" y="400"/>
                    <a:pt x="1761" y="513"/>
                    <a:pt x="2067" y="657"/>
                  </a:cubicBezTo>
                  <a:cubicBezTo>
                    <a:pt x="2628" y="945"/>
                    <a:pt x="3158" y="1315"/>
                    <a:pt x="3608" y="1780"/>
                  </a:cubicBezTo>
                  <a:cubicBezTo>
                    <a:pt x="3623" y="1795"/>
                    <a:pt x="3639" y="1801"/>
                    <a:pt x="3655" y="1801"/>
                  </a:cubicBezTo>
                  <a:cubicBezTo>
                    <a:pt x="3708" y="1801"/>
                    <a:pt x="3754" y="1730"/>
                    <a:pt x="3704" y="1668"/>
                  </a:cubicBezTo>
                  <a:cubicBezTo>
                    <a:pt x="3223" y="1187"/>
                    <a:pt x="2660" y="770"/>
                    <a:pt x="2035" y="481"/>
                  </a:cubicBezTo>
                  <a:cubicBezTo>
                    <a:pt x="1729" y="336"/>
                    <a:pt x="1425" y="224"/>
                    <a:pt x="1104" y="143"/>
                  </a:cubicBezTo>
                  <a:cubicBezTo>
                    <a:pt x="867" y="72"/>
                    <a:pt x="604" y="1"/>
                    <a:pt x="3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66" name="Google Shape;645;p42">
            <a:extLst>
              <a:ext uri="{FF2B5EF4-FFF2-40B4-BE49-F238E27FC236}">
                <a16:creationId xmlns:a16="http://schemas.microsoft.com/office/drawing/2014/main" id="{C1F0C4C1-8939-488B-A925-A35002310C12}"/>
              </a:ext>
            </a:extLst>
          </p:cNvPr>
          <p:cNvSpPr txBox="1">
            <a:spLocks/>
          </p:cNvSpPr>
          <p:nvPr/>
        </p:nvSpPr>
        <p:spPr>
          <a:xfrm>
            <a:off x="950800" y="4013783"/>
            <a:ext cx="5323600" cy="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3000" b="0" i="0" u="none" strike="noStrike" cap="none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s-MX" sz="1867"/>
              <a:t>Factores que influyen en la expectativa de vida </a:t>
            </a:r>
            <a:endParaRPr lang="es-MX" sz="1867" dirty="0"/>
          </a:p>
        </p:txBody>
      </p:sp>
      <p:sp>
        <p:nvSpPr>
          <p:cNvPr id="167" name="Google Shape;645;p42">
            <a:extLst>
              <a:ext uri="{FF2B5EF4-FFF2-40B4-BE49-F238E27FC236}">
                <a16:creationId xmlns:a16="http://schemas.microsoft.com/office/drawing/2014/main" id="{A49CCCA8-04D5-4644-B018-82ED76A05509}"/>
              </a:ext>
            </a:extLst>
          </p:cNvPr>
          <p:cNvSpPr txBox="1">
            <a:spLocks/>
          </p:cNvSpPr>
          <p:nvPr/>
        </p:nvSpPr>
        <p:spPr>
          <a:xfrm>
            <a:off x="418303" y="4954543"/>
            <a:ext cx="5323600" cy="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3000" b="0" i="0" u="none" strike="noStrike" cap="none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s-MX" sz="1867" dirty="0">
                <a:solidFill>
                  <a:schemeClr val="bg1"/>
                </a:solidFill>
              </a:rPr>
              <a:t>Alvaro Plata, Brenda Barahona, Sofia </a:t>
            </a:r>
            <a:r>
              <a:rPr lang="es-MX" sz="1867" dirty="0" err="1">
                <a:solidFill>
                  <a:schemeClr val="bg1"/>
                </a:solidFill>
              </a:rPr>
              <a:t>Alvarez</a:t>
            </a:r>
            <a:endParaRPr lang="es-MX" sz="1867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B81074-060C-5B48-B4C5-8897FFA72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857"/>
            <a:ext cx="12192000" cy="63862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Contenido</a:t>
            </a:r>
            <a:endParaRPr dirty="0"/>
          </a:p>
        </p:txBody>
      </p:sp>
      <p:sp>
        <p:nvSpPr>
          <p:cNvPr id="893" name="Google Shape;893;p45"/>
          <p:cNvSpPr txBox="1">
            <a:spLocks noGrp="1"/>
          </p:cNvSpPr>
          <p:nvPr>
            <p:ph type="title" idx="2"/>
          </p:nvPr>
        </p:nvSpPr>
        <p:spPr>
          <a:xfrm>
            <a:off x="2223780" y="2646967"/>
            <a:ext cx="251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Capítulo 1</a:t>
            </a:r>
            <a:endParaRPr dirty="0"/>
          </a:p>
        </p:txBody>
      </p:sp>
      <p:sp>
        <p:nvSpPr>
          <p:cNvPr id="894" name="Google Shape;894;p45"/>
          <p:cNvSpPr txBox="1">
            <a:spLocks noGrp="1"/>
          </p:cNvSpPr>
          <p:nvPr>
            <p:ph type="subTitle" idx="1"/>
          </p:nvPr>
        </p:nvSpPr>
        <p:spPr>
          <a:xfrm>
            <a:off x="2223780" y="3429000"/>
            <a:ext cx="25192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Resultados</a:t>
            </a:r>
            <a:endParaRPr dirty="0"/>
          </a:p>
        </p:txBody>
      </p:sp>
      <p:sp>
        <p:nvSpPr>
          <p:cNvPr id="895" name="Google Shape;895;p45"/>
          <p:cNvSpPr txBox="1">
            <a:spLocks noGrp="1"/>
          </p:cNvSpPr>
          <p:nvPr>
            <p:ph type="title" idx="3"/>
          </p:nvPr>
        </p:nvSpPr>
        <p:spPr>
          <a:xfrm>
            <a:off x="4808045" y="2646967"/>
            <a:ext cx="251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Capítulo 2 </a:t>
            </a:r>
            <a:endParaRPr dirty="0"/>
          </a:p>
        </p:txBody>
      </p:sp>
      <p:sp>
        <p:nvSpPr>
          <p:cNvPr id="896" name="Google Shape;896;p45"/>
          <p:cNvSpPr txBox="1">
            <a:spLocks noGrp="1"/>
          </p:cNvSpPr>
          <p:nvPr>
            <p:ph type="subTitle" idx="4"/>
          </p:nvPr>
        </p:nvSpPr>
        <p:spPr>
          <a:xfrm>
            <a:off x="4808045" y="3429000"/>
            <a:ext cx="25192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s-CO" dirty="0"/>
              <a:t>Recomendaciones a la empresa </a:t>
            </a:r>
            <a:endParaRPr dirty="0"/>
          </a:p>
        </p:txBody>
      </p:sp>
      <p:sp>
        <p:nvSpPr>
          <p:cNvPr id="901" name="Google Shape;901;p45"/>
          <p:cNvSpPr txBox="1">
            <a:spLocks noGrp="1"/>
          </p:cNvSpPr>
          <p:nvPr>
            <p:ph type="title" idx="9"/>
          </p:nvPr>
        </p:nvSpPr>
        <p:spPr>
          <a:xfrm>
            <a:off x="7392312" y="2646967"/>
            <a:ext cx="251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Capítulo 3</a:t>
            </a:r>
            <a:endParaRPr dirty="0"/>
          </a:p>
        </p:txBody>
      </p:sp>
      <p:sp>
        <p:nvSpPr>
          <p:cNvPr id="902" name="Google Shape;902;p45"/>
          <p:cNvSpPr txBox="1">
            <a:spLocks noGrp="1"/>
          </p:cNvSpPr>
          <p:nvPr>
            <p:ph type="subTitle" idx="13"/>
          </p:nvPr>
        </p:nvSpPr>
        <p:spPr>
          <a:xfrm>
            <a:off x="7392312" y="3429000"/>
            <a:ext cx="25192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Visualización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0D0B4F-4B67-FC4F-AB27-7250F551F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652"/>
            <a:ext cx="12192000" cy="66591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6"/>
          <p:cNvSpPr txBox="1">
            <a:spLocks noGrp="1"/>
          </p:cNvSpPr>
          <p:nvPr>
            <p:ph type="title"/>
          </p:nvPr>
        </p:nvSpPr>
        <p:spPr>
          <a:xfrm>
            <a:off x="5483733" y="1768233"/>
            <a:ext cx="5757600" cy="89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-CO" dirty="0"/>
              <a:t>Resultado de datos </a:t>
            </a:r>
          </a:p>
        </p:txBody>
      </p:sp>
      <p:sp>
        <p:nvSpPr>
          <p:cNvPr id="912" name="Google Shape;912;p46"/>
          <p:cNvSpPr txBox="1">
            <a:spLocks noGrp="1"/>
          </p:cNvSpPr>
          <p:nvPr>
            <p:ph type="subTitle" idx="1"/>
          </p:nvPr>
        </p:nvSpPr>
        <p:spPr>
          <a:xfrm>
            <a:off x="5483733" y="3557683"/>
            <a:ext cx="5757600" cy="22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s-MX" dirty="0"/>
              <a:t>Nuestro modelo explica en un 66% la variabilidad de la expectativa de vida en los Alpes, de acuerdo con ciertas variables predictoras. Dichas variables se eligieron de acuerdo con tests estadísticos de significancia y relevancia en el contexto de los Alpes. </a:t>
            </a:r>
            <a:endParaRPr dirty="0"/>
          </a:p>
        </p:txBody>
      </p:sp>
      <p:grpSp>
        <p:nvGrpSpPr>
          <p:cNvPr id="913" name="Google Shape;913;p46"/>
          <p:cNvGrpSpPr/>
          <p:nvPr/>
        </p:nvGrpSpPr>
        <p:grpSpPr>
          <a:xfrm>
            <a:off x="950633" y="1473785"/>
            <a:ext cx="4659504" cy="3707231"/>
            <a:chOff x="520100" y="875450"/>
            <a:chExt cx="3494628" cy="2780423"/>
          </a:xfrm>
        </p:grpSpPr>
        <p:sp>
          <p:nvSpPr>
            <p:cNvPr id="914" name="Google Shape;914;p46"/>
            <p:cNvSpPr/>
            <p:nvPr/>
          </p:nvSpPr>
          <p:spPr>
            <a:xfrm>
              <a:off x="998925" y="3480280"/>
              <a:ext cx="2473551" cy="175592"/>
            </a:xfrm>
            <a:custGeom>
              <a:avLst/>
              <a:gdLst/>
              <a:ahLst/>
              <a:cxnLst/>
              <a:rect l="l" t="t" r="r" b="b"/>
              <a:pathLst>
                <a:path w="72618" h="5155" extrusionOk="0">
                  <a:moveTo>
                    <a:pt x="36300" y="1"/>
                  </a:moveTo>
                  <a:cubicBezTo>
                    <a:pt x="16258" y="1"/>
                    <a:pt x="0" y="1168"/>
                    <a:pt x="0" y="2586"/>
                  </a:cubicBezTo>
                  <a:cubicBezTo>
                    <a:pt x="0" y="4003"/>
                    <a:pt x="16258" y="5154"/>
                    <a:pt x="36300" y="5154"/>
                  </a:cubicBezTo>
                  <a:cubicBezTo>
                    <a:pt x="56361" y="5154"/>
                    <a:pt x="72618" y="4003"/>
                    <a:pt x="72618" y="2586"/>
                  </a:cubicBezTo>
                  <a:cubicBezTo>
                    <a:pt x="72618" y="1168"/>
                    <a:pt x="56361" y="1"/>
                    <a:pt x="36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631700" y="1199362"/>
              <a:ext cx="3383028" cy="2266265"/>
            </a:xfrm>
            <a:custGeom>
              <a:avLst/>
              <a:gdLst/>
              <a:ahLst/>
              <a:cxnLst/>
              <a:rect l="l" t="t" r="r" b="b"/>
              <a:pathLst>
                <a:path w="77811" h="52125" extrusionOk="0">
                  <a:moveTo>
                    <a:pt x="36422" y="1"/>
                  </a:moveTo>
                  <a:cubicBezTo>
                    <a:pt x="32407" y="1"/>
                    <a:pt x="28325" y="862"/>
                    <a:pt x="25979" y="3787"/>
                  </a:cubicBezTo>
                  <a:cubicBezTo>
                    <a:pt x="20226" y="10973"/>
                    <a:pt x="25995" y="19443"/>
                    <a:pt x="13089" y="26447"/>
                  </a:cubicBezTo>
                  <a:cubicBezTo>
                    <a:pt x="183" y="33467"/>
                    <a:pt x="0" y="51476"/>
                    <a:pt x="14223" y="52110"/>
                  </a:cubicBezTo>
                  <a:cubicBezTo>
                    <a:pt x="14450" y="52119"/>
                    <a:pt x="14676" y="52124"/>
                    <a:pt x="14900" y="52124"/>
                  </a:cubicBezTo>
                  <a:cubicBezTo>
                    <a:pt x="21153" y="52124"/>
                    <a:pt x="26393" y="48390"/>
                    <a:pt x="31415" y="44673"/>
                  </a:cubicBezTo>
                  <a:cubicBezTo>
                    <a:pt x="36439" y="40949"/>
                    <a:pt x="41250" y="37235"/>
                    <a:pt x="46660" y="37235"/>
                  </a:cubicBezTo>
                  <a:cubicBezTo>
                    <a:pt x="47839" y="37235"/>
                    <a:pt x="49047" y="37412"/>
                    <a:pt x="50291" y="37803"/>
                  </a:cubicBezTo>
                  <a:cubicBezTo>
                    <a:pt x="55790" y="39536"/>
                    <a:pt x="61627" y="40762"/>
                    <a:pt x="66500" y="40762"/>
                  </a:cubicBezTo>
                  <a:cubicBezTo>
                    <a:pt x="73019" y="40762"/>
                    <a:pt x="77811" y="38567"/>
                    <a:pt x="77753" y="32450"/>
                  </a:cubicBezTo>
                  <a:cubicBezTo>
                    <a:pt x="77687" y="24646"/>
                    <a:pt x="61812" y="11890"/>
                    <a:pt x="53292" y="5603"/>
                  </a:cubicBezTo>
                  <a:cubicBezTo>
                    <a:pt x="48439" y="2019"/>
                    <a:pt x="42570" y="34"/>
                    <a:pt x="36534" y="1"/>
                  </a:cubicBezTo>
                  <a:cubicBezTo>
                    <a:pt x="36496" y="1"/>
                    <a:pt x="36459" y="1"/>
                    <a:pt x="364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2174646" y="875450"/>
              <a:ext cx="491931" cy="153860"/>
            </a:xfrm>
            <a:custGeom>
              <a:avLst/>
              <a:gdLst/>
              <a:ahLst/>
              <a:cxnLst/>
              <a:rect l="l" t="t" r="r" b="b"/>
              <a:pathLst>
                <a:path w="14442" h="4517" extrusionOk="0">
                  <a:moveTo>
                    <a:pt x="4189" y="1"/>
                  </a:moveTo>
                  <a:cubicBezTo>
                    <a:pt x="3989" y="1"/>
                    <a:pt x="3776" y="40"/>
                    <a:pt x="3552" y="130"/>
                  </a:cubicBezTo>
                  <a:cubicBezTo>
                    <a:pt x="1851" y="831"/>
                    <a:pt x="2485" y="3265"/>
                    <a:pt x="2485" y="3265"/>
                  </a:cubicBezTo>
                  <a:cubicBezTo>
                    <a:pt x="2485" y="3265"/>
                    <a:pt x="1753" y="2580"/>
                    <a:pt x="996" y="2580"/>
                  </a:cubicBezTo>
                  <a:cubicBezTo>
                    <a:pt x="970" y="2580"/>
                    <a:pt x="944" y="2581"/>
                    <a:pt x="917" y="2582"/>
                  </a:cubicBezTo>
                  <a:cubicBezTo>
                    <a:pt x="150" y="2616"/>
                    <a:pt x="1" y="4516"/>
                    <a:pt x="1" y="4516"/>
                  </a:cubicBezTo>
                  <a:lnTo>
                    <a:pt x="14441" y="4516"/>
                  </a:lnTo>
                  <a:cubicBezTo>
                    <a:pt x="14441" y="4516"/>
                    <a:pt x="13774" y="2431"/>
                    <a:pt x="11840" y="1564"/>
                  </a:cubicBezTo>
                  <a:cubicBezTo>
                    <a:pt x="11534" y="1425"/>
                    <a:pt x="11248" y="1370"/>
                    <a:pt x="10986" y="1370"/>
                  </a:cubicBezTo>
                  <a:cubicBezTo>
                    <a:pt x="9993" y="1370"/>
                    <a:pt x="9355" y="2165"/>
                    <a:pt x="9355" y="2165"/>
                  </a:cubicBezTo>
                  <a:cubicBezTo>
                    <a:pt x="9355" y="2165"/>
                    <a:pt x="9455" y="681"/>
                    <a:pt x="8105" y="415"/>
                  </a:cubicBezTo>
                  <a:cubicBezTo>
                    <a:pt x="7994" y="391"/>
                    <a:pt x="7889" y="380"/>
                    <a:pt x="7789" y="380"/>
                  </a:cubicBezTo>
                  <a:cubicBezTo>
                    <a:pt x="6691" y="380"/>
                    <a:pt x="6271" y="1698"/>
                    <a:pt x="6271" y="1698"/>
                  </a:cubicBezTo>
                  <a:cubicBezTo>
                    <a:pt x="6271" y="1698"/>
                    <a:pt x="5504" y="1"/>
                    <a:pt x="4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520100" y="2042892"/>
              <a:ext cx="491897" cy="153792"/>
            </a:xfrm>
            <a:custGeom>
              <a:avLst/>
              <a:gdLst/>
              <a:ahLst/>
              <a:cxnLst/>
              <a:rect l="l" t="t" r="r" b="b"/>
              <a:pathLst>
                <a:path w="14441" h="4515" extrusionOk="0">
                  <a:moveTo>
                    <a:pt x="4189" y="0"/>
                  </a:moveTo>
                  <a:cubicBezTo>
                    <a:pt x="3989" y="0"/>
                    <a:pt x="3777" y="39"/>
                    <a:pt x="3552" y="130"/>
                  </a:cubicBezTo>
                  <a:cubicBezTo>
                    <a:pt x="1834" y="830"/>
                    <a:pt x="2485" y="3264"/>
                    <a:pt x="2485" y="3264"/>
                  </a:cubicBezTo>
                  <a:cubicBezTo>
                    <a:pt x="2485" y="3264"/>
                    <a:pt x="1751" y="2578"/>
                    <a:pt x="994" y="2578"/>
                  </a:cubicBezTo>
                  <a:cubicBezTo>
                    <a:pt x="969" y="2578"/>
                    <a:pt x="943" y="2578"/>
                    <a:pt x="918" y="2580"/>
                  </a:cubicBezTo>
                  <a:cubicBezTo>
                    <a:pt x="133" y="2631"/>
                    <a:pt x="0" y="4514"/>
                    <a:pt x="0" y="4514"/>
                  </a:cubicBezTo>
                  <a:lnTo>
                    <a:pt x="14440" y="4514"/>
                  </a:lnTo>
                  <a:cubicBezTo>
                    <a:pt x="14440" y="4514"/>
                    <a:pt x="13773" y="2447"/>
                    <a:pt x="11839" y="1564"/>
                  </a:cubicBezTo>
                  <a:cubicBezTo>
                    <a:pt x="11533" y="1425"/>
                    <a:pt x="11247" y="1370"/>
                    <a:pt x="10986" y="1370"/>
                  </a:cubicBezTo>
                  <a:cubicBezTo>
                    <a:pt x="9992" y="1370"/>
                    <a:pt x="9355" y="2164"/>
                    <a:pt x="9355" y="2164"/>
                  </a:cubicBezTo>
                  <a:cubicBezTo>
                    <a:pt x="9355" y="2164"/>
                    <a:pt x="9438" y="697"/>
                    <a:pt x="8104" y="412"/>
                  </a:cubicBezTo>
                  <a:cubicBezTo>
                    <a:pt x="7993" y="389"/>
                    <a:pt x="7889" y="378"/>
                    <a:pt x="7790" y="378"/>
                  </a:cubicBezTo>
                  <a:cubicBezTo>
                    <a:pt x="6691" y="378"/>
                    <a:pt x="6270" y="1697"/>
                    <a:pt x="6270" y="1697"/>
                  </a:cubicBezTo>
                  <a:cubicBezTo>
                    <a:pt x="6270" y="1697"/>
                    <a:pt x="5504" y="0"/>
                    <a:pt x="4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3478751" y="1581714"/>
              <a:ext cx="387393" cy="117992"/>
            </a:xfrm>
            <a:custGeom>
              <a:avLst/>
              <a:gdLst/>
              <a:ahLst/>
              <a:cxnLst/>
              <a:rect l="l" t="t" r="r" b="b"/>
              <a:pathLst>
                <a:path w="11373" h="3464" extrusionOk="0">
                  <a:moveTo>
                    <a:pt x="5636" y="1"/>
                  </a:moveTo>
                  <a:cubicBezTo>
                    <a:pt x="5534" y="1"/>
                    <a:pt x="5429" y="10"/>
                    <a:pt x="5319" y="29"/>
                  </a:cubicBezTo>
                  <a:cubicBezTo>
                    <a:pt x="3603" y="345"/>
                    <a:pt x="3919" y="2613"/>
                    <a:pt x="3919" y="2613"/>
                  </a:cubicBezTo>
                  <a:cubicBezTo>
                    <a:pt x="3919" y="2613"/>
                    <a:pt x="3355" y="1380"/>
                    <a:pt x="2309" y="1380"/>
                  </a:cubicBezTo>
                  <a:cubicBezTo>
                    <a:pt x="2175" y="1380"/>
                    <a:pt x="2034" y="1400"/>
                    <a:pt x="1884" y="1445"/>
                  </a:cubicBezTo>
                  <a:cubicBezTo>
                    <a:pt x="568" y="1863"/>
                    <a:pt x="1" y="3464"/>
                    <a:pt x="1" y="3464"/>
                  </a:cubicBezTo>
                  <a:lnTo>
                    <a:pt x="11373" y="3346"/>
                  </a:lnTo>
                  <a:cubicBezTo>
                    <a:pt x="11373" y="3346"/>
                    <a:pt x="10322" y="2363"/>
                    <a:pt x="9255" y="1679"/>
                  </a:cubicBezTo>
                  <a:cubicBezTo>
                    <a:pt x="8972" y="1490"/>
                    <a:pt x="8729" y="1422"/>
                    <a:pt x="8526" y="1422"/>
                  </a:cubicBezTo>
                  <a:cubicBezTo>
                    <a:pt x="7972" y="1422"/>
                    <a:pt x="7705" y="1930"/>
                    <a:pt x="7705" y="1930"/>
                  </a:cubicBezTo>
                  <a:cubicBezTo>
                    <a:pt x="7705" y="1930"/>
                    <a:pt x="7120" y="1"/>
                    <a:pt x="5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1299361" y="1104594"/>
              <a:ext cx="386848" cy="118027"/>
            </a:xfrm>
            <a:custGeom>
              <a:avLst/>
              <a:gdLst/>
              <a:ahLst/>
              <a:cxnLst/>
              <a:rect l="l" t="t" r="r" b="b"/>
              <a:pathLst>
                <a:path w="11357" h="3465" extrusionOk="0">
                  <a:moveTo>
                    <a:pt x="5620" y="1"/>
                  </a:moveTo>
                  <a:cubicBezTo>
                    <a:pt x="5518" y="1"/>
                    <a:pt x="5413" y="10"/>
                    <a:pt x="5303" y="29"/>
                  </a:cubicBezTo>
                  <a:cubicBezTo>
                    <a:pt x="3586" y="345"/>
                    <a:pt x="3902" y="2613"/>
                    <a:pt x="3902" y="2613"/>
                  </a:cubicBezTo>
                  <a:cubicBezTo>
                    <a:pt x="3902" y="2613"/>
                    <a:pt x="3339" y="1380"/>
                    <a:pt x="2292" y="1380"/>
                  </a:cubicBezTo>
                  <a:cubicBezTo>
                    <a:pt x="2159" y="1380"/>
                    <a:pt x="2017" y="1400"/>
                    <a:pt x="1868" y="1446"/>
                  </a:cubicBezTo>
                  <a:cubicBezTo>
                    <a:pt x="552" y="1863"/>
                    <a:pt x="1" y="3464"/>
                    <a:pt x="1" y="3464"/>
                  </a:cubicBezTo>
                  <a:lnTo>
                    <a:pt x="11357" y="3347"/>
                  </a:lnTo>
                  <a:cubicBezTo>
                    <a:pt x="11357" y="3347"/>
                    <a:pt x="10306" y="2364"/>
                    <a:pt x="9256" y="1679"/>
                  </a:cubicBezTo>
                  <a:cubicBezTo>
                    <a:pt x="8969" y="1491"/>
                    <a:pt x="8724" y="1422"/>
                    <a:pt x="8519" y="1422"/>
                  </a:cubicBezTo>
                  <a:cubicBezTo>
                    <a:pt x="7963" y="1422"/>
                    <a:pt x="7704" y="1930"/>
                    <a:pt x="7704" y="1930"/>
                  </a:cubicBezTo>
                  <a:cubicBezTo>
                    <a:pt x="7704" y="1930"/>
                    <a:pt x="7106" y="1"/>
                    <a:pt x="5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1413540" y="1599529"/>
              <a:ext cx="537370" cy="380751"/>
            </a:xfrm>
            <a:custGeom>
              <a:avLst/>
              <a:gdLst/>
              <a:ahLst/>
              <a:cxnLst/>
              <a:rect l="l" t="t" r="r" b="b"/>
              <a:pathLst>
                <a:path w="15776" h="11178" extrusionOk="0">
                  <a:moveTo>
                    <a:pt x="2288" y="0"/>
                  </a:moveTo>
                  <a:cubicBezTo>
                    <a:pt x="2060" y="0"/>
                    <a:pt x="1828" y="39"/>
                    <a:pt x="1602" y="122"/>
                  </a:cubicBezTo>
                  <a:cubicBezTo>
                    <a:pt x="550" y="489"/>
                    <a:pt x="1" y="1640"/>
                    <a:pt x="368" y="2690"/>
                  </a:cubicBezTo>
                  <a:lnTo>
                    <a:pt x="417" y="2790"/>
                  </a:lnTo>
                  <a:lnTo>
                    <a:pt x="450" y="2874"/>
                  </a:lnTo>
                  <a:lnTo>
                    <a:pt x="517" y="3041"/>
                  </a:lnTo>
                  <a:lnTo>
                    <a:pt x="651" y="3341"/>
                  </a:lnTo>
                  <a:cubicBezTo>
                    <a:pt x="735" y="3541"/>
                    <a:pt x="835" y="3741"/>
                    <a:pt x="935" y="3941"/>
                  </a:cubicBezTo>
                  <a:cubicBezTo>
                    <a:pt x="1117" y="4341"/>
                    <a:pt x="1318" y="4724"/>
                    <a:pt x="1535" y="5124"/>
                  </a:cubicBezTo>
                  <a:cubicBezTo>
                    <a:pt x="1951" y="5891"/>
                    <a:pt x="2402" y="6658"/>
                    <a:pt x="2936" y="7410"/>
                  </a:cubicBezTo>
                  <a:cubicBezTo>
                    <a:pt x="3185" y="7776"/>
                    <a:pt x="3469" y="8159"/>
                    <a:pt x="3769" y="8510"/>
                  </a:cubicBezTo>
                  <a:cubicBezTo>
                    <a:pt x="4086" y="8877"/>
                    <a:pt x="4403" y="9226"/>
                    <a:pt x="4786" y="9577"/>
                  </a:cubicBezTo>
                  <a:cubicBezTo>
                    <a:pt x="5153" y="9911"/>
                    <a:pt x="5570" y="10244"/>
                    <a:pt x="6070" y="10527"/>
                  </a:cubicBezTo>
                  <a:cubicBezTo>
                    <a:pt x="6320" y="10660"/>
                    <a:pt x="6571" y="10794"/>
                    <a:pt x="6871" y="10894"/>
                  </a:cubicBezTo>
                  <a:cubicBezTo>
                    <a:pt x="7154" y="11011"/>
                    <a:pt x="7454" y="11094"/>
                    <a:pt x="7787" y="11145"/>
                  </a:cubicBezTo>
                  <a:cubicBezTo>
                    <a:pt x="7987" y="11178"/>
                    <a:pt x="8187" y="11178"/>
                    <a:pt x="8388" y="11178"/>
                  </a:cubicBezTo>
                  <a:cubicBezTo>
                    <a:pt x="8572" y="11161"/>
                    <a:pt x="8754" y="11145"/>
                    <a:pt x="8905" y="11111"/>
                  </a:cubicBezTo>
                  <a:cubicBezTo>
                    <a:pt x="9239" y="11045"/>
                    <a:pt x="9521" y="10927"/>
                    <a:pt x="9755" y="10827"/>
                  </a:cubicBezTo>
                  <a:cubicBezTo>
                    <a:pt x="10006" y="10711"/>
                    <a:pt x="10222" y="10578"/>
                    <a:pt x="10422" y="10444"/>
                  </a:cubicBezTo>
                  <a:cubicBezTo>
                    <a:pt x="10622" y="10327"/>
                    <a:pt x="10806" y="10194"/>
                    <a:pt x="10973" y="10044"/>
                  </a:cubicBezTo>
                  <a:cubicBezTo>
                    <a:pt x="11322" y="9777"/>
                    <a:pt x="11622" y="9493"/>
                    <a:pt x="11907" y="9210"/>
                  </a:cubicBezTo>
                  <a:cubicBezTo>
                    <a:pt x="12189" y="8926"/>
                    <a:pt x="12456" y="8626"/>
                    <a:pt x="12707" y="8343"/>
                  </a:cubicBezTo>
                  <a:cubicBezTo>
                    <a:pt x="13223" y="7743"/>
                    <a:pt x="13674" y="7143"/>
                    <a:pt x="14124" y="6525"/>
                  </a:cubicBezTo>
                  <a:cubicBezTo>
                    <a:pt x="14341" y="6225"/>
                    <a:pt x="14557" y="5909"/>
                    <a:pt x="14757" y="5609"/>
                  </a:cubicBezTo>
                  <a:cubicBezTo>
                    <a:pt x="14857" y="5442"/>
                    <a:pt x="14957" y="5291"/>
                    <a:pt x="15075" y="5124"/>
                  </a:cubicBezTo>
                  <a:lnTo>
                    <a:pt x="15224" y="4891"/>
                  </a:lnTo>
                  <a:lnTo>
                    <a:pt x="15375" y="4642"/>
                  </a:lnTo>
                  <a:cubicBezTo>
                    <a:pt x="15775" y="3991"/>
                    <a:pt x="15591" y="3141"/>
                    <a:pt x="14957" y="2707"/>
                  </a:cubicBezTo>
                  <a:cubicBezTo>
                    <a:pt x="14714" y="2545"/>
                    <a:pt x="14440" y="2467"/>
                    <a:pt x="14169" y="2467"/>
                  </a:cubicBezTo>
                  <a:cubicBezTo>
                    <a:pt x="13716" y="2467"/>
                    <a:pt x="13272" y="2684"/>
                    <a:pt x="12990" y="3090"/>
                  </a:cubicBezTo>
                  <a:lnTo>
                    <a:pt x="12974" y="3123"/>
                  </a:lnTo>
                  <a:lnTo>
                    <a:pt x="12840" y="3324"/>
                  </a:lnTo>
                  <a:lnTo>
                    <a:pt x="12690" y="3541"/>
                  </a:lnTo>
                  <a:cubicBezTo>
                    <a:pt x="12590" y="3674"/>
                    <a:pt x="12490" y="3824"/>
                    <a:pt x="12389" y="3957"/>
                  </a:cubicBezTo>
                  <a:cubicBezTo>
                    <a:pt x="12189" y="4241"/>
                    <a:pt x="11989" y="4508"/>
                    <a:pt x="11773" y="4791"/>
                  </a:cubicBezTo>
                  <a:cubicBezTo>
                    <a:pt x="11356" y="5325"/>
                    <a:pt x="10922" y="5842"/>
                    <a:pt x="10473" y="6342"/>
                  </a:cubicBezTo>
                  <a:lnTo>
                    <a:pt x="9788" y="7025"/>
                  </a:lnTo>
                  <a:cubicBezTo>
                    <a:pt x="9555" y="7243"/>
                    <a:pt x="9321" y="7443"/>
                    <a:pt x="9088" y="7592"/>
                  </a:cubicBezTo>
                  <a:cubicBezTo>
                    <a:pt x="8872" y="7759"/>
                    <a:pt x="8638" y="7892"/>
                    <a:pt x="8472" y="7959"/>
                  </a:cubicBezTo>
                  <a:cubicBezTo>
                    <a:pt x="8415" y="7981"/>
                    <a:pt x="8367" y="7997"/>
                    <a:pt x="8336" y="8004"/>
                  </a:cubicBezTo>
                  <a:lnTo>
                    <a:pt x="8336" y="8004"/>
                  </a:lnTo>
                  <a:cubicBezTo>
                    <a:pt x="8174" y="7952"/>
                    <a:pt x="7998" y="7854"/>
                    <a:pt x="7805" y="7710"/>
                  </a:cubicBezTo>
                  <a:cubicBezTo>
                    <a:pt x="7587" y="7576"/>
                    <a:pt x="7371" y="7376"/>
                    <a:pt x="7154" y="7143"/>
                  </a:cubicBezTo>
                  <a:cubicBezTo>
                    <a:pt x="6737" y="6676"/>
                    <a:pt x="6337" y="6076"/>
                    <a:pt x="5970" y="5458"/>
                  </a:cubicBezTo>
                  <a:cubicBezTo>
                    <a:pt x="5604" y="4824"/>
                    <a:pt x="5270" y="4141"/>
                    <a:pt x="4970" y="3441"/>
                  </a:cubicBezTo>
                  <a:cubicBezTo>
                    <a:pt x="4819" y="3090"/>
                    <a:pt x="4670" y="2741"/>
                    <a:pt x="4536" y="2390"/>
                  </a:cubicBezTo>
                  <a:cubicBezTo>
                    <a:pt x="4470" y="2207"/>
                    <a:pt x="4403" y="2023"/>
                    <a:pt x="4352" y="1856"/>
                  </a:cubicBezTo>
                  <a:lnTo>
                    <a:pt x="4252" y="1589"/>
                  </a:lnTo>
                  <a:lnTo>
                    <a:pt x="4219" y="1456"/>
                  </a:lnTo>
                  <a:lnTo>
                    <a:pt x="4186" y="1389"/>
                  </a:lnTo>
                  <a:lnTo>
                    <a:pt x="4186" y="1373"/>
                  </a:lnTo>
                  <a:cubicBezTo>
                    <a:pt x="4186" y="1356"/>
                    <a:pt x="4170" y="1340"/>
                    <a:pt x="4186" y="1340"/>
                  </a:cubicBezTo>
                  <a:cubicBezTo>
                    <a:pt x="3885" y="516"/>
                    <a:pt x="3113" y="0"/>
                    <a:pt x="2288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385711" y="1568906"/>
              <a:ext cx="232885" cy="249508"/>
            </a:xfrm>
            <a:custGeom>
              <a:avLst/>
              <a:gdLst/>
              <a:ahLst/>
              <a:cxnLst/>
              <a:rect l="l" t="t" r="r" b="b"/>
              <a:pathLst>
                <a:path w="6837" h="7325" extrusionOk="0">
                  <a:moveTo>
                    <a:pt x="2499" y="0"/>
                  </a:moveTo>
                  <a:cubicBezTo>
                    <a:pt x="1473" y="0"/>
                    <a:pt x="481" y="682"/>
                    <a:pt x="267" y="1839"/>
                  </a:cubicBezTo>
                  <a:cubicBezTo>
                    <a:pt x="251" y="1855"/>
                    <a:pt x="251" y="1872"/>
                    <a:pt x="251" y="1905"/>
                  </a:cubicBezTo>
                  <a:cubicBezTo>
                    <a:pt x="0" y="3456"/>
                    <a:pt x="2619" y="7324"/>
                    <a:pt x="2619" y="7324"/>
                  </a:cubicBezTo>
                  <a:lnTo>
                    <a:pt x="6837" y="5023"/>
                  </a:lnTo>
                  <a:cubicBezTo>
                    <a:pt x="6837" y="5023"/>
                    <a:pt x="6387" y="4289"/>
                    <a:pt x="5053" y="1905"/>
                  </a:cubicBezTo>
                  <a:cubicBezTo>
                    <a:pt x="4753" y="1372"/>
                    <a:pt x="4436" y="972"/>
                    <a:pt x="4119" y="672"/>
                  </a:cubicBezTo>
                  <a:cubicBezTo>
                    <a:pt x="3654" y="212"/>
                    <a:pt x="3071" y="0"/>
                    <a:pt x="2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917912" y="2304019"/>
              <a:ext cx="334017" cy="1169638"/>
            </a:xfrm>
            <a:custGeom>
              <a:avLst/>
              <a:gdLst/>
              <a:ahLst/>
              <a:cxnLst/>
              <a:rect l="l" t="t" r="r" b="b"/>
              <a:pathLst>
                <a:path w="9806" h="34338" extrusionOk="0">
                  <a:moveTo>
                    <a:pt x="1" y="0"/>
                  </a:moveTo>
                  <a:lnTo>
                    <a:pt x="1" y="0"/>
                  </a:lnTo>
                  <a:cubicBezTo>
                    <a:pt x="17" y="267"/>
                    <a:pt x="17" y="517"/>
                    <a:pt x="34" y="768"/>
                  </a:cubicBezTo>
                  <a:cubicBezTo>
                    <a:pt x="168" y="2918"/>
                    <a:pt x="484" y="4652"/>
                    <a:pt x="901" y="6219"/>
                  </a:cubicBezTo>
                  <a:cubicBezTo>
                    <a:pt x="917" y="6303"/>
                    <a:pt x="935" y="6370"/>
                    <a:pt x="951" y="6453"/>
                  </a:cubicBezTo>
                  <a:cubicBezTo>
                    <a:pt x="1168" y="7204"/>
                    <a:pt x="1384" y="7920"/>
                    <a:pt x="1635" y="8638"/>
                  </a:cubicBezTo>
                  <a:cubicBezTo>
                    <a:pt x="2251" y="10455"/>
                    <a:pt x="2969" y="12222"/>
                    <a:pt x="3636" y="14441"/>
                  </a:cubicBezTo>
                  <a:cubicBezTo>
                    <a:pt x="3636" y="14441"/>
                    <a:pt x="3185" y="19610"/>
                    <a:pt x="4403" y="23945"/>
                  </a:cubicBezTo>
                  <a:cubicBezTo>
                    <a:pt x="5604" y="28281"/>
                    <a:pt x="7721" y="34150"/>
                    <a:pt x="7721" y="34150"/>
                  </a:cubicBezTo>
                  <a:cubicBezTo>
                    <a:pt x="8145" y="34248"/>
                    <a:pt x="8485" y="34338"/>
                    <a:pt x="8804" y="34338"/>
                  </a:cubicBezTo>
                  <a:cubicBezTo>
                    <a:pt x="9138" y="34338"/>
                    <a:pt x="9448" y="34240"/>
                    <a:pt x="9806" y="33950"/>
                  </a:cubicBezTo>
                  <a:lnTo>
                    <a:pt x="7687" y="14207"/>
                  </a:lnTo>
                  <a:lnTo>
                    <a:pt x="7654" y="13823"/>
                  </a:lnTo>
                  <a:lnTo>
                    <a:pt x="7587" y="13223"/>
                  </a:lnTo>
                  <a:lnTo>
                    <a:pt x="7254" y="7204"/>
                  </a:lnTo>
                  <a:lnTo>
                    <a:pt x="7171" y="5486"/>
                  </a:lnTo>
                  <a:lnTo>
                    <a:pt x="7020" y="27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1953679" y="2490854"/>
              <a:ext cx="211324" cy="107399"/>
            </a:xfrm>
            <a:custGeom>
              <a:avLst/>
              <a:gdLst/>
              <a:ahLst/>
              <a:cxnLst/>
              <a:rect l="l" t="t" r="r" b="b"/>
              <a:pathLst>
                <a:path w="6204" h="3153" extrusionOk="0">
                  <a:moveTo>
                    <a:pt x="6121" y="1"/>
                  </a:moveTo>
                  <a:cubicBezTo>
                    <a:pt x="4620" y="318"/>
                    <a:pt x="2286" y="552"/>
                    <a:pt x="1" y="718"/>
                  </a:cubicBezTo>
                  <a:cubicBezTo>
                    <a:pt x="1" y="919"/>
                    <a:pt x="18" y="1101"/>
                    <a:pt x="34" y="1301"/>
                  </a:cubicBezTo>
                  <a:cubicBezTo>
                    <a:pt x="34" y="1319"/>
                    <a:pt x="34" y="1352"/>
                    <a:pt x="18" y="1368"/>
                  </a:cubicBezTo>
                  <a:cubicBezTo>
                    <a:pt x="185" y="1968"/>
                    <a:pt x="385" y="2569"/>
                    <a:pt x="585" y="3153"/>
                  </a:cubicBezTo>
                  <a:cubicBezTo>
                    <a:pt x="2920" y="2786"/>
                    <a:pt x="4987" y="2135"/>
                    <a:pt x="6204" y="1719"/>
                  </a:cubicBezTo>
                  <a:lnTo>
                    <a:pt x="6121" y="1"/>
                  </a:ln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2116739" y="2774871"/>
              <a:ext cx="63050" cy="23333"/>
            </a:xfrm>
            <a:custGeom>
              <a:avLst/>
              <a:gdLst/>
              <a:ahLst/>
              <a:cxnLst/>
              <a:rect l="l" t="t" r="r" b="b"/>
              <a:pathLst>
                <a:path w="1851" h="685" extrusionOk="0">
                  <a:moveTo>
                    <a:pt x="1817" y="0"/>
                  </a:moveTo>
                  <a:cubicBezTo>
                    <a:pt x="1362" y="243"/>
                    <a:pt x="674" y="320"/>
                    <a:pt x="302" y="320"/>
                  </a:cubicBezTo>
                  <a:cubicBezTo>
                    <a:pt x="265" y="320"/>
                    <a:pt x="231" y="319"/>
                    <a:pt x="200" y="318"/>
                  </a:cubicBezTo>
                  <a:lnTo>
                    <a:pt x="183" y="318"/>
                  </a:lnTo>
                  <a:cubicBezTo>
                    <a:pt x="83" y="318"/>
                    <a:pt x="16" y="400"/>
                    <a:pt x="0" y="500"/>
                  </a:cubicBezTo>
                  <a:cubicBezTo>
                    <a:pt x="0" y="600"/>
                    <a:pt x="83" y="684"/>
                    <a:pt x="183" y="684"/>
                  </a:cubicBezTo>
                  <a:lnTo>
                    <a:pt x="216" y="684"/>
                  </a:lnTo>
                  <a:cubicBezTo>
                    <a:pt x="416" y="684"/>
                    <a:pt x="1234" y="667"/>
                    <a:pt x="1850" y="384"/>
                  </a:cubicBezTo>
                  <a:lnTo>
                    <a:pt x="1817" y="0"/>
                  </a:ln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2146816" y="3449692"/>
              <a:ext cx="292563" cy="138566"/>
            </a:xfrm>
            <a:custGeom>
              <a:avLst/>
              <a:gdLst/>
              <a:ahLst/>
              <a:cxnLst/>
              <a:rect l="l" t="t" r="r" b="b"/>
              <a:pathLst>
                <a:path w="8589" h="4068" extrusionOk="0">
                  <a:moveTo>
                    <a:pt x="2979" y="0"/>
                  </a:moveTo>
                  <a:cubicBezTo>
                    <a:pt x="2585" y="0"/>
                    <a:pt x="2083" y="379"/>
                    <a:pt x="1576" y="379"/>
                  </a:cubicBezTo>
                  <a:cubicBezTo>
                    <a:pt x="1349" y="379"/>
                    <a:pt x="1121" y="303"/>
                    <a:pt x="901" y="83"/>
                  </a:cubicBezTo>
                  <a:cubicBezTo>
                    <a:pt x="901" y="83"/>
                    <a:pt x="867" y="76"/>
                    <a:pt x="817" y="76"/>
                  </a:cubicBezTo>
                  <a:cubicBezTo>
                    <a:pt x="670" y="76"/>
                    <a:pt x="384" y="131"/>
                    <a:pt x="384" y="565"/>
                  </a:cubicBezTo>
                  <a:cubicBezTo>
                    <a:pt x="384" y="632"/>
                    <a:pt x="384" y="732"/>
                    <a:pt x="367" y="850"/>
                  </a:cubicBezTo>
                  <a:cubicBezTo>
                    <a:pt x="351" y="932"/>
                    <a:pt x="351" y="999"/>
                    <a:pt x="334" y="1083"/>
                  </a:cubicBezTo>
                  <a:cubicBezTo>
                    <a:pt x="218" y="1783"/>
                    <a:pt x="0" y="2917"/>
                    <a:pt x="51" y="3618"/>
                  </a:cubicBezTo>
                  <a:cubicBezTo>
                    <a:pt x="67" y="3800"/>
                    <a:pt x="100" y="3967"/>
                    <a:pt x="151" y="4067"/>
                  </a:cubicBezTo>
                  <a:lnTo>
                    <a:pt x="8455" y="4067"/>
                  </a:lnTo>
                  <a:cubicBezTo>
                    <a:pt x="8455" y="4067"/>
                    <a:pt x="8588" y="3900"/>
                    <a:pt x="8522" y="3618"/>
                  </a:cubicBezTo>
                  <a:cubicBezTo>
                    <a:pt x="8455" y="3267"/>
                    <a:pt x="8104" y="2750"/>
                    <a:pt x="6870" y="2233"/>
                  </a:cubicBezTo>
                  <a:cubicBezTo>
                    <a:pt x="5920" y="1833"/>
                    <a:pt x="4802" y="1433"/>
                    <a:pt x="4135" y="850"/>
                  </a:cubicBezTo>
                  <a:cubicBezTo>
                    <a:pt x="3486" y="249"/>
                    <a:pt x="3252" y="83"/>
                    <a:pt x="3252" y="83"/>
                  </a:cubicBezTo>
                  <a:cubicBezTo>
                    <a:pt x="3169" y="24"/>
                    <a:pt x="3078" y="0"/>
                    <a:pt x="2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2148519" y="3572898"/>
              <a:ext cx="290860" cy="15362"/>
            </a:xfrm>
            <a:custGeom>
              <a:avLst/>
              <a:gdLst/>
              <a:ahLst/>
              <a:cxnLst/>
              <a:rect l="l" t="t" r="r" b="b"/>
              <a:pathLst>
                <a:path w="8539" h="451" extrusionOk="0">
                  <a:moveTo>
                    <a:pt x="1" y="1"/>
                  </a:moveTo>
                  <a:cubicBezTo>
                    <a:pt x="17" y="183"/>
                    <a:pt x="50" y="350"/>
                    <a:pt x="101" y="450"/>
                  </a:cubicBezTo>
                  <a:lnTo>
                    <a:pt x="8405" y="450"/>
                  </a:lnTo>
                  <a:cubicBezTo>
                    <a:pt x="8405" y="450"/>
                    <a:pt x="8538" y="283"/>
                    <a:pt x="8472" y="1"/>
                  </a:cubicBezTo>
                  <a:close/>
                </a:path>
              </a:pathLst>
            </a:custGeom>
            <a:solidFill>
              <a:srgbClr val="74589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2261541" y="3455108"/>
              <a:ext cx="27284" cy="27931"/>
            </a:xfrm>
            <a:custGeom>
              <a:avLst/>
              <a:gdLst/>
              <a:ahLst/>
              <a:cxnLst/>
              <a:rect l="l" t="t" r="r" b="b"/>
              <a:pathLst>
                <a:path w="801" h="820" extrusionOk="0">
                  <a:moveTo>
                    <a:pt x="357" y="0"/>
                  </a:moveTo>
                  <a:cubicBezTo>
                    <a:pt x="112" y="0"/>
                    <a:pt x="0" y="273"/>
                    <a:pt x="0" y="273"/>
                  </a:cubicBezTo>
                  <a:cubicBezTo>
                    <a:pt x="282" y="707"/>
                    <a:pt x="471" y="820"/>
                    <a:pt x="590" y="820"/>
                  </a:cubicBezTo>
                  <a:cubicBezTo>
                    <a:pt x="719" y="820"/>
                    <a:pt x="767" y="691"/>
                    <a:pt x="767" y="691"/>
                  </a:cubicBezTo>
                  <a:cubicBezTo>
                    <a:pt x="767" y="691"/>
                    <a:pt x="801" y="140"/>
                    <a:pt x="485" y="24"/>
                  </a:cubicBezTo>
                  <a:cubicBezTo>
                    <a:pt x="439" y="7"/>
                    <a:pt x="396" y="0"/>
                    <a:pt x="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2253604" y="3470402"/>
              <a:ext cx="26160" cy="49697"/>
            </a:xfrm>
            <a:custGeom>
              <a:avLst/>
              <a:gdLst/>
              <a:ahLst/>
              <a:cxnLst/>
              <a:rect l="l" t="t" r="r" b="b"/>
              <a:pathLst>
                <a:path w="768" h="1459" extrusionOk="0">
                  <a:moveTo>
                    <a:pt x="621" y="1"/>
                  </a:moveTo>
                  <a:cubicBezTo>
                    <a:pt x="589" y="1"/>
                    <a:pt x="556" y="9"/>
                    <a:pt x="534" y="24"/>
                  </a:cubicBezTo>
                  <a:cubicBezTo>
                    <a:pt x="518" y="57"/>
                    <a:pt x="0" y="491"/>
                    <a:pt x="0" y="1325"/>
                  </a:cubicBezTo>
                  <a:cubicBezTo>
                    <a:pt x="0" y="1391"/>
                    <a:pt x="51" y="1458"/>
                    <a:pt x="133" y="1458"/>
                  </a:cubicBezTo>
                  <a:cubicBezTo>
                    <a:pt x="200" y="1458"/>
                    <a:pt x="267" y="1391"/>
                    <a:pt x="267" y="1325"/>
                  </a:cubicBezTo>
                  <a:cubicBezTo>
                    <a:pt x="267" y="624"/>
                    <a:pt x="684" y="258"/>
                    <a:pt x="718" y="242"/>
                  </a:cubicBezTo>
                  <a:cubicBezTo>
                    <a:pt x="767" y="191"/>
                    <a:pt x="767" y="108"/>
                    <a:pt x="718" y="41"/>
                  </a:cubicBezTo>
                  <a:cubicBezTo>
                    <a:pt x="699" y="13"/>
                    <a:pt x="661" y="1"/>
                    <a:pt x="6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2275745" y="3467132"/>
              <a:ext cx="46018" cy="16588"/>
            </a:xfrm>
            <a:custGeom>
              <a:avLst/>
              <a:gdLst/>
              <a:ahLst/>
              <a:cxnLst/>
              <a:rect l="l" t="t" r="r" b="b"/>
              <a:pathLst>
                <a:path w="1351" h="487" extrusionOk="0">
                  <a:moveTo>
                    <a:pt x="321" y="1"/>
                  </a:moveTo>
                  <a:cubicBezTo>
                    <a:pt x="225" y="1"/>
                    <a:pt x="156" y="4"/>
                    <a:pt x="134" y="4"/>
                  </a:cubicBezTo>
                  <a:cubicBezTo>
                    <a:pt x="50" y="20"/>
                    <a:pt x="1" y="71"/>
                    <a:pt x="1" y="153"/>
                  </a:cubicBezTo>
                  <a:cubicBezTo>
                    <a:pt x="17" y="220"/>
                    <a:pt x="84" y="287"/>
                    <a:pt x="150" y="287"/>
                  </a:cubicBezTo>
                  <a:cubicBezTo>
                    <a:pt x="205" y="284"/>
                    <a:pt x="267" y="282"/>
                    <a:pt x="333" y="282"/>
                  </a:cubicBezTo>
                  <a:cubicBezTo>
                    <a:pt x="614" y="282"/>
                    <a:pt x="970" y="316"/>
                    <a:pt x="1118" y="438"/>
                  </a:cubicBezTo>
                  <a:cubicBezTo>
                    <a:pt x="1135" y="471"/>
                    <a:pt x="1168" y="487"/>
                    <a:pt x="1202" y="487"/>
                  </a:cubicBezTo>
                  <a:cubicBezTo>
                    <a:pt x="1251" y="487"/>
                    <a:pt x="1284" y="471"/>
                    <a:pt x="1302" y="438"/>
                  </a:cubicBezTo>
                  <a:cubicBezTo>
                    <a:pt x="1351" y="371"/>
                    <a:pt x="1351" y="287"/>
                    <a:pt x="1302" y="238"/>
                  </a:cubicBezTo>
                  <a:cubicBezTo>
                    <a:pt x="1068" y="28"/>
                    <a:pt x="589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2212149" y="3439984"/>
              <a:ext cx="65911" cy="40943"/>
            </a:xfrm>
            <a:custGeom>
              <a:avLst/>
              <a:gdLst/>
              <a:ahLst/>
              <a:cxnLst/>
              <a:rect l="l" t="t" r="r" b="b"/>
              <a:pathLst>
                <a:path w="1935" h="1202" extrusionOk="0">
                  <a:moveTo>
                    <a:pt x="601" y="301"/>
                  </a:moveTo>
                  <a:cubicBezTo>
                    <a:pt x="950" y="301"/>
                    <a:pt x="1450" y="684"/>
                    <a:pt x="1668" y="901"/>
                  </a:cubicBezTo>
                  <a:cubicBezTo>
                    <a:pt x="1534" y="901"/>
                    <a:pt x="1301" y="901"/>
                    <a:pt x="950" y="850"/>
                  </a:cubicBezTo>
                  <a:cubicBezTo>
                    <a:pt x="583" y="801"/>
                    <a:pt x="383" y="650"/>
                    <a:pt x="334" y="534"/>
                  </a:cubicBezTo>
                  <a:cubicBezTo>
                    <a:pt x="317" y="468"/>
                    <a:pt x="334" y="434"/>
                    <a:pt x="367" y="384"/>
                  </a:cubicBezTo>
                  <a:cubicBezTo>
                    <a:pt x="434" y="317"/>
                    <a:pt x="501" y="301"/>
                    <a:pt x="583" y="301"/>
                  </a:cubicBezTo>
                  <a:close/>
                  <a:moveTo>
                    <a:pt x="583" y="1"/>
                  </a:moveTo>
                  <a:cubicBezTo>
                    <a:pt x="417" y="1"/>
                    <a:pt x="267" y="67"/>
                    <a:pt x="150" y="183"/>
                  </a:cubicBezTo>
                  <a:cubicBezTo>
                    <a:pt x="34" y="301"/>
                    <a:pt x="0" y="468"/>
                    <a:pt x="50" y="617"/>
                  </a:cubicBezTo>
                  <a:cubicBezTo>
                    <a:pt x="150" y="884"/>
                    <a:pt x="483" y="1084"/>
                    <a:pt x="917" y="1151"/>
                  </a:cubicBezTo>
                  <a:cubicBezTo>
                    <a:pt x="1201" y="1184"/>
                    <a:pt x="1417" y="1201"/>
                    <a:pt x="1568" y="1201"/>
                  </a:cubicBezTo>
                  <a:cubicBezTo>
                    <a:pt x="1768" y="1201"/>
                    <a:pt x="1868" y="1184"/>
                    <a:pt x="1868" y="1184"/>
                  </a:cubicBezTo>
                  <a:lnTo>
                    <a:pt x="1801" y="884"/>
                  </a:lnTo>
                  <a:lnTo>
                    <a:pt x="1935" y="750"/>
                  </a:lnTo>
                  <a:cubicBezTo>
                    <a:pt x="1868" y="668"/>
                    <a:pt x="1168" y="1"/>
                    <a:pt x="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2269477" y="3428028"/>
              <a:ext cx="38661" cy="47756"/>
            </a:xfrm>
            <a:custGeom>
              <a:avLst/>
              <a:gdLst/>
              <a:ahLst/>
              <a:cxnLst/>
              <a:rect l="l" t="t" r="r" b="b"/>
              <a:pathLst>
                <a:path w="1135" h="1402" extrusionOk="0">
                  <a:moveTo>
                    <a:pt x="586" y="0"/>
                  </a:moveTo>
                  <a:cubicBezTo>
                    <a:pt x="454" y="0"/>
                    <a:pt x="364" y="47"/>
                    <a:pt x="301" y="85"/>
                  </a:cubicBezTo>
                  <a:cubicBezTo>
                    <a:pt x="1" y="334"/>
                    <a:pt x="1" y="952"/>
                    <a:pt x="1" y="1035"/>
                  </a:cubicBezTo>
                  <a:lnTo>
                    <a:pt x="301" y="1019"/>
                  </a:lnTo>
                  <a:cubicBezTo>
                    <a:pt x="301" y="819"/>
                    <a:pt x="334" y="434"/>
                    <a:pt x="485" y="318"/>
                  </a:cubicBezTo>
                  <a:cubicBezTo>
                    <a:pt x="509" y="306"/>
                    <a:pt x="532" y="294"/>
                    <a:pt x="580" y="294"/>
                  </a:cubicBezTo>
                  <a:cubicBezTo>
                    <a:pt x="599" y="294"/>
                    <a:pt x="623" y="296"/>
                    <a:pt x="652" y="301"/>
                  </a:cubicBezTo>
                  <a:cubicBezTo>
                    <a:pt x="768" y="352"/>
                    <a:pt x="801" y="401"/>
                    <a:pt x="801" y="452"/>
                  </a:cubicBezTo>
                  <a:cubicBezTo>
                    <a:pt x="819" y="668"/>
                    <a:pt x="552" y="1001"/>
                    <a:pt x="285" y="1135"/>
                  </a:cubicBezTo>
                  <a:lnTo>
                    <a:pt x="418" y="1402"/>
                  </a:lnTo>
                  <a:cubicBezTo>
                    <a:pt x="752" y="1235"/>
                    <a:pt x="1135" y="801"/>
                    <a:pt x="1101" y="434"/>
                  </a:cubicBezTo>
                  <a:cubicBezTo>
                    <a:pt x="1085" y="318"/>
                    <a:pt x="1035" y="101"/>
                    <a:pt x="735" y="18"/>
                  </a:cubicBezTo>
                  <a:cubicBezTo>
                    <a:pt x="680" y="5"/>
                    <a:pt x="631" y="0"/>
                    <a:pt x="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2158159" y="3478611"/>
              <a:ext cx="37537" cy="109647"/>
            </a:xfrm>
            <a:custGeom>
              <a:avLst/>
              <a:gdLst/>
              <a:ahLst/>
              <a:cxnLst/>
              <a:rect l="l" t="t" r="r" b="b"/>
              <a:pathLst>
                <a:path w="1102" h="3219" extrusionOk="0">
                  <a:moveTo>
                    <a:pt x="34" y="1"/>
                  </a:moveTo>
                  <a:cubicBezTo>
                    <a:pt x="18" y="83"/>
                    <a:pt x="18" y="150"/>
                    <a:pt x="1" y="234"/>
                  </a:cubicBezTo>
                  <a:cubicBezTo>
                    <a:pt x="334" y="517"/>
                    <a:pt x="834" y="1084"/>
                    <a:pt x="868" y="1901"/>
                  </a:cubicBezTo>
                  <a:cubicBezTo>
                    <a:pt x="901" y="2518"/>
                    <a:pt x="668" y="2951"/>
                    <a:pt x="418" y="3218"/>
                  </a:cubicBezTo>
                  <a:lnTo>
                    <a:pt x="668" y="3218"/>
                  </a:lnTo>
                  <a:cubicBezTo>
                    <a:pt x="901" y="2918"/>
                    <a:pt x="1101" y="2468"/>
                    <a:pt x="1068" y="1884"/>
                  </a:cubicBezTo>
                  <a:cubicBezTo>
                    <a:pt x="1018" y="901"/>
                    <a:pt x="401" y="283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2278027" y="3481336"/>
              <a:ext cx="27863" cy="13761"/>
            </a:xfrm>
            <a:custGeom>
              <a:avLst/>
              <a:gdLst/>
              <a:ahLst/>
              <a:cxnLst/>
              <a:rect l="l" t="t" r="r" b="b"/>
              <a:pathLst>
                <a:path w="818" h="404" extrusionOk="0">
                  <a:moveTo>
                    <a:pt x="661" y="0"/>
                  </a:moveTo>
                  <a:cubicBezTo>
                    <a:pt x="652" y="0"/>
                    <a:pt x="643" y="1"/>
                    <a:pt x="634" y="3"/>
                  </a:cubicBezTo>
                  <a:lnTo>
                    <a:pt x="117" y="137"/>
                  </a:lnTo>
                  <a:cubicBezTo>
                    <a:pt x="50" y="154"/>
                    <a:pt x="1" y="237"/>
                    <a:pt x="17" y="303"/>
                  </a:cubicBezTo>
                  <a:cubicBezTo>
                    <a:pt x="34" y="370"/>
                    <a:pt x="83" y="403"/>
                    <a:pt x="150" y="403"/>
                  </a:cubicBezTo>
                  <a:lnTo>
                    <a:pt x="183" y="403"/>
                  </a:lnTo>
                  <a:lnTo>
                    <a:pt x="701" y="270"/>
                  </a:lnTo>
                  <a:cubicBezTo>
                    <a:pt x="768" y="254"/>
                    <a:pt x="817" y="187"/>
                    <a:pt x="801" y="103"/>
                  </a:cubicBezTo>
                  <a:cubicBezTo>
                    <a:pt x="786" y="45"/>
                    <a:pt x="721" y="0"/>
                    <a:pt x="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2295604" y="3491555"/>
              <a:ext cx="27897" cy="13761"/>
            </a:xfrm>
            <a:custGeom>
              <a:avLst/>
              <a:gdLst/>
              <a:ahLst/>
              <a:cxnLst/>
              <a:rect l="l" t="t" r="r" b="b"/>
              <a:pathLst>
                <a:path w="819" h="404" extrusionOk="0">
                  <a:moveTo>
                    <a:pt x="666" y="0"/>
                  </a:moveTo>
                  <a:cubicBezTo>
                    <a:pt x="656" y="0"/>
                    <a:pt x="645" y="1"/>
                    <a:pt x="635" y="3"/>
                  </a:cubicBezTo>
                  <a:lnTo>
                    <a:pt x="118" y="137"/>
                  </a:lnTo>
                  <a:cubicBezTo>
                    <a:pt x="52" y="154"/>
                    <a:pt x="1" y="237"/>
                    <a:pt x="18" y="304"/>
                  </a:cubicBezTo>
                  <a:cubicBezTo>
                    <a:pt x="34" y="370"/>
                    <a:pt x="85" y="404"/>
                    <a:pt x="152" y="404"/>
                  </a:cubicBezTo>
                  <a:lnTo>
                    <a:pt x="185" y="404"/>
                  </a:lnTo>
                  <a:lnTo>
                    <a:pt x="701" y="270"/>
                  </a:lnTo>
                  <a:cubicBezTo>
                    <a:pt x="785" y="254"/>
                    <a:pt x="819" y="187"/>
                    <a:pt x="801" y="103"/>
                  </a:cubicBezTo>
                  <a:cubicBezTo>
                    <a:pt x="787" y="45"/>
                    <a:pt x="735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2313248" y="3501740"/>
              <a:ext cx="27829" cy="13795"/>
            </a:xfrm>
            <a:custGeom>
              <a:avLst/>
              <a:gdLst/>
              <a:ahLst/>
              <a:cxnLst/>
              <a:rect l="l" t="t" r="r" b="b"/>
              <a:pathLst>
                <a:path w="817" h="405" extrusionOk="0">
                  <a:moveTo>
                    <a:pt x="673" y="1"/>
                  </a:moveTo>
                  <a:cubicBezTo>
                    <a:pt x="661" y="1"/>
                    <a:pt x="648" y="2"/>
                    <a:pt x="634" y="5"/>
                  </a:cubicBezTo>
                  <a:lnTo>
                    <a:pt x="117" y="122"/>
                  </a:lnTo>
                  <a:cubicBezTo>
                    <a:pt x="50" y="155"/>
                    <a:pt x="1" y="222"/>
                    <a:pt x="17" y="289"/>
                  </a:cubicBezTo>
                  <a:cubicBezTo>
                    <a:pt x="34" y="355"/>
                    <a:pt x="83" y="405"/>
                    <a:pt x="150" y="405"/>
                  </a:cubicBezTo>
                  <a:cubicBezTo>
                    <a:pt x="167" y="405"/>
                    <a:pt x="167" y="405"/>
                    <a:pt x="183" y="389"/>
                  </a:cubicBezTo>
                  <a:lnTo>
                    <a:pt x="701" y="271"/>
                  </a:lnTo>
                  <a:cubicBezTo>
                    <a:pt x="784" y="255"/>
                    <a:pt x="817" y="171"/>
                    <a:pt x="801" y="105"/>
                  </a:cubicBezTo>
                  <a:cubicBezTo>
                    <a:pt x="786" y="35"/>
                    <a:pt x="737" y="1"/>
                    <a:pt x="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2332562" y="3510835"/>
              <a:ext cx="27829" cy="13795"/>
            </a:xfrm>
            <a:custGeom>
              <a:avLst/>
              <a:gdLst/>
              <a:ahLst/>
              <a:cxnLst/>
              <a:rect l="l" t="t" r="r" b="b"/>
              <a:pathLst>
                <a:path w="817" h="405" extrusionOk="0">
                  <a:moveTo>
                    <a:pt x="673" y="0"/>
                  </a:moveTo>
                  <a:cubicBezTo>
                    <a:pt x="660" y="0"/>
                    <a:pt x="647" y="2"/>
                    <a:pt x="634" y="4"/>
                  </a:cubicBezTo>
                  <a:lnTo>
                    <a:pt x="117" y="138"/>
                  </a:lnTo>
                  <a:cubicBezTo>
                    <a:pt x="50" y="155"/>
                    <a:pt x="0" y="222"/>
                    <a:pt x="16" y="288"/>
                  </a:cubicBezTo>
                  <a:cubicBezTo>
                    <a:pt x="34" y="355"/>
                    <a:pt x="83" y="405"/>
                    <a:pt x="150" y="405"/>
                  </a:cubicBezTo>
                  <a:cubicBezTo>
                    <a:pt x="167" y="405"/>
                    <a:pt x="167" y="405"/>
                    <a:pt x="183" y="389"/>
                  </a:cubicBezTo>
                  <a:lnTo>
                    <a:pt x="701" y="271"/>
                  </a:lnTo>
                  <a:cubicBezTo>
                    <a:pt x="783" y="255"/>
                    <a:pt x="817" y="171"/>
                    <a:pt x="801" y="104"/>
                  </a:cubicBezTo>
                  <a:cubicBezTo>
                    <a:pt x="786" y="35"/>
                    <a:pt x="737" y="0"/>
                    <a:pt x="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2353545" y="3518567"/>
              <a:ext cx="27897" cy="13455"/>
            </a:xfrm>
            <a:custGeom>
              <a:avLst/>
              <a:gdLst/>
              <a:ahLst/>
              <a:cxnLst/>
              <a:rect l="l" t="t" r="r" b="b"/>
              <a:pathLst>
                <a:path w="819" h="395" extrusionOk="0">
                  <a:moveTo>
                    <a:pt x="678" y="0"/>
                  </a:moveTo>
                  <a:cubicBezTo>
                    <a:pt x="663" y="0"/>
                    <a:pt x="649" y="4"/>
                    <a:pt x="634" y="11"/>
                  </a:cubicBezTo>
                  <a:lnTo>
                    <a:pt x="118" y="128"/>
                  </a:lnTo>
                  <a:cubicBezTo>
                    <a:pt x="34" y="144"/>
                    <a:pt x="1" y="228"/>
                    <a:pt x="18" y="295"/>
                  </a:cubicBezTo>
                  <a:cubicBezTo>
                    <a:pt x="34" y="362"/>
                    <a:pt x="85" y="395"/>
                    <a:pt x="151" y="395"/>
                  </a:cubicBezTo>
                  <a:lnTo>
                    <a:pt x="185" y="395"/>
                  </a:lnTo>
                  <a:lnTo>
                    <a:pt x="701" y="262"/>
                  </a:lnTo>
                  <a:cubicBezTo>
                    <a:pt x="768" y="244"/>
                    <a:pt x="818" y="178"/>
                    <a:pt x="801" y="111"/>
                  </a:cubicBezTo>
                  <a:cubicBezTo>
                    <a:pt x="789" y="46"/>
                    <a:pt x="734" y="0"/>
                    <a:pt x="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1727636" y="2294924"/>
              <a:ext cx="215854" cy="1174032"/>
            </a:xfrm>
            <a:custGeom>
              <a:avLst/>
              <a:gdLst/>
              <a:ahLst/>
              <a:cxnLst/>
              <a:rect l="l" t="t" r="r" b="b"/>
              <a:pathLst>
                <a:path w="6337" h="34467" extrusionOk="0">
                  <a:moveTo>
                    <a:pt x="0" y="1"/>
                  </a:moveTo>
                  <a:cubicBezTo>
                    <a:pt x="0" y="1"/>
                    <a:pt x="0" y="2469"/>
                    <a:pt x="100" y="6804"/>
                  </a:cubicBezTo>
                  <a:cubicBezTo>
                    <a:pt x="118" y="7471"/>
                    <a:pt x="134" y="8171"/>
                    <a:pt x="151" y="8921"/>
                  </a:cubicBezTo>
                  <a:cubicBezTo>
                    <a:pt x="184" y="10472"/>
                    <a:pt x="234" y="12189"/>
                    <a:pt x="300" y="14074"/>
                  </a:cubicBezTo>
                  <a:lnTo>
                    <a:pt x="300" y="14490"/>
                  </a:lnTo>
                  <a:cubicBezTo>
                    <a:pt x="318" y="14790"/>
                    <a:pt x="334" y="15091"/>
                    <a:pt x="334" y="15391"/>
                  </a:cubicBezTo>
                  <a:lnTo>
                    <a:pt x="551" y="34133"/>
                  </a:lnTo>
                  <a:lnTo>
                    <a:pt x="2819" y="34466"/>
                  </a:lnTo>
                  <a:cubicBezTo>
                    <a:pt x="2819" y="34466"/>
                    <a:pt x="3769" y="25846"/>
                    <a:pt x="4602" y="21144"/>
                  </a:cubicBezTo>
                  <a:cubicBezTo>
                    <a:pt x="5387" y="16758"/>
                    <a:pt x="4386" y="14674"/>
                    <a:pt x="4386" y="14674"/>
                  </a:cubicBezTo>
                  <a:cubicBezTo>
                    <a:pt x="4920" y="13207"/>
                    <a:pt x="5436" y="11155"/>
                    <a:pt x="5787" y="9054"/>
                  </a:cubicBezTo>
                  <a:cubicBezTo>
                    <a:pt x="5920" y="8271"/>
                    <a:pt x="6021" y="7487"/>
                    <a:pt x="6103" y="6720"/>
                  </a:cubicBezTo>
                  <a:cubicBezTo>
                    <a:pt x="6121" y="6637"/>
                    <a:pt x="6121" y="6553"/>
                    <a:pt x="6137" y="6470"/>
                  </a:cubicBezTo>
                  <a:cubicBezTo>
                    <a:pt x="6337" y="4403"/>
                    <a:pt x="6337" y="2469"/>
                    <a:pt x="6021" y="1201"/>
                  </a:cubicBezTo>
                  <a:lnTo>
                    <a:pt x="5187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1731042" y="2515856"/>
              <a:ext cx="202808" cy="92957"/>
            </a:xfrm>
            <a:custGeom>
              <a:avLst/>
              <a:gdLst/>
              <a:ahLst/>
              <a:cxnLst/>
              <a:rect l="l" t="t" r="r" b="b"/>
              <a:pathLst>
                <a:path w="5954" h="2729" extrusionOk="0">
                  <a:moveTo>
                    <a:pt x="5921" y="0"/>
                  </a:moveTo>
                  <a:cubicBezTo>
                    <a:pt x="3502" y="167"/>
                    <a:pt x="1168" y="267"/>
                    <a:pt x="0" y="318"/>
                  </a:cubicBezTo>
                  <a:cubicBezTo>
                    <a:pt x="18" y="985"/>
                    <a:pt x="34" y="1685"/>
                    <a:pt x="51" y="2435"/>
                  </a:cubicBezTo>
                  <a:cubicBezTo>
                    <a:pt x="1036" y="2643"/>
                    <a:pt x="2066" y="2729"/>
                    <a:pt x="3097" y="2729"/>
                  </a:cubicBezTo>
                  <a:cubicBezTo>
                    <a:pt x="3968" y="2729"/>
                    <a:pt x="4840" y="2668"/>
                    <a:pt x="5687" y="2568"/>
                  </a:cubicBezTo>
                  <a:cubicBezTo>
                    <a:pt x="5787" y="1968"/>
                    <a:pt x="5870" y="1368"/>
                    <a:pt x="5954" y="767"/>
                  </a:cubicBezTo>
                  <a:cubicBezTo>
                    <a:pt x="5937" y="518"/>
                    <a:pt x="5921" y="251"/>
                    <a:pt x="5921" y="0"/>
                  </a:cubicBez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1737855" y="2774326"/>
              <a:ext cx="62505" cy="23878"/>
            </a:xfrm>
            <a:custGeom>
              <a:avLst/>
              <a:gdLst/>
              <a:ahLst/>
              <a:cxnLst/>
              <a:rect l="l" t="t" r="r" b="b"/>
              <a:pathLst>
                <a:path w="1835" h="701" extrusionOk="0">
                  <a:moveTo>
                    <a:pt x="0" y="0"/>
                  </a:moveTo>
                  <a:lnTo>
                    <a:pt x="0" y="416"/>
                  </a:lnTo>
                  <a:cubicBezTo>
                    <a:pt x="634" y="683"/>
                    <a:pt x="1434" y="700"/>
                    <a:pt x="1619" y="700"/>
                  </a:cubicBezTo>
                  <a:lnTo>
                    <a:pt x="1652" y="700"/>
                  </a:lnTo>
                  <a:cubicBezTo>
                    <a:pt x="1752" y="700"/>
                    <a:pt x="1835" y="616"/>
                    <a:pt x="1835" y="516"/>
                  </a:cubicBezTo>
                  <a:cubicBezTo>
                    <a:pt x="1835" y="416"/>
                    <a:pt x="1752" y="334"/>
                    <a:pt x="1652" y="334"/>
                  </a:cubicBezTo>
                  <a:cubicBezTo>
                    <a:pt x="1620" y="335"/>
                    <a:pt x="1585" y="336"/>
                    <a:pt x="1546" y="336"/>
                  </a:cubicBezTo>
                  <a:cubicBezTo>
                    <a:pt x="1156" y="336"/>
                    <a:pt x="441" y="257"/>
                    <a:pt x="0" y="0"/>
                  </a:cubicBez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1681038" y="3445093"/>
              <a:ext cx="165339" cy="143165"/>
            </a:xfrm>
            <a:custGeom>
              <a:avLst/>
              <a:gdLst/>
              <a:ahLst/>
              <a:cxnLst/>
              <a:rect l="l" t="t" r="r" b="b"/>
              <a:pathLst>
                <a:path w="4854" h="4203" extrusionOk="0">
                  <a:moveTo>
                    <a:pt x="2969" y="0"/>
                  </a:moveTo>
                  <a:cubicBezTo>
                    <a:pt x="2119" y="0"/>
                    <a:pt x="1969" y="151"/>
                    <a:pt x="1819" y="484"/>
                  </a:cubicBezTo>
                  <a:cubicBezTo>
                    <a:pt x="1802" y="518"/>
                    <a:pt x="1635" y="1067"/>
                    <a:pt x="1619" y="1101"/>
                  </a:cubicBezTo>
                  <a:cubicBezTo>
                    <a:pt x="1419" y="1418"/>
                    <a:pt x="1768" y="1267"/>
                    <a:pt x="868" y="1968"/>
                  </a:cubicBezTo>
                  <a:cubicBezTo>
                    <a:pt x="201" y="2485"/>
                    <a:pt x="52" y="3252"/>
                    <a:pt x="18" y="3753"/>
                  </a:cubicBezTo>
                  <a:cubicBezTo>
                    <a:pt x="1" y="4019"/>
                    <a:pt x="18" y="4202"/>
                    <a:pt x="18" y="4202"/>
                  </a:cubicBezTo>
                  <a:lnTo>
                    <a:pt x="4821" y="4202"/>
                  </a:lnTo>
                  <a:cubicBezTo>
                    <a:pt x="4821" y="4202"/>
                    <a:pt x="4821" y="4119"/>
                    <a:pt x="4837" y="3969"/>
                  </a:cubicBezTo>
                  <a:lnTo>
                    <a:pt x="4837" y="3753"/>
                  </a:lnTo>
                  <a:lnTo>
                    <a:pt x="4837" y="3686"/>
                  </a:lnTo>
                  <a:cubicBezTo>
                    <a:pt x="4854" y="3452"/>
                    <a:pt x="4837" y="3135"/>
                    <a:pt x="4787" y="2852"/>
                  </a:cubicBezTo>
                  <a:cubicBezTo>
                    <a:pt x="4754" y="2568"/>
                    <a:pt x="4687" y="2234"/>
                    <a:pt x="4603" y="1901"/>
                  </a:cubicBezTo>
                  <a:cubicBezTo>
                    <a:pt x="4587" y="1768"/>
                    <a:pt x="4554" y="1634"/>
                    <a:pt x="4520" y="1518"/>
                  </a:cubicBezTo>
                  <a:cubicBezTo>
                    <a:pt x="4454" y="1218"/>
                    <a:pt x="4387" y="951"/>
                    <a:pt x="4336" y="834"/>
                  </a:cubicBezTo>
                  <a:cubicBezTo>
                    <a:pt x="4220" y="551"/>
                    <a:pt x="4120" y="0"/>
                    <a:pt x="2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1818516" y="3496801"/>
              <a:ext cx="27284" cy="83487"/>
            </a:xfrm>
            <a:custGeom>
              <a:avLst/>
              <a:gdLst/>
              <a:ahLst/>
              <a:cxnLst/>
              <a:rect l="l" t="t" r="r" b="b"/>
              <a:pathLst>
                <a:path w="801" h="2451" extrusionOk="0">
                  <a:moveTo>
                    <a:pt x="484" y="0"/>
                  </a:moveTo>
                  <a:cubicBezTo>
                    <a:pt x="467" y="33"/>
                    <a:pt x="0" y="1001"/>
                    <a:pt x="300" y="1817"/>
                  </a:cubicBezTo>
                  <a:cubicBezTo>
                    <a:pt x="400" y="2084"/>
                    <a:pt x="567" y="2301"/>
                    <a:pt x="801" y="2451"/>
                  </a:cubicBezTo>
                  <a:lnTo>
                    <a:pt x="801" y="2235"/>
                  </a:lnTo>
                  <a:lnTo>
                    <a:pt x="801" y="2168"/>
                  </a:lnTo>
                  <a:cubicBezTo>
                    <a:pt x="667" y="2050"/>
                    <a:pt x="585" y="1901"/>
                    <a:pt x="518" y="1734"/>
                  </a:cubicBezTo>
                  <a:cubicBezTo>
                    <a:pt x="334" y="1267"/>
                    <a:pt x="467" y="716"/>
                    <a:pt x="567" y="383"/>
                  </a:cubicBezTo>
                  <a:cubicBezTo>
                    <a:pt x="551" y="250"/>
                    <a:pt x="518" y="116"/>
                    <a:pt x="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1681038" y="3572898"/>
              <a:ext cx="164760" cy="15362"/>
            </a:xfrm>
            <a:custGeom>
              <a:avLst/>
              <a:gdLst/>
              <a:ahLst/>
              <a:cxnLst/>
              <a:rect l="l" t="t" r="r" b="b"/>
              <a:pathLst>
                <a:path w="4837" h="451" extrusionOk="0">
                  <a:moveTo>
                    <a:pt x="18" y="1"/>
                  </a:moveTo>
                  <a:cubicBezTo>
                    <a:pt x="1" y="267"/>
                    <a:pt x="18" y="450"/>
                    <a:pt x="18" y="450"/>
                  </a:cubicBezTo>
                  <a:lnTo>
                    <a:pt x="4821" y="450"/>
                  </a:lnTo>
                  <a:cubicBezTo>
                    <a:pt x="4821" y="450"/>
                    <a:pt x="4837" y="267"/>
                    <a:pt x="48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1719120" y="3414164"/>
              <a:ext cx="51162" cy="54807"/>
            </a:xfrm>
            <a:custGeom>
              <a:avLst/>
              <a:gdLst/>
              <a:ahLst/>
              <a:cxnLst/>
              <a:rect l="l" t="t" r="r" b="b"/>
              <a:pathLst>
                <a:path w="1502" h="1609" extrusionOk="0">
                  <a:moveTo>
                    <a:pt x="484" y="274"/>
                  </a:moveTo>
                  <a:cubicBezTo>
                    <a:pt x="684" y="325"/>
                    <a:pt x="935" y="775"/>
                    <a:pt x="1101" y="1192"/>
                  </a:cubicBezTo>
                  <a:cubicBezTo>
                    <a:pt x="735" y="992"/>
                    <a:pt x="317" y="692"/>
                    <a:pt x="284" y="475"/>
                  </a:cubicBezTo>
                  <a:cubicBezTo>
                    <a:pt x="284" y="441"/>
                    <a:pt x="284" y="392"/>
                    <a:pt x="350" y="325"/>
                  </a:cubicBezTo>
                  <a:cubicBezTo>
                    <a:pt x="401" y="274"/>
                    <a:pt x="434" y="274"/>
                    <a:pt x="468" y="274"/>
                  </a:cubicBezTo>
                  <a:close/>
                  <a:moveTo>
                    <a:pt x="481" y="0"/>
                  </a:moveTo>
                  <a:cubicBezTo>
                    <a:pt x="390" y="0"/>
                    <a:pt x="279" y="26"/>
                    <a:pt x="168" y="125"/>
                  </a:cubicBezTo>
                  <a:cubicBezTo>
                    <a:pt x="17" y="258"/>
                    <a:pt x="1" y="408"/>
                    <a:pt x="17" y="525"/>
                  </a:cubicBezTo>
                  <a:cubicBezTo>
                    <a:pt x="101" y="1041"/>
                    <a:pt x="1168" y="1542"/>
                    <a:pt x="1301" y="1592"/>
                  </a:cubicBezTo>
                  <a:cubicBezTo>
                    <a:pt x="1317" y="1592"/>
                    <a:pt x="1335" y="1608"/>
                    <a:pt x="1351" y="1608"/>
                  </a:cubicBezTo>
                  <a:cubicBezTo>
                    <a:pt x="1384" y="1608"/>
                    <a:pt x="1418" y="1592"/>
                    <a:pt x="1435" y="1575"/>
                  </a:cubicBezTo>
                  <a:cubicBezTo>
                    <a:pt x="1484" y="1526"/>
                    <a:pt x="1502" y="1475"/>
                    <a:pt x="1484" y="1426"/>
                  </a:cubicBezTo>
                  <a:cubicBezTo>
                    <a:pt x="1418" y="1208"/>
                    <a:pt x="1051" y="141"/>
                    <a:pt x="568" y="8"/>
                  </a:cubicBezTo>
                  <a:cubicBezTo>
                    <a:pt x="542" y="4"/>
                    <a:pt x="513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1767967" y="3414164"/>
              <a:ext cx="51162" cy="54807"/>
            </a:xfrm>
            <a:custGeom>
              <a:avLst/>
              <a:gdLst/>
              <a:ahLst/>
              <a:cxnLst/>
              <a:rect l="l" t="t" r="r" b="b"/>
              <a:pathLst>
                <a:path w="1502" h="1609" extrusionOk="0">
                  <a:moveTo>
                    <a:pt x="1035" y="274"/>
                  </a:moveTo>
                  <a:cubicBezTo>
                    <a:pt x="1068" y="274"/>
                    <a:pt x="1101" y="274"/>
                    <a:pt x="1135" y="325"/>
                  </a:cubicBezTo>
                  <a:cubicBezTo>
                    <a:pt x="1217" y="392"/>
                    <a:pt x="1217" y="441"/>
                    <a:pt x="1201" y="475"/>
                  </a:cubicBezTo>
                  <a:cubicBezTo>
                    <a:pt x="1168" y="692"/>
                    <a:pt x="768" y="992"/>
                    <a:pt x="401" y="1192"/>
                  </a:cubicBezTo>
                  <a:cubicBezTo>
                    <a:pt x="568" y="775"/>
                    <a:pt x="817" y="325"/>
                    <a:pt x="1001" y="274"/>
                  </a:cubicBezTo>
                  <a:close/>
                  <a:moveTo>
                    <a:pt x="1021" y="0"/>
                  </a:moveTo>
                  <a:cubicBezTo>
                    <a:pt x="989" y="0"/>
                    <a:pt x="960" y="4"/>
                    <a:pt x="935" y="8"/>
                  </a:cubicBezTo>
                  <a:cubicBezTo>
                    <a:pt x="450" y="141"/>
                    <a:pt x="84" y="1208"/>
                    <a:pt x="17" y="1426"/>
                  </a:cubicBezTo>
                  <a:cubicBezTo>
                    <a:pt x="1" y="1475"/>
                    <a:pt x="17" y="1526"/>
                    <a:pt x="50" y="1575"/>
                  </a:cubicBezTo>
                  <a:cubicBezTo>
                    <a:pt x="84" y="1592"/>
                    <a:pt x="117" y="1608"/>
                    <a:pt x="150" y="1608"/>
                  </a:cubicBezTo>
                  <a:cubicBezTo>
                    <a:pt x="168" y="1608"/>
                    <a:pt x="184" y="1592"/>
                    <a:pt x="201" y="1592"/>
                  </a:cubicBezTo>
                  <a:cubicBezTo>
                    <a:pt x="334" y="1542"/>
                    <a:pt x="1402" y="1041"/>
                    <a:pt x="1484" y="525"/>
                  </a:cubicBezTo>
                  <a:cubicBezTo>
                    <a:pt x="1502" y="408"/>
                    <a:pt x="1484" y="258"/>
                    <a:pt x="1335" y="125"/>
                  </a:cubicBezTo>
                  <a:cubicBezTo>
                    <a:pt x="1223" y="26"/>
                    <a:pt x="1112" y="0"/>
                    <a:pt x="1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1760132" y="3454359"/>
              <a:ext cx="18837" cy="16929"/>
            </a:xfrm>
            <a:custGeom>
              <a:avLst/>
              <a:gdLst/>
              <a:ahLst/>
              <a:cxnLst/>
              <a:rect l="l" t="t" r="r" b="b"/>
              <a:pathLst>
                <a:path w="553" h="497" extrusionOk="0">
                  <a:moveTo>
                    <a:pt x="360" y="1"/>
                  </a:moveTo>
                  <a:cubicBezTo>
                    <a:pt x="332" y="1"/>
                    <a:pt x="300" y="9"/>
                    <a:pt x="264" y="28"/>
                  </a:cubicBezTo>
                  <a:cubicBezTo>
                    <a:pt x="264" y="28"/>
                    <a:pt x="222" y="7"/>
                    <a:pt x="173" y="7"/>
                  </a:cubicBezTo>
                  <a:cubicBezTo>
                    <a:pt x="105" y="7"/>
                    <a:pt x="23" y="46"/>
                    <a:pt x="13" y="228"/>
                  </a:cubicBezTo>
                  <a:cubicBezTo>
                    <a:pt x="1" y="423"/>
                    <a:pt x="108" y="496"/>
                    <a:pt x="188" y="496"/>
                  </a:cubicBezTo>
                  <a:cubicBezTo>
                    <a:pt x="211" y="496"/>
                    <a:pt x="232" y="490"/>
                    <a:pt x="247" y="479"/>
                  </a:cubicBezTo>
                  <a:cubicBezTo>
                    <a:pt x="247" y="479"/>
                    <a:pt x="279" y="490"/>
                    <a:pt x="321" y="490"/>
                  </a:cubicBezTo>
                  <a:cubicBezTo>
                    <a:pt x="371" y="490"/>
                    <a:pt x="436" y="475"/>
                    <a:pt x="480" y="412"/>
                  </a:cubicBezTo>
                  <a:cubicBezTo>
                    <a:pt x="552" y="298"/>
                    <a:pt x="525" y="1"/>
                    <a:pt x="3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1730497" y="3460524"/>
              <a:ext cx="43736" cy="23197"/>
            </a:xfrm>
            <a:custGeom>
              <a:avLst/>
              <a:gdLst/>
              <a:ahLst/>
              <a:cxnLst/>
              <a:rect l="l" t="t" r="r" b="b"/>
              <a:pathLst>
                <a:path w="1284" h="681" extrusionOk="0">
                  <a:moveTo>
                    <a:pt x="976" y="1"/>
                  </a:moveTo>
                  <a:cubicBezTo>
                    <a:pt x="739" y="1"/>
                    <a:pt x="331" y="64"/>
                    <a:pt x="34" y="465"/>
                  </a:cubicBezTo>
                  <a:cubicBezTo>
                    <a:pt x="0" y="514"/>
                    <a:pt x="0" y="614"/>
                    <a:pt x="67" y="648"/>
                  </a:cubicBezTo>
                  <a:cubicBezTo>
                    <a:pt x="83" y="665"/>
                    <a:pt x="116" y="681"/>
                    <a:pt x="150" y="681"/>
                  </a:cubicBezTo>
                  <a:cubicBezTo>
                    <a:pt x="183" y="681"/>
                    <a:pt x="234" y="665"/>
                    <a:pt x="250" y="632"/>
                  </a:cubicBezTo>
                  <a:cubicBezTo>
                    <a:pt x="481" y="319"/>
                    <a:pt x="792" y="271"/>
                    <a:pt x="967" y="271"/>
                  </a:cubicBezTo>
                  <a:cubicBezTo>
                    <a:pt x="1045" y="271"/>
                    <a:pt x="1096" y="281"/>
                    <a:pt x="1101" y="281"/>
                  </a:cubicBezTo>
                  <a:cubicBezTo>
                    <a:pt x="1112" y="283"/>
                    <a:pt x="1123" y="284"/>
                    <a:pt x="1133" y="284"/>
                  </a:cubicBezTo>
                  <a:cubicBezTo>
                    <a:pt x="1201" y="284"/>
                    <a:pt x="1253" y="238"/>
                    <a:pt x="1268" y="181"/>
                  </a:cubicBezTo>
                  <a:cubicBezTo>
                    <a:pt x="1284" y="98"/>
                    <a:pt x="1234" y="31"/>
                    <a:pt x="1168" y="14"/>
                  </a:cubicBezTo>
                  <a:cubicBezTo>
                    <a:pt x="1157" y="14"/>
                    <a:pt x="1084" y="1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1763981" y="3455789"/>
              <a:ext cx="48335" cy="32496"/>
            </a:xfrm>
            <a:custGeom>
              <a:avLst/>
              <a:gdLst/>
              <a:ahLst/>
              <a:cxnLst/>
              <a:rect l="l" t="t" r="r" b="b"/>
              <a:pathLst>
                <a:path w="1419" h="954" extrusionOk="0">
                  <a:moveTo>
                    <a:pt x="141" y="0"/>
                  </a:moveTo>
                  <a:cubicBezTo>
                    <a:pt x="84" y="0"/>
                    <a:pt x="32" y="48"/>
                    <a:pt x="18" y="120"/>
                  </a:cubicBezTo>
                  <a:cubicBezTo>
                    <a:pt x="0" y="186"/>
                    <a:pt x="51" y="253"/>
                    <a:pt x="134" y="270"/>
                  </a:cubicBezTo>
                  <a:cubicBezTo>
                    <a:pt x="134" y="270"/>
                    <a:pt x="918" y="386"/>
                    <a:pt x="1134" y="871"/>
                  </a:cubicBezTo>
                  <a:cubicBezTo>
                    <a:pt x="1152" y="920"/>
                    <a:pt x="1201" y="953"/>
                    <a:pt x="1268" y="953"/>
                  </a:cubicBezTo>
                  <a:cubicBezTo>
                    <a:pt x="1285" y="953"/>
                    <a:pt x="1301" y="953"/>
                    <a:pt x="1318" y="937"/>
                  </a:cubicBezTo>
                  <a:cubicBezTo>
                    <a:pt x="1385" y="920"/>
                    <a:pt x="1418" y="837"/>
                    <a:pt x="1385" y="771"/>
                  </a:cubicBezTo>
                  <a:cubicBezTo>
                    <a:pt x="1101" y="137"/>
                    <a:pt x="218" y="4"/>
                    <a:pt x="167" y="4"/>
                  </a:cubicBezTo>
                  <a:cubicBezTo>
                    <a:pt x="158" y="1"/>
                    <a:pt x="150" y="0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1742385" y="3483755"/>
              <a:ext cx="50617" cy="11922"/>
            </a:xfrm>
            <a:custGeom>
              <a:avLst/>
              <a:gdLst/>
              <a:ahLst/>
              <a:cxnLst/>
              <a:rect l="l" t="t" r="r" b="b"/>
              <a:pathLst>
                <a:path w="1486" h="350" extrusionOk="0">
                  <a:moveTo>
                    <a:pt x="675" y="0"/>
                  </a:moveTo>
                  <a:cubicBezTo>
                    <a:pt x="346" y="0"/>
                    <a:pt x="128" y="56"/>
                    <a:pt x="118" y="66"/>
                  </a:cubicBezTo>
                  <a:cubicBezTo>
                    <a:pt x="34" y="83"/>
                    <a:pt x="1" y="166"/>
                    <a:pt x="18" y="232"/>
                  </a:cubicBezTo>
                  <a:cubicBezTo>
                    <a:pt x="32" y="290"/>
                    <a:pt x="97" y="336"/>
                    <a:pt x="157" y="336"/>
                  </a:cubicBezTo>
                  <a:cubicBezTo>
                    <a:pt x="167" y="336"/>
                    <a:pt x="176" y="335"/>
                    <a:pt x="185" y="332"/>
                  </a:cubicBezTo>
                  <a:cubicBezTo>
                    <a:pt x="185" y="332"/>
                    <a:pt x="391" y="271"/>
                    <a:pt x="702" y="271"/>
                  </a:cubicBezTo>
                  <a:cubicBezTo>
                    <a:pt x="875" y="271"/>
                    <a:pt x="1081" y="290"/>
                    <a:pt x="1301" y="350"/>
                  </a:cubicBezTo>
                  <a:lnTo>
                    <a:pt x="1335" y="350"/>
                  </a:lnTo>
                  <a:cubicBezTo>
                    <a:pt x="1385" y="350"/>
                    <a:pt x="1452" y="316"/>
                    <a:pt x="1468" y="250"/>
                  </a:cubicBezTo>
                  <a:cubicBezTo>
                    <a:pt x="1486" y="183"/>
                    <a:pt x="1435" y="99"/>
                    <a:pt x="1368" y="83"/>
                  </a:cubicBezTo>
                  <a:cubicBezTo>
                    <a:pt x="1111" y="20"/>
                    <a:pt x="873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1735028" y="3498504"/>
              <a:ext cx="50583" cy="11956"/>
            </a:xfrm>
            <a:custGeom>
              <a:avLst/>
              <a:gdLst/>
              <a:ahLst/>
              <a:cxnLst/>
              <a:rect l="l" t="t" r="r" b="b"/>
              <a:pathLst>
                <a:path w="1485" h="351" extrusionOk="0">
                  <a:moveTo>
                    <a:pt x="686" y="1"/>
                  </a:moveTo>
                  <a:cubicBezTo>
                    <a:pt x="360" y="1"/>
                    <a:pt x="138" y="56"/>
                    <a:pt x="117" y="66"/>
                  </a:cubicBezTo>
                  <a:cubicBezTo>
                    <a:pt x="50" y="84"/>
                    <a:pt x="1" y="150"/>
                    <a:pt x="34" y="233"/>
                  </a:cubicBezTo>
                  <a:cubicBezTo>
                    <a:pt x="48" y="291"/>
                    <a:pt x="100" y="336"/>
                    <a:pt x="168" y="336"/>
                  </a:cubicBezTo>
                  <a:cubicBezTo>
                    <a:pt x="179" y="336"/>
                    <a:pt x="190" y="335"/>
                    <a:pt x="201" y="333"/>
                  </a:cubicBezTo>
                  <a:cubicBezTo>
                    <a:pt x="201" y="333"/>
                    <a:pt x="405" y="279"/>
                    <a:pt x="709" y="279"/>
                  </a:cubicBezTo>
                  <a:cubicBezTo>
                    <a:pt x="881" y="279"/>
                    <a:pt x="1085" y="296"/>
                    <a:pt x="1301" y="350"/>
                  </a:cubicBezTo>
                  <a:lnTo>
                    <a:pt x="1335" y="350"/>
                  </a:lnTo>
                  <a:cubicBezTo>
                    <a:pt x="1401" y="350"/>
                    <a:pt x="1451" y="317"/>
                    <a:pt x="1468" y="250"/>
                  </a:cubicBezTo>
                  <a:cubicBezTo>
                    <a:pt x="1484" y="184"/>
                    <a:pt x="1451" y="100"/>
                    <a:pt x="1368" y="84"/>
                  </a:cubicBezTo>
                  <a:cubicBezTo>
                    <a:pt x="1117" y="21"/>
                    <a:pt x="883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1727091" y="3515263"/>
              <a:ext cx="50549" cy="12228"/>
            </a:xfrm>
            <a:custGeom>
              <a:avLst/>
              <a:gdLst/>
              <a:ahLst/>
              <a:cxnLst/>
              <a:rect l="l" t="t" r="r" b="b"/>
              <a:pathLst>
                <a:path w="1484" h="359" extrusionOk="0">
                  <a:moveTo>
                    <a:pt x="669" y="0"/>
                  </a:moveTo>
                  <a:cubicBezTo>
                    <a:pt x="343" y="0"/>
                    <a:pt x="127" y="58"/>
                    <a:pt x="116" y="58"/>
                  </a:cubicBezTo>
                  <a:cubicBezTo>
                    <a:pt x="34" y="92"/>
                    <a:pt x="0" y="158"/>
                    <a:pt x="16" y="225"/>
                  </a:cubicBezTo>
                  <a:cubicBezTo>
                    <a:pt x="31" y="294"/>
                    <a:pt x="91" y="329"/>
                    <a:pt x="150" y="329"/>
                  </a:cubicBezTo>
                  <a:cubicBezTo>
                    <a:pt x="161" y="329"/>
                    <a:pt x="172" y="328"/>
                    <a:pt x="183" y="325"/>
                  </a:cubicBezTo>
                  <a:cubicBezTo>
                    <a:pt x="183" y="325"/>
                    <a:pt x="372" y="275"/>
                    <a:pt x="662" y="275"/>
                  </a:cubicBezTo>
                  <a:cubicBezTo>
                    <a:pt x="843" y="275"/>
                    <a:pt x="1063" y="294"/>
                    <a:pt x="1301" y="359"/>
                  </a:cubicBezTo>
                  <a:lnTo>
                    <a:pt x="1334" y="359"/>
                  </a:lnTo>
                  <a:cubicBezTo>
                    <a:pt x="1401" y="359"/>
                    <a:pt x="1450" y="308"/>
                    <a:pt x="1468" y="259"/>
                  </a:cubicBezTo>
                  <a:cubicBezTo>
                    <a:pt x="1484" y="174"/>
                    <a:pt x="1434" y="108"/>
                    <a:pt x="1368" y="92"/>
                  </a:cubicBezTo>
                  <a:cubicBezTo>
                    <a:pt x="1108" y="22"/>
                    <a:pt x="868" y="0"/>
                    <a:pt x="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1690133" y="2013768"/>
              <a:ext cx="532806" cy="564177"/>
            </a:xfrm>
            <a:custGeom>
              <a:avLst/>
              <a:gdLst/>
              <a:ahLst/>
              <a:cxnLst/>
              <a:rect l="l" t="t" r="r" b="b"/>
              <a:pathLst>
                <a:path w="15642" h="16563" extrusionOk="0">
                  <a:moveTo>
                    <a:pt x="11590" y="0"/>
                  </a:moveTo>
                  <a:cubicBezTo>
                    <a:pt x="7996" y="893"/>
                    <a:pt x="4151" y="993"/>
                    <a:pt x="2605" y="993"/>
                  </a:cubicBezTo>
                  <a:cubicBezTo>
                    <a:pt x="2157" y="993"/>
                    <a:pt x="1902" y="985"/>
                    <a:pt x="1902" y="985"/>
                  </a:cubicBezTo>
                  <a:cubicBezTo>
                    <a:pt x="1902" y="985"/>
                    <a:pt x="1719" y="1634"/>
                    <a:pt x="1468" y="2735"/>
                  </a:cubicBezTo>
                  <a:cubicBezTo>
                    <a:pt x="1468" y="2801"/>
                    <a:pt x="1452" y="2885"/>
                    <a:pt x="1435" y="2952"/>
                  </a:cubicBezTo>
                  <a:cubicBezTo>
                    <a:pt x="1219" y="3969"/>
                    <a:pt x="968" y="5320"/>
                    <a:pt x="768" y="6837"/>
                  </a:cubicBezTo>
                  <a:cubicBezTo>
                    <a:pt x="768" y="6921"/>
                    <a:pt x="752" y="7003"/>
                    <a:pt x="752" y="7087"/>
                  </a:cubicBezTo>
                  <a:cubicBezTo>
                    <a:pt x="685" y="7554"/>
                    <a:pt x="652" y="8037"/>
                    <a:pt x="601" y="8521"/>
                  </a:cubicBezTo>
                  <a:cubicBezTo>
                    <a:pt x="485" y="10038"/>
                    <a:pt x="268" y="12606"/>
                    <a:pt x="134" y="14224"/>
                  </a:cubicBezTo>
                  <a:cubicBezTo>
                    <a:pt x="118" y="14307"/>
                    <a:pt x="118" y="14391"/>
                    <a:pt x="118" y="14458"/>
                  </a:cubicBezTo>
                  <a:cubicBezTo>
                    <a:pt x="51" y="15225"/>
                    <a:pt x="1" y="15741"/>
                    <a:pt x="1" y="15741"/>
                  </a:cubicBezTo>
                  <a:cubicBezTo>
                    <a:pt x="1" y="15741"/>
                    <a:pt x="3588" y="16563"/>
                    <a:pt x="7557" y="16563"/>
                  </a:cubicBezTo>
                  <a:cubicBezTo>
                    <a:pt x="10467" y="16563"/>
                    <a:pt x="13582" y="16121"/>
                    <a:pt x="15642" y="14591"/>
                  </a:cubicBezTo>
                  <a:cubicBezTo>
                    <a:pt x="15642" y="14591"/>
                    <a:pt x="15526" y="14207"/>
                    <a:pt x="15341" y="13607"/>
                  </a:cubicBezTo>
                  <a:cubicBezTo>
                    <a:pt x="15308" y="13540"/>
                    <a:pt x="15292" y="13457"/>
                    <a:pt x="15275" y="13390"/>
                  </a:cubicBezTo>
                  <a:cubicBezTo>
                    <a:pt x="14792" y="11839"/>
                    <a:pt x="13974" y="9155"/>
                    <a:pt x="13441" y="7370"/>
                  </a:cubicBezTo>
                  <a:cubicBezTo>
                    <a:pt x="13240" y="6654"/>
                    <a:pt x="13007" y="5854"/>
                    <a:pt x="12807" y="5036"/>
                  </a:cubicBezTo>
                  <a:cubicBezTo>
                    <a:pt x="12774" y="4953"/>
                    <a:pt x="12758" y="4853"/>
                    <a:pt x="12740" y="4769"/>
                  </a:cubicBezTo>
                  <a:cubicBezTo>
                    <a:pt x="12457" y="3686"/>
                    <a:pt x="12191" y="2601"/>
                    <a:pt x="11990" y="1752"/>
                  </a:cubicBezTo>
                  <a:cubicBezTo>
                    <a:pt x="11973" y="1668"/>
                    <a:pt x="11957" y="1601"/>
                    <a:pt x="11940" y="1518"/>
                  </a:cubicBezTo>
                  <a:cubicBezTo>
                    <a:pt x="11724" y="618"/>
                    <a:pt x="11590" y="0"/>
                    <a:pt x="11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1715714" y="2049398"/>
              <a:ext cx="138055" cy="205806"/>
            </a:xfrm>
            <a:custGeom>
              <a:avLst/>
              <a:gdLst/>
              <a:ahLst/>
              <a:cxnLst/>
              <a:rect l="l" t="t" r="r" b="b"/>
              <a:pathLst>
                <a:path w="4053" h="6042" extrusionOk="0">
                  <a:moveTo>
                    <a:pt x="3714" y="1"/>
                  </a:moveTo>
                  <a:cubicBezTo>
                    <a:pt x="3704" y="1"/>
                    <a:pt x="3694" y="2"/>
                    <a:pt x="3685" y="5"/>
                  </a:cubicBezTo>
                  <a:cubicBezTo>
                    <a:pt x="3619" y="21"/>
                    <a:pt x="3585" y="88"/>
                    <a:pt x="3603" y="155"/>
                  </a:cubicBezTo>
                  <a:cubicBezTo>
                    <a:pt x="3603" y="155"/>
                    <a:pt x="3819" y="872"/>
                    <a:pt x="3769" y="1806"/>
                  </a:cubicBezTo>
                  <a:cubicBezTo>
                    <a:pt x="3769" y="1873"/>
                    <a:pt x="3769" y="1956"/>
                    <a:pt x="3752" y="2022"/>
                  </a:cubicBezTo>
                  <a:cubicBezTo>
                    <a:pt x="3703" y="2540"/>
                    <a:pt x="3552" y="3107"/>
                    <a:pt x="3252" y="3640"/>
                  </a:cubicBezTo>
                  <a:cubicBezTo>
                    <a:pt x="2651" y="4690"/>
                    <a:pt x="1568" y="5408"/>
                    <a:pt x="17" y="5791"/>
                  </a:cubicBezTo>
                  <a:cubicBezTo>
                    <a:pt x="17" y="5875"/>
                    <a:pt x="1" y="5957"/>
                    <a:pt x="1" y="6041"/>
                  </a:cubicBezTo>
                  <a:cubicBezTo>
                    <a:pt x="1635" y="5641"/>
                    <a:pt x="2802" y="4874"/>
                    <a:pt x="3436" y="3756"/>
                  </a:cubicBezTo>
                  <a:cubicBezTo>
                    <a:pt x="3769" y="3173"/>
                    <a:pt x="3936" y="2573"/>
                    <a:pt x="3985" y="2022"/>
                  </a:cubicBezTo>
                  <a:cubicBezTo>
                    <a:pt x="4003" y="1956"/>
                    <a:pt x="4003" y="1873"/>
                    <a:pt x="4003" y="1806"/>
                  </a:cubicBezTo>
                  <a:cubicBezTo>
                    <a:pt x="4052" y="855"/>
                    <a:pt x="3836" y="121"/>
                    <a:pt x="3819" y="72"/>
                  </a:cubicBezTo>
                  <a:cubicBezTo>
                    <a:pt x="3806" y="31"/>
                    <a:pt x="3759" y="1"/>
                    <a:pt x="3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1738979" y="2065476"/>
              <a:ext cx="359598" cy="52831"/>
            </a:xfrm>
            <a:custGeom>
              <a:avLst/>
              <a:gdLst/>
              <a:ahLst/>
              <a:cxnLst/>
              <a:rect l="l" t="t" r="r" b="b"/>
              <a:pathLst>
                <a:path w="10557" h="1551" extrusionOk="0">
                  <a:moveTo>
                    <a:pt x="10506" y="0"/>
                  </a:moveTo>
                  <a:cubicBezTo>
                    <a:pt x="10090" y="200"/>
                    <a:pt x="9656" y="367"/>
                    <a:pt x="9205" y="516"/>
                  </a:cubicBezTo>
                  <a:cubicBezTo>
                    <a:pt x="9138" y="534"/>
                    <a:pt x="9072" y="550"/>
                    <a:pt x="8989" y="583"/>
                  </a:cubicBezTo>
                  <a:cubicBezTo>
                    <a:pt x="7255" y="1101"/>
                    <a:pt x="5321" y="1267"/>
                    <a:pt x="3769" y="1317"/>
                  </a:cubicBezTo>
                  <a:cubicBezTo>
                    <a:pt x="3620" y="1317"/>
                    <a:pt x="3469" y="1317"/>
                    <a:pt x="3320" y="1334"/>
                  </a:cubicBezTo>
                  <a:lnTo>
                    <a:pt x="3086" y="1334"/>
                  </a:lnTo>
                  <a:cubicBezTo>
                    <a:pt x="1868" y="1334"/>
                    <a:pt x="801" y="1267"/>
                    <a:pt x="34" y="1217"/>
                  </a:cubicBezTo>
                  <a:cubicBezTo>
                    <a:pt x="34" y="1283"/>
                    <a:pt x="18" y="1367"/>
                    <a:pt x="1" y="1434"/>
                  </a:cubicBezTo>
                  <a:cubicBezTo>
                    <a:pt x="718" y="1501"/>
                    <a:pt x="1735" y="1550"/>
                    <a:pt x="2902" y="1550"/>
                  </a:cubicBezTo>
                  <a:lnTo>
                    <a:pt x="3769" y="1550"/>
                  </a:lnTo>
                  <a:cubicBezTo>
                    <a:pt x="5354" y="1501"/>
                    <a:pt x="7304" y="1317"/>
                    <a:pt x="9072" y="801"/>
                  </a:cubicBezTo>
                  <a:cubicBezTo>
                    <a:pt x="9138" y="767"/>
                    <a:pt x="9223" y="750"/>
                    <a:pt x="9289" y="734"/>
                  </a:cubicBezTo>
                  <a:cubicBezTo>
                    <a:pt x="9723" y="583"/>
                    <a:pt x="10156" y="416"/>
                    <a:pt x="10556" y="234"/>
                  </a:cubicBezTo>
                  <a:cubicBezTo>
                    <a:pt x="10539" y="150"/>
                    <a:pt x="10523" y="83"/>
                    <a:pt x="10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2036622" y="2049432"/>
              <a:ext cx="89755" cy="135875"/>
            </a:xfrm>
            <a:custGeom>
              <a:avLst/>
              <a:gdLst/>
              <a:ahLst/>
              <a:cxnLst/>
              <a:rect l="l" t="t" r="r" b="b"/>
              <a:pathLst>
                <a:path w="2635" h="3989" extrusionOk="0">
                  <a:moveTo>
                    <a:pt x="121" y="1"/>
                  </a:moveTo>
                  <a:cubicBezTo>
                    <a:pt x="114" y="1"/>
                    <a:pt x="107" y="2"/>
                    <a:pt x="100" y="4"/>
                  </a:cubicBezTo>
                  <a:cubicBezTo>
                    <a:pt x="34" y="20"/>
                    <a:pt x="0" y="71"/>
                    <a:pt x="0" y="138"/>
                  </a:cubicBezTo>
                  <a:cubicBezTo>
                    <a:pt x="18" y="171"/>
                    <a:pt x="84" y="538"/>
                    <a:pt x="251" y="1054"/>
                  </a:cubicBezTo>
                  <a:cubicBezTo>
                    <a:pt x="284" y="1121"/>
                    <a:pt x="300" y="1187"/>
                    <a:pt x="334" y="1272"/>
                  </a:cubicBezTo>
                  <a:cubicBezTo>
                    <a:pt x="434" y="1538"/>
                    <a:pt x="567" y="1854"/>
                    <a:pt x="718" y="2155"/>
                  </a:cubicBezTo>
                  <a:cubicBezTo>
                    <a:pt x="1234" y="3106"/>
                    <a:pt x="1885" y="3739"/>
                    <a:pt x="2635" y="3989"/>
                  </a:cubicBezTo>
                  <a:cubicBezTo>
                    <a:pt x="2602" y="3906"/>
                    <a:pt x="2586" y="3806"/>
                    <a:pt x="2568" y="3722"/>
                  </a:cubicBezTo>
                  <a:cubicBezTo>
                    <a:pt x="1919" y="3455"/>
                    <a:pt x="1385" y="2906"/>
                    <a:pt x="934" y="2055"/>
                  </a:cubicBezTo>
                  <a:cubicBezTo>
                    <a:pt x="767" y="1754"/>
                    <a:pt x="651" y="1472"/>
                    <a:pt x="551" y="1205"/>
                  </a:cubicBezTo>
                  <a:cubicBezTo>
                    <a:pt x="518" y="1121"/>
                    <a:pt x="501" y="1054"/>
                    <a:pt x="467" y="987"/>
                  </a:cubicBezTo>
                  <a:cubicBezTo>
                    <a:pt x="300" y="471"/>
                    <a:pt x="234" y="104"/>
                    <a:pt x="234" y="104"/>
                  </a:cubicBezTo>
                  <a:cubicBezTo>
                    <a:pt x="220" y="47"/>
                    <a:pt x="168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1694152" y="2469871"/>
              <a:ext cx="518567" cy="64208"/>
            </a:xfrm>
            <a:custGeom>
              <a:avLst/>
              <a:gdLst/>
              <a:ahLst/>
              <a:cxnLst/>
              <a:rect l="l" t="t" r="r" b="b"/>
              <a:pathLst>
                <a:path w="15224" h="1885" extrusionOk="0">
                  <a:moveTo>
                    <a:pt x="15157" y="0"/>
                  </a:moveTo>
                  <a:cubicBezTo>
                    <a:pt x="12646" y="1295"/>
                    <a:pt x="9643" y="1660"/>
                    <a:pt x="7073" y="1660"/>
                  </a:cubicBezTo>
                  <a:cubicBezTo>
                    <a:pt x="6435" y="1660"/>
                    <a:pt x="5823" y="1638"/>
                    <a:pt x="5252" y="1601"/>
                  </a:cubicBezTo>
                  <a:cubicBezTo>
                    <a:pt x="3051" y="1450"/>
                    <a:pt x="1134" y="1084"/>
                    <a:pt x="16" y="834"/>
                  </a:cubicBezTo>
                  <a:cubicBezTo>
                    <a:pt x="0" y="917"/>
                    <a:pt x="0" y="1001"/>
                    <a:pt x="0" y="1068"/>
                  </a:cubicBezTo>
                  <a:cubicBezTo>
                    <a:pt x="1134" y="1317"/>
                    <a:pt x="3035" y="1684"/>
                    <a:pt x="5236" y="1817"/>
                  </a:cubicBezTo>
                  <a:cubicBezTo>
                    <a:pt x="5886" y="1868"/>
                    <a:pt x="6537" y="1884"/>
                    <a:pt x="7153" y="1884"/>
                  </a:cubicBezTo>
                  <a:cubicBezTo>
                    <a:pt x="8504" y="1884"/>
                    <a:pt x="9771" y="1784"/>
                    <a:pt x="10939" y="1584"/>
                  </a:cubicBezTo>
                  <a:cubicBezTo>
                    <a:pt x="12555" y="1317"/>
                    <a:pt x="13990" y="850"/>
                    <a:pt x="15223" y="217"/>
                  </a:cubicBezTo>
                  <a:cubicBezTo>
                    <a:pt x="15190" y="150"/>
                    <a:pt x="15174" y="67"/>
                    <a:pt x="15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1948603" y="1617139"/>
              <a:ext cx="469177" cy="301828"/>
            </a:xfrm>
            <a:custGeom>
              <a:avLst/>
              <a:gdLst/>
              <a:ahLst/>
              <a:cxnLst/>
              <a:rect l="l" t="t" r="r" b="b"/>
              <a:pathLst>
                <a:path w="13774" h="8861" extrusionOk="0">
                  <a:moveTo>
                    <a:pt x="2029" y="0"/>
                  </a:moveTo>
                  <a:cubicBezTo>
                    <a:pt x="1572" y="0"/>
                    <a:pt x="1113" y="168"/>
                    <a:pt x="750" y="505"/>
                  </a:cubicBezTo>
                  <a:cubicBezTo>
                    <a:pt x="16" y="1206"/>
                    <a:pt x="0" y="2373"/>
                    <a:pt x="701" y="3107"/>
                  </a:cubicBezTo>
                  <a:lnTo>
                    <a:pt x="817" y="3224"/>
                  </a:lnTo>
                  <a:lnTo>
                    <a:pt x="917" y="3340"/>
                  </a:lnTo>
                  <a:lnTo>
                    <a:pt x="1134" y="3558"/>
                  </a:lnTo>
                  <a:cubicBezTo>
                    <a:pt x="1268" y="3707"/>
                    <a:pt x="1417" y="3840"/>
                    <a:pt x="1568" y="3991"/>
                  </a:cubicBezTo>
                  <a:cubicBezTo>
                    <a:pt x="1851" y="4258"/>
                    <a:pt x="2151" y="4541"/>
                    <a:pt x="2435" y="4808"/>
                  </a:cubicBezTo>
                  <a:cubicBezTo>
                    <a:pt x="3035" y="5341"/>
                    <a:pt x="3651" y="5875"/>
                    <a:pt x="4302" y="6375"/>
                  </a:cubicBezTo>
                  <a:cubicBezTo>
                    <a:pt x="4952" y="6875"/>
                    <a:pt x="5636" y="7359"/>
                    <a:pt x="6386" y="7793"/>
                  </a:cubicBezTo>
                  <a:cubicBezTo>
                    <a:pt x="6586" y="7909"/>
                    <a:pt x="6770" y="8009"/>
                    <a:pt x="6970" y="8109"/>
                  </a:cubicBezTo>
                  <a:cubicBezTo>
                    <a:pt x="7186" y="8209"/>
                    <a:pt x="7387" y="8309"/>
                    <a:pt x="7620" y="8409"/>
                  </a:cubicBezTo>
                  <a:cubicBezTo>
                    <a:pt x="7837" y="8493"/>
                    <a:pt x="8071" y="8593"/>
                    <a:pt x="8338" y="8660"/>
                  </a:cubicBezTo>
                  <a:cubicBezTo>
                    <a:pt x="8587" y="8743"/>
                    <a:pt x="8871" y="8793"/>
                    <a:pt x="9171" y="8843"/>
                  </a:cubicBezTo>
                  <a:cubicBezTo>
                    <a:pt x="9254" y="8843"/>
                    <a:pt x="9338" y="8843"/>
                    <a:pt x="9421" y="8860"/>
                  </a:cubicBezTo>
                  <a:lnTo>
                    <a:pt x="9688" y="8860"/>
                  </a:lnTo>
                  <a:cubicBezTo>
                    <a:pt x="9772" y="8860"/>
                    <a:pt x="9854" y="8860"/>
                    <a:pt x="9938" y="8843"/>
                  </a:cubicBezTo>
                  <a:cubicBezTo>
                    <a:pt x="10021" y="8827"/>
                    <a:pt x="10121" y="8827"/>
                    <a:pt x="10188" y="8809"/>
                  </a:cubicBezTo>
                  <a:cubicBezTo>
                    <a:pt x="10521" y="8760"/>
                    <a:pt x="10806" y="8660"/>
                    <a:pt x="11055" y="8560"/>
                  </a:cubicBezTo>
                  <a:cubicBezTo>
                    <a:pt x="11322" y="8460"/>
                    <a:pt x="11555" y="8343"/>
                    <a:pt x="11773" y="8226"/>
                  </a:cubicBezTo>
                  <a:cubicBezTo>
                    <a:pt x="11989" y="8093"/>
                    <a:pt x="12189" y="7960"/>
                    <a:pt x="12373" y="7826"/>
                  </a:cubicBezTo>
                  <a:cubicBezTo>
                    <a:pt x="12622" y="7660"/>
                    <a:pt x="12840" y="7475"/>
                    <a:pt x="13056" y="7309"/>
                  </a:cubicBezTo>
                  <a:cubicBezTo>
                    <a:pt x="13223" y="6726"/>
                    <a:pt x="13373" y="6159"/>
                    <a:pt x="13507" y="5559"/>
                  </a:cubicBezTo>
                  <a:cubicBezTo>
                    <a:pt x="13674" y="4707"/>
                    <a:pt x="13723" y="3640"/>
                    <a:pt x="13774" y="2606"/>
                  </a:cubicBezTo>
                  <a:lnTo>
                    <a:pt x="13774" y="2606"/>
                  </a:lnTo>
                  <a:cubicBezTo>
                    <a:pt x="13556" y="2840"/>
                    <a:pt x="13323" y="3091"/>
                    <a:pt x="13073" y="3324"/>
                  </a:cubicBezTo>
                  <a:cubicBezTo>
                    <a:pt x="12823" y="3591"/>
                    <a:pt x="12556" y="3840"/>
                    <a:pt x="12289" y="4074"/>
                  </a:cubicBezTo>
                  <a:cubicBezTo>
                    <a:pt x="12039" y="4307"/>
                    <a:pt x="11773" y="4525"/>
                    <a:pt x="11506" y="4741"/>
                  </a:cubicBezTo>
                  <a:cubicBezTo>
                    <a:pt x="11239" y="4941"/>
                    <a:pt x="10955" y="5125"/>
                    <a:pt x="10706" y="5274"/>
                  </a:cubicBezTo>
                  <a:cubicBezTo>
                    <a:pt x="10439" y="5441"/>
                    <a:pt x="10188" y="5559"/>
                    <a:pt x="9972" y="5608"/>
                  </a:cubicBezTo>
                  <a:cubicBezTo>
                    <a:pt x="9872" y="5641"/>
                    <a:pt x="9788" y="5659"/>
                    <a:pt x="9738" y="5659"/>
                  </a:cubicBezTo>
                  <a:lnTo>
                    <a:pt x="9672" y="5659"/>
                  </a:lnTo>
                  <a:cubicBezTo>
                    <a:pt x="9672" y="5641"/>
                    <a:pt x="9672" y="5641"/>
                    <a:pt x="9654" y="5641"/>
                  </a:cubicBezTo>
                  <a:lnTo>
                    <a:pt x="9605" y="5641"/>
                  </a:lnTo>
                  <a:cubicBezTo>
                    <a:pt x="9538" y="5625"/>
                    <a:pt x="9438" y="5592"/>
                    <a:pt x="9321" y="5541"/>
                  </a:cubicBezTo>
                  <a:cubicBezTo>
                    <a:pt x="9221" y="5508"/>
                    <a:pt x="9087" y="5458"/>
                    <a:pt x="8971" y="5392"/>
                  </a:cubicBezTo>
                  <a:cubicBezTo>
                    <a:pt x="8721" y="5258"/>
                    <a:pt x="8438" y="5092"/>
                    <a:pt x="8171" y="4908"/>
                  </a:cubicBezTo>
                  <a:cubicBezTo>
                    <a:pt x="7620" y="4541"/>
                    <a:pt x="7070" y="4107"/>
                    <a:pt x="6520" y="3640"/>
                  </a:cubicBezTo>
                  <a:cubicBezTo>
                    <a:pt x="5986" y="3173"/>
                    <a:pt x="5436" y="2673"/>
                    <a:pt x="4919" y="2157"/>
                  </a:cubicBezTo>
                  <a:cubicBezTo>
                    <a:pt x="4652" y="1906"/>
                    <a:pt x="4402" y="1657"/>
                    <a:pt x="4136" y="1390"/>
                  </a:cubicBezTo>
                  <a:cubicBezTo>
                    <a:pt x="4018" y="1256"/>
                    <a:pt x="3885" y="1123"/>
                    <a:pt x="3769" y="990"/>
                  </a:cubicBezTo>
                  <a:lnTo>
                    <a:pt x="3569" y="790"/>
                  </a:lnTo>
                  <a:lnTo>
                    <a:pt x="3402" y="606"/>
                  </a:lnTo>
                  <a:lnTo>
                    <a:pt x="3369" y="572"/>
                  </a:lnTo>
                  <a:cubicBezTo>
                    <a:pt x="3006" y="193"/>
                    <a:pt x="2519" y="0"/>
                    <a:pt x="2029" y="0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1662337" y="1584371"/>
              <a:ext cx="452146" cy="496461"/>
            </a:xfrm>
            <a:custGeom>
              <a:avLst/>
              <a:gdLst/>
              <a:ahLst/>
              <a:cxnLst/>
              <a:rect l="l" t="t" r="r" b="b"/>
              <a:pathLst>
                <a:path w="13274" h="14575" extrusionOk="0">
                  <a:moveTo>
                    <a:pt x="4969" y="0"/>
                  </a:moveTo>
                  <a:cubicBezTo>
                    <a:pt x="4969" y="0"/>
                    <a:pt x="4436" y="67"/>
                    <a:pt x="3735" y="200"/>
                  </a:cubicBezTo>
                  <a:cubicBezTo>
                    <a:pt x="3618" y="234"/>
                    <a:pt x="3485" y="251"/>
                    <a:pt x="3351" y="284"/>
                  </a:cubicBezTo>
                  <a:cubicBezTo>
                    <a:pt x="2851" y="384"/>
                    <a:pt x="2317" y="518"/>
                    <a:pt x="1884" y="667"/>
                  </a:cubicBezTo>
                  <a:cubicBezTo>
                    <a:pt x="0" y="1285"/>
                    <a:pt x="116" y="3352"/>
                    <a:pt x="901" y="5169"/>
                  </a:cubicBezTo>
                  <a:cubicBezTo>
                    <a:pt x="1084" y="5587"/>
                    <a:pt x="1250" y="6020"/>
                    <a:pt x="1417" y="6454"/>
                  </a:cubicBezTo>
                  <a:cubicBezTo>
                    <a:pt x="1434" y="6521"/>
                    <a:pt x="1450" y="6570"/>
                    <a:pt x="1484" y="6637"/>
                  </a:cubicBezTo>
                  <a:cubicBezTo>
                    <a:pt x="2017" y="8121"/>
                    <a:pt x="2418" y="9605"/>
                    <a:pt x="2551" y="10589"/>
                  </a:cubicBezTo>
                  <a:cubicBezTo>
                    <a:pt x="2868" y="12657"/>
                    <a:pt x="2702" y="11523"/>
                    <a:pt x="2551" y="14358"/>
                  </a:cubicBezTo>
                  <a:cubicBezTo>
                    <a:pt x="2551" y="14358"/>
                    <a:pt x="3827" y="14575"/>
                    <a:pt x="5764" y="14575"/>
                  </a:cubicBezTo>
                  <a:cubicBezTo>
                    <a:pt x="7623" y="14575"/>
                    <a:pt x="10091" y="14375"/>
                    <a:pt x="12622" y="13591"/>
                  </a:cubicBezTo>
                  <a:cubicBezTo>
                    <a:pt x="12440" y="12690"/>
                    <a:pt x="12473" y="12606"/>
                    <a:pt x="12022" y="10505"/>
                  </a:cubicBezTo>
                  <a:cubicBezTo>
                    <a:pt x="11989" y="10322"/>
                    <a:pt x="11955" y="10172"/>
                    <a:pt x="11955" y="10022"/>
                  </a:cubicBezTo>
                  <a:cubicBezTo>
                    <a:pt x="11939" y="9989"/>
                    <a:pt x="11939" y="9956"/>
                    <a:pt x="11939" y="9922"/>
                  </a:cubicBezTo>
                  <a:lnTo>
                    <a:pt x="11939" y="9905"/>
                  </a:lnTo>
                  <a:cubicBezTo>
                    <a:pt x="11939" y="9905"/>
                    <a:pt x="11973" y="9889"/>
                    <a:pt x="12022" y="9822"/>
                  </a:cubicBezTo>
                  <a:cubicBezTo>
                    <a:pt x="12206" y="9622"/>
                    <a:pt x="12673" y="9088"/>
                    <a:pt x="12956" y="8437"/>
                  </a:cubicBezTo>
                  <a:cubicBezTo>
                    <a:pt x="12989" y="8337"/>
                    <a:pt x="13040" y="8237"/>
                    <a:pt x="13073" y="8121"/>
                  </a:cubicBezTo>
                  <a:lnTo>
                    <a:pt x="13073" y="8088"/>
                  </a:lnTo>
                  <a:cubicBezTo>
                    <a:pt x="13273" y="7404"/>
                    <a:pt x="12789" y="6320"/>
                    <a:pt x="12356" y="5036"/>
                  </a:cubicBezTo>
                  <a:cubicBezTo>
                    <a:pt x="12322" y="4902"/>
                    <a:pt x="12273" y="4769"/>
                    <a:pt x="12222" y="4636"/>
                  </a:cubicBezTo>
                  <a:cubicBezTo>
                    <a:pt x="12089" y="4202"/>
                    <a:pt x="11973" y="3753"/>
                    <a:pt x="11873" y="3286"/>
                  </a:cubicBezTo>
                  <a:cubicBezTo>
                    <a:pt x="11573" y="1685"/>
                    <a:pt x="11506" y="784"/>
                    <a:pt x="9821" y="318"/>
                  </a:cubicBezTo>
                  <a:cubicBezTo>
                    <a:pt x="9621" y="267"/>
                    <a:pt x="9421" y="218"/>
                    <a:pt x="9187" y="167"/>
                  </a:cubicBezTo>
                  <a:cubicBezTo>
                    <a:pt x="8921" y="117"/>
                    <a:pt x="8620" y="84"/>
                    <a:pt x="8304" y="33"/>
                  </a:cubicBezTo>
                  <a:lnTo>
                    <a:pt x="49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1782171" y="1637509"/>
              <a:ext cx="30145" cy="40023"/>
            </a:xfrm>
            <a:custGeom>
              <a:avLst/>
              <a:gdLst/>
              <a:ahLst/>
              <a:cxnLst/>
              <a:rect l="l" t="t" r="r" b="b"/>
              <a:pathLst>
                <a:path w="885" h="1175" extrusionOk="0">
                  <a:moveTo>
                    <a:pt x="701" y="0"/>
                  </a:moveTo>
                  <a:cubicBezTo>
                    <a:pt x="648" y="0"/>
                    <a:pt x="601" y="30"/>
                    <a:pt x="567" y="74"/>
                  </a:cubicBezTo>
                  <a:lnTo>
                    <a:pt x="33" y="941"/>
                  </a:lnTo>
                  <a:cubicBezTo>
                    <a:pt x="0" y="1008"/>
                    <a:pt x="17" y="1108"/>
                    <a:pt x="84" y="1141"/>
                  </a:cubicBezTo>
                  <a:cubicBezTo>
                    <a:pt x="117" y="1159"/>
                    <a:pt x="133" y="1175"/>
                    <a:pt x="167" y="1175"/>
                  </a:cubicBezTo>
                  <a:cubicBezTo>
                    <a:pt x="217" y="1175"/>
                    <a:pt x="267" y="1141"/>
                    <a:pt x="300" y="1092"/>
                  </a:cubicBezTo>
                  <a:lnTo>
                    <a:pt x="834" y="241"/>
                  </a:lnTo>
                  <a:cubicBezTo>
                    <a:pt x="884" y="158"/>
                    <a:pt x="851" y="74"/>
                    <a:pt x="784" y="25"/>
                  </a:cubicBezTo>
                  <a:cubicBezTo>
                    <a:pt x="756" y="8"/>
                    <a:pt x="728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1776482" y="1591183"/>
              <a:ext cx="25002" cy="17713"/>
            </a:xfrm>
            <a:custGeom>
              <a:avLst/>
              <a:gdLst/>
              <a:ahLst/>
              <a:cxnLst/>
              <a:rect l="l" t="t" r="r" b="b"/>
              <a:pathLst>
                <a:path w="734" h="520" extrusionOk="0">
                  <a:moveTo>
                    <a:pt x="384" y="0"/>
                  </a:moveTo>
                  <a:cubicBezTo>
                    <a:pt x="251" y="34"/>
                    <a:pt x="134" y="51"/>
                    <a:pt x="0" y="84"/>
                  </a:cubicBezTo>
                  <a:lnTo>
                    <a:pt x="467" y="484"/>
                  </a:lnTo>
                  <a:cubicBezTo>
                    <a:pt x="498" y="507"/>
                    <a:pt x="536" y="520"/>
                    <a:pt x="573" y="520"/>
                  </a:cubicBezTo>
                  <a:cubicBezTo>
                    <a:pt x="616" y="520"/>
                    <a:pt x="657" y="503"/>
                    <a:pt x="685" y="467"/>
                  </a:cubicBezTo>
                  <a:cubicBezTo>
                    <a:pt x="701" y="434"/>
                    <a:pt x="718" y="418"/>
                    <a:pt x="718" y="384"/>
                  </a:cubicBezTo>
                  <a:cubicBezTo>
                    <a:pt x="734" y="334"/>
                    <a:pt x="718" y="284"/>
                    <a:pt x="667" y="251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1975275" y="1590025"/>
              <a:ext cx="22209" cy="12876"/>
            </a:xfrm>
            <a:custGeom>
              <a:avLst/>
              <a:gdLst/>
              <a:ahLst/>
              <a:cxnLst/>
              <a:rect l="l" t="t" r="r" b="b"/>
              <a:pathLst>
                <a:path w="652" h="378" extrusionOk="0">
                  <a:moveTo>
                    <a:pt x="0" y="1"/>
                  </a:moveTo>
                  <a:lnTo>
                    <a:pt x="401" y="334"/>
                  </a:lnTo>
                  <a:cubicBezTo>
                    <a:pt x="430" y="364"/>
                    <a:pt x="463" y="377"/>
                    <a:pt x="496" y="377"/>
                  </a:cubicBezTo>
                  <a:cubicBezTo>
                    <a:pt x="538" y="377"/>
                    <a:pt x="581" y="356"/>
                    <a:pt x="618" y="318"/>
                  </a:cubicBezTo>
                  <a:cubicBezTo>
                    <a:pt x="634" y="301"/>
                    <a:pt x="651" y="268"/>
                    <a:pt x="651" y="252"/>
                  </a:cubicBezTo>
                  <a:cubicBezTo>
                    <a:pt x="651" y="218"/>
                    <a:pt x="651" y="185"/>
                    <a:pt x="634" y="152"/>
                  </a:cubicBezTo>
                  <a:cubicBezTo>
                    <a:pt x="434" y="101"/>
                    <a:pt x="234" y="5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1963353" y="1774544"/>
              <a:ext cx="39206" cy="31951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167" y="1"/>
                  </a:moveTo>
                  <a:cubicBezTo>
                    <a:pt x="127" y="1"/>
                    <a:pt x="86" y="17"/>
                    <a:pt x="50" y="53"/>
                  </a:cubicBezTo>
                  <a:cubicBezTo>
                    <a:pt x="1" y="120"/>
                    <a:pt x="17" y="220"/>
                    <a:pt x="84" y="271"/>
                  </a:cubicBezTo>
                  <a:lnTo>
                    <a:pt x="884" y="904"/>
                  </a:lnTo>
                  <a:cubicBezTo>
                    <a:pt x="901" y="920"/>
                    <a:pt x="935" y="938"/>
                    <a:pt x="968" y="938"/>
                  </a:cubicBezTo>
                  <a:cubicBezTo>
                    <a:pt x="1017" y="938"/>
                    <a:pt x="1068" y="920"/>
                    <a:pt x="1101" y="871"/>
                  </a:cubicBezTo>
                  <a:cubicBezTo>
                    <a:pt x="1151" y="804"/>
                    <a:pt x="1135" y="704"/>
                    <a:pt x="1068" y="653"/>
                  </a:cubicBezTo>
                  <a:lnTo>
                    <a:pt x="268" y="37"/>
                  </a:lnTo>
                  <a:cubicBezTo>
                    <a:pt x="237" y="14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1902039" y="1823254"/>
              <a:ext cx="27829" cy="40841"/>
            </a:xfrm>
            <a:custGeom>
              <a:avLst/>
              <a:gdLst/>
              <a:ahLst/>
              <a:cxnLst/>
              <a:rect l="l" t="t" r="r" b="b"/>
              <a:pathLst>
                <a:path w="817" h="1199" extrusionOk="0">
                  <a:moveTo>
                    <a:pt x="638" y="1"/>
                  </a:moveTo>
                  <a:cubicBezTo>
                    <a:pt x="584" y="1"/>
                    <a:pt x="534" y="34"/>
                    <a:pt x="500" y="90"/>
                  </a:cubicBezTo>
                  <a:lnTo>
                    <a:pt x="16" y="975"/>
                  </a:lnTo>
                  <a:cubicBezTo>
                    <a:pt x="0" y="1008"/>
                    <a:pt x="0" y="1042"/>
                    <a:pt x="0" y="1075"/>
                  </a:cubicBezTo>
                  <a:cubicBezTo>
                    <a:pt x="16" y="1124"/>
                    <a:pt x="49" y="1158"/>
                    <a:pt x="83" y="1175"/>
                  </a:cubicBezTo>
                  <a:cubicBezTo>
                    <a:pt x="111" y="1191"/>
                    <a:pt x="138" y="1199"/>
                    <a:pt x="165" y="1199"/>
                  </a:cubicBezTo>
                  <a:cubicBezTo>
                    <a:pt x="218" y="1199"/>
                    <a:pt x="266" y="1169"/>
                    <a:pt x="300" y="1124"/>
                  </a:cubicBezTo>
                  <a:lnTo>
                    <a:pt x="783" y="224"/>
                  </a:lnTo>
                  <a:cubicBezTo>
                    <a:pt x="816" y="157"/>
                    <a:pt x="783" y="57"/>
                    <a:pt x="716" y="24"/>
                  </a:cubicBezTo>
                  <a:cubicBezTo>
                    <a:pt x="690" y="8"/>
                    <a:pt x="664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2066734" y="1742252"/>
              <a:ext cx="16486" cy="28136"/>
            </a:xfrm>
            <a:custGeom>
              <a:avLst/>
              <a:gdLst/>
              <a:ahLst/>
              <a:cxnLst/>
              <a:rect l="l" t="t" r="r" b="b"/>
              <a:pathLst>
                <a:path w="484" h="826" extrusionOk="0">
                  <a:moveTo>
                    <a:pt x="350" y="1"/>
                  </a:moveTo>
                  <a:lnTo>
                    <a:pt x="34" y="601"/>
                  </a:lnTo>
                  <a:cubicBezTo>
                    <a:pt x="17" y="634"/>
                    <a:pt x="1" y="668"/>
                    <a:pt x="17" y="701"/>
                  </a:cubicBezTo>
                  <a:cubicBezTo>
                    <a:pt x="17" y="752"/>
                    <a:pt x="50" y="785"/>
                    <a:pt x="83" y="801"/>
                  </a:cubicBezTo>
                  <a:cubicBezTo>
                    <a:pt x="112" y="818"/>
                    <a:pt x="142" y="826"/>
                    <a:pt x="170" y="826"/>
                  </a:cubicBezTo>
                  <a:cubicBezTo>
                    <a:pt x="227" y="826"/>
                    <a:pt x="279" y="796"/>
                    <a:pt x="301" y="752"/>
                  </a:cubicBezTo>
                  <a:lnTo>
                    <a:pt x="484" y="401"/>
                  </a:lnTo>
                  <a:cubicBezTo>
                    <a:pt x="450" y="267"/>
                    <a:pt x="401" y="134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1979260" y="2006411"/>
              <a:ext cx="27863" cy="40875"/>
            </a:xfrm>
            <a:custGeom>
              <a:avLst/>
              <a:gdLst/>
              <a:ahLst/>
              <a:cxnLst/>
              <a:rect l="l" t="t" r="r" b="b"/>
              <a:pathLst>
                <a:path w="818" h="1200" extrusionOk="0">
                  <a:moveTo>
                    <a:pt x="640" y="0"/>
                  </a:moveTo>
                  <a:cubicBezTo>
                    <a:pt x="585" y="0"/>
                    <a:pt x="535" y="26"/>
                    <a:pt x="501" y="83"/>
                  </a:cubicBezTo>
                  <a:lnTo>
                    <a:pt x="17" y="967"/>
                  </a:lnTo>
                  <a:cubicBezTo>
                    <a:pt x="1" y="1000"/>
                    <a:pt x="1" y="1034"/>
                    <a:pt x="1" y="1067"/>
                  </a:cubicBezTo>
                  <a:cubicBezTo>
                    <a:pt x="17" y="1117"/>
                    <a:pt x="34" y="1150"/>
                    <a:pt x="84" y="1183"/>
                  </a:cubicBezTo>
                  <a:cubicBezTo>
                    <a:pt x="110" y="1194"/>
                    <a:pt x="137" y="1199"/>
                    <a:pt x="162" y="1199"/>
                  </a:cubicBezTo>
                  <a:cubicBezTo>
                    <a:pt x="217" y="1199"/>
                    <a:pt x="266" y="1174"/>
                    <a:pt x="301" y="1117"/>
                  </a:cubicBezTo>
                  <a:lnTo>
                    <a:pt x="784" y="233"/>
                  </a:lnTo>
                  <a:cubicBezTo>
                    <a:pt x="817" y="149"/>
                    <a:pt x="784" y="67"/>
                    <a:pt x="717" y="16"/>
                  </a:cubicBezTo>
                  <a:cubicBezTo>
                    <a:pt x="691" y="6"/>
                    <a:pt x="665" y="0"/>
                    <a:pt x="6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1940053" y="1945540"/>
              <a:ext cx="34710" cy="35902"/>
            </a:xfrm>
            <a:custGeom>
              <a:avLst/>
              <a:gdLst/>
              <a:ahLst/>
              <a:cxnLst/>
              <a:rect l="l" t="t" r="r" b="b"/>
              <a:pathLst>
                <a:path w="1019" h="1054" extrusionOk="0">
                  <a:moveTo>
                    <a:pt x="161" y="0"/>
                  </a:moveTo>
                  <a:cubicBezTo>
                    <a:pt x="125" y="0"/>
                    <a:pt x="91" y="13"/>
                    <a:pt x="67" y="36"/>
                  </a:cubicBezTo>
                  <a:cubicBezTo>
                    <a:pt x="1" y="102"/>
                    <a:pt x="1" y="186"/>
                    <a:pt x="51" y="253"/>
                  </a:cubicBezTo>
                  <a:lnTo>
                    <a:pt x="734" y="1003"/>
                  </a:lnTo>
                  <a:cubicBezTo>
                    <a:pt x="752" y="1036"/>
                    <a:pt x="785" y="1053"/>
                    <a:pt x="818" y="1053"/>
                  </a:cubicBezTo>
                  <a:cubicBezTo>
                    <a:pt x="868" y="1053"/>
                    <a:pt x="918" y="1053"/>
                    <a:pt x="952" y="1020"/>
                  </a:cubicBezTo>
                  <a:cubicBezTo>
                    <a:pt x="1018" y="953"/>
                    <a:pt x="1018" y="853"/>
                    <a:pt x="968" y="803"/>
                  </a:cubicBezTo>
                  <a:lnTo>
                    <a:pt x="285" y="53"/>
                  </a:lnTo>
                  <a:cubicBezTo>
                    <a:pt x="249" y="17"/>
                    <a:pt x="203" y="0"/>
                    <a:pt x="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1801451" y="2043199"/>
              <a:ext cx="44928" cy="20438"/>
            </a:xfrm>
            <a:custGeom>
              <a:avLst/>
              <a:gdLst/>
              <a:ahLst/>
              <a:cxnLst/>
              <a:rect l="l" t="t" r="r" b="b"/>
              <a:pathLst>
                <a:path w="1319" h="600" extrusionOk="0">
                  <a:moveTo>
                    <a:pt x="187" y="0"/>
                  </a:moveTo>
                  <a:cubicBezTo>
                    <a:pt x="115" y="0"/>
                    <a:pt x="49" y="47"/>
                    <a:pt x="34" y="121"/>
                  </a:cubicBezTo>
                  <a:cubicBezTo>
                    <a:pt x="1" y="203"/>
                    <a:pt x="52" y="287"/>
                    <a:pt x="134" y="303"/>
                  </a:cubicBezTo>
                  <a:lnTo>
                    <a:pt x="1102" y="587"/>
                  </a:lnTo>
                  <a:cubicBezTo>
                    <a:pt x="1118" y="595"/>
                    <a:pt x="1139" y="599"/>
                    <a:pt x="1158" y="599"/>
                  </a:cubicBezTo>
                  <a:cubicBezTo>
                    <a:pt x="1177" y="599"/>
                    <a:pt x="1194" y="595"/>
                    <a:pt x="1202" y="587"/>
                  </a:cubicBezTo>
                  <a:cubicBezTo>
                    <a:pt x="1252" y="570"/>
                    <a:pt x="1286" y="537"/>
                    <a:pt x="1302" y="487"/>
                  </a:cubicBezTo>
                  <a:cubicBezTo>
                    <a:pt x="1319" y="403"/>
                    <a:pt x="1286" y="321"/>
                    <a:pt x="1202" y="287"/>
                  </a:cubicBezTo>
                  <a:lnTo>
                    <a:pt x="218" y="3"/>
                  </a:lnTo>
                  <a:cubicBezTo>
                    <a:pt x="208" y="1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2030389" y="1967681"/>
              <a:ext cx="34676" cy="35868"/>
            </a:xfrm>
            <a:custGeom>
              <a:avLst/>
              <a:gdLst/>
              <a:ahLst/>
              <a:cxnLst/>
              <a:rect l="l" t="t" r="r" b="b"/>
              <a:pathLst>
                <a:path w="1018" h="1053" extrusionOk="0">
                  <a:moveTo>
                    <a:pt x="168" y="0"/>
                  </a:moveTo>
                  <a:cubicBezTo>
                    <a:pt x="133" y="0"/>
                    <a:pt x="98" y="13"/>
                    <a:pt x="67" y="36"/>
                  </a:cubicBezTo>
                  <a:cubicBezTo>
                    <a:pt x="1" y="103"/>
                    <a:pt x="1" y="186"/>
                    <a:pt x="50" y="253"/>
                  </a:cubicBezTo>
                  <a:lnTo>
                    <a:pt x="734" y="1004"/>
                  </a:lnTo>
                  <a:cubicBezTo>
                    <a:pt x="768" y="1037"/>
                    <a:pt x="784" y="1053"/>
                    <a:pt x="817" y="1053"/>
                  </a:cubicBezTo>
                  <a:cubicBezTo>
                    <a:pt x="868" y="1053"/>
                    <a:pt x="917" y="1053"/>
                    <a:pt x="950" y="1020"/>
                  </a:cubicBezTo>
                  <a:cubicBezTo>
                    <a:pt x="1017" y="953"/>
                    <a:pt x="1017" y="853"/>
                    <a:pt x="968" y="786"/>
                  </a:cubicBezTo>
                  <a:lnTo>
                    <a:pt x="283" y="52"/>
                  </a:lnTo>
                  <a:cubicBezTo>
                    <a:pt x="248" y="17"/>
                    <a:pt x="208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1827066" y="1798116"/>
              <a:ext cx="31235" cy="38899"/>
            </a:xfrm>
            <a:custGeom>
              <a:avLst/>
              <a:gdLst/>
              <a:ahLst/>
              <a:cxnLst/>
              <a:rect l="l" t="t" r="r" b="b"/>
              <a:pathLst>
                <a:path w="917" h="1142" extrusionOk="0">
                  <a:moveTo>
                    <a:pt x="749" y="0"/>
                  </a:moveTo>
                  <a:cubicBezTo>
                    <a:pt x="699" y="0"/>
                    <a:pt x="648" y="26"/>
                    <a:pt x="616" y="79"/>
                  </a:cubicBezTo>
                  <a:lnTo>
                    <a:pt x="33" y="895"/>
                  </a:lnTo>
                  <a:cubicBezTo>
                    <a:pt x="16" y="929"/>
                    <a:pt x="0" y="962"/>
                    <a:pt x="16" y="995"/>
                  </a:cubicBezTo>
                  <a:cubicBezTo>
                    <a:pt x="16" y="1046"/>
                    <a:pt x="33" y="1095"/>
                    <a:pt x="67" y="1113"/>
                  </a:cubicBezTo>
                  <a:cubicBezTo>
                    <a:pt x="99" y="1132"/>
                    <a:pt x="135" y="1141"/>
                    <a:pt x="168" y="1141"/>
                  </a:cubicBezTo>
                  <a:cubicBezTo>
                    <a:pt x="218" y="1141"/>
                    <a:pt x="263" y="1120"/>
                    <a:pt x="283" y="1079"/>
                  </a:cubicBezTo>
                  <a:lnTo>
                    <a:pt x="867" y="246"/>
                  </a:lnTo>
                  <a:cubicBezTo>
                    <a:pt x="916" y="179"/>
                    <a:pt x="900" y="79"/>
                    <a:pt x="834" y="28"/>
                  </a:cubicBezTo>
                  <a:cubicBezTo>
                    <a:pt x="809" y="10"/>
                    <a:pt x="779" y="0"/>
                    <a:pt x="7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1808876" y="1718545"/>
              <a:ext cx="30690" cy="39444"/>
            </a:xfrm>
            <a:custGeom>
              <a:avLst/>
              <a:gdLst/>
              <a:ahLst/>
              <a:cxnLst/>
              <a:rect l="l" t="t" r="r" b="b"/>
              <a:pathLst>
                <a:path w="901" h="1158" extrusionOk="0">
                  <a:moveTo>
                    <a:pt x="180" y="1"/>
                  </a:moveTo>
                  <a:cubicBezTo>
                    <a:pt x="149" y="1"/>
                    <a:pt x="116" y="10"/>
                    <a:pt x="83" y="30"/>
                  </a:cubicBezTo>
                  <a:cubicBezTo>
                    <a:pt x="16" y="63"/>
                    <a:pt x="0" y="163"/>
                    <a:pt x="50" y="230"/>
                  </a:cubicBezTo>
                  <a:lnTo>
                    <a:pt x="601" y="1081"/>
                  </a:lnTo>
                  <a:cubicBezTo>
                    <a:pt x="617" y="1114"/>
                    <a:pt x="634" y="1130"/>
                    <a:pt x="667" y="1148"/>
                  </a:cubicBezTo>
                  <a:cubicBezTo>
                    <a:pt x="688" y="1154"/>
                    <a:pt x="708" y="1158"/>
                    <a:pt x="727" y="1158"/>
                  </a:cubicBezTo>
                  <a:cubicBezTo>
                    <a:pt x="755" y="1158"/>
                    <a:pt x="781" y="1150"/>
                    <a:pt x="801" y="1130"/>
                  </a:cubicBezTo>
                  <a:cubicBezTo>
                    <a:pt x="884" y="1081"/>
                    <a:pt x="901" y="997"/>
                    <a:pt x="850" y="914"/>
                  </a:cubicBezTo>
                  <a:lnTo>
                    <a:pt x="301" y="63"/>
                  </a:lnTo>
                  <a:cubicBezTo>
                    <a:pt x="270" y="23"/>
                    <a:pt x="228" y="1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1796375" y="1894616"/>
              <a:ext cx="39785" cy="30827"/>
            </a:xfrm>
            <a:custGeom>
              <a:avLst/>
              <a:gdLst/>
              <a:ahLst/>
              <a:cxnLst/>
              <a:rect l="l" t="t" r="r" b="b"/>
              <a:pathLst>
                <a:path w="1168" h="905" extrusionOk="0">
                  <a:moveTo>
                    <a:pt x="178" y="1"/>
                  </a:moveTo>
                  <a:cubicBezTo>
                    <a:pt x="129" y="1"/>
                    <a:pt x="81" y="23"/>
                    <a:pt x="50" y="63"/>
                  </a:cubicBezTo>
                  <a:cubicBezTo>
                    <a:pt x="1" y="147"/>
                    <a:pt x="17" y="230"/>
                    <a:pt x="83" y="281"/>
                  </a:cubicBezTo>
                  <a:lnTo>
                    <a:pt x="901" y="881"/>
                  </a:lnTo>
                  <a:cubicBezTo>
                    <a:pt x="925" y="892"/>
                    <a:pt x="948" y="904"/>
                    <a:pt x="972" y="904"/>
                  </a:cubicBezTo>
                  <a:cubicBezTo>
                    <a:pt x="981" y="904"/>
                    <a:pt x="991" y="902"/>
                    <a:pt x="1001" y="897"/>
                  </a:cubicBezTo>
                  <a:cubicBezTo>
                    <a:pt x="1050" y="897"/>
                    <a:pt x="1101" y="881"/>
                    <a:pt x="1117" y="848"/>
                  </a:cubicBezTo>
                  <a:cubicBezTo>
                    <a:pt x="1168" y="763"/>
                    <a:pt x="1150" y="681"/>
                    <a:pt x="1084" y="630"/>
                  </a:cubicBezTo>
                  <a:lnTo>
                    <a:pt x="267" y="30"/>
                  </a:lnTo>
                  <a:cubicBezTo>
                    <a:pt x="241" y="10"/>
                    <a:pt x="209" y="1"/>
                    <a:pt x="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1733325" y="1802612"/>
              <a:ext cx="40364" cy="30554"/>
            </a:xfrm>
            <a:custGeom>
              <a:avLst/>
              <a:gdLst/>
              <a:ahLst/>
              <a:cxnLst/>
              <a:rect l="l" t="t" r="r" b="b"/>
              <a:pathLst>
                <a:path w="1185" h="897" extrusionOk="0">
                  <a:moveTo>
                    <a:pt x="177" y="1"/>
                  </a:moveTo>
                  <a:cubicBezTo>
                    <a:pt x="129" y="1"/>
                    <a:pt x="81" y="23"/>
                    <a:pt x="51" y="63"/>
                  </a:cubicBezTo>
                  <a:cubicBezTo>
                    <a:pt x="0" y="130"/>
                    <a:pt x="17" y="230"/>
                    <a:pt x="100" y="280"/>
                  </a:cubicBezTo>
                  <a:lnTo>
                    <a:pt x="918" y="863"/>
                  </a:lnTo>
                  <a:cubicBezTo>
                    <a:pt x="951" y="881"/>
                    <a:pt x="985" y="897"/>
                    <a:pt x="1018" y="897"/>
                  </a:cubicBezTo>
                  <a:cubicBezTo>
                    <a:pt x="1051" y="897"/>
                    <a:pt x="1101" y="863"/>
                    <a:pt x="1134" y="830"/>
                  </a:cubicBezTo>
                  <a:cubicBezTo>
                    <a:pt x="1185" y="763"/>
                    <a:pt x="1167" y="663"/>
                    <a:pt x="1101" y="614"/>
                  </a:cubicBezTo>
                  <a:lnTo>
                    <a:pt x="267" y="30"/>
                  </a:lnTo>
                  <a:cubicBezTo>
                    <a:pt x="240" y="10"/>
                    <a:pt x="209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2010496" y="1848631"/>
              <a:ext cx="30690" cy="38763"/>
            </a:xfrm>
            <a:custGeom>
              <a:avLst/>
              <a:gdLst/>
              <a:ahLst/>
              <a:cxnLst/>
              <a:rect l="l" t="t" r="r" b="b"/>
              <a:pathLst>
                <a:path w="901" h="1138" extrusionOk="0">
                  <a:moveTo>
                    <a:pt x="729" y="0"/>
                  </a:moveTo>
                  <a:cubicBezTo>
                    <a:pt x="680" y="0"/>
                    <a:pt x="631" y="23"/>
                    <a:pt x="601" y="63"/>
                  </a:cubicBezTo>
                  <a:lnTo>
                    <a:pt x="34" y="897"/>
                  </a:lnTo>
                  <a:cubicBezTo>
                    <a:pt x="0" y="913"/>
                    <a:pt x="0" y="964"/>
                    <a:pt x="0" y="997"/>
                  </a:cubicBezTo>
                  <a:cubicBezTo>
                    <a:pt x="0" y="1030"/>
                    <a:pt x="18" y="1080"/>
                    <a:pt x="67" y="1113"/>
                  </a:cubicBezTo>
                  <a:cubicBezTo>
                    <a:pt x="89" y="1130"/>
                    <a:pt x="115" y="1138"/>
                    <a:pt x="142" y="1138"/>
                  </a:cubicBezTo>
                  <a:cubicBezTo>
                    <a:pt x="195" y="1138"/>
                    <a:pt x="251" y="1108"/>
                    <a:pt x="284" y="1064"/>
                  </a:cubicBezTo>
                  <a:lnTo>
                    <a:pt x="851" y="230"/>
                  </a:lnTo>
                  <a:cubicBezTo>
                    <a:pt x="901" y="163"/>
                    <a:pt x="885" y="63"/>
                    <a:pt x="818" y="30"/>
                  </a:cubicBezTo>
                  <a:cubicBezTo>
                    <a:pt x="792" y="10"/>
                    <a:pt x="760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2086048" y="1846757"/>
              <a:ext cx="21630" cy="25036"/>
            </a:xfrm>
            <a:custGeom>
              <a:avLst/>
              <a:gdLst/>
              <a:ahLst/>
              <a:cxnLst/>
              <a:rect l="l" t="t" r="r" b="b"/>
              <a:pathLst>
                <a:path w="635" h="735" extrusionOk="0">
                  <a:moveTo>
                    <a:pt x="201" y="1"/>
                  </a:moveTo>
                  <a:cubicBezTo>
                    <a:pt x="150" y="1"/>
                    <a:pt x="101" y="18"/>
                    <a:pt x="67" y="51"/>
                  </a:cubicBezTo>
                  <a:cubicBezTo>
                    <a:pt x="17" y="101"/>
                    <a:pt x="1" y="201"/>
                    <a:pt x="67" y="268"/>
                  </a:cubicBezTo>
                  <a:lnTo>
                    <a:pt x="517" y="734"/>
                  </a:lnTo>
                  <a:cubicBezTo>
                    <a:pt x="550" y="634"/>
                    <a:pt x="601" y="534"/>
                    <a:pt x="634" y="418"/>
                  </a:cubicBezTo>
                  <a:lnTo>
                    <a:pt x="283" y="51"/>
                  </a:lnTo>
                  <a:cubicBezTo>
                    <a:pt x="267" y="34"/>
                    <a:pt x="234" y="18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1781013" y="1962231"/>
              <a:ext cx="31303" cy="38899"/>
            </a:xfrm>
            <a:custGeom>
              <a:avLst/>
              <a:gdLst/>
              <a:ahLst/>
              <a:cxnLst/>
              <a:rect l="l" t="t" r="r" b="b"/>
              <a:pathLst>
                <a:path w="919" h="1142" extrusionOk="0">
                  <a:moveTo>
                    <a:pt x="729" y="0"/>
                  </a:moveTo>
                  <a:cubicBezTo>
                    <a:pt x="681" y="0"/>
                    <a:pt x="632" y="23"/>
                    <a:pt x="601" y="63"/>
                  </a:cubicBezTo>
                  <a:lnTo>
                    <a:pt x="34" y="897"/>
                  </a:lnTo>
                  <a:cubicBezTo>
                    <a:pt x="18" y="930"/>
                    <a:pt x="1" y="964"/>
                    <a:pt x="1" y="997"/>
                  </a:cubicBezTo>
                  <a:cubicBezTo>
                    <a:pt x="1" y="1030"/>
                    <a:pt x="34" y="1080"/>
                    <a:pt x="67" y="1113"/>
                  </a:cubicBezTo>
                  <a:cubicBezTo>
                    <a:pt x="92" y="1132"/>
                    <a:pt x="122" y="1141"/>
                    <a:pt x="152" y="1141"/>
                  </a:cubicBezTo>
                  <a:cubicBezTo>
                    <a:pt x="202" y="1141"/>
                    <a:pt x="253" y="1115"/>
                    <a:pt x="285" y="1064"/>
                  </a:cubicBezTo>
                  <a:lnTo>
                    <a:pt x="868" y="230"/>
                  </a:lnTo>
                  <a:cubicBezTo>
                    <a:pt x="918" y="163"/>
                    <a:pt x="901" y="63"/>
                    <a:pt x="818" y="30"/>
                  </a:cubicBezTo>
                  <a:cubicBezTo>
                    <a:pt x="792" y="10"/>
                    <a:pt x="761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1894613" y="1998644"/>
              <a:ext cx="21630" cy="43362"/>
            </a:xfrm>
            <a:custGeom>
              <a:avLst/>
              <a:gdLst/>
              <a:ahLst/>
              <a:cxnLst/>
              <a:rect l="l" t="t" r="r" b="b"/>
              <a:pathLst>
                <a:path w="635" h="1273" extrusionOk="0">
                  <a:moveTo>
                    <a:pt x="170" y="0"/>
                  </a:moveTo>
                  <a:cubicBezTo>
                    <a:pt x="153" y="0"/>
                    <a:pt x="136" y="3"/>
                    <a:pt x="118" y="11"/>
                  </a:cubicBezTo>
                  <a:cubicBezTo>
                    <a:pt x="34" y="28"/>
                    <a:pt x="1" y="111"/>
                    <a:pt x="18" y="195"/>
                  </a:cubicBezTo>
                  <a:lnTo>
                    <a:pt x="318" y="1162"/>
                  </a:lnTo>
                  <a:cubicBezTo>
                    <a:pt x="334" y="1195"/>
                    <a:pt x="351" y="1228"/>
                    <a:pt x="367" y="1244"/>
                  </a:cubicBezTo>
                  <a:cubicBezTo>
                    <a:pt x="397" y="1264"/>
                    <a:pt x="427" y="1272"/>
                    <a:pt x="453" y="1272"/>
                  </a:cubicBezTo>
                  <a:cubicBezTo>
                    <a:pt x="471" y="1272"/>
                    <a:pt x="487" y="1268"/>
                    <a:pt x="501" y="1262"/>
                  </a:cubicBezTo>
                  <a:cubicBezTo>
                    <a:pt x="585" y="1244"/>
                    <a:pt x="634" y="1162"/>
                    <a:pt x="618" y="1078"/>
                  </a:cubicBezTo>
                  <a:lnTo>
                    <a:pt x="318" y="111"/>
                  </a:lnTo>
                  <a:cubicBezTo>
                    <a:pt x="292" y="45"/>
                    <a:pt x="234" y="0"/>
                    <a:pt x="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1994588" y="1630526"/>
              <a:ext cx="30690" cy="38933"/>
            </a:xfrm>
            <a:custGeom>
              <a:avLst/>
              <a:gdLst/>
              <a:ahLst/>
              <a:cxnLst/>
              <a:rect l="l" t="t" r="r" b="b"/>
              <a:pathLst>
                <a:path w="901" h="1143" extrusionOk="0">
                  <a:moveTo>
                    <a:pt x="729" y="0"/>
                  </a:moveTo>
                  <a:cubicBezTo>
                    <a:pt x="680" y="0"/>
                    <a:pt x="631" y="23"/>
                    <a:pt x="601" y="63"/>
                  </a:cubicBezTo>
                  <a:lnTo>
                    <a:pt x="34" y="897"/>
                  </a:lnTo>
                  <a:cubicBezTo>
                    <a:pt x="0" y="930"/>
                    <a:pt x="0" y="964"/>
                    <a:pt x="0" y="997"/>
                  </a:cubicBezTo>
                  <a:cubicBezTo>
                    <a:pt x="0" y="1046"/>
                    <a:pt x="34" y="1080"/>
                    <a:pt x="67" y="1113"/>
                  </a:cubicBezTo>
                  <a:cubicBezTo>
                    <a:pt x="93" y="1133"/>
                    <a:pt x="125" y="1142"/>
                    <a:pt x="156" y="1142"/>
                  </a:cubicBezTo>
                  <a:cubicBezTo>
                    <a:pt x="205" y="1142"/>
                    <a:pt x="254" y="1120"/>
                    <a:pt x="285" y="1080"/>
                  </a:cubicBezTo>
                  <a:lnTo>
                    <a:pt x="851" y="246"/>
                  </a:lnTo>
                  <a:cubicBezTo>
                    <a:pt x="901" y="179"/>
                    <a:pt x="885" y="79"/>
                    <a:pt x="818" y="30"/>
                  </a:cubicBezTo>
                  <a:cubicBezTo>
                    <a:pt x="792" y="10"/>
                    <a:pt x="760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1873017" y="1915803"/>
              <a:ext cx="198857" cy="26433"/>
            </a:xfrm>
            <a:custGeom>
              <a:avLst/>
              <a:gdLst/>
              <a:ahLst/>
              <a:cxnLst/>
              <a:rect l="l" t="t" r="r" b="b"/>
              <a:pathLst>
                <a:path w="5838" h="776" extrusionOk="0">
                  <a:moveTo>
                    <a:pt x="2530" y="0"/>
                  </a:moveTo>
                  <a:cubicBezTo>
                    <a:pt x="1121" y="0"/>
                    <a:pt x="107" y="581"/>
                    <a:pt x="52" y="608"/>
                  </a:cubicBezTo>
                  <a:cubicBezTo>
                    <a:pt x="18" y="626"/>
                    <a:pt x="1" y="692"/>
                    <a:pt x="18" y="726"/>
                  </a:cubicBezTo>
                  <a:cubicBezTo>
                    <a:pt x="34" y="759"/>
                    <a:pt x="68" y="775"/>
                    <a:pt x="101" y="775"/>
                  </a:cubicBezTo>
                  <a:cubicBezTo>
                    <a:pt x="118" y="775"/>
                    <a:pt x="134" y="775"/>
                    <a:pt x="152" y="759"/>
                  </a:cubicBezTo>
                  <a:cubicBezTo>
                    <a:pt x="152" y="759"/>
                    <a:pt x="1166" y="189"/>
                    <a:pt x="2544" y="189"/>
                  </a:cubicBezTo>
                  <a:cubicBezTo>
                    <a:pt x="2833" y="189"/>
                    <a:pt x="3138" y="214"/>
                    <a:pt x="3453" y="275"/>
                  </a:cubicBezTo>
                  <a:cubicBezTo>
                    <a:pt x="3912" y="367"/>
                    <a:pt x="4337" y="409"/>
                    <a:pt x="4724" y="409"/>
                  </a:cubicBezTo>
                  <a:cubicBezTo>
                    <a:pt x="5112" y="409"/>
                    <a:pt x="5462" y="367"/>
                    <a:pt x="5770" y="292"/>
                  </a:cubicBezTo>
                  <a:cubicBezTo>
                    <a:pt x="5754" y="259"/>
                    <a:pt x="5754" y="226"/>
                    <a:pt x="5754" y="192"/>
                  </a:cubicBezTo>
                  <a:lnTo>
                    <a:pt x="5754" y="175"/>
                  </a:lnTo>
                  <a:cubicBezTo>
                    <a:pt x="5754" y="175"/>
                    <a:pt x="5788" y="159"/>
                    <a:pt x="5837" y="92"/>
                  </a:cubicBezTo>
                  <a:lnTo>
                    <a:pt x="5837" y="92"/>
                  </a:lnTo>
                  <a:cubicBezTo>
                    <a:pt x="5522" y="171"/>
                    <a:pt x="5157" y="217"/>
                    <a:pt x="4741" y="217"/>
                  </a:cubicBezTo>
                  <a:cubicBezTo>
                    <a:pt x="4364" y="217"/>
                    <a:pt x="3946" y="179"/>
                    <a:pt x="3487" y="92"/>
                  </a:cubicBezTo>
                  <a:cubicBezTo>
                    <a:pt x="3153" y="27"/>
                    <a:pt x="2832" y="0"/>
                    <a:pt x="2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1852579" y="1701343"/>
              <a:ext cx="168746" cy="62539"/>
            </a:xfrm>
            <a:custGeom>
              <a:avLst/>
              <a:gdLst/>
              <a:ahLst/>
              <a:cxnLst/>
              <a:rect l="l" t="t" r="r" b="b"/>
              <a:pathLst>
                <a:path w="4954" h="1836" extrusionOk="0">
                  <a:moveTo>
                    <a:pt x="107" y="0"/>
                  </a:moveTo>
                  <a:cubicBezTo>
                    <a:pt x="82" y="0"/>
                    <a:pt x="55" y="14"/>
                    <a:pt x="34" y="34"/>
                  </a:cubicBezTo>
                  <a:cubicBezTo>
                    <a:pt x="1" y="85"/>
                    <a:pt x="18" y="134"/>
                    <a:pt x="51" y="168"/>
                  </a:cubicBezTo>
                  <a:cubicBezTo>
                    <a:pt x="151" y="235"/>
                    <a:pt x="2419" y="1835"/>
                    <a:pt x="3520" y="1835"/>
                  </a:cubicBezTo>
                  <a:cubicBezTo>
                    <a:pt x="4687" y="1835"/>
                    <a:pt x="4936" y="585"/>
                    <a:pt x="4936" y="568"/>
                  </a:cubicBezTo>
                  <a:cubicBezTo>
                    <a:pt x="4954" y="519"/>
                    <a:pt x="4920" y="468"/>
                    <a:pt x="4870" y="468"/>
                  </a:cubicBezTo>
                  <a:cubicBezTo>
                    <a:pt x="4861" y="465"/>
                    <a:pt x="4853" y="464"/>
                    <a:pt x="4844" y="464"/>
                  </a:cubicBezTo>
                  <a:cubicBezTo>
                    <a:pt x="4804" y="464"/>
                    <a:pt x="4767" y="494"/>
                    <a:pt x="4754" y="535"/>
                  </a:cubicBezTo>
                  <a:cubicBezTo>
                    <a:pt x="4754" y="552"/>
                    <a:pt x="4536" y="1653"/>
                    <a:pt x="3520" y="1653"/>
                  </a:cubicBezTo>
                  <a:cubicBezTo>
                    <a:pt x="2469" y="1653"/>
                    <a:pt x="185" y="34"/>
                    <a:pt x="151" y="18"/>
                  </a:cubicBezTo>
                  <a:cubicBezTo>
                    <a:pt x="139" y="6"/>
                    <a:pt x="123" y="0"/>
                    <a:pt x="1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1704371" y="1242481"/>
              <a:ext cx="362391" cy="315214"/>
            </a:xfrm>
            <a:custGeom>
              <a:avLst/>
              <a:gdLst/>
              <a:ahLst/>
              <a:cxnLst/>
              <a:rect l="l" t="t" r="r" b="b"/>
              <a:pathLst>
                <a:path w="10639" h="9254" extrusionOk="0">
                  <a:moveTo>
                    <a:pt x="5297" y="1"/>
                  </a:moveTo>
                  <a:cubicBezTo>
                    <a:pt x="4388" y="1"/>
                    <a:pt x="3889" y="788"/>
                    <a:pt x="3535" y="817"/>
                  </a:cubicBezTo>
                  <a:cubicBezTo>
                    <a:pt x="3102" y="866"/>
                    <a:pt x="2351" y="866"/>
                    <a:pt x="1968" y="1433"/>
                  </a:cubicBezTo>
                  <a:cubicBezTo>
                    <a:pt x="1501" y="2151"/>
                    <a:pt x="1917" y="2734"/>
                    <a:pt x="1334" y="2784"/>
                  </a:cubicBezTo>
                  <a:cubicBezTo>
                    <a:pt x="750" y="2851"/>
                    <a:pt x="167" y="3351"/>
                    <a:pt x="183" y="3885"/>
                  </a:cubicBezTo>
                  <a:cubicBezTo>
                    <a:pt x="200" y="4418"/>
                    <a:pt x="517" y="4868"/>
                    <a:pt x="300" y="5101"/>
                  </a:cubicBezTo>
                  <a:cubicBezTo>
                    <a:pt x="83" y="5335"/>
                    <a:pt x="0" y="6720"/>
                    <a:pt x="867" y="6986"/>
                  </a:cubicBezTo>
                  <a:cubicBezTo>
                    <a:pt x="2039" y="7350"/>
                    <a:pt x="889" y="9070"/>
                    <a:pt x="2990" y="9070"/>
                  </a:cubicBezTo>
                  <a:cubicBezTo>
                    <a:pt x="3010" y="9070"/>
                    <a:pt x="3031" y="9070"/>
                    <a:pt x="3051" y="9070"/>
                  </a:cubicBezTo>
                  <a:cubicBezTo>
                    <a:pt x="3141" y="9069"/>
                    <a:pt x="3233" y="9069"/>
                    <a:pt x="3325" y="9069"/>
                  </a:cubicBezTo>
                  <a:cubicBezTo>
                    <a:pt x="5252" y="9069"/>
                    <a:pt x="7620" y="9221"/>
                    <a:pt x="7620" y="9221"/>
                  </a:cubicBezTo>
                  <a:cubicBezTo>
                    <a:pt x="7620" y="9221"/>
                    <a:pt x="7790" y="9254"/>
                    <a:pt x="8026" y="9254"/>
                  </a:cubicBezTo>
                  <a:cubicBezTo>
                    <a:pt x="8540" y="9254"/>
                    <a:pt x="9364" y="9097"/>
                    <a:pt x="9421" y="8103"/>
                  </a:cubicBezTo>
                  <a:cubicBezTo>
                    <a:pt x="9454" y="7487"/>
                    <a:pt x="9538" y="7587"/>
                    <a:pt x="10088" y="7053"/>
                  </a:cubicBezTo>
                  <a:cubicBezTo>
                    <a:pt x="10639" y="6519"/>
                    <a:pt x="10639" y="6302"/>
                    <a:pt x="10505" y="5819"/>
                  </a:cubicBezTo>
                  <a:cubicBezTo>
                    <a:pt x="10388" y="5335"/>
                    <a:pt x="9905" y="5168"/>
                    <a:pt x="10138" y="4719"/>
                  </a:cubicBezTo>
                  <a:cubicBezTo>
                    <a:pt x="10472" y="4118"/>
                    <a:pt x="10372" y="3100"/>
                    <a:pt x="9672" y="2700"/>
                  </a:cubicBezTo>
                  <a:cubicBezTo>
                    <a:pt x="8987" y="2317"/>
                    <a:pt x="8921" y="2317"/>
                    <a:pt x="8921" y="1933"/>
                  </a:cubicBezTo>
                  <a:cubicBezTo>
                    <a:pt x="8921" y="1441"/>
                    <a:pt x="8436" y="660"/>
                    <a:pt x="7437" y="660"/>
                  </a:cubicBezTo>
                  <a:cubicBezTo>
                    <a:pt x="7388" y="660"/>
                    <a:pt x="7338" y="662"/>
                    <a:pt x="7286" y="666"/>
                  </a:cubicBezTo>
                  <a:cubicBezTo>
                    <a:pt x="7209" y="673"/>
                    <a:pt x="7140" y="676"/>
                    <a:pt x="7076" y="676"/>
                  </a:cubicBezTo>
                  <a:cubicBezTo>
                    <a:pt x="6356" y="676"/>
                    <a:pt x="6432" y="267"/>
                    <a:pt x="5819" y="83"/>
                  </a:cubicBezTo>
                  <a:cubicBezTo>
                    <a:pt x="5631" y="25"/>
                    <a:pt x="5458" y="1"/>
                    <a:pt x="5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1984949" y="1432654"/>
              <a:ext cx="35118" cy="62641"/>
            </a:xfrm>
            <a:custGeom>
              <a:avLst/>
              <a:gdLst/>
              <a:ahLst/>
              <a:cxnLst/>
              <a:rect l="l" t="t" r="r" b="b"/>
              <a:pathLst>
                <a:path w="1031" h="1839" extrusionOk="0">
                  <a:moveTo>
                    <a:pt x="450" y="0"/>
                  </a:moveTo>
                  <a:cubicBezTo>
                    <a:pt x="223" y="0"/>
                    <a:pt x="1" y="252"/>
                    <a:pt x="1" y="252"/>
                  </a:cubicBezTo>
                  <a:lnTo>
                    <a:pt x="83" y="1820"/>
                  </a:lnTo>
                  <a:cubicBezTo>
                    <a:pt x="137" y="1833"/>
                    <a:pt x="188" y="1839"/>
                    <a:pt x="237" y="1839"/>
                  </a:cubicBezTo>
                  <a:cubicBezTo>
                    <a:pt x="863" y="1839"/>
                    <a:pt x="1030" y="794"/>
                    <a:pt x="768" y="252"/>
                  </a:cubicBezTo>
                  <a:cubicBezTo>
                    <a:pt x="679" y="63"/>
                    <a:pt x="564" y="0"/>
                    <a:pt x="450" y="0"/>
                  </a:cubicBez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1957085" y="1479831"/>
              <a:ext cx="61381" cy="6138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"/>
                  </a:moveTo>
                  <a:cubicBezTo>
                    <a:pt x="885" y="68"/>
                    <a:pt x="901" y="118"/>
                    <a:pt x="952" y="152"/>
                  </a:cubicBezTo>
                  <a:cubicBezTo>
                    <a:pt x="1052" y="152"/>
                    <a:pt x="1152" y="185"/>
                    <a:pt x="1235" y="218"/>
                  </a:cubicBezTo>
                  <a:cubicBezTo>
                    <a:pt x="1486" y="352"/>
                    <a:pt x="1652" y="601"/>
                    <a:pt x="1652" y="901"/>
                  </a:cubicBezTo>
                  <a:cubicBezTo>
                    <a:pt x="1652" y="1319"/>
                    <a:pt x="1319" y="1652"/>
                    <a:pt x="901" y="1652"/>
                  </a:cubicBezTo>
                  <a:cubicBezTo>
                    <a:pt x="485" y="1652"/>
                    <a:pt x="152" y="1319"/>
                    <a:pt x="152" y="901"/>
                  </a:cubicBezTo>
                  <a:cubicBezTo>
                    <a:pt x="152" y="601"/>
                    <a:pt x="318" y="352"/>
                    <a:pt x="585" y="234"/>
                  </a:cubicBezTo>
                  <a:lnTo>
                    <a:pt x="485" y="101"/>
                  </a:lnTo>
                  <a:cubicBezTo>
                    <a:pt x="218" y="268"/>
                    <a:pt x="1" y="568"/>
                    <a:pt x="1" y="901"/>
                  </a:cubicBezTo>
                  <a:cubicBezTo>
                    <a:pt x="1" y="1402"/>
                    <a:pt x="401" y="1802"/>
                    <a:pt x="901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535"/>
                    <a:pt x="1568" y="218"/>
                    <a:pt x="1252" y="85"/>
                  </a:cubicBezTo>
                  <a:cubicBezTo>
                    <a:pt x="1152" y="34"/>
                    <a:pt x="1035" y="1"/>
                    <a:pt x="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1828735" y="1513383"/>
              <a:ext cx="116494" cy="101711"/>
            </a:xfrm>
            <a:custGeom>
              <a:avLst/>
              <a:gdLst/>
              <a:ahLst/>
              <a:cxnLst/>
              <a:rect l="l" t="t" r="r" b="b"/>
              <a:pathLst>
                <a:path w="3420" h="2986" extrusionOk="0">
                  <a:moveTo>
                    <a:pt x="301" y="0"/>
                  </a:moveTo>
                  <a:cubicBezTo>
                    <a:pt x="501" y="617"/>
                    <a:pt x="485" y="1635"/>
                    <a:pt x="0" y="2168"/>
                  </a:cubicBezTo>
                  <a:cubicBezTo>
                    <a:pt x="940" y="2790"/>
                    <a:pt x="1655" y="2985"/>
                    <a:pt x="2181" y="2985"/>
                  </a:cubicBezTo>
                  <a:cubicBezTo>
                    <a:pt x="3066" y="2985"/>
                    <a:pt x="3419" y="2435"/>
                    <a:pt x="3419" y="2435"/>
                  </a:cubicBezTo>
                  <a:lnTo>
                    <a:pt x="3353" y="850"/>
                  </a:lnTo>
                  <a:cubicBezTo>
                    <a:pt x="3281" y="856"/>
                    <a:pt x="3207" y="859"/>
                    <a:pt x="3133" y="859"/>
                  </a:cubicBezTo>
                  <a:cubicBezTo>
                    <a:pt x="2396" y="859"/>
                    <a:pt x="1560" y="576"/>
                    <a:pt x="985" y="334"/>
                  </a:cubicBezTo>
                  <a:cubicBezTo>
                    <a:pt x="918" y="317"/>
                    <a:pt x="851" y="283"/>
                    <a:pt x="785" y="250"/>
                  </a:cubicBezTo>
                  <a:cubicBezTo>
                    <a:pt x="485" y="67"/>
                    <a:pt x="301" y="0"/>
                    <a:pt x="301" y="0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1817971" y="1580964"/>
              <a:ext cx="169836" cy="119287"/>
            </a:xfrm>
            <a:custGeom>
              <a:avLst/>
              <a:gdLst/>
              <a:ahLst/>
              <a:cxnLst/>
              <a:rect l="l" t="t" r="r" b="b"/>
              <a:pathLst>
                <a:path w="4986" h="3502" extrusionOk="0">
                  <a:moveTo>
                    <a:pt x="601" y="0"/>
                  </a:moveTo>
                  <a:cubicBezTo>
                    <a:pt x="601" y="0"/>
                    <a:pt x="367" y="151"/>
                    <a:pt x="0" y="367"/>
                  </a:cubicBezTo>
                  <a:cubicBezTo>
                    <a:pt x="405" y="1793"/>
                    <a:pt x="1809" y="3501"/>
                    <a:pt x="3398" y="3501"/>
                  </a:cubicBezTo>
                  <a:cubicBezTo>
                    <a:pt x="3575" y="3501"/>
                    <a:pt x="3755" y="3480"/>
                    <a:pt x="3935" y="3435"/>
                  </a:cubicBezTo>
                  <a:cubicBezTo>
                    <a:pt x="4985" y="3186"/>
                    <a:pt x="4536" y="1652"/>
                    <a:pt x="4185" y="434"/>
                  </a:cubicBezTo>
                  <a:cubicBezTo>
                    <a:pt x="4018" y="351"/>
                    <a:pt x="3885" y="267"/>
                    <a:pt x="3751" y="167"/>
                  </a:cubicBezTo>
                  <a:lnTo>
                    <a:pt x="3751" y="151"/>
                  </a:lnTo>
                  <a:lnTo>
                    <a:pt x="3735" y="15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1819640" y="1579023"/>
              <a:ext cx="10866" cy="11036"/>
            </a:xfrm>
            <a:custGeom>
              <a:avLst/>
              <a:gdLst/>
              <a:ahLst/>
              <a:cxnLst/>
              <a:rect l="l" t="t" r="r" b="b"/>
              <a:pathLst>
                <a:path w="319" h="324" extrusionOk="0">
                  <a:moveTo>
                    <a:pt x="161" y="1"/>
                  </a:moveTo>
                  <a:cubicBezTo>
                    <a:pt x="146" y="1"/>
                    <a:pt x="131" y="3"/>
                    <a:pt x="118" y="8"/>
                  </a:cubicBezTo>
                  <a:lnTo>
                    <a:pt x="85" y="8"/>
                  </a:lnTo>
                  <a:lnTo>
                    <a:pt x="67" y="24"/>
                  </a:lnTo>
                  <a:cubicBezTo>
                    <a:pt x="51" y="24"/>
                    <a:pt x="51" y="41"/>
                    <a:pt x="34" y="41"/>
                  </a:cubicBezTo>
                  <a:cubicBezTo>
                    <a:pt x="18" y="74"/>
                    <a:pt x="1" y="124"/>
                    <a:pt x="1" y="157"/>
                  </a:cubicBezTo>
                  <a:cubicBezTo>
                    <a:pt x="1" y="208"/>
                    <a:pt x="18" y="241"/>
                    <a:pt x="34" y="274"/>
                  </a:cubicBezTo>
                  <a:cubicBezTo>
                    <a:pt x="51" y="274"/>
                    <a:pt x="51" y="291"/>
                    <a:pt x="67" y="291"/>
                  </a:cubicBezTo>
                  <a:lnTo>
                    <a:pt x="85" y="308"/>
                  </a:lnTo>
                  <a:lnTo>
                    <a:pt x="118" y="308"/>
                  </a:lnTo>
                  <a:cubicBezTo>
                    <a:pt x="134" y="324"/>
                    <a:pt x="134" y="324"/>
                    <a:pt x="151" y="324"/>
                  </a:cubicBezTo>
                  <a:cubicBezTo>
                    <a:pt x="201" y="324"/>
                    <a:pt x="234" y="308"/>
                    <a:pt x="267" y="274"/>
                  </a:cubicBezTo>
                  <a:cubicBezTo>
                    <a:pt x="301" y="241"/>
                    <a:pt x="318" y="208"/>
                    <a:pt x="318" y="157"/>
                  </a:cubicBezTo>
                  <a:cubicBezTo>
                    <a:pt x="318" y="124"/>
                    <a:pt x="301" y="74"/>
                    <a:pt x="267" y="41"/>
                  </a:cubicBezTo>
                  <a:cubicBezTo>
                    <a:pt x="243" y="17"/>
                    <a:pt x="201" y="1"/>
                    <a:pt x="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1827066" y="1589752"/>
              <a:ext cx="135739" cy="78684"/>
            </a:xfrm>
            <a:custGeom>
              <a:avLst/>
              <a:gdLst/>
              <a:ahLst/>
              <a:cxnLst/>
              <a:rect l="l" t="t" r="r" b="b"/>
              <a:pathLst>
                <a:path w="3985" h="2310" extrusionOk="0">
                  <a:moveTo>
                    <a:pt x="182" y="0"/>
                  </a:moveTo>
                  <a:cubicBezTo>
                    <a:pt x="147" y="0"/>
                    <a:pt x="112" y="13"/>
                    <a:pt x="83" y="42"/>
                  </a:cubicBezTo>
                  <a:cubicBezTo>
                    <a:pt x="0" y="93"/>
                    <a:pt x="0" y="193"/>
                    <a:pt x="49" y="260"/>
                  </a:cubicBezTo>
                  <a:cubicBezTo>
                    <a:pt x="83" y="293"/>
                    <a:pt x="133" y="326"/>
                    <a:pt x="183" y="326"/>
                  </a:cubicBezTo>
                  <a:cubicBezTo>
                    <a:pt x="216" y="326"/>
                    <a:pt x="249" y="309"/>
                    <a:pt x="283" y="293"/>
                  </a:cubicBezTo>
                  <a:cubicBezTo>
                    <a:pt x="350" y="226"/>
                    <a:pt x="350" y="126"/>
                    <a:pt x="300" y="60"/>
                  </a:cubicBezTo>
                  <a:cubicBezTo>
                    <a:pt x="272" y="22"/>
                    <a:pt x="227" y="0"/>
                    <a:pt x="182" y="0"/>
                  </a:cubicBezTo>
                  <a:close/>
                  <a:moveTo>
                    <a:pt x="3689" y="65"/>
                  </a:moveTo>
                  <a:cubicBezTo>
                    <a:pt x="3671" y="65"/>
                    <a:pt x="3653" y="68"/>
                    <a:pt x="3635" y="76"/>
                  </a:cubicBezTo>
                  <a:cubicBezTo>
                    <a:pt x="3551" y="93"/>
                    <a:pt x="3502" y="176"/>
                    <a:pt x="3518" y="260"/>
                  </a:cubicBezTo>
                  <a:cubicBezTo>
                    <a:pt x="3551" y="342"/>
                    <a:pt x="3602" y="376"/>
                    <a:pt x="3684" y="376"/>
                  </a:cubicBezTo>
                  <a:lnTo>
                    <a:pt x="3718" y="376"/>
                  </a:lnTo>
                  <a:cubicBezTo>
                    <a:pt x="3802" y="360"/>
                    <a:pt x="3851" y="260"/>
                    <a:pt x="3835" y="176"/>
                  </a:cubicBezTo>
                  <a:cubicBezTo>
                    <a:pt x="3822" y="110"/>
                    <a:pt x="3757" y="65"/>
                    <a:pt x="3689" y="65"/>
                  </a:cubicBezTo>
                  <a:close/>
                  <a:moveTo>
                    <a:pt x="439" y="307"/>
                  </a:moveTo>
                  <a:cubicBezTo>
                    <a:pt x="402" y="307"/>
                    <a:pt x="364" y="320"/>
                    <a:pt x="334" y="342"/>
                  </a:cubicBezTo>
                  <a:cubicBezTo>
                    <a:pt x="267" y="409"/>
                    <a:pt x="249" y="509"/>
                    <a:pt x="316" y="576"/>
                  </a:cubicBezTo>
                  <a:cubicBezTo>
                    <a:pt x="350" y="609"/>
                    <a:pt x="383" y="626"/>
                    <a:pt x="434" y="626"/>
                  </a:cubicBezTo>
                  <a:cubicBezTo>
                    <a:pt x="467" y="626"/>
                    <a:pt x="500" y="609"/>
                    <a:pt x="534" y="593"/>
                  </a:cubicBezTo>
                  <a:cubicBezTo>
                    <a:pt x="600" y="526"/>
                    <a:pt x="616" y="426"/>
                    <a:pt x="550" y="360"/>
                  </a:cubicBezTo>
                  <a:cubicBezTo>
                    <a:pt x="523" y="324"/>
                    <a:pt x="482" y="307"/>
                    <a:pt x="439" y="307"/>
                  </a:cubicBezTo>
                  <a:close/>
                  <a:moveTo>
                    <a:pt x="3768" y="456"/>
                  </a:moveTo>
                  <a:cubicBezTo>
                    <a:pt x="3757" y="456"/>
                    <a:pt x="3746" y="457"/>
                    <a:pt x="3735" y="460"/>
                  </a:cubicBezTo>
                  <a:cubicBezTo>
                    <a:pt x="3651" y="476"/>
                    <a:pt x="3602" y="560"/>
                    <a:pt x="3618" y="642"/>
                  </a:cubicBezTo>
                  <a:cubicBezTo>
                    <a:pt x="3618" y="727"/>
                    <a:pt x="3702" y="776"/>
                    <a:pt x="3768" y="776"/>
                  </a:cubicBezTo>
                  <a:lnTo>
                    <a:pt x="3802" y="776"/>
                  </a:lnTo>
                  <a:cubicBezTo>
                    <a:pt x="3885" y="760"/>
                    <a:pt x="3935" y="676"/>
                    <a:pt x="3918" y="576"/>
                  </a:cubicBezTo>
                  <a:cubicBezTo>
                    <a:pt x="3904" y="504"/>
                    <a:pt x="3839" y="456"/>
                    <a:pt x="3768" y="456"/>
                  </a:cubicBezTo>
                  <a:close/>
                  <a:moveTo>
                    <a:pt x="690" y="607"/>
                  </a:moveTo>
                  <a:cubicBezTo>
                    <a:pt x="652" y="607"/>
                    <a:pt x="614" y="620"/>
                    <a:pt x="583" y="642"/>
                  </a:cubicBezTo>
                  <a:cubicBezTo>
                    <a:pt x="534" y="709"/>
                    <a:pt x="516" y="809"/>
                    <a:pt x="583" y="876"/>
                  </a:cubicBezTo>
                  <a:cubicBezTo>
                    <a:pt x="616" y="909"/>
                    <a:pt x="650" y="927"/>
                    <a:pt x="700" y="927"/>
                  </a:cubicBezTo>
                  <a:cubicBezTo>
                    <a:pt x="734" y="927"/>
                    <a:pt x="783" y="909"/>
                    <a:pt x="816" y="876"/>
                  </a:cubicBezTo>
                  <a:cubicBezTo>
                    <a:pt x="867" y="827"/>
                    <a:pt x="883" y="727"/>
                    <a:pt x="816" y="660"/>
                  </a:cubicBezTo>
                  <a:cubicBezTo>
                    <a:pt x="781" y="624"/>
                    <a:pt x="735" y="607"/>
                    <a:pt x="690" y="607"/>
                  </a:cubicBezTo>
                  <a:close/>
                  <a:moveTo>
                    <a:pt x="3818" y="843"/>
                  </a:moveTo>
                  <a:cubicBezTo>
                    <a:pt x="3718" y="860"/>
                    <a:pt x="3651" y="927"/>
                    <a:pt x="3668" y="1027"/>
                  </a:cubicBezTo>
                  <a:cubicBezTo>
                    <a:pt x="3668" y="1109"/>
                    <a:pt x="3735" y="1160"/>
                    <a:pt x="3818" y="1160"/>
                  </a:cubicBezTo>
                  <a:lnTo>
                    <a:pt x="3835" y="1160"/>
                  </a:lnTo>
                  <a:cubicBezTo>
                    <a:pt x="3918" y="1160"/>
                    <a:pt x="3985" y="1076"/>
                    <a:pt x="3985" y="993"/>
                  </a:cubicBezTo>
                  <a:cubicBezTo>
                    <a:pt x="3969" y="909"/>
                    <a:pt x="3902" y="843"/>
                    <a:pt x="3818" y="843"/>
                  </a:cubicBezTo>
                  <a:close/>
                  <a:moveTo>
                    <a:pt x="990" y="890"/>
                  </a:moveTo>
                  <a:cubicBezTo>
                    <a:pt x="948" y="890"/>
                    <a:pt x="903" y="907"/>
                    <a:pt x="867" y="943"/>
                  </a:cubicBezTo>
                  <a:cubicBezTo>
                    <a:pt x="800" y="993"/>
                    <a:pt x="800" y="1093"/>
                    <a:pt x="867" y="1160"/>
                  </a:cubicBezTo>
                  <a:cubicBezTo>
                    <a:pt x="900" y="1193"/>
                    <a:pt x="934" y="1209"/>
                    <a:pt x="983" y="1209"/>
                  </a:cubicBezTo>
                  <a:cubicBezTo>
                    <a:pt x="1017" y="1209"/>
                    <a:pt x="1067" y="1193"/>
                    <a:pt x="1101" y="1160"/>
                  </a:cubicBezTo>
                  <a:cubicBezTo>
                    <a:pt x="1150" y="1093"/>
                    <a:pt x="1150" y="993"/>
                    <a:pt x="1083" y="927"/>
                  </a:cubicBezTo>
                  <a:cubicBezTo>
                    <a:pt x="1060" y="903"/>
                    <a:pt x="1026" y="890"/>
                    <a:pt x="990" y="890"/>
                  </a:cubicBezTo>
                  <a:close/>
                  <a:moveTo>
                    <a:pt x="1275" y="1157"/>
                  </a:moveTo>
                  <a:cubicBezTo>
                    <a:pt x="1231" y="1157"/>
                    <a:pt x="1186" y="1174"/>
                    <a:pt x="1150" y="1209"/>
                  </a:cubicBezTo>
                  <a:cubicBezTo>
                    <a:pt x="1101" y="1276"/>
                    <a:pt x="1101" y="1376"/>
                    <a:pt x="1167" y="1443"/>
                  </a:cubicBezTo>
                  <a:cubicBezTo>
                    <a:pt x="1201" y="1460"/>
                    <a:pt x="1234" y="1476"/>
                    <a:pt x="1283" y="1476"/>
                  </a:cubicBezTo>
                  <a:cubicBezTo>
                    <a:pt x="1317" y="1476"/>
                    <a:pt x="1367" y="1460"/>
                    <a:pt x="1401" y="1427"/>
                  </a:cubicBezTo>
                  <a:cubicBezTo>
                    <a:pt x="1450" y="1360"/>
                    <a:pt x="1450" y="1243"/>
                    <a:pt x="1383" y="1193"/>
                  </a:cubicBezTo>
                  <a:cubicBezTo>
                    <a:pt x="1352" y="1170"/>
                    <a:pt x="1314" y="1157"/>
                    <a:pt x="1275" y="1157"/>
                  </a:cubicBezTo>
                  <a:close/>
                  <a:moveTo>
                    <a:pt x="3835" y="1243"/>
                  </a:moveTo>
                  <a:cubicBezTo>
                    <a:pt x="3751" y="1243"/>
                    <a:pt x="3668" y="1293"/>
                    <a:pt x="3651" y="1394"/>
                  </a:cubicBezTo>
                  <a:cubicBezTo>
                    <a:pt x="3651" y="1476"/>
                    <a:pt x="3718" y="1560"/>
                    <a:pt x="3802" y="1560"/>
                  </a:cubicBezTo>
                  <a:lnTo>
                    <a:pt x="3818" y="1560"/>
                  </a:lnTo>
                  <a:cubicBezTo>
                    <a:pt x="3902" y="1560"/>
                    <a:pt x="3969" y="1510"/>
                    <a:pt x="3969" y="1427"/>
                  </a:cubicBezTo>
                  <a:cubicBezTo>
                    <a:pt x="3985" y="1343"/>
                    <a:pt x="3918" y="1260"/>
                    <a:pt x="3835" y="1243"/>
                  </a:cubicBezTo>
                  <a:close/>
                  <a:moveTo>
                    <a:pt x="1599" y="1398"/>
                  </a:moveTo>
                  <a:cubicBezTo>
                    <a:pt x="1549" y="1398"/>
                    <a:pt x="1498" y="1425"/>
                    <a:pt x="1467" y="1476"/>
                  </a:cubicBezTo>
                  <a:cubicBezTo>
                    <a:pt x="1401" y="1543"/>
                    <a:pt x="1417" y="1643"/>
                    <a:pt x="1501" y="1694"/>
                  </a:cubicBezTo>
                  <a:cubicBezTo>
                    <a:pt x="1517" y="1710"/>
                    <a:pt x="1550" y="1727"/>
                    <a:pt x="1583" y="1727"/>
                  </a:cubicBezTo>
                  <a:cubicBezTo>
                    <a:pt x="1634" y="1727"/>
                    <a:pt x="1683" y="1694"/>
                    <a:pt x="1717" y="1660"/>
                  </a:cubicBezTo>
                  <a:cubicBezTo>
                    <a:pt x="1768" y="1594"/>
                    <a:pt x="1750" y="1494"/>
                    <a:pt x="1683" y="1427"/>
                  </a:cubicBezTo>
                  <a:cubicBezTo>
                    <a:pt x="1658" y="1408"/>
                    <a:pt x="1629" y="1398"/>
                    <a:pt x="1599" y="1398"/>
                  </a:cubicBezTo>
                  <a:close/>
                  <a:moveTo>
                    <a:pt x="1931" y="1627"/>
                  </a:moveTo>
                  <a:cubicBezTo>
                    <a:pt x="1876" y="1627"/>
                    <a:pt x="1818" y="1653"/>
                    <a:pt x="1784" y="1710"/>
                  </a:cubicBezTo>
                  <a:cubicBezTo>
                    <a:pt x="1734" y="1776"/>
                    <a:pt x="1768" y="1876"/>
                    <a:pt x="1834" y="1927"/>
                  </a:cubicBezTo>
                  <a:cubicBezTo>
                    <a:pt x="1868" y="1943"/>
                    <a:pt x="1901" y="1943"/>
                    <a:pt x="1917" y="1943"/>
                  </a:cubicBezTo>
                  <a:cubicBezTo>
                    <a:pt x="1968" y="1943"/>
                    <a:pt x="2034" y="1910"/>
                    <a:pt x="2050" y="1860"/>
                  </a:cubicBezTo>
                  <a:cubicBezTo>
                    <a:pt x="2101" y="1794"/>
                    <a:pt x="2084" y="1694"/>
                    <a:pt x="2001" y="1643"/>
                  </a:cubicBezTo>
                  <a:cubicBezTo>
                    <a:pt x="1980" y="1632"/>
                    <a:pt x="1956" y="1627"/>
                    <a:pt x="1931" y="1627"/>
                  </a:cubicBezTo>
                  <a:close/>
                  <a:moveTo>
                    <a:pt x="3716" y="1630"/>
                  </a:moveTo>
                  <a:cubicBezTo>
                    <a:pt x="3653" y="1630"/>
                    <a:pt x="3593" y="1661"/>
                    <a:pt x="3568" y="1710"/>
                  </a:cubicBezTo>
                  <a:cubicBezTo>
                    <a:pt x="3518" y="1794"/>
                    <a:pt x="3551" y="1894"/>
                    <a:pt x="3635" y="1927"/>
                  </a:cubicBezTo>
                  <a:cubicBezTo>
                    <a:pt x="3651" y="1943"/>
                    <a:pt x="3684" y="1943"/>
                    <a:pt x="3702" y="1943"/>
                  </a:cubicBezTo>
                  <a:cubicBezTo>
                    <a:pt x="3768" y="1943"/>
                    <a:pt x="3818" y="1910"/>
                    <a:pt x="3851" y="1860"/>
                  </a:cubicBezTo>
                  <a:cubicBezTo>
                    <a:pt x="3885" y="1776"/>
                    <a:pt x="3851" y="1694"/>
                    <a:pt x="3784" y="1643"/>
                  </a:cubicBezTo>
                  <a:cubicBezTo>
                    <a:pt x="3762" y="1634"/>
                    <a:pt x="3739" y="1630"/>
                    <a:pt x="3716" y="1630"/>
                  </a:cubicBezTo>
                  <a:close/>
                  <a:moveTo>
                    <a:pt x="2270" y="1814"/>
                  </a:moveTo>
                  <a:cubicBezTo>
                    <a:pt x="2211" y="1814"/>
                    <a:pt x="2159" y="1848"/>
                    <a:pt x="2134" y="1910"/>
                  </a:cubicBezTo>
                  <a:cubicBezTo>
                    <a:pt x="2101" y="1994"/>
                    <a:pt x="2134" y="2077"/>
                    <a:pt x="2217" y="2110"/>
                  </a:cubicBezTo>
                  <a:cubicBezTo>
                    <a:pt x="2234" y="2127"/>
                    <a:pt x="2250" y="2127"/>
                    <a:pt x="2268" y="2127"/>
                  </a:cubicBezTo>
                  <a:cubicBezTo>
                    <a:pt x="2334" y="2127"/>
                    <a:pt x="2401" y="2094"/>
                    <a:pt x="2417" y="2027"/>
                  </a:cubicBezTo>
                  <a:cubicBezTo>
                    <a:pt x="2451" y="1960"/>
                    <a:pt x="2417" y="1860"/>
                    <a:pt x="2334" y="1827"/>
                  </a:cubicBezTo>
                  <a:cubicBezTo>
                    <a:pt x="2313" y="1818"/>
                    <a:pt x="2291" y="1814"/>
                    <a:pt x="2270" y="1814"/>
                  </a:cubicBezTo>
                  <a:close/>
                  <a:moveTo>
                    <a:pt x="3434" y="1903"/>
                  </a:moveTo>
                  <a:cubicBezTo>
                    <a:pt x="3407" y="1903"/>
                    <a:pt x="3378" y="1911"/>
                    <a:pt x="3351" y="1927"/>
                  </a:cubicBezTo>
                  <a:cubicBezTo>
                    <a:pt x="3284" y="1960"/>
                    <a:pt x="3251" y="2060"/>
                    <a:pt x="3284" y="2143"/>
                  </a:cubicBezTo>
                  <a:cubicBezTo>
                    <a:pt x="3318" y="2194"/>
                    <a:pt x="3368" y="2227"/>
                    <a:pt x="3435" y="2227"/>
                  </a:cubicBezTo>
                  <a:cubicBezTo>
                    <a:pt x="3451" y="2227"/>
                    <a:pt x="3484" y="2227"/>
                    <a:pt x="3502" y="2210"/>
                  </a:cubicBezTo>
                  <a:cubicBezTo>
                    <a:pt x="3584" y="2177"/>
                    <a:pt x="3618" y="2077"/>
                    <a:pt x="3568" y="1994"/>
                  </a:cubicBezTo>
                  <a:cubicBezTo>
                    <a:pt x="3546" y="1937"/>
                    <a:pt x="3493" y="1903"/>
                    <a:pt x="3434" y="1903"/>
                  </a:cubicBezTo>
                  <a:close/>
                  <a:moveTo>
                    <a:pt x="2653" y="1940"/>
                  </a:moveTo>
                  <a:cubicBezTo>
                    <a:pt x="2581" y="1940"/>
                    <a:pt x="2515" y="1987"/>
                    <a:pt x="2501" y="2060"/>
                  </a:cubicBezTo>
                  <a:cubicBezTo>
                    <a:pt x="2468" y="2143"/>
                    <a:pt x="2535" y="2227"/>
                    <a:pt x="2617" y="2261"/>
                  </a:cubicBezTo>
                  <a:lnTo>
                    <a:pt x="2651" y="2261"/>
                  </a:lnTo>
                  <a:cubicBezTo>
                    <a:pt x="2717" y="2261"/>
                    <a:pt x="2784" y="2210"/>
                    <a:pt x="2801" y="2143"/>
                  </a:cubicBezTo>
                  <a:cubicBezTo>
                    <a:pt x="2835" y="2043"/>
                    <a:pt x="2768" y="1960"/>
                    <a:pt x="2684" y="1943"/>
                  </a:cubicBezTo>
                  <a:cubicBezTo>
                    <a:pt x="2674" y="1941"/>
                    <a:pt x="2663" y="1940"/>
                    <a:pt x="2653" y="1940"/>
                  </a:cubicBezTo>
                  <a:close/>
                  <a:moveTo>
                    <a:pt x="3051" y="1994"/>
                  </a:moveTo>
                  <a:cubicBezTo>
                    <a:pt x="2951" y="1994"/>
                    <a:pt x="2884" y="2060"/>
                    <a:pt x="2884" y="2143"/>
                  </a:cubicBezTo>
                  <a:cubicBezTo>
                    <a:pt x="2884" y="2243"/>
                    <a:pt x="2951" y="2310"/>
                    <a:pt x="3051" y="2310"/>
                  </a:cubicBezTo>
                  <a:cubicBezTo>
                    <a:pt x="3135" y="2310"/>
                    <a:pt x="3202" y="2243"/>
                    <a:pt x="3202" y="2143"/>
                  </a:cubicBezTo>
                  <a:cubicBezTo>
                    <a:pt x="3202" y="2060"/>
                    <a:pt x="3135" y="1994"/>
                    <a:pt x="3051" y="19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1942915" y="1578818"/>
              <a:ext cx="10798" cy="11241"/>
            </a:xfrm>
            <a:custGeom>
              <a:avLst/>
              <a:gdLst/>
              <a:ahLst/>
              <a:cxnLst/>
              <a:rect l="l" t="t" r="r" b="b"/>
              <a:pathLst>
                <a:path w="317" h="330" extrusionOk="0">
                  <a:moveTo>
                    <a:pt x="159" y="1"/>
                  </a:moveTo>
                  <a:cubicBezTo>
                    <a:pt x="150" y="1"/>
                    <a:pt x="142" y="5"/>
                    <a:pt x="134" y="14"/>
                  </a:cubicBezTo>
                  <a:lnTo>
                    <a:pt x="101" y="14"/>
                  </a:lnTo>
                  <a:cubicBezTo>
                    <a:pt x="83" y="14"/>
                    <a:pt x="83" y="30"/>
                    <a:pt x="67" y="30"/>
                  </a:cubicBezTo>
                  <a:lnTo>
                    <a:pt x="50" y="47"/>
                  </a:lnTo>
                  <a:cubicBezTo>
                    <a:pt x="17" y="80"/>
                    <a:pt x="1" y="130"/>
                    <a:pt x="1" y="163"/>
                  </a:cubicBezTo>
                  <a:cubicBezTo>
                    <a:pt x="1" y="214"/>
                    <a:pt x="17" y="247"/>
                    <a:pt x="50" y="280"/>
                  </a:cubicBezTo>
                  <a:cubicBezTo>
                    <a:pt x="83" y="314"/>
                    <a:pt x="117" y="330"/>
                    <a:pt x="167" y="330"/>
                  </a:cubicBezTo>
                  <a:cubicBezTo>
                    <a:pt x="201" y="330"/>
                    <a:pt x="250" y="314"/>
                    <a:pt x="267" y="280"/>
                  </a:cubicBezTo>
                  <a:cubicBezTo>
                    <a:pt x="301" y="247"/>
                    <a:pt x="317" y="214"/>
                    <a:pt x="317" y="163"/>
                  </a:cubicBezTo>
                  <a:lnTo>
                    <a:pt x="317" y="130"/>
                  </a:lnTo>
                  <a:cubicBezTo>
                    <a:pt x="317" y="130"/>
                    <a:pt x="317" y="114"/>
                    <a:pt x="301" y="96"/>
                  </a:cubicBezTo>
                  <a:lnTo>
                    <a:pt x="301" y="80"/>
                  </a:lnTo>
                  <a:lnTo>
                    <a:pt x="267" y="47"/>
                  </a:lnTo>
                  <a:lnTo>
                    <a:pt x="250" y="30"/>
                  </a:lnTo>
                  <a:cubicBezTo>
                    <a:pt x="234" y="30"/>
                    <a:pt x="234" y="14"/>
                    <a:pt x="217" y="14"/>
                  </a:cubicBezTo>
                  <a:lnTo>
                    <a:pt x="183" y="14"/>
                  </a:lnTo>
                  <a:cubicBezTo>
                    <a:pt x="175" y="5"/>
                    <a:pt x="167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1855441" y="1521865"/>
              <a:ext cx="88631" cy="46087"/>
            </a:xfrm>
            <a:custGeom>
              <a:avLst/>
              <a:gdLst/>
              <a:ahLst/>
              <a:cxnLst/>
              <a:rect l="l" t="t" r="r" b="b"/>
              <a:pathLst>
                <a:path w="2602" h="1353" extrusionOk="0">
                  <a:moveTo>
                    <a:pt x="1" y="1"/>
                  </a:moveTo>
                  <a:cubicBezTo>
                    <a:pt x="701" y="835"/>
                    <a:pt x="1918" y="1201"/>
                    <a:pt x="2602" y="1352"/>
                  </a:cubicBezTo>
                  <a:lnTo>
                    <a:pt x="2569" y="601"/>
                  </a:lnTo>
                  <a:cubicBezTo>
                    <a:pt x="2497" y="607"/>
                    <a:pt x="2423" y="610"/>
                    <a:pt x="2349" y="610"/>
                  </a:cubicBezTo>
                  <a:cubicBezTo>
                    <a:pt x="1612" y="610"/>
                    <a:pt x="776" y="327"/>
                    <a:pt x="201" y="85"/>
                  </a:cubicBezTo>
                  <a:cubicBezTo>
                    <a:pt x="134" y="68"/>
                    <a:pt x="67" y="3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1829859" y="1323550"/>
              <a:ext cx="172152" cy="220010"/>
            </a:xfrm>
            <a:custGeom>
              <a:avLst/>
              <a:gdLst/>
              <a:ahLst/>
              <a:cxnLst/>
              <a:rect l="l" t="t" r="r" b="b"/>
              <a:pathLst>
                <a:path w="5054" h="6459" extrusionOk="0">
                  <a:moveTo>
                    <a:pt x="2289" y="1"/>
                  </a:moveTo>
                  <a:cubicBezTo>
                    <a:pt x="2045" y="1"/>
                    <a:pt x="1787" y="39"/>
                    <a:pt x="1519" y="138"/>
                  </a:cubicBezTo>
                  <a:cubicBezTo>
                    <a:pt x="618" y="471"/>
                    <a:pt x="51" y="1354"/>
                    <a:pt x="101" y="2321"/>
                  </a:cubicBezTo>
                  <a:cubicBezTo>
                    <a:pt x="1" y="3222"/>
                    <a:pt x="18" y="4189"/>
                    <a:pt x="201" y="5223"/>
                  </a:cubicBezTo>
                  <a:cubicBezTo>
                    <a:pt x="218" y="5340"/>
                    <a:pt x="252" y="5456"/>
                    <a:pt x="268" y="5589"/>
                  </a:cubicBezTo>
                  <a:cubicBezTo>
                    <a:pt x="338" y="5625"/>
                    <a:pt x="1847" y="6458"/>
                    <a:pt x="3197" y="6458"/>
                  </a:cubicBezTo>
                  <a:cubicBezTo>
                    <a:pt x="3760" y="6458"/>
                    <a:pt x="4295" y="6314"/>
                    <a:pt x="4687" y="5907"/>
                  </a:cubicBezTo>
                  <a:cubicBezTo>
                    <a:pt x="5020" y="5556"/>
                    <a:pt x="5054" y="4706"/>
                    <a:pt x="5054" y="2972"/>
                  </a:cubicBezTo>
                  <a:cubicBezTo>
                    <a:pt x="5036" y="1572"/>
                    <a:pt x="4570" y="587"/>
                    <a:pt x="3803" y="354"/>
                  </a:cubicBezTo>
                  <a:cubicBezTo>
                    <a:pt x="3443" y="246"/>
                    <a:pt x="2912" y="1"/>
                    <a:pt x="2289" y="1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1892944" y="1381594"/>
              <a:ext cx="45473" cy="25036"/>
            </a:xfrm>
            <a:custGeom>
              <a:avLst/>
              <a:gdLst/>
              <a:ahLst/>
              <a:cxnLst/>
              <a:rect l="l" t="t" r="r" b="b"/>
              <a:pathLst>
                <a:path w="1335" h="735" extrusionOk="0">
                  <a:moveTo>
                    <a:pt x="1050" y="1"/>
                  </a:moveTo>
                  <a:cubicBezTo>
                    <a:pt x="0" y="117"/>
                    <a:pt x="183" y="735"/>
                    <a:pt x="183" y="735"/>
                  </a:cubicBezTo>
                  <a:cubicBezTo>
                    <a:pt x="583" y="250"/>
                    <a:pt x="1134" y="535"/>
                    <a:pt x="1234" y="284"/>
                  </a:cubicBezTo>
                  <a:cubicBezTo>
                    <a:pt x="1334" y="34"/>
                    <a:pt x="1050" y="1"/>
                    <a:pt x="1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1884973" y="1441238"/>
              <a:ext cx="40943" cy="15907"/>
            </a:xfrm>
            <a:custGeom>
              <a:avLst/>
              <a:gdLst/>
              <a:ahLst/>
              <a:cxnLst/>
              <a:rect l="l" t="t" r="r" b="b"/>
              <a:pathLst>
                <a:path w="1202" h="467" extrusionOk="0">
                  <a:moveTo>
                    <a:pt x="601" y="0"/>
                  </a:moveTo>
                  <a:cubicBezTo>
                    <a:pt x="268" y="0"/>
                    <a:pt x="1" y="100"/>
                    <a:pt x="1" y="234"/>
                  </a:cubicBezTo>
                  <a:cubicBezTo>
                    <a:pt x="1" y="367"/>
                    <a:pt x="268" y="467"/>
                    <a:pt x="601" y="467"/>
                  </a:cubicBezTo>
                  <a:cubicBezTo>
                    <a:pt x="935" y="467"/>
                    <a:pt x="1201" y="367"/>
                    <a:pt x="1201" y="234"/>
                  </a:cubicBezTo>
                  <a:cubicBezTo>
                    <a:pt x="1201" y="100"/>
                    <a:pt x="935" y="0"/>
                    <a:pt x="601" y="0"/>
                  </a:cubicBezTo>
                  <a:close/>
                </a:path>
              </a:pathLst>
            </a:custGeom>
            <a:solidFill>
              <a:srgbClr val="A531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2001980" y="1441238"/>
              <a:ext cx="6847" cy="15907"/>
            </a:xfrm>
            <a:custGeom>
              <a:avLst/>
              <a:gdLst/>
              <a:ahLst/>
              <a:cxnLst/>
              <a:rect l="l" t="t" r="r" b="b"/>
              <a:pathLst>
                <a:path w="201" h="467" extrusionOk="0">
                  <a:moveTo>
                    <a:pt x="1" y="0"/>
                  </a:moveTo>
                  <a:lnTo>
                    <a:pt x="1" y="467"/>
                  </a:lnTo>
                  <a:lnTo>
                    <a:pt x="201" y="467"/>
                  </a:lnTo>
                  <a:lnTo>
                    <a:pt x="184" y="17"/>
                  </a:lnTo>
                  <a:cubicBezTo>
                    <a:pt x="134" y="0"/>
                    <a:pt x="101" y="0"/>
                    <a:pt x="50" y="0"/>
                  </a:cubicBezTo>
                  <a:close/>
                </a:path>
              </a:pathLst>
            </a:custGeom>
            <a:solidFill>
              <a:srgbClr val="A1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1983211" y="1441238"/>
              <a:ext cx="18803" cy="15907"/>
            </a:xfrm>
            <a:custGeom>
              <a:avLst/>
              <a:gdLst/>
              <a:ahLst/>
              <a:cxnLst/>
              <a:rect l="l" t="t" r="r" b="b"/>
              <a:pathLst>
                <a:path w="552" h="467" extrusionOk="0">
                  <a:moveTo>
                    <a:pt x="552" y="0"/>
                  </a:moveTo>
                  <a:cubicBezTo>
                    <a:pt x="234" y="17"/>
                    <a:pt x="1" y="117"/>
                    <a:pt x="1" y="234"/>
                  </a:cubicBezTo>
                  <a:cubicBezTo>
                    <a:pt x="1" y="367"/>
                    <a:pt x="234" y="467"/>
                    <a:pt x="552" y="467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A531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1917333" y="1413954"/>
              <a:ext cx="11990" cy="22209"/>
            </a:xfrm>
            <a:custGeom>
              <a:avLst/>
              <a:gdLst/>
              <a:ahLst/>
              <a:cxnLst/>
              <a:rect l="l" t="t" r="r" b="b"/>
              <a:pathLst>
                <a:path w="352" h="652" extrusionOk="0">
                  <a:moveTo>
                    <a:pt x="167" y="1"/>
                  </a:moveTo>
                  <a:cubicBezTo>
                    <a:pt x="67" y="1"/>
                    <a:pt x="1" y="151"/>
                    <a:pt x="1" y="318"/>
                  </a:cubicBezTo>
                  <a:cubicBezTo>
                    <a:pt x="1" y="501"/>
                    <a:pt x="67" y="652"/>
                    <a:pt x="167" y="652"/>
                  </a:cubicBezTo>
                  <a:cubicBezTo>
                    <a:pt x="267" y="652"/>
                    <a:pt x="351" y="501"/>
                    <a:pt x="351" y="318"/>
                  </a:cubicBezTo>
                  <a:cubicBezTo>
                    <a:pt x="351" y="151"/>
                    <a:pt x="267" y="1"/>
                    <a:pt x="167" y="1"/>
                  </a:cubicBezTo>
                  <a:close/>
                </a:path>
              </a:pathLst>
            </a:custGeom>
            <a:solidFill>
              <a:srgbClr val="361F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1977012" y="1413954"/>
              <a:ext cx="12501" cy="22209"/>
            </a:xfrm>
            <a:custGeom>
              <a:avLst/>
              <a:gdLst/>
              <a:ahLst/>
              <a:cxnLst/>
              <a:rect l="l" t="t" r="r" b="b"/>
              <a:pathLst>
                <a:path w="367" h="652" extrusionOk="0">
                  <a:moveTo>
                    <a:pt x="183" y="1"/>
                  </a:moveTo>
                  <a:cubicBezTo>
                    <a:pt x="83" y="1"/>
                    <a:pt x="0" y="151"/>
                    <a:pt x="0" y="318"/>
                  </a:cubicBezTo>
                  <a:cubicBezTo>
                    <a:pt x="0" y="501"/>
                    <a:pt x="83" y="652"/>
                    <a:pt x="183" y="652"/>
                  </a:cubicBezTo>
                  <a:cubicBezTo>
                    <a:pt x="283" y="652"/>
                    <a:pt x="367" y="501"/>
                    <a:pt x="367" y="318"/>
                  </a:cubicBezTo>
                  <a:cubicBezTo>
                    <a:pt x="367" y="151"/>
                    <a:pt x="283" y="1"/>
                    <a:pt x="183" y="1"/>
                  </a:cubicBezTo>
                  <a:close/>
                </a:path>
              </a:pathLst>
            </a:custGeom>
            <a:solidFill>
              <a:srgbClr val="361F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1929834" y="1467330"/>
              <a:ext cx="52286" cy="15430"/>
            </a:xfrm>
            <a:custGeom>
              <a:avLst/>
              <a:gdLst/>
              <a:ahLst/>
              <a:cxnLst/>
              <a:rect l="l" t="t" r="r" b="b"/>
              <a:pathLst>
                <a:path w="1535" h="453" extrusionOk="0">
                  <a:moveTo>
                    <a:pt x="90" y="0"/>
                  </a:moveTo>
                  <a:cubicBezTo>
                    <a:pt x="65" y="0"/>
                    <a:pt x="38" y="14"/>
                    <a:pt x="18" y="34"/>
                  </a:cubicBezTo>
                  <a:cubicBezTo>
                    <a:pt x="0" y="68"/>
                    <a:pt x="0" y="101"/>
                    <a:pt x="34" y="135"/>
                  </a:cubicBezTo>
                  <a:cubicBezTo>
                    <a:pt x="34" y="135"/>
                    <a:pt x="434" y="452"/>
                    <a:pt x="885" y="452"/>
                  </a:cubicBezTo>
                  <a:cubicBezTo>
                    <a:pt x="1101" y="452"/>
                    <a:pt x="1318" y="385"/>
                    <a:pt x="1519" y="201"/>
                  </a:cubicBezTo>
                  <a:cubicBezTo>
                    <a:pt x="1535" y="168"/>
                    <a:pt x="1535" y="119"/>
                    <a:pt x="1519" y="101"/>
                  </a:cubicBezTo>
                  <a:cubicBezTo>
                    <a:pt x="1502" y="85"/>
                    <a:pt x="1481" y="76"/>
                    <a:pt x="1460" y="76"/>
                  </a:cubicBezTo>
                  <a:cubicBezTo>
                    <a:pt x="1439" y="76"/>
                    <a:pt x="1418" y="85"/>
                    <a:pt x="1401" y="101"/>
                  </a:cubicBezTo>
                  <a:cubicBezTo>
                    <a:pt x="1235" y="262"/>
                    <a:pt x="1052" y="318"/>
                    <a:pt x="877" y="318"/>
                  </a:cubicBezTo>
                  <a:cubicBezTo>
                    <a:pt x="490" y="318"/>
                    <a:pt x="146" y="41"/>
                    <a:pt x="134" y="18"/>
                  </a:cubicBezTo>
                  <a:cubicBezTo>
                    <a:pt x="121" y="6"/>
                    <a:pt x="106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1949148" y="1416100"/>
              <a:ext cx="20472" cy="31985"/>
            </a:xfrm>
            <a:custGeom>
              <a:avLst/>
              <a:gdLst/>
              <a:ahLst/>
              <a:cxnLst/>
              <a:rect l="l" t="t" r="r" b="b"/>
              <a:pathLst>
                <a:path w="601" h="939" extrusionOk="0">
                  <a:moveTo>
                    <a:pt x="243" y="0"/>
                  </a:moveTo>
                  <a:cubicBezTo>
                    <a:pt x="235" y="0"/>
                    <a:pt x="227" y="2"/>
                    <a:pt x="218" y="4"/>
                  </a:cubicBezTo>
                  <a:cubicBezTo>
                    <a:pt x="184" y="22"/>
                    <a:pt x="167" y="71"/>
                    <a:pt x="184" y="104"/>
                  </a:cubicBezTo>
                  <a:lnTo>
                    <a:pt x="418" y="789"/>
                  </a:lnTo>
                  <a:cubicBezTo>
                    <a:pt x="402" y="793"/>
                    <a:pt x="384" y="795"/>
                    <a:pt x="363" y="795"/>
                  </a:cubicBezTo>
                  <a:cubicBezTo>
                    <a:pt x="296" y="795"/>
                    <a:pt x="207" y="773"/>
                    <a:pt x="118" y="722"/>
                  </a:cubicBezTo>
                  <a:cubicBezTo>
                    <a:pt x="109" y="717"/>
                    <a:pt x="99" y="715"/>
                    <a:pt x="88" y="715"/>
                  </a:cubicBezTo>
                  <a:cubicBezTo>
                    <a:pt x="60" y="715"/>
                    <a:pt x="29" y="731"/>
                    <a:pt x="18" y="755"/>
                  </a:cubicBezTo>
                  <a:cubicBezTo>
                    <a:pt x="0" y="789"/>
                    <a:pt x="18" y="838"/>
                    <a:pt x="51" y="855"/>
                  </a:cubicBezTo>
                  <a:cubicBezTo>
                    <a:pt x="167" y="922"/>
                    <a:pt x="301" y="938"/>
                    <a:pt x="385" y="938"/>
                  </a:cubicBezTo>
                  <a:cubicBezTo>
                    <a:pt x="467" y="938"/>
                    <a:pt x="534" y="922"/>
                    <a:pt x="534" y="922"/>
                  </a:cubicBezTo>
                  <a:cubicBezTo>
                    <a:pt x="551" y="922"/>
                    <a:pt x="567" y="905"/>
                    <a:pt x="585" y="889"/>
                  </a:cubicBezTo>
                  <a:cubicBezTo>
                    <a:pt x="601" y="872"/>
                    <a:pt x="601" y="855"/>
                    <a:pt x="585" y="838"/>
                  </a:cubicBezTo>
                  <a:lnTo>
                    <a:pt x="318" y="55"/>
                  </a:lnTo>
                  <a:cubicBezTo>
                    <a:pt x="304" y="28"/>
                    <a:pt x="279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1836672" y="1488926"/>
              <a:ext cx="22209" cy="25036"/>
            </a:xfrm>
            <a:custGeom>
              <a:avLst/>
              <a:gdLst/>
              <a:ahLst/>
              <a:cxnLst/>
              <a:rect l="l" t="t" r="r" b="b"/>
              <a:pathLst>
                <a:path w="652" h="735" extrusionOk="0">
                  <a:moveTo>
                    <a:pt x="652" y="1"/>
                  </a:moveTo>
                  <a:lnTo>
                    <a:pt x="652" y="1"/>
                  </a:lnTo>
                  <a:cubicBezTo>
                    <a:pt x="352" y="301"/>
                    <a:pt x="18" y="352"/>
                    <a:pt x="1" y="368"/>
                  </a:cubicBezTo>
                  <a:cubicBezTo>
                    <a:pt x="18" y="485"/>
                    <a:pt x="52" y="601"/>
                    <a:pt x="68" y="734"/>
                  </a:cubicBezTo>
                  <a:cubicBezTo>
                    <a:pt x="418" y="568"/>
                    <a:pt x="652" y="34"/>
                    <a:pt x="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1793344" y="1430270"/>
              <a:ext cx="54738" cy="71054"/>
            </a:xfrm>
            <a:custGeom>
              <a:avLst/>
              <a:gdLst/>
              <a:ahLst/>
              <a:cxnLst/>
              <a:rect l="l" t="t" r="r" b="b"/>
              <a:pathLst>
                <a:path w="1607" h="2086" extrusionOk="0">
                  <a:moveTo>
                    <a:pt x="839" y="1"/>
                  </a:moveTo>
                  <a:cubicBezTo>
                    <a:pt x="681" y="1"/>
                    <a:pt x="519" y="77"/>
                    <a:pt x="372" y="289"/>
                  </a:cubicBezTo>
                  <a:cubicBezTo>
                    <a:pt x="0" y="819"/>
                    <a:pt x="550" y="2086"/>
                    <a:pt x="1251" y="2086"/>
                  </a:cubicBezTo>
                  <a:cubicBezTo>
                    <a:pt x="1367" y="2086"/>
                    <a:pt x="1486" y="2051"/>
                    <a:pt x="1606" y="1974"/>
                  </a:cubicBezTo>
                  <a:lnTo>
                    <a:pt x="1606" y="489"/>
                  </a:lnTo>
                  <a:cubicBezTo>
                    <a:pt x="1606" y="489"/>
                    <a:pt x="1238" y="1"/>
                    <a:pt x="839" y="1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1796375" y="1483272"/>
              <a:ext cx="60802" cy="60802"/>
            </a:xfrm>
            <a:custGeom>
              <a:avLst/>
              <a:gdLst/>
              <a:ahLst/>
              <a:cxnLst/>
              <a:rect l="l" t="t" r="r" b="b"/>
              <a:pathLst>
                <a:path w="1785" h="1785" extrusionOk="0">
                  <a:moveTo>
                    <a:pt x="884" y="0"/>
                  </a:moveTo>
                  <a:cubicBezTo>
                    <a:pt x="884" y="67"/>
                    <a:pt x="901" y="100"/>
                    <a:pt x="934" y="133"/>
                  </a:cubicBezTo>
                  <a:cubicBezTo>
                    <a:pt x="1034" y="151"/>
                    <a:pt x="1134" y="167"/>
                    <a:pt x="1217" y="217"/>
                  </a:cubicBezTo>
                  <a:cubicBezTo>
                    <a:pt x="1468" y="334"/>
                    <a:pt x="1651" y="600"/>
                    <a:pt x="1651" y="884"/>
                  </a:cubicBezTo>
                  <a:cubicBezTo>
                    <a:pt x="1651" y="1301"/>
                    <a:pt x="1301" y="1651"/>
                    <a:pt x="884" y="1651"/>
                  </a:cubicBezTo>
                  <a:cubicBezTo>
                    <a:pt x="467" y="1651"/>
                    <a:pt x="134" y="1301"/>
                    <a:pt x="134" y="884"/>
                  </a:cubicBezTo>
                  <a:cubicBezTo>
                    <a:pt x="134" y="584"/>
                    <a:pt x="317" y="334"/>
                    <a:pt x="568" y="217"/>
                  </a:cubicBezTo>
                  <a:lnTo>
                    <a:pt x="467" y="100"/>
                  </a:lnTo>
                  <a:cubicBezTo>
                    <a:pt x="201" y="251"/>
                    <a:pt x="1" y="567"/>
                    <a:pt x="1" y="884"/>
                  </a:cubicBezTo>
                  <a:cubicBezTo>
                    <a:pt x="1" y="1385"/>
                    <a:pt x="401" y="1785"/>
                    <a:pt x="884" y="1785"/>
                  </a:cubicBezTo>
                  <a:cubicBezTo>
                    <a:pt x="1384" y="1785"/>
                    <a:pt x="1784" y="1385"/>
                    <a:pt x="1784" y="884"/>
                  </a:cubicBezTo>
                  <a:cubicBezTo>
                    <a:pt x="1784" y="518"/>
                    <a:pt x="1568" y="200"/>
                    <a:pt x="1235" y="67"/>
                  </a:cubicBezTo>
                  <a:cubicBezTo>
                    <a:pt x="1134" y="17"/>
                    <a:pt x="1017" y="0"/>
                    <a:pt x="8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1815689" y="1446688"/>
              <a:ext cx="31235" cy="40602"/>
            </a:xfrm>
            <a:custGeom>
              <a:avLst/>
              <a:gdLst/>
              <a:ahLst/>
              <a:cxnLst/>
              <a:rect l="l" t="t" r="r" b="b"/>
              <a:pathLst>
                <a:path w="917" h="1192" extrusionOk="0">
                  <a:moveTo>
                    <a:pt x="90" y="1"/>
                  </a:moveTo>
                  <a:cubicBezTo>
                    <a:pt x="61" y="1"/>
                    <a:pt x="30" y="19"/>
                    <a:pt x="17" y="58"/>
                  </a:cubicBezTo>
                  <a:cubicBezTo>
                    <a:pt x="1" y="91"/>
                    <a:pt x="34" y="124"/>
                    <a:pt x="67" y="140"/>
                  </a:cubicBezTo>
                  <a:cubicBezTo>
                    <a:pt x="83" y="158"/>
                    <a:pt x="701" y="407"/>
                    <a:pt x="768" y="1141"/>
                  </a:cubicBezTo>
                  <a:cubicBezTo>
                    <a:pt x="784" y="1174"/>
                    <a:pt x="817" y="1191"/>
                    <a:pt x="850" y="1191"/>
                  </a:cubicBezTo>
                  <a:cubicBezTo>
                    <a:pt x="901" y="1191"/>
                    <a:pt x="917" y="1158"/>
                    <a:pt x="917" y="1125"/>
                  </a:cubicBezTo>
                  <a:cubicBezTo>
                    <a:pt x="834" y="307"/>
                    <a:pt x="150" y="24"/>
                    <a:pt x="117" y="7"/>
                  </a:cubicBezTo>
                  <a:cubicBezTo>
                    <a:pt x="108" y="3"/>
                    <a:pt x="99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1818516" y="1461812"/>
              <a:ext cx="21051" cy="10696"/>
            </a:xfrm>
            <a:custGeom>
              <a:avLst/>
              <a:gdLst/>
              <a:ahLst/>
              <a:cxnLst/>
              <a:rect l="l" t="t" r="r" b="b"/>
              <a:pathLst>
                <a:path w="618" h="314" extrusionOk="0">
                  <a:moveTo>
                    <a:pt x="462" y="1"/>
                  </a:moveTo>
                  <a:cubicBezTo>
                    <a:pt x="267" y="1"/>
                    <a:pt x="62" y="165"/>
                    <a:pt x="34" y="180"/>
                  </a:cubicBezTo>
                  <a:cubicBezTo>
                    <a:pt x="0" y="214"/>
                    <a:pt x="0" y="247"/>
                    <a:pt x="18" y="281"/>
                  </a:cubicBezTo>
                  <a:cubicBezTo>
                    <a:pt x="34" y="297"/>
                    <a:pt x="67" y="314"/>
                    <a:pt x="84" y="314"/>
                  </a:cubicBezTo>
                  <a:cubicBezTo>
                    <a:pt x="100" y="314"/>
                    <a:pt x="118" y="314"/>
                    <a:pt x="134" y="297"/>
                  </a:cubicBezTo>
                  <a:cubicBezTo>
                    <a:pt x="179" y="253"/>
                    <a:pt x="343" y="142"/>
                    <a:pt x="472" y="142"/>
                  </a:cubicBezTo>
                  <a:cubicBezTo>
                    <a:pt x="488" y="142"/>
                    <a:pt x="503" y="143"/>
                    <a:pt x="518" y="147"/>
                  </a:cubicBezTo>
                  <a:cubicBezTo>
                    <a:pt x="524" y="150"/>
                    <a:pt x="530" y="151"/>
                    <a:pt x="536" y="151"/>
                  </a:cubicBezTo>
                  <a:cubicBezTo>
                    <a:pt x="562" y="151"/>
                    <a:pt x="587" y="124"/>
                    <a:pt x="601" y="96"/>
                  </a:cubicBezTo>
                  <a:cubicBezTo>
                    <a:pt x="618" y="63"/>
                    <a:pt x="585" y="14"/>
                    <a:pt x="551" y="14"/>
                  </a:cubicBezTo>
                  <a:cubicBezTo>
                    <a:pt x="522" y="5"/>
                    <a:pt x="492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1817528" y="1296062"/>
              <a:ext cx="207202" cy="98100"/>
            </a:xfrm>
            <a:custGeom>
              <a:avLst/>
              <a:gdLst/>
              <a:ahLst/>
              <a:cxnLst/>
              <a:rect l="l" t="t" r="r" b="b"/>
              <a:pathLst>
                <a:path w="6083" h="2880" extrusionOk="0">
                  <a:moveTo>
                    <a:pt x="2766" y="1"/>
                  </a:moveTo>
                  <a:cubicBezTo>
                    <a:pt x="1434" y="1"/>
                    <a:pt x="1" y="549"/>
                    <a:pt x="313" y="2178"/>
                  </a:cubicBezTo>
                  <a:cubicBezTo>
                    <a:pt x="313" y="2178"/>
                    <a:pt x="1094" y="2879"/>
                    <a:pt x="1547" y="2879"/>
                  </a:cubicBezTo>
                  <a:cubicBezTo>
                    <a:pt x="1603" y="2879"/>
                    <a:pt x="1653" y="2869"/>
                    <a:pt x="1697" y="2845"/>
                  </a:cubicBezTo>
                  <a:cubicBezTo>
                    <a:pt x="2114" y="2628"/>
                    <a:pt x="1447" y="1812"/>
                    <a:pt x="1447" y="1812"/>
                  </a:cubicBezTo>
                  <a:lnTo>
                    <a:pt x="1447" y="1812"/>
                  </a:lnTo>
                  <a:cubicBezTo>
                    <a:pt x="1447" y="1812"/>
                    <a:pt x="2526" y="2394"/>
                    <a:pt x="3176" y="2394"/>
                  </a:cubicBezTo>
                  <a:cubicBezTo>
                    <a:pt x="3280" y="2394"/>
                    <a:pt x="3373" y="2379"/>
                    <a:pt x="3448" y="2345"/>
                  </a:cubicBezTo>
                  <a:cubicBezTo>
                    <a:pt x="3783" y="2197"/>
                    <a:pt x="3571" y="1898"/>
                    <a:pt x="3342" y="1679"/>
                  </a:cubicBezTo>
                  <a:lnTo>
                    <a:pt x="3342" y="1679"/>
                  </a:lnTo>
                  <a:cubicBezTo>
                    <a:pt x="3703" y="1955"/>
                    <a:pt x="4288" y="2347"/>
                    <a:pt x="4701" y="2347"/>
                  </a:cubicBezTo>
                  <a:cubicBezTo>
                    <a:pt x="4718" y="2347"/>
                    <a:pt x="4733" y="2346"/>
                    <a:pt x="4749" y="2345"/>
                  </a:cubicBezTo>
                  <a:cubicBezTo>
                    <a:pt x="5066" y="2311"/>
                    <a:pt x="5057" y="2086"/>
                    <a:pt x="4973" y="1876"/>
                  </a:cubicBezTo>
                  <a:lnTo>
                    <a:pt x="4973" y="1876"/>
                  </a:lnTo>
                  <a:cubicBezTo>
                    <a:pt x="5161" y="2166"/>
                    <a:pt x="5433" y="2516"/>
                    <a:pt x="5656" y="2516"/>
                  </a:cubicBezTo>
                  <a:cubicBezTo>
                    <a:pt x="5671" y="2516"/>
                    <a:pt x="5685" y="2515"/>
                    <a:pt x="5699" y="2512"/>
                  </a:cubicBezTo>
                  <a:cubicBezTo>
                    <a:pt x="6083" y="2412"/>
                    <a:pt x="5565" y="811"/>
                    <a:pt x="4315" y="278"/>
                  </a:cubicBezTo>
                  <a:cubicBezTo>
                    <a:pt x="3926" y="108"/>
                    <a:pt x="3356" y="1"/>
                    <a:pt x="2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1815825" y="1370251"/>
              <a:ext cx="52695" cy="80694"/>
            </a:xfrm>
            <a:custGeom>
              <a:avLst/>
              <a:gdLst/>
              <a:ahLst/>
              <a:cxnLst/>
              <a:rect l="l" t="t" r="r" b="b"/>
              <a:pathLst>
                <a:path w="1547" h="2369" extrusionOk="0">
                  <a:moveTo>
                    <a:pt x="363" y="0"/>
                  </a:moveTo>
                  <a:lnTo>
                    <a:pt x="363" y="0"/>
                  </a:lnTo>
                  <a:cubicBezTo>
                    <a:pt x="0" y="1568"/>
                    <a:pt x="503" y="2368"/>
                    <a:pt x="1015" y="2368"/>
                  </a:cubicBezTo>
                  <a:cubicBezTo>
                    <a:pt x="1020" y="2368"/>
                    <a:pt x="1025" y="2368"/>
                    <a:pt x="1030" y="2368"/>
                  </a:cubicBezTo>
                  <a:cubicBezTo>
                    <a:pt x="1547" y="2368"/>
                    <a:pt x="1213" y="334"/>
                    <a:pt x="1213" y="334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1962228" y="1381594"/>
              <a:ext cx="44894" cy="25036"/>
            </a:xfrm>
            <a:custGeom>
              <a:avLst/>
              <a:gdLst/>
              <a:ahLst/>
              <a:cxnLst/>
              <a:rect l="l" t="t" r="r" b="b"/>
              <a:pathLst>
                <a:path w="1318" h="735" extrusionOk="0">
                  <a:moveTo>
                    <a:pt x="283" y="1"/>
                  </a:moveTo>
                  <a:cubicBezTo>
                    <a:pt x="283" y="1"/>
                    <a:pt x="1" y="34"/>
                    <a:pt x="101" y="284"/>
                  </a:cubicBezTo>
                  <a:cubicBezTo>
                    <a:pt x="201" y="535"/>
                    <a:pt x="750" y="250"/>
                    <a:pt x="1150" y="735"/>
                  </a:cubicBezTo>
                  <a:cubicBezTo>
                    <a:pt x="1150" y="735"/>
                    <a:pt x="1317" y="117"/>
                    <a:pt x="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1963353" y="1381628"/>
              <a:ext cx="77288" cy="76641"/>
            </a:xfrm>
            <a:custGeom>
              <a:avLst/>
              <a:gdLst/>
              <a:ahLst/>
              <a:cxnLst/>
              <a:rect l="l" t="t" r="r" b="b"/>
              <a:pathLst>
                <a:path w="2269" h="2250" extrusionOk="0">
                  <a:moveTo>
                    <a:pt x="1137" y="0"/>
                  </a:moveTo>
                  <a:cubicBezTo>
                    <a:pt x="630" y="0"/>
                    <a:pt x="164" y="355"/>
                    <a:pt x="50" y="867"/>
                  </a:cubicBezTo>
                  <a:cubicBezTo>
                    <a:pt x="1" y="1016"/>
                    <a:pt x="1" y="1183"/>
                    <a:pt x="34" y="1317"/>
                  </a:cubicBezTo>
                  <a:cubicBezTo>
                    <a:pt x="50" y="1467"/>
                    <a:pt x="117" y="1617"/>
                    <a:pt x="201" y="1734"/>
                  </a:cubicBezTo>
                  <a:cubicBezTo>
                    <a:pt x="268" y="1850"/>
                    <a:pt x="350" y="1934"/>
                    <a:pt x="450" y="2017"/>
                  </a:cubicBezTo>
                  <a:lnTo>
                    <a:pt x="601" y="2117"/>
                  </a:lnTo>
                  <a:cubicBezTo>
                    <a:pt x="684" y="2168"/>
                    <a:pt x="784" y="2201"/>
                    <a:pt x="884" y="2217"/>
                  </a:cubicBezTo>
                  <a:cubicBezTo>
                    <a:pt x="972" y="2239"/>
                    <a:pt x="1061" y="2250"/>
                    <a:pt x="1149" y="2250"/>
                  </a:cubicBezTo>
                  <a:cubicBezTo>
                    <a:pt x="1656" y="2250"/>
                    <a:pt x="2122" y="1895"/>
                    <a:pt x="2235" y="1383"/>
                  </a:cubicBezTo>
                  <a:cubicBezTo>
                    <a:pt x="2269" y="1283"/>
                    <a:pt x="2269" y="1183"/>
                    <a:pt x="2269" y="1083"/>
                  </a:cubicBezTo>
                  <a:cubicBezTo>
                    <a:pt x="2269" y="1016"/>
                    <a:pt x="2251" y="967"/>
                    <a:pt x="2251" y="900"/>
                  </a:cubicBezTo>
                  <a:cubicBezTo>
                    <a:pt x="2218" y="783"/>
                    <a:pt x="2169" y="650"/>
                    <a:pt x="2102" y="550"/>
                  </a:cubicBezTo>
                  <a:cubicBezTo>
                    <a:pt x="2035" y="416"/>
                    <a:pt x="1935" y="300"/>
                    <a:pt x="1818" y="216"/>
                  </a:cubicBezTo>
                  <a:cubicBezTo>
                    <a:pt x="1684" y="133"/>
                    <a:pt x="1551" y="67"/>
                    <a:pt x="1402" y="33"/>
                  </a:cubicBezTo>
                  <a:cubicBezTo>
                    <a:pt x="1313" y="11"/>
                    <a:pt x="1224" y="0"/>
                    <a:pt x="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1964511" y="1388985"/>
              <a:ext cx="70441" cy="51741"/>
            </a:xfrm>
            <a:custGeom>
              <a:avLst/>
              <a:gdLst/>
              <a:ahLst/>
              <a:cxnLst/>
              <a:rect l="l" t="t" r="r" b="b"/>
              <a:pathLst>
                <a:path w="2068" h="1519" extrusionOk="0">
                  <a:moveTo>
                    <a:pt x="1784" y="0"/>
                  </a:moveTo>
                  <a:lnTo>
                    <a:pt x="0" y="1101"/>
                  </a:lnTo>
                  <a:cubicBezTo>
                    <a:pt x="16" y="1251"/>
                    <a:pt x="83" y="1401"/>
                    <a:pt x="167" y="1518"/>
                  </a:cubicBezTo>
                  <a:lnTo>
                    <a:pt x="2068" y="334"/>
                  </a:lnTo>
                  <a:cubicBezTo>
                    <a:pt x="2001" y="200"/>
                    <a:pt x="1901" y="84"/>
                    <a:pt x="17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1978681" y="1412284"/>
              <a:ext cx="61960" cy="41454"/>
            </a:xfrm>
            <a:custGeom>
              <a:avLst/>
              <a:gdLst/>
              <a:ahLst/>
              <a:cxnLst/>
              <a:rect l="l" t="t" r="r" b="b"/>
              <a:pathLst>
                <a:path w="1819" h="1217" extrusionOk="0">
                  <a:moveTo>
                    <a:pt x="1801" y="0"/>
                  </a:moveTo>
                  <a:lnTo>
                    <a:pt x="0" y="1117"/>
                  </a:lnTo>
                  <a:lnTo>
                    <a:pt x="151" y="1217"/>
                  </a:lnTo>
                  <a:lnTo>
                    <a:pt x="1819" y="183"/>
                  </a:lnTo>
                  <a:cubicBezTo>
                    <a:pt x="1819" y="116"/>
                    <a:pt x="1801" y="67"/>
                    <a:pt x="1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1959946" y="1381628"/>
              <a:ext cx="84645" cy="76641"/>
            </a:xfrm>
            <a:custGeom>
              <a:avLst/>
              <a:gdLst/>
              <a:ahLst/>
              <a:cxnLst/>
              <a:rect l="l" t="t" r="r" b="b"/>
              <a:pathLst>
                <a:path w="2485" h="2250" extrusionOk="0">
                  <a:moveTo>
                    <a:pt x="1252" y="159"/>
                  </a:moveTo>
                  <a:cubicBezTo>
                    <a:pt x="1324" y="159"/>
                    <a:pt x="1396" y="167"/>
                    <a:pt x="1468" y="183"/>
                  </a:cubicBezTo>
                  <a:cubicBezTo>
                    <a:pt x="1985" y="300"/>
                    <a:pt x="2302" y="834"/>
                    <a:pt x="2185" y="1350"/>
                  </a:cubicBezTo>
                  <a:cubicBezTo>
                    <a:pt x="2070" y="1795"/>
                    <a:pt x="1671" y="2092"/>
                    <a:pt x="1233" y="2092"/>
                  </a:cubicBezTo>
                  <a:cubicBezTo>
                    <a:pt x="1162" y="2092"/>
                    <a:pt x="1090" y="2084"/>
                    <a:pt x="1017" y="2068"/>
                  </a:cubicBezTo>
                  <a:cubicBezTo>
                    <a:pt x="501" y="1934"/>
                    <a:pt x="184" y="1417"/>
                    <a:pt x="301" y="900"/>
                  </a:cubicBezTo>
                  <a:cubicBezTo>
                    <a:pt x="401" y="455"/>
                    <a:pt x="810" y="159"/>
                    <a:pt x="1252" y="159"/>
                  </a:cubicBezTo>
                  <a:close/>
                  <a:moveTo>
                    <a:pt x="1237" y="0"/>
                  </a:moveTo>
                  <a:cubicBezTo>
                    <a:pt x="730" y="0"/>
                    <a:pt x="264" y="355"/>
                    <a:pt x="150" y="867"/>
                  </a:cubicBezTo>
                  <a:cubicBezTo>
                    <a:pt x="1" y="1467"/>
                    <a:pt x="384" y="2084"/>
                    <a:pt x="984" y="2217"/>
                  </a:cubicBezTo>
                  <a:cubicBezTo>
                    <a:pt x="1072" y="2239"/>
                    <a:pt x="1161" y="2250"/>
                    <a:pt x="1249" y="2250"/>
                  </a:cubicBezTo>
                  <a:cubicBezTo>
                    <a:pt x="1756" y="2250"/>
                    <a:pt x="2222" y="1895"/>
                    <a:pt x="2335" y="1383"/>
                  </a:cubicBezTo>
                  <a:cubicBezTo>
                    <a:pt x="2485" y="783"/>
                    <a:pt x="2102" y="167"/>
                    <a:pt x="1502" y="33"/>
                  </a:cubicBezTo>
                  <a:cubicBezTo>
                    <a:pt x="1413" y="11"/>
                    <a:pt x="1324" y="0"/>
                    <a:pt x="1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1878161" y="1386363"/>
              <a:ext cx="77288" cy="77049"/>
            </a:xfrm>
            <a:custGeom>
              <a:avLst/>
              <a:gdLst/>
              <a:ahLst/>
              <a:cxnLst/>
              <a:rect l="l" t="t" r="r" b="b"/>
              <a:pathLst>
                <a:path w="2269" h="2262" extrusionOk="0">
                  <a:moveTo>
                    <a:pt x="1136" y="0"/>
                  </a:moveTo>
                  <a:cubicBezTo>
                    <a:pt x="623" y="0"/>
                    <a:pt x="149" y="346"/>
                    <a:pt x="34" y="877"/>
                  </a:cubicBezTo>
                  <a:cubicBezTo>
                    <a:pt x="1" y="995"/>
                    <a:pt x="1" y="1111"/>
                    <a:pt x="1" y="1228"/>
                  </a:cubicBezTo>
                  <a:cubicBezTo>
                    <a:pt x="17" y="1378"/>
                    <a:pt x="67" y="1528"/>
                    <a:pt x="134" y="1662"/>
                  </a:cubicBezTo>
                  <a:cubicBezTo>
                    <a:pt x="201" y="1778"/>
                    <a:pt x="268" y="1878"/>
                    <a:pt x="368" y="1962"/>
                  </a:cubicBezTo>
                  <a:cubicBezTo>
                    <a:pt x="401" y="1995"/>
                    <a:pt x="450" y="2029"/>
                    <a:pt x="501" y="2062"/>
                  </a:cubicBezTo>
                  <a:cubicBezTo>
                    <a:pt x="601" y="2145"/>
                    <a:pt x="734" y="2195"/>
                    <a:pt x="868" y="2229"/>
                  </a:cubicBezTo>
                  <a:cubicBezTo>
                    <a:pt x="958" y="2251"/>
                    <a:pt x="1048" y="2261"/>
                    <a:pt x="1137" y="2261"/>
                  </a:cubicBezTo>
                  <a:cubicBezTo>
                    <a:pt x="1651" y="2261"/>
                    <a:pt x="2107" y="1907"/>
                    <a:pt x="2235" y="1395"/>
                  </a:cubicBezTo>
                  <a:cubicBezTo>
                    <a:pt x="2268" y="1244"/>
                    <a:pt x="2268" y="1111"/>
                    <a:pt x="2251" y="977"/>
                  </a:cubicBezTo>
                  <a:cubicBezTo>
                    <a:pt x="2235" y="928"/>
                    <a:pt x="2235" y="861"/>
                    <a:pt x="2218" y="811"/>
                  </a:cubicBezTo>
                  <a:cubicBezTo>
                    <a:pt x="2168" y="695"/>
                    <a:pt x="2118" y="577"/>
                    <a:pt x="2051" y="477"/>
                  </a:cubicBezTo>
                  <a:cubicBezTo>
                    <a:pt x="1951" y="344"/>
                    <a:pt x="1851" y="244"/>
                    <a:pt x="1718" y="161"/>
                  </a:cubicBezTo>
                  <a:cubicBezTo>
                    <a:pt x="1618" y="110"/>
                    <a:pt x="1501" y="61"/>
                    <a:pt x="1384" y="28"/>
                  </a:cubicBezTo>
                  <a:cubicBezTo>
                    <a:pt x="1301" y="9"/>
                    <a:pt x="1218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1878161" y="1391847"/>
              <a:ext cx="69896" cy="51128"/>
            </a:xfrm>
            <a:custGeom>
              <a:avLst/>
              <a:gdLst/>
              <a:ahLst/>
              <a:cxnLst/>
              <a:rect l="l" t="t" r="r" b="b"/>
              <a:pathLst>
                <a:path w="2052" h="1501" extrusionOk="0">
                  <a:moveTo>
                    <a:pt x="1718" y="0"/>
                  </a:moveTo>
                  <a:lnTo>
                    <a:pt x="1" y="1067"/>
                  </a:lnTo>
                  <a:cubicBezTo>
                    <a:pt x="17" y="1217"/>
                    <a:pt x="67" y="1367"/>
                    <a:pt x="134" y="1501"/>
                  </a:cubicBezTo>
                  <a:lnTo>
                    <a:pt x="2051" y="316"/>
                  </a:lnTo>
                  <a:cubicBezTo>
                    <a:pt x="1951" y="183"/>
                    <a:pt x="1851" y="83"/>
                    <a:pt x="1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1890662" y="1413954"/>
              <a:ext cx="64208" cy="42646"/>
            </a:xfrm>
            <a:custGeom>
              <a:avLst/>
              <a:gdLst/>
              <a:ahLst/>
              <a:cxnLst/>
              <a:rect l="l" t="t" r="r" b="b"/>
              <a:pathLst>
                <a:path w="1885" h="1252" extrusionOk="0">
                  <a:moveTo>
                    <a:pt x="1851" y="1"/>
                  </a:moveTo>
                  <a:lnTo>
                    <a:pt x="1" y="1152"/>
                  </a:lnTo>
                  <a:cubicBezTo>
                    <a:pt x="34" y="1185"/>
                    <a:pt x="83" y="1219"/>
                    <a:pt x="134" y="1252"/>
                  </a:cubicBezTo>
                  <a:lnTo>
                    <a:pt x="1884" y="167"/>
                  </a:lnTo>
                  <a:cubicBezTo>
                    <a:pt x="1868" y="118"/>
                    <a:pt x="1868" y="51"/>
                    <a:pt x="1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1874175" y="1386363"/>
              <a:ext cx="84679" cy="77049"/>
            </a:xfrm>
            <a:custGeom>
              <a:avLst/>
              <a:gdLst/>
              <a:ahLst/>
              <a:cxnLst/>
              <a:rect l="l" t="t" r="r" b="b"/>
              <a:pathLst>
                <a:path w="2486" h="2262" extrusionOk="0">
                  <a:moveTo>
                    <a:pt x="1251" y="170"/>
                  </a:moveTo>
                  <a:cubicBezTo>
                    <a:pt x="1323" y="170"/>
                    <a:pt x="1395" y="178"/>
                    <a:pt x="1468" y="194"/>
                  </a:cubicBezTo>
                  <a:cubicBezTo>
                    <a:pt x="1985" y="310"/>
                    <a:pt x="2301" y="828"/>
                    <a:pt x="2185" y="1344"/>
                  </a:cubicBezTo>
                  <a:cubicBezTo>
                    <a:pt x="2086" y="1784"/>
                    <a:pt x="1697" y="2091"/>
                    <a:pt x="1255" y="2091"/>
                  </a:cubicBezTo>
                  <a:cubicBezTo>
                    <a:pt x="1177" y="2091"/>
                    <a:pt x="1098" y="2082"/>
                    <a:pt x="1018" y="2062"/>
                  </a:cubicBezTo>
                  <a:cubicBezTo>
                    <a:pt x="501" y="1945"/>
                    <a:pt x="184" y="1428"/>
                    <a:pt x="300" y="911"/>
                  </a:cubicBezTo>
                  <a:cubicBezTo>
                    <a:pt x="415" y="467"/>
                    <a:pt x="814" y="170"/>
                    <a:pt x="1251" y="170"/>
                  </a:cubicBezTo>
                  <a:close/>
                  <a:moveTo>
                    <a:pt x="1253" y="0"/>
                  </a:moveTo>
                  <a:cubicBezTo>
                    <a:pt x="740" y="0"/>
                    <a:pt x="266" y="346"/>
                    <a:pt x="151" y="877"/>
                  </a:cubicBezTo>
                  <a:cubicBezTo>
                    <a:pt x="0" y="1478"/>
                    <a:pt x="385" y="2078"/>
                    <a:pt x="985" y="2229"/>
                  </a:cubicBezTo>
                  <a:cubicBezTo>
                    <a:pt x="1075" y="2251"/>
                    <a:pt x="1165" y="2261"/>
                    <a:pt x="1254" y="2261"/>
                  </a:cubicBezTo>
                  <a:cubicBezTo>
                    <a:pt x="1768" y="2261"/>
                    <a:pt x="2224" y="1907"/>
                    <a:pt x="2352" y="1395"/>
                  </a:cubicBezTo>
                  <a:cubicBezTo>
                    <a:pt x="2486" y="777"/>
                    <a:pt x="2101" y="177"/>
                    <a:pt x="1501" y="28"/>
                  </a:cubicBezTo>
                  <a:cubicBezTo>
                    <a:pt x="1418" y="9"/>
                    <a:pt x="1335" y="0"/>
                    <a:pt x="1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1948024" y="1409151"/>
              <a:ext cx="22209" cy="9640"/>
            </a:xfrm>
            <a:custGeom>
              <a:avLst/>
              <a:gdLst/>
              <a:ahLst/>
              <a:cxnLst/>
              <a:rect l="l" t="t" r="r" b="b"/>
              <a:pathLst>
                <a:path w="652" h="283" extrusionOk="0">
                  <a:moveTo>
                    <a:pt x="394" y="1"/>
                  </a:moveTo>
                  <a:cubicBezTo>
                    <a:pt x="175" y="1"/>
                    <a:pt x="33" y="142"/>
                    <a:pt x="33" y="142"/>
                  </a:cubicBezTo>
                  <a:cubicBezTo>
                    <a:pt x="0" y="175"/>
                    <a:pt x="0" y="226"/>
                    <a:pt x="33" y="259"/>
                  </a:cubicBezTo>
                  <a:cubicBezTo>
                    <a:pt x="51" y="275"/>
                    <a:pt x="67" y="275"/>
                    <a:pt x="67" y="275"/>
                  </a:cubicBezTo>
                  <a:cubicBezTo>
                    <a:pt x="77" y="280"/>
                    <a:pt x="86" y="282"/>
                    <a:pt x="96" y="282"/>
                  </a:cubicBezTo>
                  <a:cubicBezTo>
                    <a:pt x="118" y="282"/>
                    <a:pt x="139" y="270"/>
                    <a:pt x="151" y="259"/>
                  </a:cubicBezTo>
                  <a:cubicBezTo>
                    <a:pt x="151" y="259"/>
                    <a:pt x="242" y="167"/>
                    <a:pt x="394" y="167"/>
                  </a:cubicBezTo>
                  <a:cubicBezTo>
                    <a:pt x="436" y="167"/>
                    <a:pt x="483" y="174"/>
                    <a:pt x="534" y="192"/>
                  </a:cubicBezTo>
                  <a:cubicBezTo>
                    <a:pt x="543" y="197"/>
                    <a:pt x="553" y="199"/>
                    <a:pt x="563" y="199"/>
                  </a:cubicBezTo>
                  <a:cubicBezTo>
                    <a:pt x="592" y="199"/>
                    <a:pt x="622" y="184"/>
                    <a:pt x="634" y="159"/>
                  </a:cubicBezTo>
                  <a:cubicBezTo>
                    <a:pt x="651" y="108"/>
                    <a:pt x="634" y="59"/>
                    <a:pt x="600" y="42"/>
                  </a:cubicBezTo>
                  <a:cubicBezTo>
                    <a:pt x="526" y="12"/>
                    <a:pt x="457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1859392" y="1397501"/>
              <a:ext cx="27318" cy="15601"/>
            </a:xfrm>
            <a:custGeom>
              <a:avLst/>
              <a:gdLst/>
              <a:ahLst/>
              <a:cxnLst/>
              <a:rect l="l" t="t" r="r" b="b"/>
              <a:pathLst>
                <a:path w="802" h="458" extrusionOk="0">
                  <a:moveTo>
                    <a:pt x="1" y="1"/>
                  </a:moveTo>
                  <a:lnTo>
                    <a:pt x="18" y="184"/>
                  </a:lnTo>
                  <a:cubicBezTo>
                    <a:pt x="218" y="217"/>
                    <a:pt x="434" y="284"/>
                    <a:pt x="652" y="434"/>
                  </a:cubicBezTo>
                  <a:cubicBezTo>
                    <a:pt x="668" y="450"/>
                    <a:pt x="685" y="450"/>
                    <a:pt x="685" y="450"/>
                  </a:cubicBezTo>
                  <a:cubicBezTo>
                    <a:pt x="694" y="455"/>
                    <a:pt x="703" y="457"/>
                    <a:pt x="712" y="457"/>
                  </a:cubicBezTo>
                  <a:cubicBezTo>
                    <a:pt x="735" y="457"/>
                    <a:pt x="756" y="441"/>
                    <a:pt x="768" y="417"/>
                  </a:cubicBezTo>
                  <a:cubicBezTo>
                    <a:pt x="801" y="384"/>
                    <a:pt x="785" y="334"/>
                    <a:pt x="752" y="301"/>
                  </a:cubicBezTo>
                  <a:cubicBezTo>
                    <a:pt x="485" y="117"/>
                    <a:pt x="218" y="5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1442494" y="1626234"/>
              <a:ext cx="338547" cy="504568"/>
            </a:xfrm>
            <a:custGeom>
              <a:avLst/>
              <a:gdLst/>
              <a:ahLst/>
              <a:cxnLst/>
              <a:rect l="l" t="t" r="r" b="b"/>
              <a:pathLst>
                <a:path w="9939" h="14813" extrusionOk="0">
                  <a:moveTo>
                    <a:pt x="7958" y="1"/>
                  </a:moveTo>
                  <a:cubicBezTo>
                    <a:pt x="7493" y="1"/>
                    <a:pt x="7029" y="180"/>
                    <a:pt x="6688" y="539"/>
                  </a:cubicBezTo>
                  <a:lnTo>
                    <a:pt x="6254" y="972"/>
                  </a:lnTo>
                  <a:lnTo>
                    <a:pt x="5837" y="1406"/>
                  </a:lnTo>
                  <a:cubicBezTo>
                    <a:pt x="5703" y="1539"/>
                    <a:pt x="5570" y="1690"/>
                    <a:pt x="5437" y="1839"/>
                  </a:cubicBezTo>
                  <a:cubicBezTo>
                    <a:pt x="5303" y="1990"/>
                    <a:pt x="5154" y="2123"/>
                    <a:pt x="5020" y="2273"/>
                  </a:cubicBezTo>
                  <a:cubicBezTo>
                    <a:pt x="4754" y="2573"/>
                    <a:pt x="4487" y="2857"/>
                    <a:pt x="4220" y="3157"/>
                  </a:cubicBezTo>
                  <a:lnTo>
                    <a:pt x="3820" y="3607"/>
                  </a:lnTo>
                  <a:lnTo>
                    <a:pt x="3753" y="3673"/>
                  </a:lnTo>
                  <a:lnTo>
                    <a:pt x="3420" y="4058"/>
                  </a:lnTo>
                  <a:lnTo>
                    <a:pt x="3019" y="4507"/>
                  </a:lnTo>
                  <a:lnTo>
                    <a:pt x="2819" y="4741"/>
                  </a:lnTo>
                  <a:lnTo>
                    <a:pt x="2735" y="4841"/>
                  </a:lnTo>
                  <a:lnTo>
                    <a:pt x="2619" y="4974"/>
                  </a:lnTo>
                  <a:cubicBezTo>
                    <a:pt x="2352" y="5274"/>
                    <a:pt x="2102" y="5592"/>
                    <a:pt x="1835" y="5908"/>
                  </a:cubicBezTo>
                  <a:lnTo>
                    <a:pt x="1452" y="6375"/>
                  </a:lnTo>
                  <a:cubicBezTo>
                    <a:pt x="1319" y="6541"/>
                    <a:pt x="1201" y="6708"/>
                    <a:pt x="1068" y="6875"/>
                  </a:cubicBezTo>
                  <a:cubicBezTo>
                    <a:pt x="1001" y="6942"/>
                    <a:pt x="934" y="7042"/>
                    <a:pt x="868" y="7126"/>
                  </a:cubicBezTo>
                  <a:lnTo>
                    <a:pt x="685" y="7375"/>
                  </a:lnTo>
                  <a:lnTo>
                    <a:pt x="634" y="7442"/>
                  </a:lnTo>
                  <a:lnTo>
                    <a:pt x="618" y="7459"/>
                  </a:lnTo>
                  <a:lnTo>
                    <a:pt x="601" y="7475"/>
                  </a:lnTo>
                  <a:lnTo>
                    <a:pt x="568" y="7542"/>
                  </a:lnTo>
                  <a:cubicBezTo>
                    <a:pt x="552" y="7575"/>
                    <a:pt x="518" y="7609"/>
                    <a:pt x="485" y="7659"/>
                  </a:cubicBezTo>
                  <a:cubicBezTo>
                    <a:pt x="485" y="7675"/>
                    <a:pt x="468" y="7693"/>
                    <a:pt x="452" y="7709"/>
                  </a:cubicBezTo>
                  <a:lnTo>
                    <a:pt x="418" y="7775"/>
                  </a:lnTo>
                  <a:cubicBezTo>
                    <a:pt x="385" y="7826"/>
                    <a:pt x="367" y="7859"/>
                    <a:pt x="334" y="7909"/>
                  </a:cubicBezTo>
                  <a:cubicBezTo>
                    <a:pt x="318" y="7959"/>
                    <a:pt x="301" y="8009"/>
                    <a:pt x="267" y="8042"/>
                  </a:cubicBezTo>
                  <a:lnTo>
                    <a:pt x="234" y="8126"/>
                  </a:lnTo>
                  <a:cubicBezTo>
                    <a:pt x="234" y="8142"/>
                    <a:pt x="218" y="8176"/>
                    <a:pt x="218" y="8193"/>
                  </a:cubicBezTo>
                  <a:cubicBezTo>
                    <a:pt x="185" y="8242"/>
                    <a:pt x="167" y="8293"/>
                    <a:pt x="151" y="8360"/>
                  </a:cubicBezTo>
                  <a:lnTo>
                    <a:pt x="101" y="8509"/>
                  </a:lnTo>
                  <a:cubicBezTo>
                    <a:pt x="85" y="8576"/>
                    <a:pt x="67" y="8626"/>
                    <a:pt x="67" y="8693"/>
                  </a:cubicBezTo>
                  <a:cubicBezTo>
                    <a:pt x="51" y="8743"/>
                    <a:pt x="34" y="8809"/>
                    <a:pt x="34" y="8860"/>
                  </a:cubicBezTo>
                  <a:cubicBezTo>
                    <a:pt x="18" y="8927"/>
                    <a:pt x="18" y="8976"/>
                    <a:pt x="18" y="9043"/>
                  </a:cubicBezTo>
                  <a:lnTo>
                    <a:pt x="1" y="9127"/>
                  </a:lnTo>
                  <a:lnTo>
                    <a:pt x="1" y="9209"/>
                  </a:lnTo>
                  <a:lnTo>
                    <a:pt x="1" y="9393"/>
                  </a:lnTo>
                  <a:cubicBezTo>
                    <a:pt x="18" y="9460"/>
                    <a:pt x="18" y="9510"/>
                    <a:pt x="18" y="9576"/>
                  </a:cubicBezTo>
                  <a:cubicBezTo>
                    <a:pt x="34" y="9610"/>
                    <a:pt x="34" y="9627"/>
                    <a:pt x="34" y="9660"/>
                  </a:cubicBezTo>
                  <a:lnTo>
                    <a:pt x="51" y="9743"/>
                  </a:lnTo>
                  <a:cubicBezTo>
                    <a:pt x="85" y="9976"/>
                    <a:pt x="167" y="10177"/>
                    <a:pt x="234" y="10377"/>
                  </a:cubicBezTo>
                  <a:cubicBezTo>
                    <a:pt x="285" y="10461"/>
                    <a:pt x="318" y="10561"/>
                    <a:pt x="367" y="10627"/>
                  </a:cubicBezTo>
                  <a:cubicBezTo>
                    <a:pt x="385" y="10677"/>
                    <a:pt x="418" y="10710"/>
                    <a:pt x="434" y="10761"/>
                  </a:cubicBezTo>
                  <a:lnTo>
                    <a:pt x="501" y="10877"/>
                  </a:lnTo>
                  <a:cubicBezTo>
                    <a:pt x="701" y="11177"/>
                    <a:pt x="918" y="11394"/>
                    <a:pt x="1118" y="11595"/>
                  </a:cubicBezTo>
                  <a:cubicBezTo>
                    <a:pt x="1335" y="11795"/>
                    <a:pt x="1535" y="11944"/>
                    <a:pt x="1735" y="12095"/>
                  </a:cubicBezTo>
                  <a:cubicBezTo>
                    <a:pt x="1852" y="12177"/>
                    <a:pt x="1952" y="12244"/>
                    <a:pt x="2052" y="12311"/>
                  </a:cubicBezTo>
                  <a:cubicBezTo>
                    <a:pt x="2152" y="12378"/>
                    <a:pt x="2252" y="12428"/>
                    <a:pt x="2352" y="12495"/>
                  </a:cubicBezTo>
                  <a:cubicBezTo>
                    <a:pt x="2553" y="12611"/>
                    <a:pt x="2753" y="12728"/>
                    <a:pt x="2953" y="12828"/>
                  </a:cubicBezTo>
                  <a:cubicBezTo>
                    <a:pt x="3353" y="13045"/>
                    <a:pt x="3736" y="13211"/>
                    <a:pt x="4136" y="13378"/>
                  </a:cubicBezTo>
                  <a:cubicBezTo>
                    <a:pt x="4536" y="13545"/>
                    <a:pt x="4920" y="13696"/>
                    <a:pt x="5320" y="13845"/>
                  </a:cubicBezTo>
                  <a:cubicBezTo>
                    <a:pt x="5721" y="13978"/>
                    <a:pt x="6104" y="14112"/>
                    <a:pt x="6504" y="14229"/>
                  </a:cubicBezTo>
                  <a:cubicBezTo>
                    <a:pt x="6904" y="14345"/>
                    <a:pt x="7304" y="14463"/>
                    <a:pt x="7688" y="14579"/>
                  </a:cubicBezTo>
                  <a:cubicBezTo>
                    <a:pt x="8055" y="14663"/>
                    <a:pt x="8305" y="14729"/>
                    <a:pt x="8689" y="14812"/>
                  </a:cubicBezTo>
                  <a:cubicBezTo>
                    <a:pt x="8755" y="14479"/>
                    <a:pt x="8956" y="14178"/>
                    <a:pt x="9022" y="13862"/>
                  </a:cubicBezTo>
                  <a:cubicBezTo>
                    <a:pt x="9138" y="13378"/>
                    <a:pt x="9238" y="12895"/>
                    <a:pt x="9372" y="12411"/>
                  </a:cubicBezTo>
                  <a:lnTo>
                    <a:pt x="8422" y="12111"/>
                  </a:lnTo>
                  <a:cubicBezTo>
                    <a:pt x="8071" y="11995"/>
                    <a:pt x="7722" y="11861"/>
                    <a:pt x="7355" y="11728"/>
                  </a:cubicBezTo>
                  <a:cubicBezTo>
                    <a:pt x="7004" y="11595"/>
                    <a:pt x="6670" y="11444"/>
                    <a:pt x="6321" y="11294"/>
                  </a:cubicBezTo>
                  <a:cubicBezTo>
                    <a:pt x="5987" y="11144"/>
                    <a:pt x="5654" y="10994"/>
                    <a:pt x="5320" y="10828"/>
                  </a:cubicBezTo>
                  <a:cubicBezTo>
                    <a:pt x="5003" y="10661"/>
                    <a:pt x="4687" y="10477"/>
                    <a:pt x="4403" y="10294"/>
                  </a:cubicBezTo>
                  <a:cubicBezTo>
                    <a:pt x="4253" y="10194"/>
                    <a:pt x="4120" y="10110"/>
                    <a:pt x="3987" y="10010"/>
                  </a:cubicBezTo>
                  <a:cubicBezTo>
                    <a:pt x="3920" y="9960"/>
                    <a:pt x="3869" y="9910"/>
                    <a:pt x="3802" y="9860"/>
                  </a:cubicBezTo>
                  <a:cubicBezTo>
                    <a:pt x="3736" y="9810"/>
                    <a:pt x="3686" y="9760"/>
                    <a:pt x="3636" y="9710"/>
                  </a:cubicBezTo>
                  <a:cubicBezTo>
                    <a:pt x="3553" y="9643"/>
                    <a:pt x="3486" y="9560"/>
                    <a:pt x="3420" y="9494"/>
                  </a:cubicBezTo>
                  <a:cubicBezTo>
                    <a:pt x="3402" y="9460"/>
                    <a:pt x="3386" y="9443"/>
                    <a:pt x="3369" y="9427"/>
                  </a:cubicBezTo>
                  <a:lnTo>
                    <a:pt x="3436" y="9343"/>
                  </a:lnTo>
                  <a:lnTo>
                    <a:pt x="3536" y="9209"/>
                  </a:lnTo>
                  <a:cubicBezTo>
                    <a:pt x="3602" y="9143"/>
                    <a:pt x="3653" y="9076"/>
                    <a:pt x="3720" y="8993"/>
                  </a:cubicBezTo>
                  <a:cubicBezTo>
                    <a:pt x="3836" y="8860"/>
                    <a:pt x="3969" y="8709"/>
                    <a:pt x="4087" y="8576"/>
                  </a:cubicBezTo>
                  <a:lnTo>
                    <a:pt x="4469" y="8142"/>
                  </a:lnTo>
                  <a:cubicBezTo>
                    <a:pt x="4720" y="7859"/>
                    <a:pt x="4970" y="7575"/>
                    <a:pt x="5236" y="7292"/>
                  </a:cubicBezTo>
                  <a:lnTo>
                    <a:pt x="5437" y="7075"/>
                  </a:lnTo>
                  <a:lnTo>
                    <a:pt x="5637" y="6859"/>
                  </a:lnTo>
                  <a:lnTo>
                    <a:pt x="5903" y="6559"/>
                  </a:lnTo>
                  <a:lnTo>
                    <a:pt x="6037" y="6425"/>
                  </a:lnTo>
                  <a:lnTo>
                    <a:pt x="6170" y="6275"/>
                  </a:lnTo>
                  <a:lnTo>
                    <a:pt x="6421" y="6008"/>
                  </a:lnTo>
                  <a:lnTo>
                    <a:pt x="6837" y="5574"/>
                  </a:lnTo>
                  <a:lnTo>
                    <a:pt x="7638" y="4725"/>
                  </a:lnTo>
                  <a:lnTo>
                    <a:pt x="9238" y="3024"/>
                  </a:lnTo>
                  <a:lnTo>
                    <a:pt x="9256" y="3006"/>
                  </a:lnTo>
                  <a:cubicBezTo>
                    <a:pt x="9939" y="2306"/>
                    <a:pt x="9905" y="1172"/>
                    <a:pt x="9189" y="489"/>
                  </a:cubicBezTo>
                  <a:cubicBezTo>
                    <a:pt x="8847" y="164"/>
                    <a:pt x="8402" y="1"/>
                    <a:pt x="7958" y="1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1490795" y="1923808"/>
              <a:ext cx="68738" cy="36583"/>
            </a:xfrm>
            <a:custGeom>
              <a:avLst/>
              <a:gdLst/>
              <a:ahLst/>
              <a:cxnLst/>
              <a:rect l="l" t="t" r="r" b="b"/>
              <a:pathLst>
                <a:path w="2018" h="1074" extrusionOk="0">
                  <a:moveTo>
                    <a:pt x="808" y="0"/>
                  </a:moveTo>
                  <a:cubicBezTo>
                    <a:pt x="784" y="0"/>
                    <a:pt x="763" y="15"/>
                    <a:pt x="750" y="40"/>
                  </a:cubicBezTo>
                  <a:cubicBezTo>
                    <a:pt x="734" y="73"/>
                    <a:pt x="750" y="107"/>
                    <a:pt x="784" y="124"/>
                  </a:cubicBezTo>
                  <a:cubicBezTo>
                    <a:pt x="784" y="124"/>
                    <a:pt x="1351" y="357"/>
                    <a:pt x="1668" y="591"/>
                  </a:cubicBezTo>
                  <a:cubicBezTo>
                    <a:pt x="1168" y="591"/>
                    <a:pt x="484" y="640"/>
                    <a:pt x="34" y="940"/>
                  </a:cubicBezTo>
                  <a:cubicBezTo>
                    <a:pt x="1" y="974"/>
                    <a:pt x="1" y="1007"/>
                    <a:pt x="17" y="1040"/>
                  </a:cubicBezTo>
                  <a:cubicBezTo>
                    <a:pt x="17" y="1058"/>
                    <a:pt x="34" y="1074"/>
                    <a:pt x="50" y="1074"/>
                  </a:cubicBezTo>
                  <a:cubicBezTo>
                    <a:pt x="67" y="1074"/>
                    <a:pt x="101" y="1074"/>
                    <a:pt x="117" y="1058"/>
                  </a:cubicBezTo>
                  <a:cubicBezTo>
                    <a:pt x="497" y="800"/>
                    <a:pt x="1092" y="741"/>
                    <a:pt x="1560" y="741"/>
                  </a:cubicBezTo>
                  <a:cubicBezTo>
                    <a:pt x="1729" y="741"/>
                    <a:pt x="1882" y="749"/>
                    <a:pt x="2002" y="758"/>
                  </a:cubicBezTo>
                  <a:cubicBezTo>
                    <a:pt x="1984" y="724"/>
                    <a:pt x="1968" y="707"/>
                    <a:pt x="1951" y="691"/>
                  </a:cubicBezTo>
                  <a:lnTo>
                    <a:pt x="2018" y="607"/>
                  </a:lnTo>
                  <a:lnTo>
                    <a:pt x="1884" y="607"/>
                  </a:lnTo>
                  <a:cubicBezTo>
                    <a:pt x="1617" y="324"/>
                    <a:pt x="868" y="7"/>
                    <a:pt x="834" y="7"/>
                  </a:cubicBezTo>
                  <a:cubicBezTo>
                    <a:pt x="825" y="2"/>
                    <a:pt x="817" y="0"/>
                    <a:pt x="808" y="0"/>
                  </a:cubicBezTo>
                  <a:close/>
                </a:path>
              </a:pathLst>
            </a:custGeom>
            <a:solidFill>
              <a:srgbClr val="361F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1715135" y="1983691"/>
              <a:ext cx="104367" cy="150250"/>
            </a:xfrm>
            <a:custGeom>
              <a:avLst/>
              <a:gdLst/>
              <a:ahLst/>
              <a:cxnLst/>
              <a:rect l="l" t="t" r="r" b="b"/>
              <a:pathLst>
                <a:path w="3064" h="4411" extrusionOk="0">
                  <a:moveTo>
                    <a:pt x="1168" y="0"/>
                  </a:moveTo>
                  <a:cubicBezTo>
                    <a:pt x="1168" y="0"/>
                    <a:pt x="834" y="149"/>
                    <a:pt x="734" y="667"/>
                  </a:cubicBezTo>
                  <a:cubicBezTo>
                    <a:pt x="601" y="1334"/>
                    <a:pt x="234" y="2001"/>
                    <a:pt x="234" y="2001"/>
                  </a:cubicBezTo>
                  <a:cubicBezTo>
                    <a:pt x="234" y="2001"/>
                    <a:pt x="0" y="4018"/>
                    <a:pt x="785" y="4251"/>
                  </a:cubicBezTo>
                  <a:cubicBezTo>
                    <a:pt x="1141" y="4360"/>
                    <a:pt x="1436" y="4411"/>
                    <a:pt x="1662" y="4411"/>
                  </a:cubicBezTo>
                  <a:cubicBezTo>
                    <a:pt x="1922" y="4411"/>
                    <a:pt x="2089" y="4343"/>
                    <a:pt x="2152" y="4218"/>
                  </a:cubicBezTo>
                  <a:cubicBezTo>
                    <a:pt x="2252" y="4069"/>
                    <a:pt x="1452" y="3635"/>
                    <a:pt x="1452" y="3635"/>
                  </a:cubicBezTo>
                  <a:lnTo>
                    <a:pt x="1452" y="3635"/>
                  </a:lnTo>
                  <a:cubicBezTo>
                    <a:pt x="1452" y="3635"/>
                    <a:pt x="1865" y="3765"/>
                    <a:pt x="2227" y="3765"/>
                  </a:cubicBezTo>
                  <a:cubicBezTo>
                    <a:pt x="2459" y="3765"/>
                    <a:pt x="2670" y="3711"/>
                    <a:pt x="2735" y="3535"/>
                  </a:cubicBezTo>
                  <a:cubicBezTo>
                    <a:pt x="2919" y="3101"/>
                    <a:pt x="1701" y="3035"/>
                    <a:pt x="1701" y="3035"/>
                  </a:cubicBezTo>
                  <a:cubicBezTo>
                    <a:pt x="1701" y="3035"/>
                    <a:pt x="2969" y="3035"/>
                    <a:pt x="3002" y="2735"/>
                  </a:cubicBezTo>
                  <a:cubicBezTo>
                    <a:pt x="3064" y="2378"/>
                    <a:pt x="1879" y="2066"/>
                    <a:pt x="1706" y="2022"/>
                  </a:cubicBezTo>
                  <a:lnTo>
                    <a:pt x="1706" y="2022"/>
                  </a:lnTo>
                  <a:cubicBezTo>
                    <a:pt x="1791" y="2043"/>
                    <a:pt x="2119" y="2117"/>
                    <a:pt x="2419" y="2117"/>
                  </a:cubicBezTo>
                  <a:cubicBezTo>
                    <a:pt x="2707" y="2117"/>
                    <a:pt x="2969" y="2049"/>
                    <a:pt x="2969" y="1801"/>
                  </a:cubicBezTo>
                  <a:cubicBezTo>
                    <a:pt x="2969" y="1550"/>
                    <a:pt x="1785" y="1234"/>
                    <a:pt x="1485" y="1150"/>
                  </a:cubicBezTo>
                  <a:cubicBezTo>
                    <a:pt x="1439" y="1140"/>
                    <a:pt x="1399" y="1135"/>
                    <a:pt x="1364" y="1135"/>
                  </a:cubicBezTo>
                  <a:cubicBezTo>
                    <a:pt x="1171" y="1135"/>
                    <a:pt x="1134" y="1267"/>
                    <a:pt x="1134" y="1267"/>
                  </a:cubicBezTo>
                  <a:cubicBezTo>
                    <a:pt x="1201" y="783"/>
                    <a:pt x="1201" y="367"/>
                    <a:pt x="1168" y="0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1293127" y="3401902"/>
              <a:ext cx="89789" cy="63663"/>
            </a:xfrm>
            <a:custGeom>
              <a:avLst/>
              <a:gdLst/>
              <a:ahLst/>
              <a:cxnLst/>
              <a:rect l="l" t="t" r="r" b="b"/>
              <a:pathLst>
                <a:path w="2636" h="1869" extrusionOk="0">
                  <a:moveTo>
                    <a:pt x="2635" y="1"/>
                  </a:moveTo>
                  <a:lnTo>
                    <a:pt x="1" y="85"/>
                  </a:lnTo>
                  <a:lnTo>
                    <a:pt x="217" y="1868"/>
                  </a:lnTo>
                  <a:lnTo>
                    <a:pt x="2502" y="186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1169308" y="3268443"/>
              <a:ext cx="77833" cy="95477"/>
            </a:xfrm>
            <a:custGeom>
              <a:avLst/>
              <a:gdLst/>
              <a:ahLst/>
              <a:cxnLst/>
              <a:rect l="l" t="t" r="r" b="b"/>
              <a:pathLst>
                <a:path w="2285" h="2803" extrusionOk="0">
                  <a:moveTo>
                    <a:pt x="1068" y="1"/>
                  </a:moveTo>
                  <a:lnTo>
                    <a:pt x="1" y="884"/>
                  </a:lnTo>
                  <a:lnTo>
                    <a:pt x="1235" y="2802"/>
                  </a:lnTo>
                  <a:lnTo>
                    <a:pt x="2285" y="1918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1055708" y="3287246"/>
              <a:ext cx="183495" cy="299852"/>
            </a:xfrm>
            <a:custGeom>
              <a:avLst/>
              <a:gdLst/>
              <a:ahLst/>
              <a:cxnLst/>
              <a:rect l="l" t="t" r="r" b="b"/>
              <a:pathLst>
                <a:path w="5387" h="8803" extrusionOk="0">
                  <a:moveTo>
                    <a:pt x="3382" y="0"/>
                  </a:moveTo>
                  <a:cubicBezTo>
                    <a:pt x="3298" y="0"/>
                    <a:pt x="3200" y="28"/>
                    <a:pt x="3085" y="99"/>
                  </a:cubicBezTo>
                  <a:cubicBezTo>
                    <a:pt x="3018" y="149"/>
                    <a:pt x="2936" y="183"/>
                    <a:pt x="2836" y="232"/>
                  </a:cubicBezTo>
                  <a:cubicBezTo>
                    <a:pt x="2769" y="265"/>
                    <a:pt x="2702" y="299"/>
                    <a:pt x="2618" y="332"/>
                  </a:cubicBezTo>
                  <a:cubicBezTo>
                    <a:pt x="1968" y="616"/>
                    <a:pt x="901" y="1032"/>
                    <a:pt x="334" y="1450"/>
                  </a:cubicBezTo>
                  <a:cubicBezTo>
                    <a:pt x="184" y="1566"/>
                    <a:pt x="68" y="1683"/>
                    <a:pt x="1" y="1799"/>
                  </a:cubicBezTo>
                  <a:lnTo>
                    <a:pt x="4452" y="8803"/>
                  </a:lnTo>
                  <a:cubicBezTo>
                    <a:pt x="4452" y="8803"/>
                    <a:pt x="4670" y="8803"/>
                    <a:pt x="4886" y="8603"/>
                  </a:cubicBezTo>
                  <a:cubicBezTo>
                    <a:pt x="5137" y="8353"/>
                    <a:pt x="5386" y="7786"/>
                    <a:pt x="5170" y="6468"/>
                  </a:cubicBezTo>
                  <a:cubicBezTo>
                    <a:pt x="4986" y="5452"/>
                    <a:pt x="4719" y="4301"/>
                    <a:pt x="4870" y="3418"/>
                  </a:cubicBezTo>
                  <a:cubicBezTo>
                    <a:pt x="5003" y="2550"/>
                    <a:pt x="5019" y="2250"/>
                    <a:pt x="5019" y="2250"/>
                  </a:cubicBezTo>
                  <a:cubicBezTo>
                    <a:pt x="5070" y="1566"/>
                    <a:pt x="3519" y="1433"/>
                    <a:pt x="3769" y="283"/>
                  </a:cubicBezTo>
                  <a:cubicBezTo>
                    <a:pt x="3769" y="283"/>
                    <a:pt x="3653" y="0"/>
                    <a:pt x="3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1055708" y="3336603"/>
              <a:ext cx="166429" cy="250496"/>
            </a:xfrm>
            <a:custGeom>
              <a:avLst/>
              <a:gdLst/>
              <a:ahLst/>
              <a:cxnLst/>
              <a:rect l="l" t="t" r="r" b="b"/>
              <a:pathLst>
                <a:path w="4886" h="7354" extrusionOk="0">
                  <a:moveTo>
                    <a:pt x="334" y="1"/>
                  </a:moveTo>
                  <a:cubicBezTo>
                    <a:pt x="184" y="117"/>
                    <a:pt x="68" y="234"/>
                    <a:pt x="1" y="350"/>
                  </a:cubicBezTo>
                  <a:lnTo>
                    <a:pt x="4452" y="7354"/>
                  </a:lnTo>
                  <a:cubicBezTo>
                    <a:pt x="4452" y="7354"/>
                    <a:pt x="4670" y="7354"/>
                    <a:pt x="4886" y="715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1206130" y="3373902"/>
              <a:ext cx="31372" cy="29873"/>
            </a:xfrm>
            <a:custGeom>
              <a:avLst/>
              <a:gdLst/>
              <a:ahLst/>
              <a:cxnLst/>
              <a:rect l="l" t="t" r="r" b="b"/>
              <a:pathLst>
                <a:path w="921" h="877" extrusionOk="0">
                  <a:moveTo>
                    <a:pt x="465" y="1"/>
                  </a:moveTo>
                  <a:cubicBezTo>
                    <a:pt x="418" y="1"/>
                    <a:pt x="387" y="6"/>
                    <a:pt x="387" y="6"/>
                  </a:cubicBezTo>
                  <a:cubicBezTo>
                    <a:pt x="0" y="808"/>
                    <a:pt x="300" y="876"/>
                    <a:pt x="415" y="876"/>
                  </a:cubicBezTo>
                  <a:cubicBezTo>
                    <a:pt x="438" y="876"/>
                    <a:pt x="454" y="874"/>
                    <a:pt x="454" y="874"/>
                  </a:cubicBezTo>
                  <a:cubicBezTo>
                    <a:pt x="454" y="874"/>
                    <a:pt x="921" y="623"/>
                    <a:pt x="837" y="273"/>
                  </a:cubicBezTo>
                  <a:cubicBezTo>
                    <a:pt x="789" y="35"/>
                    <a:pt x="580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1168729" y="3384802"/>
              <a:ext cx="54023" cy="18292"/>
            </a:xfrm>
            <a:custGeom>
              <a:avLst/>
              <a:gdLst/>
              <a:ahLst/>
              <a:cxnLst/>
              <a:rect l="l" t="t" r="r" b="b"/>
              <a:pathLst>
                <a:path w="1586" h="537" extrusionOk="0">
                  <a:moveTo>
                    <a:pt x="1071" y="0"/>
                  </a:moveTo>
                  <a:cubicBezTo>
                    <a:pt x="812" y="0"/>
                    <a:pt x="455" y="57"/>
                    <a:pt x="84" y="287"/>
                  </a:cubicBezTo>
                  <a:cubicBezTo>
                    <a:pt x="18" y="336"/>
                    <a:pt x="0" y="420"/>
                    <a:pt x="51" y="469"/>
                  </a:cubicBezTo>
                  <a:cubicBezTo>
                    <a:pt x="73" y="514"/>
                    <a:pt x="118" y="537"/>
                    <a:pt x="165" y="537"/>
                  </a:cubicBezTo>
                  <a:cubicBezTo>
                    <a:pt x="188" y="537"/>
                    <a:pt x="212" y="531"/>
                    <a:pt x="234" y="520"/>
                  </a:cubicBezTo>
                  <a:cubicBezTo>
                    <a:pt x="556" y="318"/>
                    <a:pt x="867" y="273"/>
                    <a:pt x="1085" y="273"/>
                  </a:cubicBezTo>
                  <a:cubicBezTo>
                    <a:pt x="1262" y="273"/>
                    <a:pt x="1377" y="303"/>
                    <a:pt x="1385" y="303"/>
                  </a:cubicBezTo>
                  <a:cubicBezTo>
                    <a:pt x="1400" y="310"/>
                    <a:pt x="1415" y="313"/>
                    <a:pt x="1431" y="313"/>
                  </a:cubicBezTo>
                  <a:cubicBezTo>
                    <a:pt x="1485" y="313"/>
                    <a:pt x="1538" y="272"/>
                    <a:pt x="1552" y="220"/>
                  </a:cubicBezTo>
                  <a:cubicBezTo>
                    <a:pt x="1585" y="153"/>
                    <a:pt x="1535" y="69"/>
                    <a:pt x="1468" y="53"/>
                  </a:cubicBezTo>
                  <a:cubicBezTo>
                    <a:pt x="1452" y="45"/>
                    <a:pt x="130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1217576" y="3389571"/>
              <a:ext cx="26160" cy="43736"/>
            </a:xfrm>
            <a:custGeom>
              <a:avLst/>
              <a:gdLst/>
              <a:ahLst/>
              <a:cxnLst/>
              <a:rect l="l" t="t" r="r" b="b"/>
              <a:pathLst>
                <a:path w="768" h="1284" extrusionOk="0">
                  <a:moveTo>
                    <a:pt x="155" y="1"/>
                  </a:moveTo>
                  <a:cubicBezTo>
                    <a:pt x="129" y="1"/>
                    <a:pt x="104" y="10"/>
                    <a:pt x="85" y="29"/>
                  </a:cubicBezTo>
                  <a:cubicBezTo>
                    <a:pt x="18" y="80"/>
                    <a:pt x="0" y="163"/>
                    <a:pt x="51" y="213"/>
                  </a:cubicBezTo>
                  <a:cubicBezTo>
                    <a:pt x="218" y="447"/>
                    <a:pt x="467" y="896"/>
                    <a:pt x="434" y="1114"/>
                  </a:cubicBezTo>
                  <a:cubicBezTo>
                    <a:pt x="418" y="1163"/>
                    <a:pt x="434" y="1197"/>
                    <a:pt x="451" y="1214"/>
                  </a:cubicBezTo>
                  <a:cubicBezTo>
                    <a:pt x="467" y="1247"/>
                    <a:pt x="501" y="1263"/>
                    <a:pt x="534" y="1281"/>
                  </a:cubicBezTo>
                  <a:cubicBezTo>
                    <a:pt x="545" y="1283"/>
                    <a:pt x="555" y="1284"/>
                    <a:pt x="565" y="1284"/>
                  </a:cubicBezTo>
                  <a:cubicBezTo>
                    <a:pt x="634" y="1284"/>
                    <a:pt x="687" y="1237"/>
                    <a:pt x="701" y="1163"/>
                  </a:cubicBezTo>
                  <a:cubicBezTo>
                    <a:pt x="767" y="747"/>
                    <a:pt x="318" y="129"/>
                    <a:pt x="267" y="63"/>
                  </a:cubicBezTo>
                  <a:cubicBezTo>
                    <a:pt x="237" y="22"/>
                    <a:pt x="195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1190325" y="3326657"/>
              <a:ext cx="44315" cy="67921"/>
            </a:xfrm>
            <a:custGeom>
              <a:avLst/>
              <a:gdLst/>
              <a:ahLst/>
              <a:cxnLst/>
              <a:rect l="l" t="t" r="r" b="b"/>
              <a:pathLst>
                <a:path w="1301" h="1994" extrusionOk="0">
                  <a:moveTo>
                    <a:pt x="504" y="303"/>
                  </a:moveTo>
                  <a:cubicBezTo>
                    <a:pt x="518" y="303"/>
                    <a:pt x="533" y="305"/>
                    <a:pt x="551" y="309"/>
                  </a:cubicBezTo>
                  <a:cubicBezTo>
                    <a:pt x="634" y="326"/>
                    <a:pt x="684" y="360"/>
                    <a:pt x="734" y="442"/>
                  </a:cubicBezTo>
                  <a:lnTo>
                    <a:pt x="751" y="442"/>
                  </a:lnTo>
                  <a:cubicBezTo>
                    <a:pt x="934" y="742"/>
                    <a:pt x="867" y="1376"/>
                    <a:pt x="818" y="1676"/>
                  </a:cubicBezTo>
                  <a:cubicBezTo>
                    <a:pt x="734" y="1576"/>
                    <a:pt x="618" y="1376"/>
                    <a:pt x="467" y="1043"/>
                  </a:cubicBezTo>
                  <a:cubicBezTo>
                    <a:pt x="318" y="709"/>
                    <a:pt x="334" y="460"/>
                    <a:pt x="418" y="342"/>
                  </a:cubicBezTo>
                  <a:cubicBezTo>
                    <a:pt x="442" y="318"/>
                    <a:pt x="467" y="303"/>
                    <a:pt x="504" y="303"/>
                  </a:cubicBezTo>
                  <a:close/>
                  <a:moveTo>
                    <a:pt x="516" y="0"/>
                  </a:moveTo>
                  <a:cubicBezTo>
                    <a:pt x="384" y="0"/>
                    <a:pt x="267" y="65"/>
                    <a:pt x="184" y="176"/>
                  </a:cubicBezTo>
                  <a:cubicBezTo>
                    <a:pt x="0" y="393"/>
                    <a:pt x="17" y="776"/>
                    <a:pt x="200" y="1176"/>
                  </a:cubicBezTo>
                  <a:cubicBezTo>
                    <a:pt x="318" y="1427"/>
                    <a:pt x="418" y="1627"/>
                    <a:pt x="500" y="1760"/>
                  </a:cubicBezTo>
                  <a:cubicBezTo>
                    <a:pt x="618" y="1927"/>
                    <a:pt x="684" y="1994"/>
                    <a:pt x="684" y="1994"/>
                  </a:cubicBezTo>
                  <a:lnTo>
                    <a:pt x="901" y="1794"/>
                  </a:lnTo>
                  <a:cubicBezTo>
                    <a:pt x="901" y="1794"/>
                    <a:pt x="901" y="1783"/>
                    <a:pt x="893" y="1778"/>
                  </a:cubicBezTo>
                  <a:lnTo>
                    <a:pt x="893" y="1778"/>
                  </a:lnTo>
                  <a:lnTo>
                    <a:pt x="1085" y="1827"/>
                  </a:lnTo>
                  <a:cubicBezTo>
                    <a:pt x="1118" y="1710"/>
                    <a:pt x="1301" y="776"/>
                    <a:pt x="1001" y="293"/>
                  </a:cubicBezTo>
                  <a:cubicBezTo>
                    <a:pt x="1001" y="276"/>
                    <a:pt x="985" y="276"/>
                    <a:pt x="985" y="276"/>
                  </a:cubicBezTo>
                  <a:cubicBezTo>
                    <a:pt x="901" y="126"/>
                    <a:pt x="767" y="42"/>
                    <a:pt x="600" y="9"/>
                  </a:cubicBezTo>
                  <a:cubicBezTo>
                    <a:pt x="572" y="3"/>
                    <a:pt x="544" y="0"/>
                    <a:pt x="5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1221561" y="3370768"/>
              <a:ext cx="48301" cy="34573"/>
            </a:xfrm>
            <a:custGeom>
              <a:avLst/>
              <a:gdLst/>
              <a:ahLst/>
              <a:cxnLst/>
              <a:rect l="l" t="t" r="r" b="b"/>
              <a:pathLst>
                <a:path w="1418" h="1015" extrusionOk="0">
                  <a:moveTo>
                    <a:pt x="849" y="0"/>
                  </a:moveTo>
                  <a:cubicBezTo>
                    <a:pt x="521" y="0"/>
                    <a:pt x="139" y="240"/>
                    <a:pt x="84" y="281"/>
                  </a:cubicBezTo>
                  <a:lnTo>
                    <a:pt x="250" y="532"/>
                  </a:lnTo>
                  <a:cubicBezTo>
                    <a:pt x="411" y="429"/>
                    <a:pt x="686" y="289"/>
                    <a:pt x="864" y="289"/>
                  </a:cubicBezTo>
                  <a:cubicBezTo>
                    <a:pt x="890" y="289"/>
                    <a:pt x="914" y="292"/>
                    <a:pt x="935" y="299"/>
                  </a:cubicBezTo>
                  <a:cubicBezTo>
                    <a:pt x="968" y="315"/>
                    <a:pt x="1017" y="348"/>
                    <a:pt x="1051" y="432"/>
                  </a:cubicBezTo>
                  <a:cubicBezTo>
                    <a:pt x="1084" y="565"/>
                    <a:pt x="1035" y="615"/>
                    <a:pt x="1001" y="648"/>
                  </a:cubicBezTo>
                  <a:cubicBezTo>
                    <a:pt x="935" y="695"/>
                    <a:pt x="829" y="718"/>
                    <a:pt x="708" y="718"/>
                  </a:cubicBezTo>
                  <a:cubicBezTo>
                    <a:pt x="526" y="718"/>
                    <a:pt x="311" y="666"/>
                    <a:pt x="150" y="565"/>
                  </a:cubicBezTo>
                  <a:lnTo>
                    <a:pt x="1" y="815"/>
                  </a:lnTo>
                  <a:cubicBezTo>
                    <a:pt x="183" y="940"/>
                    <a:pt x="447" y="1015"/>
                    <a:pt x="697" y="1015"/>
                  </a:cubicBezTo>
                  <a:cubicBezTo>
                    <a:pt x="881" y="1015"/>
                    <a:pt x="1057" y="974"/>
                    <a:pt x="1184" y="881"/>
                  </a:cubicBezTo>
                  <a:cubicBezTo>
                    <a:pt x="1268" y="815"/>
                    <a:pt x="1418" y="648"/>
                    <a:pt x="1335" y="348"/>
                  </a:cubicBezTo>
                  <a:cubicBezTo>
                    <a:pt x="1268" y="148"/>
                    <a:pt x="1135" y="65"/>
                    <a:pt x="1035" y="32"/>
                  </a:cubicBezTo>
                  <a:cubicBezTo>
                    <a:pt x="977" y="10"/>
                    <a:pt x="914" y="0"/>
                    <a:pt x="8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1066506" y="3295114"/>
              <a:ext cx="85803" cy="77969"/>
            </a:xfrm>
            <a:custGeom>
              <a:avLst/>
              <a:gdLst/>
              <a:ahLst/>
              <a:cxnLst/>
              <a:rect l="l" t="t" r="r" b="b"/>
              <a:pathLst>
                <a:path w="2519" h="2289" extrusionOk="0">
                  <a:moveTo>
                    <a:pt x="2519" y="1"/>
                  </a:moveTo>
                  <a:cubicBezTo>
                    <a:pt x="2452" y="34"/>
                    <a:pt x="2385" y="68"/>
                    <a:pt x="2301" y="101"/>
                  </a:cubicBezTo>
                  <a:cubicBezTo>
                    <a:pt x="2234" y="552"/>
                    <a:pt x="2034" y="1252"/>
                    <a:pt x="1367" y="1735"/>
                  </a:cubicBezTo>
                  <a:cubicBezTo>
                    <a:pt x="982" y="2006"/>
                    <a:pt x="606" y="2087"/>
                    <a:pt x="278" y="2087"/>
                  </a:cubicBezTo>
                  <a:cubicBezTo>
                    <a:pt x="181" y="2087"/>
                    <a:pt x="88" y="2080"/>
                    <a:pt x="0" y="2069"/>
                  </a:cubicBezTo>
                  <a:lnTo>
                    <a:pt x="0" y="2069"/>
                  </a:lnTo>
                  <a:lnTo>
                    <a:pt x="133" y="2286"/>
                  </a:lnTo>
                  <a:cubicBezTo>
                    <a:pt x="169" y="2287"/>
                    <a:pt x="204" y="2288"/>
                    <a:pt x="241" y="2288"/>
                  </a:cubicBezTo>
                  <a:cubicBezTo>
                    <a:pt x="616" y="2288"/>
                    <a:pt x="1043" y="2206"/>
                    <a:pt x="1485" y="1902"/>
                  </a:cubicBezTo>
                  <a:cubicBezTo>
                    <a:pt x="2285" y="1319"/>
                    <a:pt x="2468" y="468"/>
                    <a:pt x="2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1203405" y="3401799"/>
              <a:ext cx="23878" cy="21834"/>
            </a:xfrm>
            <a:custGeom>
              <a:avLst/>
              <a:gdLst/>
              <a:ahLst/>
              <a:cxnLst/>
              <a:rect l="l" t="t" r="r" b="b"/>
              <a:pathLst>
                <a:path w="701" h="641" extrusionOk="0">
                  <a:moveTo>
                    <a:pt x="150" y="0"/>
                  </a:moveTo>
                  <a:cubicBezTo>
                    <a:pt x="113" y="0"/>
                    <a:pt x="75" y="12"/>
                    <a:pt x="50" y="37"/>
                  </a:cubicBezTo>
                  <a:cubicBezTo>
                    <a:pt x="16" y="88"/>
                    <a:pt x="0" y="155"/>
                    <a:pt x="34" y="204"/>
                  </a:cubicBezTo>
                  <a:lnTo>
                    <a:pt x="67" y="237"/>
                  </a:lnTo>
                  <a:lnTo>
                    <a:pt x="450" y="604"/>
                  </a:lnTo>
                  <a:cubicBezTo>
                    <a:pt x="473" y="628"/>
                    <a:pt x="504" y="640"/>
                    <a:pt x="535" y="640"/>
                  </a:cubicBezTo>
                  <a:cubicBezTo>
                    <a:pt x="571" y="640"/>
                    <a:pt x="607" y="624"/>
                    <a:pt x="634" y="588"/>
                  </a:cubicBezTo>
                  <a:cubicBezTo>
                    <a:pt x="701" y="537"/>
                    <a:pt x="683" y="455"/>
                    <a:pt x="634" y="404"/>
                  </a:cubicBezTo>
                  <a:lnTo>
                    <a:pt x="250" y="37"/>
                  </a:lnTo>
                  <a:cubicBezTo>
                    <a:pt x="225" y="12"/>
                    <a:pt x="188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1204529" y="3422237"/>
              <a:ext cx="23299" cy="21834"/>
            </a:xfrm>
            <a:custGeom>
              <a:avLst/>
              <a:gdLst/>
              <a:ahLst/>
              <a:cxnLst/>
              <a:rect l="l" t="t" r="r" b="b"/>
              <a:pathLst>
                <a:path w="684" h="641" extrusionOk="0">
                  <a:moveTo>
                    <a:pt x="142" y="0"/>
                  </a:moveTo>
                  <a:cubicBezTo>
                    <a:pt x="109" y="0"/>
                    <a:pt x="75" y="13"/>
                    <a:pt x="50" y="37"/>
                  </a:cubicBezTo>
                  <a:cubicBezTo>
                    <a:pt x="1" y="88"/>
                    <a:pt x="1" y="155"/>
                    <a:pt x="34" y="204"/>
                  </a:cubicBezTo>
                  <a:cubicBezTo>
                    <a:pt x="34" y="222"/>
                    <a:pt x="50" y="222"/>
                    <a:pt x="50" y="238"/>
                  </a:cubicBezTo>
                  <a:lnTo>
                    <a:pt x="434" y="604"/>
                  </a:lnTo>
                  <a:cubicBezTo>
                    <a:pt x="465" y="628"/>
                    <a:pt x="500" y="641"/>
                    <a:pt x="533" y="641"/>
                  </a:cubicBezTo>
                  <a:cubicBezTo>
                    <a:pt x="571" y="641"/>
                    <a:pt x="607" y="624"/>
                    <a:pt x="634" y="588"/>
                  </a:cubicBezTo>
                  <a:cubicBezTo>
                    <a:pt x="684" y="538"/>
                    <a:pt x="684" y="455"/>
                    <a:pt x="634" y="404"/>
                  </a:cubicBezTo>
                  <a:lnTo>
                    <a:pt x="234" y="37"/>
                  </a:lnTo>
                  <a:cubicBezTo>
                    <a:pt x="209" y="13"/>
                    <a:pt x="175" y="0"/>
                    <a:pt x="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1205653" y="3442164"/>
              <a:ext cx="23299" cy="21834"/>
            </a:xfrm>
            <a:custGeom>
              <a:avLst/>
              <a:gdLst/>
              <a:ahLst/>
              <a:cxnLst/>
              <a:rect l="l" t="t" r="r" b="b"/>
              <a:pathLst>
                <a:path w="684" h="641" extrusionOk="0">
                  <a:moveTo>
                    <a:pt x="149" y="1"/>
                  </a:moveTo>
                  <a:cubicBezTo>
                    <a:pt x="114" y="1"/>
                    <a:pt x="77" y="17"/>
                    <a:pt x="50" y="53"/>
                  </a:cubicBezTo>
                  <a:cubicBezTo>
                    <a:pt x="1" y="86"/>
                    <a:pt x="1" y="170"/>
                    <a:pt x="34" y="219"/>
                  </a:cubicBezTo>
                  <a:lnTo>
                    <a:pt x="50" y="237"/>
                  </a:lnTo>
                  <a:lnTo>
                    <a:pt x="435" y="604"/>
                  </a:lnTo>
                  <a:cubicBezTo>
                    <a:pt x="468" y="628"/>
                    <a:pt x="505" y="641"/>
                    <a:pt x="541" y="641"/>
                  </a:cubicBezTo>
                  <a:cubicBezTo>
                    <a:pt x="576" y="641"/>
                    <a:pt x="609" y="628"/>
                    <a:pt x="635" y="604"/>
                  </a:cubicBezTo>
                  <a:cubicBezTo>
                    <a:pt x="684" y="553"/>
                    <a:pt x="684" y="470"/>
                    <a:pt x="635" y="404"/>
                  </a:cubicBezTo>
                  <a:lnTo>
                    <a:pt x="234" y="37"/>
                  </a:lnTo>
                  <a:cubicBezTo>
                    <a:pt x="211" y="13"/>
                    <a:pt x="180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1208481" y="3463487"/>
              <a:ext cx="23333" cy="22038"/>
            </a:xfrm>
            <a:custGeom>
              <a:avLst/>
              <a:gdLst/>
              <a:ahLst/>
              <a:cxnLst/>
              <a:rect l="l" t="t" r="r" b="b"/>
              <a:pathLst>
                <a:path w="685" h="647" extrusionOk="0">
                  <a:moveTo>
                    <a:pt x="148" y="0"/>
                  </a:moveTo>
                  <a:cubicBezTo>
                    <a:pt x="110" y="0"/>
                    <a:pt x="70" y="17"/>
                    <a:pt x="34" y="44"/>
                  </a:cubicBezTo>
                  <a:cubicBezTo>
                    <a:pt x="1" y="94"/>
                    <a:pt x="1" y="160"/>
                    <a:pt x="18" y="211"/>
                  </a:cubicBezTo>
                  <a:cubicBezTo>
                    <a:pt x="34" y="211"/>
                    <a:pt x="34" y="227"/>
                    <a:pt x="51" y="227"/>
                  </a:cubicBezTo>
                  <a:lnTo>
                    <a:pt x="434" y="611"/>
                  </a:lnTo>
                  <a:cubicBezTo>
                    <a:pt x="458" y="634"/>
                    <a:pt x="488" y="646"/>
                    <a:pt x="520" y="646"/>
                  </a:cubicBezTo>
                  <a:cubicBezTo>
                    <a:pt x="558" y="646"/>
                    <a:pt x="598" y="630"/>
                    <a:pt x="634" y="594"/>
                  </a:cubicBezTo>
                  <a:cubicBezTo>
                    <a:pt x="685" y="545"/>
                    <a:pt x="685" y="461"/>
                    <a:pt x="618" y="411"/>
                  </a:cubicBezTo>
                  <a:lnTo>
                    <a:pt x="234" y="44"/>
                  </a:lnTo>
                  <a:cubicBezTo>
                    <a:pt x="211" y="13"/>
                    <a:pt x="181" y="0"/>
                    <a:pt x="1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213045" y="3485254"/>
              <a:ext cx="23333" cy="21902"/>
            </a:xfrm>
            <a:custGeom>
              <a:avLst/>
              <a:gdLst/>
              <a:ahLst/>
              <a:cxnLst/>
              <a:rect l="l" t="t" r="r" b="b"/>
              <a:pathLst>
                <a:path w="685" h="643" extrusionOk="0">
                  <a:moveTo>
                    <a:pt x="142" y="1"/>
                  </a:moveTo>
                  <a:cubicBezTo>
                    <a:pt x="109" y="1"/>
                    <a:pt x="75" y="14"/>
                    <a:pt x="51" y="39"/>
                  </a:cubicBezTo>
                  <a:cubicBezTo>
                    <a:pt x="0" y="88"/>
                    <a:pt x="0" y="155"/>
                    <a:pt x="33" y="206"/>
                  </a:cubicBezTo>
                  <a:cubicBezTo>
                    <a:pt x="33" y="222"/>
                    <a:pt x="33" y="222"/>
                    <a:pt x="51" y="239"/>
                  </a:cubicBezTo>
                  <a:lnTo>
                    <a:pt x="434" y="606"/>
                  </a:lnTo>
                  <a:cubicBezTo>
                    <a:pt x="459" y="631"/>
                    <a:pt x="497" y="643"/>
                    <a:pt x="534" y="643"/>
                  </a:cubicBezTo>
                  <a:cubicBezTo>
                    <a:pt x="572" y="643"/>
                    <a:pt x="609" y="631"/>
                    <a:pt x="634" y="606"/>
                  </a:cubicBezTo>
                  <a:cubicBezTo>
                    <a:pt x="684" y="539"/>
                    <a:pt x="684" y="455"/>
                    <a:pt x="618" y="406"/>
                  </a:cubicBezTo>
                  <a:lnTo>
                    <a:pt x="234" y="39"/>
                  </a:lnTo>
                  <a:cubicBezTo>
                    <a:pt x="209" y="14"/>
                    <a:pt x="17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1185216" y="2313113"/>
              <a:ext cx="475410" cy="1042244"/>
            </a:xfrm>
            <a:custGeom>
              <a:avLst/>
              <a:gdLst/>
              <a:ahLst/>
              <a:cxnLst/>
              <a:rect l="l" t="t" r="r" b="b"/>
              <a:pathLst>
                <a:path w="13957" h="30598" extrusionOk="0">
                  <a:moveTo>
                    <a:pt x="11873" y="0"/>
                  </a:moveTo>
                  <a:lnTo>
                    <a:pt x="10873" y="367"/>
                  </a:lnTo>
                  <a:lnTo>
                    <a:pt x="10622" y="450"/>
                  </a:lnTo>
                  <a:lnTo>
                    <a:pt x="6404" y="1935"/>
                  </a:lnTo>
                  <a:lnTo>
                    <a:pt x="6520" y="2651"/>
                  </a:lnTo>
                  <a:lnTo>
                    <a:pt x="8438" y="13907"/>
                  </a:lnTo>
                  <a:cubicBezTo>
                    <a:pt x="7604" y="14741"/>
                    <a:pt x="6787" y="15857"/>
                    <a:pt x="6086" y="17042"/>
                  </a:cubicBezTo>
                  <a:cubicBezTo>
                    <a:pt x="6070" y="17075"/>
                    <a:pt x="6053" y="17091"/>
                    <a:pt x="6037" y="17108"/>
                  </a:cubicBezTo>
                  <a:cubicBezTo>
                    <a:pt x="5937" y="17275"/>
                    <a:pt x="5837" y="17458"/>
                    <a:pt x="5737" y="17625"/>
                  </a:cubicBezTo>
                  <a:cubicBezTo>
                    <a:pt x="5203" y="18542"/>
                    <a:pt x="4736" y="19476"/>
                    <a:pt x="4336" y="20310"/>
                  </a:cubicBezTo>
                  <a:cubicBezTo>
                    <a:pt x="3802" y="21460"/>
                    <a:pt x="2351" y="23928"/>
                    <a:pt x="1284" y="25713"/>
                  </a:cubicBezTo>
                  <a:cubicBezTo>
                    <a:pt x="550" y="26929"/>
                    <a:pt x="1" y="27830"/>
                    <a:pt x="1" y="27830"/>
                  </a:cubicBezTo>
                  <a:cubicBezTo>
                    <a:pt x="617" y="29197"/>
                    <a:pt x="1951" y="30598"/>
                    <a:pt x="1951" y="30598"/>
                  </a:cubicBezTo>
                  <a:cubicBezTo>
                    <a:pt x="2051" y="30548"/>
                    <a:pt x="2135" y="30497"/>
                    <a:pt x="2218" y="30448"/>
                  </a:cubicBezTo>
                  <a:cubicBezTo>
                    <a:pt x="3418" y="29781"/>
                    <a:pt x="4319" y="29097"/>
                    <a:pt x="5453" y="27729"/>
                  </a:cubicBezTo>
                  <a:cubicBezTo>
                    <a:pt x="5653" y="27496"/>
                    <a:pt x="5853" y="27247"/>
                    <a:pt x="6037" y="26996"/>
                  </a:cubicBezTo>
                  <a:cubicBezTo>
                    <a:pt x="6486" y="26429"/>
                    <a:pt x="6937" y="25846"/>
                    <a:pt x="7354" y="25262"/>
                  </a:cubicBezTo>
                  <a:cubicBezTo>
                    <a:pt x="10739" y="20593"/>
                    <a:pt x="13374" y="15624"/>
                    <a:pt x="13374" y="15624"/>
                  </a:cubicBezTo>
                  <a:cubicBezTo>
                    <a:pt x="13957" y="11439"/>
                    <a:pt x="12689" y="4152"/>
                    <a:pt x="12122" y="1250"/>
                  </a:cubicBezTo>
                  <a:cubicBezTo>
                    <a:pt x="12106" y="1168"/>
                    <a:pt x="12089" y="1083"/>
                    <a:pt x="12073" y="1017"/>
                  </a:cubicBezTo>
                  <a:cubicBezTo>
                    <a:pt x="11956" y="383"/>
                    <a:pt x="11873" y="0"/>
                    <a:pt x="1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1215293" y="2394217"/>
              <a:ext cx="296514" cy="873669"/>
            </a:xfrm>
            <a:custGeom>
              <a:avLst/>
              <a:gdLst/>
              <a:ahLst/>
              <a:cxnLst/>
              <a:rect l="l" t="t" r="r" b="b"/>
              <a:pathLst>
                <a:path w="8705" h="25649" extrusionOk="0">
                  <a:moveTo>
                    <a:pt x="6480" y="0"/>
                  </a:moveTo>
                  <a:cubicBezTo>
                    <a:pt x="6472" y="0"/>
                    <a:pt x="6463" y="1"/>
                    <a:pt x="6455" y="3"/>
                  </a:cubicBezTo>
                  <a:cubicBezTo>
                    <a:pt x="6388" y="3"/>
                    <a:pt x="6354" y="70"/>
                    <a:pt x="6354" y="136"/>
                  </a:cubicBezTo>
                  <a:cubicBezTo>
                    <a:pt x="6421" y="537"/>
                    <a:pt x="7955" y="9974"/>
                    <a:pt x="8455" y="11809"/>
                  </a:cubicBezTo>
                  <a:cubicBezTo>
                    <a:pt x="8105" y="12176"/>
                    <a:pt x="5870" y="14743"/>
                    <a:pt x="34" y="25482"/>
                  </a:cubicBezTo>
                  <a:cubicBezTo>
                    <a:pt x="1" y="25549"/>
                    <a:pt x="34" y="25615"/>
                    <a:pt x="85" y="25649"/>
                  </a:cubicBezTo>
                  <a:lnTo>
                    <a:pt x="134" y="25649"/>
                  </a:lnTo>
                  <a:cubicBezTo>
                    <a:pt x="185" y="25649"/>
                    <a:pt x="218" y="25633"/>
                    <a:pt x="234" y="25599"/>
                  </a:cubicBezTo>
                  <a:cubicBezTo>
                    <a:pt x="6488" y="14094"/>
                    <a:pt x="8638" y="11942"/>
                    <a:pt x="8656" y="11926"/>
                  </a:cubicBezTo>
                  <a:cubicBezTo>
                    <a:pt x="8689" y="11893"/>
                    <a:pt x="8705" y="11859"/>
                    <a:pt x="8689" y="11809"/>
                  </a:cubicBezTo>
                  <a:cubicBezTo>
                    <a:pt x="8205" y="10159"/>
                    <a:pt x="6604" y="187"/>
                    <a:pt x="6588" y="87"/>
                  </a:cubicBezTo>
                  <a:cubicBezTo>
                    <a:pt x="6573" y="43"/>
                    <a:pt x="6534" y="0"/>
                    <a:pt x="6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1370928" y="3173578"/>
              <a:ext cx="64787" cy="84100"/>
            </a:xfrm>
            <a:custGeom>
              <a:avLst/>
              <a:gdLst/>
              <a:ahLst/>
              <a:cxnLst/>
              <a:rect l="l" t="t" r="r" b="b"/>
              <a:pathLst>
                <a:path w="1902" h="2469" extrusionOk="0">
                  <a:moveTo>
                    <a:pt x="1902" y="1"/>
                  </a:moveTo>
                  <a:cubicBezTo>
                    <a:pt x="1607" y="399"/>
                    <a:pt x="1309" y="801"/>
                    <a:pt x="1007" y="1198"/>
                  </a:cubicBezTo>
                  <a:lnTo>
                    <a:pt x="1007" y="1198"/>
                  </a:lnTo>
                  <a:cubicBezTo>
                    <a:pt x="1313" y="803"/>
                    <a:pt x="1616" y="402"/>
                    <a:pt x="1902" y="1"/>
                  </a:cubicBezTo>
                  <a:close/>
                  <a:moveTo>
                    <a:pt x="1007" y="1198"/>
                  </a:moveTo>
                  <a:cubicBezTo>
                    <a:pt x="867" y="1378"/>
                    <a:pt x="726" y="1557"/>
                    <a:pt x="585" y="1735"/>
                  </a:cubicBezTo>
                  <a:cubicBezTo>
                    <a:pt x="541" y="1795"/>
                    <a:pt x="496" y="1855"/>
                    <a:pt x="450" y="1915"/>
                  </a:cubicBezTo>
                  <a:lnTo>
                    <a:pt x="450" y="1915"/>
                  </a:lnTo>
                  <a:cubicBezTo>
                    <a:pt x="637" y="1679"/>
                    <a:pt x="822" y="1440"/>
                    <a:pt x="1007" y="1198"/>
                  </a:cubicBezTo>
                  <a:close/>
                  <a:moveTo>
                    <a:pt x="450" y="1915"/>
                  </a:moveTo>
                  <a:cubicBezTo>
                    <a:pt x="301" y="2103"/>
                    <a:pt x="151" y="2287"/>
                    <a:pt x="1" y="2468"/>
                  </a:cubicBezTo>
                  <a:cubicBezTo>
                    <a:pt x="153" y="2291"/>
                    <a:pt x="305" y="2105"/>
                    <a:pt x="450" y="1915"/>
                  </a:cubicBezTo>
                  <a:close/>
                </a:path>
              </a:pathLst>
            </a:custGeom>
            <a:solidFill>
              <a:srgbClr val="7E72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1380601" y="2885643"/>
              <a:ext cx="11956" cy="27829"/>
            </a:xfrm>
            <a:custGeom>
              <a:avLst/>
              <a:gdLst/>
              <a:ahLst/>
              <a:cxnLst/>
              <a:rect l="l" t="t" r="r" b="b"/>
              <a:pathLst>
                <a:path w="351" h="817" extrusionOk="0">
                  <a:moveTo>
                    <a:pt x="301" y="0"/>
                  </a:moveTo>
                  <a:cubicBezTo>
                    <a:pt x="184" y="234"/>
                    <a:pt x="83" y="501"/>
                    <a:pt x="1" y="817"/>
                  </a:cubicBezTo>
                  <a:cubicBezTo>
                    <a:pt x="101" y="650"/>
                    <a:pt x="201" y="467"/>
                    <a:pt x="301" y="300"/>
                  </a:cubicBezTo>
                  <a:cubicBezTo>
                    <a:pt x="317" y="283"/>
                    <a:pt x="334" y="267"/>
                    <a:pt x="350" y="234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776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1361833" y="2893580"/>
              <a:ext cx="73882" cy="364094"/>
            </a:xfrm>
            <a:custGeom>
              <a:avLst/>
              <a:gdLst/>
              <a:ahLst/>
              <a:cxnLst/>
              <a:rect l="l" t="t" r="r" b="b"/>
              <a:pathLst>
                <a:path w="2169" h="10689" extrusionOk="0">
                  <a:moveTo>
                    <a:pt x="901" y="1"/>
                  </a:moveTo>
                  <a:cubicBezTo>
                    <a:pt x="885" y="34"/>
                    <a:pt x="868" y="50"/>
                    <a:pt x="852" y="67"/>
                  </a:cubicBezTo>
                  <a:cubicBezTo>
                    <a:pt x="752" y="234"/>
                    <a:pt x="652" y="417"/>
                    <a:pt x="552" y="584"/>
                  </a:cubicBezTo>
                  <a:cubicBezTo>
                    <a:pt x="368" y="1235"/>
                    <a:pt x="252" y="2068"/>
                    <a:pt x="185" y="2985"/>
                  </a:cubicBezTo>
                  <a:cubicBezTo>
                    <a:pt x="518" y="2435"/>
                    <a:pt x="835" y="1918"/>
                    <a:pt x="1119" y="1468"/>
                  </a:cubicBezTo>
                  <a:lnTo>
                    <a:pt x="901" y="1"/>
                  </a:lnTo>
                  <a:close/>
                  <a:moveTo>
                    <a:pt x="1168" y="1818"/>
                  </a:moveTo>
                  <a:cubicBezTo>
                    <a:pt x="868" y="2318"/>
                    <a:pt x="518" y="2885"/>
                    <a:pt x="152" y="3485"/>
                  </a:cubicBezTo>
                  <a:cubicBezTo>
                    <a:pt x="1" y="6220"/>
                    <a:pt x="185" y="9455"/>
                    <a:pt x="268" y="10688"/>
                  </a:cubicBezTo>
                  <a:cubicBezTo>
                    <a:pt x="468" y="10455"/>
                    <a:pt x="668" y="10206"/>
                    <a:pt x="852" y="9955"/>
                  </a:cubicBezTo>
                  <a:cubicBezTo>
                    <a:pt x="1301" y="9388"/>
                    <a:pt x="1752" y="8805"/>
                    <a:pt x="2169" y="8221"/>
                  </a:cubicBezTo>
                  <a:lnTo>
                    <a:pt x="1168" y="18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1366976" y="2943585"/>
              <a:ext cx="34676" cy="68738"/>
            </a:xfrm>
            <a:custGeom>
              <a:avLst/>
              <a:gdLst/>
              <a:ahLst/>
              <a:cxnLst/>
              <a:rect l="l" t="t" r="r" b="b"/>
              <a:pathLst>
                <a:path w="1018" h="2018" extrusionOk="0">
                  <a:moveTo>
                    <a:pt x="968" y="0"/>
                  </a:moveTo>
                  <a:cubicBezTo>
                    <a:pt x="684" y="450"/>
                    <a:pt x="367" y="967"/>
                    <a:pt x="34" y="1517"/>
                  </a:cubicBezTo>
                  <a:cubicBezTo>
                    <a:pt x="17" y="1684"/>
                    <a:pt x="17" y="1850"/>
                    <a:pt x="1" y="2017"/>
                  </a:cubicBezTo>
                  <a:cubicBezTo>
                    <a:pt x="367" y="1417"/>
                    <a:pt x="717" y="850"/>
                    <a:pt x="1017" y="350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0042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1155683" y="2139290"/>
              <a:ext cx="457834" cy="271035"/>
            </a:xfrm>
            <a:custGeom>
              <a:avLst/>
              <a:gdLst/>
              <a:ahLst/>
              <a:cxnLst/>
              <a:rect l="l" t="t" r="r" b="b"/>
              <a:pathLst>
                <a:path w="13441" h="7957" extrusionOk="0">
                  <a:moveTo>
                    <a:pt x="11473" y="1"/>
                  </a:moveTo>
                  <a:lnTo>
                    <a:pt x="317" y="2351"/>
                  </a:lnTo>
                  <a:cubicBezTo>
                    <a:pt x="317" y="2351"/>
                    <a:pt x="1" y="5353"/>
                    <a:pt x="684" y="7038"/>
                  </a:cubicBezTo>
                  <a:cubicBezTo>
                    <a:pt x="947" y="7686"/>
                    <a:pt x="2429" y="7956"/>
                    <a:pt x="4280" y="7956"/>
                  </a:cubicBezTo>
                  <a:cubicBezTo>
                    <a:pt x="7232" y="7956"/>
                    <a:pt x="11123" y="7269"/>
                    <a:pt x="12507" y="6337"/>
                  </a:cubicBezTo>
                  <a:cubicBezTo>
                    <a:pt x="13440" y="5720"/>
                    <a:pt x="11473" y="1"/>
                    <a:pt x="11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1503297" y="2236846"/>
              <a:ext cx="94864" cy="118878"/>
            </a:xfrm>
            <a:custGeom>
              <a:avLst/>
              <a:gdLst/>
              <a:ahLst/>
              <a:cxnLst/>
              <a:rect l="l" t="t" r="r" b="b"/>
              <a:pathLst>
                <a:path w="2785" h="3490" extrusionOk="0">
                  <a:moveTo>
                    <a:pt x="134" y="0"/>
                  </a:moveTo>
                  <a:cubicBezTo>
                    <a:pt x="124" y="0"/>
                    <a:pt x="112" y="2"/>
                    <a:pt x="101" y="5"/>
                  </a:cubicBezTo>
                  <a:cubicBezTo>
                    <a:pt x="34" y="5"/>
                    <a:pt x="0" y="72"/>
                    <a:pt x="16" y="138"/>
                  </a:cubicBezTo>
                  <a:cubicBezTo>
                    <a:pt x="16" y="205"/>
                    <a:pt x="317" y="1688"/>
                    <a:pt x="1284" y="2689"/>
                  </a:cubicBezTo>
                  <a:cubicBezTo>
                    <a:pt x="1451" y="2840"/>
                    <a:pt x="1617" y="2989"/>
                    <a:pt x="1817" y="3106"/>
                  </a:cubicBezTo>
                  <a:cubicBezTo>
                    <a:pt x="2001" y="3222"/>
                    <a:pt x="2202" y="3322"/>
                    <a:pt x="2402" y="3389"/>
                  </a:cubicBezTo>
                  <a:cubicBezTo>
                    <a:pt x="2518" y="3440"/>
                    <a:pt x="2651" y="3473"/>
                    <a:pt x="2784" y="3489"/>
                  </a:cubicBezTo>
                  <a:cubicBezTo>
                    <a:pt x="2768" y="3407"/>
                    <a:pt x="2751" y="3322"/>
                    <a:pt x="2735" y="3256"/>
                  </a:cubicBezTo>
                  <a:cubicBezTo>
                    <a:pt x="2651" y="3240"/>
                    <a:pt x="2568" y="3206"/>
                    <a:pt x="2502" y="3189"/>
                  </a:cubicBezTo>
                  <a:cubicBezTo>
                    <a:pt x="2302" y="3122"/>
                    <a:pt x="2117" y="3040"/>
                    <a:pt x="1935" y="2922"/>
                  </a:cubicBezTo>
                  <a:cubicBezTo>
                    <a:pt x="1784" y="2822"/>
                    <a:pt x="1651" y="2722"/>
                    <a:pt x="1535" y="2606"/>
                  </a:cubicBezTo>
                  <a:cubicBezTo>
                    <a:pt x="534" y="1655"/>
                    <a:pt x="234" y="105"/>
                    <a:pt x="234" y="88"/>
                  </a:cubicBezTo>
                  <a:cubicBezTo>
                    <a:pt x="220" y="33"/>
                    <a:pt x="184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1388572" y="2181324"/>
              <a:ext cx="23299" cy="207338"/>
            </a:xfrm>
            <a:custGeom>
              <a:avLst/>
              <a:gdLst/>
              <a:ahLst/>
              <a:cxnLst/>
              <a:rect l="l" t="t" r="r" b="b"/>
              <a:pathLst>
                <a:path w="684" h="6087" extrusionOk="0">
                  <a:moveTo>
                    <a:pt x="234" y="1"/>
                  </a:moveTo>
                  <a:cubicBezTo>
                    <a:pt x="150" y="17"/>
                    <a:pt x="83" y="17"/>
                    <a:pt x="0" y="34"/>
                  </a:cubicBezTo>
                  <a:cubicBezTo>
                    <a:pt x="16" y="201"/>
                    <a:pt x="34" y="384"/>
                    <a:pt x="50" y="584"/>
                  </a:cubicBezTo>
                  <a:cubicBezTo>
                    <a:pt x="67" y="668"/>
                    <a:pt x="67" y="734"/>
                    <a:pt x="83" y="817"/>
                  </a:cubicBezTo>
                  <a:cubicBezTo>
                    <a:pt x="167" y="1768"/>
                    <a:pt x="283" y="3118"/>
                    <a:pt x="367" y="4503"/>
                  </a:cubicBezTo>
                  <a:cubicBezTo>
                    <a:pt x="367" y="4570"/>
                    <a:pt x="383" y="4652"/>
                    <a:pt x="383" y="4719"/>
                  </a:cubicBezTo>
                  <a:cubicBezTo>
                    <a:pt x="400" y="5137"/>
                    <a:pt x="434" y="5570"/>
                    <a:pt x="450" y="5986"/>
                  </a:cubicBezTo>
                  <a:cubicBezTo>
                    <a:pt x="450" y="6037"/>
                    <a:pt x="500" y="6086"/>
                    <a:pt x="567" y="6086"/>
                  </a:cubicBezTo>
                  <a:cubicBezTo>
                    <a:pt x="634" y="6086"/>
                    <a:pt x="683" y="6020"/>
                    <a:pt x="683" y="5970"/>
                  </a:cubicBezTo>
                  <a:cubicBezTo>
                    <a:pt x="650" y="5537"/>
                    <a:pt x="634" y="5103"/>
                    <a:pt x="600" y="4670"/>
                  </a:cubicBezTo>
                  <a:cubicBezTo>
                    <a:pt x="600" y="4586"/>
                    <a:pt x="600" y="4519"/>
                    <a:pt x="583" y="4436"/>
                  </a:cubicBezTo>
                  <a:cubicBezTo>
                    <a:pt x="500" y="3069"/>
                    <a:pt x="383" y="1735"/>
                    <a:pt x="300" y="784"/>
                  </a:cubicBezTo>
                  <a:cubicBezTo>
                    <a:pt x="300" y="701"/>
                    <a:pt x="283" y="634"/>
                    <a:pt x="283" y="550"/>
                  </a:cubicBezTo>
                  <a:cubicBezTo>
                    <a:pt x="267" y="350"/>
                    <a:pt x="250" y="150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1357302" y="2185888"/>
              <a:ext cx="68193" cy="157335"/>
            </a:xfrm>
            <a:custGeom>
              <a:avLst/>
              <a:gdLst/>
              <a:ahLst/>
              <a:cxnLst/>
              <a:rect l="l" t="t" r="r" b="b"/>
              <a:pathLst>
                <a:path w="2002" h="4619" extrusionOk="0">
                  <a:moveTo>
                    <a:pt x="218" y="0"/>
                  </a:moveTo>
                  <a:cubicBezTo>
                    <a:pt x="151" y="16"/>
                    <a:pt x="67" y="16"/>
                    <a:pt x="0" y="34"/>
                  </a:cubicBezTo>
                  <a:cubicBezTo>
                    <a:pt x="18" y="183"/>
                    <a:pt x="34" y="367"/>
                    <a:pt x="51" y="567"/>
                  </a:cubicBezTo>
                  <a:cubicBezTo>
                    <a:pt x="51" y="634"/>
                    <a:pt x="51" y="717"/>
                    <a:pt x="67" y="783"/>
                  </a:cubicBezTo>
                  <a:cubicBezTo>
                    <a:pt x="185" y="2034"/>
                    <a:pt x="351" y="3785"/>
                    <a:pt x="434" y="4202"/>
                  </a:cubicBezTo>
                  <a:cubicBezTo>
                    <a:pt x="467" y="4369"/>
                    <a:pt x="567" y="4485"/>
                    <a:pt x="701" y="4552"/>
                  </a:cubicBezTo>
                  <a:cubicBezTo>
                    <a:pt x="818" y="4602"/>
                    <a:pt x="952" y="4618"/>
                    <a:pt x="1085" y="4618"/>
                  </a:cubicBezTo>
                  <a:cubicBezTo>
                    <a:pt x="1152" y="4618"/>
                    <a:pt x="1234" y="4602"/>
                    <a:pt x="1301" y="4585"/>
                  </a:cubicBezTo>
                  <a:cubicBezTo>
                    <a:pt x="1368" y="4569"/>
                    <a:pt x="1452" y="4552"/>
                    <a:pt x="1518" y="4536"/>
                  </a:cubicBezTo>
                  <a:cubicBezTo>
                    <a:pt x="1719" y="4469"/>
                    <a:pt x="1885" y="4402"/>
                    <a:pt x="1919" y="4385"/>
                  </a:cubicBezTo>
                  <a:cubicBezTo>
                    <a:pt x="1985" y="4352"/>
                    <a:pt x="2001" y="4285"/>
                    <a:pt x="1968" y="4236"/>
                  </a:cubicBezTo>
                  <a:cubicBezTo>
                    <a:pt x="1956" y="4199"/>
                    <a:pt x="1919" y="4171"/>
                    <a:pt x="1873" y="4171"/>
                  </a:cubicBezTo>
                  <a:cubicBezTo>
                    <a:pt x="1856" y="4171"/>
                    <a:pt x="1837" y="4176"/>
                    <a:pt x="1819" y="4185"/>
                  </a:cubicBezTo>
                  <a:cubicBezTo>
                    <a:pt x="1752" y="4218"/>
                    <a:pt x="1635" y="4269"/>
                    <a:pt x="1501" y="4302"/>
                  </a:cubicBezTo>
                  <a:cubicBezTo>
                    <a:pt x="1434" y="4336"/>
                    <a:pt x="1368" y="4352"/>
                    <a:pt x="1285" y="4369"/>
                  </a:cubicBezTo>
                  <a:cubicBezTo>
                    <a:pt x="1194" y="4385"/>
                    <a:pt x="1103" y="4398"/>
                    <a:pt x="1020" y="4398"/>
                  </a:cubicBezTo>
                  <a:cubicBezTo>
                    <a:pt x="936" y="4398"/>
                    <a:pt x="860" y="4385"/>
                    <a:pt x="801" y="4352"/>
                  </a:cubicBezTo>
                  <a:cubicBezTo>
                    <a:pt x="734" y="4318"/>
                    <a:pt x="685" y="4269"/>
                    <a:pt x="667" y="4169"/>
                  </a:cubicBezTo>
                  <a:cubicBezTo>
                    <a:pt x="585" y="3751"/>
                    <a:pt x="418" y="2001"/>
                    <a:pt x="301" y="767"/>
                  </a:cubicBezTo>
                  <a:cubicBezTo>
                    <a:pt x="285" y="683"/>
                    <a:pt x="285" y="616"/>
                    <a:pt x="267" y="534"/>
                  </a:cubicBezTo>
                  <a:cubicBezTo>
                    <a:pt x="251" y="334"/>
                    <a:pt x="234" y="15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1164199" y="2284773"/>
              <a:ext cx="226652" cy="1126822"/>
            </a:xfrm>
            <a:custGeom>
              <a:avLst/>
              <a:gdLst/>
              <a:ahLst/>
              <a:cxnLst/>
              <a:rect l="l" t="t" r="r" b="b"/>
              <a:pathLst>
                <a:path w="6654" h="33081" extrusionOk="0">
                  <a:moveTo>
                    <a:pt x="695" y="1"/>
                  </a:moveTo>
                  <a:cubicBezTo>
                    <a:pt x="423" y="1"/>
                    <a:pt x="187" y="35"/>
                    <a:pt x="0" y="115"/>
                  </a:cubicBezTo>
                  <a:cubicBezTo>
                    <a:pt x="0" y="115"/>
                    <a:pt x="67" y="799"/>
                    <a:pt x="167" y="1899"/>
                  </a:cubicBezTo>
                  <a:cubicBezTo>
                    <a:pt x="167" y="1982"/>
                    <a:pt x="167" y="2049"/>
                    <a:pt x="184" y="2133"/>
                  </a:cubicBezTo>
                  <a:cubicBezTo>
                    <a:pt x="484" y="5401"/>
                    <a:pt x="1085" y="11787"/>
                    <a:pt x="1485" y="14739"/>
                  </a:cubicBezTo>
                  <a:cubicBezTo>
                    <a:pt x="1485" y="14739"/>
                    <a:pt x="1418" y="19891"/>
                    <a:pt x="1618" y="23859"/>
                  </a:cubicBezTo>
                  <a:cubicBezTo>
                    <a:pt x="1785" y="27561"/>
                    <a:pt x="3068" y="31980"/>
                    <a:pt x="3235" y="33081"/>
                  </a:cubicBezTo>
                  <a:lnTo>
                    <a:pt x="6621" y="33081"/>
                  </a:lnTo>
                  <a:lnTo>
                    <a:pt x="6654" y="32597"/>
                  </a:lnTo>
                  <a:lnTo>
                    <a:pt x="6654" y="1915"/>
                  </a:lnTo>
                  <a:cubicBezTo>
                    <a:pt x="6654" y="1915"/>
                    <a:pt x="4686" y="966"/>
                    <a:pt x="2819" y="399"/>
                  </a:cubicBezTo>
                  <a:cubicBezTo>
                    <a:pt x="2735" y="381"/>
                    <a:pt x="2652" y="365"/>
                    <a:pt x="2585" y="332"/>
                  </a:cubicBezTo>
                  <a:cubicBezTo>
                    <a:pt x="1890" y="134"/>
                    <a:pt x="1225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1199386" y="2394217"/>
              <a:ext cx="92071" cy="1011111"/>
            </a:xfrm>
            <a:custGeom>
              <a:avLst/>
              <a:gdLst/>
              <a:ahLst/>
              <a:cxnLst/>
              <a:rect l="l" t="t" r="r" b="b"/>
              <a:pathLst>
                <a:path w="2703" h="29684" extrusionOk="0">
                  <a:moveTo>
                    <a:pt x="138" y="0"/>
                  </a:moveTo>
                  <a:cubicBezTo>
                    <a:pt x="131" y="0"/>
                    <a:pt x="125" y="1"/>
                    <a:pt x="118" y="3"/>
                  </a:cubicBezTo>
                  <a:cubicBezTo>
                    <a:pt x="52" y="3"/>
                    <a:pt x="1" y="54"/>
                    <a:pt x="1" y="120"/>
                  </a:cubicBezTo>
                  <a:cubicBezTo>
                    <a:pt x="18" y="203"/>
                    <a:pt x="619" y="9007"/>
                    <a:pt x="919" y="11575"/>
                  </a:cubicBezTo>
                  <a:cubicBezTo>
                    <a:pt x="919" y="11859"/>
                    <a:pt x="735" y="19330"/>
                    <a:pt x="1135" y="22014"/>
                  </a:cubicBezTo>
                  <a:cubicBezTo>
                    <a:pt x="1535" y="24748"/>
                    <a:pt x="2453" y="29550"/>
                    <a:pt x="2469" y="29601"/>
                  </a:cubicBezTo>
                  <a:cubicBezTo>
                    <a:pt x="2486" y="29651"/>
                    <a:pt x="2519" y="29684"/>
                    <a:pt x="2586" y="29684"/>
                  </a:cubicBezTo>
                  <a:lnTo>
                    <a:pt x="2602" y="29684"/>
                  </a:lnTo>
                  <a:cubicBezTo>
                    <a:pt x="2669" y="29684"/>
                    <a:pt x="2702" y="29617"/>
                    <a:pt x="2686" y="29550"/>
                  </a:cubicBezTo>
                  <a:cubicBezTo>
                    <a:pt x="2686" y="29501"/>
                    <a:pt x="1752" y="24699"/>
                    <a:pt x="1352" y="21980"/>
                  </a:cubicBezTo>
                  <a:cubicBezTo>
                    <a:pt x="952" y="19279"/>
                    <a:pt x="1152" y="11642"/>
                    <a:pt x="1152" y="11575"/>
                  </a:cubicBezTo>
                  <a:lnTo>
                    <a:pt x="1152" y="11559"/>
                  </a:lnTo>
                  <a:cubicBezTo>
                    <a:pt x="852" y="9007"/>
                    <a:pt x="234" y="187"/>
                    <a:pt x="234" y="103"/>
                  </a:cubicBezTo>
                  <a:cubicBezTo>
                    <a:pt x="234" y="45"/>
                    <a:pt x="184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1163041" y="2241990"/>
              <a:ext cx="153997" cy="226856"/>
            </a:xfrm>
            <a:custGeom>
              <a:avLst/>
              <a:gdLst/>
              <a:ahLst/>
              <a:cxnLst/>
              <a:rect l="l" t="t" r="r" b="b"/>
              <a:pathLst>
                <a:path w="4521" h="6660" extrusionOk="0">
                  <a:moveTo>
                    <a:pt x="3611" y="1"/>
                  </a:moveTo>
                  <a:cubicBezTo>
                    <a:pt x="3603" y="1"/>
                    <a:pt x="3595" y="2"/>
                    <a:pt x="3586" y="3"/>
                  </a:cubicBezTo>
                  <a:cubicBezTo>
                    <a:pt x="3486" y="21"/>
                    <a:pt x="3436" y="87"/>
                    <a:pt x="3453" y="187"/>
                  </a:cubicBezTo>
                  <a:cubicBezTo>
                    <a:pt x="3453" y="237"/>
                    <a:pt x="4169" y="5123"/>
                    <a:pt x="2453" y="6124"/>
                  </a:cubicBezTo>
                  <a:cubicBezTo>
                    <a:pt x="2222" y="6266"/>
                    <a:pt x="1981" y="6337"/>
                    <a:pt x="1746" y="6337"/>
                  </a:cubicBezTo>
                  <a:cubicBezTo>
                    <a:pt x="1541" y="6337"/>
                    <a:pt x="1339" y="6282"/>
                    <a:pt x="1152" y="6173"/>
                  </a:cubicBezTo>
                  <a:cubicBezTo>
                    <a:pt x="652" y="5873"/>
                    <a:pt x="334" y="5190"/>
                    <a:pt x="352" y="4456"/>
                  </a:cubicBezTo>
                  <a:cubicBezTo>
                    <a:pt x="352" y="4356"/>
                    <a:pt x="285" y="4289"/>
                    <a:pt x="201" y="4289"/>
                  </a:cubicBezTo>
                  <a:cubicBezTo>
                    <a:pt x="118" y="4289"/>
                    <a:pt x="34" y="4356"/>
                    <a:pt x="34" y="4439"/>
                  </a:cubicBezTo>
                  <a:cubicBezTo>
                    <a:pt x="1" y="5306"/>
                    <a:pt x="385" y="6090"/>
                    <a:pt x="985" y="6457"/>
                  </a:cubicBezTo>
                  <a:cubicBezTo>
                    <a:pt x="1226" y="6592"/>
                    <a:pt x="1480" y="6659"/>
                    <a:pt x="1736" y="6659"/>
                  </a:cubicBezTo>
                  <a:cubicBezTo>
                    <a:pt x="1764" y="6659"/>
                    <a:pt x="1791" y="6659"/>
                    <a:pt x="1819" y="6657"/>
                  </a:cubicBezTo>
                  <a:cubicBezTo>
                    <a:pt x="2086" y="6640"/>
                    <a:pt x="2352" y="6557"/>
                    <a:pt x="2619" y="6406"/>
                  </a:cubicBezTo>
                  <a:cubicBezTo>
                    <a:pt x="4520" y="5290"/>
                    <a:pt x="3803" y="337"/>
                    <a:pt x="3769" y="137"/>
                  </a:cubicBezTo>
                  <a:cubicBezTo>
                    <a:pt x="3755" y="62"/>
                    <a:pt x="3685" y="1"/>
                    <a:pt x="3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1231201" y="3434840"/>
              <a:ext cx="176716" cy="153418"/>
            </a:xfrm>
            <a:custGeom>
              <a:avLst/>
              <a:gdLst/>
              <a:ahLst/>
              <a:cxnLst/>
              <a:rect l="l" t="t" r="r" b="b"/>
              <a:pathLst>
                <a:path w="5188" h="4504" extrusionOk="0">
                  <a:moveTo>
                    <a:pt x="3186" y="1"/>
                  </a:moveTo>
                  <a:cubicBezTo>
                    <a:pt x="2268" y="1"/>
                    <a:pt x="2102" y="168"/>
                    <a:pt x="1935" y="519"/>
                  </a:cubicBezTo>
                  <a:cubicBezTo>
                    <a:pt x="1919" y="552"/>
                    <a:pt x="1752" y="1135"/>
                    <a:pt x="1719" y="1186"/>
                  </a:cubicBezTo>
                  <a:cubicBezTo>
                    <a:pt x="1535" y="1519"/>
                    <a:pt x="1902" y="1368"/>
                    <a:pt x="934" y="2119"/>
                  </a:cubicBezTo>
                  <a:cubicBezTo>
                    <a:pt x="218" y="2669"/>
                    <a:pt x="51" y="3487"/>
                    <a:pt x="18" y="4020"/>
                  </a:cubicBezTo>
                  <a:cubicBezTo>
                    <a:pt x="1" y="4303"/>
                    <a:pt x="18" y="4503"/>
                    <a:pt x="18" y="4503"/>
                  </a:cubicBezTo>
                  <a:lnTo>
                    <a:pt x="5154" y="4503"/>
                  </a:lnTo>
                  <a:cubicBezTo>
                    <a:pt x="5154" y="4503"/>
                    <a:pt x="5170" y="4420"/>
                    <a:pt x="5170" y="4254"/>
                  </a:cubicBezTo>
                  <a:cubicBezTo>
                    <a:pt x="5187" y="4187"/>
                    <a:pt x="5187" y="4103"/>
                    <a:pt x="5187" y="4020"/>
                  </a:cubicBezTo>
                  <a:lnTo>
                    <a:pt x="5187" y="3953"/>
                  </a:lnTo>
                  <a:cubicBezTo>
                    <a:pt x="5187" y="3687"/>
                    <a:pt x="5187" y="3369"/>
                    <a:pt x="5136" y="3053"/>
                  </a:cubicBezTo>
                  <a:cubicBezTo>
                    <a:pt x="5087" y="2753"/>
                    <a:pt x="5003" y="2386"/>
                    <a:pt x="4936" y="2035"/>
                  </a:cubicBezTo>
                  <a:cubicBezTo>
                    <a:pt x="4903" y="1886"/>
                    <a:pt x="4870" y="1752"/>
                    <a:pt x="4836" y="1619"/>
                  </a:cubicBezTo>
                  <a:cubicBezTo>
                    <a:pt x="4770" y="1302"/>
                    <a:pt x="4703" y="1035"/>
                    <a:pt x="4636" y="901"/>
                  </a:cubicBezTo>
                  <a:cubicBezTo>
                    <a:pt x="4503" y="585"/>
                    <a:pt x="4403" y="1"/>
                    <a:pt x="3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1378353" y="3489988"/>
              <a:ext cx="29566" cy="89755"/>
            </a:xfrm>
            <a:custGeom>
              <a:avLst/>
              <a:gdLst/>
              <a:ahLst/>
              <a:cxnLst/>
              <a:rect l="l" t="t" r="r" b="b"/>
              <a:pathLst>
                <a:path w="868" h="2635" extrusionOk="0">
                  <a:moveTo>
                    <a:pt x="516" y="0"/>
                  </a:moveTo>
                  <a:cubicBezTo>
                    <a:pt x="500" y="49"/>
                    <a:pt x="0" y="1083"/>
                    <a:pt x="316" y="1950"/>
                  </a:cubicBezTo>
                  <a:cubicBezTo>
                    <a:pt x="434" y="2234"/>
                    <a:pt x="600" y="2468"/>
                    <a:pt x="850" y="2635"/>
                  </a:cubicBezTo>
                  <a:cubicBezTo>
                    <a:pt x="867" y="2568"/>
                    <a:pt x="867" y="2484"/>
                    <a:pt x="867" y="2401"/>
                  </a:cubicBezTo>
                  <a:lnTo>
                    <a:pt x="867" y="2334"/>
                  </a:lnTo>
                  <a:cubicBezTo>
                    <a:pt x="734" y="2201"/>
                    <a:pt x="616" y="2050"/>
                    <a:pt x="550" y="1868"/>
                  </a:cubicBezTo>
                  <a:cubicBezTo>
                    <a:pt x="367" y="1367"/>
                    <a:pt x="500" y="767"/>
                    <a:pt x="616" y="416"/>
                  </a:cubicBezTo>
                  <a:cubicBezTo>
                    <a:pt x="583" y="267"/>
                    <a:pt x="550" y="133"/>
                    <a:pt x="5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1231201" y="3571774"/>
              <a:ext cx="176716" cy="16486"/>
            </a:xfrm>
            <a:custGeom>
              <a:avLst/>
              <a:gdLst/>
              <a:ahLst/>
              <a:cxnLst/>
              <a:rect l="l" t="t" r="r" b="b"/>
              <a:pathLst>
                <a:path w="5188" h="484" extrusionOk="0">
                  <a:moveTo>
                    <a:pt x="18" y="0"/>
                  </a:moveTo>
                  <a:cubicBezTo>
                    <a:pt x="1" y="283"/>
                    <a:pt x="18" y="483"/>
                    <a:pt x="18" y="483"/>
                  </a:cubicBezTo>
                  <a:lnTo>
                    <a:pt x="5154" y="483"/>
                  </a:lnTo>
                  <a:cubicBezTo>
                    <a:pt x="5154" y="483"/>
                    <a:pt x="5187" y="283"/>
                    <a:pt x="5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1272111" y="3401868"/>
              <a:ext cx="54534" cy="58588"/>
            </a:xfrm>
            <a:custGeom>
              <a:avLst/>
              <a:gdLst/>
              <a:ahLst/>
              <a:cxnLst/>
              <a:rect l="l" t="t" r="r" b="b"/>
              <a:pathLst>
                <a:path w="1601" h="1720" extrusionOk="0">
                  <a:moveTo>
                    <a:pt x="518" y="286"/>
                  </a:moveTo>
                  <a:cubicBezTo>
                    <a:pt x="734" y="353"/>
                    <a:pt x="1001" y="820"/>
                    <a:pt x="1185" y="1269"/>
                  </a:cubicBezTo>
                  <a:cubicBezTo>
                    <a:pt x="785" y="1053"/>
                    <a:pt x="351" y="753"/>
                    <a:pt x="300" y="502"/>
                  </a:cubicBezTo>
                  <a:cubicBezTo>
                    <a:pt x="300" y="469"/>
                    <a:pt x="300" y="419"/>
                    <a:pt x="384" y="335"/>
                  </a:cubicBezTo>
                  <a:cubicBezTo>
                    <a:pt x="418" y="302"/>
                    <a:pt x="467" y="286"/>
                    <a:pt x="484" y="286"/>
                  </a:cubicBezTo>
                  <a:close/>
                  <a:moveTo>
                    <a:pt x="481" y="1"/>
                  </a:moveTo>
                  <a:cubicBezTo>
                    <a:pt x="391" y="1"/>
                    <a:pt x="284" y="30"/>
                    <a:pt x="184" y="119"/>
                  </a:cubicBezTo>
                  <a:cubicBezTo>
                    <a:pt x="18" y="286"/>
                    <a:pt x="0" y="453"/>
                    <a:pt x="18" y="553"/>
                  </a:cubicBezTo>
                  <a:cubicBezTo>
                    <a:pt x="100" y="1120"/>
                    <a:pt x="1251" y="1636"/>
                    <a:pt x="1385" y="1703"/>
                  </a:cubicBezTo>
                  <a:cubicBezTo>
                    <a:pt x="1401" y="1720"/>
                    <a:pt x="1418" y="1720"/>
                    <a:pt x="1434" y="1720"/>
                  </a:cubicBezTo>
                  <a:cubicBezTo>
                    <a:pt x="1485" y="1720"/>
                    <a:pt x="1518" y="1703"/>
                    <a:pt x="1534" y="1687"/>
                  </a:cubicBezTo>
                  <a:cubicBezTo>
                    <a:pt x="1585" y="1636"/>
                    <a:pt x="1601" y="1587"/>
                    <a:pt x="1585" y="1520"/>
                  </a:cubicBezTo>
                  <a:cubicBezTo>
                    <a:pt x="1501" y="1302"/>
                    <a:pt x="1118" y="153"/>
                    <a:pt x="601" y="19"/>
                  </a:cubicBezTo>
                  <a:cubicBezTo>
                    <a:pt x="567" y="8"/>
                    <a:pt x="526" y="1"/>
                    <a:pt x="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1324363" y="3401868"/>
              <a:ext cx="54568" cy="58588"/>
            </a:xfrm>
            <a:custGeom>
              <a:avLst/>
              <a:gdLst/>
              <a:ahLst/>
              <a:cxnLst/>
              <a:rect l="l" t="t" r="r" b="b"/>
              <a:pathLst>
                <a:path w="1602" h="1720" extrusionOk="0">
                  <a:moveTo>
                    <a:pt x="1118" y="286"/>
                  </a:moveTo>
                  <a:cubicBezTo>
                    <a:pt x="1134" y="286"/>
                    <a:pt x="1168" y="302"/>
                    <a:pt x="1218" y="335"/>
                  </a:cubicBezTo>
                  <a:cubicBezTo>
                    <a:pt x="1301" y="419"/>
                    <a:pt x="1301" y="469"/>
                    <a:pt x="1285" y="502"/>
                  </a:cubicBezTo>
                  <a:cubicBezTo>
                    <a:pt x="1252" y="736"/>
                    <a:pt x="818" y="1053"/>
                    <a:pt x="418" y="1269"/>
                  </a:cubicBezTo>
                  <a:cubicBezTo>
                    <a:pt x="601" y="820"/>
                    <a:pt x="867" y="353"/>
                    <a:pt x="1085" y="286"/>
                  </a:cubicBezTo>
                  <a:close/>
                  <a:moveTo>
                    <a:pt x="1120" y="1"/>
                  </a:moveTo>
                  <a:cubicBezTo>
                    <a:pt x="1075" y="1"/>
                    <a:pt x="1034" y="8"/>
                    <a:pt x="1001" y="19"/>
                  </a:cubicBezTo>
                  <a:cubicBezTo>
                    <a:pt x="485" y="153"/>
                    <a:pt x="84" y="1302"/>
                    <a:pt x="18" y="1520"/>
                  </a:cubicBezTo>
                  <a:cubicBezTo>
                    <a:pt x="0" y="1587"/>
                    <a:pt x="18" y="1636"/>
                    <a:pt x="67" y="1687"/>
                  </a:cubicBezTo>
                  <a:cubicBezTo>
                    <a:pt x="84" y="1703"/>
                    <a:pt x="118" y="1720"/>
                    <a:pt x="151" y="1720"/>
                  </a:cubicBezTo>
                  <a:cubicBezTo>
                    <a:pt x="184" y="1720"/>
                    <a:pt x="200" y="1720"/>
                    <a:pt x="218" y="1703"/>
                  </a:cubicBezTo>
                  <a:cubicBezTo>
                    <a:pt x="351" y="1636"/>
                    <a:pt x="1485" y="1120"/>
                    <a:pt x="1585" y="553"/>
                  </a:cubicBezTo>
                  <a:cubicBezTo>
                    <a:pt x="1601" y="453"/>
                    <a:pt x="1585" y="286"/>
                    <a:pt x="1418" y="119"/>
                  </a:cubicBezTo>
                  <a:cubicBezTo>
                    <a:pt x="1318" y="30"/>
                    <a:pt x="1210" y="1"/>
                    <a:pt x="1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1315950" y="3444787"/>
              <a:ext cx="19995" cy="18257"/>
            </a:xfrm>
            <a:custGeom>
              <a:avLst/>
              <a:gdLst/>
              <a:ahLst/>
              <a:cxnLst/>
              <a:rect l="l" t="t" r="r" b="b"/>
              <a:pathLst>
                <a:path w="587" h="536" extrusionOk="0">
                  <a:moveTo>
                    <a:pt x="377" y="0"/>
                  </a:moveTo>
                  <a:cubicBezTo>
                    <a:pt x="349" y="0"/>
                    <a:pt x="317" y="8"/>
                    <a:pt x="281" y="26"/>
                  </a:cubicBezTo>
                  <a:cubicBezTo>
                    <a:pt x="281" y="26"/>
                    <a:pt x="238" y="6"/>
                    <a:pt x="187" y="6"/>
                  </a:cubicBezTo>
                  <a:cubicBezTo>
                    <a:pt x="114" y="6"/>
                    <a:pt x="24" y="47"/>
                    <a:pt x="14" y="243"/>
                  </a:cubicBezTo>
                  <a:cubicBezTo>
                    <a:pt x="1" y="463"/>
                    <a:pt x="135" y="536"/>
                    <a:pt x="219" y="536"/>
                  </a:cubicBezTo>
                  <a:cubicBezTo>
                    <a:pt x="237" y="536"/>
                    <a:pt x="253" y="532"/>
                    <a:pt x="265" y="527"/>
                  </a:cubicBezTo>
                  <a:cubicBezTo>
                    <a:pt x="265" y="527"/>
                    <a:pt x="295" y="536"/>
                    <a:pt x="336" y="536"/>
                  </a:cubicBezTo>
                  <a:cubicBezTo>
                    <a:pt x="391" y="536"/>
                    <a:pt x="467" y="519"/>
                    <a:pt x="514" y="443"/>
                  </a:cubicBezTo>
                  <a:cubicBezTo>
                    <a:pt x="587" y="327"/>
                    <a:pt x="559" y="0"/>
                    <a:pt x="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1284067" y="3451497"/>
              <a:ext cx="47142" cy="24866"/>
            </a:xfrm>
            <a:custGeom>
              <a:avLst/>
              <a:gdLst/>
              <a:ahLst/>
              <a:cxnLst/>
              <a:rect l="l" t="t" r="r" b="b"/>
              <a:pathLst>
                <a:path w="1384" h="730" extrusionOk="0">
                  <a:moveTo>
                    <a:pt x="1059" y="0"/>
                  </a:moveTo>
                  <a:cubicBezTo>
                    <a:pt x="809" y="0"/>
                    <a:pt x="364" y="65"/>
                    <a:pt x="49" y="496"/>
                  </a:cubicBezTo>
                  <a:cubicBezTo>
                    <a:pt x="0" y="563"/>
                    <a:pt x="16" y="646"/>
                    <a:pt x="67" y="697"/>
                  </a:cubicBezTo>
                  <a:cubicBezTo>
                    <a:pt x="100" y="713"/>
                    <a:pt x="133" y="730"/>
                    <a:pt x="167" y="730"/>
                  </a:cubicBezTo>
                  <a:cubicBezTo>
                    <a:pt x="200" y="730"/>
                    <a:pt x="250" y="713"/>
                    <a:pt x="283" y="663"/>
                  </a:cubicBezTo>
                  <a:cubicBezTo>
                    <a:pt x="528" y="336"/>
                    <a:pt x="864" y="287"/>
                    <a:pt x="1048" y="287"/>
                  </a:cubicBezTo>
                  <a:cubicBezTo>
                    <a:pt x="1127" y="287"/>
                    <a:pt x="1178" y="296"/>
                    <a:pt x="1183" y="296"/>
                  </a:cubicBezTo>
                  <a:cubicBezTo>
                    <a:pt x="1194" y="298"/>
                    <a:pt x="1204" y="299"/>
                    <a:pt x="1215" y="299"/>
                  </a:cubicBezTo>
                  <a:cubicBezTo>
                    <a:pt x="1287" y="299"/>
                    <a:pt x="1352" y="252"/>
                    <a:pt x="1367" y="179"/>
                  </a:cubicBezTo>
                  <a:cubicBezTo>
                    <a:pt x="1383" y="112"/>
                    <a:pt x="1334" y="30"/>
                    <a:pt x="1250" y="12"/>
                  </a:cubicBezTo>
                  <a:cubicBezTo>
                    <a:pt x="1240" y="12"/>
                    <a:pt x="1168" y="0"/>
                    <a:pt x="1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1320412" y="3446218"/>
              <a:ext cx="51128" cy="35255"/>
            </a:xfrm>
            <a:custGeom>
              <a:avLst/>
              <a:gdLst/>
              <a:ahLst/>
              <a:cxnLst/>
              <a:rect l="l" t="t" r="r" b="b"/>
              <a:pathLst>
                <a:path w="1501" h="1035" extrusionOk="0">
                  <a:moveTo>
                    <a:pt x="167" y="0"/>
                  </a:moveTo>
                  <a:cubicBezTo>
                    <a:pt x="100" y="0"/>
                    <a:pt x="16" y="51"/>
                    <a:pt x="0" y="134"/>
                  </a:cubicBezTo>
                  <a:cubicBezTo>
                    <a:pt x="0" y="201"/>
                    <a:pt x="50" y="285"/>
                    <a:pt x="134" y="301"/>
                  </a:cubicBezTo>
                  <a:cubicBezTo>
                    <a:pt x="134" y="301"/>
                    <a:pt x="967" y="418"/>
                    <a:pt x="1201" y="952"/>
                  </a:cubicBezTo>
                  <a:cubicBezTo>
                    <a:pt x="1234" y="1001"/>
                    <a:pt x="1284" y="1034"/>
                    <a:pt x="1334" y="1034"/>
                  </a:cubicBezTo>
                  <a:cubicBezTo>
                    <a:pt x="1350" y="1034"/>
                    <a:pt x="1384" y="1018"/>
                    <a:pt x="1401" y="1018"/>
                  </a:cubicBezTo>
                  <a:cubicBezTo>
                    <a:pt x="1468" y="985"/>
                    <a:pt x="1501" y="901"/>
                    <a:pt x="1468" y="818"/>
                  </a:cubicBezTo>
                  <a:cubicBezTo>
                    <a:pt x="1167" y="151"/>
                    <a:pt x="216" y="18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1296534" y="3476227"/>
              <a:ext cx="54568" cy="13182"/>
            </a:xfrm>
            <a:custGeom>
              <a:avLst/>
              <a:gdLst/>
              <a:ahLst/>
              <a:cxnLst/>
              <a:rect l="l" t="t" r="r" b="b"/>
              <a:pathLst>
                <a:path w="1602" h="387" extrusionOk="0">
                  <a:moveTo>
                    <a:pt x="771" y="1"/>
                  </a:moveTo>
                  <a:cubicBezTo>
                    <a:pt x="399" y="1"/>
                    <a:pt x="145" y="71"/>
                    <a:pt x="134" y="71"/>
                  </a:cubicBezTo>
                  <a:cubicBezTo>
                    <a:pt x="50" y="87"/>
                    <a:pt x="1" y="171"/>
                    <a:pt x="34" y="253"/>
                  </a:cubicBezTo>
                  <a:cubicBezTo>
                    <a:pt x="48" y="323"/>
                    <a:pt x="108" y="358"/>
                    <a:pt x="166" y="358"/>
                  </a:cubicBezTo>
                  <a:cubicBezTo>
                    <a:pt x="178" y="358"/>
                    <a:pt x="190" y="356"/>
                    <a:pt x="201" y="353"/>
                  </a:cubicBezTo>
                  <a:cubicBezTo>
                    <a:pt x="211" y="353"/>
                    <a:pt x="435" y="292"/>
                    <a:pt x="766" y="292"/>
                  </a:cubicBezTo>
                  <a:cubicBezTo>
                    <a:pt x="950" y="292"/>
                    <a:pt x="1168" y="311"/>
                    <a:pt x="1402" y="371"/>
                  </a:cubicBezTo>
                  <a:cubicBezTo>
                    <a:pt x="1418" y="387"/>
                    <a:pt x="1418" y="387"/>
                    <a:pt x="1435" y="387"/>
                  </a:cubicBezTo>
                  <a:cubicBezTo>
                    <a:pt x="1502" y="387"/>
                    <a:pt x="1551" y="337"/>
                    <a:pt x="1584" y="271"/>
                  </a:cubicBezTo>
                  <a:cubicBezTo>
                    <a:pt x="1602" y="187"/>
                    <a:pt x="1551" y="120"/>
                    <a:pt x="1468" y="87"/>
                  </a:cubicBezTo>
                  <a:cubicBezTo>
                    <a:pt x="1214" y="22"/>
                    <a:pt x="975" y="1"/>
                    <a:pt x="7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1289142" y="3491998"/>
              <a:ext cx="54568" cy="13318"/>
            </a:xfrm>
            <a:custGeom>
              <a:avLst/>
              <a:gdLst/>
              <a:ahLst/>
              <a:cxnLst/>
              <a:rect l="l" t="t" r="r" b="b"/>
              <a:pathLst>
                <a:path w="1602" h="391" extrusionOk="0">
                  <a:moveTo>
                    <a:pt x="734" y="1"/>
                  </a:moveTo>
                  <a:cubicBezTo>
                    <a:pt x="379" y="1"/>
                    <a:pt x="145" y="64"/>
                    <a:pt x="134" y="74"/>
                  </a:cubicBezTo>
                  <a:cubicBezTo>
                    <a:pt x="51" y="90"/>
                    <a:pt x="0" y="174"/>
                    <a:pt x="18" y="257"/>
                  </a:cubicBezTo>
                  <a:cubicBezTo>
                    <a:pt x="47" y="315"/>
                    <a:pt x="113" y="361"/>
                    <a:pt x="173" y="361"/>
                  </a:cubicBezTo>
                  <a:cubicBezTo>
                    <a:pt x="182" y="361"/>
                    <a:pt x="192" y="360"/>
                    <a:pt x="201" y="357"/>
                  </a:cubicBezTo>
                  <a:cubicBezTo>
                    <a:pt x="212" y="357"/>
                    <a:pt x="435" y="296"/>
                    <a:pt x="766" y="296"/>
                  </a:cubicBezTo>
                  <a:cubicBezTo>
                    <a:pt x="951" y="296"/>
                    <a:pt x="1168" y="315"/>
                    <a:pt x="1401" y="375"/>
                  </a:cubicBezTo>
                  <a:cubicBezTo>
                    <a:pt x="1401" y="375"/>
                    <a:pt x="1418" y="391"/>
                    <a:pt x="1434" y="391"/>
                  </a:cubicBezTo>
                  <a:cubicBezTo>
                    <a:pt x="1501" y="391"/>
                    <a:pt x="1552" y="341"/>
                    <a:pt x="1568" y="275"/>
                  </a:cubicBezTo>
                  <a:cubicBezTo>
                    <a:pt x="1601" y="191"/>
                    <a:pt x="1552" y="108"/>
                    <a:pt x="1468" y="90"/>
                  </a:cubicBezTo>
                  <a:cubicBezTo>
                    <a:pt x="1195" y="23"/>
                    <a:pt x="943" y="1"/>
                    <a:pt x="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1280660" y="3510154"/>
              <a:ext cx="53955" cy="12807"/>
            </a:xfrm>
            <a:custGeom>
              <a:avLst/>
              <a:gdLst/>
              <a:ahLst/>
              <a:cxnLst/>
              <a:rect l="l" t="t" r="r" b="b"/>
              <a:pathLst>
                <a:path w="1584" h="376" extrusionOk="0">
                  <a:moveTo>
                    <a:pt x="719" y="0"/>
                  </a:moveTo>
                  <a:cubicBezTo>
                    <a:pt x="370" y="0"/>
                    <a:pt x="137" y="58"/>
                    <a:pt x="116" y="58"/>
                  </a:cubicBezTo>
                  <a:cubicBezTo>
                    <a:pt x="33" y="91"/>
                    <a:pt x="0" y="175"/>
                    <a:pt x="16" y="242"/>
                  </a:cubicBezTo>
                  <a:cubicBezTo>
                    <a:pt x="30" y="307"/>
                    <a:pt x="84" y="352"/>
                    <a:pt x="147" y="352"/>
                  </a:cubicBezTo>
                  <a:cubicBezTo>
                    <a:pt x="164" y="352"/>
                    <a:pt x="182" y="349"/>
                    <a:pt x="200" y="342"/>
                  </a:cubicBezTo>
                  <a:cubicBezTo>
                    <a:pt x="200" y="342"/>
                    <a:pt x="402" y="291"/>
                    <a:pt x="709" y="291"/>
                  </a:cubicBezTo>
                  <a:cubicBezTo>
                    <a:pt x="901" y="291"/>
                    <a:pt x="1133" y="311"/>
                    <a:pt x="1383" y="375"/>
                  </a:cubicBezTo>
                  <a:lnTo>
                    <a:pt x="1417" y="375"/>
                  </a:lnTo>
                  <a:cubicBezTo>
                    <a:pt x="1483" y="375"/>
                    <a:pt x="1550" y="342"/>
                    <a:pt x="1567" y="275"/>
                  </a:cubicBezTo>
                  <a:cubicBezTo>
                    <a:pt x="1583" y="191"/>
                    <a:pt x="1534" y="108"/>
                    <a:pt x="1467" y="91"/>
                  </a:cubicBezTo>
                  <a:cubicBezTo>
                    <a:pt x="1189" y="22"/>
                    <a:pt x="932" y="0"/>
                    <a:pt x="7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1169853" y="2236846"/>
              <a:ext cx="111963" cy="120581"/>
            </a:xfrm>
            <a:custGeom>
              <a:avLst/>
              <a:gdLst/>
              <a:ahLst/>
              <a:cxnLst/>
              <a:rect l="l" t="t" r="r" b="b"/>
              <a:pathLst>
                <a:path w="3287" h="3540" extrusionOk="0">
                  <a:moveTo>
                    <a:pt x="3153" y="0"/>
                  </a:moveTo>
                  <a:cubicBezTo>
                    <a:pt x="3103" y="0"/>
                    <a:pt x="3066" y="33"/>
                    <a:pt x="3053" y="88"/>
                  </a:cubicBezTo>
                  <a:cubicBezTo>
                    <a:pt x="3053" y="105"/>
                    <a:pt x="2886" y="939"/>
                    <a:pt x="2419" y="1739"/>
                  </a:cubicBezTo>
                  <a:cubicBezTo>
                    <a:pt x="2168" y="2189"/>
                    <a:pt x="1819" y="2622"/>
                    <a:pt x="1352" y="2922"/>
                  </a:cubicBezTo>
                  <a:cubicBezTo>
                    <a:pt x="952" y="3173"/>
                    <a:pt x="485" y="3306"/>
                    <a:pt x="1" y="3306"/>
                  </a:cubicBezTo>
                  <a:cubicBezTo>
                    <a:pt x="1" y="3389"/>
                    <a:pt x="1" y="3456"/>
                    <a:pt x="18" y="3540"/>
                  </a:cubicBezTo>
                  <a:cubicBezTo>
                    <a:pt x="552" y="3540"/>
                    <a:pt x="1035" y="3389"/>
                    <a:pt x="1468" y="3106"/>
                  </a:cubicBezTo>
                  <a:cubicBezTo>
                    <a:pt x="1986" y="2773"/>
                    <a:pt x="2369" y="2289"/>
                    <a:pt x="2653" y="1806"/>
                  </a:cubicBezTo>
                  <a:cubicBezTo>
                    <a:pt x="3102" y="988"/>
                    <a:pt x="3269" y="188"/>
                    <a:pt x="3269" y="138"/>
                  </a:cubicBezTo>
                  <a:cubicBezTo>
                    <a:pt x="3286" y="72"/>
                    <a:pt x="3253" y="5"/>
                    <a:pt x="3186" y="5"/>
                  </a:cubicBezTo>
                  <a:cubicBezTo>
                    <a:pt x="3175" y="2"/>
                    <a:pt x="3163" y="0"/>
                    <a:pt x="3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1114807" y="1518459"/>
              <a:ext cx="464033" cy="765010"/>
            </a:xfrm>
            <a:custGeom>
              <a:avLst/>
              <a:gdLst/>
              <a:ahLst/>
              <a:cxnLst/>
              <a:rect l="l" t="t" r="r" b="b"/>
              <a:pathLst>
                <a:path w="13623" h="22459" extrusionOk="0">
                  <a:moveTo>
                    <a:pt x="5252" y="1"/>
                  </a:moveTo>
                  <a:cubicBezTo>
                    <a:pt x="5252" y="1"/>
                    <a:pt x="4985" y="218"/>
                    <a:pt x="4518" y="452"/>
                  </a:cubicBezTo>
                  <a:cubicBezTo>
                    <a:pt x="4469" y="485"/>
                    <a:pt x="4435" y="501"/>
                    <a:pt x="4385" y="518"/>
                  </a:cubicBezTo>
                  <a:cubicBezTo>
                    <a:pt x="3985" y="719"/>
                    <a:pt x="3451" y="901"/>
                    <a:pt x="2768" y="1001"/>
                  </a:cubicBezTo>
                  <a:cubicBezTo>
                    <a:pt x="1317" y="1235"/>
                    <a:pt x="483" y="2786"/>
                    <a:pt x="316" y="5303"/>
                  </a:cubicBezTo>
                  <a:cubicBezTo>
                    <a:pt x="233" y="6571"/>
                    <a:pt x="149" y="7755"/>
                    <a:pt x="100" y="8922"/>
                  </a:cubicBezTo>
                  <a:cubicBezTo>
                    <a:pt x="100" y="8989"/>
                    <a:pt x="100" y="9072"/>
                    <a:pt x="83" y="9139"/>
                  </a:cubicBezTo>
                  <a:cubicBezTo>
                    <a:pt x="16" y="10539"/>
                    <a:pt x="0" y="11873"/>
                    <a:pt x="100" y="13207"/>
                  </a:cubicBezTo>
                  <a:cubicBezTo>
                    <a:pt x="116" y="13491"/>
                    <a:pt x="133" y="13758"/>
                    <a:pt x="167" y="14041"/>
                  </a:cubicBezTo>
                  <a:cubicBezTo>
                    <a:pt x="300" y="15426"/>
                    <a:pt x="816" y="20061"/>
                    <a:pt x="1301" y="21362"/>
                  </a:cubicBezTo>
                  <a:cubicBezTo>
                    <a:pt x="2885" y="22130"/>
                    <a:pt x="4642" y="22459"/>
                    <a:pt x="6348" y="22459"/>
                  </a:cubicBezTo>
                  <a:cubicBezTo>
                    <a:pt x="9309" y="22459"/>
                    <a:pt x="12120" y="21468"/>
                    <a:pt x="13623" y="20061"/>
                  </a:cubicBezTo>
                  <a:cubicBezTo>
                    <a:pt x="13122" y="18127"/>
                    <a:pt x="12555" y="14592"/>
                    <a:pt x="12339" y="13091"/>
                  </a:cubicBezTo>
                  <a:cubicBezTo>
                    <a:pt x="12289" y="12807"/>
                    <a:pt x="12255" y="12524"/>
                    <a:pt x="12222" y="12257"/>
                  </a:cubicBezTo>
                  <a:cubicBezTo>
                    <a:pt x="12189" y="11991"/>
                    <a:pt x="12173" y="11740"/>
                    <a:pt x="12139" y="11490"/>
                  </a:cubicBezTo>
                  <a:cubicBezTo>
                    <a:pt x="12106" y="11206"/>
                    <a:pt x="12088" y="10939"/>
                    <a:pt x="12072" y="10673"/>
                  </a:cubicBezTo>
                  <a:cubicBezTo>
                    <a:pt x="12039" y="10372"/>
                    <a:pt x="12022" y="10106"/>
                    <a:pt x="12022" y="9839"/>
                  </a:cubicBezTo>
                  <a:cubicBezTo>
                    <a:pt x="12006" y="9539"/>
                    <a:pt x="11988" y="9272"/>
                    <a:pt x="11988" y="9005"/>
                  </a:cubicBezTo>
                  <a:cubicBezTo>
                    <a:pt x="11922" y="5354"/>
                    <a:pt x="12589" y="3569"/>
                    <a:pt x="12406" y="2686"/>
                  </a:cubicBezTo>
                  <a:cubicBezTo>
                    <a:pt x="12139" y="1301"/>
                    <a:pt x="10788" y="1402"/>
                    <a:pt x="9638" y="901"/>
                  </a:cubicBezTo>
                  <a:cubicBezTo>
                    <a:pt x="9605" y="885"/>
                    <a:pt x="9554" y="868"/>
                    <a:pt x="9505" y="852"/>
                  </a:cubicBezTo>
                  <a:cubicBezTo>
                    <a:pt x="9138" y="668"/>
                    <a:pt x="8787" y="401"/>
                    <a:pt x="8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1260188" y="1738301"/>
              <a:ext cx="230058" cy="195723"/>
            </a:xfrm>
            <a:custGeom>
              <a:avLst/>
              <a:gdLst/>
              <a:ahLst/>
              <a:cxnLst/>
              <a:rect l="l" t="t" r="r" b="b"/>
              <a:pathLst>
                <a:path w="6754" h="5746" extrusionOk="0">
                  <a:moveTo>
                    <a:pt x="4881" y="1415"/>
                  </a:moveTo>
                  <a:cubicBezTo>
                    <a:pt x="4998" y="1415"/>
                    <a:pt x="5119" y="1459"/>
                    <a:pt x="5237" y="1568"/>
                  </a:cubicBezTo>
                  <a:cubicBezTo>
                    <a:pt x="6002" y="2318"/>
                    <a:pt x="4679" y="3036"/>
                    <a:pt x="4169" y="3036"/>
                  </a:cubicBezTo>
                  <a:cubicBezTo>
                    <a:pt x="4158" y="3036"/>
                    <a:pt x="4147" y="3036"/>
                    <a:pt x="4136" y="3035"/>
                  </a:cubicBezTo>
                  <a:cubicBezTo>
                    <a:pt x="3819" y="3002"/>
                    <a:pt x="3919" y="2535"/>
                    <a:pt x="4019" y="2202"/>
                  </a:cubicBezTo>
                  <a:cubicBezTo>
                    <a:pt x="4103" y="1935"/>
                    <a:pt x="4269" y="1701"/>
                    <a:pt x="4503" y="1551"/>
                  </a:cubicBezTo>
                  <a:cubicBezTo>
                    <a:pt x="4618" y="1471"/>
                    <a:pt x="4747" y="1415"/>
                    <a:pt x="4881" y="1415"/>
                  </a:cubicBezTo>
                  <a:close/>
                  <a:moveTo>
                    <a:pt x="2199" y="1524"/>
                  </a:moveTo>
                  <a:cubicBezTo>
                    <a:pt x="2323" y="1524"/>
                    <a:pt x="2445" y="1569"/>
                    <a:pt x="2551" y="1635"/>
                  </a:cubicBezTo>
                  <a:cubicBezTo>
                    <a:pt x="2785" y="1768"/>
                    <a:pt x="2969" y="1984"/>
                    <a:pt x="3085" y="2235"/>
                  </a:cubicBezTo>
                  <a:cubicBezTo>
                    <a:pt x="3218" y="2551"/>
                    <a:pt x="3352" y="3018"/>
                    <a:pt x="3036" y="3069"/>
                  </a:cubicBezTo>
                  <a:cubicBezTo>
                    <a:pt x="3006" y="3074"/>
                    <a:pt x="2973" y="3076"/>
                    <a:pt x="2938" y="3076"/>
                  </a:cubicBezTo>
                  <a:cubicBezTo>
                    <a:pt x="2384" y="3076"/>
                    <a:pt x="1145" y="2485"/>
                    <a:pt x="1818" y="1701"/>
                  </a:cubicBezTo>
                  <a:cubicBezTo>
                    <a:pt x="1937" y="1573"/>
                    <a:pt x="2069" y="1524"/>
                    <a:pt x="2199" y="1524"/>
                  </a:cubicBezTo>
                  <a:close/>
                  <a:moveTo>
                    <a:pt x="3618" y="3369"/>
                  </a:moveTo>
                  <a:cubicBezTo>
                    <a:pt x="3618" y="3369"/>
                    <a:pt x="4069" y="3736"/>
                    <a:pt x="3936" y="3869"/>
                  </a:cubicBezTo>
                  <a:cubicBezTo>
                    <a:pt x="3909" y="3893"/>
                    <a:pt x="3881" y="3903"/>
                    <a:pt x="3853" y="3903"/>
                  </a:cubicBezTo>
                  <a:cubicBezTo>
                    <a:pt x="3730" y="3903"/>
                    <a:pt x="3618" y="3702"/>
                    <a:pt x="3618" y="3702"/>
                  </a:cubicBezTo>
                  <a:cubicBezTo>
                    <a:pt x="3618" y="3702"/>
                    <a:pt x="3446" y="3956"/>
                    <a:pt x="3355" y="3956"/>
                  </a:cubicBezTo>
                  <a:cubicBezTo>
                    <a:pt x="3329" y="3956"/>
                    <a:pt x="3310" y="3936"/>
                    <a:pt x="3302" y="3885"/>
                  </a:cubicBezTo>
                  <a:cubicBezTo>
                    <a:pt x="3269" y="3636"/>
                    <a:pt x="3618" y="3369"/>
                    <a:pt x="3618" y="3369"/>
                  </a:cubicBezTo>
                  <a:close/>
                  <a:moveTo>
                    <a:pt x="3455" y="0"/>
                  </a:moveTo>
                  <a:cubicBezTo>
                    <a:pt x="2472" y="0"/>
                    <a:pt x="1486" y="270"/>
                    <a:pt x="1001" y="850"/>
                  </a:cubicBezTo>
                  <a:cubicBezTo>
                    <a:pt x="1" y="2084"/>
                    <a:pt x="1984" y="3852"/>
                    <a:pt x="1984" y="3852"/>
                  </a:cubicBezTo>
                  <a:cubicBezTo>
                    <a:pt x="1984" y="3852"/>
                    <a:pt x="1183" y="5637"/>
                    <a:pt x="1898" y="5637"/>
                  </a:cubicBezTo>
                  <a:cubicBezTo>
                    <a:pt x="1904" y="5637"/>
                    <a:pt x="1911" y="5637"/>
                    <a:pt x="1918" y="5637"/>
                  </a:cubicBezTo>
                  <a:cubicBezTo>
                    <a:pt x="2318" y="5619"/>
                    <a:pt x="2935" y="4619"/>
                    <a:pt x="2935" y="4619"/>
                  </a:cubicBezTo>
                  <a:cubicBezTo>
                    <a:pt x="2935" y="4619"/>
                    <a:pt x="2969" y="5603"/>
                    <a:pt x="3618" y="5737"/>
                  </a:cubicBezTo>
                  <a:cubicBezTo>
                    <a:pt x="3648" y="5743"/>
                    <a:pt x="3677" y="5745"/>
                    <a:pt x="3704" y="5745"/>
                  </a:cubicBezTo>
                  <a:cubicBezTo>
                    <a:pt x="4293" y="5745"/>
                    <a:pt x="4369" y="4436"/>
                    <a:pt x="4369" y="4436"/>
                  </a:cubicBezTo>
                  <a:cubicBezTo>
                    <a:pt x="4369" y="4436"/>
                    <a:pt x="4995" y="5459"/>
                    <a:pt x="5392" y="5459"/>
                  </a:cubicBezTo>
                  <a:cubicBezTo>
                    <a:pt x="5425" y="5459"/>
                    <a:pt x="5457" y="5452"/>
                    <a:pt x="5486" y="5437"/>
                  </a:cubicBezTo>
                  <a:cubicBezTo>
                    <a:pt x="5886" y="5219"/>
                    <a:pt x="5052" y="3669"/>
                    <a:pt x="5052" y="3669"/>
                  </a:cubicBezTo>
                  <a:cubicBezTo>
                    <a:pt x="5052" y="3669"/>
                    <a:pt x="6753" y="2035"/>
                    <a:pt x="6004" y="917"/>
                  </a:cubicBezTo>
                  <a:cubicBezTo>
                    <a:pt x="5603" y="324"/>
                    <a:pt x="4531" y="0"/>
                    <a:pt x="3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1274972" y="1610667"/>
              <a:ext cx="189149" cy="63458"/>
            </a:xfrm>
            <a:custGeom>
              <a:avLst/>
              <a:gdLst/>
              <a:ahLst/>
              <a:cxnLst/>
              <a:rect l="l" t="t" r="r" b="b"/>
              <a:pathLst>
                <a:path w="5553" h="1863" extrusionOk="0">
                  <a:moveTo>
                    <a:pt x="74" y="1"/>
                  </a:moveTo>
                  <a:cubicBezTo>
                    <a:pt x="55" y="1"/>
                    <a:pt x="36" y="9"/>
                    <a:pt x="16" y="28"/>
                  </a:cubicBezTo>
                  <a:cubicBezTo>
                    <a:pt x="0" y="62"/>
                    <a:pt x="0" y="95"/>
                    <a:pt x="16" y="129"/>
                  </a:cubicBezTo>
                  <a:cubicBezTo>
                    <a:pt x="34" y="146"/>
                    <a:pt x="801" y="913"/>
                    <a:pt x="1868" y="1413"/>
                  </a:cubicBezTo>
                  <a:cubicBezTo>
                    <a:pt x="2468" y="1713"/>
                    <a:pt x="3068" y="1863"/>
                    <a:pt x="3618" y="1863"/>
                  </a:cubicBezTo>
                  <a:lnTo>
                    <a:pt x="3635" y="1863"/>
                  </a:lnTo>
                  <a:cubicBezTo>
                    <a:pt x="4336" y="1863"/>
                    <a:pt x="4969" y="1613"/>
                    <a:pt x="5519" y="1129"/>
                  </a:cubicBezTo>
                  <a:cubicBezTo>
                    <a:pt x="5552" y="1096"/>
                    <a:pt x="5552" y="1046"/>
                    <a:pt x="5536" y="1013"/>
                  </a:cubicBezTo>
                  <a:cubicBezTo>
                    <a:pt x="5517" y="993"/>
                    <a:pt x="5497" y="985"/>
                    <a:pt x="5477" y="985"/>
                  </a:cubicBezTo>
                  <a:cubicBezTo>
                    <a:pt x="5463" y="985"/>
                    <a:pt x="5450" y="989"/>
                    <a:pt x="5436" y="996"/>
                  </a:cubicBezTo>
                  <a:cubicBezTo>
                    <a:pt x="4891" y="1475"/>
                    <a:pt x="4283" y="1716"/>
                    <a:pt x="3609" y="1716"/>
                  </a:cubicBezTo>
                  <a:cubicBezTo>
                    <a:pt x="3085" y="1716"/>
                    <a:pt x="2522" y="1571"/>
                    <a:pt x="1917" y="1280"/>
                  </a:cubicBezTo>
                  <a:cubicBezTo>
                    <a:pt x="883" y="780"/>
                    <a:pt x="134" y="28"/>
                    <a:pt x="116" y="12"/>
                  </a:cubicBezTo>
                  <a:cubicBezTo>
                    <a:pt x="102" y="5"/>
                    <a:pt x="88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1312986" y="1551364"/>
              <a:ext cx="82976" cy="28476"/>
            </a:xfrm>
            <a:custGeom>
              <a:avLst/>
              <a:gdLst/>
              <a:ahLst/>
              <a:cxnLst/>
              <a:rect l="l" t="t" r="r" b="b"/>
              <a:pathLst>
                <a:path w="2436" h="836" extrusionOk="0">
                  <a:moveTo>
                    <a:pt x="80" y="1"/>
                  </a:moveTo>
                  <a:cubicBezTo>
                    <a:pt x="59" y="1"/>
                    <a:pt x="39" y="15"/>
                    <a:pt x="18" y="35"/>
                  </a:cubicBezTo>
                  <a:cubicBezTo>
                    <a:pt x="1" y="69"/>
                    <a:pt x="18" y="119"/>
                    <a:pt x="51" y="135"/>
                  </a:cubicBezTo>
                  <a:cubicBezTo>
                    <a:pt x="85" y="186"/>
                    <a:pt x="985" y="836"/>
                    <a:pt x="1752" y="836"/>
                  </a:cubicBezTo>
                  <a:cubicBezTo>
                    <a:pt x="1986" y="836"/>
                    <a:pt x="2219" y="769"/>
                    <a:pt x="2402" y="586"/>
                  </a:cubicBezTo>
                  <a:cubicBezTo>
                    <a:pt x="2435" y="569"/>
                    <a:pt x="2435" y="520"/>
                    <a:pt x="2419" y="486"/>
                  </a:cubicBezTo>
                  <a:cubicBezTo>
                    <a:pt x="2403" y="470"/>
                    <a:pt x="2386" y="461"/>
                    <a:pt x="2369" y="461"/>
                  </a:cubicBezTo>
                  <a:cubicBezTo>
                    <a:pt x="2353" y="461"/>
                    <a:pt x="2336" y="470"/>
                    <a:pt x="2319" y="486"/>
                  </a:cubicBezTo>
                  <a:cubicBezTo>
                    <a:pt x="2163" y="628"/>
                    <a:pt x="1967" y="683"/>
                    <a:pt x="1757" y="683"/>
                  </a:cubicBezTo>
                  <a:cubicBezTo>
                    <a:pt x="1029" y="683"/>
                    <a:pt x="131" y="19"/>
                    <a:pt x="118" y="19"/>
                  </a:cubicBezTo>
                  <a:cubicBezTo>
                    <a:pt x="105" y="6"/>
                    <a:pt x="92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1252797" y="2013904"/>
              <a:ext cx="245386" cy="93025"/>
            </a:xfrm>
            <a:custGeom>
              <a:avLst/>
              <a:gdLst/>
              <a:ahLst/>
              <a:cxnLst/>
              <a:rect l="l" t="t" r="r" b="b"/>
              <a:pathLst>
                <a:path w="7204" h="2731" extrusionOk="0">
                  <a:moveTo>
                    <a:pt x="78" y="0"/>
                  </a:moveTo>
                  <a:cubicBezTo>
                    <a:pt x="59" y="0"/>
                    <a:pt x="42" y="5"/>
                    <a:pt x="34" y="13"/>
                  </a:cubicBezTo>
                  <a:cubicBezTo>
                    <a:pt x="0" y="47"/>
                    <a:pt x="0" y="96"/>
                    <a:pt x="34" y="130"/>
                  </a:cubicBezTo>
                  <a:cubicBezTo>
                    <a:pt x="34" y="147"/>
                    <a:pt x="951" y="1063"/>
                    <a:pt x="2285" y="1797"/>
                  </a:cubicBezTo>
                  <a:cubicBezTo>
                    <a:pt x="3052" y="2230"/>
                    <a:pt x="3819" y="2531"/>
                    <a:pt x="4569" y="2648"/>
                  </a:cubicBezTo>
                  <a:cubicBezTo>
                    <a:pt x="4853" y="2697"/>
                    <a:pt x="5153" y="2731"/>
                    <a:pt x="5436" y="2731"/>
                  </a:cubicBezTo>
                  <a:cubicBezTo>
                    <a:pt x="6037" y="2731"/>
                    <a:pt x="6621" y="2615"/>
                    <a:pt x="7154" y="2397"/>
                  </a:cubicBezTo>
                  <a:cubicBezTo>
                    <a:pt x="7188" y="2381"/>
                    <a:pt x="7204" y="2331"/>
                    <a:pt x="7188" y="2297"/>
                  </a:cubicBezTo>
                  <a:cubicBezTo>
                    <a:pt x="7188" y="2260"/>
                    <a:pt x="7159" y="2241"/>
                    <a:pt x="7131" y="2241"/>
                  </a:cubicBezTo>
                  <a:cubicBezTo>
                    <a:pt x="7122" y="2241"/>
                    <a:pt x="7112" y="2243"/>
                    <a:pt x="7104" y="2248"/>
                  </a:cubicBezTo>
                  <a:cubicBezTo>
                    <a:pt x="6555" y="2478"/>
                    <a:pt x="6001" y="2572"/>
                    <a:pt x="5463" y="2572"/>
                  </a:cubicBezTo>
                  <a:cubicBezTo>
                    <a:pt x="4283" y="2572"/>
                    <a:pt x="3176" y="2121"/>
                    <a:pt x="2352" y="1664"/>
                  </a:cubicBezTo>
                  <a:cubicBezTo>
                    <a:pt x="1034" y="947"/>
                    <a:pt x="134" y="29"/>
                    <a:pt x="134" y="13"/>
                  </a:cubicBezTo>
                  <a:cubicBezTo>
                    <a:pt x="117" y="5"/>
                    <a:pt x="96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1242578" y="1204024"/>
              <a:ext cx="239698" cy="188332"/>
            </a:xfrm>
            <a:custGeom>
              <a:avLst/>
              <a:gdLst/>
              <a:ahLst/>
              <a:cxnLst/>
              <a:rect l="l" t="t" r="r" b="b"/>
              <a:pathLst>
                <a:path w="7037" h="5529" extrusionOk="0">
                  <a:moveTo>
                    <a:pt x="2963" y="0"/>
                  </a:moveTo>
                  <a:cubicBezTo>
                    <a:pt x="2916" y="0"/>
                    <a:pt x="2868" y="4"/>
                    <a:pt x="2819" y="11"/>
                  </a:cubicBezTo>
                  <a:cubicBezTo>
                    <a:pt x="2168" y="128"/>
                    <a:pt x="2052" y="912"/>
                    <a:pt x="2052" y="912"/>
                  </a:cubicBezTo>
                  <a:cubicBezTo>
                    <a:pt x="2052" y="912"/>
                    <a:pt x="1861" y="767"/>
                    <a:pt x="1579" y="767"/>
                  </a:cubicBezTo>
                  <a:cubicBezTo>
                    <a:pt x="1381" y="767"/>
                    <a:pt x="1138" y="838"/>
                    <a:pt x="885" y="1079"/>
                  </a:cubicBezTo>
                  <a:cubicBezTo>
                    <a:pt x="200" y="1712"/>
                    <a:pt x="684" y="2529"/>
                    <a:pt x="684" y="2529"/>
                  </a:cubicBezTo>
                  <a:cubicBezTo>
                    <a:pt x="300" y="2562"/>
                    <a:pt x="0" y="3513"/>
                    <a:pt x="400" y="4047"/>
                  </a:cubicBezTo>
                  <a:cubicBezTo>
                    <a:pt x="751" y="4547"/>
                    <a:pt x="618" y="4314"/>
                    <a:pt x="684" y="4696"/>
                  </a:cubicBezTo>
                  <a:cubicBezTo>
                    <a:pt x="734" y="5014"/>
                    <a:pt x="734" y="5281"/>
                    <a:pt x="851" y="5363"/>
                  </a:cubicBezTo>
                  <a:cubicBezTo>
                    <a:pt x="1004" y="5457"/>
                    <a:pt x="1220" y="5529"/>
                    <a:pt x="1395" y="5529"/>
                  </a:cubicBezTo>
                  <a:cubicBezTo>
                    <a:pt x="1564" y="5529"/>
                    <a:pt x="1693" y="5461"/>
                    <a:pt x="1685" y="5281"/>
                  </a:cubicBezTo>
                  <a:cubicBezTo>
                    <a:pt x="1685" y="5263"/>
                    <a:pt x="1618" y="4863"/>
                    <a:pt x="1585" y="4663"/>
                  </a:cubicBezTo>
                  <a:cubicBezTo>
                    <a:pt x="1501" y="4247"/>
                    <a:pt x="1351" y="3763"/>
                    <a:pt x="1734" y="3562"/>
                  </a:cubicBezTo>
                  <a:cubicBezTo>
                    <a:pt x="2118" y="3380"/>
                    <a:pt x="2052" y="2746"/>
                    <a:pt x="2052" y="2746"/>
                  </a:cubicBezTo>
                  <a:lnTo>
                    <a:pt x="2052" y="2746"/>
                  </a:lnTo>
                  <a:cubicBezTo>
                    <a:pt x="2383" y="2942"/>
                    <a:pt x="2755" y="3007"/>
                    <a:pt x="3126" y="3007"/>
                  </a:cubicBezTo>
                  <a:cubicBezTo>
                    <a:pt x="3887" y="3007"/>
                    <a:pt x="4644" y="2730"/>
                    <a:pt x="5035" y="2730"/>
                  </a:cubicBezTo>
                  <a:cubicBezTo>
                    <a:pt x="5086" y="2730"/>
                    <a:pt x="5131" y="2735"/>
                    <a:pt x="5169" y="2746"/>
                  </a:cubicBezTo>
                  <a:cubicBezTo>
                    <a:pt x="5620" y="2896"/>
                    <a:pt x="5453" y="3413"/>
                    <a:pt x="5736" y="3829"/>
                  </a:cubicBezTo>
                  <a:cubicBezTo>
                    <a:pt x="5920" y="4063"/>
                    <a:pt x="5903" y="4496"/>
                    <a:pt x="5870" y="4796"/>
                  </a:cubicBezTo>
                  <a:cubicBezTo>
                    <a:pt x="5854" y="4980"/>
                    <a:pt x="5970" y="5263"/>
                    <a:pt x="6136" y="5263"/>
                  </a:cubicBezTo>
                  <a:cubicBezTo>
                    <a:pt x="6270" y="5263"/>
                    <a:pt x="6387" y="5030"/>
                    <a:pt x="6421" y="4896"/>
                  </a:cubicBezTo>
                  <a:cubicBezTo>
                    <a:pt x="6454" y="4730"/>
                    <a:pt x="6503" y="4480"/>
                    <a:pt x="6503" y="4280"/>
                  </a:cubicBezTo>
                  <a:cubicBezTo>
                    <a:pt x="6503" y="3913"/>
                    <a:pt x="6887" y="3863"/>
                    <a:pt x="6954" y="3329"/>
                  </a:cubicBezTo>
                  <a:cubicBezTo>
                    <a:pt x="7021" y="2713"/>
                    <a:pt x="6687" y="2479"/>
                    <a:pt x="6687" y="2479"/>
                  </a:cubicBezTo>
                  <a:cubicBezTo>
                    <a:pt x="6687" y="2479"/>
                    <a:pt x="7037" y="2079"/>
                    <a:pt x="6770" y="1562"/>
                  </a:cubicBezTo>
                  <a:cubicBezTo>
                    <a:pt x="6533" y="1111"/>
                    <a:pt x="6042" y="1055"/>
                    <a:pt x="5812" y="1055"/>
                  </a:cubicBezTo>
                  <a:cubicBezTo>
                    <a:pt x="5735" y="1055"/>
                    <a:pt x="5687" y="1061"/>
                    <a:pt x="5687" y="1061"/>
                  </a:cubicBezTo>
                  <a:cubicBezTo>
                    <a:pt x="5687" y="1061"/>
                    <a:pt x="5920" y="478"/>
                    <a:pt x="5169" y="194"/>
                  </a:cubicBezTo>
                  <a:cubicBezTo>
                    <a:pt x="5023" y="140"/>
                    <a:pt x="4889" y="118"/>
                    <a:pt x="4768" y="118"/>
                  </a:cubicBezTo>
                  <a:cubicBezTo>
                    <a:pt x="4253" y="118"/>
                    <a:pt x="3969" y="512"/>
                    <a:pt x="3969" y="512"/>
                  </a:cubicBezTo>
                  <a:cubicBezTo>
                    <a:pt x="3969" y="512"/>
                    <a:pt x="3529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1294831" y="1430440"/>
              <a:ext cx="111350" cy="115744"/>
            </a:xfrm>
            <a:custGeom>
              <a:avLst/>
              <a:gdLst/>
              <a:ahLst/>
              <a:cxnLst/>
              <a:rect l="l" t="t" r="r" b="b"/>
              <a:pathLst>
                <a:path w="3269" h="3398" extrusionOk="0">
                  <a:moveTo>
                    <a:pt x="0" y="1"/>
                  </a:moveTo>
                  <a:lnTo>
                    <a:pt x="0" y="2852"/>
                  </a:lnTo>
                  <a:cubicBezTo>
                    <a:pt x="0" y="2852"/>
                    <a:pt x="785" y="3398"/>
                    <a:pt x="1757" y="3398"/>
                  </a:cubicBezTo>
                  <a:cubicBezTo>
                    <a:pt x="2143" y="3398"/>
                    <a:pt x="2560" y="3311"/>
                    <a:pt x="2968" y="3069"/>
                  </a:cubicBezTo>
                  <a:cubicBezTo>
                    <a:pt x="3068" y="3002"/>
                    <a:pt x="3168" y="2936"/>
                    <a:pt x="3268" y="2852"/>
                  </a:cubicBezTo>
                  <a:lnTo>
                    <a:pt x="3268" y="2035"/>
                  </a:lnTo>
                  <a:lnTo>
                    <a:pt x="2868" y="17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1324363" y="1474756"/>
              <a:ext cx="81818" cy="60257"/>
            </a:xfrm>
            <a:custGeom>
              <a:avLst/>
              <a:gdLst/>
              <a:ahLst/>
              <a:cxnLst/>
              <a:rect l="l" t="t" r="r" b="b"/>
              <a:pathLst>
                <a:path w="2402" h="1769" extrusionOk="0">
                  <a:moveTo>
                    <a:pt x="0" y="1"/>
                  </a:moveTo>
                  <a:cubicBezTo>
                    <a:pt x="0" y="1"/>
                    <a:pt x="885" y="1284"/>
                    <a:pt x="2101" y="1768"/>
                  </a:cubicBezTo>
                  <a:cubicBezTo>
                    <a:pt x="2201" y="1701"/>
                    <a:pt x="2301" y="1635"/>
                    <a:pt x="2401" y="1551"/>
                  </a:cubicBezTo>
                  <a:lnTo>
                    <a:pt x="2401" y="734"/>
                  </a:lnTo>
                  <a:lnTo>
                    <a:pt x="2001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1441370" y="1366742"/>
              <a:ext cx="33415" cy="59882"/>
            </a:xfrm>
            <a:custGeom>
              <a:avLst/>
              <a:gdLst/>
              <a:ahLst/>
              <a:cxnLst/>
              <a:rect l="l" t="t" r="r" b="b"/>
              <a:pathLst>
                <a:path w="981" h="1758" extrusionOk="0">
                  <a:moveTo>
                    <a:pt x="425" y="1"/>
                  </a:moveTo>
                  <a:cubicBezTo>
                    <a:pt x="208" y="1"/>
                    <a:pt x="0" y="253"/>
                    <a:pt x="0" y="253"/>
                  </a:cubicBezTo>
                  <a:lnTo>
                    <a:pt x="84" y="1738"/>
                  </a:lnTo>
                  <a:cubicBezTo>
                    <a:pt x="136" y="1751"/>
                    <a:pt x="186" y="1758"/>
                    <a:pt x="232" y="1758"/>
                  </a:cubicBezTo>
                  <a:cubicBezTo>
                    <a:pt x="814" y="1758"/>
                    <a:pt x="981" y="763"/>
                    <a:pt x="734" y="253"/>
                  </a:cubicBezTo>
                  <a:cubicBezTo>
                    <a:pt x="645" y="64"/>
                    <a:pt x="534" y="1"/>
                    <a:pt x="425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1281205" y="1264826"/>
              <a:ext cx="177227" cy="234350"/>
            </a:xfrm>
            <a:custGeom>
              <a:avLst/>
              <a:gdLst/>
              <a:ahLst/>
              <a:cxnLst/>
              <a:rect l="l" t="t" r="r" b="b"/>
              <a:pathLst>
                <a:path w="5203" h="6880" extrusionOk="0">
                  <a:moveTo>
                    <a:pt x="2669" y="0"/>
                  </a:moveTo>
                  <a:cubicBezTo>
                    <a:pt x="2357" y="0"/>
                    <a:pt x="2031" y="31"/>
                    <a:pt x="1701" y="94"/>
                  </a:cubicBezTo>
                  <a:cubicBezTo>
                    <a:pt x="0" y="428"/>
                    <a:pt x="217" y="2211"/>
                    <a:pt x="217" y="2211"/>
                  </a:cubicBezTo>
                  <a:lnTo>
                    <a:pt x="267" y="3212"/>
                  </a:lnTo>
                  <a:lnTo>
                    <a:pt x="367" y="5063"/>
                  </a:lnTo>
                  <a:lnTo>
                    <a:pt x="400" y="5430"/>
                  </a:lnTo>
                  <a:cubicBezTo>
                    <a:pt x="451" y="5497"/>
                    <a:pt x="1667" y="6880"/>
                    <a:pt x="3419" y="6880"/>
                  </a:cubicBezTo>
                  <a:cubicBezTo>
                    <a:pt x="5203" y="6880"/>
                    <a:pt x="5203" y="5179"/>
                    <a:pt x="5203" y="5179"/>
                  </a:cubicBezTo>
                  <a:lnTo>
                    <a:pt x="5153" y="3829"/>
                  </a:lnTo>
                  <a:lnTo>
                    <a:pt x="5136" y="3396"/>
                  </a:lnTo>
                  <a:lnTo>
                    <a:pt x="5086" y="1611"/>
                  </a:lnTo>
                  <a:cubicBezTo>
                    <a:pt x="5053" y="1277"/>
                    <a:pt x="4936" y="1010"/>
                    <a:pt x="4753" y="777"/>
                  </a:cubicBezTo>
                  <a:cubicBezTo>
                    <a:pt x="4736" y="761"/>
                    <a:pt x="4720" y="728"/>
                    <a:pt x="4702" y="710"/>
                  </a:cubicBezTo>
                  <a:cubicBezTo>
                    <a:pt x="4263" y="235"/>
                    <a:pt x="3519" y="0"/>
                    <a:pt x="2669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1344801" y="1321302"/>
              <a:ext cx="43191" cy="21664"/>
            </a:xfrm>
            <a:custGeom>
              <a:avLst/>
              <a:gdLst/>
              <a:ahLst/>
              <a:cxnLst/>
              <a:rect l="l" t="t" r="r" b="b"/>
              <a:pathLst>
                <a:path w="1268" h="636" extrusionOk="0">
                  <a:moveTo>
                    <a:pt x="1094" y="0"/>
                  </a:moveTo>
                  <a:cubicBezTo>
                    <a:pt x="860" y="0"/>
                    <a:pt x="299" y="40"/>
                    <a:pt x="1" y="404"/>
                  </a:cubicBezTo>
                  <a:cubicBezTo>
                    <a:pt x="75" y="552"/>
                    <a:pt x="222" y="636"/>
                    <a:pt x="374" y="636"/>
                  </a:cubicBezTo>
                  <a:cubicBezTo>
                    <a:pt x="428" y="636"/>
                    <a:pt x="482" y="625"/>
                    <a:pt x="534" y="604"/>
                  </a:cubicBezTo>
                  <a:cubicBezTo>
                    <a:pt x="652" y="553"/>
                    <a:pt x="785" y="504"/>
                    <a:pt x="934" y="470"/>
                  </a:cubicBezTo>
                  <a:cubicBezTo>
                    <a:pt x="1134" y="420"/>
                    <a:pt x="1268" y="220"/>
                    <a:pt x="1201" y="3"/>
                  </a:cubicBezTo>
                  <a:cubicBezTo>
                    <a:pt x="1201" y="3"/>
                    <a:pt x="1161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1411292" y="1321302"/>
              <a:ext cx="43191" cy="21664"/>
            </a:xfrm>
            <a:custGeom>
              <a:avLst/>
              <a:gdLst/>
              <a:ahLst/>
              <a:cxnLst/>
              <a:rect l="l" t="t" r="r" b="b"/>
              <a:pathLst>
                <a:path w="1268" h="636" extrusionOk="0">
                  <a:moveTo>
                    <a:pt x="159" y="0"/>
                  </a:moveTo>
                  <a:cubicBezTo>
                    <a:pt x="91" y="0"/>
                    <a:pt x="50" y="3"/>
                    <a:pt x="50" y="3"/>
                  </a:cubicBezTo>
                  <a:cubicBezTo>
                    <a:pt x="0" y="220"/>
                    <a:pt x="134" y="420"/>
                    <a:pt x="334" y="470"/>
                  </a:cubicBezTo>
                  <a:cubicBezTo>
                    <a:pt x="483" y="504"/>
                    <a:pt x="616" y="553"/>
                    <a:pt x="734" y="604"/>
                  </a:cubicBezTo>
                  <a:cubicBezTo>
                    <a:pt x="786" y="625"/>
                    <a:pt x="840" y="636"/>
                    <a:pt x="894" y="636"/>
                  </a:cubicBezTo>
                  <a:cubicBezTo>
                    <a:pt x="1046" y="636"/>
                    <a:pt x="1193" y="552"/>
                    <a:pt x="1267" y="404"/>
                  </a:cubicBezTo>
                  <a:cubicBezTo>
                    <a:pt x="969" y="40"/>
                    <a:pt x="398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1281205" y="1264826"/>
              <a:ext cx="161899" cy="123170"/>
            </a:xfrm>
            <a:custGeom>
              <a:avLst/>
              <a:gdLst/>
              <a:ahLst/>
              <a:cxnLst/>
              <a:rect l="l" t="t" r="r" b="b"/>
              <a:pathLst>
                <a:path w="4753" h="3616" extrusionOk="0">
                  <a:moveTo>
                    <a:pt x="2669" y="0"/>
                  </a:moveTo>
                  <a:cubicBezTo>
                    <a:pt x="2357" y="0"/>
                    <a:pt x="2031" y="31"/>
                    <a:pt x="1701" y="94"/>
                  </a:cubicBezTo>
                  <a:cubicBezTo>
                    <a:pt x="0" y="428"/>
                    <a:pt x="217" y="2211"/>
                    <a:pt x="217" y="2211"/>
                  </a:cubicBezTo>
                  <a:lnTo>
                    <a:pt x="267" y="3212"/>
                  </a:lnTo>
                  <a:cubicBezTo>
                    <a:pt x="267" y="3212"/>
                    <a:pt x="551" y="3562"/>
                    <a:pt x="767" y="3612"/>
                  </a:cubicBezTo>
                  <a:cubicBezTo>
                    <a:pt x="782" y="3614"/>
                    <a:pt x="797" y="3616"/>
                    <a:pt x="811" y="3616"/>
                  </a:cubicBezTo>
                  <a:cubicBezTo>
                    <a:pt x="976" y="3616"/>
                    <a:pt x="1113" y="3447"/>
                    <a:pt x="1051" y="3278"/>
                  </a:cubicBezTo>
                  <a:cubicBezTo>
                    <a:pt x="984" y="3111"/>
                    <a:pt x="967" y="2929"/>
                    <a:pt x="1134" y="2811"/>
                  </a:cubicBezTo>
                  <a:cubicBezTo>
                    <a:pt x="1501" y="2511"/>
                    <a:pt x="834" y="2344"/>
                    <a:pt x="1067" y="1978"/>
                  </a:cubicBezTo>
                  <a:cubicBezTo>
                    <a:pt x="1301" y="1611"/>
                    <a:pt x="1318" y="1377"/>
                    <a:pt x="1101" y="1077"/>
                  </a:cubicBezTo>
                  <a:cubicBezTo>
                    <a:pt x="950" y="864"/>
                    <a:pt x="1120" y="566"/>
                    <a:pt x="1477" y="566"/>
                  </a:cubicBezTo>
                  <a:cubicBezTo>
                    <a:pt x="1594" y="566"/>
                    <a:pt x="1732" y="599"/>
                    <a:pt x="1885" y="677"/>
                  </a:cubicBezTo>
                  <a:cubicBezTo>
                    <a:pt x="2313" y="897"/>
                    <a:pt x="2790" y="1077"/>
                    <a:pt x="3248" y="1077"/>
                  </a:cubicBezTo>
                  <a:cubicBezTo>
                    <a:pt x="3449" y="1077"/>
                    <a:pt x="3647" y="1043"/>
                    <a:pt x="3835" y="961"/>
                  </a:cubicBezTo>
                  <a:cubicBezTo>
                    <a:pt x="4144" y="818"/>
                    <a:pt x="4335" y="735"/>
                    <a:pt x="4522" y="735"/>
                  </a:cubicBezTo>
                  <a:cubicBezTo>
                    <a:pt x="4597" y="735"/>
                    <a:pt x="4671" y="748"/>
                    <a:pt x="4753" y="777"/>
                  </a:cubicBezTo>
                  <a:cubicBezTo>
                    <a:pt x="4736" y="761"/>
                    <a:pt x="4720" y="728"/>
                    <a:pt x="4702" y="710"/>
                  </a:cubicBezTo>
                  <a:cubicBezTo>
                    <a:pt x="4263" y="235"/>
                    <a:pt x="3519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1338568" y="1380470"/>
              <a:ext cx="38661" cy="15362"/>
            </a:xfrm>
            <a:custGeom>
              <a:avLst/>
              <a:gdLst/>
              <a:ahLst/>
              <a:cxnLst/>
              <a:rect l="l" t="t" r="r" b="b"/>
              <a:pathLst>
                <a:path w="1135" h="451" extrusionOk="0">
                  <a:moveTo>
                    <a:pt x="568" y="1"/>
                  </a:moveTo>
                  <a:cubicBezTo>
                    <a:pt x="250" y="1"/>
                    <a:pt x="1" y="101"/>
                    <a:pt x="1" y="217"/>
                  </a:cubicBezTo>
                  <a:cubicBezTo>
                    <a:pt x="1" y="350"/>
                    <a:pt x="250" y="450"/>
                    <a:pt x="568" y="450"/>
                  </a:cubicBezTo>
                  <a:cubicBezTo>
                    <a:pt x="884" y="450"/>
                    <a:pt x="1135" y="350"/>
                    <a:pt x="1135" y="217"/>
                  </a:cubicBezTo>
                  <a:cubicBezTo>
                    <a:pt x="1135" y="101"/>
                    <a:pt x="884" y="1"/>
                    <a:pt x="568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1432854" y="1380470"/>
              <a:ext cx="23912" cy="15362"/>
            </a:xfrm>
            <a:custGeom>
              <a:avLst/>
              <a:gdLst/>
              <a:ahLst/>
              <a:cxnLst/>
              <a:rect l="l" t="t" r="r" b="b"/>
              <a:pathLst>
                <a:path w="702" h="451" extrusionOk="0">
                  <a:moveTo>
                    <a:pt x="568" y="1"/>
                  </a:moveTo>
                  <a:cubicBezTo>
                    <a:pt x="250" y="1"/>
                    <a:pt x="1" y="101"/>
                    <a:pt x="1" y="217"/>
                  </a:cubicBezTo>
                  <a:cubicBezTo>
                    <a:pt x="1" y="350"/>
                    <a:pt x="250" y="450"/>
                    <a:pt x="568" y="450"/>
                  </a:cubicBezTo>
                  <a:cubicBezTo>
                    <a:pt x="617" y="450"/>
                    <a:pt x="650" y="450"/>
                    <a:pt x="701" y="434"/>
                  </a:cubicBezTo>
                  <a:lnTo>
                    <a:pt x="684" y="1"/>
                  </a:ln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1369258" y="1354343"/>
              <a:ext cx="11922" cy="21017"/>
            </a:xfrm>
            <a:custGeom>
              <a:avLst/>
              <a:gdLst/>
              <a:ahLst/>
              <a:cxnLst/>
              <a:rect l="l" t="t" r="r" b="b"/>
              <a:pathLst>
                <a:path w="350" h="617" extrusionOk="0">
                  <a:moveTo>
                    <a:pt x="167" y="1"/>
                  </a:moveTo>
                  <a:cubicBezTo>
                    <a:pt x="83" y="1"/>
                    <a:pt x="0" y="134"/>
                    <a:pt x="0" y="301"/>
                  </a:cubicBezTo>
                  <a:cubicBezTo>
                    <a:pt x="0" y="467"/>
                    <a:pt x="83" y="617"/>
                    <a:pt x="167" y="617"/>
                  </a:cubicBezTo>
                  <a:cubicBezTo>
                    <a:pt x="267" y="617"/>
                    <a:pt x="350" y="467"/>
                    <a:pt x="350" y="301"/>
                  </a:cubicBezTo>
                  <a:cubicBezTo>
                    <a:pt x="350" y="134"/>
                    <a:pt x="267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1427745" y="1354343"/>
              <a:ext cx="11956" cy="21017"/>
            </a:xfrm>
            <a:custGeom>
              <a:avLst/>
              <a:gdLst/>
              <a:ahLst/>
              <a:cxnLst/>
              <a:rect l="l" t="t" r="r" b="b"/>
              <a:pathLst>
                <a:path w="351" h="617" extrusionOk="0">
                  <a:moveTo>
                    <a:pt x="167" y="1"/>
                  </a:moveTo>
                  <a:cubicBezTo>
                    <a:pt x="67" y="1"/>
                    <a:pt x="0" y="134"/>
                    <a:pt x="0" y="301"/>
                  </a:cubicBezTo>
                  <a:cubicBezTo>
                    <a:pt x="0" y="467"/>
                    <a:pt x="67" y="617"/>
                    <a:pt x="167" y="617"/>
                  </a:cubicBezTo>
                  <a:cubicBezTo>
                    <a:pt x="267" y="617"/>
                    <a:pt x="351" y="467"/>
                    <a:pt x="351" y="301"/>
                  </a:cubicBezTo>
                  <a:cubicBezTo>
                    <a:pt x="351" y="134"/>
                    <a:pt x="267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1374334" y="1399477"/>
              <a:ext cx="63118" cy="22481"/>
            </a:xfrm>
            <a:custGeom>
              <a:avLst/>
              <a:gdLst/>
              <a:ahLst/>
              <a:cxnLst/>
              <a:rect l="l" t="t" r="r" b="b"/>
              <a:pathLst>
                <a:path w="1853" h="660" extrusionOk="0">
                  <a:moveTo>
                    <a:pt x="91" y="1"/>
                  </a:moveTo>
                  <a:cubicBezTo>
                    <a:pt x="72" y="1"/>
                    <a:pt x="51" y="9"/>
                    <a:pt x="34" y="26"/>
                  </a:cubicBezTo>
                  <a:cubicBezTo>
                    <a:pt x="18" y="59"/>
                    <a:pt x="1" y="92"/>
                    <a:pt x="34" y="126"/>
                  </a:cubicBezTo>
                  <a:cubicBezTo>
                    <a:pt x="34" y="126"/>
                    <a:pt x="552" y="659"/>
                    <a:pt x="1185" y="659"/>
                  </a:cubicBezTo>
                  <a:cubicBezTo>
                    <a:pt x="1385" y="659"/>
                    <a:pt x="1601" y="610"/>
                    <a:pt x="1819" y="459"/>
                  </a:cubicBezTo>
                  <a:cubicBezTo>
                    <a:pt x="1852" y="426"/>
                    <a:pt x="1852" y="392"/>
                    <a:pt x="1835" y="359"/>
                  </a:cubicBezTo>
                  <a:cubicBezTo>
                    <a:pt x="1815" y="340"/>
                    <a:pt x="1796" y="332"/>
                    <a:pt x="1777" y="332"/>
                  </a:cubicBezTo>
                  <a:cubicBezTo>
                    <a:pt x="1763" y="332"/>
                    <a:pt x="1749" y="336"/>
                    <a:pt x="1735" y="343"/>
                  </a:cubicBezTo>
                  <a:cubicBezTo>
                    <a:pt x="1546" y="479"/>
                    <a:pt x="1354" y="530"/>
                    <a:pt x="1173" y="530"/>
                  </a:cubicBezTo>
                  <a:cubicBezTo>
                    <a:pt x="620" y="530"/>
                    <a:pt x="159" y="51"/>
                    <a:pt x="134" y="26"/>
                  </a:cubicBezTo>
                  <a:cubicBezTo>
                    <a:pt x="126" y="9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1293672" y="1425910"/>
              <a:ext cx="19961" cy="23878"/>
            </a:xfrm>
            <a:custGeom>
              <a:avLst/>
              <a:gdLst/>
              <a:ahLst/>
              <a:cxnLst/>
              <a:rect l="l" t="t" r="r" b="b"/>
              <a:pathLst>
                <a:path w="586" h="701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85" y="301"/>
                    <a:pt x="1" y="334"/>
                    <a:pt x="1" y="334"/>
                  </a:cubicBezTo>
                  <a:lnTo>
                    <a:pt x="34" y="701"/>
                  </a:lnTo>
                  <a:cubicBezTo>
                    <a:pt x="352" y="550"/>
                    <a:pt x="568" y="34"/>
                    <a:pt x="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1250787" y="1369638"/>
              <a:ext cx="52013" cy="67989"/>
            </a:xfrm>
            <a:custGeom>
              <a:avLst/>
              <a:gdLst/>
              <a:ahLst/>
              <a:cxnLst/>
              <a:rect l="l" t="t" r="r" b="b"/>
              <a:pathLst>
                <a:path w="1527" h="1996" extrusionOk="0">
                  <a:moveTo>
                    <a:pt x="797" y="1"/>
                  </a:moveTo>
                  <a:cubicBezTo>
                    <a:pt x="644" y="1"/>
                    <a:pt x="486" y="76"/>
                    <a:pt x="343" y="285"/>
                  </a:cubicBezTo>
                  <a:cubicBezTo>
                    <a:pt x="0" y="785"/>
                    <a:pt x="515" y="1996"/>
                    <a:pt x="1183" y="1996"/>
                  </a:cubicBezTo>
                  <a:cubicBezTo>
                    <a:pt x="1294" y="1996"/>
                    <a:pt x="1410" y="1962"/>
                    <a:pt x="1527" y="1886"/>
                  </a:cubicBezTo>
                  <a:lnTo>
                    <a:pt x="1527" y="468"/>
                  </a:lnTo>
                  <a:cubicBezTo>
                    <a:pt x="1527" y="468"/>
                    <a:pt x="1178" y="1"/>
                    <a:pt x="797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1279502" y="1415691"/>
              <a:ext cx="10798" cy="10253"/>
            </a:xfrm>
            <a:custGeom>
              <a:avLst/>
              <a:gdLst/>
              <a:ahLst/>
              <a:cxnLst/>
              <a:rect l="l" t="t" r="r" b="b"/>
              <a:pathLst>
                <a:path w="317" h="301" extrusionOk="0">
                  <a:moveTo>
                    <a:pt x="150" y="0"/>
                  </a:moveTo>
                  <a:cubicBezTo>
                    <a:pt x="67" y="0"/>
                    <a:pt x="1" y="67"/>
                    <a:pt x="1" y="150"/>
                  </a:cubicBezTo>
                  <a:cubicBezTo>
                    <a:pt x="1" y="234"/>
                    <a:pt x="67" y="301"/>
                    <a:pt x="150" y="301"/>
                  </a:cubicBezTo>
                  <a:cubicBezTo>
                    <a:pt x="234" y="301"/>
                    <a:pt x="317" y="234"/>
                    <a:pt x="317" y="150"/>
                  </a:cubicBezTo>
                  <a:cubicBezTo>
                    <a:pt x="317" y="67"/>
                    <a:pt x="234" y="0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1272111" y="1385409"/>
              <a:ext cx="30145" cy="39410"/>
            </a:xfrm>
            <a:custGeom>
              <a:avLst/>
              <a:gdLst/>
              <a:ahLst/>
              <a:cxnLst/>
              <a:rect l="l" t="t" r="r" b="b"/>
              <a:pathLst>
                <a:path w="885" h="1157" extrusionOk="0">
                  <a:moveTo>
                    <a:pt x="98" y="1"/>
                  </a:moveTo>
                  <a:cubicBezTo>
                    <a:pt x="67" y="1"/>
                    <a:pt x="31" y="28"/>
                    <a:pt x="18" y="56"/>
                  </a:cubicBezTo>
                  <a:cubicBezTo>
                    <a:pt x="0" y="89"/>
                    <a:pt x="18" y="122"/>
                    <a:pt x="67" y="138"/>
                  </a:cubicBezTo>
                  <a:cubicBezTo>
                    <a:pt x="84" y="156"/>
                    <a:pt x="667" y="389"/>
                    <a:pt x="734" y="1090"/>
                  </a:cubicBezTo>
                  <a:cubicBezTo>
                    <a:pt x="751" y="1123"/>
                    <a:pt x="785" y="1156"/>
                    <a:pt x="818" y="1156"/>
                  </a:cubicBezTo>
                  <a:cubicBezTo>
                    <a:pt x="851" y="1139"/>
                    <a:pt x="885" y="1106"/>
                    <a:pt x="885" y="1072"/>
                  </a:cubicBezTo>
                  <a:cubicBezTo>
                    <a:pt x="801" y="289"/>
                    <a:pt x="134" y="22"/>
                    <a:pt x="118" y="5"/>
                  </a:cubicBezTo>
                  <a:cubicBezTo>
                    <a:pt x="112" y="2"/>
                    <a:pt x="105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274972" y="1399886"/>
              <a:ext cx="19892" cy="10151"/>
            </a:xfrm>
            <a:custGeom>
              <a:avLst/>
              <a:gdLst/>
              <a:ahLst/>
              <a:cxnLst/>
              <a:rect l="l" t="t" r="r" b="b"/>
              <a:pathLst>
                <a:path w="584" h="298" extrusionOk="0">
                  <a:moveTo>
                    <a:pt x="424" y="0"/>
                  </a:moveTo>
                  <a:cubicBezTo>
                    <a:pt x="234" y="0"/>
                    <a:pt x="47" y="152"/>
                    <a:pt x="34" y="180"/>
                  </a:cubicBezTo>
                  <a:cubicBezTo>
                    <a:pt x="0" y="198"/>
                    <a:pt x="0" y="247"/>
                    <a:pt x="16" y="280"/>
                  </a:cubicBezTo>
                  <a:cubicBezTo>
                    <a:pt x="34" y="298"/>
                    <a:pt x="50" y="298"/>
                    <a:pt x="67" y="298"/>
                  </a:cubicBezTo>
                  <a:cubicBezTo>
                    <a:pt x="83" y="298"/>
                    <a:pt x="100" y="298"/>
                    <a:pt x="116" y="280"/>
                  </a:cubicBezTo>
                  <a:cubicBezTo>
                    <a:pt x="175" y="237"/>
                    <a:pt x="324" y="141"/>
                    <a:pt x="438" y="141"/>
                  </a:cubicBezTo>
                  <a:cubicBezTo>
                    <a:pt x="454" y="141"/>
                    <a:pt x="469" y="143"/>
                    <a:pt x="483" y="147"/>
                  </a:cubicBezTo>
                  <a:cubicBezTo>
                    <a:pt x="517" y="147"/>
                    <a:pt x="567" y="131"/>
                    <a:pt x="567" y="98"/>
                  </a:cubicBezTo>
                  <a:cubicBezTo>
                    <a:pt x="583" y="47"/>
                    <a:pt x="550" y="14"/>
                    <a:pt x="517" y="14"/>
                  </a:cubicBezTo>
                  <a:cubicBezTo>
                    <a:pt x="486" y="4"/>
                    <a:pt x="455" y="0"/>
                    <a:pt x="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455574" y="1366265"/>
              <a:ext cx="38082" cy="6302"/>
            </a:xfrm>
            <a:custGeom>
              <a:avLst/>
              <a:gdLst/>
              <a:ahLst/>
              <a:cxnLst/>
              <a:rect l="l" t="t" r="r" b="b"/>
              <a:pathLst>
                <a:path w="1118" h="185" extrusionOk="0">
                  <a:moveTo>
                    <a:pt x="1051" y="0"/>
                  </a:moveTo>
                  <a:lnTo>
                    <a:pt x="1" y="33"/>
                  </a:lnTo>
                  <a:lnTo>
                    <a:pt x="1" y="184"/>
                  </a:lnTo>
                  <a:lnTo>
                    <a:pt x="17" y="184"/>
                  </a:lnTo>
                  <a:lnTo>
                    <a:pt x="1051" y="133"/>
                  </a:lnTo>
                  <a:cubicBezTo>
                    <a:pt x="1084" y="133"/>
                    <a:pt x="1117" y="100"/>
                    <a:pt x="1117" y="67"/>
                  </a:cubicBezTo>
                  <a:cubicBezTo>
                    <a:pt x="1117" y="33"/>
                    <a:pt x="1084" y="0"/>
                    <a:pt x="1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1317551" y="1323074"/>
              <a:ext cx="82942" cy="82976"/>
            </a:xfrm>
            <a:custGeom>
              <a:avLst/>
              <a:gdLst/>
              <a:ahLst/>
              <a:cxnLst/>
              <a:rect l="l" t="t" r="r" b="b"/>
              <a:pathLst>
                <a:path w="2435" h="2436" extrusionOk="0">
                  <a:moveTo>
                    <a:pt x="1218" y="152"/>
                  </a:moveTo>
                  <a:cubicBezTo>
                    <a:pt x="1818" y="152"/>
                    <a:pt x="2285" y="634"/>
                    <a:pt x="2285" y="1219"/>
                  </a:cubicBezTo>
                  <a:cubicBezTo>
                    <a:pt x="2285" y="1819"/>
                    <a:pt x="1818" y="2286"/>
                    <a:pt x="1218" y="2286"/>
                  </a:cubicBezTo>
                  <a:cubicBezTo>
                    <a:pt x="634" y="2286"/>
                    <a:pt x="151" y="1819"/>
                    <a:pt x="151" y="1219"/>
                  </a:cubicBezTo>
                  <a:cubicBezTo>
                    <a:pt x="151" y="634"/>
                    <a:pt x="634" y="152"/>
                    <a:pt x="1218" y="152"/>
                  </a:cubicBezTo>
                  <a:close/>
                  <a:moveTo>
                    <a:pt x="1218" y="1"/>
                  </a:moveTo>
                  <a:cubicBezTo>
                    <a:pt x="551" y="1"/>
                    <a:pt x="0" y="552"/>
                    <a:pt x="0" y="1219"/>
                  </a:cubicBezTo>
                  <a:cubicBezTo>
                    <a:pt x="0" y="1886"/>
                    <a:pt x="551" y="2435"/>
                    <a:pt x="1218" y="2435"/>
                  </a:cubicBezTo>
                  <a:cubicBezTo>
                    <a:pt x="1885" y="2435"/>
                    <a:pt x="2435" y="1886"/>
                    <a:pt x="2435" y="1219"/>
                  </a:cubicBezTo>
                  <a:cubicBezTo>
                    <a:pt x="2435" y="552"/>
                    <a:pt x="1885" y="1"/>
                    <a:pt x="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1415244" y="1323074"/>
              <a:ext cx="82942" cy="82976"/>
            </a:xfrm>
            <a:custGeom>
              <a:avLst/>
              <a:gdLst/>
              <a:ahLst/>
              <a:cxnLst/>
              <a:rect l="l" t="t" r="r" b="b"/>
              <a:pathLst>
                <a:path w="2435" h="2436" extrusionOk="0">
                  <a:moveTo>
                    <a:pt x="1218" y="152"/>
                  </a:moveTo>
                  <a:cubicBezTo>
                    <a:pt x="1818" y="152"/>
                    <a:pt x="2285" y="634"/>
                    <a:pt x="2285" y="1219"/>
                  </a:cubicBezTo>
                  <a:cubicBezTo>
                    <a:pt x="2285" y="1819"/>
                    <a:pt x="1818" y="2286"/>
                    <a:pt x="1218" y="2286"/>
                  </a:cubicBezTo>
                  <a:cubicBezTo>
                    <a:pt x="634" y="2286"/>
                    <a:pt x="151" y="1819"/>
                    <a:pt x="151" y="1219"/>
                  </a:cubicBezTo>
                  <a:cubicBezTo>
                    <a:pt x="151" y="634"/>
                    <a:pt x="634" y="152"/>
                    <a:pt x="1218" y="152"/>
                  </a:cubicBezTo>
                  <a:close/>
                  <a:moveTo>
                    <a:pt x="1218" y="1"/>
                  </a:moveTo>
                  <a:cubicBezTo>
                    <a:pt x="551" y="1"/>
                    <a:pt x="0" y="552"/>
                    <a:pt x="0" y="1219"/>
                  </a:cubicBezTo>
                  <a:cubicBezTo>
                    <a:pt x="0" y="1886"/>
                    <a:pt x="551" y="2435"/>
                    <a:pt x="1218" y="2435"/>
                  </a:cubicBezTo>
                  <a:cubicBezTo>
                    <a:pt x="1885" y="2435"/>
                    <a:pt x="2435" y="1886"/>
                    <a:pt x="2435" y="1219"/>
                  </a:cubicBezTo>
                  <a:cubicBezTo>
                    <a:pt x="2435" y="552"/>
                    <a:pt x="1885" y="1"/>
                    <a:pt x="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1266422" y="1352266"/>
              <a:ext cx="56816" cy="20846"/>
            </a:xfrm>
            <a:custGeom>
              <a:avLst/>
              <a:gdLst/>
              <a:ahLst/>
              <a:cxnLst/>
              <a:rect l="l" t="t" r="r" b="b"/>
              <a:pathLst>
                <a:path w="1668" h="612" extrusionOk="0">
                  <a:moveTo>
                    <a:pt x="920" y="1"/>
                  </a:moveTo>
                  <a:cubicBezTo>
                    <a:pt x="564" y="1"/>
                    <a:pt x="174" y="107"/>
                    <a:pt x="18" y="528"/>
                  </a:cubicBezTo>
                  <a:cubicBezTo>
                    <a:pt x="0" y="562"/>
                    <a:pt x="18" y="595"/>
                    <a:pt x="51" y="611"/>
                  </a:cubicBezTo>
                  <a:lnTo>
                    <a:pt x="85" y="611"/>
                  </a:lnTo>
                  <a:cubicBezTo>
                    <a:pt x="101" y="611"/>
                    <a:pt x="134" y="595"/>
                    <a:pt x="151" y="578"/>
                  </a:cubicBezTo>
                  <a:cubicBezTo>
                    <a:pt x="279" y="235"/>
                    <a:pt x="605" y="144"/>
                    <a:pt x="912" y="144"/>
                  </a:cubicBezTo>
                  <a:cubicBezTo>
                    <a:pt x="1247" y="144"/>
                    <a:pt x="1560" y="253"/>
                    <a:pt x="1568" y="262"/>
                  </a:cubicBezTo>
                  <a:cubicBezTo>
                    <a:pt x="1601" y="262"/>
                    <a:pt x="1652" y="244"/>
                    <a:pt x="1668" y="211"/>
                  </a:cubicBezTo>
                  <a:cubicBezTo>
                    <a:pt x="1668" y="178"/>
                    <a:pt x="1652" y="128"/>
                    <a:pt x="1619" y="111"/>
                  </a:cubicBezTo>
                  <a:cubicBezTo>
                    <a:pt x="1610" y="111"/>
                    <a:pt x="1283" y="1"/>
                    <a:pt x="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1399336" y="1339356"/>
              <a:ext cx="25036" cy="54773"/>
            </a:xfrm>
            <a:custGeom>
              <a:avLst/>
              <a:gdLst/>
              <a:ahLst/>
              <a:cxnLst/>
              <a:rect l="l" t="t" r="r" b="b"/>
              <a:pathLst>
                <a:path w="735" h="1608" extrusionOk="0">
                  <a:moveTo>
                    <a:pt x="81" y="0"/>
                  </a:moveTo>
                  <a:cubicBezTo>
                    <a:pt x="70" y="0"/>
                    <a:pt x="60" y="2"/>
                    <a:pt x="51" y="7"/>
                  </a:cubicBezTo>
                  <a:cubicBezTo>
                    <a:pt x="18" y="23"/>
                    <a:pt x="0" y="74"/>
                    <a:pt x="18" y="107"/>
                  </a:cubicBezTo>
                  <a:lnTo>
                    <a:pt x="585" y="1274"/>
                  </a:lnTo>
                  <a:cubicBezTo>
                    <a:pt x="534" y="1324"/>
                    <a:pt x="418" y="1457"/>
                    <a:pt x="167" y="1457"/>
                  </a:cubicBezTo>
                  <a:cubicBezTo>
                    <a:pt x="118" y="1457"/>
                    <a:pt x="84" y="1490"/>
                    <a:pt x="84" y="1541"/>
                  </a:cubicBezTo>
                  <a:cubicBezTo>
                    <a:pt x="84" y="1574"/>
                    <a:pt x="118" y="1608"/>
                    <a:pt x="167" y="1608"/>
                  </a:cubicBezTo>
                  <a:cubicBezTo>
                    <a:pt x="585" y="1608"/>
                    <a:pt x="718" y="1308"/>
                    <a:pt x="718" y="1308"/>
                  </a:cubicBezTo>
                  <a:cubicBezTo>
                    <a:pt x="734" y="1274"/>
                    <a:pt x="734" y="1257"/>
                    <a:pt x="718" y="1241"/>
                  </a:cubicBezTo>
                  <a:cubicBezTo>
                    <a:pt x="434" y="657"/>
                    <a:pt x="151" y="40"/>
                    <a:pt x="151" y="40"/>
                  </a:cubicBezTo>
                  <a:cubicBezTo>
                    <a:pt x="138" y="16"/>
                    <a:pt x="109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1395385" y="1349370"/>
              <a:ext cx="25547" cy="8958"/>
            </a:xfrm>
            <a:custGeom>
              <a:avLst/>
              <a:gdLst/>
              <a:ahLst/>
              <a:cxnLst/>
              <a:rect l="l" t="t" r="r" b="b"/>
              <a:pathLst>
                <a:path w="750" h="263" extrusionOk="0">
                  <a:moveTo>
                    <a:pt x="370" y="0"/>
                  </a:moveTo>
                  <a:cubicBezTo>
                    <a:pt x="238" y="0"/>
                    <a:pt x="112" y="45"/>
                    <a:pt x="34" y="80"/>
                  </a:cubicBezTo>
                  <a:cubicBezTo>
                    <a:pt x="0" y="113"/>
                    <a:pt x="0" y="147"/>
                    <a:pt x="16" y="180"/>
                  </a:cubicBezTo>
                  <a:cubicBezTo>
                    <a:pt x="29" y="204"/>
                    <a:pt x="59" y="220"/>
                    <a:pt x="87" y="220"/>
                  </a:cubicBezTo>
                  <a:cubicBezTo>
                    <a:pt x="97" y="220"/>
                    <a:pt x="107" y="218"/>
                    <a:pt x="116" y="213"/>
                  </a:cubicBezTo>
                  <a:cubicBezTo>
                    <a:pt x="116" y="213"/>
                    <a:pt x="234" y="148"/>
                    <a:pt x="370" y="148"/>
                  </a:cubicBezTo>
                  <a:cubicBezTo>
                    <a:pt x="452" y="148"/>
                    <a:pt x="542" y="172"/>
                    <a:pt x="617" y="247"/>
                  </a:cubicBezTo>
                  <a:cubicBezTo>
                    <a:pt x="634" y="263"/>
                    <a:pt x="650" y="263"/>
                    <a:pt x="667" y="263"/>
                  </a:cubicBezTo>
                  <a:cubicBezTo>
                    <a:pt x="683" y="263"/>
                    <a:pt x="701" y="263"/>
                    <a:pt x="717" y="247"/>
                  </a:cubicBezTo>
                  <a:cubicBezTo>
                    <a:pt x="750" y="213"/>
                    <a:pt x="750" y="163"/>
                    <a:pt x="717" y="147"/>
                  </a:cubicBezTo>
                  <a:cubicBezTo>
                    <a:pt x="614" y="36"/>
                    <a:pt x="489" y="0"/>
                    <a:pt x="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911996" y="1580760"/>
              <a:ext cx="389130" cy="521293"/>
            </a:xfrm>
            <a:custGeom>
              <a:avLst/>
              <a:gdLst/>
              <a:ahLst/>
              <a:cxnLst/>
              <a:rect l="l" t="t" r="r" b="b"/>
              <a:pathLst>
                <a:path w="11424" h="15304" extrusionOk="0">
                  <a:moveTo>
                    <a:pt x="7342" y="1"/>
                  </a:moveTo>
                  <a:cubicBezTo>
                    <a:pt x="6777" y="1"/>
                    <a:pt x="6219" y="256"/>
                    <a:pt x="5854" y="740"/>
                  </a:cubicBezTo>
                  <a:lnTo>
                    <a:pt x="5470" y="1224"/>
                  </a:lnTo>
                  <a:lnTo>
                    <a:pt x="5103" y="1724"/>
                  </a:lnTo>
                  <a:cubicBezTo>
                    <a:pt x="4970" y="1891"/>
                    <a:pt x="4853" y="2058"/>
                    <a:pt x="4720" y="2240"/>
                  </a:cubicBezTo>
                  <a:cubicBezTo>
                    <a:pt x="4603" y="2407"/>
                    <a:pt x="4469" y="2574"/>
                    <a:pt x="4353" y="2741"/>
                  </a:cubicBezTo>
                  <a:cubicBezTo>
                    <a:pt x="4102" y="3074"/>
                    <a:pt x="3869" y="3408"/>
                    <a:pt x="3620" y="3759"/>
                  </a:cubicBezTo>
                  <a:lnTo>
                    <a:pt x="3269" y="4259"/>
                  </a:lnTo>
                  <a:lnTo>
                    <a:pt x="3219" y="4325"/>
                  </a:lnTo>
                  <a:lnTo>
                    <a:pt x="2902" y="4775"/>
                  </a:lnTo>
                  <a:cubicBezTo>
                    <a:pt x="2786" y="4942"/>
                    <a:pt x="2668" y="5126"/>
                    <a:pt x="2552" y="5293"/>
                  </a:cubicBezTo>
                  <a:lnTo>
                    <a:pt x="2368" y="5559"/>
                  </a:lnTo>
                  <a:lnTo>
                    <a:pt x="2286" y="5675"/>
                  </a:lnTo>
                  <a:lnTo>
                    <a:pt x="2202" y="5826"/>
                  </a:lnTo>
                  <a:cubicBezTo>
                    <a:pt x="1968" y="6160"/>
                    <a:pt x="1735" y="6526"/>
                    <a:pt x="1501" y="6876"/>
                  </a:cubicBezTo>
                  <a:lnTo>
                    <a:pt x="1168" y="7427"/>
                  </a:lnTo>
                  <a:lnTo>
                    <a:pt x="818" y="7977"/>
                  </a:lnTo>
                  <a:cubicBezTo>
                    <a:pt x="768" y="8061"/>
                    <a:pt x="718" y="8161"/>
                    <a:pt x="651" y="8261"/>
                  </a:cubicBezTo>
                  <a:lnTo>
                    <a:pt x="485" y="8543"/>
                  </a:lnTo>
                  <a:lnTo>
                    <a:pt x="451" y="8627"/>
                  </a:lnTo>
                  <a:lnTo>
                    <a:pt x="434" y="8644"/>
                  </a:lnTo>
                  <a:lnTo>
                    <a:pt x="418" y="8661"/>
                  </a:lnTo>
                  <a:lnTo>
                    <a:pt x="385" y="8728"/>
                  </a:lnTo>
                  <a:cubicBezTo>
                    <a:pt x="367" y="8761"/>
                    <a:pt x="351" y="8810"/>
                    <a:pt x="318" y="8861"/>
                  </a:cubicBezTo>
                  <a:cubicBezTo>
                    <a:pt x="318" y="8877"/>
                    <a:pt x="301" y="8894"/>
                    <a:pt x="285" y="8928"/>
                  </a:cubicBezTo>
                  <a:lnTo>
                    <a:pt x="251" y="8994"/>
                  </a:lnTo>
                  <a:lnTo>
                    <a:pt x="201" y="9144"/>
                  </a:lnTo>
                  <a:lnTo>
                    <a:pt x="151" y="9294"/>
                  </a:lnTo>
                  <a:lnTo>
                    <a:pt x="118" y="9377"/>
                  </a:lnTo>
                  <a:cubicBezTo>
                    <a:pt x="118" y="9395"/>
                    <a:pt x="101" y="9428"/>
                    <a:pt x="101" y="9461"/>
                  </a:cubicBezTo>
                  <a:cubicBezTo>
                    <a:pt x="85" y="9511"/>
                    <a:pt x="67" y="9561"/>
                    <a:pt x="51" y="9628"/>
                  </a:cubicBezTo>
                  <a:cubicBezTo>
                    <a:pt x="51" y="9677"/>
                    <a:pt x="34" y="9744"/>
                    <a:pt x="34" y="9795"/>
                  </a:cubicBezTo>
                  <a:cubicBezTo>
                    <a:pt x="18" y="9861"/>
                    <a:pt x="18" y="9911"/>
                    <a:pt x="1" y="9977"/>
                  </a:cubicBezTo>
                  <a:lnTo>
                    <a:pt x="1" y="10162"/>
                  </a:lnTo>
                  <a:lnTo>
                    <a:pt x="1" y="10344"/>
                  </a:lnTo>
                  <a:lnTo>
                    <a:pt x="1" y="10444"/>
                  </a:lnTo>
                  <a:cubicBezTo>
                    <a:pt x="1" y="10478"/>
                    <a:pt x="18" y="10511"/>
                    <a:pt x="18" y="10528"/>
                  </a:cubicBezTo>
                  <a:cubicBezTo>
                    <a:pt x="18" y="10595"/>
                    <a:pt x="34" y="10662"/>
                    <a:pt x="34" y="10728"/>
                  </a:cubicBezTo>
                  <a:cubicBezTo>
                    <a:pt x="51" y="10778"/>
                    <a:pt x="67" y="10845"/>
                    <a:pt x="67" y="10895"/>
                  </a:cubicBezTo>
                  <a:cubicBezTo>
                    <a:pt x="85" y="10929"/>
                    <a:pt x="85" y="10962"/>
                    <a:pt x="101" y="10995"/>
                  </a:cubicBezTo>
                  <a:lnTo>
                    <a:pt x="118" y="11078"/>
                  </a:lnTo>
                  <a:cubicBezTo>
                    <a:pt x="201" y="11311"/>
                    <a:pt x="285" y="11512"/>
                    <a:pt x="401" y="11696"/>
                  </a:cubicBezTo>
                  <a:cubicBezTo>
                    <a:pt x="451" y="11796"/>
                    <a:pt x="501" y="11878"/>
                    <a:pt x="567" y="11962"/>
                  </a:cubicBezTo>
                  <a:cubicBezTo>
                    <a:pt x="585" y="11996"/>
                    <a:pt x="618" y="12045"/>
                    <a:pt x="651" y="12078"/>
                  </a:cubicBezTo>
                  <a:lnTo>
                    <a:pt x="734" y="12179"/>
                  </a:lnTo>
                  <a:cubicBezTo>
                    <a:pt x="968" y="12463"/>
                    <a:pt x="1218" y="12679"/>
                    <a:pt x="1452" y="12863"/>
                  </a:cubicBezTo>
                  <a:cubicBezTo>
                    <a:pt x="1701" y="13030"/>
                    <a:pt x="1935" y="13179"/>
                    <a:pt x="2168" y="13296"/>
                  </a:cubicBezTo>
                  <a:cubicBezTo>
                    <a:pt x="2286" y="13363"/>
                    <a:pt x="2386" y="13430"/>
                    <a:pt x="2502" y="13479"/>
                  </a:cubicBezTo>
                  <a:cubicBezTo>
                    <a:pt x="2619" y="13530"/>
                    <a:pt x="2735" y="13597"/>
                    <a:pt x="2835" y="13646"/>
                  </a:cubicBezTo>
                  <a:cubicBezTo>
                    <a:pt x="3069" y="13746"/>
                    <a:pt x="3286" y="13830"/>
                    <a:pt x="3502" y="13913"/>
                  </a:cubicBezTo>
                  <a:cubicBezTo>
                    <a:pt x="3936" y="14079"/>
                    <a:pt x="4369" y="14213"/>
                    <a:pt x="4803" y="14346"/>
                  </a:cubicBezTo>
                  <a:cubicBezTo>
                    <a:pt x="5220" y="14464"/>
                    <a:pt x="5654" y="14580"/>
                    <a:pt x="6070" y="14664"/>
                  </a:cubicBezTo>
                  <a:cubicBezTo>
                    <a:pt x="6504" y="14764"/>
                    <a:pt x="6921" y="14846"/>
                    <a:pt x="7355" y="14930"/>
                  </a:cubicBezTo>
                  <a:cubicBezTo>
                    <a:pt x="7771" y="14997"/>
                    <a:pt x="8204" y="15064"/>
                    <a:pt x="8622" y="15131"/>
                  </a:cubicBezTo>
                  <a:cubicBezTo>
                    <a:pt x="9056" y="15197"/>
                    <a:pt x="9489" y="15247"/>
                    <a:pt x="9923" y="15297"/>
                  </a:cubicBezTo>
                  <a:cubicBezTo>
                    <a:pt x="9964" y="15301"/>
                    <a:pt x="10006" y="15303"/>
                    <a:pt x="10047" y="15303"/>
                  </a:cubicBezTo>
                  <a:cubicBezTo>
                    <a:pt x="10711" y="15303"/>
                    <a:pt x="11276" y="14805"/>
                    <a:pt x="11339" y="14130"/>
                  </a:cubicBezTo>
                  <a:cubicBezTo>
                    <a:pt x="11423" y="13446"/>
                    <a:pt x="10923" y="12812"/>
                    <a:pt x="10256" y="12712"/>
                  </a:cubicBezTo>
                  <a:lnTo>
                    <a:pt x="10239" y="12712"/>
                  </a:lnTo>
                  <a:cubicBezTo>
                    <a:pt x="9856" y="12645"/>
                    <a:pt x="9472" y="12579"/>
                    <a:pt x="9089" y="12496"/>
                  </a:cubicBezTo>
                  <a:cubicBezTo>
                    <a:pt x="8705" y="12429"/>
                    <a:pt x="8322" y="12329"/>
                    <a:pt x="7938" y="12229"/>
                  </a:cubicBezTo>
                  <a:cubicBezTo>
                    <a:pt x="7555" y="12129"/>
                    <a:pt x="7171" y="12029"/>
                    <a:pt x="6804" y="11912"/>
                  </a:cubicBezTo>
                  <a:cubicBezTo>
                    <a:pt x="6437" y="11796"/>
                    <a:pt x="6070" y="11678"/>
                    <a:pt x="5721" y="11545"/>
                  </a:cubicBezTo>
                  <a:cubicBezTo>
                    <a:pt x="5354" y="11411"/>
                    <a:pt x="5020" y="11262"/>
                    <a:pt x="4687" y="11111"/>
                  </a:cubicBezTo>
                  <a:cubicBezTo>
                    <a:pt x="4536" y="11029"/>
                    <a:pt x="4369" y="10945"/>
                    <a:pt x="4236" y="10862"/>
                  </a:cubicBezTo>
                  <a:cubicBezTo>
                    <a:pt x="4153" y="10829"/>
                    <a:pt x="4086" y="10778"/>
                    <a:pt x="4020" y="10745"/>
                  </a:cubicBezTo>
                  <a:cubicBezTo>
                    <a:pt x="3953" y="10695"/>
                    <a:pt x="3886" y="10644"/>
                    <a:pt x="3836" y="10611"/>
                  </a:cubicBezTo>
                  <a:cubicBezTo>
                    <a:pt x="3736" y="10528"/>
                    <a:pt x="3653" y="10462"/>
                    <a:pt x="3586" y="10395"/>
                  </a:cubicBezTo>
                  <a:cubicBezTo>
                    <a:pt x="3553" y="10378"/>
                    <a:pt x="3536" y="10362"/>
                    <a:pt x="3520" y="10344"/>
                  </a:cubicBezTo>
                  <a:lnTo>
                    <a:pt x="3520" y="10328"/>
                  </a:lnTo>
                  <a:lnTo>
                    <a:pt x="3569" y="10244"/>
                  </a:lnTo>
                  <a:lnTo>
                    <a:pt x="3669" y="10095"/>
                  </a:lnTo>
                  <a:cubicBezTo>
                    <a:pt x="3720" y="10011"/>
                    <a:pt x="3769" y="9944"/>
                    <a:pt x="3836" y="9861"/>
                  </a:cubicBezTo>
                  <a:cubicBezTo>
                    <a:pt x="3936" y="9695"/>
                    <a:pt x="4053" y="9528"/>
                    <a:pt x="4153" y="9361"/>
                  </a:cubicBezTo>
                  <a:lnTo>
                    <a:pt x="4503" y="8877"/>
                  </a:lnTo>
                  <a:cubicBezTo>
                    <a:pt x="4720" y="8543"/>
                    <a:pt x="4954" y="8227"/>
                    <a:pt x="5187" y="7894"/>
                  </a:cubicBezTo>
                  <a:lnTo>
                    <a:pt x="5370" y="7643"/>
                  </a:lnTo>
                  <a:lnTo>
                    <a:pt x="5554" y="7410"/>
                  </a:lnTo>
                  <a:lnTo>
                    <a:pt x="5803" y="7060"/>
                  </a:lnTo>
                  <a:lnTo>
                    <a:pt x="5903" y="6909"/>
                  </a:lnTo>
                  <a:lnTo>
                    <a:pt x="6037" y="6727"/>
                  </a:lnTo>
                  <a:lnTo>
                    <a:pt x="6270" y="6426"/>
                  </a:lnTo>
                  <a:lnTo>
                    <a:pt x="6637" y="5926"/>
                  </a:lnTo>
                  <a:cubicBezTo>
                    <a:pt x="6870" y="5609"/>
                    <a:pt x="7121" y="5275"/>
                    <a:pt x="7355" y="4942"/>
                  </a:cubicBezTo>
                  <a:lnTo>
                    <a:pt x="8822" y="2991"/>
                  </a:lnTo>
                  <a:lnTo>
                    <a:pt x="8822" y="2974"/>
                  </a:lnTo>
                  <a:cubicBezTo>
                    <a:pt x="9438" y="2158"/>
                    <a:pt x="9272" y="991"/>
                    <a:pt x="8455" y="373"/>
                  </a:cubicBezTo>
                  <a:cubicBezTo>
                    <a:pt x="8122" y="122"/>
                    <a:pt x="7730" y="1"/>
                    <a:pt x="7342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1231780" y="2000995"/>
              <a:ext cx="228934" cy="117720"/>
            </a:xfrm>
            <a:custGeom>
              <a:avLst/>
              <a:gdLst/>
              <a:ahLst/>
              <a:cxnLst/>
              <a:rect l="l" t="t" r="r" b="b"/>
              <a:pathLst>
                <a:path w="6721" h="3456" extrusionOk="0">
                  <a:moveTo>
                    <a:pt x="3471" y="1"/>
                  </a:moveTo>
                  <a:cubicBezTo>
                    <a:pt x="2945" y="1"/>
                    <a:pt x="2355" y="62"/>
                    <a:pt x="2069" y="108"/>
                  </a:cubicBezTo>
                  <a:cubicBezTo>
                    <a:pt x="1735" y="159"/>
                    <a:pt x="1184" y="375"/>
                    <a:pt x="868" y="593"/>
                  </a:cubicBezTo>
                  <a:cubicBezTo>
                    <a:pt x="635" y="759"/>
                    <a:pt x="401" y="975"/>
                    <a:pt x="301" y="1175"/>
                  </a:cubicBezTo>
                  <a:cubicBezTo>
                    <a:pt x="1" y="1809"/>
                    <a:pt x="84" y="2743"/>
                    <a:pt x="417" y="2876"/>
                  </a:cubicBezTo>
                  <a:cubicBezTo>
                    <a:pt x="917" y="3060"/>
                    <a:pt x="2035" y="3210"/>
                    <a:pt x="2435" y="3294"/>
                  </a:cubicBezTo>
                  <a:cubicBezTo>
                    <a:pt x="2693" y="3347"/>
                    <a:pt x="3888" y="3456"/>
                    <a:pt x="4677" y="3456"/>
                  </a:cubicBezTo>
                  <a:cubicBezTo>
                    <a:pt x="5115" y="3456"/>
                    <a:pt x="5428" y="3422"/>
                    <a:pt x="5386" y="3327"/>
                  </a:cubicBezTo>
                  <a:cubicBezTo>
                    <a:pt x="5270" y="3043"/>
                    <a:pt x="4019" y="2843"/>
                    <a:pt x="4019" y="2843"/>
                  </a:cubicBezTo>
                  <a:lnTo>
                    <a:pt x="4019" y="2843"/>
                  </a:lnTo>
                  <a:cubicBezTo>
                    <a:pt x="4019" y="2843"/>
                    <a:pt x="4076" y="2844"/>
                    <a:pt x="4172" y="2844"/>
                  </a:cubicBezTo>
                  <a:cubicBezTo>
                    <a:pt x="4651" y="2844"/>
                    <a:pt x="6089" y="2821"/>
                    <a:pt x="6104" y="2543"/>
                  </a:cubicBezTo>
                  <a:cubicBezTo>
                    <a:pt x="6120" y="2227"/>
                    <a:pt x="4186" y="2193"/>
                    <a:pt x="4186" y="2193"/>
                  </a:cubicBezTo>
                  <a:cubicBezTo>
                    <a:pt x="4186" y="2193"/>
                    <a:pt x="6720" y="2043"/>
                    <a:pt x="6520" y="1626"/>
                  </a:cubicBezTo>
                  <a:cubicBezTo>
                    <a:pt x="6465" y="1517"/>
                    <a:pt x="5756" y="1492"/>
                    <a:pt x="5125" y="1492"/>
                  </a:cubicBezTo>
                  <a:cubicBezTo>
                    <a:pt x="4604" y="1492"/>
                    <a:pt x="4136" y="1509"/>
                    <a:pt x="4136" y="1509"/>
                  </a:cubicBezTo>
                  <a:cubicBezTo>
                    <a:pt x="4553" y="1426"/>
                    <a:pt x="6253" y="1109"/>
                    <a:pt x="6020" y="859"/>
                  </a:cubicBezTo>
                  <a:cubicBezTo>
                    <a:pt x="5943" y="783"/>
                    <a:pt x="5609" y="756"/>
                    <a:pt x="5182" y="756"/>
                  </a:cubicBezTo>
                  <a:cubicBezTo>
                    <a:pt x="4214" y="756"/>
                    <a:pt x="2769" y="893"/>
                    <a:pt x="2769" y="893"/>
                  </a:cubicBezTo>
                  <a:cubicBezTo>
                    <a:pt x="2769" y="893"/>
                    <a:pt x="2918" y="759"/>
                    <a:pt x="3185" y="709"/>
                  </a:cubicBezTo>
                  <a:cubicBezTo>
                    <a:pt x="3452" y="659"/>
                    <a:pt x="4753" y="442"/>
                    <a:pt x="4419" y="159"/>
                  </a:cubicBezTo>
                  <a:cubicBezTo>
                    <a:pt x="4271" y="40"/>
                    <a:pt x="3892" y="1"/>
                    <a:pt x="3471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1207357" y="2006445"/>
              <a:ext cx="41522" cy="94149"/>
            </a:xfrm>
            <a:custGeom>
              <a:avLst/>
              <a:gdLst/>
              <a:ahLst/>
              <a:cxnLst/>
              <a:rect l="l" t="t" r="r" b="b"/>
              <a:pathLst>
                <a:path w="1219" h="2764" extrusionOk="0">
                  <a:moveTo>
                    <a:pt x="676" y="0"/>
                  </a:moveTo>
                  <a:cubicBezTo>
                    <a:pt x="613" y="0"/>
                    <a:pt x="550" y="6"/>
                    <a:pt x="485" y="15"/>
                  </a:cubicBezTo>
                  <a:cubicBezTo>
                    <a:pt x="567" y="1549"/>
                    <a:pt x="0" y="2650"/>
                    <a:pt x="0" y="2650"/>
                  </a:cubicBezTo>
                  <a:cubicBezTo>
                    <a:pt x="138" y="2718"/>
                    <a:pt x="307" y="2764"/>
                    <a:pt x="459" y="2764"/>
                  </a:cubicBezTo>
                  <a:cubicBezTo>
                    <a:pt x="528" y="2764"/>
                    <a:pt x="594" y="2754"/>
                    <a:pt x="651" y="2734"/>
                  </a:cubicBezTo>
                  <a:cubicBezTo>
                    <a:pt x="1218" y="1649"/>
                    <a:pt x="1134" y="132"/>
                    <a:pt x="1134" y="132"/>
                  </a:cubicBezTo>
                  <a:cubicBezTo>
                    <a:pt x="990" y="36"/>
                    <a:pt x="837" y="0"/>
                    <a:pt x="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1201668" y="2024634"/>
              <a:ext cx="60836" cy="56646"/>
            </a:xfrm>
            <a:custGeom>
              <a:avLst/>
              <a:gdLst/>
              <a:ahLst/>
              <a:cxnLst/>
              <a:rect l="l" t="t" r="r" b="b"/>
              <a:pathLst>
                <a:path w="1786" h="1663" extrusionOk="0">
                  <a:moveTo>
                    <a:pt x="897" y="1"/>
                  </a:moveTo>
                  <a:cubicBezTo>
                    <a:pt x="496" y="1"/>
                    <a:pt x="158" y="282"/>
                    <a:pt x="85" y="682"/>
                  </a:cubicBezTo>
                  <a:cubicBezTo>
                    <a:pt x="1" y="1132"/>
                    <a:pt x="285" y="1566"/>
                    <a:pt x="752" y="1649"/>
                  </a:cubicBezTo>
                  <a:cubicBezTo>
                    <a:pt x="803" y="1658"/>
                    <a:pt x="853" y="1663"/>
                    <a:pt x="903" y="1663"/>
                  </a:cubicBezTo>
                  <a:cubicBezTo>
                    <a:pt x="1295" y="1663"/>
                    <a:pt x="1644" y="1382"/>
                    <a:pt x="1719" y="982"/>
                  </a:cubicBezTo>
                  <a:cubicBezTo>
                    <a:pt x="1785" y="532"/>
                    <a:pt x="1501" y="99"/>
                    <a:pt x="1052" y="15"/>
                  </a:cubicBezTo>
                  <a:cubicBezTo>
                    <a:pt x="1000" y="5"/>
                    <a:pt x="948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1210218" y="2032673"/>
              <a:ext cx="43736" cy="40603"/>
            </a:xfrm>
            <a:custGeom>
              <a:avLst/>
              <a:gdLst/>
              <a:ahLst/>
              <a:cxnLst/>
              <a:rect l="l" t="t" r="r" b="b"/>
              <a:pathLst>
                <a:path w="1284" h="1192" extrusionOk="0">
                  <a:moveTo>
                    <a:pt x="635" y="0"/>
                  </a:moveTo>
                  <a:cubicBezTo>
                    <a:pt x="360" y="0"/>
                    <a:pt x="108" y="203"/>
                    <a:pt x="50" y="496"/>
                  </a:cubicBezTo>
                  <a:cubicBezTo>
                    <a:pt x="0" y="812"/>
                    <a:pt x="216" y="1130"/>
                    <a:pt x="534" y="1179"/>
                  </a:cubicBezTo>
                  <a:cubicBezTo>
                    <a:pt x="575" y="1187"/>
                    <a:pt x="615" y="1191"/>
                    <a:pt x="655" y="1191"/>
                  </a:cubicBezTo>
                  <a:cubicBezTo>
                    <a:pt x="938" y="1191"/>
                    <a:pt x="1176" y="991"/>
                    <a:pt x="1234" y="712"/>
                  </a:cubicBezTo>
                  <a:cubicBezTo>
                    <a:pt x="1284" y="379"/>
                    <a:pt x="1068" y="63"/>
                    <a:pt x="750" y="12"/>
                  </a:cubicBezTo>
                  <a:cubicBezTo>
                    <a:pt x="712" y="4"/>
                    <a:pt x="673" y="0"/>
                    <a:pt x="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1013095" y="1572312"/>
              <a:ext cx="227231" cy="234725"/>
            </a:xfrm>
            <a:custGeom>
              <a:avLst/>
              <a:gdLst/>
              <a:ahLst/>
              <a:cxnLst/>
              <a:rect l="l" t="t" r="r" b="b"/>
              <a:pathLst>
                <a:path w="6671" h="6891" extrusionOk="0">
                  <a:moveTo>
                    <a:pt x="4501" y="1"/>
                  </a:moveTo>
                  <a:cubicBezTo>
                    <a:pt x="4073" y="1"/>
                    <a:pt x="3634" y="127"/>
                    <a:pt x="3235" y="405"/>
                  </a:cubicBezTo>
                  <a:cubicBezTo>
                    <a:pt x="2902" y="638"/>
                    <a:pt x="2535" y="972"/>
                    <a:pt x="2168" y="1421"/>
                  </a:cubicBezTo>
                  <a:cubicBezTo>
                    <a:pt x="534" y="3440"/>
                    <a:pt x="1" y="4073"/>
                    <a:pt x="1" y="4073"/>
                  </a:cubicBezTo>
                  <a:lnTo>
                    <a:pt x="3586" y="6891"/>
                  </a:lnTo>
                  <a:cubicBezTo>
                    <a:pt x="3586" y="6891"/>
                    <a:pt x="6670" y="3673"/>
                    <a:pt x="6670" y="2172"/>
                  </a:cubicBezTo>
                  <a:lnTo>
                    <a:pt x="6670" y="2106"/>
                  </a:lnTo>
                  <a:cubicBezTo>
                    <a:pt x="6646" y="853"/>
                    <a:pt x="5613" y="1"/>
                    <a:pt x="4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1124413" y="1682233"/>
              <a:ext cx="109102" cy="135637"/>
            </a:xfrm>
            <a:custGeom>
              <a:avLst/>
              <a:gdLst/>
              <a:ahLst/>
              <a:cxnLst/>
              <a:rect l="l" t="t" r="r" b="b"/>
              <a:pathLst>
                <a:path w="3203" h="3982" extrusionOk="0">
                  <a:moveTo>
                    <a:pt x="3106" y="1"/>
                  </a:moveTo>
                  <a:cubicBezTo>
                    <a:pt x="3083" y="1"/>
                    <a:pt x="3062" y="9"/>
                    <a:pt x="3053" y="28"/>
                  </a:cubicBezTo>
                  <a:cubicBezTo>
                    <a:pt x="3036" y="62"/>
                    <a:pt x="968" y="3097"/>
                    <a:pt x="34" y="3848"/>
                  </a:cubicBezTo>
                  <a:cubicBezTo>
                    <a:pt x="1" y="3864"/>
                    <a:pt x="1" y="3914"/>
                    <a:pt x="34" y="3948"/>
                  </a:cubicBezTo>
                  <a:cubicBezTo>
                    <a:pt x="34" y="3964"/>
                    <a:pt x="52" y="3981"/>
                    <a:pt x="68" y="3981"/>
                  </a:cubicBezTo>
                  <a:cubicBezTo>
                    <a:pt x="101" y="3981"/>
                    <a:pt x="118" y="3981"/>
                    <a:pt x="134" y="3964"/>
                  </a:cubicBezTo>
                  <a:cubicBezTo>
                    <a:pt x="1085" y="3197"/>
                    <a:pt x="3086" y="246"/>
                    <a:pt x="3169" y="113"/>
                  </a:cubicBezTo>
                  <a:cubicBezTo>
                    <a:pt x="3202" y="79"/>
                    <a:pt x="3186" y="46"/>
                    <a:pt x="3153" y="12"/>
                  </a:cubicBezTo>
                  <a:cubicBezTo>
                    <a:pt x="3139" y="5"/>
                    <a:pt x="3122" y="1"/>
                    <a:pt x="3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1204529" y="1704613"/>
              <a:ext cx="37537" cy="15567"/>
            </a:xfrm>
            <a:custGeom>
              <a:avLst/>
              <a:gdLst/>
              <a:ahLst/>
              <a:cxnLst/>
              <a:rect l="l" t="t" r="r" b="b"/>
              <a:pathLst>
                <a:path w="1102" h="457" extrusionOk="0">
                  <a:moveTo>
                    <a:pt x="1020" y="1"/>
                  </a:moveTo>
                  <a:cubicBezTo>
                    <a:pt x="1013" y="1"/>
                    <a:pt x="1007" y="2"/>
                    <a:pt x="1001" y="5"/>
                  </a:cubicBezTo>
                  <a:lnTo>
                    <a:pt x="67" y="305"/>
                  </a:lnTo>
                  <a:cubicBezTo>
                    <a:pt x="34" y="323"/>
                    <a:pt x="1" y="372"/>
                    <a:pt x="17" y="405"/>
                  </a:cubicBezTo>
                  <a:cubicBezTo>
                    <a:pt x="34" y="439"/>
                    <a:pt x="50" y="456"/>
                    <a:pt x="83" y="456"/>
                  </a:cubicBezTo>
                  <a:lnTo>
                    <a:pt x="117" y="456"/>
                  </a:lnTo>
                  <a:lnTo>
                    <a:pt x="1050" y="139"/>
                  </a:lnTo>
                  <a:cubicBezTo>
                    <a:pt x="1084" y="139"/>
                    <a:pt x="1101" y="89"/>
                    <a:pt x="1101" y="56"/>
                  </a:cubicBezTo>
                  <a:cubicBezTo>
                    <a:pt x="1087" y="28"/>
                    <a:pt x="1051" y="1"/>
                    <a:pt x="10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964248" y="1913078"/>
              <a:ext cx="69930" cy="41079"/>
            </a:xfrm>
            <a:custGeom>
              <a:avLst/>
              <a:gdLst/>
              <a:ahLst/>
              <a:cxnLst/>
              <a:rect l="l" t="t" r="r" b="b"/>
              <a:pathLst>
                <a:path w="2053" h="1206" extrusionOk="0">
                  <a:moveTo>
                    <a:pt x="725" y="1"/>
                  </a:moveTo>
                  <a:cubicBezTo>
                    <a:pt x="689" y="1"/>
                    <a:pt x="665" y="28"/>
                    <a:pt x="652" y="55"/>
                  </a:cubicBezTo>
                  <a:cubicBezTo>
                    <a:pt x="652" y="88"/>
                    <a:pt x="668" y="139"/>
                    <a:pt x="701" y="139"/>
                  </a:cubicBezTo>
                  <a:cubicBezTo>
                    <a:pt x="718" y="139"/>
                    <a:pt x="1335" y="322"/>
                    <a:pt x="1668" y="522"/>
                  </a:cubicBezTo>
                  <a:cubicBezTo>
                    <a:pt x="1168" y="572"/>
                    <a:pt x="467" y="722"/>
                    <a:pt x="34" y="1089"/>
                  </a:cubicBezTo>
                  <a:cubicBezTo>
                    <a:pt x="1" y="1106"/>
                    <a:pt x="1" y="1155"/>
                    <a:pt x="18" y="1189"/>
                  </a:cubicBezTo>
                  <a:cubicBezTo>
                    <a:pt x="34" y="1206"/>
                    <a:pt x="51" y="1206"/>
                    <a:pt x="67" y="1206"/>
                  </a:cubicBezTo>
                  <a:cubicBezTo>
                    <a:pt x="85" y="1206"/>
                    <a:pt x="101" y="1206"/>
                    <a:pt x="118" y="1189"/>
                  </a:cubicBezTo>
                  <a:cubicBezTo>
                    <a:pt x="634" y="772"/>
                    <a:pt x="1585" y="672"/>
                    <a:pt x="2052" y="639"/>
                  </a:cubicBezTo>
                  <a:cubicBezTo>
                    <a:pt x="2019" y="622"/>
                    <a:pt x="2002" y="606"/>
                    <a:pt x="1986" y="588"/>
                  </a:cubicBezTo>
                  <a:lnTo>
                    <a:pt x="1986" y="572"/>
                  </a:lnTo>
                  <a:lnTo>
                    <a:pt x="2035" y="488"/>
                  </a:lnTo>
                  <a:cubicBezTo>
                    <a:pt x="2002" y="488"/>
                    <a:pt x="1952" y="506"/>
                    <a:pt x="1901" y="506"/>
                  </a:cubicBezTo>
                  <a:cubicBezTo>
                    <a:pt x="1585" y="239"/>
                    <a:pt x="785" y="21"/>
                    <a:pt x="752" y="5"/>
                  </a:cubicBezTo>
                  <a:cubicBezTo>
                    <a:pt x="742" y="2"/>
                    <a:pt x="733" y="1"/>
                    <a:pt x="725" y="1"/>
                  </a:cubicBezTo>
                  <a:close/>
                </a:path>
              </a:pathLst>
            </a:custGeom>
            <a:solidFill>
              <a:srgbClr val="361F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2541573" y="3401902"/>
              <a:ext cx="89789" cy="63663"/>
            </a:xfrm>
            <a:custGeom>
              <a:avLst/>
              <a:gdLst/>
              <a:ahLst/>
              <a:cxnLst/>
              <a:rect l="l" t="t" r="r" b="b"/>
              <a:pathLst>
                <a:path w="2636" h="1869" extrusionOk="0">
                  <a:moveTo>
                    <a:pt x="1" y="1"/>
                  </a:moveTo>
                  <a:lnTo>
                    <a:pt x="134" y="1868"/>
                  </a:lnTo>
                  <a:lnTo>
                    <a:pt x="2402" y="1868"/>
                  </a:lnTo>
                  <a:lnTo>
                    <a:pt x="2635" y="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2336514" y="3392841"/>
              <a:ext cx="86962" cy="72723"/>
            </a:xfrm>
            <a:custGeom>
              <a:avLst/>
              <a:gdLst/>
              <a:ahLst/>
              <a:cxnLst/>
              <a:rect l="l" t="t" r="r" b="b"/>
              <a:pathLst>
                <a:path w="2553" h="2135" extrusionOk="0">
                  <a:moveTo>
                    <a:pt x="85" y="0"/>
                  </a:moveTo>
                  <a:lnTo>
                    <a:pt x="1" y="2134"/>
                  </a:lnTo>
                  <a:lnTo>
                    <a:pt x="2286" y="2134"/>
                  </a:lnTo>
                  <a:lnTo>
                    <a:pt x="2552" y="67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2140583" y="3444208"/>
              <a:ext cx="303872" cy="144050"/>
            </a:xfrm>
            <a:custGeom>
              <a:avLst/>
              <a:gdLst/>
              <a:ahLst/>
              <a:cxnLst/>
              <a:rect l="l" t="t" r="r" b="b"/>
              <a:pathLst>
                <a:path w="8921" h="4229" extrusionOk="0">
                  <a:moveTo>
                    <a:pt x="5829" y="1"/>
                  </a:moveTo>
                  <a:cubicBezTo>
                    <a:pt x="5723" y="1"/>
                    <a:pt x="5625" y="27"/>
                    <a:pt x="5536" y="93"/>
                  </a:cubicBezTo>
                  <a:cubicBezTo>
                    <a:pt x="5536" y="93"/>
                    <a:pt x="5286" y="260"/>
                    <a:pt x="4603" y="877"/>
                  </a:cubicBezTo>
                  <a:cubicBezTo>
                    <a:pt x="3918" y="1493"/>
                    <a:pt x="2768" y="1911"/>
                    <a:pt x="1768" y="2327"/>
                  </a:cubicBezTo>
                  <a:cubicBezTo>
                    <a:pt x="483" y="2861"/>
                    <a:pt x="134" y="3394"/>
                    <a:pt x="50" y="3761"/>
                  </a:cubicBezTo>
                  <a:cubicBezTo>
                    <a:pt x="0" y="4045"/>
                    <a:pt x="134" y="4228"/>
                    <a:pt x="134" y="4228"/>
                  </a:cubicBezTo>
                  <a:lnTo>
                    <a:pt x="8754" y="4228"/>
                  </a:lnTo>
                  <a:cubicBezTo>
                    <a:pt x="8821" y="4112"/>
                    <a:pt x="8854" y="3961"/>
                    <a:pt x="8871" y="3761"/>
                  </a:cubicBezTo>
                  <a:cubicBezTo>
                    <a:pt x="8921" y="3028"/>
                    <a:pt x="8687" y="1860"/>
                    <a:pt x="8571" y="1127"/>
                  </a:cubicBezTo>
                  <a:cubicBezTo>
                    <a:pt x="8554" y="1044"/>
                    <a:pt x="8538" y="960"/>
                    <a:pt x="8538" y="893"/>
                  </a:cubicBezTo>
                  <a:cubicBezTo>
                    <a:pt x="8520" y="760"/>
                    <a:pt x="8504" y="660"/>
                    <a:pt x="8504" y="593"/>
                  </a:cubicBezTo>
                  <a:cubicBezTo>
                    <a:pt x="8504" y="143"/>
                    <a:pt x="8213" y="87"/>
                    <a:pt x="8068" y="87"/>
                  </a:cubicBezTo>
                  <a:cubicBezTo>
                    <a:pt x="8019" y="87"/>
                    <a:pt x="7987" y="93"/>
                    <a:pt x="7987" y="93"/>
                  </a:cubicBezTo>
                  <a:cubicBezTo>
                    <a:pt x="7757" y="314"/>
                    <a:pt x="7520" y="391"/>
                    <a:pt x="7285" y="391"/>
                  </a:cubicBezTo>
                  <a:cubicBezTo>
                    <a:pt x="6755" y="391"/>
                    <a:pt x="6236" y="1"/>
                    <a:pt x="5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2140583" y="3572319"/>
              <a:ext cx="302203" cy="15941"/>
            </a:xfrm>
            <a:custGeom>
              <a:avLst/>
              <a:gdLst/>
              <a:ahLst/>
              <a:cxnLst/>
              <a:rect l="l" t="t" r="r" b="b"/>
              <a:pathLst>
                <a:path w="8872" h="468" extrusionOk="0">
                  <a:moveTo>
                    <a:pt x="50" y="0"/>
                  </a:moveTo>
                  <a:cubicBezTo>
                    <a:pt x="0" y="284"/>
                    <a:pt x="134" y="467"/>
                    <a:pt x="134" y="467"/>
                  </a:cubicBezTo>
                  <a:lnTo>
                    <a:pt x="8754" y="467"/>
                  </a:lnTo>
                  <a:cubicBezTo>
                    <a:pt x="8821" y="351"/>
                    <a:pt x="8854" y="200"/>
                    <a:pt x="8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2296217" y="3449999"/>
              <a:ext cx="28987" cy="28953"/>
            </a:xfrm>
            <a:custGeom>
              <a:avLst/>
              <a:gdLst/>
              <a:ahLst/>
              <a:cxnLst/>
              <a:rect l="l" t="t" r="r" b="b"/>
              <a:pathLst>
                <a:path w="851" h="850" extrusionOk="0">
                  <a:moveTo>
                    <a:pt x="473" y="1"/>
                  </a:moveTo>
                  <a:cubicBezTo>
                    <a:pt x="435" y="1"/>
                    <a:pt x="394" y="8"/>
                    <a:pt x="350" y="23"/>
                  </a:cubicBezTo>
                  <a:cubicBezTo>
                    <a:pt x="0" y="140"/>
                    <a:pt x="34" y="707"/>
                    <a:pt x="34" y="707"/>
                  </a:cubicBezTo>
                  <a:cubicBezTo>
                    <a:pt x="34" y="707"/>
                    <a:pt x="93" y="850"/>
                    <a:pt x="237" y="850"/>
                  </a:cubicBezTo>
                  <a:cubicBezTo>
                    <a:pt x="367" y="850"/>
                    <a:pt x="565" y="733"/>
                    <a:pt x="850" y="290"/>
                  </a:cubicBezTo>
                  <a:cubicBezTo>
                    <a:pt x="850" y="290"/>
                    <a:pt x="724" y="1"/>
                    <a:pt x="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2305857" y="3465633"/>
              <a:ext cx="27284" cy="51639"/>
            </a:xfrm>
            <a:custGeom>
              <a:avLst/>
              <a:gdLst/>
              <a:ahLst/>
              <a:cxnLst/>
              <a:rect l="l" t="t" r="r" b="b"/>
              <a:pathLst>
                <a:path w="801" h="1516" extrusionOk="0">
                  <a:moveTo>
                    <a:pt x="162" y="1"/>
                  </a:moveTo>
                  <a:cubicBezTo>
                    <a:pt x="120" y="1"/>
                    <a:pt x="79" y="19"/>
                    <a:pt x="51" y="48"/>
                  </a:cubicBezTo>
                  <a:cubicBezTo>
                    <a:pt x="0" y="115"/>
                    <a:pt x="0" y="197"/>
                    <a:pt x="67" y="248"/>
                  </a:cubicBezTo>
                  <a:cubicBezTo>
                    <a:pt x="84" y="264"/>
                    <a:pt x="518" y="664"/>
                    <a:pt x="518" y="1382"/>
                  </a:cubicBezTo>
                  <a:cubicBezTo>
                    <a:pt x="518" y="1465"/>
                    <a:pt x="584" y="1515"/>
                    <a:pt x="667" y="1515"/>
                  </a:cubicBezTo>
                  <a:cubicBezTo>
                    <a:pt x="751" y="1515"/>
                    <a:pt x="800" y="1465"/>
                    <a:pt x="800" y="1382"/>
                  </a:cubicBezTo>
                  <a:cubicBezTo>
                    <a:pt x="800" y="515"/>
                    <a:pt x="267" y="64"/>
                    <a:pt x="251" y="31"/>
                  </a:cubicBezTo>
                  <a:cubicBezTo>
                    <a:pt x="223" y="10"/>
                    <a:pt x="192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2262120" y="3462602"/>
              <a:ext cx="48301" cy="16588"/>
            </a:xfrm>
            <a:custGeom>
              <a:avLst/>
              <a:gdLst/>
              <a:ahLst/>
              <a:cxnLst/>
              <a:rect l="l" t="t" r="r" b="b"/>
              <a:pathLst>
                <a:path w="1418" h="487" extrusionOk="0">
                  <a:moveTo>
                    <a:pt x="1075" y="0"/>
                  </a:moveTo>
                  <a:cubicBezTo>
                    <a:pt x="797" y="0"/>
                    <a:pt x="301" y="28"/>
                    <a:pt x="67" y="237"/>
                  </a:cubicBezTo>
                  <a:cubicBezTo>
                    <a:pt x="1" y="304"/>
                    <a:pt x="1" y="387"/>
                    <a:pt x="50" y="437"/>
                  </a:cubicBezTo>
                  <a:cubicBezTo>
                    <a:pt x="84" y="471"/>
                    <a:pt x="117" y="487"/>
                    <a:pt x="150" y="487"/>
                  </a:cubicBezTo>
                  <a:cubicBezTo>
                    <a:pt x="201" y="487"/>
                    <a:pt x="234" y="487"/>
                    <a:pt x="250" y="453"/>
                  </a:cubicBezTo>
                  <a:cubicBezTo>
                    <a:pt x="407" y="326"/>
                    <a:pt x="818" y="283"/>
                    <a:pt x="1111" y="283"/>
                  </a:cubicBezTo>
                  <a:cubicBezTo>
                    <a:pt x="1162" y="283"/>
                    <a:pt x="1209" y="284"/>
                    <a:pt x="1251" y="286"/>
                  </a:cubicBezTo>
                  <a:cubicBezTo>
                    <a:pt x="1335" y="286"/>
                    <a:pt x="1401" y="237"/>
                    <a:pt x="1401" y="153"/>
                  </a:cubicBezTo>
                  <a:cubicBezTo>
                    <a:pt x="1417" y="70"/>
                    <a:pt x="1351" y="4"/>
                    <a:pt x="1268" y="4"/>
                  </a:cubicBezTo>
                  <a:cubicBezTo>
                    <a:pt x="1246" y="4"/>
                    <a:pt x="1174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2307560" y="3434295"/>
              <a:ext cx="68738" cy="42067"/>
            </a:xfrm>
            <a:custGeom>
              <a:avLst/>
              <a:gdLst/>
              <a:ahLst/>
              <a:cxnLst/>
              <a:rect l="l" t="t" r="r" b="b"/>
              <a:pathLst>
                <a:path w="2018" h="1235" extrusionOk="0">
                  <a:moveTo>
                    <a:pt x="1401" y="301"/>
                  </a:moveTo>
                  <a:cubicBezTo>
                    <a:pt x="1501" y="301"/>
                    <a:pt x="1568" y="334"/>
                    <a:pt x="1635" y="401"/>
                  </a:cubicBezTo>
                  <a:cubicBezTo>
                    <a:pt x="1668" y="450"/>
                    <a:pt x="1684" y="484"/>
                    <a:pt x="1668" y="551"/>
                  </a:cubicBezTo>
                  <a:cubicBezTo>
                    <a:pt x="1618" y="684"/>
                    <a:pt x="1401" y="835"/>
                    <a:pt x="1035" y="884"/>
                  </a:cubicBezTo>
                  <a:cubicBezTo>
                    <a:pt x="668" y="935"/>
                    <a:pt x="417" y="935"/>
                    <a:pt x="284" y="935"/>
                  </a:cubicBezTo>
                  <a:cubicBezTo>
                    <a:pt x="517" y="717"/>
                    <a:pt x="1035" y="301"/>
                    <a:pt x="1401" y="301"/>
                  </a:cubicBezTo>
                  <a:close/>
                  <a:moveTo>
                    <a:pt x="1401" y="1"/>
                  </a:moveTo>
                  <a:cubicBezTo>
                    <a:pt x="801" y="1"/>
                    <a:pt x="83" y="701"/>
                    <a:pt x="1" y="768"/>
                  </a:cubicBezTo>
                  <a:lnTo>
                    <a:pt x="150" y="917"/>
                  </a:lnTo>
                  <a:lnTo>
                    <a:pt x="134" y="917"/>
                  </a:lnTo>
                  <a:lnTo>
                    <a:pt x="83" y="1218"/>
                  </a:lnTo>
                  <a:cubicBezTo>
                    <a:pt x="83" y="1218"/>
                    <a:pt x="184" y="1235"/>
                    <a:pt x="384" y="1235"/>
                  </a:cubicBezTo>
                  <a:cubicBezTo>
                    <a:pt x="550" y="1235"/>
                    <a:pt x="768" y="1235"/>
                    <a:pt x="1068" y="1184"/>
                  </a:cubicBezTo>
                  <a:cubicBezTo>
                    <a:pt x="1517" y="1135"/>
                    <a:pt x="1868" y="917"/>
                    <a:pt x="1951" y="651"/>
                  </a:cubicBezTo>
                  <a:cubicBezTo>
                    <a:pt x="2018" y="484"/>
                    <a:pt x="1984" y="317"/>
                    <a:pt x="1851" y="184"/>
                  </a:cubicBezTo>
                  <a:cubicBezTo>
                    <a:pt x="1735" y="68"/>
                    <a:pt x="1584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2276903" y="3421794"/>
              <a:ext cx="39785" cy="49459"/>
            </a:xfrm>
            <a:custGeom>
              <a:avLst/>
              <a:gdLst/>
              <a:ahLst/>
              <a:cxnLst/>
              <a:rect l="l" t="t" r="r" b="b"/>
              <a:pathLst>
                <a:path w="1168" h="1452" extrusionOk="0">
                  <a:moveTo>
                    <a:pt x="553" y="0"/>
                  </a:moveTo>
                  <a:cubicBezTo>
                    <a:pt x="510" y="0"/>
                    <a:pt x="465" y="5"/>
                    <a:pt x="417" y="17"/>
                  </a:cubicBezTo>
                  <a:cubicBezTo>
                    <a:pt x="100" y="117"/>
                    <a:pt x="34" y="335"/>
                    <a:pt x="34" y="451"/>
                  </a:cubicBezTo>
                  <a:cubicBezTo>
                    <a:pt x="0" y="835"/>
                    <a:pt x="383" y="1284"/>
                    <a:pt x="750" y="1451"/>
                  </a:cubicBezTo>
                  <a:lnTo>
                    <a:pt x="867" y="1168"/>
                  </a:lnTo>
                  <a:cubicBezTo>
                    <a:pt x="583" y="1035"/>
                    <a:pt x="316" y="684"/>
                    <a:pt x="334" y="468"/>
                  </a:cubicBezTo>
                  <a:cubicBezTo>
                    <a:pt x="334" y="417"/>
                    <a:pt x="367" y="351"/>
                    <a:pt x="501" y="317"/>
                  </a:cubicBezTo>
                  <a:cubicBezTo>
                    <a:pt x="525" y="313"/>
                    <a:pt x="546" y="311"/>
                    <a:pt x="565" y="311"/>
                  </a:cubicBezTo>
                  <a:cubicBezTo>
                    <a:pt x="611" y="311"/>
                    <a:pt x="644" y="322"/>
                    <a:pt x="667" y="335"/>
                  </a:cubicBezTo>
                  <a:cubicBezTo>
                    <a:pt x="817" y="451"/>
                    <a:pt x="867" y="835"/>
                    <a:pt x="850" y="1068"/>
                  </a:cubicBezTo>
                  <a:lnTo>
                    <a:pt x="1168" y="1068"/>
                  </a:lnTo>
                  <a:cubicBezTo>
                    <a:pt x="1168" y="1002"/>
                    <a:pt x="1168" y="335"/>
                    <a:pt x="850" y="101"/>
                  </a:cubicBezTo>
                  <a:cubicBezTo>
                    <a:pt x="787" y="51"/>
                    <a:pt x="686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2393297" y="3474626"/>
              <a:ext cx="39274" cy="113632"/>
            </a:xfrm>
            <a:custGeom>
              <a:avLst/>
              <a:gdLst/>
              <a:ahLst/>
              <a:cxnLst/>
              <a:rect l="l" t="t" r="r" b="b"/>
              <a:pathLst>
                <a:path w="1153" h="3336" extrusionOk="0">
                  <a:moveTo>
                    <a:pt x="1119" y="0"/>
                  </a:moveTo>
                  <a:cubicBezTo>
                    <a:pt x="735" y="284"/>
                    <a:pt x="85" y="934"/>
                    <a:pt x="34" y="1952"/>
                  </a:cubicBezTo>
                  <a:cubicBezTo>
                    <a:pt x="1" y="2568"/>
                    <a:pt x="201" y="3019"/>
                    <a:pt x="452" y="3335"/>
                  </a:cubicBezTo>
                  <a:lnTo>
                    <a:pt x="701" y="3335"/>
                  </a:lnTo>
                  <a:cubicBezTo>
                    <a:pt x="452" y="3052"/>
                    <a:pt x="218" y="2601"/>
                    <a:pt x="252" y="1968"/>
                  </a:cubicBezTo>
                  <a:cubicBezTo>
                    <a:pt x="285" y="1118"/>
                    <a:pt x="801" y="534"/>
                    <a:pt x="1152" y="234"/>
                  </a:cubicBezTo>
                  <a:cubicBezTo>
                    <a:pt x="1135" y="151"/>
                    <a:pt x="1119" y="67"/>
                    <a:pt x="1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2278572" y="3477351"/>
              <a:ext cx="29566" cy="14340"/>
            </a:xfrm>
            <a:custGeom>
              <a:avLst/>
              <a:gdLst/>
              <a:ahLst/>
              <a:cxnLst/>
              <a:rect l="l" t="t" r="r" b="b"/>
              <a:pathLst>
                <a:path w="868" h="421" extrusionOk="0">
                  <a:moveTo>
                    <a:pt x="168" y="1"/>
                  </a:moveTo>
                  <a:cubicBezTo>
                    <a:pt x="101" y="1"/>
                    <a:pt x="49" y="47"/>
                    <a:pt x="34" y="104"/>
                  </a:cubicBezTo>
                  <a:cubicBezTo>
                    <a:pt x="1" y="187"/>
                    <a:pt x="51" y="254"/>
                    <a:pt x="134" y="287"/>
                  </a:cubicBezTo>
                  <a:lnTo>
                    <a:pt x="668" y="420"/>
                  </a:lnTo>
                  <a:lnTo>
                    <a:pt x="701" y="420"/>
                  </a:lnTo>
                  <a:cubicBezTo>
                    <a:pt x="768" y="420"/>
                    <a:pt x="818" y="371"/>
                    <a:pt x="834" y="304"/>
                  </a:cubicBezTo>
                  <a:cubicBezTo>
                    <a:pt x="868" y="238"/>
                    <a:pt x="818" y="154"/>
                    <a:pt x="734" y="138"/>
                  </a:cubicBezTo>
                  <a:lnTo>
                    <a:pt x="201" y="4"/>
                  </a:lnTo>
                  <a:cubicBezTo>
                    <a:pt x="190" y="2"/>
                    <a:pt x="17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2260417" y="3488115"/>
              <a:ext cx="29021" cy="14374"/>
            </a:xfrm>
            <a:custGeom>
              <a:avLst/>
              <a:gdLst/>
              <a:ahLst/>
              <a:cxnLst/>
              <a:rect l="l" t="t" r="r" b="b"/>
              <a:pathLst>
                <a:path w="852" h="422" extrusionOk="0">
                  <a:moveTo>
                    <a:pt x="160" y="0"/>
                  </a:moveTo>
                  <a:cubicBezTo>
                    <a:pt x="92" y="0"/>
                    <a:pt x="31" y="35"/>
                    <a:pt x="17" y="104"/>
                  </a:cubicBezTo>
                  <a:cubicBezTo>
                    <a:pt x="0" y="188"/>
                    <a:pt x="51" y="255"/>
                    <a:pt x="117" y="271"/>
                  </a:cubicBezTo>
                  <a:lnTo>
                    <a:pt x="667" y="405"/>
                  </a:lnTo>
                  <a:cubicBezTo>
                    <a:pt x="667" y="422"/>
                    <a:pt x="684" y="422"/>
                    <a:pt x="700" y="422"/>
                  </a:cubicBezTo>
                  <a:cubicBezTo>
                    <a:pt x="767" y="422"/>
                    <a:pt x="818" y="371"/>
                    <a:pt x="834" y="305"/>
                  </a:cubicBezTo>
                  <a:cubicBezTo>
                    <a:pt x="851" y="238"/>
                    <a:pt x="800" y="155"/>
                    <a:pt x="734" y="138"/>
                  </a:cubicBezTo>
                  <a:lnTo>
                    <a:pt x="200" y="4"/>
                  </a:lnTo>
                  <a:cubicBezTo>
                    <a:pt x="187" y="2"/>
                    <a:pt x="173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2242227" y="3498334"/>
              <a:ext cx="29021" cy="14408"/>
            </a:xfrm>
            <a:custGeom>
              <a:avLst/>
              <a:gdLst/>
              <a:ahLst/>
              <a:cxnLst/>
              <a:rect l="l" t="t" r="r" b="b"/>
              <a:pathLst>
                <a:path w="852" h="423" extrusionOk="0">
                  <a:moveTo>
                    <a:pt x="151" y="1"/>
                  </a:moveTo>
                  <a:cubicBezTo>
                    <a:pt x="92" y="1"/>
                    <a:pt x="31" y="35"/>
                    <a:pt x="18" y="105"/>
                  </a:cubicBezTo>
                  <a:cubicBezTo>
                    <a:pt x="1" y="189"/>
                    <a:pt x="51" y="255"/>
                    <a:pt x="118" y="271"/>
                  </a:cubicBezTo>
                  <a:lnTo>
                    <a:pt x="651" y="405"/>
                  </a:lnTo>
                  <a:cubicBezTo>
                    <a:pt x="668" y="422"/>
                    <a:pt x="685" y="422"/>
                    <a:pt x="701" y="422"/>
                  </a:cubicBezTo>
                  <a:cubicBezTo>
                    <a:pt x="752" y="422"/>
                    <a:pt x="818" y="371"/>
                    <a:pt x="834" y="305"/>
                  </a:cubicBezTo>
                  <a:cubicBezTo>
                    <a:pt x="852" y="238"/>
                    <a:pt x="801" y="155"/>
                    <a:pt x="734" y="138"/>
                  </a:cubicBezTo>
                  <a:lnTo>
                    <a:pt x="185" y="5"/>
                  </a:lnTo>
                  <a:cubicBezTo>
                    <a:pt x="174" y="2"/>
                    <a:pt x="16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222368" y="3507803"/>
              <a:ext cx="28987" cy="14000"/>
            </a:xfrm>
            <a:custGeom>
              <a:avLst/>
              <a:gdLst/>
              <a:ahLst/>
              <a:cxnLst/>
              <a:rect l="l" t="t" r="r" b="b"/>
              <a:pathLst>
                <a:path w="851" h="411" extrusionOk="0">
                  <a:moveTo>
                    <a:pt x="139" y="0"/>
                  </a:moveTo>
                  <a:cubicBezTo>
                    <a:pt x="84" y="0"/>
                    <a:pt x="30" y="45"/>
                    <a:pt x="17" y="111"/>
                  </a:cubicBezTo>
                  <a:cubicBezTo>
                    <a:pt x="1" y="177"/>
                    <a:pt x="34" y="260"/>
                    <a:pt x="117" y="277"/>
                  </a:cubicBezTo>
                  <a:lnTo>
                    <a:pt x="650" y="411"/>
                  </a:lnTo>
                  <a:lnTo>
                    <a:pt x="684" y="411"/>
                  </a:lnTo>
                  <a:cubicBezTo>
                    <a:pt x="750" y="411"/>
                    <a:pt x="817" y="377"/>
                    <a:pt x="834" y="311"/>
                  </a:cubicBezTo>
                  <a:cubicBezTo>
                    <a:pt x="850" y="227"/>
                    <a:pt x="801" y="160"/>
                    <a:pt x="717" y="144"/>
                  </a:cubicBezTo>
                  <a:lnTo>
                    <a:pt x="183" y="11"/>
                  </a:lnTo>
                  <a:cubicBezTo>
                    <a:pt x="169" y="3"/>
                    <a:pt x="154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200193" y="3515944"/>
              <a:ext cx="29566" cy="14374"/>
            </a:xfrm>
            <a:custGeom>
              <a:avLst/>
              <a:gdLst/>
              <a:ahLst/>
              <a:cxnLst/>
              <a:rect l="l" t="t" r="r" b="b"/>
              <a:pathLst>
                <a:path w="868" h="422" extrusionOk="0">
                  <a:moveTo>
                    <a:pt x="160" y="1"/>
                  </a:moveTo>
                  <a:cubicBezTo>
                    <a:pt x="97" y="1"/>
                    <a:pt x="48" y="35"/>
                    <a:pt x="34" y="105"/>
                  </a:cubicBezTo>
                  <a:cubicBezTo>
                    <a:pt x="1" y="188"/>
                    <a:pt x="51" y="255"/>
                    <a:pt x="134" y="272"/>
                  </a:cubicBezTo>
                  <a:lnTo>
                    <a:pt x="668" y="405"/>
                  </a:lnTo>
                  <a:cubicBezTo>
                    <a:pt x="685" y="421"/>
                    <a:pt x="685" y="421"/>
                    <a:pt x="701" y="421"/>
                  </a:cubicBezTo>
                  <a:cubicBezTo>
                    <a:pt x="768" y="421"/>
                    <a:pt x="818" y="372"/>
                    <a:pt x="834" y="305"/>
                  </a:cubicBezTo>
                  <a:cubicBezTo>
                    <a:pt x="868" y="239"/>
                    <a:pt x="818" y="154"/>
                    <a:pt x="734" y="138"/>
                  </a:cubicBezTo>
                  <a:lnTo>
                    <a:pt x="201" y="5"/>
                  </a:lnTo>
                  <a:cubicBezTo>
                    <a:pt x="187" y="2"/>
                    <a:pt x="173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2310966" y="2139290"/>
              <a:ext cx="455552" cy="270899"/>
            </a:xfrm>
            <a:custGeom>
              <a:avLst/>
              <a:gdLst/>
              <a:ahLst/>
              <a:cxnLst/>
              <a:rect l="l" t="t" r="r" b="b"/>
              <a:pathLst>
                <a:path w="13374" h="7953" extrusionOk="0">
                  <a:moveTo>
                    <a:pt x="1968" y="1"/>
                  </a:moveTo>
                  <a:cubicBezTo>
                    <a:pt x="1968" y="1"/>
                    <a:pt x="1" y="5720"/>
                    <a:pt x="917" y="6337"/>
                  </a:cubicBezTo>
                  <a:cubicBezTo>
                    <a:pt x="1902" y="7004"/>
                    <a:pt x="4169" y="7538"/>
                    <a:pt x="6437" y="7787"/>
                  </a:cubicBezTo>
                  <a:cubicBezTo>
                    <a:pt x="7374" y="7894"/>
                    <a:pt x="8315" y="7953"/>
                    <a:pt x="9176" y="7953"/>
                  </a:cubicBezTo>
                  <a:cubicBezTo>
                    <a:pt x="11013" y="7953"/>
                    <a:pt x="12484" y="7684"/>
                    <a:pt x="12756" y="7038"/>
                  </a:cubicBezTo>
                  <a:cubicBezTo>
                    <a:pt x="12790" y="6937"/>
                    <a:pt x="12840" y="6820"/>
                    <a:pt x="12874" y="6704"/>
                  </a:cubicBezTo>
                  <a:lnTo>
                    <a:pt x="12874" y="6687"/>
                  </a:lnTo>
                  <a:cubicBezTo>
                    <a:pt x="12907" y="6604"/>
                    <a:pt x="12923" y="6520"/>
                    <a:pt x="12940" y="6437"/>
                  </a:cubicBezTo>
                  <a:cubicBezTo>
                    <a:pt x="13374" y="4719"/>
                    <a:pt x="13123" y="2351"/>
                    <a:pt x="13123" y="2351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2292197" y="2304019"/>
              <a:ext cx="232374" cy="1097358"/>
            </a:xfrm>
            <a:custGeom>
              <a:avLst/>
              <a:gdLst/>
              <a:ahLst/>
              <a:cxnLst/>
              <a:rect l="l" t="t" r="r" b="b"/>
              <a:pathLst>
                <a:path w="6822" h="32216" extrusionOk="0">
                  <a:moveTo>
                    <a:pt x="1268" y="0"/>
                  </a:moveTo>
                  <a:cubicBezTo>
                    <a:pt x="1268" y="101"/>
                    <a:pt x="1252" y="183"/>
                    <a:pt x="1235" y="267"/>
                  </a:cubicBezTo>
                  <a:cubicBezTo>
                    <a:pt x="1201" y="583"/>
                    <a:pt x="1168" y="917"/>
                    <a:pt x="1135" y="1234"/>
                  </a:cubicBezTo>
                  <a:cubicBezTo>
                    <a:pt x="1135" y="1334"/>
                    <a:pt x="1119" y="1417"/>
                    <a:pt x="1119" y="1517"/>
                  </a:cubicBezTo>
                  <a:cubicBezTo>
                    <a:pt x="468" y="7804"/>
                    <a:pt x="34" y="13556"/>
                    <a:pt x="1" y="17725"/>
                  </a:cubicBezTo>
                  <a:lnTo>
                    <a:pt x="952" y="32116"/>
                  </a:lnTo>
                  <a:lnTo>
                    <a:pt x="4236" y="32216"/>
                  </a:lnTo>
                  <a:cubicBezTo>
                    <a:pt x="4236" y="32216"/>
                    <a:pt x="5370" y="21360"/>
                    <a:pt x="4954" y="18692"/>
                  </a:cubicBezTo>
                  <a:lnTo>
                    <a:pt x="6788" y="2935"/>
                  </a:lnTo>
                  <a:lnTo>
                    <a:pt x="6821" y="2568"/>
                  </a:lnTo>
                  <a:lnTo>
                    <a:pt x="2602" y="617"/>
                  </a:lnTo>
                  <a:lnTo>
                    <a:pt x="2353" y="5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2413769" y="2405560"/>
              <a:ext cx="90913" cy="980455"/>
            </a:xfrm>
            <a:custGeom>
              <a:avLst/>
              <a:gdLst/>
              <a:ahLst/>
              <a:cxnLst/>
              <a:rect l="l" t="t" r="r" b="b"/>
              <a:pathLst>
                <a:path w="2669" h="28784" extrusionOk="0">
                  <a:moveTo>
                    <a:pt x="2510" y="1"/>
                  </a:moveTo>
                  <a:cubicBezTo>
                    <a:pt x="2452" y="1"/>
                    <a:pt x="2399" y="48"/>
                    <a:pt x="2385" y="121"/>
                  </a:cubicBezTo>
                  <a:lnTo>
                    <a:pt x="418" y="15161"/>
                  </a:lnTo>
                  <a:lnTo>
                    <a:pt x="418" y="15195"/>
                  </a:lnTo>
                  <a:cubicBezTo>
                    <a:pt x="418" y="15244"/>
                    <a:pt x="1185" y="19146"/>
                    <a:pt x="18" y="28635"/>
                  </a:cubicBezTo>
                  <a:cubicBezTo>
                    <a:pt x="0" y="28701"/>
                    <a:pt x="51" y="28768"/>
                    <a:pt x="134" y="28784"/>
                  </a:cubicBezTo>
                  <a:lnTo>
                    <a:pt x="151" y="28784"/>
                  </a:lnTo>
                  <a:cubicBezTo>
                    <a:pt x="218" y="28784"/>
                    <a:pt x="284" y="28735"/>
                    <a:pt x="284" y="28668"/>
                  </a:cubicBezTo>
                  <a:cubicBezTo>
                    <a:pt x="1418" y="19497"/>
                    <a:pt x="751" y="15511"/>
                    <a:pt x="685" y="15177"/>
                  </a:cubicBezTo>
                  <a:lnTo>
                    <a:pt x="2652" y="154"/>
                  </a:lnTo>
                  <a:cubicBezTo>
                    <a:pt x="2668" y="88"/>
                    <a:pt x="2619" y="4"/>
                    <a:pt x="2535" y="4"/>
                  </a:cubicBezTo>
                  <a:cubicBezTo>
                    <a:pt x="2526" y="2"/>
                    <a:pt x="2518" y="1"/>
                    <a:pt x="2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330280" y="2235756"/>
              <a:ext cx="91458" cy="119968"/>
            </a:xfrm>
            <a:custGeom>
              <a:avLst/>
              <a:gdLst/>
              <a:ahLst/>
              <a:cxnLst/>
              <a:rect l="l" t="t" r="r" b="b"/>
              <a:pathLst>
                <a:path w="2685" h="3522" extrusionOk="0">
                  <a:moveTo>
                    <a:pt x="2536" y="0"/>
                  </a:moveTo>
                  <a:cubicBezTo>
                    <a:pt x="2468" y="0"/>
                    <a:pt x="2416" y="48"/>
                    <a:pt x="2402" y="120"/>
                  </a:cubicBezTo>
                  <a:cubicBezTo>
                    <a:pt x="2402" y="137"/>
                    <a:pt x="2135" y="1571"/>
                    <a:pt x="1235" y="2505"/>
                  </a:cubicBezTo>
                  <a:cubicBezTo>
                    <a:pt x="1068" y="2671"/>
                    <a:pt x="901" y="2805"/>
                    <a:pt x="717" y="2938"/>
                  </a:cubicBezTo>
                  <a:cubicBezTo>
                    <a:pt x="534" y="3038"/>
                    <a:pt x="350" y="3138"/>
                    <a:pt x="167" y="3188"/>
                  </a:cubicBezTo>
                  <a:lnTo>
                    <a:pt x="17" y="3238"/>
                  </a:lnTo>
                  <a:cubicBezTo>
                    <a:pt x="17" y="3338"/>
                    <a:pt x="1" y="3421"/>
                    <a:pt x="1" y="3521"/>
                  </a:cubicBezTo>
                  <a:cubicBezTo>
                    <a:pt x="83" y="3505"/>
                    <a:pt x="184" y="3472"/>
                    <a:pt x="284" y="3439"/>
                  </a:cubicBezTo>
                  <a:cubicBezTo>
                    <a:pt x="484" y="3372"/>
                    <a:pt x="684" y="3288"/>
                    <a:pt x="868" y="3154"/>
                  </a:cubicBezTo>
                  <a:cubicBezTo>
                    <a:pt x="1101" y="3005"/>
                    <a:pt x="1301" y="2821"/>
                    <a:pt x="1484" y="2621"/>
                  </a:cubicBezTo>
                  <a:cubicBezTo>
                    <a:pt x="2385" y="1638"/>
                    <a:pt x="2669" y="237"/>
                    <a:pt x="2669" y="170"/>
                  </a:cubicBezTo>
                  <a:cubicBezTo>
                    <a:pt x="2685" y="86"/>
                    <a:pt x="2635" y="20"/>
                    <a:pt x="2569" y="4"/>
                  </a:cubicBezTo>
                  <a:cubicBezTo>
                    <a:pt x="2558" y="1"/>
                    <a:pt x="2547" y="0"/>
                    <a:pt x="2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488196" y="2181324"/>
              <a:ext cx="22754" cy="207338"/>
            </a:xfrm>
            <a:custGeom>
              <a:avLst/>
              <a:gdLst/>
              <a:ahLst/>
              <a:cxnLst/>
              <a:rect l="l" t="t" r="r" b="b"/>
              <a:pathLst>
                <a:path w="668" h="6087" extrusionOk="0">
                  <a:moveTo>
                    <a:pt x="450" y="1"/>
                  </a:moveTo>
                  <a:cubicBezTo>
                    <a:pt x="434" y="150"/>
                    <a:pt x="417" y="350"/>
                    <a:pt x="400" y="550"/>
                  </a:cubicBezTo>
                  <a:cubicBezTo>
                    <a:pt x="383" y="634"/>
                    <a:pt x="383" y="701"/>
                    <a:pt x="367" y="784"/>
                  </a:cubicBezTo>
                  <a:cubicBezTo>
                    <a:pt x="283" y="1735"/>
                    <a:pt x="183" y="3069"/>
                    <a:pt x="83" y="4436"/>
                  </a:cubicBezTo>
                  <a:cubicBezTo>
                    <a:pt x="83" y="4519"/>
                    <a:pt x="83" y="4586"/>
                    <a:pt x="67" y="4670"/>
                  </a:cubicBezTo>
                  <a:cubicBezTo>
                    <a:pt x="50" y="5103"/>
                    <a:pt x="16" y="5537"/>
                    <a:pt x="0" y="5970"/>
                  </a:cubicBezTo>
                  <a:cubicBezTo>
                    <a:pt x="0" y="6020"/>
                    <a:pt x="50" y="6086"/>
                    <a:pt x="100" y="6086"/>
                  </a:cubicBezTo>
                  <a:cubicBezTo>
                    <a:pt x="167" y="6086"/>
                    <a:pt x="216" y="6037"/>
                    <a:pt x="234" y="5986"/>
                  </a:cubicBezTo>
                  <a:cubicBezTo>
                    <a:pt x="250" y="5570"/>
                    <a:pt x="267" y="5137"/>
                    <a:pt x="300" y="4719"/>
                  </a:cubicBezTo>
                  <a:cubicBezTo>
                    <a:pt x="300" y="4652"/>
                    <a:pt x="300" y="4570"/>
                    <a:pt x="316" y="4503"/>
                  </a:cubicBezTo>
                  <a:cubicBezTo>
                    <a:pt x="400" y="3118"/>
                    <a:pt x="517" y="1768"/>
                    <a:pt x="601" y="817"/>
                  </a:cubicBezTo>
                  <a:cubicBezTo>
                    <a:pt x="601" y="734"/>
                    <a:pt x="617" y="668"/>
                    <a:pt x="617" y="584"/>
                  </a:cubicBezTo>
                  <a:cubicBezTo>
                    <a:pt x="634" y="384"/>
                    <a:pt x="650" y="201"/>
                    <a:pt x="667" y="34"/>
                  </a:cubicBezTo>
                  <a:cubicBezTo>
                    <a:pt x="601" y="17"/>
                    <a:pt x="517" y="17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474571" y="2185888"/>
              <a:ext cx="68193" cy="157335"/>
            </a:xfrm>
            <a:custGeom>
              <a:avLst/>
              <a:gdLst/>
              <a:ahLst/>
              <a:cxnLst/>
              <a:rect l="l" t="t" r="r" b="b"/>
              <a:pathLst>
                <a:path w="2002" h="4619" extrusionOk="0">
                  <a:moveTo>
                    <a:pt x="1768" y="0"/>
                  </a:moveTo>
                  <a:cubicBezTo>
                    <a:pt x="1750" y="150"/>
                    <a:pt x="1734" y="334"/>
                    <a:pt x="1717" y="534"/>
                  </a:cubicBezTo>
                  <a:cubicBezTo>
                    <a:pt x="1717" y="616"/>
                    <a:pt x="1701" y="683"/>
                    <a:pt x="1701" y="767"/>
                  </a:cubicBezTo>
                  <a:cubicBezTo>
                    <a:pt x="1584" y="2001"/>
                    <a:pt x="1417" y="3751"/>
                    <a:pt x="1334" y="4169"/>
                  </a:cubicBezTo>
                  <a:cubicBezTo>
                    <a:pt x="1317" y="4269"/>
                    <a:pt x="1267" y="4318"/>
                    <a:pt x="1201" y="4352"/>
                  </a:cubicBezTo>
                  <a:cubicBezTo>
                    <a:pt x="1134" y="4385"/>
                    <a:pt x="1054" y="4398"/>
                    <a:pt x="969" y="4398"/>
                  </a:cubicBezTo>
                  <a:cubicBezTo>
                    <a:pt x="886" y="4398"/>
                    <a:pt x="799" y="4385"/>
                    <a:pt x="716" y="4369"/>
                  </a:cubicBezTo>
                  <a:cubicBezTo>
                    <a:pt x="634" y="4352"/>
                    <a:pt x="550" y="4336"/>
                    <a:pt x="483" y="4302"/>
                  </a:cubicBezTo>
                  <a:cubicBezTo>
                    <a:pt x="350" y="4269"/>
                    <a:pt x="250" y="4218"/>
                    <a:pt x="167" y="4185"/>
                  </a:cubicBezTo>
                  <a:cubicBezTo>
                    <a:pt x="153" y="4176"/>
                    <a:pt x="137" y="4171"/>
                    <a:pt x="122" y="4171"/>
                  </a:cubicBezTo>
                  <a:cubicBezTo>
                    <a:pt x="82" y="4171"/>
                    <a:pt x="40" y="4199"/>
                    <a:pt x="16" y="4236"/>
                  </a:cubicBezTo>
                  <a:cubicBezTo>
                    <a:pt x="0" y="4285"/>
                    <a:pt x="16" y="4352"/>
                    <a:pt x="67" y="4385"/>
                  </a:cubicBezTo>
                  <a:cubicBezTo>
                    <a:pt x="116" y="4402"/>
                    <a:pt x="267" y="4469"/>
                    <a:pt x="467" y="4536"/>
                  </a:cubicBezTo>
                  <a:cubicBezTo>
                    <a:pt x="550" y="4552"/>
                    <a:pt x="616" y="4569"/>
                    <a:pt x="700" y="4585"/>
                  </a:cubicBezTo>
                  <a:cubicBezTo>
                    <a:pt x="767" y="4602"/>
                    <a:pt x="834" y="4618"/>
                    <a:pt x="917" y="4618"/>
                  </a:cubicBezTo>
                  <a:cubicBezTo>
                    <a:pt x="1050" y="4618"/>
                    <a:pt x="1183" y="4602"/>
                    <a:pt x="1301" y="4552"/>
                  </a:cubicBezTo>
                  <a:cubicBezTo>
                    <a:pt x="1434" y="4485"/>
                    <a:pt x="1517" y="4369"/>
                    <a:pt x="1550" y="4202"/>
                  </a:cubicBezTo>
                  <a:cubicBezTo>
                    <a:pt x="1634" y="3785"/>
                    <a:pt x="1817" y="2034"/>
                    <a:pt x="1934" y="783"/>
                  </a:cubicBezTo>
                  <a:cubicBezTo>
                    <a:pt x="1934" y="717"/>
                    <a:pt x="1950" y="634"/>
                    <a:pt x="1950" y="567"/>
                  </a:cubicBezTo>
                  <a:cubicBezTo>
                    <a:pt x="1968" y="367"/>
                    <a:pt x="1984" y="183"/>
                    <a:pt x="2001" y="34"/>
                  </a:cubicBezTo>
                  <a:cubicBezTo>
                    <a:pt x="1917" y="16"/>
                    <a:pt x="1850" y="16"/>
                    <a:pt x="1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530230" y="2278199"/>
              <a:ext cx="227231" cy="1126583"/>
            </a:xfrm>
            <a:custGeom>
              <a:avLst/>
              <a:gdLst/>
              <a:ahLst/>
              <a:cxnLst/>
              <a:rect l="l" t="t" r="r" b="b"/>
              <a:pathLst>
                <a:path w="6671" h="33074" extrusionOk="0">
                  <a:moveTo>
                    <a:pt x="5994" y="0"/>
                  </a:moveTo>
                  <a:cubicBezTo>
                    <a:pt x="5488" y="0"/>
                    <a:pt x="4860" y="122"/>
                    <a:pt x="4202" y="308"/>
                  </a:cubicBezTo>
                  <a:cubicBezTo>
                    <a:pt x="4102" y="325"/>
                    <a:pt x="4018" y="358"/>
                    <a:pt x="3935" y="374"/>
                  </a:cubicBezTo>
                  <a:cubicBezTo>
                    <a:pt x="2035" y="925"/>
                    <a:pt x="0" y="1908"/>
                    <a:pt x="0" y="1908"/>
                  </a:cubicBezTo>
                  <a:lnTo>
                    <a:pt x="0" y="32590"/>
                  </a:lnTo>
                  <a:lnTo>
                    <a:pt x="34" y="33074"/>
                  </a:lnTo>
                  <a:lnTo>
                    <a:pt x="3418" y="33074"/>
                  </a:lnTo>
                  <a:cubicBezTo>
                    <a:pt x="3602" y="31973"/>
                    <a:pt x="4869" y="27554"/>
                    <a:pt x="5052" y="23869"/>
                  </a:cubicBezTo>
                  <a:cubicBezTo>
                    <a:pt x="5236" y="19884"/>
                    <a:pt x="5185" y="14748"/>
                    <a:pt x="5185" y="14748"/>
                  </a:cubicBezTo>
                  <a:cubicBezTo>
                    <a:pt x="5552" y="11930"/>
                    <a:pt x="6119" y="6010"/>
                    <a:pt x="6437" y="2626"/>
                  </a:cubicBezTo>
                  <a:lnTo>
                    <a:pt x="6437" y="2609"/>
                  </a:lnTo>
                  <a:cubicBezTo>
                    <a:pt x="6437" y="2526"/>
                    <a:pt x="6453" y="2442"/>
                    <a:pt x="6453" y="2359"/>
                  </a:cubicBezTo>
                  <a:cubicBezTo>
                    <a:pt x="6586" y="992"/>
                    <a:pt x="6670" y="108"/>
                    <a:pt x="6670" y="108"/>
                  </a:cubicBezTo>
                  <a:cubicBezTo>
                    <a:pt x="6487" y="33"/>
                    <a:pt x="6257" y="0"/>
                    <a:pt x="5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2629047" y="2386860"/>
              <a:ext cx="93740" cy="1012814"/>
            </a:xfrm>
            <a:custGeom>
              <a:avLst/>
              <a:gdLst/>
              <a:ahLst/>
              <a:cxnLst/>
              <a:rect l="l" t="t" r="r" b="b"/>
              <a:pathLst>
                <a:path w="2752" h="29734" extrusionOk="0">
                  <a:moveTo>
                    <a:pt x="2596" y="0"/>
                  </a:moveTo>
                  <a:cubicBezTo>
                    <a:pt x="2537" y="0"/>
                    <a:pt x="2483" y="60"/>
                    <a:pt x="2468" y="119"/>
                  </a:cubicBezTo>
                  <a:cubicBezTo>
                    <a:pt x="2468" y="203"/>
                    <a:pt x="1851" y="9023"/>
                    <a:pt x="1551" y="11575"/>
                  </a:cubicBezTo>
                  <a:lnTo>
                    <a:pt x="1551" y="11591"/>
                  </a:lnTo>
                  <a:cubicBezTo>
                    <a:pt x="1551" y="11658"/>
                    <a:pt x="1751" y="19295"/>
                    <a:pt x="1351" y="21996"/>
                  </a:cubicBezTo>
                  <a:cubicBezTo>
                    <a:pt x="950" y="24715"/>
                    <a:pt x="17" y="29517"/>
                    <a:pt x="17" y="29566"/>
                  </a:cubicBezTo>
                  <a:cubicBezTo>
                    <a:pt x="1" y="29650"/>
                    <a:pt x="50" y="29717"/>
                    <a:pt x="117" y="29733"/>
                  </a:cubicBezTo>
                  <a:lnTo>
                    <a:pt x="150" y="29733"/>
                  </a:lnTo>
                  <a:cubicBezTo>
                    <a:pt x="217" y="29733"/>
                    <a:pt x="267" y="29684"/>
                    <a:pt x="283" y="29617"/>
                  </a:cubicBezTo>
                  <a:cubicBezTo>
                    <a:pt x="301" y="29584"/>
                    <a:pt x="1217" y="24764"/>
                    <a:pt x="1617" y="22047"/>
                  </a:cubicBezTo>
                  <a:cubicBezTo>
                    <a:pt x="2018" y="19346"/>
                    <a:pt x="1835" y="11909"/>
                    <a:pt x="1835" y="11591"/>
                  </a:cubicBezTo>
                  <a:cubicBezTo>
                    <a:pt x="2135" y="9023"/>
                    <a:pt x="2735" y="236"/>
                    <a:pt x="2751" y="136"/>
                  </a:cubicBezTo>
                  <a:cubicBezTo>
                    <a:pt x="2751" y="70"/>
                    <a:pt x="2702" y="3"/>
                    <a:pt x="2618" y="3"/>
                  </a:cubicBezTo>
                  <a:cubicBezTo>
                    <a:pt x="2611" y="1"/>
                    <a:pt x="2603" y="0"/>
                    <a:pt x="2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2513165" y="3434840"/>
              <a:ext cx="177261" cy="153418"/>
            </a:xfrm>
            <a:custGeom>
              <a:avLst/>
              <a:gdLst/>
              <a:ahLst/>
              <a:cxnLst/>
              <a:rect l="l" t="t" r="r" b="b"/>
              <a:pathLst>
                <a:path w="5204" h="4504" extrusionOk="0">
                  <a:moveTo>
                    <a:pt x="2018" y="1"/>
                  </a:moveTo>
                  <a:cubicBezTo>
                    <a:pt x="801" y="1"/>
                    <a:pt x="684" y="585"/>
                    <a:pt x="551" y="901"/>
                  </a:cubicBezTo>
                  <a:cubicBezTo>
                    <a:pt x="501" y="1035"/>
                    <a:pt x="435" y="1302"/>
                    <a:pt x="350" y="1619"/>
                  </a:cubicBezTo>
                  <a:cubicBezTo>
                    <a:pt x="317" y="1752"/>
                    <a:pt x="284" y="1902"/>
                    <a:pt x="268" y="2035"/>
                  </a:cubicBezTo>
                  <a:cubicBezTo>
                    <a:pt x="184" y="2386"/>
                    <a:pt x="117" y="2753"/>
                    <a:pt x="68" y="3053"/>
                  </a:cubicBezTo>
                  <a:cubicBezTo>
                    <a:pt x="17" y="3369"/>
                    <a:pt x="1" y="3687"/>
                    <a:pt x="17" y="3953"/>
                  </a:cubicBezTo>
                  <a:lnTo>
                    <a:pt x="17" y="4020"/>
                  </a:lnTo>
                  <a:lnTo>
                    <a:pt x="17" y="4254"/>
                  </a:lnTo>
                  <a:cubicBezTo>
                    <a:pt x="34" y="4420"/>
                    <a:pt x="34" y="4503"/>
                    <a:pt x="34" y="4503"/>
                  </a:cubicBezTo>
                  <a:lnTo>
                    <a:pt x="5170" y="4503"/>
                  </a:lnTo>
                  <a:cubicBezTo>
                    <a:pt x="5170" y="4503"/>
                    <a:pt x="5203" y="4320"/>
                    <a:pt x="5186" y="4020"/>
                  </a:cubicBezTo>
                  <a:cubicBezTo>
                    <a:pt x="5153" y="3487"/>
                    <a:pt x="4970" y="2669"/>
                    <a:pt x="4270" y="2119"/>
                  </a:cubicBezTo>
                  <a:cubicBezTo>
                    <a:pt x="3303" y="1368"/>
                    <a:pt x="3669" y="1519"/>
                    <a:pt x="3469" y="1186"/>
                  </a:cubicBezTo>
                  <a:cubicBezTo>
                    <a:pt x="3452" y="1135"/>
                    <a:pt x="3269" y="568"/>
                    <a:pt x="3252" y="519"/>
                  </a:cubicBezTo>
                  <a:cubicBezTo>
                    <a:pt x="3085" y="168"/>
                    <a:pt x="2936" y="1"/>
                    <a:pt x="2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2513710" y="3489988"/>
              <a:ext cx="29055" cy="89755"/>
            </a:xfrm>
            <a:custGeom>
              <a:avLst/>
              <a:gdLst/>
              <a:ahLst/>
              <a:cxnLst/>
              <a:rect l="l" t="t" r="r" b="b"/>
              <a:pathLst>
                <a:path w="853" h="2635" extrusionOk="0">
                  <a:moveTo>
                    <a:pt x="334" y="0"/>
                  </a:moveTo>
                  <a:cubicBezTo>
                    <a:pt x="301" y="133"/>
                    <a:pt x="268" y="283"/>
                    <a:pt x="252" y="416"/>
                  </a:cubicBezTo>
                  <a:cubicBezTo>
                    <a:pt x="368" y="767"/>
                    <a:pt x="501" y="1367"/>
                    <a:pt x="301" y="1868"/>
                  </a:cubicBezTo>
                  <a:cubicBezTo>
                    <a:pt x="234" y="2050"/>
                    <a:pt x="134" y="2201"/>
                    <a:pt x="1" y="2334"/>
                  </a:cubicBezTo>
                  <a:lnTo>
                    <a:pt x="1" y="2401"/>
                  </a:lnTo>
                  <a:lnTo>
                    <a:pt x="1" y="2635"/>
                  </a:lnTo>
                  <a:cubicBezTo>
                    <a:pt x="252" y="2468"/>
                    <a:pt x="435" y="2234"/>
                    <a:pt x="535" y="1950"/>
                  </a:cubicBezTo>
                  <a:cubicBezTo>
                    <a:pt x="852" y="1083"/>
                    <a:pt x="368" y="49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513710" y="3571774"/>
              <a:ext cx="176716" cy="16486"/>
            </a:xfrm>
            <a:custGeom>
              <a:avLst/>
              <a:gdLst/>
              <a:ahLst/>
              <a:cxnLst/>
              <a:rect l="l" t="t" r="r" b="b"/>
              <a:pathLst>
                <a:path w="5188" h="484" extrusionOk="0">
                  <a:moveTo>
                    <a:pt x="1" y="0"/>
                  </a:moveTo>
                  <a:cubicBezTo>
                    <a:pt x="1" y="283"/>
                    <a:pt x="18" y="483"/>
                    <a:pt x="18" y="483"/>
                  </a:cubicBezTo>
                  <a:lnTo>
                    <a:pt x="5154" y="483"/>
                  </a:lnTo>
                  <a:cubicBezTo>
                    <a:pt x="5154" y="483"/>
                    <a:pt x="5187" y="300"/>
                    <a:pt x="5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94984" y="3401902"/>
              <a:ext cx="54534" cy="58553"/>
            </a:xfrm>
            <a:custGeom>
              <a:avLst/>
              <a:gdLst/>
              <a:ahLst/>
              <a:cxnLst/>
              <a:rect l="l" t="t" r="r" b="b"/>
              <a:pathLst>
                <a:path w="1601" h="1719" extrusionOk="0">
                  <a:moveTo>
                    <a:pt x="1101" y="285"/>
                  </a:moveTo>
                  <a:cubicBezTo>
                    <a:pt x="1134" y="285"/>
                    <a:pt x="1167" y="301"/>
                    <a:pt x="1217" y="334"/>
                  </a:cubicBezTo>
                  <a:cubicBezTo>
                    <a:pt x="1283" y="418"/>
                    <a:pt x="1301" y="468"/>
                    <a:pt x="1283" y="501"/>
                  </a:cubicBezTo>
                  <a:cubicBezTo>
                    <a:pt x="1250" y="752"/>
                    <a:pt x="817" y="1052"/>
                    <a:pt x="416" y="1268"/>
                  </a:cubicBezTo>
                  <a:cubicBezTo>
                    <a:pt x="600" y="819"/>
                    <a:pt x="867" y="352"/>
                    <a:pt x="1067" y="301"/>
                  </a:cubicBezTo>
                  <a:cubicBezTo>
                    <a:pt x="1083" y="285"/>
                    <a:pt x="1101" y="285"/>
                    <a:pt x="1101" y="285"/>
                  </a:cubicBezTo>
                  <a:close/>
                  <a:moveTo>
                    <a:pt x="1111" y="0"/>
                  </a:moveTo>
                  <a:cubicBezTo>
                    <a:pt x="1070" y="0"/>
                    <a:pt x="1033" y="7"/>
                    <a:pt x="1001" y="18"/>
                  </a:cubicBezTo>
                  <a:cubicBezTo>
                    <a:pt x="483" y="152"/>
                    <a:pt x="83" y="1301"/>
                    <a:pt x="16" y="1519"/>
                  </a:cubicBezTo>
                  <a:cubicBezTo>
                    <a:pt x="0" y="1586"/>
                    <a:pt x="16" y="1635"/>
                    <a:pt x="49" y="1686"/>
                  </a:cubicBezTo>
                  <a:cubicBezTo>
                    <a:pt x="83" y="1702"/>
                    <a:pt x="116" y="1719"/>
                    <a:pt x="150" y="1719"/>
                  </a:cubicBezTo>
                  <a:cubicBezTo>
                    <a:pt x="167" y="1719"/>
                    <a:pt x="200" y="1719"/>
                    <a:pt x="216" y="1702"/>
                  </a:cubicBezTo>
                  <a:cubicBezTo>
                    <a:pt x="350" y="1635"/>
                    <a:pt x="1484" y="1119"/>
                    <a:pt x="1584" y="552"/>
                  </a:cubicBezTo>
                  <a:cubicBezTo>
                    <a:pt x="1601" y="452"/>
                    <a:pt x="1584" y="285"/>
                    <a:pt x="1417" y="134"/>
                  </a:cubicBezTo>
                  <a:cubicBezTo>
                    <a:pt x="1304" y="33"/>
                    <a:pt x="1198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542731" y="3401902"/>
              <a:ext cx="54534" cy="58553"/>
            </a:xfrm>
            <a:custGeom>
              <a:avLst/>
              <a:gdLst/>
              <a:ahLst/>
              <a:cxnLst/>
              <a:rect l="l" t="t" r="r" b="b"/>
              <a:pathLst>
                <a:path w="1601" h="1719" extrusionOk="0">
                  <a:moveTo>
                    <a:pt x="483" y="285"/>
                  </a:moveTo>
                  <a:cubicBezTo>
                    <a:pt x="500" y="285"/>
                    <a:pt x="500" y="285"/>
                    <a:pt x="516" y="301"/>
                  </a:cubicBezTo>
                  <a:cubicBezTo>
                    <a:pt x="734" y="352"/>
                    <a:pt x="983" y="819"/>
                    <a:pt x="1167" y="1268"/>
                  </a:cubicBezTo>
                  <a:cubicBezTo>
                    <a:pt x="767" y="1052"/>
                    <a:pt x="334" y="752"/>
                    <a:pt x="300" y="501"/>
                  </a:cubicBezTo>
                  <a:cubicBezTo>
                    <a:pt x="300" y="468"/>
                    <a:pt x="300" y="418"/>
                    <a:pt x="367" y="334"/>
                  </a:cubicBezTo>
                  <a:cubicBezTo>
                    <a:pt x="416" y="301"/>
                    <a:pt x="450" y="285"/>
                    <a:pt x="483" y="285"/>
                  </a:cubicBezTo>
                  <a:close/>
                  <a:moveTo>
                    <a:pt x="473" y="0"/>
                  </a:moveTo>
                  <a:cubicBezTo>
                    <a:pt x="385" y="0"/>
                    <a:pt x="280" y="33"/>
                    <a:pt x="167" y="134"/>
                  </a:cubicBezTo>
                  <a:cubicBezTo>
                    <a:pt x="0" y="285"/>
                    <a:pt x="0" y="452"/>
                    <a:pt x="16" y="552"/>
                  </a:cubicBezTo>
                  <a:cubicBezTo>
                    <a:pt x="100" y="1119"/>
                    <a:pt x="1250" y="1635"/>
                    <a:pt x="1383" y="1702"/>
                  </a:cubicBezTo>
                  <a:cubicBezTo>
                    <a:pt x="1401" y="1719"/>
                    <a:pt x="1417" y="1719"/>
                    <a:pt x="1434" y="1719"/>
                  </a:cubicBezTo>
                  <a:cubicBezTo>
                    <a:pt x="1467" y="1719"/>
                    <a:pt x="1501" y="1702"/>
                    <a:pt x="1534" y="1686"/>
                  </a:cubicBezTo>
                  <a:cubicBezTo>
                    <a:pt x="1583" y="1635"/>
                    <a:pt x="1601" y="1586"/>
                    <a:pt x="1583" y="1519"/>
                  </a:cubicBezTo>
                  <a:cubicBezTo>
                    <a:pt x="1501" y="1301"/>
                    <a:pt x="1117" y="152"/>
                    <a:pt x="583" y="18"/>
                  </a:cubicBezTo>
                  <a:cubicBezTo>
                    <a:pt x="551" y="7"/>
                    <a:pt x="514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2585685" y="3444787"/>
              <a:ext cx="19450" cy="18257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210" y="0"/>
                  </a:moveTo>
                  <a:cubicBezTo>
                    <a:pt x="28" y="0"/>
                    <a:pt x="0" y="327"/>
                    <a:pt x="73" y="443"/>
                  </a:cubicBezTo>
                  <a:cubicBezTo>
                    <a:pt x="121" y="519"/>
                    <a:pt x="191" y="536"/>
                    <a:pt x="242" y="536"/>
                  </a:cubicBezTo>
                  <a:cubicBezTo>
                    <a:pt x="279" y="536"/>
                    <a:pt x="306" y="527"/>
                    <a:pt x="306" y="527"/>
                  </a:cubicBezTo>
                  <a:cubicBezTo>
                    <a:pt x="321" y="532"/>
                    <a:pt x="338" y="536"/>
                    <a:pt x="357" y="536"/>
                  </a:cubicBezTo>
                  <a:cubicBezTo>
                    <a:pt x="447" y="536"/>
                    <a:pt x="570" y="463"/>
                    <a:pt x="556" y="243"/>
                  </a:cubicBezTo>
                  <a:cubicBezTo>
                    <a:pt x="547" y="47"/>
                    <a:pt x="462" y="6"/>
                    <a:pt x="394" y="6"/>
                  </a:cubicBezTo>
                  <a:cubicBezTo>
                    <a:pt x="346" y="6"/>
                    <a:pt x="306" y="26"/>
                    <a:pt x="306" y="26"/>
                  </a:cubicBezTo>
                  <a:cubicBezTo>
                    <a:pt x="270" y="8"/>
                    <a:pt x="238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2590420" y="3451497"/>
              <a:ext cx="47177" cy="24866"/>
            </a:xfrm>
            <a:custGeom>
              <a:avLst/>
              <a:gdLst/>
              <a:ahLst/>
              <a:cxnLst/>
              <a:rect l="l" t="t" r="r" b="b"/>
              <a:pathLst>
                <a:path w="1385" h="730" extrusionOk="0">
                  <a:moveTo>
                    <a:pt x="322" y="0"/>
                  </a:moveTo>
                  <a:cubicBezTo>
                    <a:pt x="215" y="0"/>
                    <a:pt x="144" y="12"/>
                    <a:pt x="134" y="12"/>
                  </a:cubicBezTo>
                  <a:cubicBezTo>
                    <a:pt x="50" y="30"/>
                    <a:pt x="1" y="112"/>
                    <a:pt x="17" y="179"/>
                  </a:cubicBezTo>
                  <a:cubicBezTo>
                    <a:pt x="32" y="252"/>
                    <a:pt x="85" y="299"/>
                    <a:pt x="153" y="299"/>
                  </a:cubicBezTo>
                  <a:cubicBezTo>
                    <a:pt x="163" y="299"/>
                    <a:pt x="173" y="298"/>
                    <a:pt x="183" y="296"/>
                  </a:cubicBezTo>
                  <a:cubicBezTo>
                    <a:pt x="193" y="296"/>
                    <a:pt x="249" y="287"/>
                    <a:pt x="330" y="287"/>
                  </a:cubicBezTo>
                  <a:cubicBezTo>
                    <a:pt x="521" y="287"/>
                    <a:pt x="856" y="336"/>
                    <a:pt x="1101" y="663"/>
                  </a:cubicBezTo>
                  <a:cubicBezTo>
                    <a:pt x="1135" y="713"/>
                    <a:pt x="1168" y="730"/>
                    <a:pt x="1217" y="730"/>
                  </a:cubicBezTo>
                  <a:cubicBezTo>
                    <a:pt x="1251" y="730"/>
                    <a:pt x="1284" y="713"/>
                    <a:pt x="1301" y="697"/>
                  </a:cubicBezTo>
                  <a:cubicBezTo>
                    <a:pt x="1368" y="646"/>
                    <a:pt x="1384" y="563"/>
                    <a:pt x="1335" y="496"/>
                  </a:cubicBezTo>
                  <a:cubicBezTo>
                    <a:pt x="1009" y="65"/>
                    <a:pt x="56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2549544" y="3446218"/>
              <a:ext cx="51673" cy="35255"/>
            </a:xfrm>
            <a:custGeom>
              <a:avLst/>
              <a:gdLst/>
              <a:ahLst/>
              <a:cxnLst/>
              <a:rect l="l" t="t" r="r" b="b"/>
              <a:pathLst>
                <a:path w="1517" h="1035" extrusionOk="0">
                  <a:moveTo>
                    <a:pt x="1334" y="0"/>
                  </a:moveTo>
                  <a:cubicBezTo>
                    <a:pt x="1301" y="18"/>
                    <a:pt x="334" y="151"/>
                    <a:pt x="34" y="818"/>
                  </a:cubicBezTo>
                  <a:cubicBezTo>
                    <a:pt x="0" y="901"/>
                    <a:pt x="34" y="985"/>
                    <a:pt x="116" y="1018"/>
                  </a:cubicBezTo>
                  <a:cubicBezTo>
                    <a:pt x="134" y="1018"/>
                    <a:pt x="150" y="1034"/>
                    <a:pt x="167" y="1034"/>
                  </a:cubicBezTo>
                  <a:cubicBezTo>
                    <a:pt x="234" y="1034"/>
                    <a:pt x="283" y="1001"/>
                    <a:pt x="300" y="952"/>
                  </a:cubicBezTo>
                  <a:cubicBezTo>
                    <a:pt x="550" y="418"/>
                    <a:pt x="1367" y="301"/>
                    <a:pt x="1383" y="301"/>
                  </a:cubicBezTo>
                  <a:cubicBezTo>
                    <a:pt x="1468" y="285"/>
                    <a:pt x="1517" y="201"/>
                    <a:pt x="1501" y="134"/>
                  </a:cubicBezTo>
                  <a:cubicBezTo>
                    <a:pt x="1484" y="51"/>
                    <a:pt x="1417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570527" y="3476227"/>
              <a:ext cx="54023" cy="13182"/>
            </a:xfrm>
            <a:custGeom>
              <a:avLst/>
              <a:gdLst/>
              <a:ahLst/>
              <a:cxnLst/>
              <a:rect l="l" t="t" r="r" b="b"/>
              <a:pathLst>
                <a:path w="1586" h="387" extrusionOk="0">
                  <a:moveTo>
                    <a:pt x="823" y="1"/>
                  </a:moveTo>
                  <a:cubicBezTo>
                    <a:pt x="618" y="1"/>
                    <a:pt x="378" y="22"/>
                    <a:pt x="118" y="87"/>
                  </a:cubicBezTo>
                  <a:cubicBezTo>
                    <a:pt x="51" y="120"/>
                    <a:pt x="0" y="187"/>
                    <a:pt x="18" y="271"/>
                  </a:cubicBezTo>
                  <a:cubicBezTo>
                    <a:pt x="34" y="337"/>
                    <a:pt x="101" y="387"/>
                    <a:pt x="167" y="387"/>
                  </a:cubicBezTo>
                  <a:cubicBezTo>
                    <a:pt x="167" y="387"/>
                    <a:pt x="185" y="387"/>
                    <a:pt x="201" y="371"/>
                  </a:cubicBezTo>
                  <a:cubicBezTo>
                    <a:pt x="434" y="311"/>
                    <a:pt x="652" y="292"/>
                    <a:pt x="836" y="292"/>
                  </a:cubicBezTo>
                  <a:cubicBezTo>
                    <a:pt x="1165" y="292"/>
                    <a:pt x="1385" y="353"/>
                    <a:pt x="1385" y="353"/>
                  </a:cubicBezTo>
                  <a:cubicBezTo>
                    <a:pt x="1399" y="356"/>
                    <a:pt x="1413" y="358"/>
                    <a:pt x="1427" y="358"/>
                  </a:cubicBezTo>
                  <a:cubicBezTo>
                    <a:pt x="1495" y="358"/>
                    <a:pt x="1555" y="323"/>
                    <a:pt x="1568" y="253"/>
                  </a:cubicBezTo>
                  <a:cubicBezTo>
                    <a:pt x="1585" y="171"/>
                    <a:pt x="1552" y="87"/>
                    <a:pt x="1468" y="71"/>
                  </a:cubicBezTo>
                  <a:cubicBezTo>
                    <a:pt x="1446" y="71"/>
                    <a:pt x="1195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577919" y="3491998"/>
              <a:ext cx="53989" cy="13318"/>
            </a:xfrm>
            <a:custGeom>
              <a:avLst/>
              <a:gdLst/>
              <a:ahLst/>
              <a:cxnLst/>
              <a:rect l="l" t="t" r="r" b="b"/>
              <a:pathLst>
                <a:path w="1585" h="391" extrusionOk="0">
                  <a:moveTo>
                    <a:pt x="861" y="1"/>
                  </a:moveTo>
                  <a:cubicBezTo>
                    <a:pt x="651" y="1"/>
                    <a:pt x="400" y="23"/>
                    <a:pt x="134" y="90"/>
                  </a:cubicBezTo>
                  <a:cubicBezTo>
                    <a:pt x="50" y="108"/>
                    <a:pt x="1" y="191"/>
                    <a:pt x="17" y="275"/>
                  </a:cubicBezTo>
                  <a:cubicBezTo>
                    <a:pt x="34" y="341"/>
                    <a:pt x="101" y="391"/>
                    <a:pt x="168" y="391"/>
                  </a:cubicBezTo>
                  <a:cubicBezTo>
                    <a:pt x="168" y="391"/>
                    <a:pt x="184" y="375"/>
                    <a:pt x="201" y="375"/>
                  </a:cubicBezTo>
                  <a:cubicBezTo>
                    <a:pt x="434" y="315"/>
                    <a:pt x="651" y="296"/>
                    <a:pt x="835" y="296"/>
                  </a:cubicBezTo>
                  <a:cubicBezTo>
                    <a:pt x="1164" y="296"/>
                    <a:pt x="1384" y="357"/>
                    <a:pt x="1384" y="357"/>
                  </a:cubicBezTo>
                  <a:cubicBezTo>
                    <a:pt x="1396" y="360"/>
                    <a:pt x="1407" y="361"/>
                    <a:pt x="1418" y="361"/>
                  </a:cubicBezTo>
                  <a:cubicBezTo>
                    <a:pt x="1489" y="361"/>
                    <a:pt x="1553" y="315"/>
                    <a:pt x="1568" y="257"/>
                  </a:cubicBezTo>
                  <a:cubicBezTo>
                    <a:pt x="1584" y="174"/>
                    <a:pt x="1551" y="90"/>
                    <a:pt x="1468" y="74"/>
                  </a:cubicBezTo>
                  <a:cubicBezTo>
                    <a:pt x="1457" y="64"/>
                    <a:pt x="1216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2587013" y="3510188"/>
              <a:ext cx="53989" cy="12773"/>
            </a:xfrm>
            <a:custGeom>
              <a:avLst/>
              <a:gdLst/>
              <a:ahLst/>
              <a:cxnLst/>
              <a:rect l="l" t="t" r="r" b="b"/>
              <a:pathLst>
                <a:path w="1585" h="375" extrusionOk="0">
                  <a:moveTo>
                    <a:pt x="852" y="0"/>
                  </a:moveTo>
                  <a:cubicBezTo>
                    <a:pt x="641" y="0"/>
                    <a:pt x="389" y="22"/>
                    <a:pt x="117" y="90"/>
                  </a:cubicBezTo>
                  <a:cubicBezTo>
                    <a:pt x="34" y="107"/>
                    <a:pt x="1" y="190"/>
                    <a:pt x="17" y="274"/>
                  </a:cubicBezTo>
                  <a:cubicBezTo>
                    <a:pt x="34" y="341"/>
                    <a:pt x="83" y="374"/>
                    <a:pt x="150" y="374"/>
                  </a:cubicBezTo>
                  <a:lnTo>
                    <a:pt x="183" y="374"/>
                  </a:lnTo>
                  <a:cubicBezTo>
                    <a:pt x="434" y="310"/>
                    <a:pt x="669" y="290"/>
                    <a:pt x="864" y="290"/>
                  </a:cubicBezTo>
                  <a:cubicBezTo>
                    <a:pt x="1176" y="290"/>
                    <a:pt x="1384" y="341"/>
                    <a:pt x="1384" y="341"/>
                  </a:cubicBezTo>
                  <a:cubicBezTo>
                    <a:pt x="1402" y="348"/>
                    <a:pt x="1419" y="351"/>
                    <a:pt x="1435" y="351"/>
                  </a:cubicBezTo>
                  <a:cubicBezTo>
                    <a:pt x="1495" y="351"/>
                    <a:pt x="1542" y="306"/>
                    <a:pt x="1568" y="241"/>
                  </a:cubicBezTo>
                  <a:cubicBezTo>
                    <a:pt x="1584" y="174"/>
                    <a:pt x="1535" y="90"/>
                    <a:pt x="1468" y="74"/>
                  </a:cubicBezTo>
                  <a:cubicBezTo>
                    <a:pt x="1447" y="63"/>
                    <a:pt x="1209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2652891" y="2229046"/>
              <a:ext cx="98883" cy="138634"/>
            </a:xfrm>
            <a:custGeom>
              <a:avLst/>
              <a:gdLst/>
              <a:ahLst/>
              <a:cxnLst/>
              <a:rect l="l" t="t" r="r" b="b"/>
              <a:pathLst>
                <a:path w="2903" h="4070" extrusionOk="0">
                  <a:moveTo>
                    <a:pt x="134" y="0"/>
                  </a:moveTo>
                  <a:cubicBezTo>
                    <a:pt x="50" y="16"/>
                    <a:pt x="1" y="67"/>
                    <a:pt x="1" y="150"/>
                  </a:cubicBezTo>
                  <a:cubicBezTo>
                    <a:pt x="1" y="201"/>
                    <a:pt x="50" y="984"/>
                    <a:pt x="334" y="1817"/>
                  </a:cubicBezTo>
                  <a:cubicBezTo>
                    <a:pt x="551" y="2484"/>
                    <a:pt x="917" y="3185"/>
                    <a:pt x="1518" y="3636"/>
                  </a:cubicBezTo>
                  <a:cubicBezTo>
                    <a:pt x="1902" y="3918"/>
                    <a:pt x="2335" y="4052"/>
                    <a:pt x="2836" y="4069"/>
                  </a:cubicBezTo>
                  <a:lnTo>
                    <a:pt x="2836" y="4052"/>
                  </a:lnTo>
                  <a:cubicBezTo>
                    <a:pt x="2869" y="3969"/>
                    <a:pt x="2885" y="3885"/>
                    <a:pt x="2902" y="3802"/>
                  </a:cubicBezTo>
                  <a:lnTo>
                    <a:pt x="2852" y="3802"/>
                  </a:lnTo>
                  <a:cubicBezTo>
                    <a:pt x="2418" y="3785"/>
                    <a:pt x="2018" y="3669"/>
                    <a:pt x="1668" y="3418"/>
                  </a:cubicBezTo>
                  <a:cubicBezTo>
                    <a:pt x="1135" y="3018"/>
                    <a:pt x="801" y="2368"/>
                    <a:pt x="601" y="1751"/>
                  </a:cubicBezTo>
                  <a:cubicBezTo>
                    <a:pt x="317" y="917"/>
                    <a:pt x="268" y="150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2480771" y="1455340"/>
              <a:ext cx="363004" cy="144323"/>
            </a:xfrm>
            <a:custGeom>
              <a:avLst/>
              <a:gdLst/>
              <a:ahLst/>
              <a:cxnLst/>
              <a:rect l="l" t="t" r="r" b="b"/>
              <a:pathLst>
                <a:path w="10657" h="4237" extrusionOk="0">
                  <a:moveTo>
                    <a:pt x="6131" y="1"/>
                  </a:moveTo>
                  <a:cubicBezTo>
                    <a:pt x="5171" y="1"/>
                    <a:pt x="4072" y="184"/>
                    <a:pt x="2869" y="487"/>
                  </a:cubicBezTo>
                  <a:cubicBezTo>
                    <a:pt x="1" y="1220"/>
                    <a:pt x="1352" y="2988"/>
                    <a:pt x="1352" y="2988"/>
                  </a:cubicBezTo>
                  <a:cubicBezTo>
                    <a:pt x="2217" y="3985"/>
                    <a:pt x="3830" y="4237"/>
                    <a:pt x="5242" y="4237"/>
                  </a:cubicBezTo>
                  <a:cubicBezTo>
                    <a:pt x="6688" y="4237"/>
                    <a:pt x="7922" y="3972"/>
                    <a:pt x="7922" y="3972"/>
                  </a:cubicBezTo>
                  <a:cubicBezTo>
                    <a:pt x="7922" y="3972"/>
                    <a:pt x="10657" y="2988"/>
                    <a:pt x="9205" y="1204"/>
                  </a:cubicBezTo>
                  <a:cubicBezTo>
                    <a:pt x="8502" y="346"/>
                    <a:pt x="7447" y="1"/>
                    <a:pt x="6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323467" y="1521865"/>
              <a:ext cx="545852" cy="773355"/>
            </a:xfrm>
            <a:custGeom>
              <a:avLst/>
              <a:gdLst/>
              <a:ahLst/>
              <a:cxnLst/>
              <a:rect l="l" t="t" r="r" b="b"/>
              <a:pathLst>
                <a:path w="16025" h="22704" extrusionOk="0">
                  <a:moveTo>
                    <a:pt x="7454" y="1"/>
                  </a:moveTo>
                  <a:cubicBezTo>
                    <a:pt x="7454" y="1"/>
                    <a:pt x="5503" y="968"/>
                    <a:pt x="3985" y="1519"/>
                  </a:cubicBezTo>
                  <a:cubicBezTo>
                    <a:pt x="2469" y="2069"/>
                    <a:pt x="2969" y="6054"/>
                    <a:pt x="2502" y="8356"/>
                  </a:cubicBezTo>
                  <a:cubicBezTo>
                    <a:pt x="2018" y="10639"/>
                    <a:pt x="1117" y="12457"/>
                    <a:pt x="484" y="16275"/>
                  </a:cubicBezTo>
                  <a:cubicBezTo>
                    <a:pt x="1" y="19227"/>
                    <a:pt x="768" y="20911"/>
                    <a:pt x="768" y="20911"/>
                  </a:cubicBezTo>
                  <a:cubicBezTo>
                    <a:pt x="768" y="20911"/>
                    <a:pt x="6125" y="22704"/>
                    <a:pt x="10112" y="22704"/>
                  </a:cubicBezTo>
                  <a:cubicBezTo>
                    <a:pt x="11109" y="22704"/>
                    <a:pt x="12020" y="22592"/>
                    <a:pt x="12740" y="22312"/>
                  </a:cubicBezTo>
                  <a:cubicBezTo>
                    <a:pt x="12740" y="22312"/>
                    <a:pt x="14557" y="22195"/>
                    <a:pt x="14257" y="14825"/>
                  </a:cubicBezTo>
                  <a:cubicBezTo>
                    <a:pt x="14157" y="12291"/>
                    <a:pt x="14408" y="11039"/>
                    <a:pt x="14641" y="8538"/>
                  </a:cubicBezTo>
                  <a:cubicBezTo>
                    <a:pt x="14641" y="8456"/>
                    <a:pt x="14657" y="8372"/>
                    <a:pt x="14657" y="8272"/>
                  </a:cubicBezTo>
                  <a:cubicBezTo>
                    <a:pt x="14674" y="8005"/>
                    <a:pt x="14708" y="7722"/>
                    <a:pt x="14724" y="7422"/>
                  </a:cubicBezTo>
                  <a:cubicBezTo>
                    <a:pt x="14974" y="4120"/>
                    <a:pt x="16024" y="2720"/>
                    <a:pt x="14374" y="1735"/>
                  </a:cubicBezTo>
                  <a:cubicBezTo>
                    <a:pt x="12740" y="752"/>
                    <a:pt x="10588" y="1"/>
                    <a:pt x="10588" y="1"/>
                  </a:cubicBezTo>
                  <a:cubicBezTo>
                    <a:pt x="10588" y="1"/>
                    <a:pt x="9773" y="261"/>
                    <a:pt x="8844" y="261"/>
                  </a:cubicBezTo>
                  <a:cubicBezTo>
                    <a:pt x="8380" y="261"/>
                    <a:pt x="7887" y="196"/>
                    <a:pt x="7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724458" y="1589378"/>
              <a:ext cx="377174" cy="388040"/>
            </a:xfrm>
            <a:custGeom>
              <a:avLst/>
              <a:gdLst/>
              <a:ahLst/>
              <a:cxnLst/>
              <a:rect l="l" t="t" r="r" b="b"/>
              <a:pathLst>
                <a:path w="11073" h="11392" extrusionOk="0">
                  <a:moveTo>
                    <a:pt x="2269" y="1"/>
                  </a:moveTo>
                  <a:cubicBezTo>
                    <a:pt x="1922" y="1"/>
                    <a:pt x="1570" y="93"/>
                    <a:pt x="1251" y="287"/>
                  </a:cubicBezTo>
                  <a:cubicBezTo>
                    <a:pt x="317" y="838"/>
                    <a:pt x="1" y="2054"/>
                    <a:pt x="568" y="2988"/>
                  </a:cubicBezTo>
                  <a:cubicBezTo>
                    <a:pt x="601" y="3039"/>
                    <a:pt x="1468" y="4489"/>
                    <a:pt x="2752" y="6173"/>
                  </a:cubicBezTo>
                  <a:cubicBezTo>
                    <a:pt x="4536" y="8541"/>
                    <a:pt x="6253" y="10191"/>
                    <a:pt x="7821" y="11125"/>
                  </a:cubicBezTo>
                  <a:cubicBezTo>
                    <a:pt x="8138" y="11309"/>
                    <a:pt x="8488" y="11392"/>
                    <a:pt x="8821" y="11392"/>
                  </a:cubicBezTo>
                  <a:cubicBezTo>
                    <a:pt x="9506" y="11392"/>
                    <a:pt x="10155" y="11042"/>
                    <a:pt x="10522" y="10425"/>
                  </a:cubicBezTo>
                  <a:cubicBezTo>
                    <a:pt x="11073" y="9491"/>
                    <a:pt x="10755" y="8274"/>
                    <a:pt x="9822" y="7724"/>
                  </a:cubicBezTo>
                  <a:cubicBezTo>
                    <a:pt x="7505" y="6356"/>
                    <a:pt x="4803" y="2388"/>
                    <a:pt x="3952" y="971"/>
                  </a:cubicBezTo>
                  <a:cubicBezTo>
                    <a:pt x="3590" y="345"/>
                    <a:pt x="2938" y="1"/>
                    <a:pt x="2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2730691" y="1675796"/>
              <a:ext cx="92037" cy="136931"/>
            </a:xfrm>
            <a:custGeom>
              <a:avLst/>
              <a:gdLst/>
              <a:ahLst/>
              <a:cxnLst/>
              <a:rect l="l" t="t" r="r" b="b"/>
              <a:pathLst>
                <a:path w="2702" h="4020" extrusionOk="0">
                  <a:moveTo>
                    <a:pt x="103" y="0"/>
                  </a:moveTo>
                  <a:cubicBezTo>
                    <a:pt x="86" y="0"/>
                    <a:pt x="69" y="6"/>
                    <a:pt x="51" y="17"/>
                  </a:cubicBezTo>
                  <a:cubicBezTo>
                    <a:pt x="18" y="51"/>
                    <a:pt x="1" y="101"/>
                    <a:pt x="18" y="151"/>
                  </a:cubicBezTo>
                  <a:cubicBezTo>
                    <a:pt x="34" y="151"/>
                    <a:pt x="268" y="551"/>
                    <a:pt x="652" y="1118"/>
                  </a:cubicBezTo>
                  <a:cubicBezTo>
                    <a:pt x="701" y="1185"/>
                    <a:pt x="734" y="1269"/>
                    <a:pt x="785" y="1335"/>
                  </a:cubicBezTo>
                  <a:cubicBezTo>
                    <a:pt x="1285" y="2102"/>
                    <a:pt x="1986" y="3103"/>
                    <a:pt x="2686" y="4019"/>
                  </a:cubicBezTo>
                  <a:cubicBezTo>
                    <a:pt x="2686" y="3937"/>
                    <a:pt x="2702" y="3853"/>
                    <a:pt x="2702" y="3753"/>
                  </a:cubicBezTo>
                  <a:cubicBezTo>
                    <a:pt x="1419" y="2052"/>
                    <a:pt x="201" y="84"/>
                    <a:pt x="185" y="51"/>
                  </a:cubicBezTo>
                  <a:cubicBezTo>
                    <a:pt x="163" y="19"/>
                    <a:pt x="134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2722210" y="1708768"/>
              <a:ext cx="40330" cy="12535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116" y="1"/>
                  </a:moveTo>
                  <a:cubicBezTo>
                    <a:pt x="67" y="1"/>
                    <a:pt x="16" y="34"/>
                    <a:pt x="0" y="83"/>
                  </a:cubicBezTo>
                  <a:cubicBezTo>
                    <a:pt x="0" y="134"/>
                    <a:pt x="34" y="183"/>
                    <a:pt x="83" y="183"/>
                  </a:cubicBezTo>
                  <a:lnTo>
                    <a:pt x="1067" y="367"/>
                  </a:lnTo>
                  <a:lnTo>
                    <a:pt x="1083" y="367"/>
                  </a:lnTo>
                  <a:cubicBezTo>
                    <a:pt x="1134" y="367"/>
                    <a:pt x="1167" y="350"/>
                    <a:pt x="1183" y="301"/>
                  </a:cubicBezTo>
                  <a:cubicBezTo>
                    <a:pt x="1183" y="250"/>
                    <a:pt x="1150" y="201"/>
                    <a:pt x="1101" y="201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2097425" y="1590638"/>
              <a:ext cx="352172" cy="219260"/>
            </a:xfrm>
            <a:custGeom>
              <a:avLst/>
              <a:gdLst/>
              <a:ahLst/>
              <a:cxnLst/>
              <a:rect l="l" t="t" r="r" b="b"/>
              <a:pathLst>
                <a:path w="10339" h="6437" extrusionOk="0">
                  <a:moveTo>
                    <a:pt x="10338" y="0"/>
                  </a:moveTo>
                  <a:lnTo>
                    <a:pt x="10338" y="0"/>
                  </a:lnTo>
                  <a:cubicBezTo>
                    <a:pt x="10138" y="50"/>
                    <a:pt x="9954" y="134"/>
                    <a:pt x="9771" y="267"/>
                  </a:cubicBezTo>
                  <a:lnTo>
                    <a:pt x="9705" y="300"/>
                  </a:lnTo>
                  <a:lnTo>
                    <a:pt x="9371" y="550"/>
                  </a:lnTo>
                  <a:cubicBezTo>
                    <a:pt x="9254" y="634"/>
                    <a:pt x="9138" y="717"/>
                    <a:pt x="9004" y="801"/>
                  </a:cubicBezTo>
                  <a:cubicBezTo>
                    <a:pt x="8771" y="967"/>
                    <a:pt x="8520" y="1117"/>
                    <a:pt x="8271" y="1283"/>
                  </a:cubicBezTo>
                  <a:cubicBezTo>
                    <a:pt x="8020" y="1434"/>
                    <a:pt x="7771" y="1601"/>
                    <a:pt x="7520" y="1734"/>
                  </a:cubicBezTo>
                  <a:cubicBezTo>
                    <a:pt x="7270" y="1884"/>
                    <a:pt x="7020" y="2034"/>
                    <a:pt x="6770" y="2151"/>
                  </a:cubicBezTo>
                  <a:cubicBezTo>
                    <a:pt x="6270" y="2417"/>
                    <a:pt x="5770" y="2651"/>
                    <a:pt x="5303" y="2818"/>
                  </a:cubicBezTo>
                  <a:cubicBezTo>
                    <a:pt x="5069" y="2902"/>
                    <a:pt x="4836" y="2951"/>
                    <a:pt x="4618" y="3002"/>
                  </a:cubicBezTo>
                  <a:lnTo>
                    <a:pt x="4585" y="3002"/>
                  </a:lnTo>
                  <a:cubicBezTo>
                    <a:pt x="4585" y="3018"/>
                    <a:pt x="4569" y="3018"/>
                    <a:pt x="4569" y="3018"/>
                  </a:cubicBezTo>
                  <a:cubicBezTo>
                    <a:pt x="4536" y="3018"/>
                    <a:pt x="4502" y="3018"/>
                    <a:pt x="4469" y="3035"/>
                  </a:cubicBezTo>
                  <a:lnTo>
                    <a:pt x="4369" y="3035"/>
                  </a:lnTo>
                  <a:lnTo>
                    <a:pt x="4352" y="3051"/>
                  </a:lnTo>
                  <a:lnTo>
                    <a:pt x="4336" y="3051"/>
                  </a:lnTo>
                  <a:cubicBezTo>
                    <a:pt x="4252" y="3051"/>
                    <a:pt x="4151" y="3068"/>
                    <a:pt x="4035" y="3068"/>
                  </a:cubicBezTo>
                  <a:cubicBezTo>
                    <a:pt x="3818" y="3068"/>
                    <a:pt x="3535" y="3051"/>
                    <a:pt x="3268" y="3018"/>
                  </a:cubicBezTo>
                  <a:cubicBezTo>
                    <a:pt x="2984" y="2984"/>
                    <a:pt x="2701" y="2951"/>
                    <a:pt x="2417" y="2902"/>
                  </a:cubicBezTo>
                  <a:cubicBezTo>
                    <a:pt x="2117" y="2851"/>
                    <a:pt x="1817" y="2802"/>
                    <a:pt x="1534" y="2735"/>
                  </a:cubicBezTo>
                  <a:cubicBezTo>
                    <a:pt x="1234" y="2668"/>
                    <a:pt x="934" y="2617"/>
                    <a:pt x="634" y="2551"/>
                  </a:cubicBezTo>
                  <a:cubicBezTo>
                    <a:pt x="416" y="2501"/>
                    <a:pt x="216" y="2451"/>
                    <a:pt x="0" y="2401"/>
                  </a:cubicBezTo>
                  <a:lnTo>
                    <a:pt x="0" y="2401"/>
                  </a:lnTo>
                  <a:cubicBezTo>
                    <a:pt x="183" y="2584"/>
                    <a:pt x="367" y="2768"/>
                    <a:pt x="550" y="2935"/>
                  </a:cubicBezTo>
                  <a:cubicBezTo>
                    <a:pt x="1067" y="3451"/>
                    <a:pt x="1617" y="3951"/>
                    <a:pt x="2151" y="4418"/>
                  </a:cubicBezTo>
                  <a:cubicBezTo>
                    <a:pt x="2701" y="4885"/>
                    <a:pt x="3251" y="5319"/>
                    <a:pt x="3802" y="5686"/>
                  </a:cubicBezTo>
                  <a:cubicBezTo>
                    <a:pt x="4069" y="5870"/>
                    <a:pt x="4352" y="6036"/>
                    <a:pt x="4602" y="6170"/>
                  </a:cubicBezTo>
                  <a:cubicBezTo>
                    <a:pt x="4718" y="6236"/>
                    <a:pt x="4852" y="6286"/>
                    <a:pt x="4952" y="6319"/>
                  </a:cubicBezTo>
                  <a:cubicBezTo>
                    <a:pt x="5069" y="6370"/>
                    <a:pt x="5169" y="6403"/>
                    <a:pt x="5236" y="6419"/>
                  </a:cubicBezTo>
                  <a:lnTo>
                    <a:pt x="5285" y="6419"/>
                  </a:lnTo>
                  <a:cubicBezTo>
                    <a:pt x="5303" y="6419"/>
                    <a:pt x="5303" y="6419"/>
                    <a:pt x="5303" y="6437"/>
                  </a:cubicBezTo>
                  <a:lnTo>
                    <a:pt x="5369" y="6437"/>
                  </a:lnTo>
                  <a:cubicBezTo>
                    <a:pt x="5419" y="6437"/>
                    <a:pt x="5503" y="6419"/>
                    <a:pt x="5603" y="6386"/>
                  </a:cubicBezTo>
                  <a:cubicBezTo>
                    <a:pt x="5819" y="6337"/>
                    <a:pt x="6070" y="6219"/>
                    <a:pt x="6337" y="6052"/>
                  </a:cubicBezTo>
                  <a:cubicBezTo>
                    <a:pt x="6586" y="5903"/>
                    <a:pt x="6870" y="5719"/>
                    <a:pt x="7137" y="5519"/>
                  </a:cubicBezTo>
                  <a:cubicBezTo>
                    <a:pt x="7404" y="5303"/>
                    <a:pt x="7670" y="5085"/>
                    <a:pt x="7920" y="4852"/>
                  </a:cubicBezTo>
                  <a:cubicBezTo>
                    <a:pt x="8187" y="4618"/>
                    <a:pt x="8454" y="4369"/>
                    <a:pt x="8704" y="4102"/>
                  </a:cubicBezTo>
                  <a:cubicBezTo>
                    <a:pt x="8954" y="3869"/>
                    <a:pt x="9187" y="3618"/>
                    <a:pt x="9405" y="3384"/>
                  </a:cubicBezTo>
                  <a:lnTo>
                    <a:pt x="9405" y="3402"/>
                  </a:lnTo>
                  <a:cubicBezTo>
                    <a:pt x="9705" y="2268"/>
                    <a:pt x="10038" y="1134"/>
                    <a:pt x="10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245088" y="1692861"/>
              <a:ext cx="14204" cy="75551"/>
            </a:xfrm>
            <a:custGeom>
              <a:avLst/>
              <a:gdLst/>
              <a:ahLst/>
              <a:cxnLst/>
              <a:rect l="l" t="t" r="r" b="b"/>
              <a:pathLst>
                <a:path w="417" h="2218" extrusionOk="0">
                  <a:moveTo>
                    <a:pt x="250" y="1"/>
                  </a:moveTo>
                  <a:lnTo>
                    <a:pt x="250" y="1"/>
                  </a:lnTo>
                  <a:cubicBezTo>
                    <a:pt x="250" y="2"/>
                    <a:pt x="250" y="3"/>
                    <a:pt x="250" y="5"/>
                  </a:cubicBezTo>
                  <a:lnTo>
                    <a:pt x="250" y="5"/>
                  </a:lnTo>
                  <a:cubicBezTo>
                    <a:pt x="250" y="3"/>
                    <a:pt x="250" y="2"/>
                    <a:pt x="250" y="1"/>
                  </a:cubicBezTo>
                  <a:close/>
                  <a:moveTo>
                    <a:pt x="250" y="5"/>
                  </a:moveTo>
                  <a:cubicBezTo>
                    <a:pt x="247" y="17"/>
                    <a:pt x="234" y="17"/>
                    <a:pt x="234" y="17"/>
                  </a:cubicBezTo>
                  <a:cubicBezTo>
                    <a:pt x="201" y="17"/>
                    <a:pt x="167" y="17"/>
                    <a:pt x="134" y="34"/>
                  </a:cubicBezTo>
                  <a:lnTo>
                    <a:pt x="67" y="34"/>
                  </a:lnTo>
                  <a:cubicBezTo>
                    <a:pt x="50" y="150"/>
                    <a:pt x="34" y="283"/>
                    <a:pt x="34" y="417"/>
                  </a:cubicBezTo>
                  <a:cubicBezTo>
                    <a:pt x="1" y="950"/>
                    <a:pt x="17" y="1635"/>
                    <a:pt x="234" y="2168"/>
                  </a:cubicBezTo>
                  <a:cubicBezTo>
                    <a:pt x="250" y="2202"/>
                    <a:pt x="283" y="2218"/>
                    <a:pt x="317" y="2218"/>
                  </a:cubicBezTo>
                  <a:lnTo>
                    <a:pt x="350" y="2218"/>
                  </a:lnTo>
                  <a:cubicBezTo>
                    <a:pt x="401" y="2202"/>
                    <a:pt x="417" y="2135"/>
                    <a:pt x="401" y="2102"/>
                  </a:cubicBezTo>
                  <a:cubicBezTo>
                    <a:pt x="151" y="1452"/>
                    <a:pt x="200" y="539"/>
                    <a:pt x="250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228602" y="1693406"/>
              <a:ext cx="24457" cy="40398"/>
            </a:xfrm>
            <a:custGeom>
              <a:avLst/>
              <a:gdLst/>
              <a:ahLst/>
              <a:cxnLst/>
              <a:rect l="l" t="t" r="r" b="b"/>
              <a:pathLst>
                <a:path w="718" h="1186" extrusionOk="0">
                  <a:moveTo>
                    <a:pt x="718" y="1"/>
                  </a:moveTo>
                  <a:cubicBezTo>
                    <a:pt x="685" y="1"/>
                    <a:pt x="651" y="1"/>
                    <a:pt x="618" y="18"/>
                  </a:cubicBezTo>
                  <a:lnTo>
                    <a:pt x="518" y="18"/>
                  </a:lnTo>
                  <a:lnTo>
                    <a:pt x="501" y="34"/>
                  </a:lnTo>
                  <a:cubicBezTo>
                    <a:pt x="284" y="468"/>
                    <a:pt x="18" y="1052"/>
                    <a:pt x="18" y="1052"/>
                  </a:cubicBezTo>
                  <a:cubicBezTo>
                    <a:pt x="0" y="1101"/>
                    <a:pt x="18" y="1152"/>
                    <a:pt x="67" y="1185"/>
                  </a:cubicBezTo>
                  <a:lnTo>
                    <a:pt x="100" y="1185"/>
                  </a:lnTo>
                  <a:cubicBezTo>
                    <a:pt x="134" y="1185"/>
                    <a:pt x="167" y="1168"/>
                    <a:pt x="184" y="1135"/>
                  </a:cubicBezTo>
                  <a:lnTo>
                    <a:pt x="518" y="401"/>
                  </a:lnTo>
                  <a:cubicBezTo>
                    <a:pt x="585" y="267"/>
                    <a:pt x="651" y="118"/>
                    <a:pt x="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2326874" y="2194370"/>
              <a:ext cx="460661" cy="120888"/>
            </a:xfrm>
            <a:custGeom>
              <a:avLst/>
              <a:gdLst/>
              <a:ahLst/>
              <a:cxnLst/>
              <a:rect l="l" t="t" r="r" b="b"/>
              <a:pathLst>
                <a:path w="13524" h="3549" extrusionOk="0">
                  <a:moveTo>
                    <a:pt x="350" y="1"/>
                  </a:moveTo>
                  <a:lnTo>
                    <a:pt x="350" y="1"/>
                  </a:lnTo>
                  <a:cubicBezTo>
                    <a:pt x="350" y="1"/>
                    <a:pt x="1" y="1152"/>
                    <a:pt x="501" y="1886"/>
                  </a:cubicBezTo>
                  <a:cubicBezTo>
                    <a:pt x="501" y="1886"/>
                    <a:pt x="5328" y="3548"/>
                    <a:pt x="9837" y="3548"/>
                  </a:cubicBezTo>
                  <a:cubicBezTo>
                    <a:pt x="10913" y="3548"/>
                    <a:pt x="11971" y="3454"/>
                    <a:pt x="12940" y="3219"/>
                  </a:cubicBezTo>
                  <a:cubicBezTo>
                    <a:pt x="12940" y="3219"/>
                    <a:pt x="13407" y="2669"/>
                    <a:pt x="13523" y="1552"/>
                  </a:cubicBezTo>
                  <a:lnTo>
                    <a:pt x="13523" y="1552"/>
                  </a:lnTo>
                  <a:cubicBezTo>
                    <a:pt x="13523" y="1552"/>
                    <a:pt x="12060" y="1921"/>
                    <a:pt x="9704" y="1921"/>
                  </a:cubicBezTo>
                  <a:cubicBezTo>
                    <a:pt x="7309" y="1921"/>
                    <a:pt x="3991" y="1539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2534761" y="1581305"/>
              <a:ext cx="184074" cy="46836"/>
            </a:xfrm>
            <a:custGeom>
              <a:avLst/>
              <a:gdLst/>
              <a:ahLst/>
              <a:cxnLst/>
              <a:rect l="l" t="t" r="r" b="b"/>
              <a:pathLst>
                <a:path w="5404" h="1375" extrusionOk="0">
                  <a:moveTo>
                    <a:pt x="113" y="1"/>
                  </a:moveTo>
                  <a:cubicBezTo>
                    <a:pt x="102" y="1"/>
                    <a:pt x="92" y="3"/>
                    <a:pt x="83" y="7"/>
                  </a:cubicBezTo>
                  <a:cubicBezTo>
                    <a:pt x="34" y="23"/>
                    <a:pt x="1" y="74"/>
                    <a:pt x="17" y="123"/>
                  </a:cubicBezTo>
                  <a:cubicBezTo>
                    <a:pt x="17" y="141"/>
                    <a:pt x="468" y="1375"/>
                    <a:pt x="1851" y="1375"/>
                  </a:cubicBezTo>
                  <a:lnTo>
                    <a:pt x="2002" y="1375"/>
                  </a:lnTo>
                  <a:cubicBezTo>
                    <a:pt x="3469" y="1291"/>
                    <a:pt x="5270" y="357"/>
                    <a:pt x="5353" y="324"/>
                  </a:cubicBezTo>
                  <a:cubicBezTo>
                    <a:pt x="5386" y="290"/>
                    <a:pt x="5403" y="241"/>
                    <a:pt x="5386" y="190"/>
                  </a:cubicBezTo>
                  <a:cubicBezTo>
                    <a:pt x="5361" y="166"/>
                    <a:pt x="5328" y="151"/>
                    <a:pt x="5299" y="151"/>
                  </a:cubicBezTo>
                  <a:cubicBezTo>
                    <a:pt x="5289" y="151"/>
                    <a:pt x="5279" y="153"/>
                    <a:pt x="5270" y="157"/>
                  </a:cubicBezTo>
                  <a:cubicBezTo>
                    <a:pt x="5236" y="157"/>
                    <a:pt x="3418" y="1108"/>
                    <a:pt x="1984" y="1191"/>
                  </a:cubicBezTo>
                  <a:cubicBezTo>
                    <a:pt x="1937" y="1194"/>
                    <a:pt x="1890" y="1195"/>
                    <a:pt x="1845" y="1195"/>
                  </a:cubicBezTo>
                  <a:cubicBezTo>
                    <a:pt x="588" y="1195"/>
                    <a:pt x="200" y="106"/>
                    <a:pt x="183" y="57"/>
                  </a:cubicBezTo>
                  <a:cubicBezTo>
                    <a:pt x="183" y="20"/>
                    <a:pt x="146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2404674" y="2020513"/>
              <a:ext cx="289157" cy="174025"/>
            </a:xfrm>
            <a:custGeom>
              <a:avLst/>
              <a:gdLst/>
              <a:ahLst/>
              <a:cxnLst/>
              <a:rect l="l" t="t" r="r" b="b"/>
              <a:pathLst>
                <a:path w="8489" h="5109" extrusionOk="0">
                  <a:moveTo>
                    <a:pt x="1089" y="1"/>
                  </a:moveTo>
                  <a:cubicBezTo>
                    <a:pt x="1020" y="1"/>
                    <a:pt x="952" y="1"/>
                    <a:pt x="885" y="2"/>
                  </a:cubicBezTo>
                  <a:cubicBezTo>
                    <a:pt x="885" y="2"/>
                    <a:pt x="0" y="2087"/>
                    <a:pt x="351" y="3737"/>
                  </a:cubicBezTo>
                  <a:cubicBezTo>
                    <a:pt x="351" y="3737"/>
                    <a:pt x="2512" y="5108"/>
                    <a:pt x="6249" y="5108"/>
                  </a:cubicBezTo>
                  <a:cubicBezTo>
                    <a:pt x="6855" y="5108"/>
                    <a:pt x="7502" y="5072"/>
                    <a:pt x="8188" y="4989"/>
                  </a:cubicBezTo>
                  <a:cubicBezTo>
                    <a:pt x="8188" y="4989"/>
                    <a:pt x="8304" y="2870"/>
                    <a:pt x="8489" y="1003"/>
                  </a:cubicBezTo>
                  <a:cubicBezTo>
                    <a:pt x="8489" y="1003"/>
                    <a:pt x="4015" y="1"/>
                    <a:pt x="10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2484177" y="1204432"/>
              <a:ext cx="289702" cy="291439"/>
            </a:xfrm>
            <a:custGeom>
              <a:avLst/>
              <a:gdLst/>
              <a:ahLst/>
              <a:cxnLst/>
              <a:rect l="l" t="t" r="r" b="b"/>
              <a:pathLst>
                <a:path w="8505" h="8556" extrusionOk="0">
                  <a:moveTo>
                    <a:pt x="1718" y="0"/>
                  </a:moveTo>
                  <a:cubicBezTo>
                    <a:pt x="1425" y="0"/>
                    <a:pt x="1156" y="63"/>
                    <a:pt x="919" y="200"/>
                  </a:cubicBezTo>
                  <a:cubicBezTo>
                    <a:pt x="1" y="716"/>
                    <a:pt x="852" y="2667"/>
                    <a:pt x="1586" y="2750"/>
                  </a:cubicBezTo>
                  <a:cubicBezTo>
                    <a:pt x="2319" y="2817"/>
                    <a:pt x="5437" y="7603"/>
                    <a:pt x="5437" y="7603"/>
                  </a:cubicBezTo>
                  <a:cubicBezTo>
                    <a:pt x="5437" y="7603"/>
                    <a:pt x="5460" y="8556"/>
                    <a:pt x="5878" y="8556"/>
                  </a:cubicBezTo>
                  <a:cubicBezTo>
                    <a:pt x="5964" y="8556"/>
                    <a:pt x="6066" y="8516"/>
                    <a:pt x="6188" y="8419"/>
                  </a:cubicBezTo>
                  <a:cubicBezTo>
                    <a:pt x="6721" y="8003"/>
                    <a:pt x="6355" y="7619"/>
                    <a:pt x="6904" y="7170"/>
                  </a:cubicBezTo>
                  <a:cubicBezTo>
                    <a:pt x="7138" y="6985"/>
                    <a:pt x="7805" y="6669"/>
                    <a:pt x="7638" y="5952"/>
                  </a:cubicBezTo>
                  <a:cubicBezTo>
                    <a:pt x="7488" y="5235"/>
                    <a:pt x="7038" y="5169"/>
                    <a:pt x="7355" y="4851"/>
                  </a:cubicBezTo>
                  <a:cubicBezTo>
                    <a:pt x="7671" y="4551"/>
                    <a:pt x="8505" y="3450"/>
                    <a:pt x="7589" y="2683"/>
                  </a:cubicBezTo>
                  <a:cubicBezTo>
                    <a:pt x="6655" y="1934"/>
                    <a:pt x="7455" y="1233"/>
                    <a:pt x="6171" y="716"/>
                  </a:cubicBezTo>
                  <a:cubicBezTo>
                    <a:pt x="5891" y="602"/>
                    <a:pt x="5649" y="563"/>
                    <a:pt x="5429" y="563"/>
                  </a:cubicBezTo>
                  <a:cubicBezTo>
                    <a:pt x="4960" y="563"/>
                    <a:pt x="4592" y="740"/>
                    <a:pt x="4180" y="740"/>
                  </a:cubicBezTo>
                  <a:cubicBezTo>
                    <a:pt x="3967" y="740"/>
                    <a:pt x="3743" y="693"/>
                    <a:pt x="3487" y="549"/>
                  </a:cubicBezTo>
                  <a:cubicBezTo>
                    <a:pt x="2853" y="205"/>
                    <a:pt x="2247" y="0"/>
                    <a:pt x="1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2578464" y="1429316"/>
              <a:ext cx="109681" cy="114348"/>
            </a:xfrm>
            <a:custGeom>
              <a:avLst/>
              <a:gdLst/>
              <a:ahLst/>
              <a:cxnLst/>
              <a:rect l="l" t="t" r="r" b="b"/>
              <a:pathLst>
                <a:path w="3220" h="3357" extrusionOk="0">
                  <a:moveTo>
                    <a:pt x="3220" y="1"/>
                  </a:moveTo>
                  <a:lnTo>
                    <a:pt x="385" y="1768"/>
                  </a:lnTo>
                  <a:lnTo>
                    <a:pt x="1" y="2018"/>
                  </a:lnTo>
                  <a:lnTo>
                    <a:pt x="1" y="2818"/>
                  </a:lnTo>
                  <a:cubicBezTo>
                    <a:pt x="85" y="2902"/>
                    <a:pt x="185" y="2969"/>
                    <a:pt x="285" y="3035"/>
                  </a:cubicBezTo>
                  <a:cubicBezTo>
                    <a:pt x="687" y="3272"/>
                    <a:pt x="1098" y="3357"/>
                    <a:pt x="1479" y="3357"/>
                  </a:cubicBezTo>
                  <a:cubicBezTo>
                    <a:pt x="2441" y="3357"/>
                    <a:pt x="3220" y="2818"/>
                    <a:pt x="3220" y="2818"/>
                  </a:cubicBezTo>
                  <a:lnTo>
                    <a:pt x="3220" y="1"/>
                  </a:ln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2618828" y="1507116"/>
              <a:ext cx="170415" cy="67137"/>
            </a:xfrm>
            <a:custGeom>
              <a:avLst/>
              <a:gdLst/>
              <a:ahLst/>
              <a:cxnLst/>
              <a:rect l="l" t="t" r="r" b="b"/>
              <a:pathLst>
                <a:path w="5003" h="1971" extrusionOk="0">
                  <a:moveTo>
                    <a:pt x="2051" y="0"/>
                  </a:moveTo>
                  <a:cubicBezTo>
                    <a:pt x="2051" y="0"/>
                    <a:pt x="492" y="1068"/>
                    <a:pt x="12" y="1068"/>
                  </a:cubicBezTo>
                  <a:cubicBezTo>
                    <a:pt x="8" y="1068"/>
                    <a:pt x="4" y="1068"/>
                    <a:pt x="0" y="1068"/>
                  </a:cubicBezTo>
                  <a:lnTo>
                    <a:pt x="0" y="1068"/>
                  </a:lnTo>
                  <a:cubicBezTo>
                    <a:pt x="0" y="1068"/>
                    <a:pt x="601" y="1835"/>
                    <a:pt x="1584" y="1935"/>
                  </a:cubicBezTo>
                  <a:cubicBezTo>
                    <a:pt x="1826" y="1960"/>
                    <a:pt x="2100" y="1970"/>
                    <a:pt x="2385" y="1970"/>
                  </a:cubicBezTo>
                  <a:cubicBezTo>
                    <a:pt x="3594" y="1970"/>
                    <a:pt x="5003" y="1785"/>
                    <a:pt x="5003" y="1785"/>
                  </a:cubicBezTo>
                  <a:cubicBezTo>
                    <a:pt x="5003" y="1785"/>
                    <a:pt x="2818" y="0"/>
                    <a:pt x="2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2606327" y="1542746"/>
              <a:ext cx="65332" cy="544864"/>
            </a:xfrm>
            <a:custGeom>
              <a:avLst/>
              <a:gdLst/>
              <a:ahLst/>
              <a:cxnLst/>
              <a:rect l="l" t="t" r="r" b="b"/>
              <a:pathLst>
                <a:path w="1918" h="15996" extrusionOk="0">
                  <a:moveTo>
                    <a:pt x="1848" y="1"/>
                  </a:moveTo>
                  <a:cubicBezTo>
                    <a:pt x="1817" y="1"/>
                    <a:pt x="1784" y="28"/>
                    <a:pt x="1784" y="55"/>
                  </a:cubicBezTo>
                  <a:cubicBezTo>
                    <a:pt x="1768" y="155"/>
                    <a:pt x="1" y="9626"/>
                    <a:pt x="283" y="15929"/>
                  </a:cubicBezTo>
                  <a:cubicBezTo>
                    <a:pt x="301" y="15962"/>
                    <a:pt x="317" y="15996"/>
                    <a:pt x="367" y="15996"/>
                  </a:cubicBezTo>
                  <a:cubicBezTo>
                    <a:pt x="401" y="15996"/>
                    <a:pt x="434" y="15962"/>
                    <a:pt x="434" y="15929"/>
                  </a:cubicBezTo>
                  <a:cubicBezTo>
                    <a:pt x="134" y="9626"/>
                    <a:pt x="1902" y="172"/>
                    <a:pt x="1918" y="72"/>
                  </a:cubicBezTo>
                  <a:cubicBezTo>
                    <a:pt x="1918" y="39"/>
                    <a:pt x="1902" y="6"/>
                    <a:pt x="1868" y="6"/>
                  </a:cubicBezTo>
                  <a:cubicBezTo>
                    <a:pt x="1862" y="2"/>
                    <a:pt x="1855" y="1"/>
                    <a:pt x="1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2578464" y="1473019"/>
              <a:ext cx="80149" cy="59712"/>
            </a:xfrm>
            <a:custGeom>
              <a:avLst/>
              <a:gdLst/>
              <a:ahLst/>
              <a:cxnLst/>
              <a:rect l="l" t="t" r="r" b="b"/>
              <a:pathLst>
                <a:path w="2353" h="1753" extrusionOk="0">
                  <a:moveTo>
                    <a:pt x="2353" y="1"/>
                  </a:moveTo>
                  <a:lnTo>
                    <a:pt x="385" y="485"/>
                  </a:lnTo>
                  <a:lnTo>
                    <a:pt x="1" y="735"/>
                  </a:lnTo>
                  <a:lnTo>
                    <a:pt x="1" y="1535"/>
                  </a:lnTo>
                  <a:cubicBezTo>
                    <a:pt x="85" y="1619"/>
                    <a:pt x="185" y="1686"/>
                    <a:pt x="285" y="1752"/>
                  </a:cubicBezTo>
                  <a:cubicBezTo>
                    <a:pt x="1486" y="1268"/>
                    <a:pt x="2353" y="1"/>
                    <a:pt x="2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2526824" y="1507116"/>
              <a:ext cx="92037" cy="64072"/>
            </a:xfrm>
            <a:custGeom>
              <a:avLst/>
              <a:gdLst/>
              <a:ahLst/>
              <a:cxnLst/>
              <a:rect l="l" t="t" r="r" b="b"/>
              <a:pathLst>
                <a:path w="2702" h="1881" extrusionOk="0">
                  <a:moveTo>
                    <a:pt x="1517" y="0"/>
                  </a:moveTo>
                  <a:cubicBezTo>
                    <a:pt x="750" y="0"/>
                    <a:pt x="0" y="1168"/>
                    <a:pt x="0" y="1168"/>
                  </a:cubicBezTo>
                  <a:cubicBezTo>
                    <a:pt x="0" y="1168"/>
                    <a:pt x="550" y="1735"/>
                    <a:pt x="1517" y="1868"/>
                  </a:cubicBezTo>
                  <a:cubicBezTo>
                    <a:pt x="1581" y="1877"/>
                    <a:pt x="1643" y="1881"/>
                    <a:pt x="1700" y="1881"/>
                  </a:cubicBezTo>
                  <a:cubicBezTo>
                    <a:pt x="2512" y="1881"/>
                    <a:pt x="2701" y="1068"/>
                    <a:pt x="2701" y="1068"/>
                  </a:cubicBezTo>
                  <a:lnTo>
                    <a:pt x="2701" y="1068"/>
                  </a:lnTo>
                  <a:cubicBezTo>
                    <a:pt x="2698" y="1068"/>
                    <a:pt x="2694" y="1068"/>
                    <a:pt x="2690" y="1068"/>
                  </a:cubicBezTo>
                  <a:cubicBezTo>
                    <a:pt x="2206" y="1068"/>
                    <a:pt x="1517" y="0"/>
                    <a:pt x="1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2472289" y="1541792"/>
              <a:ext cx="102256" cy="531648"/>
            </a:xfrm>
            <a:custGeom>
              <a:avLst/>
              <a:gdLst/>
              <a:ahLst/>
              <a:cxnLst/>
              <a:rect l="l" t="t" r="r" b="b"/>
              <a:pathLst>
                <a:path w="3002" h="15608" extrusionOk="0">
                  <a:moveTo>
                    <a:pt x="2935" y="0"/>
                  </a:moveTo>
                  <a:cubicBezTo>
                    <a:pt x="2902" y="0"/>
                    <a:pt x="2868" y="16"/>
                    <a:pt x="2851" y="50"/>
                  </a:cubicBezTo>
                  <a:cubicBezTo>
                    <a:pt x="2835" y="134"/>
                    <a:pt x="234" y="7904"/>
                    <a:pt x="0" y="15524"/>
                  </a:cubicBezTo>
                  <a:cubicBezTo>
                    <a:pt x="0" y="15574"/>
                    <a:pt x="34" y="15590"/>
                    <a:pt x="67" y="15608"/>
                  </a:cubicBezTo>
                  <a:lnTo>
                    <a:pt x="83" y="15608"/>
                  </a:lnTo>
                  <a:cubicBezTo>
                    <a:pt x="116" y="15608"/>
                    <a:pt x="150" y="15574"/>
                    <a:pt x="150" y="15541"/>
                  </a:cubicBezTo>
                  <a:cubicBezTo>
                    <a:pt x="367" y="7937"/>
                    <a:pt x="2951" y="167"/>
                    <a:pt x="2985" y="83"/>
                  </a:cubicBezTo>
                  <a:cubicBezTo>
                    <a:pt x="3002" y="50"/>
                    <a:pt x="2969" y="16"/>
                    <a:pt x="2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2471165" y="1546867"/>
              <a:ext cx="347608" cy="480009"/>
            </a:xfrm>
            <a:custGeom>
              <a:avLst/>
              <a:gdLst/>
              <a:ahLst/>
              <a:cxnLst/>
              <a:rect l="l" t="t" r="r" b="b"/>
              <a:pathLst>
                <a:path w="10205" h="14092" extrusionOk="0">
                  <a:moveTo>
                    <a:pt x="1634" y="1"/>
                  </a:moveTo>
                  <a:lnTo>
                    <a:pt x="1634" y="1"/>
                  </a:lnTo>
                  <a:cubicBezTo>
                    <a:pt x="1634" y="1"/>
                    <a:pt x="883" y="1"/>
                    <a:pt x="483" y="401"/>
                  </a:cubicBezTo>
                  <a:cubicBezTo>
                    <a:pt x="483" y="401"/>
                    <a:pt x="0" y="5136"/>
                    <a:pt x="1850" y="8389"/>
                  </a:cubicBezTo>
                  <a:cubicBezTo>
                    <a:pt x="4335" y="12724"/>
                    <a:pt x="9921" y="14091"/>
                    <a:pt x="9921" y="14091"/>
                  </a:cubicBezTo>
                  <a:cubicBezTo>
                    <a:pt x="9921" y="14091"/>
                    <a:pt x="10205" y="13374"/>
                    <a:pt x="9905" y="12340"/>
                  </a:cubicBezTo>
                  <a:cubicBezTo>
                    <a:pt x="9905" y="12340"/>
                    <a:pt x="4736" y="11373"/>
                    <a:pt x="2568" y="7055"/>
                  </a:cubicBezTo>
                  <a:cubicBezTo>
                    <a:pt x="800" y="3520"/>
                    <a:pt x="1634" y="1"/>
                    <a:pt x="1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2482508" y="1721270"/>
              <a:ext cx="240277" cy="244875"/>
            </a:xfrm>
            <a:custGeom>
              <a:avLst/>
              <a:gdLst/>
              <a:ahLst/>
              <a:cxnLst/>
              <a:rect l="l" t="t" r="r" b="b"/>
              <a:pathLst>
                <a:path w="7054" h="7189" extrusionOk="0">
                  <a:moveTo>
                    <a:pt x="2235" y="0"/>
                  </a:moveTo>
                  <a:cubicBezTo>
                    <a:pt x="2235" y="0"/>
                    <a:pt x="17" y="917"/>
                    <a:pt x="1" y="2468"/>
                  </a:cubicBezTo>
                  <a:lnTo>
                    <a:pt x="1" y="2568"/>
                  </a:lnTo>
                  <a:cubicBezTo>
                    <a:pt x="17" y="2718"/>
                    <a:pt x="17" y="2868"/>
                    <a:pt x="50" y="3018"/>
                  </a:cubicBezTo>
                  <a:cubicBezTo>
                    <a:pt x="50" y="3102"/>
                    <a:pt x="67" y="3185"/>
                    <a:pt x="83" y="3269"/>
                  </a:cubicBezTo>
                  <a:cubicBezTo>
                    <a:pt x="117" y="3435"/>
                    <a:pt x="167" y="3585"/>
                    <a:pt x="217" y="3751"/>
                  </a:cubicBezTo>
                  <a:cubicBezTo>
                    <a:pt x="234" y="3852"/>
                    <a:pt x="267" y="3936"/>
                    <a:pt x="301" y="4018"/>
                  </a:cubicBezTo>
                  <a:cubicBezTo>
                    <a:pt x="784" y="5252"/>
                    <a:pt x="1801" y="6303"/>
                    <a:pt x="3002" y="6837"/>
                  </a:cubicBezTo>
                  <a:cubicBezTo>
                    <a:pt x="3085" y="6870"/>
                    <a:pt x="3185" y="6904"/>
                    <a:pt x="3269" y="6937"/>
                  </a:cubicBezTo>
                  <a:cubicBezTo>
                    <a:pt x="3385" y="6986"/>
                    <a:pt x="3518" y="7020"/>
                    <a:pt x="3636" y="7053"/>
                  </a:cubicBezTo>
                  <a:cubicBezTo>
                    <a:pt x="3718" y="7070"/>
                    <a:pt x="3802" y="7104"/>
                    <a:pt x="3885" y="7120"/>
                  </a:cubicBezTo>
                  <a:cubicBezTo>
                    <a:pt x="4052" y="7153"/>
                    <a:pt x="4203" y="7170"/>
                    <a:pt x="4369" y="7186"/>
                  </a:cubicBezTo>
                  <a:lnTo>
                    <a:pt x="4469" y="7186"/>
                  </a:lnTo>
                  <a:cubicBezTo>
                    <a:pt x="4499" y="7188"/>
                    <a:pt x="4528" y="7189"/>
                    <a:pt x="4556" y="7189"/>
                  </a:cubicBezTo>
                  <a:cubicBezTo>
                    <a:pt x="6043" y="7189"/>
                    <a:pt x="7053" y="5103"/>
                    <a:pt x="7053" y="5103"/>
                  </a:cubicBezTo>
                  <a:lnTo>
                    <a:pt x="6019" y="4436"/>
                  </a:lnTo>
                  <a:lnTo>
                    <a:pt x="5786" y="4285"/>
                  </a:lnTo>
                  <a:lnTo>
                    <a:pt x="4036" y="3135"/>
                  </a:lnTo>
                  <a:lnTo>
                    <a:pt x="2969" y="1284"/>
                  </a:lnTo>
                  <a:lnTo>
                    <a:pt x="2835" y="1034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2606327" y="1867229"/>
              <a:ext cx="81239" cy="96567"/>
            </a:xfrm>
            <a:custGeom>
              <a:avLst/>
              <a:gdLst/>
              <a:ahLst/>
              <a:cxnLst/>
              <a:rect l="l" t="t" r="r" b="b"/>
              <a:pathLst>
                <a:path w="2385" h="2835" extrusionOk="0">
                  <a:moveTo>
                    <a:pt x="2151" y="0"/>
                  </a:moveTo>
                  <a:cubicBezTo>
                    <a:pt x="1417" y="618"/>
                    <a:pt x="434" y="1618"/>
                    <a:pt x="1" y="2768"/>
                  </a:cubicBezTo>
                  <a:cubicBezTo>
                    <a:pt x="83" y="2785"/>
                    <a:pt x="167" y="2819"/>
                    <a:pt x="250" y="2835"/>
                  </a:cubicBezTo>
                  <a:cubicBezTo>
                    <a:pt x="684" y="1718"/>
                    <a:pt x="1668" y="734"/>
                    <a:pt x="2384" y="151"/>
                  </a:cubicBezTo>
                  <a:lnTo>
                    <a:pt x="2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2484177" y="1756491"/>
              <a:ext cx="99463" cy="76130"/>
            </a:xfrm>
            <a:custGeom>
              <a:avLst/>
              <a:gdLst/>
              <a:ahLst/>
              <a:cxnLst/>
              <a:rect l="l" t="t" r="r" b="b"/>
              <a:pathLst>
                <a:path w="2920" h="2235" extrusionOk="0">
                  <a:moveTo>
                    <a:pt x="2786" y="0"/>
                  </a:moveTo>
                  <a:cubicBezTo>
                    <a:pt x="2169" y="750"/>
                    <a:pt x="1135" y="1817"/>
                    <a:pt x="1" y="1984"/>
                  </a:cubicBezTo>
                  <a:cubicBezTo>
                    <a:pt x="1" y="2068"/>
                    <a:pt x="18" y="2151"/>
                    <a:pt x="34" y="2235"/>
                  </a:cubicBezTo>
                  <a:cubicBezTo>
                    <a:pt x="668" y="2135"/>
                    <a:pt x="1335" y="1801"/>
                    <a:pt x="2019" y="1201"/>
                  </a:cubicBezTo>
                  <a:cubicBezTo>
                    <a:pt x="2369" y="883"/>
                    <a:pt x="2669" y="534"/>
                    <a:pt x="2920" y="250"/>
                  </a:cubicBezTo>
                  <a:lnTo>
                    <a:pt x="2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2498415" y="1721270"/>
              <a:ext cx="224949" cy="205942"/>
            </a:xfrm>
            <a:custGeom>
              <a:avLst/>
              <a:gdLst/>
              <a:ahLst/>
              <a:cxnLst/>
              <a:rect l="l" t="t" r="r" b="b"/>
              <a:pathLst>
                <a:path w="6604" h="6046" extrusionOk="0">
                  <a:moveTo>
                    <a:pt x="1768" y="0"/>
                  </a:moveTo>
                  <a:cubicBezTo>
                    <a:pt x="1768" y="0"/>
                    <a:pt x="0" y="934"/>
                    <a:pt x="1017" y="2484"/>
                  </a:cubicBezTo>
                  <a:cubicBezTo>
                    <a:pt x="2035" y="4036"/>
                    <a:pt x="3802" y="5937"/>
                    <a:pt x="4885" y="6037"/>
                  </a:cubicBezTo>
                  <a:cubicBezTo>
                    <a:pt x="4943" y="6043"/>
                    <a:pt x="4999" y="6046"/>
                    <a:pt x="5055" y="6046"/>
                  </a:cubicBezTo>
                  <a:cubicBezTo>
                    <a:pt x="6036" y="6046"/>
                    <a:pt x="6604" y="5119"/>
                    <a:pt x="6604" y="5119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2489865" y="1849040"/>
              <a:ext cx="103993" cy="108523"/>
            </a:xfrm>
            <a:custGeom>
              <a:avLst/>
              <a:gdLst/>
              <a:ahLst/>
              <a:cxnLst/>
              <a:rect l="l" t="t" r="r" b="b"/>
              <a:pathLst>
                <a:path w="3053" h="3186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01"/>
                    <a:pt x="51" y="185"/>
                    <a:pt x="85" y="267"/>
                  </a:cubicBezTo>
                  <a:cubicBezTo>
                    <a:pt x="718" y="351"/>
                    <a:pt x="1501" y="567"/>
                    <a:pt x="2068" y="1234"/>
                  </a:cubicBezTo>
                  <a:cubicBezTo>
                    <a:pt x="2602" y="1835"/>
                    <a:pt x="2769" y="2535"/>
                    <a:pt x="2786" y="3086"/>
                  </a:cubicBezTo>
                  <a:cubicBezTo>
                    <a:pt x="2869" y="3119"/>
                    <a:pt x="2969" y="3153"/>
                    <a:pt x="3053" y="3186"/>
                  </a:cubicBezTo>
                  <a:cubicBezTo>
                    <a:pt x="3053" y="2586"/>
                    <a:pt x="2886" y="1785"/>
                    <a:pt x="2268" y="1068"/>
                  </a:cubicBezTo>
                  <a:cubicBezTo>
                    <a:pt x="1585" y="301"/>
                    <a:pt x="668" y="6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2510951" y="1367015"/>
              <a:ext cx="32938" cy="59030"/>
            </a:xfrm>
            <a:custGeom>
              <a:avLst/>
              <a:gdLst/>
              <a:ahLst/>
              <a:cxnLst/>
              <a:rect l="l" t="t" r="r" b="b"/>
              <a:pathLst>
                <a:path w="967" h="1733" extrusionOk="0">
                  <a:moveTo>
                    <a:pt x="542" y="1"/>
                  </a:moveTo>
                  <a:cubicBezTo>
                    <a:pt x="433" y="1"/>
                    <a:pt x="322" y="62"/>
                    <a:pt x="233" y="245"/>
                  </a:cubicBezTo>
                  <a:cubicBezTo>
                    <a:pt x="1" y="739"/>
                    <a:pt x="155" y="1732"/>
                    <a:pt x="734" y="1732"/>
                  </a:cubicBezTo>
                  <a:cubicBezTo>
                    <a:pt x="780" y="1732"/>
                    <a:pt x="830" y="1726"/>
                    <a:pt x="882" y="1712"/>
                  </a:cubicBezTo>
                  <a:lnTo>
                    <a:pt x="966" y="245"/>
                  </a:lnTo>
                  <a:cubicBezTo>
                    <a:pt x="966" y="245"/>
                    <a:pt x="759" y="1"/>
                    <a:pt x="542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2511461" y="1287921"/>
              <a:ext cx="58962" cy="87541"/>
            </a:xfrm>
            <a:custGeom>
              <a:avLst/>
              <a:gdLst/>
              <a:ahLst/>
              <a:cxnLst/>
              <a:rect l="l" t="t" r="r" b="b"/>
              <a:pathLst>
                <a:path w="1731" h="2570" extrusionOk="0">
                  <a:moveTo>
                    <a:pt x="688" y="0"/>
                  </a:moveTo>
                  <a:cubicBezTo>
                    <a:pt x="641" y="0"/>
                    <a:pt x="590" y="5"/>
                    <a:pt x="534" y="16"/>
                  </a:cubicBezTo>
                  <a:cubicBezTo>
                    <a:pt x="534" y="16"/>
                    <a:pt x="0" y="216"/>
                    <a:pt x="218" y="817"/>
                  </a:cubicBezTo>
                  <a:cubicBezTo>
                    <a:pt x="451" y="1433"/>
                    <a:pt x="434" y="1550"/>
                    <a:pt x="351" y="1933"/>
                  </a:cubicBezTo>
                  <a:cubicBezTo>
                    <a:pt x="271" y="2281"/>
                    <a:pt x="538" y="2569"/>
                    <a:pt x="650" y="2569"/>
                  </a:cubicBezTo>
                  <a:cubicBezTo>
                    <a:pt x="657" y="2569"/>
                    <a:pt x="662" y="2569"/>
                    <a:pt x="667" y="2567"/>
                  </a:cubicBezTo>
                  <a:cubicBezTo>
                    <a:pt x="780" y="2535"/>
                    <a:pt x="1731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2526824" y="1266495"/>
              <a:ext cx="174366" cy="231012"/>
            </a:xfrm>
            <a:custGeom>
              <a:avLst/>
              <a:gdLst/>
              <a:ahLst/>
              <a:cxnLst/>
              <a:rect l="l" t="t" r="r" b="b"/>
              <a:pathLst>
                <a:path w="5119" h="6782" extrusionOk="0">
                  <a:moveTo>
                    <a:pt x="2485" y="0"/>
                  </a:moveTo>
                  <a:cubicBezTo>
                    <a:pt x="1647" y="0"/>
                    <a:pt x="926" y="232"/>
                    <a:pt x="500" y="695"/>
                  </a:cubicBezTo>
                  <a:cubicBezTo>
                    <a:pt x="483" y="728"/>
                    <a:pt x="467" y="745"/>
                    <a:pt x="450" y="761"/>
                  </a:cubicBezTo>
                  <a:cubicBezTo>
                    <a:pt x="267" y="995"/>
                    <a:pt x="150" y="1262"/>
                    <a:pt x="116" y="1595"/>
                  </a:cubicBezTo>
                  <a:lnTo>
                    <a:pt x="50" y="3347"/>
                  </a:lnTo>
                  <a:lnTo>
                    <a:pt x="50" y="3780"/>
                  </a:lnTo>
                  <a:lnTo>
                    <a:pt x="0" y="5097"/>
                  </a:lnTo>
                  <a:cubicBezTo>
                    <a:pt x="0" y="5097"/>
                    <a:pt x="0" y="6782"/>
                    <a:pt x="1750" y="6782"/>
                  </a:cubicBezTo>
                  <a:cubicBezTo>
                    <a:pt x="3485" y="6782"/>
                    <a:pt x="4669" y="5414"/>
                    <a:pt x="4736" y="5348"/>
                  </a:cubicBezTo>
                  <a:lnTo>
                    <a:pt x="4752" y="4997"/>
                  </a:lnTo>
                  <a:lnTo>
                    <a:pt x="4852" y="3163"/>
                  </a:lnTo>
                  <a:lnTo>
                    <a:pt x="4903" y="2179"/>
                  </a:lnTo>
                  <a:cubicBezTo>
                    <a:pt x="4903" y="2179"/>
                    <a:pt x="5119" y="412"/>
                    <a:pt x="3451" y="94"/>
                  </a:cubicBezTo>
                  <a:cubicBezTo>
                    <a:pt x="3119" y="32"/>
                    <a:pt x="2794" y="0"/>
                    <a:pt x="2485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2596108" y="1322324"/>
              <a:ext cx="42612" cy="21221"/>
            </a:xfrm>
            <a:custGeom>
              <a:avLst/>
              <a:gdLst/>
              <a:ahLst/>
              <a:cxnLst/>
              <a:rect l="l" t="t" r="r" b="b"/>
              <a:pathLst>
                <a:path w="1251" h="623" extrusionOk="0">
                  <a:moveTo>
                    <a:pt x="199" y="1"/>
                  </a:moveTo>
                  <a:cubicBezTo>
                    <a:pt x="107" y="1"/>
                    <a:pt x="50" y="7"/>
                    <a:pt x="50" y="7"/>
                  </a:cubicBezTo>
                  <a:cubicBezTo>
                    <a:pt x="0" y="207"/>
                    <a:pt x="134" y="407"/>
                    <a:pt x="334" y="456"/>
                  </a:cubicBezTo>
                  <a:cubicBezTo>
                    <a:pt x="483" y="490"/>
                    <a:pt x="617" y="540"/>
                    <a:pt x="734" y="590"/>
                  </a:cubicBezTo>
                  <a:cubicBezTo>
                    <a:pt x="786" y="612"/>
                    <a:pt x="840" y="622"/>
                    <a:pt x="891" y="622"/>
                  </a:cubicBezTo>
                  <a:cubicBezTo>
                    <a:pt x="1039" y="622"/>
                    <a:pt x="1176" y="538"/>
                    <a:pt x="1250" y="390"/>
                  </a:cubicBezTo>
                  <a:cubicBezTo>
                    <a:pt x="969" y="46"/>
                    <a:pt x="452" y="1"/>
                    <a:pt x="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2530775" y="1322324"/>
              <a:ext cx="42646" cy="21221"/>
            </a:xfrm>
            <a:custGeom>
              <a:avLst/>
              <a:gdLst/>
              <a:ahLst/>
              <a:cxnLst/>
              <a:rect l="l" t="t" r="r" b="b"/>
              <a:pathLst>
                <a:path w="1252" h="623" extrusionOk="0">
                  <a:moveTo>
                    <a:pt x="1036" y="1"/>
                  </a:moveTo>
                  <a:cubicBezTo>
                    <a:pt x="783" y="1"/>
                    <a:pt x="270" y="46"/>
                    <a:pt x="0" y="390"/>
                  </a:cubicBezTo>
                  <a:cubicBezTo>
                    <a:pt x="62" y="538"/>
                    <a:pt x="206" y="622"/>
                    <a:pt x="358" y="622"/>
                  </a:cubicBezTo>
                  <a:cubicBezTo>
                    <a:pt x="411" y="622"/>
                    <a:pt x="466" y="612"/>
                    <a:pt x="518" y="590"/>
                  </a:cubicBezTo>
                  <a:cubicBezTo>
                    <a:pt x="634" y="540"/>
                    <a:pt x="767" y="490"/>
                    <a:pt x="918" y="456"/>
                  </a:cubicBezTo>
                  <a:cubicBezTo>
                    <a:pt x="1118" y="407"/>
                    <a:pt x="1252" y="207"/>
                    <a:pt x="1185" y="7"/>
                  </a:cubicBezTo>
                  <a:cubicBezTo>
                    <a:pt x="1185" y="7"/>
                    <a:pt x="1128" y="1"/>
                    <a:pt x="1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2542118" y="1266495"/>
              <a:ext cx="159072" cy="121501"/>
            </a:xfrm>
            <a:custGeom>
              <a:avLst/>
              <a:gdLst/>
              <a:ahLst/>
              <a:cxnLst/>
              <a:rect l="l" t="t" r="r" b="b"/>
              <a:pathLst>
                <a:path w="4670" h="3567" extrusionOk="0">
                  <a:moveTo>
                    <a:pt x="2036" y="0"/>
                  </a:moveTo>
                  <a:cubicBezTo>
                    <a:pt x="1198" y="0"/>
                    <a:pt x="477" y="232"/>
                    <a:pt x="51" y="695"/>
                  </a:cubicBezTo>
                  <a:cubicBezTo>
                    <a:pt x="34" y="728"/>
                    <a:pt x="18" y="745"/>
                    <a:pt x="1" y="761"/>
                  </a:cubicBezTo>
                  <a:cubicBezTo>
                    <a:pt x="73" y="734"/>
                    <a:pt x="141" y="722"/>
                    <a:pt x="209" y="722"/>
                  </a:cubicBezTo>
                  <a:cubicBezTo>
                    <a:pt x="392" y="722"/>
                    <a:pt x="581" y="811"/>
                    <a:pt x="885" y="945"/>
                  </a:cubicBezTo>
                  <a:cubicBezTo>
                    <a:pt x="1079" y="1027"/>
                    <a:pt x="1277" y="1062"/>
                    <a:pt x="1476" y="1062"/>
                  </a:cubicBezTo>
                  <a:cubicBezTo>
                    <a:pt x="1930" y="1062"/>
                    <a:pt x="2390" y="882"/>
                    <a:pt x="2819" y="661"/>
                  </a:cubicBezTo>
                  <a:cubicBezTo>
                    <a:pt x="2968" y="583"/>
                    <a:pt x="3102" y="551"/>
                    <a:pt x="3217" y="551"/>
                  </a:cubicBezTo>
                  <a:cubicBezTo>
                    <a:pt x="3567" y="551"/>
                    <a:pt x="3737" y="849"/>
                    <a:pt x="3586" y="1062"/>
                  </a:cubicBezTo>
                  <a:cubicBezTo>
                    <a:pt x="3369" y="1346"/>
                    <a:pt x="3402" y="1579"/>
                    <a:pt x="3620" y="1946"/>
                  </a:cubicBezTo>
                  <a:cubicBezTo>
                    <a:pt x="3853" y="2313"/>
                    <a:pt x="3186" y="2480"/>
                    <a:pt x="3553" y="2762"/>
                  </a:cubicBezTo>
                  <a:cubicBezTo>
                    <a:pt x="3720" y="2880"/>
                    <a:pt x="3702" y="3062"/>
                    <a:pt x="3636" y="3229"/>
                  </a:cubicBezTo>
                  <a:cubicBezTo>
                    <a:pt x="3574" y="3398"/>
                    <a:pt x="3711" y="3567"/>
                    <a:pt x="3876" y="3567"/>
                  </a:cubicBezTo>
                  <a:cubicBezTo>
                    <a:pt x="3890" y="3567"/>
                    <a:pt x="3905" y="3565"/>
                    <a:pt x="3920" y="3563"/>
                  </a:cubicBezTo>
                  <a:cubicBezTo>
                    <a:pt x="4120" y="3513"/>
                    <a:pt x="4403" y="3163"/>
                    <a:pt x="4403" y="3163"/>
                  </a:cubicBezTo>
                  <a:lnTo>
                    <a:pt x="4454" y="2179"/>
                  </a:lnTo>
                  <a:cubicBezTo>
                    <a:pt x="4454" y="2179"/>
                    <a:pt x="4670" y="412"/>
                    <a:pt x="3002" y="94"/>
                  </a:cubicBezTo>
                  <a:cubicBezTo>
                    <a:pt x="2670" y="32"/>
                    <a:pt x="2345" y="0"/>
                    <a:pt x="2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2606327" y="1380470"/>
              <a:ext cx="38661" cy="14817"/>
            </a:xfrm>
            <a:custGeom>
              <a:avLst/>
              <a:gdLst/>
              <a:ahLst/>
              <a:cxnLst/>
              <a:rect l="l" t="t" r="r" b="b"/>
              <a:pathLst>
                <a:path w="1135" h="435" extrusionOk="0">
                  <a:moveTo>
                    <a:pt x="568" y="1"/>
                  </a:moveTo>
                  <a:cubicBezTo>
                    <a:pt x="250" y="1"/>
                    <a:pt x="1" y="101"/>
                    <a:pt x="1" y="217"/>
                  </a:cubicBezTo>
                  <a:cubicBezTo>
                    <a:pt x="1" y="334"/>
                    <a:pt x="250" y="434"/>
                    <a:pt x="568" y="434"/>
                  </a:cubicBezTo>
                  <a:cubicBezTo>
                    <a:pt x="884" y="434"/>
                    <a:pt x="1135" y="334"/>
                    <a:pt x="1135" y="217"/>
                  </a:cubicBezTo>
                  <a:cubicBezTo>
                    <a:pt x="1135" y="101"/>
                    <a:pt x="884" y="1"/>
                    <a:pt x="568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2528493" y="1380470"/>
              <a:ext cx="34" cy="14817"/>
            </a:xfrm>
            <a:custGeom>
              <a:avLst/>
              <a:gdLst/>
              <a:ahLst/>
              <a:cxnLst/>
              <a:rect l="l" t="t" r="r" b="b"/>
              <a:pathLst>
                <a:path w="1" h="435" extrusionOk="0">
                  <a:moveTo>
                    <a:pt x="1" y="1"/>
                  </a:moveTo>
                  <a:lnTo>
                    <a:pt x="1" y="1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" y="434"/>
                  </a:ln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2528493" y="1380470"/>
              <a:ext cx="23878" cy="14817"/>
            </a:xfrm>
            <a:custGeom>
              <a:avLst/>
              <a:gdLst/>
              <a:ahLst/>
              <a:cxnLst/>
              <a:rect l="l" t="t" r="r" b="b"/>
              <a:pathLst>
                <a:path w="701" h="435" extrusionOk="0">
                  <a:moveTo>
                    <a:pt x="1" y="1"/>
                  </a:moveTo>
                  <a:lnTo>
                    <a:pt x="1" y="434"/>
                  </a:lnTo>
                  <a:lnTo>
                    <a:pt x="134" y="434"/>
                  </a:lnTo>
                  <a:cubicBezTo>
                    <a:pt x="434" y="434"/>
                    <a:pt x="701" y="334"/>
                    <a:pt x="701" y="217"/>
                  </a:cubicBezTo>
                  <a:cubicBezTo>
                    <a:pt x="701" y="101"/>
                    <a:pt x="434" y="1"/>
                    <a:pt x="134" y="1"/>
                  </a:cubicBezTo>
                  <a:close/>
                </a:path>
              </a:pathLst>
            </a:custGeom>
            <a:solidFill>
              <a:srgbClr val="E86C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2602921" y="1354343"/>
              <a:ext cx="11411" cy="21017"/>
            </a:xfrm>
            <a:custGeom>
              <a:avLst/>
              <a:gdLst/>
              <a:ahLst/>
              <a:cxnLst/>
              <a:rect l="l" t="t" r="r" b="b"/>
              <a:pathLst>
                <a:path w="335" h="617" extrusionOk="0">
                  <a:moveTo>
                    <a:pt x="167" y="1"/>
                  </a:moveTo>
                  <a:cubicBezTo>
                    <a:pt x="83" y="1"/>
                    <a:pt x="1" y="150"/>
                    <a:pt x="1" y="317"/>
                  </a:cubicBezTo>
                  <a:cubicBezTo>
                    <a:pt x="1" y="483"/>
                    <a:pt x="83" y="617"/>
                    <a:pt x="167" y="617"/>
                  </a:cubicBezTo>
                  <a:cubicBezTo>
                    <a:pt x="267" y="617"/>
                    <a:pt x="334" y="483"/>
                    <a:pt x="334" y="317"/>
                  </a:cubicBezTo>
                  <a:cubicBezTo>
                    <a:pt x="334" y="150"/>
                    <a:pt x="267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2546138" y="1354343"/>
              <a:ext cx="11922" cy="21017"/>
            </a:xfrm>
            <a:custGeom>
              <a:avLst/>
              <a:gdLst/>
              <a:ahLst/>
              <a:cxnLst/>
              <a:rect l="l" t="t" r="r" b="b"/>
              <a:pathLst>
                <a:path w="350" h="617" extrusionOk="0">
                  <a:moveTo>
                    <a:pt x="183" y="1"/>
                  </a:moveTo>
                  <a:cubicBezTo>
                    <a:pt x="83" y="1"/>
                    <a:pt x="0" y="150"/>
                    <a:pt x="0" y="317"/>
                  </a:cubicBezTo>
                  <a:cubicBezTo>
                    <a:pt x="0" y="483"/>
                    <a:pt x="83" y="617"/>
                    <a:pt x="183" y="617"/>
                  </a:cubicBezTo>
                  <a:cubicBezTo>
                    <a:pt x="267" y="617"/>
                    <a:pt x="350" y="483"/>
                    <a:pt x="350" y="317"/>
                  </a:cubicBezTo>
                  <a:cubicBezTo>
                    <a:pt x="350" y="150"/>
                    <a:pt x="267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2560308" y="1339901"/>
              <a:ext cx="24457" cy="53648"/>
            </a:xfrm>
            <a:custGeom>
              <a:avLst/>
              <a:gdLst/>
              <a:ahLst/>
              <a:cxnLst/>
              <a:rect l="l" t="t" r="r" b="b"/>
              <a:pathLst>
                <a:path w="718" h="1575" extrusionOk="0">
                  <a:moveTo>
                    <a:pt x="641" y="1"/>
                  </a:moveTo>
                  <a:cubicBezTo>
                    <a:pt x="617" y="1"/>
                    <a:pt x="596" y="16"/>
                    <a:pt x="585" y="40"/>
                  </a:cubicBezTo>
                  <a:cubicBezTo>
                    <a:pt x="585" y="58"/>
                    <a:pt x="300" y="641"/>
                    <a:pt x="18" y="1225"/>
                  </a:cubicBezTo>
                  <a:cubicBezTo>
                    <a:pt x="0" y="1241"/>
                    <a:pt x="0" y="1258"/>
                    <a:pt x="18" y="1274"/>
                  </a:cubicBezTo>
                  <a:cubicBezTo>
                    <a:pt x="18" y="1292"/>
                    <a:pt x="151" y="1574"/>
                    <a:pt x="567" y="1574"/>
                  </a:cubicBezTo>
                  <a:cubicBezTo>
                    <a:pt x="601" y="1574"/>
                    <a:pt x="634" y="1558"/>
                    <a:pt x="634" y="1508"/>
                  </a:cubicBezTo>
                  <a:cubicBezTo>
                    <a:pt x="634" y="1474"/>
                    <a:pt x="601" y="1441"/>
                    <a:pt x="567" y="1441"/>
                  </a:cubicBezTo>
                  <a:cubicBezTo>
                    <a:pt x="318" y="1441"/>
                    <a:pt x="184" y="1308"/>
                    <a:pt x="151" y="1258"/>
                  </a:cubicBezTo>
                  <a:cubicBezTo>
                    <a:pt x="434" y="674"/>
                    <a:pt x="701" y="107"/>
                    <a:pt x="701" y="107"/>
                  </a:cubicBezTo>
                  <a:cubicBezTo>
                    <a:pt x="718" y="74"/>
                    <a:pt x="701" y="24"/>
                    <a:pt x="667" y="7"/>
                  </a:cubicBezTo>
                  <a:cubicBezTo>
                    <a:pt x="658" y="3"/>
                    <a:pt x="650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2547262" y="1399409"/>
              <a:ext cx="61926" cy="22004"/>
            </a:xfrm>
            <a:custGeom>
              <a:avLst/>
              <a:gdLst/>
              <a:ahLst/>
              <a:cxnLst/>
              <a:rect l="l" t="t" r="r" b="b"/>
              <a:pathLst>
                <a:path w="1818" h="646" extrusionOk="0">
                  <a:moveTo>
                    <a:pt x="1751" y="0"/>
                  </a:moveTo>
                  <a:cubicBezTo>
                    <a:pt x="1732" y="0"/>
                    <a:pt x="1711" y="8"/>
                    <a:pt x="1701" y="28"/>
                  </a:cubicBezTo>
                  <a:cubicBezTo>
                    <a:pt x="1688" y="28"/>
                    <a:pt x="1228" y="513"/>
                    <a:pt x="673" y="513"/>
                  </a:cubicBezTo>
                  <a:cubicBezTo>
                    <a:pt x="494" y="513"/>
                    <a:pt x="304" y="462"/>
                    <a:pt x="117" y="328"/>
                  </a:cubicBezTo>
                  <a:cubicBezTo>
                    <a:pt x="103" y="321"/>
                    <a:pt x="89" y="317"/>
                    <a:pt x="76" y="317"/>
                  </a:cubicBezTo>
                  <a:cubicBezTo>
                    <a:pt x="56" y="317"/>
                    <a:pt x="36" y="325"/>
                    <a:pt x="16" y="345"/>
                  </a:cubicBezTo>
                  <a:cubicBezTo>
                    <a:pt x="0" y="378"/>
                    <a:pt x="16" y="412"/>
                    <a:pt x="34" y="445"/>
                  </a:cubicBezTo>
                  <a:cubicBezTo>
                    <a:pt x="250" y="594"/>
                    <a:pt x="467" y="645"/>
                    <a:pt x="667" y="645"/>
                  </a:cubicBezTo>
                  <a:cubicBezTo>
                    <a:pt x="1284" y="645"/>
                    <a:pt x="1784" y="128"/>
                    <a:pt x="1801" y="112"/>
                  </a:cubicBezTo>
                  <a:cubicBezTo>
                    <a:pt x="1817" y="94"/>
                    <a:pt x="1817" y="45"/>
                    <a:pt x="1784" y="12"/>
                  </a:cubicBezTo>
                  <a:cubicBezTo>
                    <a:pt x="1777" y="4"/>
                    <a:pt x="1764" y="0"/>
                    <a:pt x="1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2669344" y="1425331"/>
              <a:ext cx="19347" cy="23333"/>
            </a:xfrm>
            <a:custGeom>
              <a:avLst/>
              <a:gdLst/>
              <a:ahLst/>
              <a:cxnLst/>
              <a:rect l="l" t="t" r="r" b="b"/>
              <a:pathLst>
                <a:path w="568" h="685" extrusionOk="0">
                  <a:moveTo>
                    <a:pt x="1" y="0"/>
                  </a:moveTo>
                  <a:cubicBezTo>
                    <a:pt x="1" y="18"/>
                    <a:pt x="234" y="534"/>
                    <a:pt x="552" y="685"/>
                  </a:cubicBezTo>
                  <a:lnTo>
                    <a:pt x="568" y="334"/>
                  </a:lnTo>
                  <a:cubicBezTo>
                    <a:pt x="568" y="334"/>
                    <a:pt x="301" y="28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2679563" y="1369876"/>
              <a:ext cx="52013" cy="67035"/>
            </a:xfrm>
            <a:custGeom>
              <a:avLst/>
              <a:gdLst/>
              <a:ahLst/>
              <a:cxnLst/>
              <a:rect l="l" t="t" r="r" b="b"/>
              <a:pathLst>
                <a:path w="1527" h="1968" extrusionOk="0">
                  <a:moveTo>
                    <a:pt x="727" y="1"/>
                  </a:moveTo>
                  <a:cubicBezTo>
                    <a:pt x="351" y="1"/>
                    <a:pt x="1" y="461"/>
                    <a:pt x="1" y="461"/>
                  </a:cubicBezTo>
                  <a:lnTo>
                    <a:pt x="1" y="1862"/>
                  </a:lnTo>
                  <a:cubicBezTo>
                    <a:pt x="117" y="1935"/>
                    <a:pt x="232" y="1968"/>
                    <a:pt x="343" y="1968"/>
                  </a:cubicBezTo>
                  <a:cubicBezTo>
                    <a:pt x="1012" y="1968"/>
                    <a:pt x="1527" y="779"/>
                    <a:pt x="1168" y="278"/>
                  </a:cubicBezTo>
                  <a:cubicBezTo>
                    <a:pt x="1031" y="74"/>
                    <a:pt x="877" y="1"/>
                    <a:pt x="727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2680721" y="1385375"/>
              <a:ext cx="29566" cy="38286"/>
            </a:xfrm>
            <a:custGeom>
              <a:avLst/>
              <a:gdLst/>
              <a:ahLst/>
              <a:cxnLst/>
              <a:rect l="l" t="t" r="r" b="b"/>
              <a:pathLst>
                <a:path w="868" h="1124" extrusionOk="0">
                  <a:moveTo>
                    <a:pt x="778" y="0"/>
                  </a:moveTo>
                  <a:cubicBezTo>
                    <a:pt x="769" y="0"/>
                    <a:pt x="760" y="2"/>
                    <a:pt x="751" y="6"/>
                  </a:cubicBezTo>
                  <a:cubicBezTo>
                    <a:pt x="734" y="23"/>
                    <a:pt x="84" y="290"/>
                    <a:pt x="0" y="1057"/>
                  </a:cubicBezTo>
                  <a:cubicBezTo>
                    <a:pt x="0" y="1091"/>
                    <a:pt x="18" y="1124"/>
                    <a:pt x="67" y="1124"/>
                  </a:cubicBezTo>
                  <a:cubicBezTo>
                    <a:pt x="100" y="1124"/>
                    <a:pt x="134" y="1107"/>
                    <a:pt x="134" y="1073"/>
                  </a:cubicBezTo>
                  <a:cubicBezTo>
                    <a:pt x="218" y="390"/>
                    <a:pt x="785" y="139"/>
                    <a:pt x="801" y="139"/>
                  </a:cubicBezTo>
                  <a:cubicBezTo>
                    <a:pt x="834" y="123"/>
                    <a:pt x="867" y="90"/>
                    <a:pt x="851" y="57"/>
                  </a:cubicBezTo>
                  <a:cubicBezTo>
                    <a:pt x="838" y="19"/>
                    <a:pt x="807" y="0"/>
                    <a:pt x="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2688113" y="1399511"/>
              <a:ext cx="19347" cy="9946"/>
            </a:xfrm>
            <a:custGeom>
              <a:avLst/>
              <a:gdLst/>
              <a:ahLst/>
              <a:cxnLst/>
              <a:rect l="l" t="t" r="r" b="b"/>
              <a:pathLst>
                <a:path w="568" h="292" extrusionOk="0">
                  <a:moveTo>
                    <a:pt x="124" y="0"/>
                  </a:moveTo>
                  <a:cubicBezTo>
                    <a:pt x="99" y="0"/>
                    <a:pt x="74" y="3"/>
                    <a:pt x="50" y="9"/>
                  </a:cubicBezTo>
                  <a:cubicBezTo>
                    <a:pt x="17" y="25"/>
                    <a:pt x="1" y="58"/>
                    <a:pt x="1" y="91"/>
                  </a:cubicBezTo>
                  <a:cubicBezTo>
                    <a:pt x="14" y="119"/>
                    <a:pt x="39" y="146"/>
                    <a:pt x="66" y="146"/>
                  </a:cubicBezTo>
                  <a:cubicBezTo>
                    <a:pt x="72" y="146"/>
                    <a:pt x="78" y="145"/>
                    <a:pt x="83" y="142"/>
                  </a:cubicBezTo>
                  <a:cubicBezTo>
                    <a:pt x="100" y="138"/>
                    <a:pt x="117" y="136"/>
                    <a:pt x="134" y="136"/>
                  </a:cubicBezTo>
                  <a:cubicBezTo>
                    <a:pt x="256" y="136"/>
                    <a:pt x="392" y="231"/>
                    <a:pt x="450" y="275"/>
                  </a:cubicBezTo>
                  <a:cubicBezTo>
                    <a:pt x="468" y="291"/>
                    <a:pt x="484" y="291"/>
                    <a:pt x="501" y="291"/>
                  </a:cubicBezTo>
                  <a:cubicBezTo>
                    <a:pt x="517" y="291"/>
                    <a:pt x="534" y="291"/>
                    <a:pt x="550" y="275"/>
                  </a:cubicBezTo>
                  <a:cubicBezTo>
                    <a:pt x="568" y="242"/>
                    <a:pt x="568" y="191"/>
                    <a:pt x="534" y="175"/>
                  </a:cubicBezTo>
                  <a:cubicBezTo>
                    <a:pt x="519" y="160"/>
                    <a:pt x="320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2974617" y="1278485"/>
              <a:ext cx="422920" cy="464476"/>
            </a:xfrm>
            <a:custGeom>
              <a:avLst/>
              <a:gdLst/>
              <a:ahLst/>
              <a:cxnLst/>
              <a:rect l="l" t="t" r="r" b="b"/>
              <a:pathLst>
                <a:path w="12416" h="13636" extrusionOk="0">
                  <a:moveTo>
                    <a:pt x="5380" y="1"/>
                  </a:moveTo>
                  <a:cubicBezTo>
                    <a:pt x="5209" y="1"/>
                    <a:pt x="5031" y="9"/>
                    <a:pt x="4845" y="27"/>
                  </a:cubicBezTo>
                  <a:lnTo>
                    <a:pt x="4729" y="27"/>
                  </a:lnTo>
                  <a:cubicBezTo>
                    <a:pt x="2395" y="276"/>
                    <a:pt x="810" y="2544"/>
                    <a:pt x="1377" y="4845"/>
                  </a:cubicBezTo>
                  <a:cubicBezTo>
                    <a:pt x="1677" y="6029"/>
                    <a:pt x="1995" y="7497"/>
                    <a:pt x="1995" y="8264"/>
                  </a:cubicBezTo>
                  <a:cubicBezTo>
                    <a:pt x="1977" y="9680"/>
                    <a:pt x="277" y="9831"/>
                    <a:pt x="110" y="11281"/>
                  </a:cubicBezTo>
                  <a:cubicBezTo>
                    <a:pt x="0" y="12359"/>
                    <a:pt x="709" y="13635"/>
                    <a:pt x="2144" y="13635"/>
                  </a:cubicBezTo>
                  <a:cubicBezTo>
                    <a:pt x="2662" y="13635"/>
                    <a:pt x="3275" y="13469"/>
                    <a:pt x="3978" y="13066"/>
                  </a:cubicBezTo>
                  <a:cubicBezTo>
                    <a:pt x="4822" y="12588"/>
                    <a:pt x="5547" y="12431"/>
                    <a:pt x="6207" y="12431"/>
                  </a:cubicBezTo>
                  <a:cubicBezTo>
                    <a:pt x="6812" y="12431"/>
                    <a:pt x="7362" y="12563"/>
                    <a:pt x="7898" y="12699"/>
                  </a:cubicBezTo>
                  <a:cubicBezTo>
                    <a:pt x="8441" y="12835"/>
                    <a:pt x="8967" y="12971"/>
                    <a:pt x="9508" y="12971"/>
                  </a:cubicBezTo>
                  <a:cubicBezTo>
                    <a:pt x="9697" y="12971"/>
                    <a:pt x="9887" y="12954"/>
                    <a:pt x="10081" y="12915"/>
                  </a:cubicBezTo>
                  <a:cubicBezTo>
                    <a:pt x="12033" y="12548"/>
                    <a:pt x="12416" y="9680"/>
                    <a:pt x="10732" y="8780"/>
                  </a:cubicBezTo>
                  <a:cubicBezTo>
                    <a:pt x="9047" y="7897"/>
                    <a:pt x="9065" y="6479"/>
                    <a:pt x="9114" y="4595"/>
                  </a:cubicBezTo>
                  <a:cubicBezTo>
                    <a:pt x="9146" y="2793"/>
                    <a:pt x="8503" y="1"/>
                    <a:pt x="5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2905094" y="2043301"/>
              <a:ext cx="412395" cy="358508"/>
            </a:xfrm>
            <a:custGeom>
              <a:avLst/>
              <a:gdLst/>
              <a:ahLst/>
              <a:cxnLst/>
              <a:rect l="l" t="t" r="r" b="b"/>
              <a:pathLst>
                <a:path w="12107" h="10525" extrusionOk="0">
                  <a:moveTo>
                    <a:pt x="1334" y="0"/>
                  </a:moveTo>
                  <a:cubicBezTo>
                    <a:pt x="1334" y="0"/>
                    <a:pt x="934" y="1318"/>
                    <a:pt x="583" y="2919"/>
                  </a:cubicBezTo>
                  <a:cubicBezTo>
                    <a:pt x="567" y="2986"/>
                    <a:pt x="550" y="3068"/>
                    <a:pt x="534" y="3135"/>
                  </a:cubicBezTo>
                  <a:cubicBezTo>
                    <a:pt x="401" y="3786"/>
                    <a:pt x="267" y="4469"/>
                    <a:pt x="183" y="5103"/>
                  </a:cubicBezTo>
                  <a:cubicBezTo>
                    <a:pt x="167" y="5187"/>
                    <a:pt x="167" y="5269"/>
                    <a:pt x="150" y="5353"/>
                  </a:cubicBezTo>
                  <a:cubicBezTo>
                    <a:pt x="0" y="6737"/>
                    <a:pt x="50" y="7937"/>
                    <a:pt x="601" y="8255"/>
                  </a:cubicBezTo>
                  <a:cubicBezTo>
                    <a:pt x="2166" y="9153"/>
                    <a:pt x="5399" y="10525"/>
                    <a:pt x="8272" y="10525"/>
                  </a:cubicBezTo>
                  <a:cubicBezTo>
                    <a:pt x="9134" y="10525"/>
                    <a:pt x="9963" y="10401"/>
                    <a:pt x="10706" y="10105"/>
                  </a:cubicBezTo>
                  <a:cubicBezTo>
                    <a:pt x="11873" y="9638"/>
                    <a:pt x="12106" y="7488"/>
                    <a:pt x="12006" y="5369"/>
                  </a:cubicBezTo>
                  <a:lnTo>
                    <a:pt x="12006" y="5120"/>
                  </a:lnTo>
                  <a:cubicBezTo>
                    <a:pt x="11973" y="4569"/>
                    <a:pt x="11922" y="4035"/>
                    <a:pt x="11873" y="3519"/>
                  </a:cubicBezTo>
                  <a:cubicBezTo>
                    <a:pt x="11855" y="3452"/>
                    <a:pt x="11855" y="3368"/>
                    <a:pt x="11839" y="3302"/>
                  </a:cubicBezTo>
                  <a:cubicBezTo>
                    <a:pt x="11673" y="1885"/>
                    <a:pt x="11455" y="801"/>
                    <a:pt x="11455" y="801"/>
                  </a:cubicBezTo>
                  <a:cubicBezTo>
                    <a:pt x="10659" y="929"/>
                    <a:pt x="9806" y="981"/>
                    <a:pt x="8945" y="981"/>
                  </a:cubicBezTo>
                  <a:cubicBezTo>
                    <a:pt x="5211" y="981"/>
                    <a:pt x="1334" y="0"/>
                    <a:pt x="1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2923284" y="2142696"/>
              <a:ext cx="386235" cy="47177"/>
            </a:xfrm>
            <a:custGeom>
              <a:avLst/>
              <a:gdLst/>
              <a:ahLst/>
              <a:cxnLst/>
              <a:rect l="l" t="t" r="r" b="b"/>
              <a:pathLst>
                <a:path w="11339" h="1385" extrusionOk="0">
                  <a:moveTo>
                    <a:pt x="49" y="1"/>
                  </a:moveTo>
                  <a:cubicBezTo>
                    <a:pt x="33" y="68"/>
                    <a:pt x="16" y="150"/>
                    <a:pt x="0" y="217"/>
                  </a:cubicBezTo>
                  <a:cubicBezTo>
                    <a:pt x="316" y="350"/>
                    <a:pt x="783" y="517"/>
                    <a:pt x="1367" y="701"/>
                  </a:cubicBezTo>
                  <a:cubicBezTo>
                    <a:pt x="1434" y="717"/>
                    <a:pt x="1501" y="735"/>
                    <a:pt x="1584" y="768"/>
                  </a:cubicBezTo>
                  <a:cubicBezTo>
                    <a:pt x="2668" y="1068"/>
                    <a:pt x="4069" y="1368"/>
                    <a:pt x="5569" y="1384"/>
                  </a:cubicBezTo>
                  <a:lnTo>
                    <a:pt x="5736" y="1384"/>
                  </a:lnTo>
                  <a:cubicBezTo>
                    <a:pt x="7086" y="1384"/>
                    <a:pt x="8453" y="1201"/>
                    <a:pt x="9571" y="1001"/>
                  </a:cubicBezTo>
                  <a:cubicBezTo>
                    <a:pt x="9638" y="984"/>
                    <a:pt x="9721" y="968"/>
                    <a:pt x="9805" y="951"/>
                  </a:cubicBezTo>
                  <a:cubicBezTo>
                    <a:pt x="10405" y="835"/>
                    <a:pt x="10939" y="717"/>
                    <a:pt x="11339" y="601"/>
                  </a:cubicBezTo>
                  <a:cubicBezTo>
                    <a:pt x="11321" y="534"/>
                    <a:pt x="11321" y="450"/>
                    <a:pt x="11305" y="384"/>
                  </a:cubicBezTo>
                  <a:cubicBezTo>
                    <a:pt x="10888" y="484"/>
                    <a:pt x="10338" y="617"/>
                    <a:pt x="9687" y="751"/>
                  </a:cubicBezTo>
                  <a:cubicBezTo>
                    <a:pt x="9605" y="751"/>
                    <a:pt x="9538" y="768"/>
                    <a:pt x="9454" y="784"/>
                  </a:cubicBezTo>
                  <a:cubicBezTo>
                    <a:pt x="8374" y="991"/>
                    <a:pt x="7069" y="1152"/>
                    <a:pt x="5766" y="1152"/>
                  </a:cubicBezTo>
                  <a:cubicBezTo>
                    <a:pt x="5701" y="1152"/>
                    <a:pt x="5635" y="1152"/>
                    <a:pt x="5569" y="1151"/>
                  </a:cubicBezTo>
                  <a:cubicBezTo>
                    <a:pt x="4118" y="1135"/>
                    <a:pt x="2735" y="851"/>
                    <a:pt x="1668" y="550"/>
                  </a:cubicBezTo>
                  <a:cubicBezTo>
                    <a:pt x="1601" y="534"/>
                    <a:pt x="1517" y="501"/>
                    <a:pt x="1450" y="484"/>
                  </a:cubicBezTo>
                  <a:cubicBezTo>
                    <a:pt x="850" y="301"/>
                    <a:pt x="367" y="134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2910170" y="2081383"/>
              <a:ext cx="86383" cy="144289"/>
            </a:xfrm>
            <a:custGeom>
              <a:avLst/>
              <a:gdLst/>
              <a:ahLst/>
              <a:cxnLst/>
              <a:rect l="l" t="t" r="r" b="b"/>
              <a:pathLst>
                <a:path w="2536" h="4236" extrusionOk="0">
                  <a:moveTo>
                    <a:pt x="2419" y="0"/>
                  </a:moveTo>
                  <a:cubicBezTo>
                    <a:pt x="2353" y="0"/>
                    <a:pt x="2302" y="49"/>
                    <a:pt x="2302" y="100"/>
                  </a:cubicBezTo>
                  <a:cubicBezTo>
                    <a:pt x="2235" y="967"/>
                    <a:pt x="2086" y="1701"/>
                    <a:pt x="1835" y="2284"/>
                  </a:cubicBezTo>
                  <a:cubicBezTo>
                    <a:pt x="1802" y="2350"/>
                    <a:pt x="1786" y="2435"/>
                    <a:pt x="1752" y="2501"/>
                  </a:cubicBezTo>
                  <a:cubicBezTo>
                    <a:pt x="1535" y="2951"/>
                    <a:pt x="1252" y="3302"/>
                    <a:pt x="919" y="3568"/>
                  </a:cubicBezTo>
                  <a:cubicBezTo>
                    <a:pt x="619" y="3802"/>
                    <a:pt x="301" y="3935"/>
                    <a:pt x="34" y="3985"/>
                  </a:cubicBezTo>
                  <a:cubicBezTo>
                    <a:pt x="18" y="4069"/>
                    <a:pt x="18" y="4151"/>
                    <a:pt x="1" y="4235"/>
                  </a:cubicBezTo>
                  <a:cubicBezTo>
                    <a:pt x="318" y="4169"/>
                    <a:pt x="685" y="4035"/>
                    <a:pt x="1052" y="3751"/>
                  </a:cubicBezTo>
                  <a:cubicBezTo>
                    <a:pt x="1419" y="3451"/>
                    <a:pt x="1735" y="3068"/>
                    <a:pt x="1969" y="2568"/>
                  </a:cubicBezTo>
                  <a:cubicBezTo>
                    <a:pt x="2002" y="2501"/>
                    <a:pt x="2035" y="2417"/>
                    <a:pt x="2053" y="2350"/>
                  </a:cubicBezTo>
                  <a:cubicBezTo>
                    <a:pt x="2302" y="1750"/>
                    <a:pt x="2469" y="1001"/>
                    <a:pt x="2519" y="116"/>
                  </a:cubicBezTo>
                  <a:cubicBezTo>
                    <a:pt x="2535" y="67"/>
                    <a:pt x="2486" y="0"/>
                    <a:pt x="2419" y="0"/>
                  </a:cubicBezTo>
                  <a:close/>
                </a:path>
              </a:pathLst>
            </a:custGeom>
            <a:solidFill>
              <a:srgbClr val="694C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3225969" y="2081383"/>
              <a:ext cx="88120" cy="144834"/>
            </a:xfrm>
            <a:custGeom>
              <a:avLst/>
              <a:gdLst/>
              <a:ahLst/>
              <a:cxnLst/>
              <a:rect l="l" t="t" r="r" b="b"/>
              <a:pathLst>
                <a:path w="2587" h="4252" extrusionOk="0">
                  <a:moveTo>
                    <a:pt x="101" y="0"/>
                  </a:moveTo>
                  <a:cubicBezTo>
                    <a:pt x="34" y="0"/>
                    <a:pt x="1" y="67"/>
                    <a:pt x="1" y="116"/>
                  </a:cubicBezTo>
                  <a:cubicBezTo>
                    <a:pt x="68" y="1117"/>
                    <a:pt x="252" y="1934"/>
                    <a:pt x="568" y="2584"/>
                  </a:cubicBezTo>
                  <a:cubicBezTo>
                    <a:pt x="601" y="2668"/>
                    <a:pt x="635" y="2735"/>
                    <a:pt x="685" y="2801"/>
                  </a:cubicBezTo>
                  <a:cubicBezTo>
                    <a:pt x="885" y="3184"/>
                    <a:pt x="1152" y="3502"/>
                    <a:pt x="1468" y="3751"/>
                  </a:cubicBezTo>
                  <a:cubicBezTo>
                    <a:pt x="1869" y="4069"/>
                    <a:pt x="2269" y="4185"/>
                    <a:pt x="2586" y="4251"/>
                  </a:cubicBezTo>
                  <a:lnTo>
                    <a:pt x="2586" y="4002"/>
                  </a:lnTo>
                  <a:cubicBezTo>
                    <a:pt x="2302" y="3951"/>
                    <a:pt x="1953" y="3835"/>
                    <a:pt x="1602" y="3568"/>
                  </a:cubicBezTo>
                  <a:cubicBezTo>
                    <a:pt x="1335" y="3351"/>
                    <a:pt x="1102" y="3084"/>
                    <a:pt x="919" y="2751"/>
                  </a:cubicBezTo>
                  <a:cubicBezTo>
                    <a:pt x="868" y="2684"/>
                    <a:pt x="835" y="2617"/>
                    <a:pt x="801" y="2551"/>
                  </a:cubicBezTo>
                  <a:cubicBezTo>
                    <a:pt x="485" y="1917"/>
                    <a:pt x="301" y="1101"/>
                    <a:pt x="218" y="100"/>
                  </a:cubicBezTo>
                  <a:cubicBezTo>
                    <a:pt x="218" y="49"/>
                    <a:pt x="168" y="0"/>
                    <a:pt x="101" y="0"/>
                  </a:cubicBezTo>
                  <a:close/>
                </a:path>
              </a:pathLst>
            </a:custGeom>
            <a:solidFill>
              <a:srgbClr val="694C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2767037" y="3418967"/>
              <a:ext cx="83555" cy="46597"/>
            </a:xfrm>
            <a:custGeom>
              <a:avLst/>
              <a:gdLst/>
              <a:ahLst/>
              <a:cxnLst/>
              <a:rect l="l" t="t" r="r" b="b"/>
              <a:pathLst>
                <a:path w="2453" h="1368" extrusionOk="0">
                  <a:moveTo>
                    <a:pt x="185" y="0"/>
                  </a:moveTo>
                  <a:lnTo>
                    <a:pt x="1" y="1367"/>
                  </a:lnTo>
                  <a:lnTo>
                    <a:pt x="2286" y="1367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2767037" y="2241547"/>
              <a:ext cx="330611" cy="1196173"/>
            </a:xfrm>
            <a:custGeom>
              <a:avLst/>
              <a:gdLst/>
              <a:ahLst/>
              <a:cxnLst/>
              <a:rect l="l" t="t" r="r" b="b"/>
              <a:pathLst>
                <a:path w="9706" h="35117" extrusionOk="0">
                  <a:moveTo>
                    <a:pt x="4170" y="0"/>
                  </a:moveTo>
                  <a:lnTo>
                    <a:pt x="2119" y="15057"/>
                  </a:lnTo>
                  <a:lnTo>
                    <a:pt x="1" y="34984"/>
                  </a:lnTo>
                  <a:lnTo>
                    <a:pt x="2736" y="35117"/>
                  </a:lnTo>
                  <a:cubicBezTo>
                    <a:pt x="2736" y="35117"/>
                    <a:pt x="4103" y="30115"/>
                    <a:pt x="5321" y="25779"/>
                  </a:cubicBezTo>
                  <a:cubicBezTo>
                    <a:pt x="6521" y="21444"/>
                    <a:pt x="6070" y="16275"/>
                    <a:pt x="6070" y="16275"/>
                  </a:cubicBezTo>
                  <a:cubicBezTo>
                    <a:pt x="7655" y="11088"/>
                    <a:pt x="9439" y="8320"/>
                    <a:pt x="9706" y="1834"/>
                  </a:cubicBezTo>
                  <a:lnTo>
                    <a:pt x="4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2835810" y="2351605"/>
              <a:ext cx="235713" cy="1094632"/>
            </a:xfrm>
            <a:custGeom>
              <a:avLst/>
              <a:gdLst/>
              <a:ahLst/>
              <a:cxnLst/>
              <a:rect l="l" t="t" r="r" b="b"/>
              <a:pathLst>
                <a:path w="6920" h="32136" extrusionOk="0">
                  <a:moveTo>
                    <a:pt x="6794" y="1"/>
                  </a:moveTo>
                  <a:cubicBezTo>
                    <a:pt x="6740" y="1"/>
                    <a:pt x="6703" y="46"/>
                    <a:pt x="6703" y="104"/>
                  </a:cubicBezTo>
                  <a:cubicBezTo>
                    <a:pt x="6686" y="154"/>
                    <a:pt x="6237" y="6223"/>
                    <a:pt x="3151" y="12343"/>
                  </a:cubicBezTo>
                  <a:cubicBezTo>
                    <a:pt x="3135" y="12359"/>
                    <a:pt x="3135" y="12377"/>
                    <a:pt x="3135" y="12393"/>
                  </a:cubicBezTo>
                  <a:cubicBezTo>
                    <a:pt x="3135" y="12459"/>
                    <a:pt x="3435" y="18380"/>
                    <a:pt x="2535" y="22097"/>
                  </a:cubicBezTo>
                  <a:cubicBezTo>
                    <a:pt x="1617" y="25816"/>
                    <a:pt x="34" y="31935"/>
                    <a:pt x="16" y="32002"/>
                  </a:cubicBezTo>
                  <a:cubicBezTo>
                    <a:pt x="0" y="32053"/>
                    <a:pt x="34" y="32119"/>
                    <a:pt x="100" y="32135"/>
                  </a:cubicBezTo>
                  <a:lnTo>
                    <a:pt x="116" y="32135"/>
                  </a:lnTo>
                  <a:cubicBezTo>
                    <a:pt x="167" y="32135"/>
                    <a:pt x="216" y="32102"/>
                    <a:pt x="234" y="32053"/>
                  </a:cubicBezTo>
                  <a:cubicBezTo>
                    <a:pt x="250" y="31986"/>
                    <a:pt x="1850" y="25866"/>
                    <a:pt x="2751" y="22148"/>
                  </a:cubicBezTo>
                  <a:cubicBezTo>
                    <a:pt x="3635" y="18546"/>
                    <a:pt x="3384" y="12877"/>
                    <a:pt x="3368" y="12410"/>
                  </a:cubicBezTo>
                  <a:cubicBezTo>
                    <a:pt x="6453" y="6274"/>
                    <a:pt x="6919" y="171"/>
                    <a:pt x="6919" y="120"/>
                  </a:cubicBezTo>
                  <a:cubicBezTo>
                    <a:pt x="6919" y="54"/>
                    <a:pt x="6886" y="4"/>
                    <a:pt x="6819" y="4"/>
                  </a:cubicBezTo>
                  <a:cubicBezTo>
                    <a:pt x="6810" y="2"/>
                    <a:pt x="6802" y="1"/>
                    <a:pt x="6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2576794" y="3449692"/>
              <a:ext cx="292529" cy="138566"/>
            </a:xfrm>
            <a:custGeom>
              <a:avLst/>
              <a:gdLst/>
              <a:ahLst/>
              <a:cxnLst/>
              <a:rect l="l" t="t" r="r" b="b"/>
              <a:pathLst>
                <a:path w="8588" h="4068" extrusionOk="0">
                  <a:moveTo>
                    <a:pt x="5603" y="0"/>
                  </a:moveTo>
                  <a:cubicBezTo>
                    <a:pt x="5507" y="0"/>
                    <a:pt x="5417" y="24"/>
                    <a:pt x="5336" y="83"/>
                  </a:cubicBezTo>
                  <a:cubicBezTo>
                    <a:pt x="5336" y="83"/>
                    <a:pt x="5086" y="249"/>
                    <a:pt x="4436" y="850"/>
                  </a:cubicBezTo>
                  <a:cubicBezTo>
                    <a:pt x="3769" y="1433"/>
                    <a:pt x="2651" y="1833"/>
                    <a:pt x="1701" y="2233"/>
                  </a:cubicBezTo>
                  <a:cubicBezTo>
                    <a:pt x="467" y="2750"/>
                    <a:pt x="117" y="3267"/>
                    <a:pt x="50" y="3618"/>
                  </a:cubicBezTo>
                  <a:cubicBezTo>
                    <a:pt x="1" y="3900"/>
                    <a:pt x="117" y="4067"/>
                    <a:pt x="117" y="4067"/>
                  </a:cubicBezTo>
                  <a:lnTo>
                    <a:pt x="8421" y="4067"/>
                  </a:lnTo>
                  <a:cubicBezTo>
                    <a:pt x="8487" y="3967"/>
                    <a:pt x="8521" y="3800"/>
                    <a:pt x="8521" y="3618"/>
                  </a:cubicBezTo>
                  <a:cubicBezTo>
                    <a:pt x="8587" y="2917"/>
                    <a:pt x="8354" y="1783"/>
                    <a:pt x="8254" y="1083"/>
                  </a:cubicBezTo>
                  <a:cubicBezTo>
                    <a:pt x="8238" y="999"/>
                    <a:pt x="8220" y="932"/>
                    <a:pt x="8220" y="850"/>
                  </a:cubicBezTo>
                  <a:cubicBezTo>
                    <a:pt x="8204" y="732"/>
                    <a:pt x="8187" y="632"/>
                    <a:pt x="8187" y="565"/>
                  </a:cubicBezTo>
                  <a:cubicBezTo>
                    <a:pt x="8187" y="131"/>
                    <a:pt x="7901" y="76"/>
                    <a:pt x="7755" y="76"/>
                  </a:cubicBezTo>
                  <a:cubicBezTo>
                    <a:pt x="7705" y="76"/>
                    <a:pt x="7671" y="83"/>
                    <a:pt x="7671" y="83"/>
                  </a:cubicBezTo>
                  <a:cubicBezTo>
                    <a:pt x="7451" y="303"/>
                    <a:pt x="7222" y="379"/>
                    <a:pt x="6996" y="379"/>
                  </a:cubicBezTo>
                  <a:cubicBezTo>
                    <a:pt x="6489" y="379"/>
                    <a:pt x="5990" y="0"/>
                    <a:pt x="5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2576794" y="3572898"/>
              <a:ext cx="290247" cy="15362"/>
            </a:xfrm>
            <a:custGeom>
              <a:avLst/>
              <a:gdLst/>
              <a:ahLst/>
              <a:cxnLst/>
              <a:rect l="l" t="t" r="r" b="b"/>
              <a:pathLst>
                <a:path w="8521" h="451" extrusionOk="0">
                  <a:moveTo>
                    <a:pt x="50" y="1"/>
                  </a:moveTo>
                  <a:cubicBezTo>
                    <a:pt x="1" y="283"/>
                    <a:pt x="117" y="450"/>
                    <a:pt x="117" y="450"/>
                  </a:cubicBezTo>
                  <a:lnTo>
                    <a:pt x="8421" y="450"/>
                  </a:lnTo>
                  <a:cubicBezTo>
                    <a:pt x="8487" y="350"/>
                    <a:pt x="8521" y="183"/>
                    <a:pt x="8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2726740" y="3455108"/>
              <a:ext cx="27318" cy="27931"/>
            </a:xfrm>
            <a:custGeom>
              <a:avLst/>
              <a:gdLst/>
              <a:ahLst/>
              <a:cxnLst/>
              <a:rect l="l" t="t" r="r" b="b"/>
              <a:pathLst>
                <a:path w="802" h="820" extrusionOk="0">
                  <a:moveTo>
                    <a:pt x="456" y="0"/>
                  </a:moveTo>
                  <a:cubicBezTo>
                    <a:pt x="418" y="0"/>
                    <a:pt x="378" y="7"/>
                    <a:pt x="334" y="24"/>
                  </a:cubicBezTo>
                  <a:cubicBezTo>
                    <a:pt x="1" y="140"/>
                    <a:pt x="34" y="691"/>
                    <a:pt x="34" y="691"/>
                  </a:cubicBezTo>
                  <a:cubicBezTo>
                    <a:pt x="34" y="691"/>
                    <a:pt x="88" y="820"/>
                    <a:pt x="218" y="820"/>
                  </a:cubicBezTo>
                  <a:cubicBezTo>
                    <a:pt x="339" y="820"/>
                    <a:pt x="527" y="707"/>
                    <a:pt x="801" y="273"/>
                  </a:cubicBezTo>
                  <a:cubicBezTo>
                    <a:pt x="801" y="273"/>
                    <a:pt x="689" y="0"/>
                    <a:pt x="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2735835" y="3470402"/>
              <a:ext cx="26705" cy="49697"/>
            </a:xfrm>
            <a:custGeom>
              <a:avLst/>
              <a:gdLst/>
              <a:ahLst/>
              <a:cxnLst/>
              <a:rect l="l" t="t" r="r" b="b"/>
              <a:pathLst>
                <a:path w="784" h="1459" extrusionOk="0">
                  <a:moveTo>
                    <a:pt x="152" y="1"/>
                  </a:moveTo>
                  <a:cubicBezTo>
                    <a:pt x="116" y="1"/>
                    <a:pt x="78" y="13"/>
                    <a:pt x="50" y="41"/>
                  </a:cubicBezTo>
                  <a:cubicBezTo>
                    <a:pt x="0" y="108"/>
                    <a:pt x="0" y="191"/>
                    <a:pt x="67" y="242"/>
                  </a:cubicBezTo>
                  <a:cubicBezTo>
                    <a:pt x="83" y="258"/>
                    <a:pt x="501" y="624"/>
                    <a:pt x="501" y="1325"/>
                  </a:cubicBezTo>
                  <a:cubicBezTo>
                    <a:pt x="501" y="1391"/>
                    <a:pt x="567" y="1458"/>
                    <a:pt x="634" y="1458"/>
                  </a:cubicBezTo>
                  <a:cubicBezTo>
                    <a:pt x="717" y="1458"/>
                    <a:pt x="783" y="1391"/>
                    <a:pt x="783" y="1325"/>
                  </a:cubicBezTo>
                  <a:cubicBezTo>
                    <a:pt x="783" y="491"/>
                    <a:pt x="267" y="57"/>
                    <a:pt x="234" y="24"/>
                  </a:cubicBezTo>
                  <a:cubicBezTo>
                    <a:pt x="211" y="9"/>
                    <a:pt x="182" y="1"/>
                    <a:pt x="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2693801" y="3467132"/>
              <a:ext cx="46018" cy="16588"/>
            </a:xfrm>
            <a:custGeom>
              <a:avLst/>
              <a:gdLst/>
              <a:ahLst/>
              <a:cxnLst/>
              <a:rect l="l" t="t" r="r" b="b"/>
              <a:pathLst>
                <a:path w="1351" h="487" extrusionOk="0">
                  <a:moveTo>
                    <a:pt x="1031" y="1"/>
                  </a:moveTo>
                  <a:cubicBezTo>
                    <a:pt x="762" y="1"/>
                    <a:pt x="284" y="28"/>
                    <a:pt x="50" y="238"/>
                  </a:cubicBezTo>
                  <a:cubicBezTo>
                    <a:pt x="1" y="287"/>
                    <a:pt x="1" y="371"/>
                    <a:pt x="50" y="438"/>
                  </a:cubicBezTo>
                  <a:cubicBezTo>
                    <a:pt x="67" y="471"/>
                    <a:pt x="117" y="487"/>
                    <a:pt x="150" y="487"/>
                  </a:cubicBezTo>
                  <a:cubicBezTo>
                    <a:pt x="183" y="487"/>
                    <a:pt x="217" y="471"/>
                    <a:pt x="234" y="438"/>
                  </a:cubicBezTo>
                  <a:cubicBezTo>
                    <a:pt x="382" y="316"/>
                    <a:pt x="737" y="282"/>
                    <a:pt x="1018" y="282"/>
                  </a:cubicBezTo>
                  <a:cubicBezTo>
                    <a:pt x="1084" y="282"/>
                    <a:pt x="1147" y="284"/>
                    <a:pt x="1201" y="287"/>
                  </a:cubicBezTo>
                  <a:cubicBezTo>
                    <a:pt x="1284" y="287"/>
                    <a:pt x="1351" y="220"/>
                    <a:pt x="1351" y="153"/>
                  </a:cubicBezTo>
                  <a:cubicBezTo>
                    <a:pt x="1351" y="71"/>
                    <a:pt x="1301" y="20"/>
                    <a:pt x="1217" y="4"/>
                  </a:cubicBezTo>
                  <a:cubicBezTo>
                    <a:pt x="1195" y="4"/>
                    <a:pt x="1126" y="1"/>
                    <a:pt x="1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2737504" y="3439984"/>
              <a:ext cx="65945" cy="40943"/>
            </a:xfrm>
            <a:custGeom>
              <a:avLst/>
              <a:gdLst/>
              <a:ahLst/>
              <a:cxnLst/>
              <a:rect l="l" t="t" r="r" b="b"/>
              <a:pathLst>
                <a:path w="1936" h="1202" extrusionOk="0">
                  <a:moveTo>
                    <a:pt x="1352" y="301"/>
                  </a:moveTo>
                  <a:cubicBezTo>
                    <a:pt x="1435" y="301"/>
                    <a:pt x="1502" y="317"/>
                    <a:pt x="1568" y="384"/>
                  </a:cubicBezTo>
                  <a:cubicBezTo>
                    <a:pt x="1602" y="434"/>
                    <a:pt x="1619" y="468"/>
                    <a:pt x="1602" y="534"/>
                  </a:cubicBezTo>
                  <a:cubicBezTo>
                    <a:pt x="1552" y="650"/>
                    <a:pt x="1352" y="801"/>
                    <a:pt x="985" y="850"/>
                  </a:cubicBezTo>
                  <a:cubicBezTo>
                    <a:pt x="634" y="901"/>
                    <a:pt x="401" y="901"/>
                    <a:pt x="268" y="901"/>
                  </a:cubicBezTo>
                  <a:cubicBezTo>
                    <a:pt x="501" y="684"/>
                    <a:pt x="1001" y="301"/>
                    <a:pt x="1335" y="301"/>
                  </a:cubicBezTo>
                  <a:close/>
                  <a:moveTo>
                    <a:pt x="1335" y="1"/>
                  </a:moveTo>
                  <a:cubicBezTo>
                    <a:pt x="768" y="1"/>
                    <a:pt x="68" y="668"/>
                    <a:pt x="1" y="750"/>
                  </a:cubicBezTo>
                  <a:lnTo>
                    <a:pt x="134" y="884"/>
                  </a:lnTo>
                  <a:lnTo>
                    <a:pt x="68" y="1184"/>
                  </a:lnTo>
                  <a:cubicBezTo>
                    <a:pt x="85" y="1184"/>
                    <a:pt x="168" y="1201"/>
                    <a:pt x="368" y="1201"/>
                  </a:cubicBezTo>
                  <a:cubicBezTo>
                    <a:pt x="518" y="1201"/>
                    <a:pt x="734" y="1184"/>
                    <a:pt x="1035" y="1151"/>
                  </a:cubicBezTo>
                  <a:cubicBezTo>
                    <a:pt x="1468" y="1084"/>
                    <a:pt x="1786" y="884"/>
                    <a:pt x="1886" y="617"/>
                  </a:cubicBezTo>
                  <a:cubicBezTo>
                    <a:pt x="1935" y="468"/>
                    <a:pt x="1902" y="301"/>
                    <a:pt x="1786" y="183"/>
                  </a:cubicBezTo>
                  <a:cubicBezTo>
                    <a:pt x="1668" y="67"/>
                    <a:pt x="1519" y="1"/>
                    <a:pt x="1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2707971" y="3428028"/>
              <a:ext cx="38661" cy="47756"/>
            </a:xfrm>
            <a:custGeom>
              <a:avLst/>
              <a:gdLst/>
              <a:ahLst/>
              <a:cxnLst/>
              <a:rect l="l" t="t" r="r" b="b"/>
              <a:pathLst>
                <a:path w="1135" h="1402" extrusionOk="0">
                  <a:moveTo>
                    <a:pt x="540" y="0"/>
                  </a:moveTo>
                  <a:cubicBezTo>
                    <a:pt x="498" y="0"/>
                    <a:pt x="451" y="5"/>
                    <a:pt x="401" y="18"/>
                  </a:cubicBezTo>
                  <a:cubicBezTo>
                    <a:pt x="101" y="101"/>
                    <a:pt x="34" y="318"/>
                    <a:pt x="34" y="434"/>
                  </a:cubicBezTo>
                  <a:cubicBezTo>
                    <a:pt x="1" y="801"/>
                    <a:pt x="368" y="1235"/>
                    <a:pt x="718" y="1402"/>
                  </a:cubicBezTo>
                  <a:lnTo>
                    <a:pt x="834" y="1135"/>
                  </a:lnTo>
                  <a:cubicBezTo>
                    <a:pt x="568" y="1001"/>
                    <a:pt x="301" y="668"/>
                    <a:pt x="318" y="452"/>
                  </a:cubicBezTo>
                  <a:cubicBezTo>
                    <a:pt x="318" y="401"/>
                    <a:pt x="352" y="352"/>
                    <a:pt x="468" y="301"/>
                  </a:cubicBezTo>
                  <a:cubicBezTo>
                    <a:pt x="497" y="296"/>
                    <a:pt x="520" y="294"/>
                    <a:pt x="540" y="294"/>
                  </a:cubicBezTo>
                  <a:cubicBezTo>
                    <a:pt x="587" y="294"/>
                    <a:pt x="611" y="306"/>
                    <a:pt x="634" y="318"/>
                  </a:cubicBezTo>
                  <a:cubicBezTo>
                    <a:pt x="785" y="434"/>
                    <a:pt x="818" y="819"/>
                    <a:pt x="818" y="1019"/>
                  </a:cubicBezTo>
                  <a:lnTo>
                    <a:pt x="1119" y="1035"/>
                  </a:lnTo>
                  <a:cubicBezTo>
                    <a:pt x="1119" y="952"/>
                    <a:pt x="1135" y="334"/>
                    <a:pt x="818" y="85"/>
                  </a:cubicBezTo>
                  <a:cubicBezTo>
                    <a:pt x="756" y="47"/>
                    <a:pt x="665" y="0"/>
                    <a:pt x="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2820448" y="3478611"/>
              <a:ext cx="37503" cy="109647"/>
            </a:xfrm>
            <a:custGeom>
              <a:avLst/>
              <a:gdLst/>
              <a:ahLst/>
              <a:cxnLst/>
              <a:rect l="l" t="t" r="r" b="b"/>
              <a:pathLst>
                <a:path w="1101" h="3219" extrusionOk="0">
                  <a:moveTo>
                    <a:pt x="1067" y="1"/>
                  </a:moveTo>
                  <a:cubicBezTo>
                    <a:pt x="685" y="283"/>
                    <a:pt x="67" y="901"/>
                    <a:pt x="18" y="1884"/>
                  </a:cubicBezTo>
                  <a:cubicBezTo>
                    <a:pt x="0" y="2468"/>
                    <a:pt x="184" y="2918"/>
                    <a:pt x="418" y="3218"/>
                  </a:cubicBezTo>
                  <a:lnTo>
                    <a:pt x="667" y="3218"/>
                  </a:lnTo>
                  <a:cubicBezTo>
                    <a:pt x="418" y="2951"/>
                    <a:pt x="184" y="2518"/>
                    <a:pt x="218" y="1901"/>
                  </a:cubicBezTo>
                  <a:cubicBezTo>
                    <a:pt x="267" y="1084"/>
                    <a:pt x="751" y="517"/>
                    <a:pt x="1101" y="234"/>
                  </a:cubicBezTo>
                  <a:cubicBezTo>
                    <a:pt x="1085" y="150"/>
                    <a:pt x="1067" y="83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2709709" y="3481336"/>
              <a:ext cx="27829" cy="13761"/>
            </a:xfrm>
            <a:custGeom>
              <a:avLst/>
              <a:gdLst/>
              <a:ahLst/>
              <a:cxnLst/>
              <a:rect l="l" t="t" r="r" b="b"/>
              <a:pathLst>
                <a:path w="817" h="404" extrusionOk="0">
                  <a:moveTo>
                    <a:pt x="157" y="0"/>
                  </a:moveTo>
                  <a:cubicBezTo>
                    <a:pt x="96" y="0"/>
                    <a:pt x="32" y="45"/>
                    <a:pt x="16" y="103"/>
                  </a:cubicBezTo>
                  <a:cubicBezTo>
                    <a:pt x="0" y="187"/>
                    <a:pt x="50" y="254"/>
                    <a:pt x="116" y="270"/>
                  </a:cubicBezTo>
                  <a:lnTo>
                    <a:pt x="634" y="403"/>
                  </a:lnTo>
                  <a:lnTo>
                    <a:pt x="667" y="403"/>
                  </a:lnTo>
                  <a:cubicBezTo>
                    <a:pt x="734" y="403"/>
                    <a:pt x="783" y="370"/>
                    <a:pt x="801" y="303"/>
                  </a:cubicBezTo>
                  <a:cubicBezTo>
                    <a:pt x="817" y="237"/>
                    <a:pt x="783" y="154"/>
                    <a:pt x="701" y="137"/>
                  </a:cubicBezTo>
                  <a:lnTo>
                    <a:pt x="183" y="3"/>
                  </a:lnTo>
                  <a:cubicBezTo>
                    <a:pt x="175" y="1"/>
                    <a:pt x="166" y="0"/>
                    <a:pt x="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2692064" y="3491555"/>
              <a:ext cx="27897" cy="13761"/>
            </a:xfrm>
            <a:custGeom>
              <a:avLst/>
              <a:gdLst/>
              <a:ahLst/>
              <a:cxnLst/>
              <a:rect l="l" t="t" r="r" b="b"/>
              <a:pathLst>
                <a:path w="819" h="404" extrusionOk="0">
                  <a:moveTo>
                    <a:pt x="159" y="0"/>
                  </a:moveTo>
                  <a:cubicBezTo>
                    <a:pt x="98" y="0"/>
                    <a:pt x="32" y="45"/>
                    <a:pt x="18" y="103"/>
                  </a:cubicBezTo>
                  <a:cubicBezTo>
                    <a:pt x="1" y="187"/>
                    <a:pt x="52" y="254"/>
                    <a:pt x="118" y="270"/>
                  </a:cubicBezTo>
                  <a:lnTo>
                    <a:pt x="634" y="404"/>
                  </a:lnTo>
                  <a:lnTo>
                    <a:pt x="668" y="404"/>
                  </a:lnTo>
                  <a:cubicBezTo>
                    <a:pt x="735" y="404"/>
                    <a:pt x="785" y="370"/>
                    <a:pt x="801" y="304"/>
                  </a:cubicBezTo>
                  <a:cubicBezTo>
                    <a:pt x="819" y="237"/>
                    <a:pt x="785" y="154"/>
                    <a:pt x="701" y="137"/>
                  </a:cubicBezTo>
                  <a:lnTo>
                    <a:pt x="185" y="3"/>
                  </a:lnTo>
                  <a:cubicBezTo>
                    <a:pt x="176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2674487" y="3501740"/>
              <a:ext cx="27829" cy="13795"/>
            </a:xfrm>
            <a:custGeom>
              <a:avLst/>
              <a:gdLst/>
              <a:ahLst/>
              <a:cxnLst/>
              <a:rect l="l" t="t" r="r" b="b"/>
              <a:pathLst>
                <a:path w="817" h="405" extrusionOk="0">
                  <a:moveTo>
                    <a:pt x="150" y="1"/>
                  </a:moveTo>
                  <a:cubicBezTo>
                    <a:pt x="92" y="1"/>
                    <a:pt x="31" y="35"/>
                    <a:pt x="17" y="105"/>
                  </a:cubicBezTo>
                  <a:cubicBezTo>
                    <a:pt x="1" y="171"/>
                    <a:pt x="50" y="255"/>
                    <a:pt x="117" y="271"/>
                  </a:cubicBezTo>
                  <a:lnTo>
                    <a:pt x="634" y="389"/>
                  </a:lnTo>
                  <a:cubicBezTo>
                    <a:pt x="650" y="405"/>
                    <a:pt x="650" y="405"/>
                    <a:pt x="668" y="405"/>
                  </a:cubicBezTo>
                  <a:cubicBezTo>
                    <a:pt x="734" y="405"/>
                    <a:pt x="784" y="355"/>
                    <a:pt x="801" y="289"/>
                  </a:cubicBezTo>
                  <a:cubicBezTo>
                    <a:pt x="817" y="222"/>
                    <a:pt x="768" y="155"/>
                    <a:pt x="701" y="122"/>
                  </a:cubicBezTo>
                  <a:lnTo>
                    <a:pt x="183" y="5"/>
                  </a:lnTo>
                  <a:cubicBezTo>
                    <a:pt x="173" y="2"/>
                    <a:pt x="161" y="1"/>
                    <a:pt x="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2655174" y="3510835"/>
              <a:ext cx="27863" cy="13795"/>
            </a:xfrm>
            <a:custGeom>
              <a:avLst/>
              <a:gdLst/>
              <a:ahLst/>
              <a:cxnLst/>
              <a:rect l="l" t="t" r="r" b="b"/>
              <a:pathLst>
                <a:path w="818" h="405" extrusionOk="0">
                  <a:moveTo>
                    <a:pt x="150" y="0"/>
                  </a:moveTo>
                  <a:cubicBezTo>
                    <a:pt x="92" y="0"/>
                    <a:pt x="31" y="35"/>
                    <a:pt x="17" y="104"/>
                  </a:cubicBezTo>
                  <a:cubicBezTo>
                    <a:pt x="1" y="171"/>
                    <a:pt x="50" y="255"/>
                    <a:pt x="117" y="271"/>
                  </a:cubicBezTo>
                  <a:lnTo>
                    <a:pt x="634" y="389"/>
                  </a:lnTo>
                  <a:cubicBezTo>
                    <a:pt x="650" y="405"/>
                    <a:pt x="668" y="405"/>
                    <a:pt x="668" y="405"/>
                  </a:cubicBezTo>
                  <a:cubicBezTo>
                    <a:pt x="734" y="405"/>
                    <a:pt x="784" y="355"/>
                    <a:pt x="801" y="288"/>
                  </a:cubicBezTo>
                  <a:cubicBezTo>
                    <a:pt x="817" y="222"/>
                    <a:pt x="784" y="155"/>
                    <a:pt x="701" y="138"/>
                  </a:cubicBezTo>
                  <a:lnTo>
                    <a:pt x="183" y="4"/>
                  </a:lnTo>
                  <a:cubicBezTo>
                    <a:pt x="173" y="2"/>
                    <a:pt x="161" y="0"/>
                    <a:pt x="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2634157" y="3518567"/>
              <a:ext cx="27863" cy="13455"/>
            </a:xfrm>
            <a:custGeom>
              <a:avLst/>
              <a:gdLst/>
              <a:ahLst/>
              <a:cxnLst/>
              <a:rect l="l" t="t" r="r" b="b"/>
              <a:pathLst>
                <a:path w="818" h="395" extrusionOk="0">
                  <a:moveTo>
                    <a:pt x="140" y="0"/>
                  </a:moveTo>
                  <a:cubicBezTo>
                    <a:pt x="85" y="0"/>
                    <a:pt x="30" y="46"/>
                    <a:pt x="17" y="111"/>
                  </a:cubicBezTo>
                  <a:cubicBezTo>
                    <a:pt x="0" y="178"/>
                    <a:pt x="51" y="244"/>
                    <a:pt x="117" y="262"/>
                  </a:cubicBezTo>
                  <a:lnTo>
                    <a:pt x="634" y="395"/>
                  </a:lnTo>
                  <a:lnTo>
                    <a:pt x="667" y="395"/>
                  </a:lnTo>
                  <a:cubicBezTo>
                    <a:pt x="734" y="395"/>
                    <a:pt x="784" y="362"/>
                    <a:pt x="800" y="295"/>
                  </a:cubicBezTo>
                  <a:cubicBezTo>
                    <a:pt x="818" y="228"/>
                    <a:pt x="784" y="144"/>
                    <a:pt x="700" y="128"/>
                  </a:cubicBezTo>
                  <a:lnTo>
                    <a:pt x="184" y="11"/>
                  </a:lnTo>
                  <a:cubicBezTo>
                    <a:pt x="170" y="4"/>
                    <a:pt x="155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3215750" y="3418967"/>
              <a:ext cx="80694" cy="46597"/>
            </a:xfrm>
            <a:custGeom>
              <a:avLst/>
              <a:gdLst/>
              <a:ahLst/>
              <a:cxnLst/>
              <a:rect l="l" t="t" r="r" b="b"/>
              <a:pathLst>
                <a:path w="2369" h="1368" extrusionOk="0">
                  <a:moveTo>
                    <a:pt x="1" y="0"/>
                  </a:moveTo>
                  <a:lnTo>
                    <a:pt x="101" y="1367"/>
                  </a:lnTo>
                  <a:lnTo>
                    <a:pt x="2369" y="1367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3108451" y="2276768"/>
              <a:ext cx="213572" cy="1160952"/>
            </a:xfrm>
            <a:custGeom>
              <a:avLst/>
              <a:gdLst/>
              <a:ahLst/>
              <a:cxnLst/>
              <a:rect l="l" t="t" r="r" b="b"/>
              <a:pathLst>
                <a:path w="6270" h="34083" extrusionOk="0">
                  <a:moveTo>
                    <a:pt x="6036" y="0"/>
                  </a:moveTo>
                  <a:lnTo>
                    <a:pt x="0" y="1734"/>
                  </a:lnTo>
                  <a:cubicBezTo>
                    <a:pt x="83" y="4552"/>
                    <a:pt x="1283" y="15341"/>
                    <a:pt x="1283" y="15341"/>
                  </a:cubicBezTo>
                  <a:cubicBezTo>
                    <a:pt x="1283" y="15341"/>
                    <a:pt x="634" y="17291"/>
                    <a:pt x="1417" y="21677"/>
                  </a:cubicBezTo>
                  <a:cubicBezTo>
                    <a:pt x="2250" y="26379"/>
                    <a:pt x="3051" y="34083"/>
                    <a:pt x="3051" y="34083"/>
                  </a:cubicBezTo>
                  <a:lnTo>
                    <a:pt x="5636" y="34083"/>
                  </a:lnTo>
                  <a:lnTo>
                    <a:pt x="5936" y="15890"/>
                  </a:lnTo>
                  <a:cubicBezTo>
                    <a:pt x="6270" y="6386"/>
                    <a:pt x="6036" y="0"/>
                    <a:pt x="6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3118670" y="2366933"/>
              <a:ext cx="115302" cy="1081587"/>
            </a:xfrm>
            <a:custGeom>
              <a:avLst/>
              <a:gdLst/>
              <a:ahLst/>
              <a:cxnLst/>
              <a:rect l="l" t="t" r="r" b="b"/>
              <a:pathLst>
                <a:path w="3385" h="31753" extrusionOk="0">
                  <a:moveTo>
                    <a:pt x="125" y="1"/>
                  </a:moveTo>
                  <a:cubicBezTo>
                    <a:pt x="117" y="1"/>
                    <a:pt x="109" y="2"/>
                    <a:pt x="100" y="4"/>
                  </a:cubicBezTo>
                  <a:cubicBezTo>
                    <a:pt x="34" y="4"/>
                    <a:pt x="0" y="70"/>
                    <a:pt x="0" y="121"/>
                  </a:cubicBezTo>
                  <a:lnTo>
                    <a:pt x="1468" y="12560"/>
                  </a:lnTo>
                  <a:cubicBezTo>
                    <a:pt x="1434" y="12760"/>
                    <a:pt x="1167" y="14861"/>
                    <a:pt x="1417" y="17445"/>
                  </a:cubicBezTo>
                  <a:cubicBezTo>
                    <a:pt x="1684" y="20164"/>
                    <a:pt x="3135" y="31552"/>
                    <a:pt x="3151" y="31652"/>
                  </a:cubicBezTo>
                  <a:cubicBezTo>
                    <a:pt x="3151" y="31719"/>
                    <a:pt x="3202" y="31752"/>
                    <a:pt x="3268" y="31752"/>
                  </a:cubicBezTo>
                  <a:cubicBezTo>
                    <a:pt x="3335" y="31752"/>
                    <a:pt x="3384" y="31685"/>
                    <a:pt x="3368" y="31636"/>
                  </a:cubicBezTo>
                  <a:cubicBezTo>
                    <a:pt x="3368" y="31519"/>
                    <a:pt x="1917" y="20131"/>
                    <a:pt x="1650" y="17429"/>
                  </a:cubicBezTo>
                  <a:cubicBezTo>
                    <a:pt x="1383" y="14744"/>
                    <a:pt x="1684" y="12594"/>
                    <a:pt x="1684" y="12576"/>
                  </a:cubicBezTo>
                  <a:lnTo>
                    <a:pt x="1684" y="12543"/>
                  </a:lnTo>
                  <a:lnTo>
                    <a:pt x="234" y="104"/>
                  </a:lnTo>
                  <a:cubicBezTo>
                    <a:pt x="218" y="46"/>
                    <a:pt x="179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3195312" y="3445093"/>
              <a:ext cx="165339" cy="143165"/>
            </a:xfrm>
            <a:custGeom>
              <a:avLst/>
              <a:gdLst/>
              <a:ahLst/>
              <a:cxnLst/>
              <a:rect l="l" t="t" r="r" b="b"/>
              <a:pathLst>
                <a:path w="4854" h="4203" extrusionOk="0">
                  <a:moveTo>
                    <a:pt x="1868" y="0"/>
                  </a:moveTo>
                  <a:cubicBezTo>
                    <a:pt x="734" y="0"/>
                    <a:pt x="634" y="551"/>
                    <a:pt x="501" y="834"/>
                  </a:cubicBezTo>
                  <a:cubicBezTo>
                    <a:pt x="451" y="951"/>
                    <a:pt x="385" y="1218"/>
                    <a:pt x="318" y="1518"/>
                  </a:cubicBezTo>
                  <a:cubicBezTo>
                    <a:pt x="285" y="1634"/>
                    <a:pt x="267" y="1768"/>
                    <a:pt x="234" y="1901"/>
                  </a:cubicBezTo>
                  <a:cubicBezTo>
                    <a:pt x="167" y="2234"/>
                    <a:pt x="101" y="2568"/>
                    <a:pt x="51" y="2852"/>
                  </a:cubicBezTo>
                  <a:cubicBezTo>
                    <a:pt x="1" y="3135"/>
                    <a:pt x="1" y="3452"/>
                    <a:pt x="1" y="3686"/>
                  </a:cubicBezTo>
                  <a:lnTo>
                    <a:pt x="1" y="3753"/>
                  </a:lnTo>
                  <a:lnTo>
                    <a:pt x="1" y="3969"/>
                  </a:lnTo>
                  <a:cubicBezTo>
                    <a:pt x="18" y="4119"/>
                    <a:pt x="34" y="4202"/>
                    <a:pt x="34" y="4202"/>
                  </a:cubicBezTo>
                  <a:lnTo>
                    <a:pt x="4820" y="4202"/>
                  </a:lnTo>
                  <a:cubicBezTo>
                    <a:pt x="4820" y="4202"/>
                    <a:pt x="4854" y="4019"/>
                    <a:pt x="4836" y="3753"/>
                  </a:cubicBezTo>
                  <a:cubicBezTo>
                    <a:pt x="4803" y="3252"/>
                    <a:pt x="4636" y="2485"/>
                    <a:pt x="3969" y="1968"/>
                  </a:cubicBezTo>
                  <a:cubicBezTo>
                    <a:pt x="3069" y="1267"/>
                    <a:pt x="3420" y="1418"/>
                    <a:pt x="3235" y="1101"/>
                  </a:cubicBezTo>
                  <a:cubicBezTo>
                    <a:pt x="3202" y="1067"/>
                    <a:pt x="3053" y="518"/>
                    <a:pt x="3035" y="484"/>
                  </a:cubicBezTo>
                  <a:cubicBezTo>
                    <a:pt x="2869" y="151"/>
                    <a:pt x="2735" y="0"/>
                    <a:pt x="1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3195312" y="3496801"/>
              <a:ext cx="27284" cy="83487"/>
            </a:xfrm>
            <a:custGeom>
              <a:avLst/>
              <a:gdLst/>
              <a:ahLst/>
              <a:cxnLst/>
              <a:rect l="l" t="t" r="r" b="b"/>
              <a:pathLst>
                <a:path w="801" h="2451" extrusionOk="0">
                  <a:moveTo>
                    <a:pt x="318" y="0"/>
                  </a:moveTo>
                  <a:cubicBezTo>
                    <a:pt x="285" y="116"/>
                    <a:pt x="267" y="250"/>
                    <a:pt x="234" y="383"/>
                  </a:cubicBezTo>
                  <a:cubicBezTo>
                    <a:pt x="334" y="716"/>
                    <a:pt x="467" y="1267"/>
                    <a:pt x="301" y="1734"/>
                  </a:cubicBezTo>
                  <a:cubicBezTo>
                    <a:pt x="234" y="1901"/>
                    <a:pt x="134" y="2050"/>
                    <a:pt x="1" y="2168"/>
                  </a:cubicBezTo>
                  <a:lnTo>
                    <a:pt x="1" y="2235"/>
                  </a:lnTo>
                  <a:lnTo>
                    <a:pt x="1" y="2451"/>
                  </a:lnTo>
                  <a:cubicBezTo>
                    <a:pt x="251" y="2301"/>
                    <a:pt x="418" y="2084"/>
                    <a:pt x="501" y="1817"/>
                  </a:cubicBezTo>
                  <a:cubicBezTo>
                    <a:pt x="801" y="1001"/>
                    <a:pt x="351" y="33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3195312" y="3572898"/>
              <a:ext cx="165339" cy="15362"/>
            </a:xfrm>
            <a:custGeom>
              <a:avLst/>
              <a:gdLst/>
              <a:ahLst/>
              <a:cxnLst/>
              <a:rect l="l" t="t" r="r" b="b"/>
              <a:pathLst>
                <a:path w="4854" h="451" extrusionOk="0">
                  <a:moveTo>
                    <a:pt x="1" y="1"/>
                  </a:moveTo>
                  <a:cubicBezTo>
                    <a:pt x="1" y="267"/>
                    <a:pt x="34" y="450"/>
                    <a:pt x="34" y="450"/>
                  </a:cubicBezTo>
                  <a:lnTo>
                    <a:pt x="4820" y="450"/>
                  </a:lnTo>
                  <a:cubicBezTo>
                    <a:pt x="4820" y="450"/>
                    <a:pt x="4854" y="267"/>
                    <a:pt x="4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3271409" y="3414164"/>
              <a:ext cx="50617" cy="54807"/>
            </a:xfrm>
            <a:custGeom>
              <a:avLst/>
              <a:gdLst/>
              <a:ahLst/>
              <a:cxnLst/>
              <a:rect l="l" t="t" r="r" b="b"/>
              <a:pathLst>
                <a:path w="1486" h="1609" extrusionOk="0">
                  <a:moveTo>
                    <a:pt x="1035" y="274"/>
                  </a:moveTo>
                  <a:cubicBezTo>
                    <a:pt x="1052" y="274"/>
                    <a:pt x="1085" y="274"/>
                    <a:pt x="1135" y="325"/>
                  </a:cubicBezTo>
                  <a:cubicBezTo>
                    <a:pt x="1202" y="392"/>
                    <a:pt x="1202" y="441"/>
                    <a:pt x="1202" y="475"/>
                  </a:cubicBezTo>
                  <a:cubicBezTo>
                    <a:pt x="1168" y="692"/>
                    <a:pt x="752" y="992"/>
                    <a:pt x="385" y="1192"/>
                  </a:cubicBezTo>
                  <a:cubicBezTo>
                    <a:pt x="552" y="775"/>
                    <a:pt x="801" y="325"/>
                    <a:pt x="1001" y="274"/>
                  </a:cubicBezTo>
                  <a:close/>
                  <a:moveTo>
                    <a:pt x="1012" y="0"/>
                  </a:moveTo>
                  <a:cubicBezTo>
                    <a:pt x="982" y="0"/>
                    <a:pt x="956" y="4"/>
                    <a:pt x="935" y="8"/>
                  </a:cubicBezTo>
                  <a:cubicBezTo>
                    <a:pt x="452" y="141"/>
                    <a:pt x="85" y="1208"/>
                    <a:pt x="18" y="1426"/>
                  </a:cubicBezTo>
                  <a:cubicBezTo>
                    <a:pt x="1" y="1475"/>
                    <a:pt x="18" y="1526"/>
                    <a:pt x="52" y="1575"/>
                  </a:cubicBezTo>
                  <a:cubicBezTo>
                    <a:pt x="68" y="1592"/>
                    <a:pt x="101" y="1608"/>
                    <a:pt x="134" y="1608"/>
                  </a:cubicBezTo>
                  <a:cubicBezTo>
                    <a:pt x="168" y="1608"/>
                    <a:pt x="185" y="1592"/>
                    <a:pt x="201" y="1592"/>
                  </a:cubicBezTo>
                  <a:cubicBezTo>
                    <a:pt x="318" y="1542"/>
                    <a:pt x="1386" y="1041"/>
                    <a:pt x="1468" y="525"/>
                  </a:cubicBezTo>
                  <a:cubicBezTo>
                    <a:pt x="1486" y="408"/>
                    <a:pt x="1468" y="258"/>
                    <a:pt x="1319" y="125"/>
                  </a:cubicBezTo>
                  <a:cubicBezTo>
                    <a:pt x="1207" y="26"/>
                    <a:pt x="1096" y="0"/>
                    <a:pt x="1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3222562" y="3414164"/>
              <a:ext cx="50617" cy="54807"/>
            </a:xfrm>
            <a:custGeom>
              <a:avLst/>
              <a:gdLst/>
              <a:ahLst/>
              <a:cxnLst/>
              <a:rect l="l" t="t" r="r" b="b"/>
              <a:pathLst>
                <a:path w="1486" h="1609" extrusionOk="0">
                  <a:moveTo>
                    <a:pt x="485" y="274"/>
                  </a:moveTo>
                  <a:cubicBezTo>
                    <a:pt x="685" y="325"/>
                    <a:pt x="919" y="775"/>
                    <a:pt x="1101" y="1192"/>
                  </a:cubicBezTo>
                  <a:cubicBezTo>
                    <a:pt x="719" y="992"/>
                    <a:pt x="318" y="692"/>
                    <a:pt x="285" y="475"/>
                  </a:cubicBezTo>
                  <a:cubicBezTo>
                    <a:pt x="268" y="441"/>
                    <a:pt x="285" y="392"/>
                    <a:pt x="352" y="325"/>
                  </a:cubicBezTo>
                  <a:cubicBezTo>
                    <a:pt x="385" y="274"/>
                    <a:pt x="418" y="274"/>
                    <a:pt x="452" y="274"/>
                  </a:cubicBezTo>
                  <a:close/>
                  <a:moveTo>
                    <a:pt x="468" y="0"/>
                  </a:moveTo>
                  <a:cubicBezTo>
                    <a:pt x="382" y="0"/>
                    <a:pt x="280" y="26"/>
                    <a:pt x="168" y="125"/>
                  </a:cubicBezTo>
                  <a:cubicBezTo>
                    <a:pt x="1" y="258"/>
                    <a:pt x="1" y="408"/>
                    <a:pt x="18" y="525"/>
                  </a:cubicBezTo>
                  <a:cubicBezTo>
                    <a:pt x="101" y="1041"/>
                    <a:pt x="1168" y="1542"/>
                    <a:pt x="1286" y="1592"/>
                  </a:cubicBezTo>
                  <a:cubicBezTo>
                    <a:pt x="1302" y="1592"/>
                    <a:pt x="1319" y="1608"/>
                    <a:pt x="1335" y="1608"/>
                  </a:cubicBezTo>
                  <a:cubicBezTo>
                    <a:pt x="1368" y="1608"/>
                    <a:pt x="1402" y="1592"/>
                    <a:pt x="1435" y="1575"/>
                  </a:cubicBezTo>
                  <a:cubicBezTo>
                    <a:pt x="1468" y="1526"/>
                    <a:pt x="1486" y="1475"/>
                    <a:pt x="1468" y="1426"/>
                  </a:cubicBezTo>
                  <a:cubicBezTo>
                    <a:pt x="1402" y="1208"/>
                    <a:pt x="1035" y="141"/>
                    <a:pt x="552" y="8"/>
                  </a:cubicBezTo>
                  <a:cubicBezTo>
                    <a:pt x="526" y="4"/>
                    <a:pt x="498" y="0"/>
                    <a:pt x="4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3262654" y="3454359"/>
              <a:ext cx="18360" cy="16929"/>
            </a:xfrm>
            <a:custGeom>
              <a:avLst/>
              <a:gdLst/>
              <a:ahLst/>
              <a:cxnLst/>
              <a:rect l="l" t="t" r="r" b="b"/>
              <a:pathLst>
                <a:path w="539" h="497" extrusionOk="0">
                  <a:moveTo>
                    <a:pt x="195" y="1"/>
                  </a:moveTo>
                  <a:cubicBezTo>
                    <a:pt x="30" y="1"/>
                    <a:pt x="1" y="298"/>
                    <a:pt x="58" y="412"/>
                  </a:cubicBezTo>
                  <a:cubicBezTo>
                    <a:pt x="103" y="475"/>
                    <a:pt x="168" y="490"/>
                    <a:pt x="217" y="490"/>
                  </a:cubicBezTo>
                  <a:cubicBezTo>
                    <a:pt x="260" y="490"/>
                    <a:pt x="291" y="479"/>
                    <a:pt x="291" y="479"/>
                  </a:cubicBezTo>
                  <a:cubicBezTo>
                    <a:pt x="306" y="490"/>
                    <a:pt x="327" y="496"/>
                    <a:pt x="350" y="496"/>
                  </a:cubicBezTo>
                  <a:cubicBezTo>
                    <a:pt x="430" y="496"/>
                    <a:pt x="538" y="423"/>
                    <a:pt x="525" y="228"/>
                  </a:cubicBezTo>
                  <a:cubicBezTo>
                    <a:pt x="516" y="46"/>
                    <a:pt x="439" y="7"/>
                    <a:pt x="376" y="7"/>
                  </a:cubicBezTo>
                  <a:cubicBezTo>
                    <a:pt x="330" y="7"/>
                    <a:pt x="291" y="28"/>
                    <a:pt x="291" y="28"/>
                  </a:cubicBezTo>
                  <a:cubicBezTo>
                    <a:pt x="255" y="9"/>
                    <a:pt x="223" y="1"/>
                    <a:pt x="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3266878" y="3460524"/>
              <a:ext cx="44349" cy="23197"/>
            </a:xfrm>
            <a:custGeom>
              <a:avLst/>
              <a:gdLst/>
              <a:ahLst/>
              <a:cxnLst/>
              <a:rect l="l" t="t" r="r" b="b"/>
              <a:pathLst>
                <a:path w="1302" h="681" extrusionOk="0">
                  <a:moveTo>
                    <a:pt x="315" y="1"/>
                  </a:moveTo>
                  <a:cubicBezTo>
                    <a:pt x="209" y="1"/>
                    <a:pt x="139" y="14"/>
                    <a:pt x="134" y="14"/>
                  </a:cubicBezTo>
                  <a:cubicBezTo>
                    <a:pt x="51" y="31"/>
                    <a:pt x="1" y="98"/>
                    <a:pt x="18" y="181"/>
                  </a:cubicBezTo>
                  <a:cubicBezTo>
                    <a:pt x="32" y="238"/>
                    <a:pt x="84" y="284"/>
                    <a:pt x="152" y="284"/>
                  </a:cubicBezTo>
                  <a:cubicBezTo>
                    <a:pt x="162" y="284"/>
                    <a:pt x="173" y="283"/>
                    <a:pt x="185" y="281"/>
                  </a:cubicBezTo>
                  <a:cubicBezTo>
                    <a:pt x="190" y="281"/>
                    <a:pt x="240" y="271"/>
                    <a:pt x="318" y="271"/>
                  </a:cubicBezTo>
                  <a:cubicBezTo>
                    <a:pt x="492" y="271"/>
                    <a:pt x="803" y="319"/>
                    <a:pt x="1034" y="632"/>
                  </a:cubicBezTo>
                  <a:cubicBezTo>
                    <a:pt x="1068" y="665"/>
                    <a:pt x="1101" y="681"/>
                    <a:pt x="1152" y="681"/>
                  </a:cubicBezTo>
                  <a:cubicBezTo>
                    <a:pt x="1168" y="681"/>
                    <a:pt x="1201" y="665"/>
                    <a:pt x="1218" y="648"/>
                  </a:cubicBezTo>
                  <a:cubicBezTo>
                    <a:pt x="1285" y="614"/>
                    <a:pt x="1301" y="514"/>
                    <a:pt x="1252" y="465"/>
                  </a:cubicBezTo>
                  <a:cubicBezTo>
                    <a:pt x="954" y="64"/>
                    <a:pt x="547" y="1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3228864" y="3455789"/>
              <a:ext cx="48267" cy="32496"/>
            </a:xfrm>
            <a:custGeom>
              <a:avLst/>
              <a:gdLst/>
              <a:ahLst/>
              <a:cxnLst/>
              <a:rect l="l" t="t" r="r" b="b"/>
              <a:pathLst>
                <a:path w="1417" h="954" extrusionOk="0">
                  <a:moveTo>
                    <a:pt x="1282" y="0"/>
                  </a:moveTo>
                  <a:cubicBezTo>
                    <a:pt x="1272" y="0"/>
                    <a:pt x="1261" y="1"/>
                    <a:pt x="1250" y="4"/>
                  </a:cubicBezTo>
                  <a:cubicBezTo>
                    <a:pt x="1217" y="4"/>
                    <a:pt x="316" y="137"/>
                    <a:pt x="33" y="771"/>
                  </a:cubicBezTo>
                  <a:cubicBezTo>
                    <a:pt x="0" y="837"/>
                    <a:pt x="33" y="920"/>
                    <a:pt x="100" y="937"/>
                  </a:cubicBezTo>
                  <a:cubicBezTo>
                    <a:pt x="133" y="953"/>
                    <a:pt x="149" y="953"/>
                    <a:pt x="167" y="953"/>
                  </a:cubicBezTo>
                  <a:cubicBezTo>
                    <a:pt x="216" y="953"/>
                    <a:pt x="267" y="920"/>
                    <a:pt x="283" y="871"/>
                  </a:cubicBezTo>
                  <a:cubicBezTo>
                    <a:pt x="516" y="386"/>
                    <a:pt x="1283" y="270"/>
                    <a:pt x="1283" y="270"/>
                  </a:cubicBezTo>
                  <a:cubicBezTo>
                    <a:pt x="1367" y="253"/>
                    <a:pt x="1417" y="186"/>
                    <a:pt x="1401" y="120"/>
                  </a:cubicBezTo>
                  <a:cubicBezTo>
                    <a:pt x="1401" y="48"/>
                    <a:pt x="1350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3248689" y="3483755"/>
              <a:ext cx="50617" cy="11922"/>
            </a:xfrm>
            <a:custGeom>
              <a:avLst/>
              <a:gdLst/>
              <a:ahLst/>
              <a:cxnLst/>
              <a:rect l="l" t="t" r="r" b="b"/>
              <a:pathLst>
                <a:path w="1486" h="350" extrusionOk="0">
                  <a:moveTo>
                    <a:pt x="800" y="0"/>
                  </a:moveTo>
                  <a:cubicBezTo>
                    <a:pt x="604" y="0"/>
                    <a:pt x="369" y="20"/>
                    <a:pt x="118" y="83"/>
                  </a:cubicBezTo>
                  <a:cubicBezTo>
                    <a:pt x="34" y="99"/>
                    <a:pt x="1" y="183"/>
                    <a:pt x="18" y="250"/>
                  </a:cubicBezTo>
                  <a:cubicBezTo>
                    <a:pt x="34" y="316"/>
                    <a:pt x="85" y="350"/>
                    <a:pt x="152" y="350"/>
                  </a:cubicBezTo>
                  <a:lnTo>
                    <a:pt x="185" y="350"/>
                  </a:lnTo>
                  <a:cubicBezTo>
                    <a:pt x="400" y="290"/>
                    <a:pt x="602" y="271"/>
                    <a:pt x="773" y="271"/>
                  </a:cubicBezTo>
                  <a:cubicBezTo>
                    <a:pt x="1080" y="271"/>
                    <a:pt x="1286" y="332"/>
                    <a:pt x="1286" y="332"/>
                  </a:cubicBezTo>
                  <a:cubicBezTo>
                    <a:pt x="1297" y="335"/>
                    <a:pt x="1308" y="336"/>
                    <a:pt x="1318" y="336"/>
                  </a:cubicBezTo>
                  <a:cubicBezTo>
                    <a:pt x="1386" y="336"/>
                    <a:pt x="1439" y="290"/>
                    <a:pt x="1468" y="232"/>
                  </a:cubicBezTo>
                  <a:cubicBezTo>
                    <a:pt x="1486" y="166"/>
                    <a:pt x="1435" y="83"/>
                    <a:pt x="1368" y="66"/>
                  </a:cubicBezTo>
                  <a:cubicBezTo>
                    <a:pt x="1348" y="56"/>
                    <a:pt x="1126" y="0"/>
                    <a:pt x="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3255535" y="3498504"/>
              <a:ext cx="50583" cy="11956"/>
            </a:xfrm>
            <a:custGeom>
              <a:avLst/>
              <a:gdLst/>
              <a:ahLst/>
              <a:cxnLst/>
              <a:rect l="l" t="t" r="r" b="b"/>
              <a:pathLst>
                <a:path w="1485" h="351" extrusionOk="0">
                  <a:moveTo>
                    <a:pt x="811" y="1"/>
                  </a:moveTo>
                  <a:cubicBezTo>
                    <a:pt x="613" y="1"/>
                    <a:pt x="374" y="21"/>
                    <a:pt x="117" y="84"/>
                  </a:cubicBezTo>
                  <a:cubicBezTo>
                    <a:pt x="51" y="100"/>
                    <a:pt x="0" y="184"/>
                    <a:pt x="17" y="250"/>
                  </a:cubicBezTo>
                  <a:cubicBezTo>
                    <a:pt x="33" y="317"/>
                    <a:pt x="84" y="350"/>
                    <a:pt x="151" y="350"/>
                  </a:cubicBezTo>
                  <a:lnTo>
                    <a:pt x="184" y="350"/>
                  </a:lnTo>
                  <a:cubicBezTo>
                    <a:pt x="401" y="296"/>
                    <a:pt x="605" y="279"/>
                    <a:pt x="777" y="279"/>
                  </a:cubicBezTo>
                  <a:cubicBezTo>
                    <a:pt x="1083" y="279"/>
                    <a:pt x="1290" y="333"/>
                    <a:pt x="1301" y="333"/>
                  </a:cubicBezTo>
                  <a:cubicBezTo>
                    <a:pt x="1310" y="335"/>
                    <a:pt x="1319" y="336"/>
                    <a:pt x="1328" y="336"/>
                  </a:cubicBezTo>
                  <a:cubicBezTo>
                    <a:pt x="1389" y="336"/>
                    <a:pt x="1454" y="291"/>
                    <a:pt x="1467" y="233"/>
                  </a:cubicBezTo>
                  <a:cubicBezTo>
                    <a:pt x="1485" y="150"/>
                    <a:pt x="1434" y="84"/>
                    <a:pt x="1367" y="66"/>
                  </a:cubicBezTo>
                  <a:cubicBezTo>
                    <a:pt x="1357" y="56"/>
                    <a:pt x="1139" y="1"/>
                    <a:pt x="8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3263472" y="3515263"/>
              <a:ext cx="50617" cy="12228"/>
            </a:xfrm>
            <a:custGeom>
              <a:avLst/>
              <a:gdLst/>
              <a:ahLst/>
              <a:cxnLst/>
              <a:rect l="l" t="t" r="r" b="b"/>
              <a:pathLst>
                <a:path w="1486" h="359" extrusionOk="0">
                  <a:moveTo>
                    <a:pt x="817" y="0"/>
                  </a:moveTo>
                  <a:cubicBezTo>
                    <a:pt x="617" y="0"/>
                    <a:pt x="377" y="22"/>
                    <a:pt x="118" y="92"/>
                  </a:cubicBezTo>
                  <a:cubicBezTo>
                    <a:pt x="51" y="108"/>
                    <a:pt x="1" y="174"/>
                    <a:pt x="18" y="259"/>
                  </a:cubicBezTo>
                  <a:cubicBezTo>
                    <a:pt x="34" y="308"/>
                    <a:pt x="101" y="359"/>
                    <a:pt x="151" y="359"/>
                  </a:cubicBezTo>
                  <a:lnTo>
                    <a:pt x="185" y="359"/>
                  </a:lnTo>
                  <a:cubicBezTo>
                    <a:pt x="422" y="294"/>
                    <a:pt x="642" y="275"/>
                    <a:pt x="822" y="275"/>
                  </a:cubicBezTo>
                  <a:cubicBezTo>
                    <a:pt x="1112" y="275"/>
                    <a:pt x="1301" y="325"/>
                    <a:pt x="1301" y="325"/>
                  </a:cubicBezTo>
                  <a:cubicBezTo>
                    <a:pt x="1315" y="328"/>
                    <a:pt x="1328" y="329"/>
                    <a:pt x="1341" y="329"/>
                  </a:cubicBezTo>
                  <a:cubicBezTo>
                    <a:pt x="1405" y="329"/>
                    <a:pt x="1454" y="294"/>
                    <a:pt x="1468" y="225"/>
                  </a:cubicBezTo>
                  <a:cubicBezTo>
                    <a:pt x="1485" y="158"/>
                    <a:pt x="1452" y="92"/>
                    <a:pt x="1385" y="58"/>
                  </a:cubicBezTo>
                  <a:cubicBezTo>
                    <a:pt x="1364" y="58"/>
                    <a:pt x="1144" y="0"/>
                    <a:pt x="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3105011" y="2152949"/>
              <a:ext cx="27863" cy="214117"/>
            </a:xfrm>
            <a:custGeom>
              <a:avLst/>
              <a:gdLst/>
              <a:ahLst/>
              <a:cxnLst/>
              <a:rect l="l" t="t" r="r" b="b"/>
              <a:pathLst>
                <a:path w="818" h="6286" extrusionOk="0">
                  <a:moveTo>
                    <a:pt x="601" y="0"/>
                  </a:moveTo>
                  <a:cubicBezTo>
                    <a:pt x="584" y="167"/>
                    <a:pt x="568" y="367"/>
                    <a:pt x="551" y="583"/>
                  </a:cubicBezTo>
                  <a:cubicBezTo>
                    <a:pt x="551" y="650"/>
                    <a:pt x="535" y="734"/>
                    <a:pt x="535" y="816"/>
                  </a:cubicBezTo>
                  <a:cubicBezTo>
                    <a:pt x="451" y="1801"/>
                    <a:pt x="334" y="3202"/>
                    <a:pt x="184" y="4636"/>
                  </a:cubicBezTo>
                  <a:cubicBezTo>
                    <a:pt x="184" y="4702"/>
                    <a:pt x="168" y="4785"/>
                    <a:pt x="168" y="4852"/>
                  </a:cubicBezTo>
                  <a:cubicBezTo>
                    <a:pt x="117" y="5285"/>
                    <a:pt x="68" y="5736"/>
                    <a:pt x="17" y="6152"/>
                  </a:cubicBezTo>
                  <a:cubicBezTo>
                    <a:pt x="1" y="6219"/>
                    <a:pt x="50" y="6270"/>
                    <a:pt x="117" y="6286"/>
                  </a:cubicBezTo>
                  <a:cubicBezTo>
                    <a:pt x="184" y="6286"/>
                    <a:pt x="234" y="6236"/>
                    <a:pt x="250" y="6186"/>
                  </a:cubicBezTo>
                  <a:lnTo>
                    <a:pt x="401" y="4836"/>
                  </a:lnTo>
                  <a:cubicBezTo>
                    <a:pt x="401" y="4769"/>
                    <a:pt x="417" y="4685"/>
                    <a:pt x="417" y="4602"/>
                  </a:cubicBezTo>
                  <a:cubicBezTo>
                    <a:pt x="568" y="3184"/>
                    <a:pt x="684" y="1801"/>
                    <a:pt x="768" y="816"/>
                  </a:cubicBezTo>
                  <a:cubicBezTo>
                    <a:pt x="768" y="734"/>
                    <a:pt x="768" y="667"/>
                    <a:pt x="784" y="583"/>
                  </a:cubicBezTo>
                  <a:cubicBezTo>
                    <a:pt x="801" y="367"/>
                    <a:pt x="817" y="167"/>
                    <a:pt x="817" y="16"/>
                  </a:cubicBezTo>
                  <a:cubicBezTo>
                    <a:pt x="751" y="16"/>
                    <a:pt x="668" y="0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3083449" y="2152336"/>
              <a:ext cx="52286" cy="165884"/>
            </a:xfrm>
            <a:custGeom>
              <a:avLst/>
              <a:gdLst/>
              <a:ahLst/>
              <a:cxnLst/>
              <a:rect l="l" t="t" r="r" b="b"/>
              <a:pathLst>
                <a:path w="1535" h="4870" extrusionOk="0">
                  <a:moveTo>
                    <a:pt x="300" y="1"/>
                  </a:moveTo>
                  <a:cubicBezTo>
                    <a:pt x="283" y="151"/>
                    <a:pt x="267" y="352"/>
                    <a:pt x="250" y="552"/>
                  </a:cubicBezTo>
                  <a:cubicBezTo>
                    <a:pt x="250" y="618"/>
                    <a:pt x="234" y="701"/>
                    <a:pt x="234" y="785"/>
                  </a:cubicBezTo>
                  <a:cubicBezTo>
                    <a:pt x="134" y="2068"/>
                    <a:pt x="0" y="3887"/>
                    <a:pt x="16" y="4336"/>
                  </a:cubicBezTo>
                  <a:cubicBezTo>
                    <a:pt x="16" y="4520"/>
                    <a:pt x="83" y="4654"/>
                    <a:pt x="216" y="4736"/>
                  </a:cubicBezTo>
                  <a:cubicBezTo>
                    <a:pt x="316" y="4820"/>
                    <a:pt x="434" y="4854"/>
                    <a:pt x="583" y="4870"/>
                  </a:cubicBezTo>
                  <a:lnTo>
                    <a:pt x="801" y="4870"/>
                  </a:lnTo>
                  <a:cubicBezTo>
                    <a:pt x="867" y="4870"/>
                    <a:pt x="950" y="4870"/>
                    <a:pt x="1034" y="4854"/>
                  </a:cubicBezTo>
                  <a:cubicBezTo>
                    <a:pt x="1234" y="4820"/>
                    <a:pt x="1401" y="4787"/>
                    <a:pt x="1450" y="4770"/>
                  </a:cubicBezTo>
                  <a:cubicBezTo>
                    <a:pt x="1501" y="4754"/>
                    <a:pt x="1534" y="4687"/>
                    <a:pt x="1517" y="4620"/>
                  </a:cubicBezTo>
                  <a:cubicBezTo>
                    <a:pt x="1504" y="4579"/>
                    <a:pt x="1457" y="4549"/>
                    <a:pt x="1413" y="4549"/>
                  </a:cubicBezTo>
                  <a:cubicBezTo>
                    <a:pt x="1403" y="4549"/>
                    <a:pt x="1393" y="4550"/>
                    <a:pt x="1384" y="4554"/>
                  </a:cubicBezTo>
                  <a:cubicBezTo>
                    <a:pt x="1301" y="4570"/>
                    <a:pt x="1184" y="4603"/>
                    <a:pt x="1050" y="4620"/>
                  </a:cubicBezTo>
                  <a:cubicBezTo>
                    <a:pt x="983" y="4636"/>
                    <a:pt x="901" y="4636"/>
                    <a:pt x="817" y="4654"/>
                  </a:cubicBezTo>
                  <a:cubicBezTo>
                    <a:pt x="634" y="4654"/>
                    <a:pt x="450" y="4636"/>
                    <a:pt x="350" y="4554"/>
                  </a:cubicBezTo>
                  <a:cubicBezTo>
                    <a:pt x="283" y="4503"/>
                    <a:pt x="250" y="4436"/>
                    <a:pt x="250" y="4336"/>
                  </a:cubicBezTo>
                  <a:cubicBezTo>
                    <a:pt x="234" y="3903"/>
                    <a:pt x="367" y="2086"/>
                    <a:pt x="467" y="801"/>
                  </a:cubicBezTo>
                  <a:cubicBezTo>
                    <a:pt x="467" y="718"/>
                    <a:pt x="467" y="634"/>
                    <a:pt x="483" y="568"/>
                  </a:cubicBezTo>
                  <a:cubicBezTo>
                    <a:pt x="501" y="352"/>
                    <a:pt x="517" y="167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2923829" y="1584371"/>
              <a:ext cx="450442" cy="583184"/>
            </a:xfrm>
            <a:custGeom>
              <a:avLst/>
              <a:gdLst/>
              <a:ahLst/>
              <a:cxnLst/>
              <a:rect l="l" t="t" r="r" b="b"/>
              <a:pathLst>
                <a:path w="13224" h="17121" extrusionOk="0">
                  <a:moveTo>
                    <a:pt x="9171" y="0"/>
                  </a:moveTo>
                  <a:lnTo>
                    <a:pt x="4853" y="367"/>
                  </a:lnTo>
                  <a:cubicBezTo>
                    <a:pt x="1652" y="718"/>
                    <a:pt x="1852" y="1301"/>
                    <a:pt x="1467" y="3286"/>
                  </a:cubicBezTo>
                  <a:cubicBezTo>
                    <a:pt x="1101" y="5287"/>
                    <a:pt x="0" y="7121"/>
                    <a:pt x="267" y="8088"/>
                  </a:cubicBezTo>
                  <a:cubicBezTo>
                    <a:pt x="500" y="8871"/>
                    <a:pt x="1118" y="9589"/>
                    <a:pt x="1334" y="9822"/>
                  </a:cubicBezTo>
                  <a:cubicBezTo>
                    <a:pt x="1385" y="9889"/>
                    <a:pt x="1418" y="9905"/>
                    <a:pt x="1418" y="9905"/>
                  </a:cubicBezTo>
                  <a:lnTo>
                    <a:pt x="1418" y="9922"/>
                  </a:lnTo>
                  <a:cubicBezTo>
                    <a:pt x="1401" y="9956"/>
                    <a:pt x="1401" y="9989"/>
                    <a:pt x="1401" y="10022"/>
                  </a:cubicBezTo>
                  <a:cubicBezTo>
                    <a:pt x="1385" y="10172"/>
                    <a:pt x="1351" y="10322"/>
                    <a:pt x="1334" y="10505"/>
                  </a:cubicBezTo>
                  <a:cubicBezTo>
                    <a:pt x="951" y="12840"/>
                    <a:pt x="234" y="15241"/>
                    <a:pt x="117" y="15992"/>
                  </a:cubicBezTo>
                  <a:cubicBezTo>
                    <a:pt x="2080" y="16848"/>
                    <a:pt x="4086" y="17120"/>
                    <a:pt x="5844" y="17120"/>
                  </a:cubicBezTo>
                  <a:cubicBezTo>
                    <a:pt x="8912" y="17120"/>
                    <a:pt x="11223" y="16292"/>
                    <a:pt x="11223" y="16292"/>
                  </a:cubicBezTo>
                  <a:cubicBezTo>
                    <a:pt x="11023" y="14258"/>
                    <a:pt x="10656" y="11256"/>
                    <a:pt x="10972" y="9204"/>
                  </a:cubicBezTo>
                  <a:cubicBezTo>
                    <a:pt x="11123" y="8204"/>
                    <a:pt x="11339" y="8121"/>
                    <a:pt x="11872" y="6637"/>
                  </a:cubicBezTo>
                  <a:cubicBezTo>
                    <a:pt x="11890" y="6570"/>
                    <a:pt x="11923" y="6521"/>
                    <a:pt x="11939" y="6454"/>
                  </a:cubicBezTo>
                  <a:cubicBezTo>
                    <a:pt x="12090" y="6020"/>
                    <a:pt x="12273" y="5587"/>
                    <a:pt x="12439" y="5169"/>
                  </a:cubicBezTo>
                  <a:cubicBezTo>
                    <a:pt x="13224" y="3352"/>
                    <a:pt x="12506" y="1085"/>
                    <a:pt x="10623" y="451"/>
                  </a:cubicBezTo>
                  <a:cubicBezTo>
                    <a:pt x="9405" y="51"/>
                    <a:pt x="9171" y="0"/>
                    <a:pt x="9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2969269" y="1915803"/>
              <a:ext cx="198823" cy="26433"/>
            </a:xfrm>
            <a:custGeom>
              <a:avLst/>
              <a:gdLst/>
              <a:ahLst/>
              <a:cxnLst/>
              <a:rect l="l" t="t" r="r" b="b"/>
              <a:pathLst>
                <a:path w="5837" h="776" extrusionOk="0">
                  <a:moveTo>
                    <a:pt x="3293" y="0"/>
                  </a:moveTo>
                  <a:cubicBezTo>
                    <a:pt x="2989" y="0"/>
                    <a:pt x="2668" y="27"/>
                    <a:pt x="2335" y="92"/>
                  </a:cubicBezTo>
                  <a:cubicBezTo>
                    <a:pt x="1883" y="179"/>
                    <a:pt x="1466" y="217"/>
                    <a:pt x="1089" y="217"/>
                  </a:cubicBezTo>
                  <a:cubicBezTo>
                    <a:pt x="673" y="217"/>
                    <a:pt x="307" y="171"/>
                    <a:pt x="0" y="92"/>
                  </a:cubicBezTo>
                  <a:lnTo>
                    <a:pt x="0" y="92"/>
                  </a:lnTo>
                  <a:cubicBezTo>
                    <a:pt x="51" y="159"/>
                    <a:pt x="84" y="175"/>
                    <a:pt x="84" y="175"/>
                  </a:cubicBezTo>
                  <a:lnTo>
                    <a:pt x="84" y="192"/>
                  </a:lnTo>
                  <a:cubicBezTo>
                    <a:pt x="67" y="226"/>
                    <a:pt x="67" y="259"/>
                    <a:pt x="67" y="292"/>
                  </a:cubicBezTo>
                  <a:cubicBezTo>
                    <a:pt x="374" y="361"/>
                    <a:pt x="730" y="403"/>
                    <a:pt x="1130" y="403"/>
                  </a:cubicBezTo>
                  <a:cubicBezTo>
                    <a:pt x="1510" y="403"/>
                    <a:pt x="1930" y="365"/>
                    <a:pt x="2385" y="275"/>
                  </a:cubicBezTo>
                  <a:cubicBezTo>
                    <a:pt x="2697" y="214"/>
                    <a:pt x="3000" y="189"/>
                    <a:pt x="3287" y="189"/>
                  </a:cubicBezTo>
                  <a:cubicBezTo>
                    <a:pt x="4656" y="189"/>
                    <a:pt x="5672" y="759"/>
                    <a:pt x="5687" y="759"/>
                  </a:cubicBezTo>
                  <a:cubicBezTo>
                    <a:pt x="5703" y="775"/>
                    <a:pt x="5720" y="775"/>
                    <a:pt x="5736" y="775"/>
                  </a:cubicBezTo>
                  <a:cubicBezTo>
                    <a:pt x="5769" y="775"/>
                    <a:pt x="5803" y="759"/>
                    <a:pt x="5820" y="726"/>
                  </a:cubicBezTo>
                  <a:cubicBezTo>
                    <a:pt x="5836" y="692"/>
                    <a:pt x="5820" y="626"/>
                    <a:pt x="5787" y="608"/>
                  </a:cubicBezTo>
                  <a:cubicBezTo>
                    <a:pt x="5732" y="581"/>
                    <a:pt x="4706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3052179" y="1656380"/>
              <a:ext cx="148308" cy="74563"/>
            </a:xfrm>
            <a:custGeom>
              <a:avLst/>
              <a:gdLst/>
              <a:ahLst/>
              <a:cxnLst/>
              <a:rect l="l" t="t" r="r" b="b"/>
              <a:pathLst>
                <a:path w="4354" h="2189" extrusionOk="0">
                  <a:moveTo>
                    <a:pt x="97" y="1"/>
                  </a:moveTo>
                  <a:cubicBezTo>
                    <a:pt x="55" y="1"/>
                    <a:pt x="18" y="45"/>
                    <a:pt x="18" y="87"/>
                  </a:cubicBezTo>
                  <a:cubicBezTo>
                    <a:pt x="18" y="138"/>
                    <a:pt x="1" y="1372"/>
                    <a:pt x="551" y="1939"/>
                  </a:cubicBezTo>
                  <a:cubicBezTo>
                    <a:pt x="718" y="2105"/>
                    <a:pt x="934" y="2188"/>
                    <a:pt x="1168" y="2188"/>
                  </a:cubicBezTo>
                  <a:cubicBezTo>
                    <a:pt x="2286" y="2188"/>
                    <a:pt x="4236" y="605"/>
                    <a:pt x="4303" y="538"/>
                  </a:cubicBezTo>
                  <a:cubicBezTo>
                    <a:pt x="4353" y="505"/>
                    <a:pt x="4353" y="438"/>
                    <a:pt x="4320" y="405"/>
                  </a:cubicBezTo>
                  <a:cubicBezTo>
                    <a:pt x="4299" y="384"/>
                    <a:pt x="4272" y="369"/>
                    <a:pt x="4242" y="369"/>
                  </a:cubicBezTo>
                  <a:cubicBezTo>
                    <a:pt x="4224" y="369"/>
                    <a:pt x="4205" y="375"/>
                    <a:pt x="4187" y="387"/>
                  </a:cubicBezTo>
                  <a:cubicBezTo>
                    <a:pt x="4169" y="405"/>
                    <a:pt x="2219" y="2021"/>
                    <a:pt x="1168" y="2021"/>
                  </a:cubicBezTo>
                  <a:cubicBezTo>
                    <a:pt x="985" y="2021"/>
                    <a:pt x="818" y="1939"/>
                    <a:pt x="685" y="1805"/>
                  </a:cubicBezTo>
                  <a:cubicBezTo>
                    <a:pt x="185" y="1305"/>
                    <a:pt x="201" y="104"/>
                    <a:pt x="201" y="87"/>
                  </a:cubicBezTo>
                  <a:cubicBezTo>
                    <a:pt x="201" y="38"/>
                    <a:pt x="167" y="4"/>
                    <a:pt x="118" y="4"/>
                  </a:cubicBezTo>
                  <a:cubicBezTo>
                    <a:pt x="111" y="2"/>
                    <a:pt x="104" y="1"/>
                    <a:pt x="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2864730" y="1611621"/>
              <a:ext cx="140372" cy="132401"/>
            </a:xfrm>
            <a:custGeom>
              <a:avLst/>
              <a:gdLst/>
              <a:ahLst/>
              <a:cxnLst/>
              <a:rect l="l" t="t" r="r" b="b"/>
              <a:pathLst>
                <a:path w="4121" h="3887" extrusionOk="0">
                  <a:moveTo>
                    <a:pt x="4120" y="0"/>
                  </a:moveTo>
                  <a:cubicBezTo>
                    <a:pt x="4120" y="1"/>
                    <a:pt x="2435" y="434"/>
                    <a:pt x="1502" y="585"/>
                  </a:cubicBezTo>
                  <a:cubicBezTo>
                    <a:pt x="1185" y="629"/>
                    <a:pt x="913" y="644"/>
                    <a:pt x="690" y="644"/>
                  </a:cubicBezTo>
                  <a:cubicBezTo>
                    <a:pt x="246" y="644"/>
                    <a:pt x="1" y="585"/>
                    <a:pt x="1" y="585"/>
                  </a:cubicBezTo>
                  <a:lnTo>
                    <a:pt x="1" y="585"/>
                  </a:lnTo>
                  <a:cubicBezTo>
                    <a:pt x="1" y="585"/>
                    <a:pt x="1686" y="3520"/>
                    <a:pt x="2369" y="3886"/>
                  </a:cubicBezTo>
                  <a:cubicBezTo>
                    <a:pt x="2369" y="3886"/>
                    <a:pt x="3820" y="2468"/>
                    <a:pt x="4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2825591" y="1593431"/>
              <a:ext cx="273181" cy="710612"/>
            </a:xfrm>
            <a:custGeom>
              <a:avLst/>
              <a:gdLst/>
              <a:ahLst/>
              <a:cxnLst/>
              <a:rect l="l" t="t" r="r" b="b"/>
              <a:pathLst>
                <a:path w="8020" h="20862" extrusionOk="0">
                  <a:moveTo>
                    <a:pt x="8020" y="1"/>
                  </a:moveTo>
                  <a:cubicBezTo>
                    <a:pt x="7886" y="1"/>
                    <a:pt x="7753" y="18"/>
                    <a:pt x="7620" y="18"/>
                  </a:cubicBezTo>
                  <a:cubicBezTo>
                    <a:pt x="7537" y="18"/>
                    <a:pt x="7453" y="34"/>
                    <a:pt x="7370" y="34"/>
                  </a:cubicBezTo>
                  <a:cubicBezTo>
                    <a:pt x="4552" y="252"/>
                    <a:pt x="4402" y="1268"/>
                    <a:pt x="4235" y="2519"/>
                  </a:cubicBezTo>
                  <a:cubicBezTo>
                    <a:pt x="4051" y="3869"/>
                    <a:pt x="3051" y="4870"/>
                    <a:pt x="2701" y="6355"/>
                  </a:cubicBezTo>
                  <a:cubicBezTo>
                    <a:pt x="2368" y="7838"/>
                    <a:pt x="3017" y="8038"/>
                    <a:pt x="3251" y="9806"/>
                  </a:cubicBezTo>
                  <a:cubicBezTo>
                    <a:pt x="3368" y="10639"/>
                    <a:pt x="2617" y="12807"/>
                    <a:pt x="1817" y="14825"/>
                  </a:cubicBezTo>
                  <a:cubicBezTo>
                    <a:pt x="1684" y="15175"/>
                    <a:pt x="1550" y="15508"/>
                    <a:pt x="1417" y="15842"/>
                  </a:cubicBezTo>
                  <a:cubicBezTo>
                    <a:pt x="983" y="16893"/>
                    <a:pt x="567" y="17860"/>
                    <a:pt x="300" y="18460"/>
                  </a:cubicBezTo>
                  <a:cubicBezTo>
                    <a:pt x="267" y="18510"/>
                    <a:pt x="249" y="18576"/>
                    <a:pt x="216" y="18627"/>
                  </a:cubicBezTo>
                  <a:cubicBezTo>
                    <a:pt x="83" y="18943"/>
                    <a:pt x="0" y="19127"/>
                    <a:pt x="0" y="19127"/>
                  </a:cubicBezTo>
                  <a:cubicBezTo>
                    <a:pt x="767" y="20028"/>
                    <a:pt x="2484" y="20528"/>
                    <a:pt x="3451" y="20728"/>
                  </a:cubicBezTo>
                  <a:cubicBezTo>
                    <a:pt x="3518" y="20744"/>
                    <a:pt x="3568" y="20761"/>
                    <a:pt x="3635" y="20777"/>
                  </a:cubicBezTo>
                  <a:cubicBezTo>
                    <a:pt x="3935" y="20844"/>
                    <a:pt x="4135" y="20861"/>
                    <a:pt x="4135" y="20861"/>
                  </a:cubicBezTo>
                  <a:cubicBezTo>
                    <a:pt x="4235" y="20695"/>
                    <a:pt x="4318" y="20477"/>
                    <a:pt x="4402" y="20228"/>
                  </a:cubicBezTo>
                  <a:cubicBezTo>
                    <a:pt x="4435" y="20177"/>
                    <a:pt x="4452" y="20110"/>
                    <a:pt x="4469" y="20061"/>
                  </a:cubicBezTo>
                  <a:cubicBezTo>
                    <a:pt x="5652" y="16442"/>
                    <a:pt x="6452" y="6555"/>
                    <a:pt x="6853" y="3953"/>
                  </a:cubicBezTo>
                  <a:cubicBezTo>
                    <a:pt x="7286" y="1119"/>
                    <a:pt x="8020" y="1"/>
                    <a:pt x="8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2873824" y="2056926"/>
              <a:ext cx="83555" cy="76130"/>
            </a:xfrm>
            <a:custGeom>
              <a:avLst/>
              <a:gdLst/>
              <a:ahLst/>
              <a:cxnLst/>
              <a:rect l="l" t="t" r="r" b="b"/>
              <a:pathLst>
                <a:path w="2453" h="2235" extrusionOk="0">
                  <a:moveTo>
                    <a:pt x="1919" y="0"/>
                  </a:moveTo>
                  <a:cubicBezTo>
                    <a:pt x="1501" y="485"/>
                    <a:pt x="918" y="901"/>
                    <a:pt x="401" y="1218"/>
                  </a:cubicBezTo>
                  <a:cubicBezTo>
                    <a:pt x="268" y="1568"/>
                    <a:pt x="134" y="1901"/>
                    <a:pt x="1" y="2235"/>
                  </a:cubicBezTo>
                  <a:cubicBezTo>
                    <a:pt x="1219" y="1919"/>
                    <a:pt x="2453" y="634"/>
                    <a:pt x="2453" y="634"/>
                  </a:cubicBezTo>
                  <a:lnTo>
                    <a:pt x="1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2943143" y="1594044"/>
              <a:ext cx="142007" cy="707138"/>
            </a:xfrm>
            <a:custGeom>
              <a:avLst/>
              <a:gdLst/>
              <a:ahLst/>
              <a:cxnLst/>
              <a:rect l="l" t="t" r="r" b="b"/>
              <a:pathLst>
                <a:path w="4169" h="20760" extrusionOk="0">
                  <a:moveTo>
                    <a:pt x="4169" y="0"/>
                  </a:moveTo>
                  <a:cubicBezTo>
                    <a:pt x="4086" y="0"/>
                    <a:pt x="4002" y="16"/>
                    <a:pt x="3919" y="16"/>
                  </a:cubicBezTo>
                  <a:cubicBezTo>
                    <a:pt x="3535" y="601"/>
                    <a:pt x="3102" y="1568"/>
                    <a:pt x="2885" y="3202"/>
                  </a:cubicBezTo>
                  <a:cubicBezTo>
                    <a:pt x="2785" y="3902"/>
                    <a:pt x="2685" y="4702"/>
                    <a:pt x="2585" y="5536"/>
                  </a:cubicBezTo>
                  <a:cubicBezTo>
                    <a:pt x="2168" y="8687"/>
                    <a:pt x="1667" y="12606"/>
                    <a:pt x="1118" y="15808"/>
                  </a:cubicBezTo>
                  <a:cubicBezTo>
                    <a:pt x="818" y="17558"/>
                    <a:pt x="518" y="18925"/>
                    <a:pt x="251" y="19926"/>
                  </a:cubicBezTo>
                  <a:cubicBezTo>
                    <a:pt x="233" y="19992"/>
                    <a:pt x="217" y="20043"/>
                    <a:pt x="200" y="20110"/>
                  </a:cubicBezTo>
                  <a:cubicBezTo>
                    <a:pt x="133" y="20326"/>
                    <a:pt x="67" y="20526"/>
                    <a:pt x="0" y="20710"/>
                  </a:cubicBezTo>
                  <a:cubicBezTo>
                    <a:pt x="67" y="20726"/>
                    <a:pt x="117" y="20743"/>
                    <a:pt x="184" y="20759"/>
                  </a:cubicBezTo>
                  <a:cubicBezTo>
                    <a:pt x="251" y="20559"/>
                    <a:pt x="300" y="20359"/>
                    <a:pt x="367" y="20143"/>
                  </a:cubicBezTo>
                  <a:cubicBezTo>
                    <a:pt x="384" y="20076"/>
                    <a:pt x="400" y="20026"/>
                    <a:pt x="418" y="19959"/>
                  </a:cubicBezTo>
                  <a:cubicBezTo>
                    <a:pt x="1318" y="16742"/>
                    <a:pt x="2134" y="10472"/>
                    <a:pt x="2752" y="5552"/>
                  </a:cubicBezTo>
                  <a:cubicBezTo>
                    <a:pt x="2868" y="4718"/>
                    <a:pt x="2968" y="3935"/>
                    <a:pt x="3068" y="3218"/>
                  </a:cubicBezTo>
                  <a:cubicBezTo>
                    <a:pt x="3268" y="1617"/>
                    <a:pt x="3702" y="667"/>
                    <a:pt x="4086" y="116"/>
                  </a:cubicBezTo>
                  <a:cubicBezTo>
                    <a:pt x="4119" y="83"/>
                    <a:pt x="4135" y="34"/>
                    <a:pt x="4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2832949" y="2222233"/>
              <a:ext cx="144868" cy="60222"/>
            </a:xfrm>
            <a:custGeom>
              <a:avLst/>
              <a:gdLst/>
              <a:ahLst/>
              <a:cxnLst/>
              <a:rect l="l" t="t" r="r" b="b"/>
              <a:pathLst>
                <a:path w="4253" h="1768" extrusionOk="0">
                  <a:moveTo>
                    <a:pt x="84" y="0"/>
                  </a:moveTo>
                  <a:cubicBezTo>
                    <a:pt x="51" y="50"/>
                    <a:pt x="33" y="116"/>
                    <a:pt x="0" y="167"/>
                  </a:cubicBezTo>
                  <a:cubicBezTo>
                    <a:pt x="251" y="367"/>
                    <a:pt x="584" y="601"/>
                    <a:pt x="1034" y="834"/>
                  </a:cubicBezTo>
                  <a:cubicBezTo>
                    <a:pt x="1601" y="1134"/>
                    <a:pt x="2401" y="1468"/>
                    <a:pt x="3435" y="1668"/>
                  </a:cubicBezTo>
                  <a:cubicBezTo>
                    <a:pt x="3486" y="1668"/>
                    <a:pt x="3553" y="1684"/>
                    <a:pt x="3602" y="1701"/>
                  </a:cubicBezTo>
                  <a:cubicBezTo>
                    <a:pt x="3802" y="1717"/>
                    <a:pt x="3986" y="1751"/>
                    <a:pt x="4186" y="1768"/>
                  </a:cubicBezTo>
                  <a:cubicBezTo>
                    <a:pt x="4219" y="1717"/>
                    <a:pt x="4236" y="1650"/>
                    <a:pt x="4253" y="1601"/>
                  </a:cubicBezTo>
                  <a:cubicBezTo>
                    <a:pt x="4053" y="1568"/>
                    <a:pt x="3853" y="1550"/>
                    <a:pt x="3653" y="1517"/>
                  </a:cubicBezTo>
                  <a:cubicBezTo>
                    <a:pt x="3602" y="1501"/>
                    <a:pt x="3535" y="1501"/>
                    <a:pt x="3486" y="1484"/>
                  </a:cubicBezTo>
                  <a:cubicBezTo>
                    <a:pt x="2468" y="1301"/>
                    <a:pt x="1685" y="967"/>
                    <a:pt x="1118" y="683"/>
                  </a:cubicBezTo>
                  <a:cubicBezTo>
                    <a:pt x="667" y="434"/>
                    <a:pt x="318" y="20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3157297" y="1583383"/>
              <a:ext cx="227742" cy="732923"/>
            </a:xfrm>
            <a:custGeom>
              <a:avLst/>
              <a:gdLst/>
              <a:ahLst/>
              <a:cxnLst/>
              <a:rect l="l" t="t" r="r" b="b"/>
              <a:pathLst>
                <a:path w="6686" h="21517" extrusionOk="0">
                  <a:moveTo>
                    <a:pt x="2334" y="0"/>
                  </a:moveTo>
                  <a:cubicBezTo>
                    <a:pt x="2301" y="0"/>
                    <a:pt x="2268" y="4"/>
                    <a:pt x="2234" y="13"/>
                  </a:cubicBezTo>
                  <a:cubicBezTo>
                    <a:pt x="1801" y="13"/>
                    <a:pt x="1550" y="96"/>
                    <a:pt x="1550" y="96"/>
                  </a:cubicBezTo>
                  <a:cubicBezTo>
                    <a:pt x="1550" y="96"/>
                    <a:pt x="783" y="2030"/>
                    <a:pt x="550" y="7366"/>
                  </a:cubicBezTo>
                  <a:cubicBezTo>
                    <a:pt x="434" y="10118"/>
                    <a:pt x="350" y="12786"/>
                    <a:pt x="267" y="15236"/>
                  </a:cubicBezTo>
                  <a:lnTo>
                    <a:pt x="267" y="15387"/>
                  </a:lnTo>
                  <a:cubicBezTo>
                    <a:pt x="200" y="17337"/>
                    <a:pt x="116" y="19138"/>
                    <a:pt x="33" y="20706"/>
                  </a:cubicBezTo>
                  <a:lnTo>
                    <a:pt x="33" y="20890"/>
                  </a:lnTo>
                  <a:cubicBezTo>
                    <a:pt x="16" y="21072"/>
                    <a:pt x="16" y="21239"/>
                    <a:pt x="0" y="21406"/>
                  </a:cubicBezTo>
                  <a:cubicBezTo>
                    <a:pt x="0" y="21406"/>
                    <a:pt x="283" y="21439"/>
                    <a:pt x="734" y="21473"/>
                  </a:cubicBezTo>
                  <a:lnTo>
                    <a:pt x="916" y="21473"/>
                  </a:lnTo>
                  <a:cubicBezTo>
                    <a:pt x="1320" y="21497"/>
                    <a:pt x="1827" y="21516"/>
                    <a:pt x="2379" y="21516"/>
                  </a:cubicBezTo>
                  <a:cubicBezTo>
                    <a:pt x="3771" y="21516"/>
                    <a:pt x="5453" y="21391"/>
                    <a:pt x="6503" y="20890"/>
                  </a:cubicBezTo>
                  <a:cubicBezTo>
                    <a:pt x="6503" y="20890"/>
                    <a:pt x="6470" y="20756"/>
                    <a:pt x="6403" y="20506"/>
                  </a:cubicBezTo>
                  <a:cubicBezTo>
                    <a:pt x="6386" y="20456"/>
                    <a:pt x="6386" y="20389"/>
                    <a:pt x="6370" y="20339"/>
                  </a:cubicBezTo>
                  <a:cubicBezTo>
                    <a:pt x="6136" y="19422"/>
                    <a:pt x="5703" y="17555"/>
                    <a:pt x="5385" y="15503"/>
                  </a:cubicBezTo>
                  <a:cubicBezTo>
                    <a:pt x="5385" y="15436"/>
                    <a:pt x="5369" y="15387"/>
                    <a:pt x="5369" y="15336"/>
                  </a:cubicBezTo>
                  <a:cubicBezTo>
                    <a:pt x="5018" y="13035"/>
                    <a:pt x="4802" y="10518"/>
                    <a:pt x="5203" y="8917"/>
                  </a:cubicBezTo>
                  <a:cubicBezTo>
                    <a:pt x="6119" y="5282"/>
                    <a:pt x="6686" y="1930"/>
                    <a:pt x="4618" y="696"/>
                  </a:cubicBezTo>
                  <a:cubicBezTo>
                    <a:pt x="3751" y="180"/>
                    <a:pt x="2984" y="29"/>
                    <a:pt x="2435" y="13"/>
                  </a:cubicBezTo>
                  <a:cubicBezTo>
                    <a:pt x="2401" y="4"/>
                    <a:pt x="2368" y="0"/>
                    <a:pt x="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3229988" y="2081383"/>
              <a:ext cx="98270" cy="86348"/>
            </a:xfrm>
            <a:custGeom>
              <a:avLst/>
              <a:gdLst/>
              <a:ahLst/>
              <a:cxnLst/>
              <a:rect l="l" t="t" r="r" b="b"/>
              <a:pathLst>
                <a:path w="2885" h="2535" extrusionOk="0">
                  <a:moveTo>
                    <a:pt x="583" y="0"/>
                  </a:moveTo>
                  <a:lnTo>
                    <a:pt x="0" y="550"/>
                  </a:lnTo>
                  <a:cubicBezTo>
                    <a:pt x="0" y="550"/>
                    <a:pt x="1217" y="2201"/>
                    <a:pt x="2484" y="2535"/>
                  </a:cubicBezTo>
                  <a:lnTo>
                    <a:pt x="2884" y="2084"/>
                  </a:lnTo>
                  <a:cubicBezTo>
                    <a:pt x="2884" y="2084"/>
                    <a:pt x="1350" y="1101"/>
                    <a:pt x="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3182266" y="1583383"/>
              <a:ext cx="57974" cy="731424"/>
            </a:xfrm>
            <a:custGeom>
              <a:avLst/>
              <a:gdLst/>
              <a:ahLst/>
              <a:cxnLst/>
              <a:rect l="l" t="t" r="r" b="b"/>
              <a:pathLst>
                <a:path w="1702" h="21473" extrusionOk="0">
                  <a:moveTo>
                    <a:pt x="1601" y="0"/>
                  </a:moveTo>
                  <a:cubicBezTo>
                    <a:pt x="1568" y="0"/>
                    <a:pt x="1535" y="4"/>
                    <a:pt x="1501" y="13"/>
                  </a:cubicBezTo>
                  <a:cubicBezTo>
                    <a:pt x="1168" y="1130"/>
                    <a:pt x="484" y="3882"/>
                    <a:pt x="350" y="8333"/>
                  </a:cubicBezTo>
                  <a:cubicBezTo>
                    <a:pt x="201" y="12702"/>
                    <a:pt x="67" y="18138"/>
                    <a:pt x="17" y="20756"/>
                  </a:cubicBezTo>
                  <a:lnTo>
                    <a:pt x="17" y="20939"/>
                  </a:lnTo>
                  <a:cubicBezTo>
                    <a:pt x="1" y="21123"/>
                    <a:pt x="1" y="21306"/>
                    <a:pt x="1" y="21473"/>
                  </a:cubicBezTo>
                  <a:lnTo>
                    <a:pt x="183" y="21473"/>
                  </a:lnTo>
                  <a:cubicBezTo>
                    <a:pt x="183" y="21323"/>
                    <a:pt x="183" y="21139"/>
                    <a:pt x="201" y="20939"/>
                  </a:cubicBezTo>
                  <a:lnTo>
                    <a:pt x="201" y="20756"/>
                  </a:lnTo>
                  <a:cubicBezTo>
                    <a:pt x="250" y="18138"/>
                    <a:pt x="384" y="12702"/>
                    <a:pt x="517" y="8333"/>
                  </a:cubicBezTo>
                  <a:cubicBezTo>
                    <a:pt x="668" y="3831"/>
                    <a:pt x="1368" y="1096"/>
                    <a:pt x="1702" y="13"/>
                  </a:cubicBezTo>
                  <a:cubicBezTo>
                    <a:pt x="1668" y="4"/>
                    <a:pt x="1635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3158421" y="2276155"/>
              <a:ext cx="217012" cy="21085"/>
            </a:xfrm>
            <a:custGeom>
              <a:avLst/>
              <a:gdLst/>
              <a:ahLst/>
              <a:cxnLst/>
              <a:rect l="l" t="t" r="r" b="b"/>
              <a:pathLst>
                <a:path w="6371" h="619" extrusionOk="0">
                  <a:moveTo>
                    <a:pt x="6337" y="1"/>
                  </a:moveTo>
                  <a:cubicBezTo>
                    <a:pt x="4743" y="348"/>
                    <a:pt x="3149" y="437"/>
                    <a:pt x="1906" y="437"/>
                  </a:cubicBezTo>
                  <a:cubicBezTo>
                    <a:pt x="1537" y="437"/>
                    <a:pt x="1199" y="430"/>
                    <a:pt x="901" y="418"/>
                  </a:cubicBezTo>
                  <a:lnTo>
                    <a:pt x="717" y="418"/>
                  </a:lnTo>
                  <a:cubicBezTo>
                    <a:pt x="434" y="401"/>
                    <a:pt x="183" y="385"/>
                    <a:pt x="0" y="368"/>
                  </a:cubicBezTo>
                  <a:lnTo>
                    <a:pt x="0" y="552"/>
                  </a:lnTo>
                  <a:cubicBezTo>
                    <a:pt x="183" y="568"/>
                    <a:pt x="434" y="585"/>
                    <a:pt x="717" y="601"/>
                  </a:cubicBezTo>
                  <a:lnTo>
                    <a:pt x="901" y="601"/>
                  </a:lnTo>
                  <a:cubicBezTo>
                    <a:pt x="1184" y="618"/>
                    <a:pt x="1517" y="618"/>
                    <a:pt x="1884" y="618"/>
                  </a:cubicBezTo>
                  <a:cubicBezTo>
                    <a:pt x="3135" y="618"/>
                    <a:pt x="4752" y="534"/>
                    <a:pt x="6370" y="168"/>
                  </a:cubicBezTo>
                  <a:cubicBezTo>
                    <a:pt x="6353" y="118"/>
                    <a:pt x="6353" y="51"/>
                    <a:pt x="6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3021522" y="1363438"/>
              <a:ext cx="36379" cy="79161"/>
            </a:xfrm>
            <a:custGeom>
              <a:avLst/>
              <a:gdLst/>
              <a:ahLst/>
              <a:cxnLst/>
              <a:rect l="l" t="t" r="r" b="b"/>
              <a:pathLst>
                <a:path w="1068" h="2324" extrusionOk="0">
                  <a:moveTo>
                    <a:pt x="484" y="0"/>
                  </a:moveTo>
                  <a:cubicBezTo>
                    <a:pt x="484" y="0"/>
                    <a:pt x="0" y="1901"/>
                    <a:pt x="300" y="2235"/>
                  </a:cubicBezTo>
                  <a:cubicBezTo>
                    <a:pt x="360" y="2298"/>
                    <a:pt x="425" y="2323"/>
                    <a:pt x="490" y="2323"/>
                  </a:cubicBezTo>
                  <a:cubicBezTo>
                    <a:pt x="771" y="2323"/>
                    <a:pt x="1067" y="1851"/>
                    <a:pt x="1067" y="1851"/>
                  </a:cubicBezTo>
                  <a:cubicBezTo>
                    <a:pt x="1067" y="1851"/>
                    <a:pt x="851" y="83"/>
                    <a:pt x="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3020500" y="1440352"/>
              <a:ext cx="35697" cy="64038"/>
            </a:xfrm>
            <a:custGeom>
              <a:avLst/>
              <a:gdLst/>
              <a:ahLst/>
              <a:cxnLst/>
              <a:rect l="l" t="t" r="r" b="b"/>
              <a:pathLst>
                <a:path w="1048" h="1880" extrusionOk="0">
                  <a:moveTo>
                    <a:pt x="593" y="0"/>
                  </a:moveTo>
                  <a:cubicBezTo>
                    <a:pt x="477" y="0"/>
                    <a:pt x="358" y="65"/>
                    <a:pt x="264" y="260"/>
                  </a:cubicBezTo>
                  <a:cubicBezTo>
                    <a:pt x="1" y="817"/>
                    <a:pt x="169" y="1880"/>
                    <a:pt x="796" y="1880"/>
                  </a:cubicBezTo>
                  <a:cubicBezTo>
                    <a:pt x="844" y="1880"/>
                    <a:pt x="895" y="1873"/>
                    <a:pt x="948" y="1860"/>
                  </a:cubicBezTo>
                  <a:lnTo>
                    <a:pt x="1048" y="260"/>
                  </a:lnTo>
                  <a:cubicBezTo>
                    <a:pt x="1048" y="260"/>
                    <a:pt x="826" y="0"/>
                    <a:pt x="593" y="0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3026631" y="1491787"/>
              <a:ext cx="65332" cy="65332"/>
            </a:xfrm>
            <a:custGeom>
              <a:avLst/>
              <a:gdLst/>
              <a:ahLst/>
              <a:cxnLst/>
              <a:rect l="l" t="t" r="r" b="b"/>
              <a:pathLst>
                <a:path w="1918" h="1918" extrusionOk="0">
                  <a:moveTo>
                    <a:pt x="951" y="1"/>
                  </a:moveTo>
                  <a:cubicBezTo>
                    <a:pt x="817" y="1"/>
                    <a:pt x="701" y="17"/>
                    <a:pt x="584" y="68"/>
                  </a:cubicBezTo>
                  <a:cubicBezTo>
                    <a:pt x="234" y="217"/>
                    <a:pt x="1" y="568"/>
                    <a:pt x="1" y="968"/>
                  </a:cubicBezTo>
                  <a:cubicBezTo>
                    <a:pt x="1" y="1484"/>
                    <a:pt x="417" y="1918"/>
                    <a:pt x="951" y="1918"/>
                  </a:cubicBezTo>
                  <a:cubicBezTo>
                    <a:pt x="1484" y="1918"/>
                    <a:pt x="1918" y="1484"/>
                    <a:pt x="1918" y="968"/>
                  </a:cubicBezTo>
                  <a:cubicBezTo>
                    <a:pt x="1918" y="601"/>
                    <a:pt x="1718" y="284"/>
                    <a:pt x="1435" y="117"/>
                  </a:cubicBezTo>
                  <a:lnTo>
                    <a:pt x="1301" y="217"/>
                  </a:lnTo>
                  <a:cubicBezTo>
                    <a:pt x="1584" y="350"/>
                    <a:pt x="1768" y="634"/>
                    <a:pt x="1768" y="968"/>
                  </a:cubicBezTo>
                  <a:cubicBezTo>
                    <a:pt x="1768" y="1401"/>
                    <a:pt x="1402" y="1768"/>
                    <a:pt x="951" y="1768"/>
                  </a:cubicBezTo>
                  <a:cubicBezTo>
                    <a:pt x="501" y="1768"/>
                    <a:pt x="150" y="1401"/>
                    <a:pt x="150" y="968"/>
                  </a:cubicBezTo>
                  <a:cubicBezTo>
                    <a:pt x="150" y="634"/>
                    <a:pt x="334" y="350"/>
                    <a:pt x="601" y="234"/>
                  </a:cubicBezTo>
                  <a:cubicBezTo>
                    <a:pt x="701" y="184"/>
                    <a:pt x="801" y="150"/>
                    <a:pt x="901" y="150"/>
                  </a:cubicBezTo>
                  <a:cubicBezTo>
                    <a:pt x="935" y="101"/>
                    <a:pt x="951" y="50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3098743" y="1522478"/>
              <a:ext cx="107433" cy="105015"/>
            </a:xfrm>
            <a:custGeom>
              <a:avLst/>
              <a:gdLst/>
              <a:ahLst/>
              <a:cxnLst/>
              <a:rect l="l" t="t" r="r" b="b"/>
              <a:pathLst>
                <a:path w="3154" h="3083" extrusionOk="0">
                  <a:moveTo>
                    <a:pt x="3120" y="0"/>
                  </a:moveTo>
                  <a:cubicBezTo>
                    <a:pt x="3120" y="0"/>
                    <a:pt x="2936" y="134"/>
                    <a:pt x="2619" y="267"/>
                  </a:cubicBezTo>
                  <a:cubicBezTo>
                    <a:pt x="2569" y="300"/>
                    <a:pt x="2502" y="316"/>
                    <a:pt x="2419" y="350"/>
                  </a:cubicBezTo>
                  <a:cubicBezTo>
                    <a:pt x="1841" y="593"/>
                    <a:pt x="986" y="892"/>
                    <a:pt x="219" y="892"/>
                  </a:cubicBezTo>
                  <a:cubicBezTo>
                    <a:pt x="146" y="892"/>
                    <a:pt x="73" y="889"/>
                    <a:pt x="1" y="883"/>
                  </a:cubicBezTo>
                  <a:lnTo>
                    <a:pt x="1" y="2517"/>
                  </a:lnTo>
                  <a:cubicBezTo>
                    <a:pt x="1" y="2517"/>
                    <a:pt x="231" y="3083"/>
                    <a:pt x="1038" y="3083"/>
                  </a:cubicBezTo>
                  <a:cubicBezTo>
                    <a:pt x="1516" y="3083"/>
                    <a:pt x="2197" y="2884"/>
                    <a:pt x="3153" y="2251"/>
                  </a:cubicBezTo>
                  <a:cubicBezTo>
                    <a:pt x="3086" y="1534"/>
                    <a:pt x="2936" y="617"/>
                    <a:pt x="3120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3098743" y="1531573"/>
              <a:ext cx="89244" cy="47142"/>
            </a:xfrm>
            <a:custGeom>
              <a:avLst/>
              <a:gdLst/>
              <a:ahLst/>
              <a:cxnLst/>
              <a:rect l="l" t="t" r="r" b="b"/>
              <a:pathLst>
                <a:path w="2620" h="1384" extrusionOk="0">
                  <a:moveTo>
                    <a:pt x="2619" y="0"/>
                  </a:moveTo>
                  <a:lnTo>
                    <a:pt x="2619" y="0"/>
                  </a:lnTo>
                  <a:cubicBezTo>
                    <a:pt x="2569" y="33"/>
                    <a:pt x="2502" y="49"/>
                    <a:pt x="2419" y="83"/>
                  </a:cubicBezTo>
                  <a:cubicBezTo>
                    <a:pt x="1841" y="326"/>
                    <a:pt x="986" y="625"/>
                    <a:pt x="219" y="625"/>
                  </a:cubicBezTo>
                  <a:cubicBezTo>
                    <a:pt x="146" y="625"/>
                    <a:pt x="73" y="622"/>
                    <a:pt x="1" y="616"/>
                  </a:cubicBezTo>
                  <a:lnTo>
                    <a:pt x="1" y="1383"/>
                  </a:lnTo>
                  <a:cubicBezTo>
                    <a:pt x="701" y="1217"/>
                    <a:pt x="1919" y="850"/>
                    <a:pt x="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3038554" y="1329001"/>
              <a:ext cx="176103" cy="224676"/>
            </a:xfrm>
            <a:custGeom>
              <a:avLst/>
              <a:gdLst/>
              <a:ahLst/>
              <a:cxnLst/>
              <a:rect l="l" t="t" r="r" b="b"/>
              <a:pathLst>
                <a:path w="5170" h="6596" extrusionOk="0">
                  <a:moveTo>
                    <a:pt x="2853" y="1"/>
                  </a:moveTo>
                  <a:cubicBezTo>
                    <a:pt x="2214" y="1"/>
                    <a:pt x="1661" y="252"/>
                    <a:pt x="1285" y="360"/>
                  </a:cubicBezTo>
                  <a:cubicBezTo>
                    <a:pt x="501" y="611"/>
                    <a:pt x="18" y="1612"/>
                    <a:pt x="18" y="3046"/>
                  </a:cubicBezTo>
                  <a:cubicBezTo>
                    <a:pt x="0" y="4796"/>
                    <a:pt x="34" y="5680"/>
                    <a:pt x="385" y="6030"/>
                  </a:cubicBezTo>
                  <a:cubicBezTo>
                    <a:pt x="787" y="6447"/>
                    <a:pt x="1334" y="6596"/>
                    <a:pt x="1909" y="6596"/>
                  </a:cubicBezTo>
                  <a:cubicBezTo>
                    <a:pt x="3285" y="6596"/>
                    <a:pt x="4816" y="5743"/>
                    <a:pt x="4887" y="5696"/>
                  </a:cubicBezTo>
                  <a:cubicBezTo>
                    <a:pt x="4920" y="5580"/>
                    <a:pt x="4936" y="5447"/>
                    <a:pt x="4969" y="5329"/>
                  </a:cubicBezTo>
                  <a:cubicBezTo>
                    <a:pt x="5153" y="4262"/>
                    <a:pt x="5170" y="3295"/>
                    <a:pt x="5069" y="2361"/>
                  </a:cubicBezTo>
                  <a:cubicBezTo>
                    <a:pt x="5120" y="1378"/>
                    <a:pt x="4536" y="478"/>
                    <a:pt x="3602" y="127"/>
                  </a:cubicBezTo>
                  <a:cubicBezTo>
                    <a:pt x="3343" y="36"/>
                    <a:pt x="3092" y="1"/>
                    <a:pt x="2853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3103886" y="1388440"/>
              <a:ext cx="46018" cy="25002"/>
            </a:xfrm>
            <a:custGeom>
              <a:avLst/>
              <a:gdLst/>
              <a:ahLst/>
              <a:cxnLst/>
              <a:rect l="l" t="t" r="r" b="b"/>
              <a:pathLst>
                <a:path w="1351" h="734" extrusionOk="0">
                  <a:moveTo>
                    <a:pt x="283" y="0"/>
                  </a:moveTo>
                  <a:cubicBezTo>
                    <a:pt x="283" y="0"/>
                    <a:pt x="1" y="16"/>
                    <a:pt x="101" y="283"/>
                  </a:cubicBezTo>
                  <a:cubicBezTo>
                    <a:pt x="201" y="550"/>
                    <a:pt x="768" y="249"/>
                    <a:pt x="1184" y="734"/>
                  </a:cubicBezTo>
                  <a:cubicBezTo>
                    <a:pt x="1184" y="734"/>
                    <a:pt x="1351" y="116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3033444" y="1388440"/>
              <a:ext cx="46018" cy="25002"/>
            </a:xfrm>
            <a:custGeom>
              <a:avLst/>
              <a:gdLst/>
              <a:ahLst/>
              <a:cxnLst/>
              <a:rect l="l" t="t" r="r" b="b"/>
              <a:pathLst>
                <a:path w="1351" h="734" extrusionOk="0">
                  <a:moveTo>
                    <a:pt x="1068" y="0"/>
                  </a:moveTo>
                  <a:cubicBezTo>
                    <a:pt x="1" y="116"/>
                    <a:pt x="168" y="734"/>
                    <a:pt x="168" y="734"/>
                  </a:cubicBezTo>
                  <a:cubicBezTo>
                    <a:pt x="584" y="249"/>
                    <a:pt x="1151" y="550"/>
                    <a:pt x="1251" y="283"/>
                  </a:cubicBezTo>
                  <a:cubicBezTo>
                    <a:pt x="1351" y="16"/>
                    <a:pt x="1068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3116388" y="1449175"/>
              <a:ext cx="42067" cy="16520"/>
            </a:xfrm>
            <a:custGeom>
              <a:avLst/>
              <a:gdLst/>
              <a:ahLst/>
              <a:cxnLst/>
              <a:rect l="l" t="t" r="r" b="b"/>
              <a:pathLst>
                <a:path w="1235" h="485" extrusionOk="0">
                  <a:moveTo>
                    <a:pt x="617" y="1"/>
                  </a:moveTo>
                  <a:cubicBezTo>
                    <a:pt x="283" y="1"/>
                    <a:pt x="0" y="101"/>
                    <a:pt x="0" y="234"/>
                  </a:cubicBezTo>
                  <a:cubicBezTo>
                    <a:pt x="0" y="367"/>
                    <a:pt x="283" y="485"/>
                    <a:pt x="617" y="485"/>
                  </a:cubicBezTo>
                  <a:cubicBezTo>
                    <a:pt x="950" y="485"/>
                    <a:pt x="1234" y="367"/>
                    <a:pt x="1234" y="234"/>
                  </a:cubicBezTo>
                  <a:cubicBezTo>
                    <a:pt x="1234" y="101"/>
                    <a:pt x="950" y="1"/>
                    <a:pt x="617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3032320" y="1449175"/>
              <a:ext cx="6847" cy="16520"/>
            </a:xfrm>
            <a:custGeom>
              <a:avLst/>
              <a:gdLst/>
              <a:ahLst/>
              <a:cxnLst/>
              <a:rect l="l" t="t" r="r" b="b"/>
              <a:pathLst>
                <a:path w="201" h="485" extrusionOk="0">
                  <a:moveTo>
                    <a:pt x="1" y="1"/>
                  </a:moveTo>
                  <a:lnTo>
                    <a:pt x="1" y="467"/>
                  </a:lnTo>
                  <a:cubicBezTo>
                    <a:pt x="34" y="485"/>
                    <a:pt x="83" y="485"/>
                    <a:pt x="134" y="485"/>
                  </a:cubicBezTo>
                  <a:lnTo>
                    <a:pt x="201" y="48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3039133" y="1449175"/>
              <a:ext cx="18768" cy="16520"/>
            </a:xfrm>
            <a:custGeom>
              <a:avLst/>
              <a:gdLst/>
              <a:ahLst/>
              <a:cxnLst/>
              <a:rect l="l" t="t" r="r" b="b"/>
              <a:pathLst>
                <a:path w="551" h="485" extrusionOk="0">
                  <a:moveTo>
                    <a:pt x="1" y="1"/>
                  </a:moveTo>
                  <a:lnTo>
                    <a:pt x="1" y="485"/>
                  </a:lnTo>
                  <a:cubicBezTo>
                    <a:pt x="301" y="467"/>
                    <a:pt x="550" y="367"/>
                    <a:pt x="550" y="234"/>
                  </a:cubicBezTo>
                  <a:cubicBezTo>
                    <a:pt x="550" y="118"/>
                    <a:pt x="301" y="18"/>
                    <a:pt x="1" y="1"/>
                  </a:cubicBezTo>
                  <a:close/>
                </a:path>
              </a:pathLst>
            </a:custGeom>
            <a:solidFill>
              <a:srgbClr val="E86C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3112981" y="1421379"/>
              <a:ext cx="12535" cy="22141"/>
            </a:xfrm>
            <a:custGeom>
              <a:avLst/>
              <a:gdLst/>
              <a:ahLst/>
              <a:cxnLst/>
              <a:rect l="l" t="t" r="r" b="b"/>
              <a:pathLst>
                <a:path w="368" h="650" extrusionOk="0">
                  <a:moveTo>
                    <a:pt x="183" y="0"/>
                  </a:moveTo>
                  <a:cubicBezTo>
                    <a:pt x="83" y="0"/>
                    <a:pt x="0" y="150"/>
                    <a:pt x="0" y="334"/>
                  </a:cubicBezTo>
                  <a:cubicBezTo>
                    <a:pt x="0" y="516"/>
                    <a:pt x="83" y="650"/>
                    <a:pt x="183" y="650"/>
                  </a:cubicBezTo>
                  <a:cubicBezTo>
                    <a:pt x="283" y="650"/>
                    <a:pt x="367" y="516"/>
                    <a:pt x="367" y="334"/>
                  </a:cubicBezTo>
                  <a:cubicBezTo>
                    <a:pt x="367" y="150"/>
                    <a:pt x="283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3051634" y="1421379"/>
              <a:ext cx="12535" cy="22141"/>
            </a:xfrm>
            <a:custGeom>
              <a:avLst/>
              <a:gdLst/>
              <a:ahLst/>
              <a:cxnLst/>
              <a:rect l="l" t="t" r="r" b="b"/>
              <a:pathLst>
                <a:path w="368" h="650" extrusionOk="0">
                  <a:moveTo>
                    <a:pt x="183" y="0"/>
                  </a:moveTo>
                  <a:cubicBezTo>
                    <a:pt x="83" y="0"/>
                    <a:pt x="1" y="150"/>
                    <a:pt x="1" y="334"/>
                  </a:cubicBezTo>
                  <a:cubicBezTo>
                    <a:pt x="1" y="516"/>
                    <a:pt x="83" y="650"/>
                    <a:pt x="183" y="650"/>
                  </a:cubicBezTo>
                  <a:cubicBezTo>
                    <a:pt x="283" y="650"/>
                    <a:pt x="367" y="516"/>
                    <a:pt x="367" y="334"/>
                  </a:cubicBezTo>
                  <a:cubicBezTo>
                    <a:pt x="367" y="150"/>
                    <a:pt x="283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3058991" y="1475778"/>
              <a:ext cx="53444" cy="16043"/>
            </a:xfrm>
            <a:custGeom>
              <a:avLst/>
              <a:gdLst/>
              <a:ahLst/>
              <a:cxnLst/>
              <a:rect l="l" t="t" r="r" b="b"/>
              <a:pathLst>
                <a:path w="1569" h="471" extrusionOk="0">
                  <a:moveTo>
                    <a:pt x="1483" y="1"/>
                  </a:moveTo>
                  <a:cubicBezTo>
                    <a:pt x="1466" y="1"/>
                    <a:pt x="1449" y="6"/>
                    <a:pt x="1435" y="20"/>
                  </a:cubicBezTo>
                  <a:cubicBezTo>
                    <a:pt x="1412" y="32"/>
                    <a:pt x="1067" y="319"/>
                    <a:pt x="674" y="319"/>
                  </a:cubicBezTo>
                  <a:cubicBezTo>
                    <a:pt x="495" y="319"/>
                    <a:pt x="307" y="259"/>
                    <a:pt x="134" y="87"/>
                  </a:cubicBezTo>
                  <a:cubicBezTo>
                    <a:pt x="120" y="80"/>
                    <a:pt x="104" y="76"/>
                    <a:pt x="87" y="76"/>
                  </a:cubicBezTo>
                  <a:cubicBezTo>
                    <a:pt x="63" y="76"/>
                    <a:pt x="38" y="84"/>
                    <a:pt x="18" y="104"/>
                  </a:cubicBezTo>
                  <a:cubicBezTo>
                    <a:pt x="1" y="120"/>
                    <a:pt x="1" y="171"/>
                    <a:pt x="18" y="204"/>
                  </a:cubicBezTo>
                  <a:cubicBezTo>
                    <a:pt x="234" y="404"/>
                    <a:pt x="452" y="471"/>
                    <a:pt x="652" y="471"/>
                  </a:cubicBezTo>
                  <a:cubicBezTo>
                    <a:pt x="1119" y="471"/>
                    <a:pt x="1535" y="137"/>
                    <a:pt x="1535" y="137"/>
                  </a:cubicBezTo>
                  <a:cubicBezTo>
                    <a:pt x="1568" y="104"/>
                    <a:pt x="1568" y="53"/>
                    <a:pt x="1552" y="20"/>
                  </a:cubicBezTo>
                  <a:cubicBezTo>
                    <a:pt x="1533" y="11"/>
                    <a:pt x="1507" y="1"/>
                    <a:pt x="1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3072072" y="1423491"/>
              <a:ext cx="20506" cy="32530"/>
            </a:xfrm>
            <a:custGeom>
              <a:avLst/>
              <a:gdLst/>
              <a:ahLst/>
              <a:cxnLst/>
              <a:rect l="l" t="t" r="r" b="b"/>
              <a:pathLst>
                <a:path w="602" h="955" extrusionOk="0">
                  <a:moveTo>
                    <a:pt x="357" y="0"/>
                  </a:moveTo>
                  <a:cubicBezTo>
                    <a:pt x="322" y="0"/>
                    <a:pt x="298" y="27"/>
                    <a:pt x="284" y="54"/>
                  </a:cubicBezTo>
                  <a:lnTo>
                    <a:pt x="1" y="839"/>
                  </a:lnTo>
                  <a:cubicBezTo>
                    <a:pt x="1" y="872"/>
                    <a:pt x="1" y="888"/>
                    <a:pt x="17" y="905"/>
                  </a:cubicBezTo>
                  <a:cubicBezTo>
                    <a:pt x="17" y="921"/>
                    <a:pt x="34" y="939"/>
                    <a:pt x="50" y="939"/>
                  </a:cubicBezTo>
                  <a:cubicBezTo>
                    <a:pt x="68" y="939"/>
                    <a:pt x="117" y="955"/>
                    <a:pt x="201" y="955"/>
                  </a:cubicBezTo>
                  <a:cubicBezTo>
                    <a:pt x="301" y="955"/>
                    <a:pt x="434" y="939"/>
                    <a:pt x="550" y="872"/>
                  </a:cubicBezTo>
                  <a:cubicBezTo>
                    <a:pt x="584" y="855"/>
                    <a:pt x="601" y="805"/>
                    <a:pt x="584" y="772"/>
                  </a:cubicBezTo>
                  <a:cubicBezTo>
                    <a:pt x="572" y="748"/>
                    <a:pt x="542" y="732"/>
                    <a:pt x="513" y="732"/>
                  </a:cubicBezTo>
                  <a:cubicBezTo>
                    <a:pt x="503" y="732"/>
                    <a:pt x="493" y="734"/>
                    <a:pt x="484" y="739"/>
                  </a:cubicBezTo>
                  <a:cubicBezTo>
                    <a:pt x="368" y="805"/>
                    <a:pt x="250" y="805"/>
                    <a:pt x="184" y="805"/>
                  </a:cubicBezTo>
                  <a:lnTo>
                    <a:pt x="417" y="105"/>
                  </a:lnTo>
                  <a:cubicBezTo>
                    <a:pt x="434" y="54"/>
                    <a:pt x="417" y="21"/>
                    <a:pt x="384" y="5"/>
                  </a:cubicBezTo>
                  <a:cubicBezTo>
                    <a:pt x="374" y="2"/>
                    <a:pt x="366" y="0"/>
                    <a:pt x="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3184548" y="1498021"/>
              <a:ext cx="23299" cy="25036"/>
            </a:xfrm>
            <a:custGeom>
              <a:avLst/>
              <a:gdLst/>
              <a:ahLst/>
              <a:cxnLst/>
              <a:rect l="l" t="t" r="r" b="b"/>
              <a:pathLst>
                <a:path w="684" h="735" extrusionOk="0">
                  <a:moveTo>
                    <a:pt x="0" y="1"/>
                  </a:moveTo>
                  <a:cubicBezTo>
                    <a:pt x="16" y="18"/>
                    <a:pt x="250" y="585"/>
                    <a:pt x="601" y="734"/>
                  </a:cubicBezTo>
                  <a:cubicBezTo>
                    <a:pt x="634" y="618"/>
                    <a:pt x="650" y="485"/>
                    <a:pt x="683" y="367"/>
                  </a:cubicBezTo>
                  <a:cubicBezTo>
                    <a:pt x="667" y="351"/>
                    <a:pt x="317" y="30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3195312" y="1437968"/>
              <a:ext cx="56339" cy="72587"/>
            </a:xfrm>
            <a:custGeom>
              <a:avLst/>
              <a:gdLst/>
              <a:ahLst/>
              <a:cxnLst/>
              <a:rect l="l" t="t" r="r" b="b"/>
              <a:pathLst>
                <a:path w="1654" h="2131" extrusionOk="0">
                  <a:moveTo>
                    <a:pt x="804" y="0"/>
                  </a:moveTo>
                  <a:cubicBezTo>
                    <a:pt x="394" y="0"/>
                    <a:pt x="18" y="496"/>
                    <a:pt x="18" y="496"/>
                  </a:cubicBezTo>
                  <a:lnTo>
                    <a:pt x="1" y="1997"/>
                  </a:lnTo>
                  <a:cubicBezTo>
                    <a:pt x="136" y="2090"/>
                    <a:pt x="270" y="2131"/>
                    <a:pt x="398" y="2131"/>
                  </a:cubicBezTo>
                  <a:cubicBezTo>
                    <a:pt x="1119" y="2131"/>
                    <a:pt x="1653" y="834"/>
                    <a:pt x="1285" y="296"/>
                  </a:cubicBezTo>
                  <a:cubicBezTo>
                    <a:pt x="1134" y="78"/>
                    <a:pt x="966" y="0"/>
                    <a:pt x="804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3177122" y="1498600"/>
              <a:ext cx="65945" cy="65945"/>
            </a:xfrm>
            <a:custGeom>
              <a:avLst/>
              <a:gdLst/>
              <a:ahLst/>
              <a:cxnLst/>
              <a:rect l="l" t="t" r="r" b="b"/>
              <a:pathLst>
                <a:path w="1936" h="1936" extrusionOk="0">
                  <a:moveTo>
                    <a:pt x="968" y="1"/>
                  </a:moveTo>
                  <a:cubicBezTo>
                    <a:pt x="835" y="1"/>
                    <a:pt x="701" y="34"/>
                    <a:pt x="585" y="84"/>
                  </a:cubicBezTo>
                  <a:cubicBezTo>
                    <a:pt x="252" y="217"/>
                    <a:pt x="1" y="568"/>
                    <a:pt x="1" y="968"/>
                  </a:cubicBezTo>
                  <a:cubicBezTo>
                    <a:pt x="1" y="1502"/>
                    <a:pt x="435" y="1935"/>
                    <a:pt x="968" y="1935"/>
                  </a:cubicBezTo>
                  <a:cubicBezTo>
                    <a:pt x="1502" y="1935"/>
                    <a:pt x="1935" y="1502"/>
                    <a:pt x="1935" y="968"/>
                  </a:cubicBezTo>
                  <a:cubicBezTo>
                    <a:pt x="1935" y="601"/>
                    <a:pt x="1735" y="284"/>
                    <a:pt x="1435" y="117"/>
                  </a:cubicBezTo>
                  <a:cubicBezTo>
                    <a:pt x="1402" y="168"/>
                    <a:pt x="1352" y="201"/>
                    <a:pt x="1319" y="217"/>
                  </a:cubicBezTo>
                  <a:cubicBezTo>
                    <a:pt x="1586" y="350"/>
                    <a:pt x="1786" y="635"/>
                    <a:pt x="1786" y="968"/>
                  </a:cubicBezTo>
                  <a:cubicBezTo>
                    <a:pt x="1786" y="1418"/>
                    <a:pt x="1419" y="1784"/>
                    <a:pt x="968" y="1784"/>
                  </a:cubicBezTo>
                  <a:cubicBezTo>
                    <a:pt x="519" y="1784"/>
                    <a:pt x="152" y="1418"/>
                    <a:pt x="152" y="968"/>
                  </a:cubicBezTo>
                  <a:cubicBezTo>
                    <a:pt x="152" y="651"/>
                    <a:pt x="352" y="368"/>
                    <a:pt x="619" y="234"/>
                  </a:cubicBezTo>
                  <a:cubicBezTo>
                    <a:pt x="701" y="184"/>
                    <a:pt x="819" y="168"/>
                    <a:pt x="919" y="150"/>
                  </a:cubicBezTo>
                  <a:cubicBezTo>
                    <a:pt x="935" y="101"/>
                    <a:pt x="952" y="50"/>
                    <a:pt x="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3197049" y="1454659"/>
              <a:ext cx="31848" cy="41727"/>
            </a:xfrm>
            <a:custGeom>
              <a:avLst/>
              <a:gdLst/>
              <a:ahLst/>
              <a:cxnLst/>
              <a:rect l="l" t="t" r="r" b="b"/>
              <a:pathLst>
                <a:path w="935" h="1225" extrusionOk="0">
                  <a:moveTo>
                    <a:pt x="844" y="0"/>
                  </a:moveTo>
                  <a:cubicBezTo>
                    <a:pt x="834" y="0"/>
                    <a:pt x="825" y="2"/>
                    <a:pt x="817" y="6"/>
                  </a:cubicBezTo>
                  <a:cubicBezTo>
                    <a:pt x="783" y="24"/>
                    <a:pt x="83" y="306"/>
                    <a:pt x="0" y="1140"/>
                  </a:cubicBezTo>
                  <a:cubicBezTo>
                    <a:pt x="0" y="1174"/>
                    <a:pt x="16" y="1224"/>
                    <a:pt x="67" y="1224"/>
                  </a:cubicBezTo>
                  <a:cubicBezTo>
                    <a:pt x="116" y="1224"/>
                    <a:pt x="150" y="1191"/>
                    <a:pt x="150" y="1158"/>
                  </a:cubicBezTo>
                  <a:cubicBezTo>
                    <a:pt x="234" y="424"/>
                    <a:pt x="850" y="157"/>
                    <a:pt x="867" y="157"/>
                  </a:cubicBezTo>
                  <a:cubicBezTo>
                    <a:pt x="917" y="140"/>
                    <a:pt x="934" y="90"/>
                    <a:pt x="917" y="57"/>
                  </a:cubicBezTo>
                  <a:cubicBezTo>
                    <a:pt x="905" y="19"/>
                    <a:pt x="873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3204986" y="1469919"/>
              <a:ext cx="21017" cy="11104"/>
            </a:xfrm>
            <a:custGeom>
              <a:avLst/>
              <a:gdLst/>
              <a:ahLst/>
              <a:cxnLst/>
              <a:rect l="l" t="t" r="r" b="b"/>
              <a:pathLst>
                <a:path w="617" h="326" extrusionOk="0">
                  <a:moveTo>
                    <a:pt x="141" y="1"/>
                  </a:moveTo>
                  <a:cubicBezTo>
                    <a:pt x="116" y="1"/>
                    <a:pt x="91" y="4"/>
                    <a:pt x="67" y="9"/>
                  </a:cubicBezTo>
                  <a:cubicBezTo>
                    <a:pt x="17" y="25"/>
                    <a:pt x="1" y="59"/>
                    <a:pt x="17" y="109"/>
                  </a:cubicBezTo>
                  <a:cubicBezTo>
                    <a:pt x="17" y="143"/>
                    <a:pt x="67" y="159"/>
                    <a:pt x="101" y="159"/>
                  </a:cubicBezTo>
                  <a:cubicBezTo>
                    <a:pt x="115" y="155"/>
                    <a:pt x="131" y="153"/>
                    <a:pt x="146" y="153"/>
                  </a:cubicBezTo>
                  <a:cubicBezTo>
                    <a:pt x="276" y="153"/>
                    <a:pt x="440" y="264"/>
                    <a:pt x="484" y="309"/>
                  </a:cubicBezTo>
                  <a:cubicBezTo>
                    <a:pt x="501" y="309"/>
                    <a:pt x="517" y="325"/>
                    <a:pt x="534" y="325"/>
                  </a:cubicBezTo>
                  <a:cubicBezTo>
                    <a:pt x="568" y="325"/>
                    <a:pt x="584" y="309"/>
                    <a:pt x="601" y="292"/>
                  </a:cubicBezTo>
                  <a:cubicBezTo>
                    <a:pt x="617" y="259"/>
                    <a:pt x="617" y="209"/>
                    <a:pt x="584" y="192"/>
                  </a:cubicBezTo>
                  <a:cubicBezTo>
                    <a:pt x="554" y="162"/>
                    <a:pt x="340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3019819" y="1303760"/>
              <a:ext cx="212482" cy="85838"/>
            </a:xfrm>
            <a:custGeom>
              <a:avLst/>
              <a:gdLst/>
              <a:ahLst/>
              <a:cxnLst/>
              <a:rect l="l" t="t" r="r" b="b"/>
              <a:pathLst>
                <a:path w="6238" h="2520" extrusionOk="0">
                  <a:moveTo>
                    <a:pt x="3111" y="0"/>
                  </a:moveTo>
                  <a:cubicBezTo>
                    <a:pt x="2766" y="0"/>
                    <a:pt x="2404" y="46"/>
                    <a:pt x="2035" y="152"/>
                  </a:cubicBezTo>
                  <a:cubicBezTo>
                    <a:pt x="1335" y="334"/>
                    <a:pt x="750" y="819"/>
                    <a:pt x="417" y="1468"/>
                  </a:cubicBezTo>
                  <a:cubicBezTo>
                    <a:pt x="201" y="1868"/>
                    <a:pt x="1" y="2419"/>
                    <a:pt x="617" y="2435"/>
                  </a:cubicBezTo>
                  <a:cubicBezTo>
                    <a:pt x="635" y="2436"/>
                    <a:pt x="652" y="2436"/>
                    <a:pt x="670" y="2436"/>
                  </a:cubicBezTo>
                  <a:cubicBezTo>
                    <a:pt x="2308" y="2436"/>
                    <a:pt x="3418" y="901"/>
                    <a:pt x="3418" y="901"/>
                  </a:cubicBezTo>
                  <a:cubicBezTo>
                    <a:pt x="3418" y="901"/>
                    <a:pt x="3502" y="2519"/>
                    <a:pt x="4819" y="2519"/>
                  </a:cubicBezTo>
                  <a:cubicBezTo>
                    <a:pt x="6137" y="2519"/>
                    <a:pt x="6237" y="1535"/>
                    <a:pt x="5586" y="885"/>
                  </a:cubicBezTo>
                  <a:cubicBezTo>
                    <a:pt x="5178" y="477"/>
                    <a:pt x="4234" y="0"/>
                    <a:pt x="3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3173171" y="1363983"/>
              <a:ext cx="54977" cy="94966"/>
            </a:xfrm>
            <a:custGeom>
              <a:avLst/>
              <a:gdLst/>
              <a:ahLst/>
              <a:cxnLst/>
              <a:rect l="l" t="t" r="r" b="b"/>
              <a:pathLst>
                <a:path w="1614" h="2788" extrusionOk="0">
                  <a:moveTo>
                    <a:pt x="1368" y="0"/>
                  </a:moveTo>
                  <a:lnTo>
                    <a:pt x="468" y="451"/>
                  </a:lnTo>
                  <a:cubicBezTo>
                    <a:pt x="468" y="451"/>
                    <a:pt x="1" y="2452"/>
                    <a:pt x="568" y="2752"/>
                  </a:cubicBezTo>
                  <a:cubicBezTo>
                    <a:pt x="614" y="2776"/>
                    <a:pt x="660" y="2788"/>
                    <a:pt x="705" y="2788"/>
                  </a:cubicBezTo>
                  <a:cubicBezTo>
                    <a:pt x="1223" y="2788"/>
                    <a:pt x="1614" y="1274"/>
                    <a:pt x="1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3082836" y="1621806"/>
              <a:ext cx="381193" cy="490943"/>
            </a:xfrm>
            <a:custGeom>
              <a:avLst/>
              <a:gdLst/>
              <a:ahLst/>
              <a:cxnLst/>
              <a:rect l="l" t="t" r="r" b="b"/>
              <a:pathLst>
                <a:path w="11191" h="14413" extrusionOk="0">
                  <a:moveTo>
                    <a:pt x="6855" y="0"/>
                  </a:moveTo>
                  <a:cubicBezTo>
                    <a:pt x="5646" y="0"/>
                    <a:pt x="4337" y="1202"/>
                    <a:pt x="4954" y="3036"/>
                  </a:cubicBezTo>
                  <a:cubicBezTo>
                    <a:pt x="5654" y="5121"/>
                    <a:pt x="6137" y="5888"/>
                    <a:pt x="6155" y="6938"/>
                  </a:cubicBezTo>
                  <a:cubicBezTo>
                    <a:pt x="6155" y="8039"/>
                    <a:pt x="6521" y="9373"/>
                    <a:pt x="7071" y="9790"/>
                  </a:cubicBezTo>
                  <a:cubicBezTo>
                    <a:pt x="7071" y="9790"/>
                    <a:pt x="5070" y="9890"/>
                    <a:pt x="3936" y="10473"/>
                  </a:cubicBezTo>
                  <a:cubicBezTo>
                    <a:pt x="3187" y="10840"/>
                    <a:pt x="2119" y="10773"/>
                    <a:pt x="1252" y="10807"/>
                  </a:cubicBezTo>
                  <a:cubicBezTo>
                    <a:pt x="719" y="10824"/>
                    <a:pt x="252" y="10891"/>
                    <a:pt x="1" y="11140"/>
                  </a:cubicBezTo>
                  <a:cubicBezTo>
                    <a:pt x="1" y="11140"/>
                    <a:pt x="601" y="13059"/>
                    <a:pt x="185" y="13359"/>
                  </a:cubicBezTo>
                  <a:cubicBezTo>
                    <a:pt x="185" y="13359"/>
                    <a:pt x="468" y="13525"/>
                    <a:pt x="935" y="13708"/>
                  </a:cubicBezTo>
                  <a:cubicBezTo>
                    <a:pt x="952" y="13725"/>
                    <a:pt x="985" y="13741"/>
                    <a:pt x="1019" y="13741"/>
                  </a:cubicBezTo>
                  <a:cubicBezTo>
                    <a:pt x="1068" y="13759"/>
                    <a:pt x="1119" y="13775"/>
                    <a:pt x="1168" y="13808"/>
                  </a:cubicBezTo>
                  <a:cubicBezTo>
                    <a:pt x="1680" y="13997"/>
                    <a:pt x="2343" y="14175"/>
                    <a:pt x="3027" y="14175"/>
                  </a:cubicBezTo>
                  <a:cubicBezTo>
                    <a:pt x="3191" y="14175"/>
                    <a:pt x="3356" y="14164"/>
                    <a:pt x="3520" y="14142"/>
                  </a:cubicBezTo>
                  <a:cubicBezTo>
                    <a:pt x="4288" y="14028"/>
                    <a:pt x="5018" y="13962"/>
                    <a:pt x="5651" y="13962"/>
                  </a:cubicBezTo>
                  <a:cubicBezTo>
                    <a:pt x="6322" y="13962"/>
                    <a:pt x="6885" y="14037"/>
                    <a:pt x="7271" y="14208"/>
                  </a:cubicBezTo>
                  <a:cubicBezTo>
                    <a:pt x="7389" y="14259"/>
                    <a:pt x="7522" y="14308"/>
                    <a:pt x="7671" y="14342"/>
                  </a:cubicBezTo>
                  <a:cubicBezTo>
                    <a:pt x="7861" y="14389"/>
                    <a:pt x="8063" y="14412"/>
                    <a:pt x="8270" y="14412"/>
                  </a:cubicBezTo>
                  <a:cubicBezTo>
                    <a:pt x="9244" y="14412"/>
                    <a:pt x="10334" y="13886"/>
                    <a:pt x="10857" y="12758"/>
                  </a:cubicBezTo>
                  <a:cubicBezTo>
                    <a:pt x="11073" y="12291"/>
                    <a:pt x="11190" y="11725"/>
                    <a:pt x="11173" y="11058"/>
                  </a:cubicBezTo>
                  <a:cubicBezTo>
                    <a:pt x="11090" y="8156"/>
                    <a:pt x="10439" y="7789"/>
                    <a:pt x="10123" y="5771"/>
                  </a:cubicBezTo>
                  <a:cubicBezTo>
                    <a:pt x="9823" y="3754"/>
                    <a:pt x="8638" y="435"/>
                    <a:pt x="7338" y="68"/>
                  </a:cubicBezTo>
                  <a:cubicBezTo>
                    <a:pt x="7182" y="23"/>
                    <a:pt x="7020" y="0"/>
                    <a:pt x="6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3402654" y="1783162"/>
              <a:ext cx="44894" cy="67955"/>
            </a:xfrm>
            <a:custGeom>
              <a:avLst/>
              <a:gdLst/>
              <a:ahLst/>
              <a:cxnLst/>
              <a:rect l="l" t="t" r="r" b="b"/>
              <a:pathLst>
                <a:path w="1318" h="1995" extrusionOk="0">
                  <a:moveTo>
                    <a:pt x="525" y="0"/>
                  </a:moveTo>
                  <a:cubicBezTo>
                    <a:pt x="520" y="0"/>
                    <a:pt x="517" y="0"/>
                    <a:pt x="517" y="0"/>
                  </a:cubicBezTo>
                  <a:lnTo>
                    <a:pt x="550" y="451"/>
                  </a:lnTo>
                  <a:cubicBezTo>
                    <a:pt x="550" y="451"/>
                    <a:pt x="617" y="667"/>
                    <a:pt x="367" y="985"/>
                  </a:cubicBezTo>
                  <a:cubicBezTo>
                    <a:pt x="132" y="1263"/>
                    <a:pt x="1" y="1995"/>
                    <a:pt x="178" y="1995"/>
                  </a:cubicBezTo>
                  <a:cubicBezTo>
                    <a:pt x="202" y="1995"/>
                    <a:pt x="232" y="1982"/>
                    <a:pt x="267" y="1952"/>
                  </a:cubicBezTo>
                  <a:cubicBezTo>
                    <a:pt x="550" y="1685"/>
                    <a:pt x="1317" y="918"/>
                    <a:pt x="1250" y="451"/>
                  </a:cubicBezTo>
                  <a:cubicBezTo>
                    <a:pt x="1204" y="14"/>
                    <a:pt x="602" y="0"/>
                    <a:pt x="525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3415768" y="1833132"/>
              <a:ext cx="44860" cy="68159"/>
            </a:xfrm>
            <a:custGeom>
              <a:avLst/>
              <a:gdLst/>
              <a:ahLst/>
              <a:cxnLst/>
              <a:rect l="l" t="t" r="r" b="b"/>
              <a:pathLst>
                <a:path w="1317" h="2001" extrusionOk="0">
                  <a:moveTo>
                    <a:pt x="499" y="1"/>
                  </a:moveTo>
                  <a:lnTo>
                    <a:pt x="549" y="467"/>
                  </a:lnTo>
                  <a:cubicBezTo>
                    <a:pt x="549" y="467"/>
                    <a:pt x="599" y="685"/>
                    <a:pt x="349" y="1001"/>
                  </a:cubicBezTo>
                  <a:cubicBezTo>
                    <a:pt x="130" y="1278"/>
                    <a:pt x="1" y="2001"/>
                    <a:pt x="161" y="2001"/>
                  </a:cubicBezTo>
                  <a:cubicBezTo>
                    <a:pt x="184" y="2001"/>
                    <a:pt x="213" y="1986"/>
                    <a:pt x="249" y="1952"/>
                  </a:cubicBezTo>
                  <a:cubicBezTo>
                    <a:pt x="532" y="1701"/>
                    <a:pt x="1316" y="918"/>
                    <a:pt x="1250" y="467"/>
                  </a:cubicBezTo>
                  <a:cubicBezTo>
                    <a:pt x="1183" y="1"/>
                    <a:pt x="499" y="1"/>
                    <a:pt x="499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3426941" y="1857589"/>
              <a:ext cx="39921" cy="59780"/>
            </a:xfrm>
            <a:custGeom>
              <a:avLst/>
              <a:gdLst/>
              <a:ahLst/>
              <a:cxnLst/>
              <a:rect l="l" t="t" r="r" b="b"/>
              <a:pathLst>
                <a:path w="1172" h="1755" extrusionOk="0">
                  <a:moveTo>
                    <a:pt x="465" y="0"/>
                  </a:moveTo>
                  <a:cubicBezTo>
                    <a:pt x="458" y="0"/>
                    <a:pt x="455" y="0"/>
                    <a:pt x="455" y="0"/>
                  </a:cubicBezTo>
                  <a:lnTo>
                    <a:pt x="488" y="400"/>
                  </a:lnTo>
                  <a:cubicBezTo>
                    <a:pt x="488" y="400"/>
                    <a:pt x="537" y="583"/>
                    <a:pt x="321" y="867"/>
                  </a:cubicBezTo>
                  <a:cubicBezTo>
                    <a:pt x="116" y="1116"/>
                    <a:pt x="0" y="1755"/>
                    <a:pt x="147" y="1755"/>
                  </a:cubicBezTo>
                  <a:cubicBezTo>
                    <a:pt x="167" y="1755"/>
                    <a:pt x="191" y="1743"/>
                    <a:pt x="221" y="1717"/>
                  </a:cubicBezTo>
                  <a:cubicBezTo>
                    <a:pt x="488" y="1484"/>
                    <a:pt x="1171" y="801"/>
                    <a:pt x="1104" y="400"/>
                  </a:cubicBezTo>
                  <a:cubicBezTo>
                    <a:pt x="1059" y="15"/>
                    <a:pt x="544" y="0"/>
                    <a:pt x="465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3407865" y="1808130"/>
              <a:ext cx="44792" cy="67989"/>
            </a:xfrm>
            <a:custGeom>
              <a:avLst/>
              <a:gdLst/>
              <a:ahLst/>
              <a:cxnLst/>
              <a:rect l="l" t="t" r="r" b="b"/>
              <a:pathLst>
                <a:path w="1315" h="1996" extrusionOk="0">
                  <a:moveTo>
                    <a:pt x="514" y="1"/>
                  </a:moveTo>
                  <a:lnTo>
                    <a:pt x="548" y="468"/>
                  </a:lnTo>
                  <a:cubicBezTo>
                    <a:pt x="548" y="468"/>
                    <a:pt x="615" y="668"/>
                    <a:pt x="364" y="985"/>
                  </a:cubicBezTo>
                  <a:cubicBezTo>
                    <a:pt x="144" y="1264"/>
                    <a:pt x="1" y="1996"/>
                    <a:pt x="175" y="1996"/>
                  </a:cubicBezTo>
                  <a:cubicBezTo>
                    <a:pt x="199" y="1996"/>
                    <a:pt x="228" y="1982"/>
                    <a:pt x="264" y="1952"/>
                  </a:cubicBezTo>
                  <a:cubicBezTo>
                    <a:pt x="548" y="1702"/>
                    <a:pt x="1315" y="919"/>
                    <a:pt x="1264" y="452"/>
                  </a:cubicBezTo>
                  <a:cubicBezTo>
                    <a:pt x="1197" y="1"/>
                    <a:pt x="515" y="1"/>
                    <a:pt x="514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3082836" y="1989890"/>
              <a:ext cx="65400" cy="102290"/>
            </a:xfrm>
            <a:custGeom>
              <a:avLst/>
              <a:gdLst/>
              <a:ahLst/>
              <a:cxnLst/>
              <a:rect l="l" t="t" r="r" b="b"/>
              <a:pathLst>
                <a:path w="1920" h="3003" extrusionOk="0">
                  <a:moveTo>
                    <a:pt x="1252" y="1"/>
                  </a:moveTo>
                  <a:cubicBezTo>
                    <a:pt x="719" y="18"/>
                    <a:pt x="252" y="85"/>
                    <a:pt x="1" y="334"/>
                  </a:cubicBezTo>
                  <a:cubicBezTo>
                    <a:pt x="1" y="334"/>
                    <a:pt x="601" y="2253"/>
                    <a:pt x="185" y="2553"/>
                  </a:cubicBezTo>
                  <a:cubicBezTo>
                    <a:pt x="185" y="2553"/>
                    <a:pt x="568" y="2753"/>
                    <a:pt x="1019" y="2935"/>
                  </a:cubicBezTo>
                  <a:cubicBezTo>
                    <a:pt x="768" y="2753"/>
                    <a:pt x="435" y="2602"/>
                    <a:pt x="285" y="2519"/>
                  </a:cubicBezTo>
                  <a:cubicBezTo>
                    <a:pt x="552" y="1868"/>
                    <a:pt x="185" y="634"/>
                    <a:pt x="85" y="352"/>
                  </a:cubicBezTo>
                  <a:cubicBezTo>
                    <a:pt x="435" y="134"/>
                    <a:pt x="985" y="101"/>
                    <a:pt x="1135" y="85"/>
                  </a:cubicBezTo>
                  <a:lnTo>
                    <a:pt x="1135" y="85"/>
                  </a:lnTo>
                  <a:cubicBezTo>
                    <a:pt x="1268" y="352"/>
                    <a:pt x="1919" y="1802"/>
                    <a:pt x="1019" y="2935"/>
                  </a:cubicBezTo>
                  <a:cubicBezTo>
                    <a:pt x="1068" y="2953"/>
                    <a:pt x="1119" y="2969"/>
                    <a:pt x="1168" y="3002"/>
                  </a:cubicBezTo>
                  <a:cubicBezTo>
                    <a:pt x="1568" y="2469"/>
                    <a:pt x="1719" y="1786"/>
                    <a:pt x="1586" y="1035"/>
                  </a:cubicBezTo>
                  <a:cubicBezTo>
                    <a:pt x="1502" y="485"/>
                    <a:pt x="1302" y="85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3076636" y="1999973"/>
              <a:ext cx="54534" cy="15771"/>
            </a:xfrm>
            <a:custGeom>
              <a:avLst/>
              <a:gdLst/>
              <a:ahLst/>
              <a:cxnLst/>
              <a:rect l="l" t="t" r="r" b="b"/>
              <a:pathLst>
                <a:path w="1601" h="463" extrusionOk="0">
                  <a:moveTo>
                    <a:pt x="1404" y="0"/>
                  </a:moveTo>
                  <a:cubicBezTo>
                    <a:pt x="781" y="0"/>
                    <a:pt x="81" y="306"/>
                    <a:pt x="50" y="322"/>
                  </a:cubicBezTo>
                  <a:cubicBezTo>
                    <a:pt x="16" y="338"/>
                    <a:pt x="0" y="389"/>
                    <a:pt x="16" y="422"/>
                  </a:cubicBezTo>
                  <a:cubicBezTo>
                    <a:pt x="29" y="447"/>
                    <a:pt x="41" y="462"/>
                    <a:pt x="60" y="462"/>
                  </a:cubicBezTo>
                  <a:cubicBezTo>
                    <a:pt x="66" y="462"/>
                    <a:pt x="74" y="460"/>
                    <a:pt x="83" y="456"/>
                  </a:cubicBezTo>
                  <a:lnTo>
                    <a:pt x="116" y="456"/>
                  </a:lnTo>
                  <a:cubicBezTo>
                    <a:pt x="116" y="456"/>
                    <a:pt x="799" y="151"/>
                    <a:pt x="1390" y="151"/>
                  </a:cubicBezTo>
                  <a:cubicBezTo>
                    <a:pt x="1433" y="151"/>
                    <a:pt x="1475" y="152"/>
                    <a:pt x="1517" y="156"/>
                  </a:cubicBezTo>
                  <a:cubicBezTo>
                    <a:pt x="1550" y="156"/>
                    <a:pt x="1601" y="138"/>
                    <a:pt x="1601" y="89"/>
                  </a:cubicBezTo>
                  <a:cubicBezTo>
                    <a:pt x="1601" y="56"/>
                    <a:pt x="1568" y="5"/>
                    <a:pt x="1534" y="5"/>
                  </a:cubicBezTo>
                  <a:cubicBezTo>
                    <a:pt x="1491" y="2"/>
                    <a:pt x="1448" y="0"/>
                    <a:pt x="1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3074899" y="2022318"/>
              <a:ext cx="60836" cy="12637"/>
            </a:xfrm>
            <a:custGeom>
              <a:avLst/>
              <a:gdLst/>
              <a:ahLst/>
              <a:cxnLst/>
              <a:rect l="l" t="t" r="r" b="b"/>
              <a:pathLst>
                <a:path w="1786" h="371" extrusionOk="0">
                  <a:moveTo>
                    <a:pt x="1507" y="1"/>
                  </a:moveTo>
                  <a:cubicBezTo>
                    <a:pt x="968" y="1"/>
                    <a:pt x="111" y="218"/>
                    <a:pt x="67" y="233"/>
                  </a:cubicBezTo>
                  <a:cubicBezTo>
                    <a:pt x="34" y="233"/>
                    <a:pt x="1" y="283"/>
                    <a:pt x="18" y="316"/>
                  </a:cubicBezTo>
                  <a:cubicBezTo>
                    <a:pt x="31" y="343"/>
                    <a:pt x="56" y="371"/>
                    <a:pt x="83" y="371"/>
                  </a:cubicBezTo>
                  <a:cubicBezTo>
                    <a:pt x="89" y="371"/>
                    <a:pt x="95" y="370"/>
                    <a:pt x="101" y="367"/>
                  </a:cubicBezTo>
                  <a:cubicBezTo>
                    <a:pt x="116" y="367"/>
                    <a:pt x="965" y="151"/>
                    <a:pt x="1482" y="151"/>
                  </a:cubicBezTo>
                  <a:cubicBezTo>
                    <a:pt x="1558" y="151"/>
                    <a:pt x="1627" y="156"/>
                    <a:pt x="1685" y="167"/>
                  </a:cubicBezTo>
                  <a:cubicBezTo>
                    <a:pt x="1735" y="167"/>
                    <a:pt x="1768" y="149"/>
                    <a:pt x="1785" y="100"/>
                  </a:cubicBezTo>
                  <a:cubicBezTo>
                    <a:pt x="1785" y="67"/>
                    <a:pt x="1768" y="33"/>
                    <a:pt x="1719" y="16"/>
                  </a:cubicBezTo>
                  <a:cubicBezTo>
                    <a:pt x="1657" y="5"/>
                    <a:pt x="1585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3081711" y="2043471"/>
              <a:ext cx="56305" cy="8379"/>
            </a:xfrm>
            <a:custGeom>
              <a:avLst/>
              <a:gdLst/>
              <a:ahLst/>
              <a:cxnLst/>
              <a:rect l="l" t="t" r="r" b="b"/>
              <a:pathLst>
                <a:path w="1653" h="246" extrusionOk="0">
                  <a:moveTo>
                    <a:pt x="819" y="1"/>
                  </a:moveTo>
                  <a:cubicBezTo>
                    <a:pt x="425" y="1"/>
                    <a:pt x="88" y="62"/>
                    <a:pt x="67" y="62"/>
                  </a:cubicBezTo>
                  <a:cubicBezTo>
                    <a:pt x="18" y="79"/>
                    <a:pt x="1" y="113"/>
                    <a:pt x="1" y="162"/>
                  </a:cubicBezTo>
                  <a:cubicBezTo>
                    <a:pt x="18" y="195"/>
                    <a:pt x="51" y="213"/>
                    <a:pt x="85" y="213"/>
                  </a:cubicBezTo>
                  <a:cubicBezTo>
                    <a:pt x="95" y="213"/>
                    <a:pt x="444" y="147"/>
                    <a:pt x="839" y="147"/>
                  </a:cubicBezTo>
                  <a:cubicBezTo>
                    <a:pt x="1075" y="147"/>
                    <a:pt x="1329" y="171"/>
                    <a:pt x="1535" y="246"/>
                  </a:cubicBezTo>
                  <a:lnTo>
                    <a:pt x="1568" y="246"/>
                  </a:lnTo>
                  <a:cubicBezTo>
                    <a:pt x="1601" y="246"/>
                    <a:pt x="1619" y="229"/>
                    <a:pt x="1635" y="195"/>
                  </a:cubicBezTo>
                  <a:cubicBezTo>
                    <a:pt x="1652" y="162"/>
                    <a:pt x="1635" y="129"/>
                    <a:pt x="1585" y="113"/>
                  </a:cubicBezTo>
                  <a:cubicBezTo>
                    <a:pt x="1355" y="27"/>
                    <a:pt x="1075" y="1"/>
                    <a:pt x="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3080587" y="2059208"/>
              <a:ext cx="52286" cy="17065"/>
            </a:xfrm>
            <a:custGeom>
              <a:avLst/>
              <a:gdLst/>
              <a:ahLst/>
              <a:cxnLst/>
              <a:rect l="l" t="t" r="r" b="b"/>
              <a:pathLst>
                <a:path w="1535" h="501" extrusionOk="0">
                  <a:moveTo>
                    <a:pt x="84" y="0"/>
                  </a:moveTo>
                  <a:cubicBezTo>
                    <a:pt x="51" y="0"/>
                    <a:pt x="18" y="33"/>
                    <a:pt x="0" y="67"/>
                  </a:cubicBezTo>
                  <a:cubicBezTo>
                    <a:pt x="0" y="100"/>
                    <a:pt x="34" y="151"/>
                    <a:pt x="67" y="151"/>
                  </a:cubicBezTo>
                  <a:cubicBezTo>
                    <a:pt x="84" y="151"/>
                    <a:pt x="934" y="284"/>
                    <a:pt x="1418" y="500"/>
                  </a:cubicBezTo>
                  <a:lnTo>
                    <a:pt x="1452" y="500"/>
                  </a:lnTo>
                  <a:cubicBezTo>
                    <a:pt x="1485" y="500"/>
                    <a:pt x="1501" y="484"/>
                    <a:pt x="1518" y="467"/>
                  </a:cubicBezTo>
                  <a:cubicBezTo>
                    <a:pt x="1534" y="418"/>
                    <a:pt x="1518" y="384"/>
                    <a:pt x="1485" y="367"/>
                  </a:cubicBezTo>
                  <a:cubicBezTo>
                    <a:pt x="985" y="133"/>
                    <a:pt x="134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3244158" y="1714287"/>
              <a:ext cx="67069" cy="236462"/>
            </a:xfrm>
            <a:custGeom>
              <a:avLst/>
              <a:gdLst/>
              <a:ahLst/>
              <a:cxnLst/>
              <a:rect l="l" t="t" r="r" b="b"/>
              <a:pathLst>
                <a:path w="1969" h="6942" extrusionOk="0">
                  <a:moveTo>
                    <a:pt x="191" y="1"/>
                  </a:moveTo>
                  <a:cubicBezTo>
                    <a:pt x="155" y="1"/>
                    <a:pt x="131" y="28"/>
                    <a:pt x="118" y="55"/>
                  </a:cubicBezTo>
                  <a:cubicBezTo>
                    <a:pt x="1" y="588"/>
                    <a:pt x="351" y="1673"/>
                    <a:pt x="852" y="2289"/>
                  </a:cubicBezTo>
                  <a:cubicBezTo>
                    <a:pt x="1252" y="2756"/>
                    <a:pt x="1285" y="3423"/>
                    <a:pt x="1335" y="4257"/>
                  </a:cubicBezTo>
                  <a:cubicBezTo>
                    <a:pt x="1352" y="4407"/>
                    <a:pt x="1352" y="4574"/>
                    <a:pt x="1368" y="4724"/>
                  </a:cubicBezTo>
                  <a:cubicBezTo>
                    <a:pt x="1435" y="5775"/>
                    <a:pt x="1819" y="6891"/>
                    <a:pt x="1819" y="6891"/>
                  </a:cubicBezTo>
                  <a:cubicBezTo>
                    <a:pt x="1835" y="6925"/>
                    <a:pt x="1868" y="6942"/>
                    <a:pt x="1901" y="6942"/>
                  </a:cubicBezTo>
                  <a:lnTo>
                    <a:pt x="1919" y="6942"/>
                  </a:lnTo>
                  <a:cubicBezTo>
                    <a:pt x="1952" y="6925"/>
                    <a:pt x="1968" y="6891"/>
                    <a:pt x="1952" y="6842"/>
                  </a:cubicBezTo>
                  <a:cubicBezTo>
                    <a:pt x="1952" y="6842"/>
                    <a:pt x="1585" y="5741"/>
                    <a:pt x="1519" y="4724"/>
                  </a:cubicBezTo>
                  <a:cubicBezTo>
                    <a:pt x="1501" y="4557"/>
                    <a:pt x="1501" y="4407"/>
                    <a:pt x="1485" y="4257"/>
                  </a:cubicBezTo>
                  <a:cubicBezTo>
                    <a:pt x="1435" y="3423"/>
                    <a:pt x="1401" y="2707"/>
                    <a:pt x="968" y="2189"/>
                  </a:cubicBezTo>
                  <a:cubicBezTo>
                    <a:pt x="501" y="1606"/>
                    <a:pt x="151" y="572"/>
                    <a:pt x="267" y="88"/>
                  </a:cubicBezTo>
                  <a:cubicBezTo>
                    <a:pt x="285" y="55"/>
                    <a:pt x="251" y="5"/>
                    <a:pt x="218" y="5"/>
                  </a:cubicBezTo>
                  <a:cubicBezTo>
                    <a:pt x="208" y="2"/>
                    <a:pt x="199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3245282" y="1783128"/>
              <a:ext cx="36992" cy="16554"/>
            </a:xfrm>
            <a:custGeom>
              <a:avLst/>
              <a:gdLst/>
              <a:ahLst/>
              <a:cxnLst/>
              <a:rect l="l" t="t" r="r" b="b"/>
              <a:pathLst>
                <a:path w="1086" h="486" extrusionOk="0">
                  <a:moveTo>
                    <a:pt x="80" y="0"/>
                  </a:moveTo>
                  <a:cubicBezTo>
                    <a:pt x="59" y="0"/>
                    <a:pt x="39" y="14"/>
                    <a:pt x="18" y="35"/>
                  </a:cubicBezTo>
                  <a:cubicBezTo>
                    <a:pt x="1" y="68"/>
                    <a:pt x="18" y="119"/>
                    <a:pt x="52" y="135"/>
                  </a:cubicBezTo>
                  <a:cubicBezTo>
                    <a:pt x="68" y="152"/>
                    <a:pt x="619" y="485"/>
                    <a:pt x="1019" y="485"/>
                  </a:cubicBezTo>
                  <a:cubicBezTo>
                    <a:pt x="1052" y="485"/>
                    <a:pt x="1085" y="452"/>
                    <a:pt x="1085" y="401"/>
                  </a:cubicBezTo>
                  <a:cubicBezTo>
                    <a:pt x="1085" y="368"/>
                    <a:pt x="1052" y="335"/>
                    <a:pt x="1019" y="335"/>
                  </a:cubicBezTo>
                  <a:cubicBezTo>
                    <a:pt x="652" y="335"/>
                    <a:pt x="134" y="19"/>
                    <a:pt x="118" y="19"/>
                  </a:cubicBezTo>
                  <a:cubicBezTo>
                    <a:pt x="105" y="6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3166358" y="2095383"/>
              <a:ext cx="176648" cy="16112"/>
            </a:xfrm>
            <a:custGeom>
              <a:avLst/>
              <a:gdLst/>
              <a:ahLst/>
              <a:cxnLst/>
              <a:rect l="l" t="t" r="r" b="b"/>
              <a:pathLst>
                <a:path w="5186" h="473" extrusionOk="0">
                  <a:moveTo>
                    <a:pt x="3081" y="1"/>
                  </a:moveTo>
                  <a:cubicBezTo>
                    <a:pt x="2429" y="1"/>
                    <a:pt x="1742" y="70"/>
                    <a:pt x="1001" y="139"/>
                  </a:cubicBezTo>
                  <a:cubicBezTo>
                    <a:pt x="851" y="156"/>
                    <a:pt x="701" y="172"/>
                    <a:pt x="534" y="189"/>
                  </a:cubicBezTo>
                  <a:cubicBezTo>
                    <a:pt x="405" y="201"/>
                    <a:pt x="276" y="213"/>
                    <a:pt x="152" y="213"/>
                  </a:cubicBezTo>
                  <a:cubicBezTo>
                    <a:pt x="101" y="213"/>
                    <a:pt x="50" y="210"/>
                    <a:pt x="1" y="205"/>
                  </a:cubicBezTo>
                  <a:lnTo>
                    <a:pt x="1" y="356"/>
                  </a:lnTo>
                  <a:cubicBezTo>
                    <a:pt x="168" y="356"/>
                    <a:pt x="350" y="356"/>
                    <a:pt x="550" y="339"/>
                  </a:cubicBezTo>
                  <a:cubicBezTo>
                    <a:pt x="717" y="323"/>
                    <a:pt x="868" y="305"/>
                    <a:pt x="1017" y="289"/>
                  </a:cubicBezTo>
                  <a:cubicBezTo>
                    <a:pt x="1763" y="219"/>
                    <a:pt x="2452" y="149"/>
                    <a:pt x="3106" y="149"/>
                  </a:cubicBezTo>
                  <a:cubicBezTo>
                    <a:pt x="3696" y="149"/>
                    <a:pt x="4257" y="206"/>
                    <a:pt x="4803" y="372"/>
                  </a:cubicBezTo>
                  <a:cubicBezTo>
                    <a:pt x="4903" y="405"/>
                    <a:pt x="5019" y="439"/>
                    <a:pt x="5119" y="472"/>
                  </a:cubicBezTo>
                  <a:lnTo>
                    <a:pt x="5170" y="472"/>
                  </a:lnTo>
                  <a:lnTo>
                    <a:pt x="5186" y="323"/>
                  </a:lnTo>
                  <a:cubicBezTo>
                    <a:pt x="5153" y="323"/>
                    <a:pt x="5119" y="323"/>
                    <a:pt x="5103" y="305"/>
                  </a:cubicBezTo>
                  <a:cubicBezTo>
                    <a:pt x="5019" y="289"/>
                    <a:pt x="4919" y="256"/>
                    <a:pt x="4836" y="239"/>
                  </a:cubicBezTo>
                  <a:cubicBezTo>
                    <a:pt x="4272" y="61"/>
                    <a:pt x="3692" y="1"/>
                    <a:pt x="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2885781" y="1953681"/>
              <a:ext cx="222701" cy="137238"/>
            </a:xfrm>
            <a:custGeom>
              <a:avLst/>
              <a:gdLst/>
              <a:ahLst/>
              <a:cxnLst/>
              <a:rect l="l" t="t" r="r" b="b"/>
              <a:pathLst>
                <a:path w="6538" h="4029" extrusionOk="0">
                  <a:moveTo>
                    <a:pt x="3014" y="1"/>
                  </a:moveTo>
                  <a:cubicBezTo>
                    <a:pt x="2749" y="1"/>
                    <a:pt x="2710" y="490"/>
                    <a:pt x="3135" y="797"/>
                  </a:cubicBezTo>
                  <a:cubicBezTo>
                    <a:pt x="3636" y="1148"/>
                    <a:pt x="3969" y="1364"/>
                    <a:pt x="3969" y="1364"/>
                  </a:cubicBezTo>
                  <a:cubicBezTo>
                    <a:pt x="3969" y="1364"/>
                    <a:pt x="2651" y="964"/>
                    <a:pt x="2051" y="830"/>
                  </a:cubicBezTo>
                  <a:cubicBezTo>
                    <a:pt x="1581" y="729"/>
                    <a:pt x="994" y="530"/>
                    <a:pt x="676" y="530"/>
                  </a:cubicBezTo>
                  <a:cubicBezTo>
                    <a:pt x="576" y="530"/>
                    <a:pt x="503" y="549"/>
                    <a:pt x="467" y="597"/>
                  </a:cubicBezTo>
                  <a:cubicBezTo>
                    <a:pt x="301" y="814"/>
                    <a:pt x="868" y="1281"/>
                    <a:pt x="2551" y="1697"/>
                  </a:cubicBezTo>
                  <a:cubicBezTo>
                    <a:pt x="2551" y="1697"/>
                    <a:pt x="1197" y="1582"/>
                    <a:pt x="581" y="1582"/>
                  </a:cubicBezTo>
                  <a:cubicBezTo>
                    <a:pt x="458" y="1582"/>
                    <a:pt x="364" y="1586"/>
                    <a:pt x="317" y="1597"/>
                  </a:cubicBezTo>
                  <a:cubicBezTo>
                    <a:pt x="17" y="1664"/>
                    <a:pt x="1" y="1964"/>
                    <a:pt x="868" y="2164"/>
                  </a:cubicBezTo>
                  <a:cubicBezTo>
                    <a:pt x="1652" y="2357"/>
                    <a:pt x="2423" y="2484"/>
                    <a:pt x="2586" y="2510"/>
                  </a:cubicBezTo>
                  <a:lnTo>
                    <a:pt x="2586" y="2510"/>
                  </a:lnTo>
                  <a:cubicBezTo>
                    <a:pt x="2564" y="2507"/>
                    <a:pt x="2531" y="2504"/>
                    <a:pt x="2492" y="2504"/>
                  </a:cubicBezTo>
                  <a:cubicBezTo>
                    <a:pt x="2359" y="2504"/>
                    <a:pt x="2152" y="2539"/>
                    <a:pt x="2035" y="2731"/>
                  </a:cubicBezTo>
                  <a:cubicBezTo>
                    <a:pt x="1868" y="3031"/>
                    <a:pt x="2435" y="3249"/>
                    <a:pt x="2435" y="3249"/>
                  </a:cubicBezTo>
                  <a:cubicBezTo>
                    <a:pt x="2435" y="3249"/>
                    <a:pt x="1951" y="3698"/>
                    <a:pt x="2769" y="3932"/>
                  </a:cubicBezTo>
                  <a:cubicBezTo>
                    <a:pt x="3016" y="3998"/>
                    <a:pt x="3381" y="4028"/>
                    <a:pt x="3781" y="4028"/>
                  </a:cubicBezTo>
                  <a:cubicBezTo>
                    <a:pt x="4703" y="4028"/>
                    <a:pt x="5812" y="3866"/>
                    <a:pt x="6103" y="3598"/>
                  </a:cubicBezTo>
                  <a:cubicBezTo>
                    <a:pt x="6537" y="3215"/>
                    <a:pt x="6270" y="1615"/>
                    <a:pt x="6270" y="1615"/>
                  </a:cubicBezTo>
                  <a:cubicBezTo>
                    <a:pt x="6270" y="1615"/>
                    <a:pt x="6119" y="964"/>
                    <a:pt x="5586" y="797"/>
                  </a:cubicBezTo>
                  <a:cubicBezTo>
                    <a:pt x="5052" y="614"/>
                    <a:pt x="3485" y="197"/>
                    <a:pt x="3135" y="30"/>
                  </a:cubicBezTo>
                  <a:cubicBezTo>
                    <a:pt x="3091" y="10"/>
                    <a:pt x="3051" y="1"/>
                    <a:pt x="3014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3306085" y="1947720"/>
              <a:ext cx="75006" cy="45610"/>
            </a:xfrm>
            <a:custGeom>
              <a:avLst/>
              <a:gdLst/>
              <a:ahLst/>
              <a:cxnLst/>
              <a:rect l="l" t="t" r="r" b="b"/>
              <a:pathLst>
                <a:path w="2202" h="1339" extrusionOk="0">
                  <a:moveTo>
                    <a:pt x="75" y="1"/>
                  </a:moveTo>
                  <a:cubicBezTo>
                    <a:pt x="39" y="1"/>
                    <a:pt x="14" y="28"/>
                    <a:pt x="1" y="56"/>
                  </a:cubicBezTo>
                  <a:cubicBezTo>
                    <a:pt x="1" y="89"/>
                    <a:pt x="17" y="138"/>
                    <a:pt x="50" y="138"/>
                  </a:cubicBezTo>
                  <a:cubicBezTo>
                    <a:pt x="67" y="156"/>
                    <a:pt x="1551" y="538"/>
                    <a:pt x="2051" y="1305"/>
                  </a:cubicBezTo>
                  <a:cubicBezTo>
                    <a:pt x="2068" y="1323"/>
                    <a:pt x="2102" y="1339"/>
                    <a:pt x="2118" y="1339"/>
                  </a:cubicBezTo>
                  <a:cubicBezTo>
                    <a:pt x="2135" y="1339"/>
                    <a:pt x="2151" y="1323"/>
                    <a:pt x="2168" y="1323"/>
                  </a:cubicBezTo>
                  <a:cubicBezTo>
                    <a:pt x="2202" y="1305"/>
                    <a:pt x="2202" y="1256"/>
                    <a:pt x="2184" y="1223"/>
                  </a:cubicBezTo>
                  <a:cubicBezTo>
                    <a:pt x="1635" y="405"/>
                    <a:pt x="150" y="22"/>
                    <a:pt x="101" y="5"/>
                  </a:cubicBezTo>
                  <a:cubicBezTo>
                    <a:pt x="92" y="2"/>
                    <a:pt x="83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3320868" y="1946528"/>
              <a:ext cx="48267" cy="11036"/>
            </a:xfrm>
            <a:custGeom>
              <a:avLst/>
              <a:gdLst/>
              <a:ahLst/>
              <a:cxnLst/>
              <a:rect l="l" t="t" r="r" b="b"/>
              <a:pathLst>
                <a:path w="1417" h="324" extrusionOk="0">
                  <a:moveTo>
                    <a:pt x="1201" y="0"/>
                  </a:moveTo>
                  <a:cubicBezTo>
                    <a:pt x="931" y="0"/>
                    <a:pt x="323" y="35"/>
                    <a:pt x="50" y="191"/>
                  </a:cubicBezTo>
                  <a:cubicBezTo>
                    <a:pt x="0" y="207"/>
                    <a:pt x="0" y="240"/>
                    <a:pt x="16" y="291"/>
                  </a:cubicBezTo>
                  <a:cubicBezTo>
                    <a:pt x="16" y="307"/>
                    <a:pt x="50" y="324"/>
                    <a:pt x="83" y="324"/>
                  </a:cubicBezTo>
                  <a:cubicBezTo>
                    <a:pt x="100" y="324"/>
                    <a:pt x="100" y="324"/>
                    <a:pt x="116" y="307"/>
                  </a:cubicBezTo>
                  <a:cubicBezTo>
                    <a:pt x="434" y="140"/>
                    <a:pt x="1334" y="140"/>
                    <a:pt x="1334" y="140"/>
                  </a:cubicBezTo>
                  <a:cubicBezTo>
                    <a:pt x="1384" y="140"/>
                    <a:pt x="1417" y="107"/>
                    <a:pt x="1417" y="73"/>
                  </a:cubicBezTo>
                  <a:cubicBezTo>
                    <a:pt x="1417" y="40"/>
                    <a:pt x="1384" y="7"/>
                    <a:pt x="1334" y="7"/>
                  </a:cubicBezTo>
                  <a:cubicBezTo>
                    <a:pt x="1327" y="3"/>
                    <a:pt x="1277" y="0"/>
                    <a:pt x="1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C5F0C9D8-5724-4C43-ABA8-5CEA56FA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0"/>
            <a:ext cx="12192000" cy="68559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5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Variables Utilizadas </a:t>
            </a:r>
            <a:endParaRPr dirty="0"/>
          </a:p>
        </p:txBody>
      </p:sp>
      <p:sp>
        <p:nvSpPr>
          <p:cNvPr id="1971" name="Google Shape;1971;p55"/>
          <p:cNvSpPr txBox="1"/>
          <p:nvPr/>
        </p:nvSpPr>
        <p:spPr>
          <a:xfrm>
            <a:off x="2615389" y="4713003"/>
            <a:ext cx="3046737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 err="1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Muertes</a:t>
            </a:r>
            <a:r>
              <a:rPr lang="en" sz="3333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 &lt;5 </a:t>
            </a:r>
            <a:r>
              <a:rPr lang="en" sz="3333" dirty="0" err="1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años</a:t>
            </a:r>
            <a:endParaRPr sz="3333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2" name="Google Shape;1972;p55"/>
          <p:cNvSpPr txBox="1"/>
          <p:nvPr/>
        </p:nvSpPr>
        <p:spPr>
          <a:xfrm>
            <a:off x="6452557" y="4611251"/>
            <a:ext cx="2952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 err="1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Diphteria</a:t>
            </a:r>
            <a:endParaRPr sz="3333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3" name="Google Shape;1973;p55"/>
          <p:cNvSpPr txBox="1"/>
          <p:nvPr/>
        </p:nvSpPr>
        <p:spPr>
          <a:xfrm>
            <a:off x="6442492" y="5167640"/>
            <a:ext cx="2952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s-CO" sz="24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Cobertura de inmunización a la difteria</a:t>
            </a:r>
            <a:endParaRPr sz="2400" dirty="0">
              <a:solidFill>
                <a:schemeClr val="dk1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74" name="Google Shape;1974;p55"/>
          <p:cNvSpPr txBox="1"/>
          <p:nvPr/>
        </p:nvSpPr>
        <p:spPr>
          <a:xfrm>
            <a:off x="2809209" y="5167640"/>
            <a:ext cx="2952800" cy="109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Número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de 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niños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menores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5 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años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es-CO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m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uertos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por 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cada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mil 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habitantes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.</a:t>
            </a:r>
            <a:endParaRPr sz="1600" dirty="0">
              <a:solidFill>
                <a:schemeClr val="dk1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75" name="Google Shape;1975;p55"/>
          <p:cNvSpPr txBox="1"/>
          <p:nvPr/>
        </p:nvSpPr>
        <p:spPr>
          <a:xfrm>
            <a:off x="733579" y="2262893"/>
            <a:ext cx="3470764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 err="1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Mortalidad</a:t>
            </a:r>
            <a:r>
              <a:rPr lang="en" sz="32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 </a:t>
            </a:r>
            <a:r>
              <a:rPr lang="en" sz="3200" dirty="0" err="1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adultos</a:t>
            </a:r>
            <a:endParaRPr sz="32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6" name="Google Shape;1976;p55"/>
          <p:cNvSpPr txBox="1"/>
          <p:nvPr/>
        </p:nvSpPr>
        <p:spPr>
          <a:xfrm>
            <a:off x="4625851" y="2287784"/>
            <a:ext cx="2952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Alcohol</a:t>
            </a:r>
            <a:endParaRPr sz="3333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7" name="Google Shape;1977;p55"/>
          <p:cNvSpPr txBox="1"/>
          <p:nvPr/>
        </p:nvSpPr>
        <p:spPr>
          <a:xfrm>
            <a:off x="4625851" y="2745717"/>
            <a:ext cx="2952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Consumo</a:t>
            </a:r>
            <a:r>
              <a:rPr lang="en" sz="24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 alcohol per </a:t>
            </a:r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cápita</a:t>
            </a:r>
            <a:r>
              <a:rPr lang="en" sz="24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en </a:t>
            </a:r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mayores</a:t>
            </a:r>
            <a:r>
              <a:rPr lang="en" sz="24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 15 </a:t>
            </a:r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años</a:t>
            </a:r>
            <a:endParaRPr sz="2400" dirty="0">
              <a:solidFill>
                <a:srgbClr val="5F63AF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78" name="Google Shape;1978;p55"/>
          <p:cNvSpPr txBox="1"/>
          <p:nvPr/>
        </p:nvSpPr>
        <p:spPr>
          <a:xfrm>
            <a:off x="8259135" y="2287784"/>
            <a:ext cx="2952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BMI</a:t>
            </a:r>
            <a:endParaRPr sz="3333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9" name="Google Shape;1979;p55"/>
          <p:cNvSpPr txBox="1"/>
          <p:nvPr/>
        </p:nvSpPr>
        <p:spPr>
          <a:xfrm>
            <a:off x="8259133" y="2745717"/>
            <a:ext cx="2952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Promedio</a:t>
            </a:r>
            <a:r>
              <a:rPr lang="en" sz="24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del </a:t>
            </a:r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índice</a:t>
            </a:r>
            <a:r>
              <a:rPr lang="en" sz="24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 masa corporal en la población</a:t>
            </a:r>
            <a:endParaRPr sz="2400" dirty="0">
              <a:solidFill>
                <a:srgbClr val="5F63AF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80" name="Google Shape;1980;p55"/>
          <p:cNvSpPr txBox="1"/>
          <p:nvPr/>
        </p:nvSpPr>
        <p:spPr>
          <a:xfrm>
            <a:off x="992568" y="2745717"/>
            <a:ext cx="2952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Tasa de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mortalidad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en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adultos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entre 15 y 60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años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por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cada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1000 habitants.</a:t>
            </a:r>
            <a:endParaRPr sz="1600" dirty="0">
              <a:solidFill>
                <a:srgbClr val="5F63AF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81" name="Google Shape;1981;p55"/>
          <p:cNvSpPr/>
          <p:nvPr/>
        </p:nvSpPr>
        <p:spPr>
          <a:xfrm rot="4499941">
            <a:off x="7535821" y="3729980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2" name="Google Shape;1982;p55"/>
          <p:cNvSpPr/>
          <p:nvPr/>
        </p:nvSpPr>
        <p:spPr>
          <a:xfrm rot="4499941">
            <a:off x="3902534" y="3729980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3" name="Google Shape;1983;p55"/>
          <p:cNvSpPr/>
          <p:nvPr/>
        </p:nvSpPr>
        <p:spPr>
          <a:xfrm rot="4499941">
            <a:off x="5717613" y="3729980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4" name="Google Shape;1984;p55"/>
          <p:cNvSpPr/>
          <p:nvPr/>
        </p:nvSpPr>
        <p:spPr>
          <a:xfrm rot="4499941">
            <a:off x="9354029" y="3729980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5" name="Google Shape;1985;p55"/>
          <p:cNvSpPr/>
          <p:nvPr/>
        </p:nvSpPr>
        <p:spPr>
          <a:xfrm rot="4499941">
            <a:off x="2085893" y="3729980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6" name="Google Shape;1986;p55"/>
          <p:cNvSpPr/>
          <p:nvPr/>
        </p:nvSpPr>
        <p:spPr>
          <a:xfrm rot="3599956" flipH="1">
            <a:off x="3024981" y="3883594"/>
            <a:ext cx="696785" cy="241028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87" name="Google Shape;1987;p55"/>
          <p:cNvSpPr/>
          <p:nvPr/>
        </p:nvSpPr>
        <p:spPr>
          <a:xfrm rot="7200044">
            <a:off x="4843197" y="3883594"/>
            <a:ext cx="696785" cy="241028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88" name="Google Shape;1988;p55"/>
          <p:cNvSpPr/>
          <p:nvPr/>
        </p:nvSpPr>
        <p:spPr>
          <a:xfrm rot="3599956" flipH="1">
            <a:off x="6661397" y="3883594"/>
            <a:ext cx="696785" cy="241028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89" name="Google Shape;1989;p55"/>
          <p:cNvSpPr/>
          <p:nvPr/>
        </p:nvSpPr>
        <p:spPr>
          <a:xfrm rot="7200044">
            <a:off x="8479597" y="3883594"/>
            <a:ext cx="696785" cy="241028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90" name="Google Shape;1990;p55"/>
          <p:cNvSpPr txBox="1"/>
          <p:nvPr/>
        </p:nvSpPr>
        <p:spPr>
          <a:xfrm>
            <a:off x="1951968" y="3960775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1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1" name="Google Shape;1991;p55"/>
          <p:cNvSpPr txBox="1"/>
          <p:nvPr/>
        </p:nvSpPr>
        <p:spPr>
          <a:xfrm>
            <a:off x="3768609" y="3960775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2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2" name="Google Shape;1992;p55"/>
          <p:cNvSpPr txBox="1"/>
          <p:nvPr/>
        </p:nvSpPr>
        <p:spPr>
          <a:xfrm>
            <a:off x="5583684" y="3960775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3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3" name="Google Shape;1993;p55"/>
          <p:cNvSpPr txBox="1"/>
          <p:nvPr/>
        </p:nvSpPr>
        <p:spPr>
          <a:xfrm>
            <a:off x="7401884" y="3960775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4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4" name="Google Shape;1994;p55"/>
          <p:cNvSpPr txBox="1"/>
          <p:nvPr/>
        </p:nvSpPr>
        <p:spPr>
          <a:xfrm>
            <a:off x="9220084" y="3960775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5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5" name="Google Shape;1995;p55"/>
          <p:cNvSpPr/>
          <p:nvPr/>
        </p:nvSpPr>
        <p:spPr>
          <a:xfrm>
            <a:off x="2138587" y="4855972"/>
            <a:ext cx="660749" cy="566448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996" name="Google Shape;1996;p55"/>
          <p:cNvGrpSpPr/>
          <p:nvPr/>
        </p:nvGrpSpPr>
        <p:grpSpPr>
          <a:xfrm>
            <a:off x="7588523" y="2343631"/>
            <a:ext cx="660747" cy="630495"/>
            <a:chOff x="-1865118" y="326150"/>
            <a:chExt cx="383738" cy="366197"/>
          </a:xfrm>
        </p:grpSpPr>
        <p:sp>
          <p:nvSpPr>
            <p:cNvPr id="1997" name="Google Shape;1997;p55"/>
            <p:cNvSpPr/>
            <p:nvPr/>
          </p:nvSpPr>
          <p:spPr>
            <a:xfrm>
              <a:off x="-1694502" y="326150"/>
              <a:ext cx="213123" cy="160154"/>
            </a:xfrm>
            <a:custGeom>
              <a:avLst/>
              <a:gdLst/>
              <a:ahLst/>
              <a:cxnLst/>
              <a:rect l="l" t="t" r="r" b="b"/>
              <a:pathLst>
                <a:path w="4277" h="3214" extrusionOk="0">
                  <a:moveTo>
                    <a:pt x="1160" y="217"/>
                  </a:moveTo>
                  <a:cubicBezTo>
                    <a:pt x="1301" y="217"/>
                    <a:pt x="1444" y="249"/>
                    <a:pt x="1575" y="326"/>
                  </a:cubicBezTo>
                  <a:lnTo>
                    <a:pt x="2406" y="764"/>
                  </a:lnTo>
                  <a:lnTo>
                    <a:pt x="1564" y="2349"/>
                  </a:lnTo>
                  <a:lnTo>
                    <a:pt x="744" y="1912"/>
                  </a:lnTo>
                  <a:cubicBezTo>
                    <a:pt x="525" y="1803"/>
                    <a:pt x="372" y="1617"/>
                    <a:pt x="295" y="1387"/>
                  </a:cubicBezTo>
                  <a:cubicBezTo>
                    <a:pt x="229" y="1158"/>
                    <a:pt x="251" y="906"/>
                    <a:pt x="361" y="698"/>
                  </a:cubicBezTo>
                  <a:cubicBezTo>
                    <a:pt x="481" y="490"/>
                    <a:pt x="667" y="326"/>
                    <a:pt x="897" y="261"/>
                  </a:cubicBezTo>
                  <a:cubicBezTo>
                    <a:pt x="985" y="227"/>
                    <a:pt x="1072" y="217"/>
                    <a:pt x="1160" y="217"/>
                  </a:cubicBezTo>
                  <a:close/>
                  <a:moveTo>
                    <a:pt x="2603" y="862"/>
                  </a:moveTo>
                  <a:lnTo>
                    <a:pt x="3423" y="1299"/>
                  </a:lnTo>
                  <a:cubicBezTo>
                    <a:pt x="3861" y="1530"/>
                    <a:pt x="4025" y="2076"/>
                    <a:pt x="3795" y="2514"/>
                  </a:cubicBezTo>
                  <a:cubicBezTo>
                    <a:pt x="3636" y="2818"/>
                    <a:pt x="3324" y="2989"/>
                    <a:pt x="3002" y="2989"/>
                  </a:cubicBezTo>
                  <a:cubicBezTo>
                    <a:pt x="2859" y="2989"/>
                    <a:pt x="2715" y="2956"/>
                    <a:pt x="2581" y="2886"/>
                  </a:cubicBezTo>
                  <a:lnTo>
                    <a:pt x="1761" y="2448"/>
                  </a:lnTo>
                  <a:lnTo>
                    <a:pt x="2603" y="862"/>
                  </a:lnTo>
                  <a:close/>
                  <a:moveTo>
                    <a:pt x="1172" y="1"/>
                  </a:moveTo>
                  <a:cubicBezTo>
                    <a:pt x="1058" y="1"/>
                    <a:pt x="943" y="18"/>
                    <a:pt x="831" y="52"/>
                  </a:cubicBezTo>
                  <a:cubicBezTo>
                    <a:pt x="547" y="140"/>
                    <a:pt x="306" y="326"/>
                    <a:pt x="175" y="599"/>
                  </a:cubicBezTo>
                  <a:cubicBezTo>
                    <a:pt x="33" y="862"/>
                    <a:pt x="0" y="1158"/>
                    <a:pt x="88" y="1442"/>
                  </a:cubicBezTo>
                  <a:cubicBezTo>
                    <a:pt x="175" y="1737"/>
                    <a:pt x="372" y="1967"/>
                    <a:pt x="635" y="2109"/>
                  </a:cubicBezTo>
                  <a:lnTo>
                    <a:pt x="2483" y="3083"/>
                  </a:lnTo>
                  <a:cubicBezTo>
                    <a:pt x="2504" y="3093"/>
                    <a:pt x="2526" y="3105"/>
                    <a:pt x="2538" y="3115"/>
                  </a:cubicBezTo>
                  <a:cubicBezTo>
                    <a:pt x="2691" y="3181"/>
                    <a:pt x="2844" y="3214"/>
                    <a:pt x="2997" y="3214"/>
                  </a:cubicBezTo>
                  <a:cubicBezTo>
                    <a:pt x="3380" y="3214"/>
                    <a:pt x="3741" y="3017"/>
                    <a:pt x="3948" y="2689"/>
                  </a:cubicBezTo>
                  <a:cubicBezTo>
                    <a:pt x="3970" y="2667"/>
                    <a:pt x="3982" y="2634"/>
                    <a:pt x="3992" y="2612"/>
                  </a:cubicBezTo>
                  <a:cubicBezTo>
                    <a:pt x="4276" y="2065"/>
                    <a:pt x="4069" y="1387"/>
                    <a:pt x="3522" y="1103"/>
                  </a:cubicBezTo>
                  <a:lnTo>
                    <a:pt x="1685" y="129"/>
                  </a:lnTo>
                  <a:cubicBezTo>
                    <a:pt x="1525" y="43"/>
                    <a:pt x="1349" y="1"/>
                    <a:pt x="1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8" name="Google Shape;1998;p55"/>
            <p:cNvSpPr/>
            <p:nvPr/>
          </p:nvSpPr>
          <p:spPr>
            <a:xfrm>
              <a:off x="-1865118" y="444295"/>
              <a:ext cx="188108" cy="185766"/>
            </a:xfrm>
            <a:custGeom>
              <a:avLst/>
              <a:gdLst/>
              <a:ahLst/>
              <a:cxnLst/>
              <a:rect l="l" t="t" r="r" b="b"/>
              <a:pathLst>
                <a:path w="3775" h="3728" extrusionOk="0">
                  <a:moveTo>
                    <a:pt x="1203" y="1313"/>
                  </a:moveTo>
                  <a:lnTo>
                    <a:pt x="2494" y="2571"/>
                  </a:lnTo>
                  <a:lnTo>
                    <a:pt x="1838" y="3238"/>
                  </a:lnTo>
                  <a:cubicBezTo>
                    <a:pt x="1674" y="3402"/>
                    <a:pt x="1444" y="3500"/>
                    <a:pt x="1203" y="3500"/>
                  </a:cubicBezTo>
                  <a:cubicBezTo>
                    <a:pt x="963" y="3500"/>
                    <a:pt x="733" y="3413"/>
                    <a:pt x="569" y="3249"/>
                  </a:cubicBezTo>
                  <a:cubicBezTo>
                    <a:pt x="208" y="2899"/>
                    <a:pt x="208" y="2331"/>
                    <a:pt x="558" y="1969"/>
                  </a:cubicBezTo>
                  <a:lnTo>
                    <a:pt x="1203" y="1313"/>
                  </a:lnTo>
                  <a:close/>
                  <a:moveTo>
                    <a:pt x="2702" y="0"/>
                  </a:moveTo>
                  <a:cubicBezTo>
                    <a:pt x="2647" y="0"/>
                    <a:pt x="2593" y="44"/>
                    <a:pt x="2593" y="99"/>
                  </a:cubicBezTo>
                  <a:cubicBezTo>
                    <a:pt x="2581" y="165"/>
                    <a:pt x="2637" y="219"/>
                    <a:pt x="2691" y="219"/>
                  </a:cubicBezTo>
                  <a:cubicBezTo>
                    <a:pt x="2921" y="230"/>
                    <a:pt x="3128" y="318"/>
                    <a:pt x="3282" y="471"/>
                  </a:cubicBezTo>
                  <a:cubicBezTo>
                    <a:pt x="3457" y="646"/>
                    <a:pt x="3555" y="865"/>
                    <a:pt x="3555" y="1105"/>
                  </a:cubicBezTo>
                  <a:cubicBezTo>
                    <a:pt x="3555" y="1346"/>
                    <a:pt x="3468" y="1575"/>
                    <a:pt x="3293" y="1750"/>
                  </a:cubicBezTo>
                  <a:lnTo>
                    <a:pt x="2647" y="2407"/>
                  </a:lnTo>
                  <a:lnTo>
                    <a:pt x="1356" y="1149"/>
                  </a:lnTo>
                  <a:lnTo>
                    <a:pt x="2013" y="482"/>
                  </a:lnTo>
                  <a:cubicBezTo>
                    <a:pt x="2090" y="416"/>
                    <a:pt x="2166" y="362"/>
                    <a:pt x="2253" y="307"/>
                  </a:cubicBezTo>
                  <a:cubicBezTo>
                    <a:pt x="2308" y="285"/>
                    <a:pt x="2330" y="219"/>
                    <a:pt x="2308" y="165"/>
                  </a:cubicBezTo>
                  <a:cubicBezTo>
                    <a:pt x="2286" y="127"/>
                    <a:pt x="2249" y="105"/>
                    <a:pt x="2210" y="105"/>
                  </a:cubicBezTo>
                  <a:cubicBezTo>
                    <a:pt x="2191" y="105"/>
                    <a:pt x="2173" y="110"/>
                    <a:pt x="2155" y="121"/>
                  </a:cubicBezTo>
                  <a:cubicBezTo>
                    <a:pt x="2046" y="175"/>
                    <a:pt x="1947" y="241"/>
                    <a:pt x="1860" y="328"/>
                  </a:cubicBezTo>
                  <a:lnTo>
                    <a:pt x="394" y="1816"/>
                  </a:lnTo>
                  <a:cubicBezTo>
                    <a:pt x="88" y="2134"/>
                    <a:pt x="0" y="2593"/>
                    <a:pt x="143" y="2987"/>
                  </a:cubicBezTo>
                  <a:cubicBezTo>
                    <a:pt x="197" y="3140"/>
                    <a:pt x="285" y="3282"/>
                    <a:pt x="416" y="3402"/>
                  </a:cubicBezTo>
                  <a:lnTo>
                    <a:pt x="449" y="3435"/>
                  </a:lnTo>
                  <a:cubicBezTo>
                    <a:pt x="652" y="3620"/>
                    <a:pt x="919" y="3728"/>
                    <a:pt x="1192" y="3728"/>
                  </a:cubicBezTo>
                  <a:cubicBezTo>
                    <a:pt x="1258" y="3728"/>
                    <a:pt x="1324" y="3721"/>
                    <a:pt x="1390" y="3709"/>
                  </a:cubicBezTo>
                  <a:cubicBezTo>
                    <a:pt x="1619" y="3665"/>
                    <a:pt x="1827" y="3556"/>
                    <a:pt x="1991" y="3391"/>
                  </a:cubicBezTo>
                  <a:lnTo>
                    <a:pt x="3457" y="1903"/>
                  </a:lnTo>
                  <a:cubicBezTo>
                    <a:pt x="3665" y="1685"/>
                    <a:pt x="3774" y="1400"/>
                    <a:pt x="3774" y="1105"/>
                  </a:cubicBezTo>
                  <a:cubicBezTo>
                    <a:pt x="3774" y="810"/>
                    <a:pt x="3653" y="525"/>
                    <a:pt x="3435" y="318"/>
                  </a:cubicBezTo>
                  <a:cubicBezTo>
                    <a:pt x="3238" y="121"/>
                    <a:pt x="2975" y="12"/>
                    <a:pt x="2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9" name="Google Shape;1999;p55"/>
            <p:cNvSpPr/>
            <p:nvPr/>
          </p:nvSpPr>
          <p:spPr>
            <a:xfrm>
              <a:off x="-1673823" y="548937"/>
              <a:ext cx="151583" cy="143411"/>
            </a:xfrm>
            <a:custGeom>
              <a:avLst/>
              <a:gdLst/>
              <a:ahLst/>
              <a:cxnLst/>
              <a:rect l="l" t="t" r="r" b="b"/>
              <a:pathLst>
                <a:path w="3042" h="2878" extrusionOk="0">
                  <a:moveTo>
                    <a:pt x="1466" y="1"/>
                  </a:moveTo>
                  <a:cubicBezTo>
                    <a:pt x="1097" y="1"/>
                    <a:pt x="728" y="143"/>
                    <a:pt x="449" y="427"/>
                  </a:cubicBezTo>
                  <a:cubicBezTo>
                    <a:pt x="154" y="722"/>
                    <a:pt x="1" y="1127"/>
                    <a:pt x="33" y="1554"/>
                  </a:cubicBezTo>
                  <a:cubicBezTo>
                    <a:pt x="33" y="1609"/>
                    <a:pt x="88" y="1652"/>
                    <a:pt x="143" y="1652"/>
                  </a:cubicBezTo>
                  <a:cubicBezTo>
                    <a:pt x="208" y="1652"/>
                    <a:pt x="252" y="1597"/>
                    <a:pt x="252" y="1532"/>
                  </a:cubicBezTo>
                  <a:cubicBezTo>
                    <a:pt x="220" y="1182"/>
                    <a:pt x="351" y="832"/>
                    <a:pt x="602" y="581"/>
                  </a:cubicBezTo>
                  <a:cubicBezTo>
                    <a:pt x="843" y="340"/>
                    <a:pt x="1154" y="220"/>
                    <a:pt x="1466" y="220"/>
                  </a:cubicBezTo>
                  <a:cubicBezTo>
                    <a:pt x="1778" y="220"/>
                    <a:pt x="2089" y="340"/>
                    <a:pt x="2330" y="581"/>
                  </a:cubicBezTo>
                  <a:cubicBezTo>
                    <a:pt x="2801" y="1050"/>
                    <a:pt x="2801" y="1827"/>
                    <a:pt x="2330" y="2309"/>
                  </a:cubicBezTo>
                  <a:cubicBezTo>
                    <a:pt x="2101" y="2538"/>
                    <a:pt x="1795" y="2659"/>
                    <a:pt x="1466" y="2659"/>
                  </a:cubicBezTo>
                  <a:cubicBezTo>
                    <a:pt x="1138" y="2659"/>
                    <a:pt x="832" y="2538"/>
                    <a:pt x="602" y="2309"/>
                  </a:cubicBezTo>
                  <a:cubicBezTo>
                    <a:pt x="504" y="2210"/>
                    <a:pt x="427" y="2100"/>
                    <a:pt x="373" y="1981"/>
                  </a:cubicBezTo>
                  <a:cubicBezTo>
                    <a:pt x="350" y="1943"/>
                    <a:pt x="313" y="1921"/>
                    <a:pt x="274" y="1921"/>
                  </a:cubicBezTo>
                  <a:cubicBezTo>
                    <a:pt x="256" y="1921"/>
                    <a:pt x="237" y="1926"/>
                    <a:pt x="220" y="1937"/>
                  </a:cubicBezTo>
                  <a:cubicBezTo>
                    <a:pt x="176" y="1959"/>
                    <a:pt x="143" y="2024"/>
                    <a:pt x="176" y="2079"/>
                  </a:cubicBezTo>
                  <a:cubicBezTo>
                    <a:pt x="241" y="2221"/>
                    <a:pt x="339" y="2352"/>
                    <a:pt x="449" y="2462"/>
                  </a:cubicBezTo>
                  <a:cubicBezTo>
                    <a:pt x="723" y="2735"/>
                    <a:pt x="1083" y="2877"/>
                    <a:pt x="1466" y="2877"/>
                  </a:cubicBezTo>
                  <a:cubicBezTo>
                    <a:pt x="1849" y="2877"/>
                    <a:pt x="2210" y="2735"/>
                    <a:pt x="2483" y="2462"/>
                  </a:cubicBezTo>
                  <a:cubicBezTo>
                    <a:pt x="3042" y="1904"/>
                    <a:pt x="3042" y="985"/>
                    <a:pt x="2483" y="427"/>
                  </a:cubicBezTo>
                  <a:cubicBezTo>
                    <a:pt x="2205" y="143"/>
                    <a:pt x="1836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0" name="Google Shape;2000;p55"/>
            <p:cNvSpPr/>
            <p:nvPr/>
          </p:nvSpPr>
          <p:spPr>
            <a:xfrm>
              <a:off x="-1630771" y="591441"/>
              <a:ext cx="59995" cy="58899"/>
            </a:xfrm>
            <a:custGeom>
              <a:avLst/>
              <a:gdLst/>
              <a:ahLst/>
              <a:cxnLst/>
              <a:rect l="l" t="t" r="r" b="b"/>
              <a:pathLst>
                <a:path w="1204" h="1182" extrusionOk="0">
                  <a:moveTo>
                    <a:pt x="125" y="1"/>
                  </a:moveTo>
                  <a:cubicBezTo>
                    <a:pt x="96" y="1"/>
                    <a:pt x="66" y="12"/>
                    <a:pt x="44" y="34"/>
                  </a:cubicBezTo>
                  <a:cubicBezTo>
                    <a:pt x="0" y="78"/>
                    <a:pt x="0" y="143"/>
                    <a:pt x="44" y="187"/>
                  </a:cubicBezTo>
                  <a:lnTo>
                    <a:pt x="1007" y="1149"/>
                  </a:lnTo>
                  <a:cubicBezTo>
                    <a:pt x="1029" y="1171"/>
                    <a:pt x="1050" y="1182"/>
                    <a:pt x="1084" y="1182"/>
                  </a:cubicBezTo>
                  <a:cubicBezTo>
                    <a:pt x="1106" y="1182"/>
                    <a:pt x="1138" y="1171"/>
                    <a:pt x="1160" y="1149"/>
                  </a:cubicBezTo>
                  <a:cubicBezTo>
                    <a:pt x="1204" y="1106"/>
                    <a:pt x="1204" y="1029"/>
                    <a:pt x="1160" y="985"/>
                  </a:cubicBezTo>
                  <a:lnTo>
                    <a:pt x="197" y="34"/>
                  </a:lnTo>
                  <a:cubicBezTo>
                    <a:pt x="181" y="12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01" name="Google Shape;2001;p55"/>
          <p:cNvSpPr/>
          <p:nvPr/>
        </p:nvSpPr>
        <p:spPr>
          <a:xfrm>
            <a:off x="5772699" y="4855972"/>
            <a:ext cx="660744" cy="567277"/>
          </a:xfrm>
          <a:custGeom>
            <a:avLst/>
            <a:gdLst/>
            <a:ahLst/>
            <a:cxnLst/>
            <a:rect l="l" t="t" r="r" b="b"/>
            <a:pathLst>
              <a:path w="8740" h="7504" extrusionOk="0">
                <a:moveTo>
                  <a:pt x="5924" y="407"/>
                </a:moveTo>
                <a:cubicBezTo>
                  <a:pt x="5981" y="407"/>
                  <a:pt x="6040" y="436"/>
                  <a:pt x="6082" y="492"/>
                </a:cubicBezTo>
                <a:lnTo>
                  <a:pt x="6770" y="1444"/>
                </a:lnTo>
                <a:cubicBezTo>
                  <a:pt x="6836" y="1531"/>
                  <a:pt x="6825" y="1651"/>
                  <a:pt x="6748" y="1706"/>
                </a:cubicBezTo>
                <a:lnTo>
                  <a:pt x="6585" y="1826"/>
                </a:lnTo>
                <a:cubicBezTo>
                  <a:pt x="6486" y="1684"/>
                  <a:pt x="5764" y="700"/>
                  <a:pt x="5666" y="557"/>
                </a:cubicBezTo>
                <a:lnTo>
                  <a:pt x="5830" y="437"/>
                </a:lnTo>
                <a:cubicBezTo>
                  <a:pt x="5858" y="417"/>
                  <a:pt x="5891" y="407"/>
                  <a:pt x="5924" y="407"/>
                </a:cubicBezTo>
                <a:close/>
                <a:moveTo>
                  <a:pt x="5095" y="258"/>
                </a:moveTo>
                <a:cubicBezTo>
                  <a:pt x="5118" y="258"/>
                  <a:pt x="5139" y="269"/>
                  <a:pt x="5151" y="295"/>
                </a:cubicBezTo>
                <a:cubicBezTo>
                  <a:pt x="5207" y="360"/>
                  <a:pt x="6388" y="1991"/>
                  <a:pt x="6453" y="2078"/>
                </a:cubicBezTo>
                <a:lnTo>
                  <a:pt x="6683" y="2384"/>
                </a:lnTo>
                <a:cubicBezTo>
                  <a:pt x="6705" y="2428"/>
                  <a:pt x="6694" y="2472"/>
                  <a:pt x="6661" y="2494"/>
                </a:cubicBezTo>
                <a:lnTo>
                  <a:pt x="5841" y="3095"/>
                </a:lnTo>
                <a:cubicBezTo>
                  <a:pt x="5827" y="3109"/>
                  <a:pt x="5809" y="3115"/>
                  <a:pt x="5792" y="3115"/>
                </a:cubicBezTo>
                <a:cubicBezTo>
                  <a:pt x="5768" y="3115"/>
                  <a:pt x="5744" y="3103"/>
                  <a:pt x="5732" y="3084"/>
                </a:cubicBezTo>
                <a:cubicBezTo>
                  <a:pt x="5676" y="3007"/>
                  <a:pt x="4266" y="1060"/>
                  <a:pt x="4200" y="984"/>
                </a:cubicBezTo>
                <a:cubicBezTo>
                  <a:pt x="4178" y="951"/>
                  <a:pt x="4189" y="897"/>
                  <a:pt x="4222" y="875"/>
                </a:cubicBezTo>
                <a:lnTo>
                  <a:pt x="5042" y="273"/>
                </a:lnTo>
                <a:cubicBezTo>
                  <a:pt x="5060" y="264"/>
                  <a:pt x="5078" y="258"/>
                  <a:pt x="5095" y="258"/>
                </a:cubicBezTo>
                <a:close/>
                <a:moveTo>
                  <a:pt x="4550" y="1892"/>
                </a:moveTo>
                <a:lnTo>
                  <a:pt x="4976" y="2472"/>
                </a:lnTo>
                <a:cubicBezTo>
                  <a:pt x="4310" y="3084"/>
                  <a:pt x="3379" y="3773"/>
                  <a:pt x="2570" y="4222"/>
                </a:cubicBezTo>
                <a:lnTo>
                  <a:pt x="2144" y="3631"/>
                </a:lnTo>
                <a:cubicBezTo>
                  <a:pt x="2811" y="3019"/>
                  <a:pt x="3729" y="2341"/>
                  <a:pt x="4550" y="1892"/>
                </a:cubicBezTo>
                <a:close/>
                <a:moveTo>
                  <a:pt x="1283" y="3067"/>
                </a:moveTo>
                <a:cubicBezTo>
                  <a:pt x="1363" y="3067"/>
                  <a:pt x="1445" y="3105"/>
                  <a:pt x="1498" y="3172"/>
                </a:cubicBezTo>
                <a:cubicBezTo>
                  <a:pt x="1586" y="3303"/>
                  <a:pt x="2176" y="4112"/>
                  <a:pt x="2275" y="4244"/>
                </a:cubicBezTo>
                <a:lnTo>
                  <a:pt x="2100" y="4244"/>
                </a:lnTo>
                <a:cubicBezTo>
                  <a:pt x="1914" y="4244"/>
                  <a:pt x="1772" y="4397"/>
                  <a:pt x="1772" y="4572"/>
                </a:cubicBezTo>
                <a:lnTo>
                  <a:pt x="1772" y="4834"/>
                </a:lnTo>
                <a:lnTo>
                  <a:pt x="1520" y="4834"/>
                </a:lnTo>
                <a:cubicBezTo>
                  <a:pt x="1444" y="4845"/>
                  <a:pt x="1378" y="4878"/>
                  <a:pt x="1313" y="4922"/>
                </a:cubicBezTo>
                <a:lnTo>
                  <a:pt x="547" y="3860"/>
                </a:lnTo>
                <a:cubicBezTo>
                  <a:pt x="459" y="3751"/>
                  <a:pt x="492" y="3587"/>
                  <a:pt x="601" y="3510"/>
                </a:cubicBezTo>
                <a:lnTo>
                  <a:pt x="1138" y="3117"/>
                </a:lnTo>
                <a:cubicBezTo>
                  <a:pt x="1180" y="3083"/>
                  <a:pt x="1231" y="3067"/>
                  <a:pt x="1283" y="3067"/>
                </a:cubicBezTo>
                <a:close/>
                <a:moveTo>
                  <a:pt x="536" y="4287"/>
                </a:moveTo>
                <a:cubicBezTo>
                  <a:pt x="557" y="4309"/>
                  <a:pt x="711" y="4528"/>
                  <a:pt x="1159" y="5141"/>
                </a:cubicBezTo>
                <a:cubicBezTo>
                  <a:pt x="1148" y="5195"/>
                  <a:pt x="1138" y="5239"/>
                  <a:pt x="1138" y="5282"/>
                </a:cubicBezTo>
                <a:lnTo>
                  <a:pt x="1138" y="5688"/>
                </a:lnTo>
                <a:cubicBezTo>
                  <a:pt x="1104" y="5676"/>
                  <a:pt x="1061" y="5644"/>
                  <a:pt x="1039" y="5611"/>
                </a:cubicBezTo>
                <a:lnTo>
                  <a:pt x="350" y="4659"/>
                </a:lnTo>
                <a:cubicBezTo>
                  <a:pt x="284" y="4572"/>
                  <a:pt x="295" y="4462"/>
                  <a:pt x="372" y="4407"/>
                </a:cubicBezTo>
                <a:lnTo>
                  <a:pt x="536" y="4287"/>
                </a:lnTo>
                <a:close/>
                <a:moveTo>
                  <a:pt x="1772" y="5085"/>
                </a:moveTo>
                <a:lnTo>
                  <a:pt x="1772" y="6650"/>
                </a:lnTo>
                <a:lnTo>
                  <a:pt x="1564" y="6650"/>
                </a:lnTo>
                <a:cubicBezTo>
                  <a:pt x="1466" y="6650"/>
                  <a:pt x="1389" y="6563"/>
                  <a:pt x="1389" y="6464"/>
                </a:cubicBezTo>
                <a:lnTo>
                  <a:pt x="1389" y="5282"/>
                </a:lnTo>
                <a:cubicBezTo>
                  <a:pt x="1389" y="5239"/>
                  <a:pt x="1411" y="5195"/>
                  <a:pt x="1433" y="5151"/>
                </a:cubicBezTo>
                <a:cubicBezTo>
                  <a:pt x="1466" y="5107"/>
                  <a:pt x="1520" y="5085"/>
                  <a:pt x="1564" y="5085"/>
                </a:cubicBezTo>
                <a:close/>
                <a:moveTo>
                  <a:pt x="3117" y="4495"/>
                </a:moveTo>
                <a:cubicBezTo>
                  <a:pt x="3161" y="4495"/>
                  <a:pt x="3194" y="4528"/>
                  <a:pt x="3194" y="4572"/>
                </a:cubicBezTo>
                <a:lnTo>
                  <a:pt x="3194" y="7175"/>
                </a:lnTo>
                <a:cubicBezTo>
                  <a:pt x="3194" y="7207"/>
                  <a:pt x="3161" y="7251"/>
                  <a:pt x="3117" y="7251"/>
                </a:cubicBezTo>
                <a:lnTo>
                  <a:pt x="2100" y="7251"/>
                </a:lnTo>
                <a:cubicBezTo>
                  <a:pt x="2056" y="7251"/>
                  <a:pt x="2023" y="7207"/>
                  <a:pt x="2023" y="7175"/>
                </a:cubicBezTo>
                <a:lnTo>
                  <a:pt x="2023" y="4572"/>
                </a:lnTo>
                <a:cubicBezTo>
                  <a:pt x="2023" y="4528"/>
                  <a:pt x="2056" y="4495"/>
                  <a:pt x="2100" y="4495"/>
                </a:cubicBezTo>
                <a:close/>
                <a:moveTo>
                  <a:pt x="7776" y="4495"/>
                </a:moveTo>
                <a:cubicBezTo>
                  <a:pt x="7820" y="4495"/>
                  <a:pt x="7853" y="4528"/>
                  <a:pt x="7853" y="4572"/>
                </a:cubicBezTo>
                <a:lnTo>
                  <a:pt x="7853" y="7175"/>
                </a:lnTo>
                <a:cubicBezTo>
                  <a:pt x="7853" y="7207"/>
                  <a:pt x="7820" y="7251"/>
                  <a:pt x="7776" y="7251"/>
                </a:cubicBezTo>
                <a:lnTo>
                  <a:pt x="6748" y="7251"/>
                </a:lnTo>
                <a:cubicBezTo>
                  <a:pt x="6705" y="7251"/>
                  <a:pt x="6672" y="7207"/>
                  <a:pt x="6672" y="7175"/>
                </a:cubicBezTo>
                <a:lnTo>
                  <a:pt x="6672" y="4572"/>
                </a:lnTo>
                <a:cubicBezTo>
                  <a:pt x="6672" y="4528"/>
                  <a:pt x="6705" y="4495"/>
                  <a:pt x="6748" y="4495"/>
                </a:cubicBezTo>
                <a:close/>
                <a:moveTo>
                  <a:pt x="5090" y="1"/>
                </a:moveTo>
                <a:cubicBezTo>
                  <a:pt x="5023" y="1"/>
                  <a:pt x="4957" y="22"/>
                  <a:pt x="4900" y="65"/>
                </a:cubicBezTo>
                <a:lnTo>
                  <a:pt x="4069" y="667"/>
                </a:lnTo>
                <a:cubicBezTo>
                  <a:pt x="3926" y="776"/>
                  <a:pt x="3894" y="984"/>
                  <a:pt x="3992" y="1126"/>
                </a:cubicBezTo>
                <a:lnTo>
                  <a:pt x="4397" y="1684"/>
                </a:lnTo>
                <a:cubicBezTo>
                  <a:pt x="3598" y="2132"/>
                  <a:pt x="2669" y="2800"/>
                  <a:pt x="1991" y="3423"/>
                </a:cubicBezTo>
                <a:lnTo>
                  <a:pt x="1706" y="3019"/>
                </a:lnTo>
                <a:cubicBezTo>
                  <a:pt x="1600" y="2886"/>
                  <a:pt x="1442" y="2814"/>
                  <a:pt x="1283" y="2814"/>
                </a:cubicBezTo>
                <a:cubicBezTo>
                  <a:pt x="1179" y="2814"/>
                  <a:pt x="1075" y="2844"/>
                  <a:pt x="984" y="2909"/>
                </a:cubicBezTo>
                <a:lnTo>
                  <a:pt x="448" y="3303"/>
                </a:lnTo>
                <a:cubicBezTo>
                  <a:pt x="219" y="3467"/>
                  <a:pt x="175" y="3784"/>
                  <a:pt x="339" y="4014"/>
                </a:cubicBezTo>
                <a:lnTo>
                  <a:pt x="382" y="4079"/>
                </a:lnTo>
                <a:lnTo>
                  <a:pt x="219" y="4200"/>
                </a:lnTo>
                <a:cubicBezTo>
                  <a:pt x="32" y="4342"/>
                  <a:pt x="0" y="4616"/>
                  <a:pt x="142" y="4812"/>
                </a:cubicBezTo>
                <a:lnTo>
                  <a:pt x="831" y="5764"/>
                </a:lnTo>
                <a:cubicBezTo>
                  <a:pt x="907" y="5863"/>
                  <a:pt x="1017" y="5928"/>
                  <a:pt x="1138" y="5950"/>
                </a:cubicBezTo>
                <a:lnTo>
                  <a:pt x="1138" y="6464"/>
                </a:lnTo>
                <a:cubicBezTo>
                  <a:pt x="1138" y="6704"/>
                  <a:pt x="1323" y="6913"/>
                  <a:pt x="1564" y="6913"/>
                </a:cubicBezTo>
                <a:lnTo>
                  <a:pt x="1772" y="6913"/>
                </a:lnTo>
                <a:lnTo>
                  <a:pt x="1772" y="7175"/>
                </a:lnTo>
                <a:cubicBezTo>
                  <a:pt x="1772" y="7350"/>
                  <a:pt x="1914" y="7503"/>
                  <a:pt x="2100" y="7503"/>
                </a:cubicBezTo>
                <a:lnTo>
                  <a:pt x="3117" y="7503"/>
                </a:lnTo>
                <a:cubicBezTo>
                  <a:pt x="3303" y="7503"/>
                  <a:pt x="3456" y="7350"/>
                  <a:pt x="3456" y="7175"/>
                </a:cubicBezTo>
                <a:lnTo>
                  <a:pt x="3456" y="6497"/>
                </a:lnTo>
                <a:cubicBezTo>
                  <a:pt x="3817" y="6529"/>
                  <a:pt x="4222" y="6563"/>
                  <a:pt x="4638" y="6573"/>
                </a:cubicBezTo>
                <a:cubicBezTo>
                  <a:pt x="4703" y="6573"/>
                  <a:pt x="4769" y="6519"/>
                  <a:pt x="4769" y="6442"/>
                </a:cubicBezTo>
                <a:cubicBezTo>
                  <a:pt x="4769" y="6376"/>
                  <a:pt x="4714" y="6311"/>
                  <a:pt x="4638" y="6311"/>
                </a:cubicBezTo>
                <a:cubicBezTo>
                  <a:pt x="4222" y="6311"/>
                  <a:pt x="3817" y="6278"/>
                  <a:pt x="3456" y="6234"/>
                </a:cubicBezTo>
                <a:lnTo>
                  <a:pt x="3456" y="5513"/>
                </a:lnTo>
                <a:cubicBezTo>
                  <a:pt x="3905" y="5458"/>
                  <a:pt x="4416" y="5430"/>
                  <a:pt x="4930" y="5430"/>
                </a:cubicBezTo>
                <a:cubicBezTo>
                  <a:pt x="5444" y="5430"/>
                  <a:pt x="5961" y="5458"/>
                  <a:pt x="6420" y="5513"/>
                </a:cubicBezTo>
                <a:lnTo>
                  <a:pt x="6420" y="6234"/>
                </a:lnTo>
                <a:cubicBezTo>
                  <a:pt x="6060" y="6278"/>
                  <a:pt x="5655" y="6311"/>
                  <a:pt x="5228" y="6311"/>
                </a:cubicBezTo>
                <a:cubicBezTo>
                  <a:pt x="5163" y="6311"/>
                  <a:pt x="5108" y="6376"/>
                  <a:pt x="5108" y="6442"/>
                </a:cubicBezTo>
                <a:cubicBezTo>
                  <a:pt x="5108" y="6519"/>
                  <a:pt x="5163" y="6573"/>
                  <a:pt x="5228" y="6573"/>
                </a:cubicBezTo>
                <a:lnTo>
                  <a:pt x="5239" y="6573"/>
                </a:lnTo>
                <a:cubicBezTo>
                  <a:pt x="5655" y="6563"/>
                  <a:pt x="6060" y="6529"/>
                  <a:pt x="6420" y="6497"/>
                </a:cubicBezTo>
                <a:lnTo>
                  <a:pt x="6420" y="7175"/>
                </a:lnTo>
                <a:cubicBezTo>
                  <a:pt x="6420" y="7350"/>
                  <a:pt x="6573" y="7503"/>
                  <a:pt x="6748" y="7503"/>
                </a:cubicBezTo>
                <a:lnTo>
                  <a:pt x="7776" y="7503"/>
                </a:lnTo>
                <a:cubicBezTo>
                  <a:pt x="7951" y="7503"/>
                  <a:pt x="8105" y="7350"/>
                  <a:pt x="8105" y="7175"/>
                </a:cubicBezTo>
                <a:lnTo>
                  <a:pt x="8105" y="6913"/>
                </a:lnTo>
                <a:lnTo>
                  <a:pt x="8313" y="6913"/>
                </a:lnTo>
                <a:cubicBezTo>
                  <a:pt x="8542" y="6913"/>
                  <a:pt x="8739" y="6704"/>
                  <a:pt x="8739" y="6464"/>
                </a:cubicBezTo>
                <a:lnTo>
                  <a:pt x="8739" y="6125"/>
                </a:lnTo>
                <a:cubicBezTo>
                  <a:pt x="8739" y="6059"/>
                  <a:pt x="8673" y="5994"/>
                  <a:pt x="8608" y="5994"/>
                </a:cubicBezTo>
                <a:cubicBezTo>
                  <a:pt x="8542" y="5994"/>
                  <a:pt x="8477" y="6059"/>
                  <a:pt x="8477" y="6125"/>
                </a:cubicBezTo>
                <a:lnTo>
                  <a:pt x="8477" y="6464"/>
                </a:lnTo>
                <a:cubicBezTo>
                  <a:pt x="8477" y="6563"/>
                  <a:pt x="8400" y="6650"/>
                  <a:pt x="8313" y="6650"/>
                </a:cubicBezTo>
                <a:lnTo>
                  <a:pt x="8105" y="6650"/>
                </a:lnTo>
                <a:lnTo>
                  <a:pt x="8105" y="5085"/>
                </a:lnTo>
                <a:lnTo>
                  <a:pt x="8313" y="5085"/>
                </a:lnTo>
                <a:cubicBezTo>
                  <a:pt x="8400" y="5085"/>
                  <a:pt x="8477" y="5173"/>
                  <a:pt x="8477" y="5282"/>
                </a:cubicBezTo>
                <a:lnTo>
                  <a:pt x="8477" y="5534"/>
                </a:lnTo>
                <a:cubicBezTo>
                  <a:pt x="8477" y="5600"/>
                  <a:pt x="8542" y="5654"/>
                  <a:pt x="8608" y="5654"/>
                </a:cubicBezTo>
                <a:cubicBezTo>
                  <a:pt x="8673" y="5654"/>
                  <a:pt x="8739" y="5600"/>
                  <a:pt x="8739" y="5534"/>
                </a:cubicBezTo>
                <a:lnTo>
                  <a:pt x="8739" y="5282"/>
                </a:lnTo>
                <a:cubicBezTo>
                  <a:pt x="8739" y="5042"/>
                  <a:pt x="8542" y="4834"/>
                  <a:pt x="8313" y="4834"/>
                </a:cubicBezTo>
                <a:lnTo>
                  <a:pt x="8105" y="4834"/>
                </a:lnTo>
                <a:lnTo>
                  <a:pt x="8105" y="4572"/>
                </a:lnTo>
                <a:cubicBezTo>
                  <a:pt x="8105" y="4397"/>
                  <a:pt x="7951" y="4244"/>
                  <a:pt x="7776" y="4244"/>
                </a:cubicBezTo>
                <a:lnTo>
                  <a:pt x="6748" y="4244"/>
                </a:lnTo>
                <a:cubicBezTo>
                  <a:pt x="6573" y="4244"/>
                  <a:pt x="6420" y="4397"/>
                  <a:pt x="6420" y="4572"/>
                </a:cubicBezTo>
                <a:lnTo>
                  <a:pt x="6420" y="5250"/>
                </a:lnTo>
                <a:cubicBezTo>
                  <a:pt x="5961" y="5195"/>
                  <a:pt x="5447" y="5168"/>
                  <a:pt x="4934" y="5168"/>
                </a:cubicBezTo>
                <a:cubicBezTo>
                  <a:pt x="4421" y="5168"/>
                  <a:pt x="3910" y="5195"/>
                  <a:pt x="3456" y="5250"/>
                </a:cubicBezTo>
                <a:lnTo>
                  <a:pt x="3456" y="4572"/>
                </a:lnTo>
                <a:cubicBezTo>
                  <a:pt x="3456" y="4397"/>
                  <a:pt x="3303" y="4244"/>
                  <a:pt x="3117" y="4244"/>
                </a:cubicBezTo>
                <a:lnTo>
                  <a:pt x="3041" y="4244"/>
                </a:lnTo>
                <a:cubicBezTo>
                  <a:pt x="3741" y="3817"/>
                  <a:pt x="4517" y="3248"/>
                  <a:pt x="5130" y="2679"/>
                </a:cubicBezTo>
                <a:lnTo>
                  <a:pt x="5523" y="3226"/>
                </a:lnTo>
                <a:cubicBezTo>
                  <a:pt x="5589" y="3319"/>
                  <a:pt x="5691" y="3367"/>
                  <a:pt x="5793" y="3367"/>
                </a:cubicBezTo>
                <a:cubicBezTo>
                  <a:pt x="5860" y="3367"/>
                  <a:pt x="5927" y="3346"/>
                  <a:pt x="5983" y="3303"/>
                </a:cubicBezTo>
                <a:lnTo>
                  <a:pt x="6814" y="2701"/>
                </a:lnTo>
                <a:cubicBezTo>
                  <a:pt x="6957" y="2592"/>
                  <a:pt x="6989" y="2384"/>
                  <a:pt x="6891" y="2242"/>
                </a:cubicBezTo>
                <a:lnTo>
                  <a:pt x="6738" y="2034"/>
                </a:lnTo>
                <a:lnTo>
                  <a:pt x="6901" y="1903"/>
                </a:lnTo>
                <a:cubicBezTo>
                  <a:pt x="7088" y="1772"/>
                  <a:pt x="7120" y="1498"/>
                  <a:pt x="6978" y="1290"/>
                </a:cubicBezTo>
                <a:lnTo>
                  <a:pt x="6289" y="350"/>
                </a:lnTo>
                <a:cubicBezTo>
                  <a:pt x="6194" y="220"/>
                  <a:pt x="6052" y="150"/>
                  <a:pt x="5913" y="150"/>
                </a:cubicBezTo>
                <a:cubicBezTo>
                  <a:pt x="5829" y="150"/>
                  <a:pt x="5747" y="176"/>
                  <a:pt x="5676" y="229"/>
                </a:cubicBezTo>
                <a:lnTo>
                  <a:pt x="5513" y="350"/>
                </a:lnTo>
                <a:lnTo>
                  <a:pt x="5360" y="142"/>
                </a:lnTo>
                <a:cubicBezTo>
                  <a:pt x="5294" y="49"/>
                  <a:pt x="5192" y="1"/>
                  <a:pt x="50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002" name="Google Shape;2002;p55"/>
          <p:cNvGrpSpPr/>
          <p:nvPr/>
        </p:nvGrpSpPr>
        <p:grpSpPr>
          <a:xfrm>
            <a:off x="9408287" y="4839137"/>
            <a:ext cx="660719" cy="583283"/>
            <a:chOff x="-1869503" y="1061281"/>
            <a:chExt cx="432823" cy="382096"/>
          </a:xfrm>
        </p:grpSpPr>
        <p:sp>
          <p:nvSpPr>
            <p:cNvPr id="2003" name="Google Shape;2003;p55"/>
            <p:cNvSpPr/>
            <p:nvPr/>
          </p:nvSpPr>
          <p:spPr>
            <a:xfrm>
              <a:off x="-1519004" y="1105430"/>
              <a:ext cx="16892" cy="16942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64" y="0"/>
                  </a:moveTo>
                  <a:cubicBezTo>
                    <a:pt x="76" y="0"/>
                    <a:pt x="0" y="66"/>
                    <a:pt x="0" y="164"/>
                  </a:cubicBezTo>
                  <a:cubicBezTo>
                    <a:pt x="0" y="263"/>
                    <a:pt x="76" y="339"/>
                    <a:pt x="164" y="339"/>
                  </a:cubicBezTo>
                  <a:cubicBezTo>
                    <a:pt x="263" y="339"/>
                    <a:pt x="339" y="263"/>
                    <a:pt x="339" y="164"/>
                  </a:cubicBezTo>
                  <a:cubicBezTo>
                    <a:pt x="339" y="66"/>
                    <a:pt x="263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4" name="Google Shape;2004;p55"/>
            <p:cNvSpPr/>
            <p:nvPr/>
          </p:nvSpPr>
          <p:spPr>
            <a:xfrm>
              <a:off x="-1869503" y="1061281"/>
              <a:ext cx="432823" cy="382096"/>
            </a:xfrm>
            <a:custGeom>
              <a:avLst/>
              <a:gdLst/>
              <a:ahLst/>
              <a:cxnLst/>
              <a:rect l="l" t="t" r="r" b="b"/>
              <a:pathLst>
                <a:path w="8686" h="7668" extrusionOk="0">
                  <a:moveTo>
                    <a:pt x="6498" y="340"/>
                  </a:moveTo>
                  <a:cubicBezTo>
                    <a:pt x="7548" y="340"/>
                    <a:pt x="8347" y="1215"/>
                    <a:pt x="8347" y="2363"/>
                  </a:cubicBezTo>
                  <a:cubicBezTo>
                    <a:pt x="8347" y="3938"/>
                    <a:pt x="6498" y="5403"/>
                    <a:pt x="4343" y="7274"/>
                  </a:cubicBezTo>
                  <a:cubicBezTo>
                    <a:pt x="2079" y="5305"/>
                    <a:pt x="340" y="3905"/>
                    <a:pt x="340" y="2363"/>
                  </a:cubicBezTo>
                  <a:cubicBezTo>
                    <a:pt x="340" y="1215"/>
                    <a:pt x="1138" y="340"/>
                    <a:pt x="2188" y="340"/>
                  </a:cubicBezTo>
                  <a:cubicBezTo>
                    <a:pt x="2768" y="340"/>
                    <a:pt x="3282" y="558"/>
                    <a:pt x="3709" y="984"/>
                  </a:cubicBezTo>
                  <a:cubicBezTo>
                    <a:pt x="4037" y="1313"/>
                    <a:pt x="4190" y="1652"/>
                    <a:pt x="4190" y="1652"/>
                  </a:cubicBezTo>
                  <a:cubicBezTo>
                    <a:pt x="4212" y="1706"/>
                    <a:pt x="4278" y="1750"/>
                    <a:pt x="4343" y="1750"/>
                  </a:cubicBezTo>
                  <a:cubicBezTo>
                    <a:pt x="4409" y="1750"/>
                    <a:pt x="4475" y="1706"/>
                    <a:pt x="4497" y="1652"/>
                  </a:cubicBezTo>
                  <a:cubicBezTo>
                    <a:pt x="4497" y="1652"/>
                    <a:pt x="4650" y="1313"/>
                    <a:pt x="4978" y="984"/>
                  </a:cubicBezTo>
                  <a:cubicBezTo>
                    <a:pt x="5404" y="558"/>
                    <a:pt x="5918" y="340"/>
                    <a:pt x="6498" y="340"/>
                  </a:cubicBezTo>
                  <a:close/>
                  <a:moveTo>
                    <a:pt x="2188" y="0"/>
                  </a:moveTo>
                  <a:cubicBezTo>
                    <a:pt x="898" y="0"/>
                    <a:pt x="1" y="1083"/>
                    <a:pt x="1" y="2363"/>
                  </a:cubicBezTo>
                  <a:cubicBezTo>
                    <a:pt x="1" y="4091"/>
                    <a:pt x="1838" y="5546"/>
                    <a:pt x="4234" y="7624"/>
                  </a:cubicBezTo>
                  <a:cubicBezTo>
                    <a:pt x="4266" y="7646"/>
                    <a:pt x="4300" y="7668"/>
                    <a:pt x="4343" y="7668"/>
                  </a:cubicBezTo>
                  <a:cubicBezTo>
                    <a:pt x="4387" y="7668"/>
                    <a:pt x="4420" y="7646"/>
                    <a:pt x="4453" y="7624"/>
                  </a:cubicBezTo>
                  <a:cubicBezTo>
                    <a:pt x="6859" y="5535"/>
                    <a:pt x="8685" y="4091"/>
                    <a:pt x="8685" y="2363"/>
                  </a:cubicBezTo>
                  <a:cubicBezTo>
                    <a:pt x="8685" y="1728"/>
                    <a:pt x="8467" y="1149"/>
                    <a:pt x="8084" y="711"/>
                  </a:cubicBezTo>
                  <a:cubicBezTo>
                    <a:pt x="7679" y="252"/>
                    <a:pt x="7110" y="0"/>
                    <a:pt x="6498" y="0"/>
                  </a:cubicBezTo>
                  <a:cubicBezTo>
                    <a:pt x="5831" y="0"/>
                    <a:pt x="5218" y="263"/>
                    <a:pt x="4726" y="755"/>
                  </a:cubicBezTo>
                  <a:cubicBezTo>
                    <a:pt x="4562" y="930"/>
                    <a:pt x="4431" y="1105"/>
                    <a:pt x="4343" y="1236"/>
                  </a:cubicBezTo>
                  <a:cubicBezTo>
                    <a:pt x="4256" y="1105"/>
                    <a:pt x="4125" y="930"/>
                    <a:pt x="3960" y="755"/>
                  </a:cubicBezTo>
                  <a:cubicBezTo>
                    <a:pt x="3468" y="263"/>
                    <a:pt x="2856" y="0"/>
                    <a:pt x="2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5" name="Google Shape;2005;p55"/>
            <p:cNvSpPr/>
            <p:nvPr/>
          </p:nvSpPr>
          <p:spPr>
            <a:xfrm>
              <a:off x="-1527225" y="1130643"/>
              <a:ext cx="56756" cy="143610"/>
            </a:xfrm>
            <a:custGeom>
              <a:avLst/>
              <a:gdLst/>
              <a:ahLst/>
              <a:cxnLst/>
              <a:rect l="l" t="t" r="r" b="b"/>
              <a:pathLst>
                <a:path w="1139" h="2882" extrusionOk="0">
                  <a:moveTo>
                    <a:pt x="774" y="0"/>
                  </a:moveTo>
                  <a:cubicBezTo>
                    <a:pt x="749" y="0"/>
                    <a:pt x="724" y="6"/>
                    <a:pt x="701" y="19"/>
                  </a:cubicBezTo>
                  <a:cubicBezTo>
                    <a:pt x="613" y="63"/>
                    <a:pt x="581" y="173"/>
                    <a:pt x="625" y="249"/>
                  </a:cubicBezTo>
                  <a:cubicBezTo>
                    <a:pt x="734" y="467"/>
                    <a:pt x="800" y="719"/>
                    <a:pt x="800" y="971"/>
                  </a:cubicBezTo>
                  <a:cubicBezTo>
                    <a:pt x="800" y="1463"/>
                    <a:pt x="569" y="1977"/>
                    <a:pt x="66" y="2601"/>
                  </a:cubicBezTo>
                  <a:cubicBezTo>
                    <a:pt x="1" y="2677"/>
                    <a:pt x="23" y="2786"/>
                    <a:pt x="88" y="2841"/>
                  </a:cubicBezTo>
                  <a:cubicBezTo>
                    <a:pt x="120" y="2869"/>
                    <a:pt x="158" y="2881"/>
                    <a:pt x="196" y="2881"/>
                  </a:cubicBezTo>
                  <a:cubicBezTo>
                    <a:pt x="247" y="2881"/>
                    <a:pt x="297" y="2858"/>
                    <a:pt x="329" y="2820"/>
                  </a:cubicBezTo>
                  <a:cubicBezTo>
                    <a:pt x="876" y="2130"/>
                    <a:pt x="1138" y="1539"/>
                    <a:pt x="1138" y="971"/>
                  </a:cubicBezTo>
                  <a:cubicBezTo>
                    <a:pt x="1138" y="664"/>
                    <a:pt x="1062" y="358"/>
                    <a:pt x="919" y="96"/>
                  </a:cubicBezTo>
                  <a:cubicBezTo>
                    <a:pt x="889" y="34"/>
                    <a:pt x="832" y="0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6" name="Google Shape;2006;p55"/>
            <p:cNvSpPr/>
            <p:nvPr/>
          </p:nvSpPr>
          <p:spPr>
            <a:xfrm>
              <a:off x="-1742488" y="1167567"/>
              <a:ext cx="178840" cy="179338"/>
            </a:xfrm>
            <a:custGeom>
              <a:avLst/>
              <a:gdLst/>
              <a:ahLst/>
              <a:cxnLst/>
              <a:rect l="l" t="t" r="r" b="b"/>
              <a:pathLst>
                <a:path w="3589" h="3599" extrusionOk="0">
                  <a:moveTo>
                    <a:pt x="2133" y="339"/>
                  </a:moveTo>
                  <a:lnTo>
                    <a:pt x="2133" y="1291"/>
                  </a:lnTo>
                  <a:cubicBezTo>
                    <a:pt x="2133" y="1389"/>
                    <a:pt x="2210" y="1466"/>
                    <a:pt x="2308" y="1466"/>
                  </a:cubicBezTo>
                  <a:lnTo>
                    <a:pt x="3249" y="1466"/>
                  </a:lnTo>
                  <a:lnTo>
                    <a:pt x="3249" y="2144"/>
                  </a:lnTo>
                  <a:lnTo>
                    <a:pt x="2308" y="2144"/>
                  </a:lnTo>
                  <a:cubicBezTo>
                    <a:pt x="2210" y="2144"/>
                    <a:pt x="2133" y="2220"/>
                    <a:pt x="2133" y="2308"/>
                  </a:cubicBezTo>
                  <a:lnTo>
                    <a:pt x="2133" y="3260"/>
                  </a:lnTo>
                  <a:lnTo>
                    <a:pt x="1455" y="3260"/>
                  </a:lnTo>
                  <a:lnTo>
                    <a:pt x="1455" y="2308"/>
                  </a:lnTo>
                  <a:cubicBezTo>
                    <a:pt x="1455" y="2220"/>
                    <a:pt x="1379" y="2144"/>
                    <a:pt x="1291" y="2144"/>
                  </a:cubicBezTo>
                  <a:lnTo>
                    <a:pt x="339" y="2144"/>
                  </a:lnTo>
                  <a:lnTo>
                    <a:pt x="339" y="1466"/>
                  </a:lnTo>
                  <a:lnTo>
                    <a:pt x="1291" y="1466"/>
                  </a:lnTo>
                  <a:cubicBezTo>
                    <a:pt x="1379" y="1466"/>
                    <a:pt x="1455" y="1389"/>
                    <a:pt x="1455" y="1291"/>
                  </a:cubicBezTo>
                  <a:lnTo>
                    <a:pt x="1455" y="339"/>
                  </a:lnTo>
                  <a:close/>
                  <a:moveTo>
                    <a:pt x="1291" y="0"/>
                  </a:moveTo>
                  <a:cubicBezTo>
                    <a:pt x="1192" y="0"/>
                    <a:pt x="1116" y="76"/>
                    <a:pt x="1116" y="175"/>
                  </a:cubicBezTo>
                  <a:lnTo>
                    <a:pt x="1116" y="1126"/>
                  </a:lnTo>
                  <a:lnTo>
                    <a:pt x="164" y="1126"/>
                  </a:lnTo>
                  <a:cubicBezTo>
                    <a:pt x="77" y="1126"/>
                    <a:pt x="1" y="1203"/>
                    <a:pt x="1" y="1291"/>
                  </a:cubicBezTo>
                  <a:lnTo>
                    <a:pt x="1" y="2308"/>
                  </a:lnTo>
                  <a:cubicBezTo>
                    <a:pt x="1" y="2407"/>
                    <a:pt x="77" y="2483"/>
                    <a:pt x="164" y="2483"/>
                  </a:cubicBezTo>
                  <a:lnTo>
                    <a:pt x="1116" y="2483"/>
                  </a:lnTo>
                  <a:lnTo>
                    <a:pt x="1116" y="3423"/>
                  </a:lnTo>
                  <a:cubicBezTo>
                    <a:pt x="1116" y="3522"/>
                    <a:pt x="1192" y="3598"/>
                    <a:pt x="1291" y="3598"/>
                  </a:cubicBezTo>
                  <a:lnTo>
                    <a:pt x="2308" y="3598"/>
                  </a:lnTo>
                  <a:cubicBezTo>
                    <a:pt x="2396" y="3598"/>
                    <a:pt x="2473" y="3522"/>
                    <a:pt x="2473" y="3423"/>
                  </a:cubicBezTo>
                  <a:lnTo>
                    <a:pt x="2473" y="2483"/>
                  </a:lnTo>
                  <a:lnTo>
                    <a:pt x="3424" y="2483"/>
                  </a:lnTo>
                  <a:cubicBezTo>
                    <a:pt x="3511" y="2483"/>
                    <a:pt x="3588" y="2407"/>
                    <a:pt x="3588" y="2308"/>
                  </a:cubicBezTo>
                  <a:lnTo>
                    <a:pt x="3588" y="1291"/>
                  </a:lnTo>
                  <a:cubicBezTo>
                    <a:pt x="3588" y="1203"/>
                    <a:pt x="3511" y="1126"/>
                    <a:pt x="3424" y="1126"/>
                  </a:cubicBezTo>
                  <a:lnTo>
                    <a:pt x="2473" y="1126"/>
                  </a:lnTo>
                  <a:lnTo>
                    <a:pt x="2473" y="175"/>
                  </a:lnTo>
                  <a:cubicBezTo>
                    <a:pt x="2473" y="76"/>
                    <a:pt x="2396" y="0"/>
                    <a:pt x="2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07" name="Google Shape;2007;p55"/>
          <p:cNvSpPr/>
          <p:nvPr/>
        </p:nvSpPr>
        <p:spPr>
          <a:xfrm>
            <a:off x="3955303" y="2343632"/>
            <a:ext cx="660708" cy="619265"/>
          </a:xfrm>
          <a:custGeom>
            <a:avLst/>
            <a:gdLst/>
            <a:ahLst/>
            <a:cxnLst/>
            <a:rect l="l" t="t" r="r" b="b"/>
            <a:pathLst>
              <a:path w="7493" h="7023" extrusionOk="0">
                <a:moveTo>
                  <a:pt x="3752" y="1040"/>
                </a:moveTo>
                <a:cubicBezTo>
                  <a:pt x="3839" y="1193"/>
                  <a:pt x="3905" y="1347"/>
                  <a:pt x="3905" y="1401"/>
                </a:cubicBezTo>
                <a:cubicBezTo>
                  <a:pt x="3905" y="1488"/>
                  <a:pt x="3839" y="1554"/>
                  <a:pt x="3752" y="1554"/>
                </a:cubicBezTo>
                <a:cubicBezTo>
                  <a:pt x="3664" y="1554"/>
                  <a:pt x="3588" y="1488"/>
                  <a:pt x="3588" y="1401"/>
                </a:cubicBezTo>
                <a:cubicBezTo>
                  <a:pt x="3588" y="1347"/>
                  <a:pt x="3664" y="1193"/>
                  <a:pt x="3752" y="1040"/>
                </a:cubicBezTo>
                <a:close/>
                <a:moveTo>
                  <a:pt x="3752" y="723"/>
                </a:moveTo>
                <a:cubicBezTo>
                  <a:pt x="3708" y="723"/>
                  <a:pt x="3676" y="745"/>
                  <a:pt x="3654" y="778"/>
                </a:cubicBezTo>
                <a:cubicBezTo>
                  <a:pt x="3588" y="876"/>
                  <a:pt x="3370" y="1226"/>
                  <a:pt x="3370" y="1401"/>
                </a:cubicBezTo>
                <a:cubicBezTo>
                  <a:pt x="3370" y="1609"/>
                  <a:pt x="3545" y="1773"/>
                  <a:pt x="3752" y="1773"/>
                </a:cubicBezTo>
                <a:cubicBezTo>
                  <a:pt x="3960" y="1773"/>
                  <a:pt x="4124" y="1609"/>
                  <a:pt x="4124" y="1401"/>
                </a:cubicBezTo>
                <a:cubicBezTo>
                  <a:pt x="4124" y="1226"/>
                  <a:pt x="3905" y="876"/>
                  <a:pt x="3839" y="778"/>
                </a:cubicBezTo>
                <a:cubicBezTo>
                  <a:pt x="3818" y="745"/>
                  <a:pt x="3785" y="723"/>
                  <a:pt x="3752" y="723"/>
                </a:cubicBezTo>
                <a:close/>
                <a:moveTo>
                  <a:pt x="3686" y="2210"/>
                </a:moveTo>
                <a:cubicBezTo>
                  <a:pt x="3873" y="2210"/>
                  <a:pt x="4014" y="2363"/>
                  <a:pt x="4014" y="2538"/>
                </a:cubicBezTo>
                <a:lnTo>
                  <a:pt x="4014" y="2867"/>
                </a:lnTo>
                <a:lnTo>
                  <a:pt x="3686" y="2867"/>
                </a:lnTo>
                <a:cubicBezTo>
                  <a:pt x="3511" y="2867"/>
                  <a:pt x="3358" y="2725"/>
                  <a:pt x="3358" y="2538"/>
                </a:cubicBezTo>
                <a:cubicBezTo>
                  <a:pt x="3358" y="2363"/>
                  <a:pt x="3511" y="2210"/>
                  <a:pt x="3686" y="2210"/>
                </a:cubicBezTo>
                <a:close/>
                <a:moveTo>
                  <a:pt x="4879" y="2210"/>
                </a:moveTo>
                <a:lnTo>
                  <a:pt x="5470" y="3304"/>
                </a:lnTo>
                <a:lnTo>
                  <a:pt x="4617" y="3304"/>
                </a:lnTo>
                <a:lnTo>
                  <a:pt x="4233" y="2932"/>
                </a:lnTo>
                <a:lnTo>
                  <a:pt x="4233" y="2538"/>
                </a:lnTo>
                <a:cubicBezTo>
                  <a:pt x="4233" y="2419"/>
                  <a:pt x="4201" y="2309"/>
                  <a:pt x="4124" y="2210"/>
                </a:cubicBezTo>
                <a:close/>
                <a:moveTo>
                  <a:pt x="3052" y="3770"/>
                </a:moveTo>
                <a:cubicBezTo>
                  <a:pt x="3033" y="3770"/>
                  <a:pt x="3015" y="3775"/>
                  <a:pt x="2998" y="3785"/>
                </a:cubicBezTo>
                <a:cubicBezTo>
                  <a:pt x="2943" y="3819"/>
                  <a:pt x="2932" y="3884"/>
                  <a:pt x="2964" y="3938"/>
                </a:cubicBezTo>
                <a:lnTo>
                  <a:pt x="3183" y="4310"/>
                </a:lnTo>
                <a:cubicBezTo>
                  <a:pt x="3198" y="4348"/>
                  <a:pt x="3233" y="4370"/>
                  <a:pt x="3271" y="4370"/>
                </a:cubicBezTo>
                <a:cubicBezTo>
                  <a:pt x="3289" y="4370"/>
                  <a:pt x="3308" y="4365"/>
                  <a:pt x="3326" y="4354"/>
                </a:cubicBezTo>
                <a:cubicBezTo>
                  <a:pt x="3380" y="4322"/>
                  <a:pt x="3402" y="4256"/>
                  <a:pt x="3370" y="4201"/>
                </a:cubicBezTo>
                <a:lnTo>
                  <a:pt x="3151" y="3829"/>
                </a:lnTo>
                <a:cubicBezTo>
                  <a:pt x="3128" y="3792"/>
                  <a:pt x="3091" y="3770"/>
                  <a:pt x="3052" y="3770"/>
                </a:cubicBezTo>
                <a:close/>
                <a:moveTo>
                  <a:pt x="3637" y="3770"/>
                </a:moveTo>
                <a:cubicBezTo>
                  <a:pt x="3620" y="3770"/>
                  <a:pt x="3602" y="3775"/>
                  <a:pt x="3588" y="3785"/>
                </a:cubicBezTo>
                <a:cubicBezTo>
                  <a:pt x="3533" y="3819"/>
                  <a:pt x="3511" y="3884"/>
                  <a:pt x="3545" y="3938"/>
                </a:cubicBezTo>
                <a:lnTo>
                  <a:pt x="3763" y="4310"/>
                </a:lnTo>
                <a:cubicBezTo>
                  <a:pt x="3785" y="4348"/>
                  <a:pt x="3823" y="4370"/>
                  <a:pt x="3861" y="4370"/>
                </a:cubicBezTo>
                <a:cubicBezTo>
                  <a:pt x="3880" y="4370"/>
                  <a:pt x="3899" y="4365"/>
                  <a:pt x="3916" y="4354"/>
                </a:cubicBezTo>
                <a:cubicBezTo>
                  <a:pt x="3960" y="4322"/>
                  <a:pt x="3982" y="4256"/>
                  <a:pt x="3949" y="4201"/>
                </a:cubicBezTo>
                <a:lnTo>
                  <a:pt x="3730" y="3829"/>
                </a:lnTo>
                <a:cubicBezTo>
                  <a:pt x="3715" y="3792"/>
                  <a:pt x="3675" y="3770"/>
                  <a:pt x="3637" y="3770"/>
                </a:cubicBezTo>
                <a:close/>
                <a:moveTo>
                  <a:pt x="4222" y="3770"/>
                </a:moveTo>
                <a:cubicBezTo>
                  <a:pt x="4204" y="3770"/>
                  <a:pt x="4185" y="3775"/>
                  <a:pt x="4168" y="3785"/>
                </a:cubicBezTo>
                <a:cubicBezTo>
                  <a:pt x="4113" y="3819"/>
                  <a:pt x="4102" y="3884"/>
                  <a:pt x="4124" y="3938"/>
                </a:cubicBezTo>
                <a:lnTo>
                  <a:pt x="4343" y="4310"/>
                </a:lnTo>
                <a:cubicBezTo>
                  <a:pt x="4365" y="4348"/>
                  <a:pt x="4403" y="4370"/>
                  <a:pt x="4441" y="4370"/>
                </a:cubicBezTo>
                <a:cubicBezTo>
                  <a:pt x="4460" y="4370"/>
                  <a:pt x="4478" y="4365"/>
                  <a:pt x="4496" y="4354"/>
                </a:cubicBezTo>
                <a:cubicBezTo>
                  <a:pt x="4551" y="4322"/>
                  <a:pt x="4561" y="4256"/>
                  <a:pt x="4540" y="4201"/>
                </a:cubicBezTo>
                <a:lnTo>
                  <a:pt x="4321" y="3829"/>
                </a:lnTo>
                <a:cubicBezTo>
                  <a:pt x="4299" y="3792"/>
                  <a:pt x="4261" y="3770"/>
                  <a:pt x="4222" y="3770"/>
                </a:cubicBezTo>
                <a:close/>
                <a:moveTo>
                  <a:pt x="4146" y="5284"/>
                </a:moveTo>
                <a:lnTo>
                  <a:pt x="4146" y="5284"/>
                </a:lnTo>
                <a:cubicBezTo>
                  <a:pt x="4496" y="5350"/>
                  <a:pt x="4770" y="5700"/>
                  <a:pt x="4813" y="6137"/>
                </a:cubicBezTo>
                <a:cubicBezTo>
                  <a:pt x="4463" y="6072"/>
                  <a:pt x="4189" y="5722"/>
                  <a:pt x="4146" y="5284"/>
                </a:cubicBezTo>
                <a:close/>
                <a:moveTo>
                  <a:pt x="5699" y="5284"/>
                </a:moveTo>
                <a:lnTo>
                  <a:pt x="5699" y="5284"/>
                </a:lnTo>
                <a:cubicBezTo>
                  <a:pt x="5655" y="5722"/>
                  <a:pt x="5382" y="6072"/>
                  <a:pt x="5043" y="6137"/>
                </a:cubicBezTo>
                <a:cubicBezTo>
                  <a:pt x="5086" y="5700"/>
                  <a:pt x="5349" y="5350"/>
                  <a:pt x="5699" y="5284"/>
                </a:cubicBezTo>
                <a:close/>
                <a:moveTo>
                  <a:pt x="2855" y="5273"/>
                </a:moveTo>
                <a:cubicBezTo>
                  <a:pt x="3151" y="5273"/>
                  <a:pt x="3260" y="5514"/>
                  <a:pt x="3260" y="5722"/>
                </a:cubicBezTo>
                <a:cubicBezTo>
                  <a:pt x="3260" y="5864"/>
                  <a:pt x="3205" y="6028"/>
                  <a:pt x="3118" y="6159"/>
                </a:cubicBezTo>
                <a:cubicBezTo>
                  <a:pt x="3030" y="6291"/>
                  <a:pt x="2921" y="6367"/>
                  <a:pt x="2833" y="6367"/>
                </a:cubicBezTo>
                <a:cubicBezTo>
                  <a:pt x="2757" y="6367"/>
                  <a:pt x="2636" y="6334"/>
                  <a:pt x="2593" y="6323"/>
                </a:cubicBezTo>
                <a:lnTo>
                  <a:pt x="2527" y="6323"/>
                </a:lnTo>
                <a:cubicBezTo>
                  <a:pt x="2483" y="6334"/>
                  <a:pt x="2363" y="6367"/>
                  <a:pt x="2298" y="6367"/>
                </a:cubicBezTo>
                <a:cubicBezTo>
                  <a:pt x="2199" y="6367"/>
                  <a:pt x="2089" y="6291"/>
                  <a:pt x="2002" y="6159"/>
                </a:cubicBezTo>
                <a:cubicBezTo>
                  <a:pt x="1926" y="6028"/>
                  <a:pt x="1871" y="5864"/>
                  <a:pt x="1871" y="5722"/>
                </a:cubicBezTo>
                <a:cubicBezTo>
                  <a:pt x="1871" y="5514"/>
                  <a:pt x="1970" y="5273"/>
                  <a:pt x="2264" y="5273"/>
                </a:cubicBezTo>
                <a:cubicBezTo>
                  <a:pt x="2341" y="5273"/>
                  <a:pt x="2483" y="5306"/>
                  <a:pt x="2538" y="5317"/>
                </a:cubicBezTo>
                <a:cubicBezTo>
                  <a:pt x="2544" y="5322"/>
                  <a:pt x="2552" y="5325"/>
                  <a:pt x="2561" y="5325"/>
                </a:cubicBezTo>
                <a:cubicBezTo>
                  <a:pt x="2571" y="5325"/>
                  <a:pt x="2582" y="5322"/>
                  <a:pt x="2593" y="5317"/>
                </a:cubicBezTo>
                <a:cubicBezTo>
                  <a:pt x="2636" y="5306"/>
                  <a:pt x="2779" y="5273"/>
                  <a:pt x="2855" y="5273"/>
                </a:cubicBezTo>
                <a:close/>
                <a:moveTo>
                  <a:pt x="3752" y="1"/>
                </a:moveTo>
                <a:cubicBezTo>
                  <a:pt x="3632" y="1"/>
                  <a:pt x="3511" y="66"/>
                  <a:pt x="3457" y="165"/>
                </a:cubicBezTo>
                <a:lnTo>
                  <a:pt x="657" y="5404"/>
                </a:lnTo>
                <a:cubicBezTo>
                  <a:pt x="635" y="5459"/>
                  <a:pt x="657" y="5525"/>
                  <a:pt x="701" y="5557"/>
                </a:cubicBezTo>
                <a:cubicBezTo>
                  <a:pt x="715" y="5563"/>
                  <a:pt x="730" y="5566"/>
                  <a:pt x="744" y="5566"/>
                </a:cubicBezTo>
                <a:cubicBezTo>
                  <a:pt x="787" y="5566"/>
                  <a:pt x="829" y="5543"/>
                  <a:pt x="854" y="5503"/>
                </a:cubicBezTo>
                <a:lnTo>
                  <a:pt x="1214" y="4835"/>
                </a:lnTo>
                <a:lnTo>
                  <a:pt x="2582" y="4835"/>
                </a:lnTo>
                <a:cubicBezTo>
                  <a:pt x="2527" y="4901"/>
                  <a:pt x="2483" y="4989"/>
                  <a:pt x="2473" y="5076"/>
                </a:cubicBezTo>
                <a:cubicBezTo>
                  <a:pt x="2407" y="5066"/>
                  <a:pt x="2330" y="5054"/>
                  <a:pt x="2264" y="5054"/>
                </a:cubicBezTo>
                <a:cubicBezTo>
                  <a:pt x="1904" y="5054"/>
                  <a:pt x="1652" y="5328"/>
                  <a:pt x="1652" y="5722"/>
                </a:cubicBezTo>
                <a:cubicBezTo>
                  <a:pt x="1652" y="6072"/>
                  <a:pt x="1926" y="6585"/>
                  <a:pt x="2298" y="6585"/>
                </a:cubicBezTo>
                <a:cubicBezTo>
                  <a:pt x="2385" y="6585"/>
                  <a:pt x="2505" y="6553"/>
                  <a:pt x="2560" y="6542"/>
                </a:cubicBezTo>
                <a:cubicBezTo>
                  <a:pt x="2614" y="6553"/>
                  <a:pt x="2746" y="6585"/>
                  <a:pt x="2833" y="6585"/>
                </a:cubicBezTo>
                <a:cubicBezTo>
                  <a:pt x="3205" y="6585"/>
                  <a:pt x="3479" y="6072"/>
                  <a:pt x="3479" y="5722"/>
                </a:cubicBezTo>
                <a:cubicBezTo>
                  <a:pt x="3479" y="5328"/>
                  <a:pt x="3216" y="5054"/>
                  <a:pt x="2855" y="5054"/>
                </a:cubicBezTo>
                <a:cubicBezTo>
                  <a:pt x="2811" y="5054"/>
                  <a:pt x="2746" y="5066"/>
                  <a:pt x="2702" y="5076"/>
                </a:cubicBezTo>
                <a:cubicBezTo>
                  <a:pt x="2757" y="4934"/>
                  <a:pt x="2888" y="4835"/>
                  <a:pt x="3041" y="4835"/>
                </a:cubicBezTo>
                <a:cubicBezTo>
                  <a:pt x="3107" y="4835"/>
                  <a:pt x="3151" y="4792"/>
                  <a:pt x="3151" y="4726"/>
                </a:cubicBezTo>
                <a:cubicBezTo>
                  <a:pt x="3151" y="4672"/>
                  <a:pt x="3107" y="4617"/>
                  <a:pt x="3041" y="4617"/>
                </a:cubicBezTo>
                <a:lnTo>
                  <a:pt x="1324" y="4617"/>
                </a:lnTo>
                <a:lnTo>
                  <a:pt x="1914" y="3523"/>
                </a:lnTo>
                <a:lnTo>
                  <a:pt x="5579" y="3523"/>
                </a:lnTo>
                <a:lnTo>
                  <a:pt x="6170" y="4617"/>
                </a:lnTo>
                <a:lnTo>
                  <a:pt x="3501" y="4617"/>
                </a:lnTo>
                <a:cubicBezTo>
                  <a:pt x="3435" y="4617"/>
                  <a:pt x="3391" y="4672"/>
                  <a:pt x="3391" y="4726"/>
                </a:cubicBezTo>
                <a:cubicBezTo>
                  <a:pt x="3391" y="4792"/>
                  <a:pt x="3435" y="4835"/>
                  <a:pt x="3501" y="4835"/>
                </a:cubicBezTo>
                <a:lnTo>
                  <a:pt x="6279" y="4835"/>
                </a:lnTo>
                <a:lnTo>
                  <a:pt x="7252" y="6641"/>
                </a:lnTo>
                <a:cubicBezTo>
                  <a:pt x="7274" y="6695"/>
                  <a:pt x="7252" y="6739"/>
                  <a:pt x="7242" y="6750"/>
                </a:cubicBezTo>
                <a:cubicBezTo>
                  <a:pt x="7242" y="6772"/>
                  <a:pt x="7208" y="6804"/>
                  <a:pt x="7154" y="6804"/>
                </a:cubicBezTo>
                <a:lnTo>
                  <a:pt x="5032" y="6804"/>
                </a:lnTo>
                <a:lnTo>
                  <a:pt x="5032" y="6356"/>
                </a:lnTo>
                <a:cubicBezTo>
                  <a:pt x="5535" y="6291"/>
                  <a:pt x="5918" y="5776"/>
                  <a:pt x="5918" y="5164"/>
                </a:cubicBezTo>
                <a:cubicBezTo>
                  <a:pt x="5918" y="5109"/>
                  <a:pt x="5874" y="5054"/>
                  <a:pt x="5808" y="5054"/>
                </a:cubicBezTo>
                <a:cubicBezTo>
                  <a:pt x="5426" y="5054"/>
                  <a:pt x="5086" y="5317"/>
                  <a:pt x="4923" y="5710"/>
                </a:cubicBezTo>
                <a:cubicBezTo>
                  <a:pt x="4758" y="5317"/>
                  <a:pt x="4420" y="5054"/>
                  <a:pt x="4036" y="5054"/>
                </a:cubicBezTo>
                <a:cubicBezTo>
                  <a:pt x="3971" y="5054"/>
                  <a:pt x="3927" y="5109"/>
                  <a:pt x="3927" y="5164"/>
                </a:cubicBezTo>
                <a:cubicBezTo>
                  <a:pt x="3927" y="5776"/>
                  <a:pt x="4321" y="6291"/>
                  <a:pt x="4813" y="6356"/>
                </a:cubicBezTo>
                <a:lnTo>
                  <a:pt x="4813" y="6804"/>
                </a:lnTo>
                <a:lnTo>
                  <a:pt x="339" y="6804"/>
                </a:lnTo>
                <a:cubicBezTo>
                  <a:pt x="285" y="6804"/>
                  <a:pt x="263" y="6772"/>
                  <a:pt x="252" y="6750"/>
                </a:cubicBezTo>
                <a:cubicBezTo>
                  <a:pt x="241" y="6739"/>
                  <a:pt x="219" y="6695"/>
                  <a:pt x="241" y="6641"/>
                </a:cubicBezTo>
                <a:lnTo>
                  <a:pt x="657" y="5875"/>
                </a:lnTo>
                <a:cubicBezTo>
                  <a:pt x="689" y="5820"/>
                  <a:pt x="667" y="5754"/>
                  <a:pt x="613" y="5722"/>
                </a:cubicBezTo>
                <a:cubicBezTo>
                  <a:pt x="598" y="5716"/>
                  <a:pt x="583" y="5713"/>
                  <a:pt x="568" y="5713"/>
                </a:cubicBezTo>
                <a:cubicBezTo>
                  <a:pt x="526" y="5713"/>
                  <a:pt x="487" y="5734"/>
                  <a:pt x="471" y="5766"/>
                </a:cubicBezTo>
                <a:lnTo>
                  <a:pt x="55" y="6542"/>
                </a:lnTo>
                <a:cubicBezTo>
                  <a:pt x="1" y="6641"/>
                  <a:pt x="1" y="6760"/>
                  <a:pt x="66" y="6870"/>
                </a:cubicBezTo>
                <a:cubicBezTo>
                  <a:pt x="121" y="6969"/>
                  <a:pt x="230" y="7023"/>
                  <a:pt x="339" y="7023"/>
                </a:cubicBezTo>
                <a:lnTo>
                  <a:pt x="7154" y="7023"/>
                </a:lnTo>
                <a:cubicBezTo>
                  <a:pt x="7274" y="7023"/>
                  <a:pt x="7373" y="6969"/>
                  <a:pt x="7438" y="6870"/>
                </a:cubicBezTo>
                <a:cubicBezTo>
                  <a:pt x="7493" y="6760"/>
                  <a:pt x="7493" y="6641"/>
                  <a:pt x="7438" y="6542"/>
                </a:cubicBezTo>
                <a:lnTo>
                  <a:pt x="4813" y="1609"/>
                </a:lnTo>
                <a:cubicBezTo>
                  <a:pt x="4789" y="1577"/>
                  <a:pt x="4747" y="1557"/>
                  <a:pt x="4705" y="1557"/>
                </a:cubicBezTo>
                <a:cubicBezTo>
                  <a:pt x="4690" y="1557"/>
                  <a:pt x="4675" y="1560"/>
                  <a:pt x="4660" y="1565"/>
                </a:cubicBezTo>
                <a:cubicBezTo>
                  <a:pt x="4605" y="1598"/>
                  <a:pt x="4583" y="1663"/>
                  <a:pt x="4617" y="1719"/>
                </a:cubicBezTo>
                <a:lnTo>
                  <a:pt x="4770" y="1992"/>
                </a:lnTo>
                <a:lnTo>
                  <a:pt x="3686" y="1992"/>
                </a:lnTo>
                <a:cubicBezTo>
                  <a:pt x="3391" y="1992"/>
                  <a:pt x="3139" y="2244"/>
                  <a:pt x="3139" y="2538"/>
                </a:cubicBezTo>
                <a:cubicBezTo>
                  <a:pt x="3139" y="2845"/>
                  <a:pt x="3391" y="3085"/>
                  <a:pt x="3686" y="3085"/>
                </a:cubicBezTo>
                <a:lnTo>
                  <a:pt x="4080" y="3085"/>
                </a:lnTo>
                <a:lnTo>
                  <a:pt x="4299" y="3304"/>
                </a:lnTo>
                <a:lnTo>
                  <a:pt x="2035" y="3304"/>
                </a:lnTo>
                <a:lnTo>
                  <a:pt x="2614" y="2210"/>
                </a:lnTo>
                <a:lnTo>
                  <a:pt x="2943" y="2210"/>
                </a:lnTo>
                <a:cubicBezTo>
                  <a:pt x="3008" y="2210"/>
                  <a:pt x="3052" y="2167"/>
                  <a:pt x="3052" y="2101"/>
                </a:cubicBezTo>
                <a:cubicBezTo>
                  <a:pt x="3052" y="2047"/>
                  <a:pt x="3008" y="1992"/>
                  <a:pt x="2943" y="1992"/>
                </a:cubicBezTo>
                <a:lnTo>
                  <a:pt x="2735" y="1992"/>
                </a:lnTo>
                <a:lnTo>
                  <a:pt x="3654" y="275"/>
                </a:lnTo>
                <a:cubicBezTo>
                  <a:pt x="3676" y="220"/>
                  <a:pt x="3730" y="220"/>
                  <a:pt x="3752" y="220"/>
                </a:cubicBezTo>
                <a:cubicBezTo>
                  <a:pt x="3763" y="220"/>
                  <a:pt x="3818" y="220"/>
                  <a:pt x="3839" y="275"/>
                </a:cubicBezTo>
                <a:lnTo>
                  <a:pt x="4408" y="1335"/>
                </a:lnTo>
                <a:cubicBezTo>
                  <a:pt x="4431" y="1373"/>
                  <a:pt x="4468" y="1395"/>
                  <a:pt x="4507" y="1395"/>
                </a:cubicBezTo>
                <a:cubicBezTo>
                  <a:pt x="4525" y="1395"/>
                  <a:pt x="4544" y="1390"/>
                  <a:pt x="4561" y="1379"/>
                </a:cubicBezTo>
                <a:cubicBezTo>
                  <a:pt x="4617" y="1347"/>
                  <a:pt x="4627" y="1281"/>
                  <a:pt x="4605" y="1226"/>
                </a:cubicBezTo>
                <a:lnTo>
                  <a:pt x="4036" y="165"/>
                </a:lnTo>
                <a:cubicBezTo>
                  <a:pt x="3982" y="66"/>
                  <a:pt x="3873" y="1"/>
                  <a:pt x="37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894;p45">
            <a:extLst>
              <a:ext uri="{FF2B5EF4-FFF2-40B4-BE49-F238E27FC236}">
                <a16:creationId xmlns:a16="http://schemas.microsoft.com/office/drawing/2014/main" id="{6264DC4C-15A6-4D0E-80AE-FA140B57DD3D}"/>
              </a:ext>
            </a:extLst>
          </p:cNvPr>
          <p:cNvSpPr txBox="1">
            <a:spLocks/>
          </p:cNvSpPr>
          <p:nvPr/>
        </p:nvSpPr>
        <p:spPr>
          <a:xfrm>
            <a:off x="1131900" y="1232653"/>
            <a:ext cx="9122144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133" dirty="0">
                <a:solidFill>
                  <a:srgbClr val="5F63AF"/>
                </a:solidFill>
                <a:latin typeface="Jost Medium"/>
                <a:ea typeface="Jost Medium"/>
              </a:rPr>
              <a:t>Elementos significativos que permitieron la regresión del modelo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6C5888-6C94-2D40-A7E9-FFE13EAB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21"/>
            <a:ext cx="12192000" cy="67981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5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Variables Utilizadas </a:t>
            </a:r>
            <a:endParaRPr dirty="0"/>
          </a:p>
        </p:txBody>
      </p:sp>
      <p:sp>
        <p:nvSpPr>
          <p:cNvPr id="1971" name="Google Shape;1971;p55"/>
          <p:cNvSpPr txBox="1"/>
          <p:nvPr/>
        </p:nvSpPr>
        <p:spPr>
          <a:xfrm>
            <a:off x="5085594" y="4698179"/>
            <a:ext cx="3046737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Income composition of resources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4" name="Google Shape;1974;p55"/>
          <p:cNvSpPr txBox="1"/>
          <p:nvPr/>
        </p:nvSpPr>
        <p:spPr>
          <a:xfrm>
            <a:off x="5279415" y="5152816"/>
            <a:ext cx="2952800" cy="109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s-CO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Índice de desarrollo humano en términos de como se usan los recursos.</a:t>
            </a:r>
            <a:endParaRPr sz="1600" dirty="0">
              <a:solidFill>
                <a:schemeClr val="dk1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75" name="Google Shape;1975;p55"/>
          <p:cNvSpPr txBox="1"/>
          <p:nvPr/>
        </p:nvSpPr>
        <p:spPr>
          <a:xfrm>
            <a:off x="3055361" y="2274340"/>
            <a:ext cx="3470764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HIV/AIDS</a:t>
            </a:r>
            <a:endParaRPr sz="3333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80" name="Google Shape;1980;p55"/>
          <p:cNvSpPr txBox="1"/>
          <p:nvPr/>
        </p:nvSpPr>
        <p:spPr>
          <a:xfrm>
            <a:off x="3462773" y="2730893"/>
            <a:ext cx="2952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Muertes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 SIDA por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cada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1000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nacidos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vivos</a:t>
            </a:r>
            <a:endParaRPr sz="1600" dirty="0">
              <a:solidFill>
                <a:srgbClr val="5F63AF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82" name="Google Shape;1982;p55"/>
          <p:cNvSpPr/>
          <p:nvPr/>
        </p:nvSpPr>
        <p:spPr>
          <a:xfrm rot="4499941">
            <a:off x="6372739" y="3715156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5" name="Google Shape;1985;p55"/>
          <p:cNvSpPr/>
          <p:nvPr/>
        </p:nvSpPr>
        <p:spPr>
          <a:xfrm rot="4499941">
            <a:off x="4556098" y="3715156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6" name="Google Shape;1986;p55"/>
          <p:cNvSpPr/>
          <p:nvPr/>
        </p:nvSpPr>
        <p:spPr>
          <a:xfrm rot="3599956" flipH="1">
            <a:off x="5495186" y="3868770"/>
            <a:ext cx="696785" cy="241028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90" name="Google Shape;1990;p55"/>
          <p:cNvSpPr txBox="1"/>
          <p:nvPr/>
        </p:nvSpPr>
        <p:spPr>
          <a:xfrm>
            <a:off x="4422173" y="3945951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6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1" name="Google Shape;1991;p55"/>
          <p:cNvSpPr txBox="1"/>
          <p:nvPr/>
        </p:nvSpPr>
        <p:spPr>
          <a:xfrm>
            <a:off x="6238815" y="3945951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7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5" name="Google Shape;1995;p55"/>
          <p:cNvSpPr/>
          <p:nvPr/>
        </p:nvSpPr>
        <p:spPr>
          <a:xfrm>
            <a:off x="4608792" y="4841148"/>
            <a:ext cx="660749" cy="566448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1" name="Google Shape;2001;p55"/>
          <p:cNvSpPr/>
          <p:nvPr/>
        </p:nvSpPr>
        <p:spPr>
          <a:xfrm>
            <a:off x="8242904" y="4841148"/>
            <a:ext cx="660744" cy="567277"/>
          </a:xfrm>
          <a:custGeom>
            <a:avLst/>
            <a:gdLst/>
            <a:ahLst/>
            <a:cxnLst/>
            <a:rect l="l" t="t" r="r" b="b"/>
            <a:pathLst>
              <a:path w="8740" h="7504" extrusionOk="0">
                <a:moveTo>
                  <a:pt x="5924" y="407"/>
                </a:moveTo>
                <a:cubicBezTo>
                  <a:pt x="5981" y="407"/>
                  <a:pt x="6040" y="436"/>
                  <a:pt x="6082" y="492"/>
                </a:cubicBezTo>
                <a:lnTo>
                  <a:pt x="6770" y="1444"/>
                </a:lnTo>
                <a:cubicBezTo>
                  <a:pt x="6836" y="1531"/>
                  <a:pt x="6825" y="1651"/>
                  <a:pt x="6748" y="1706"/>
                </a:cubicBezTo>
                <a:lnTo>
                  <a:pt x="6585" y="1826"/>
                </a:lnTo>
                <a:cubicBezTo>
                  <a:pt x="6486" y="1684"/>
                  <a:pt x="5764" y="700"/>
                  <a:pt x="5666" y="557"/>
                </a:cubicBezTo>
                <a:lnTo>
                  <a:pt x="5830" y="437"/>
                </a:lnTo>
                <a:cubicBezTo>
                  <a:pt x="5858" y="417"/>
                  <a:pt x="5891" y="407"/>
                  <a:pt x="5924" y="407"/>
                </a:cubicBezTo>
                <a:close/>
                <a:moveTo>
                  <a:pt x="5095" y="258"/>
                </a:moveTo>
                <a:cubicBezTo>
                  <a:pt x="5118" y="258"/>
                  <a:pt x="5139" y="269"/>
                  <a:pt x="5151" y="295"/>
                </a:cubicBezTo>
                <a:cubicBezTo>
                  <a:pt x="5207" y="360"/>
                  <a:pt x="6388" y="1991"/>
                  <a:pt x="6453" y="2078"/>
                </a:cubicBezTo>
                <a:lnTo>
                  <a:pt x="6683" y="2384"/>
                </a:lnTo>
                <a:cubicBezTo>
                  <a:pt x="6705" y="2428"/>
                  <a:pt x="6694" y="2472"/>
                  <a:pt x="6661" y="2494"/>
                </a:cubicBezTo>
                <a:lnTo>
                  <a:pt x="5841" y="3095"/>
                </a:lnTo>
                <a:cubicBezTo>
                  <a:pt x="5827" y="3109"/>
                  <a:pt x="5809" y="3115"/>
                  <a:pt x="5792" y="3115"/>
                </a:cubicBezTo>
                <a:cubicBezTo>
                  <a:pt x="5768" y="3115"/>
                  <a:pt x="5744" y="3103"/>
                  <a:pt x="5732" y="3084"/>
                </a:cubicBezTo>
                <a:cubicBezTo>
                  <a:pt x="5676" y="3007"/>
                  <a:pt x="4266" y="1060"/>
                  <a:pt x="4200" y="984"/>
                </a:cubicBezTo>
                <a:cubicBezTo>
                  <a:pt x="4178" y="951"/>
                  <a:pt x="4189" y="897"/>
                  <a:pt x="4222" y="875"/>
                </a:cubicBezTo>
                <a:lnTo>
                  <a:pt x="5042" y="273"/>
                </a:lnTo>
                <a:cubicBezTo>
                  <a:pt x="5060" y="264"/>
                  <a:pt x="5078" y="258"/>
                  <a:pt x="5095" y="258"/>
                </a:cubicBezTo>
                <a:close/>
                <a:moveTo>
                  <a:pt x="4550" y="1892"/>
                </a:moveTo>
                <a:lnTo>
                  <a:pt x="4976" y="2472"/>
                </a:lnTo>
                <a:cubicBezTo>
                  <a:pt x="4310" y="3084"/>
                  <a:pt x="3379" y="3773"/>
                  <a:pt x="2570" y="4222"/>
                </a:cubicBezTo>
                <a:lnTo>
                  <a:pt x="2144" y="3631"/>
                </a:lnTo>
                <a:cubicBezTo>
                  <a:pt x="2811" y="3019"/>
                  <a:pt x="3729" y="2341"/>
                  <a:pt x="4550" y="1892"/>
                </a:cubicBezTo>
                <a:close/>
                <a:moveTo>
                  <a:pt x="1283" y="3067"/>
                </a:moveTo>
                <a:cubicBezTo>
                  <a:pt x="1363" y="3067"/>
                  <a:pt x="1445" y="3105"/>
                  <a:pt x="1498" y="3172"/>
                </a:cubicBezTo>
                <a:cubicBezTo>
                  <a:pt x="1586" y="3303"/>
                  <a:pt x="2176" y="4112"/>
                  <a:pt x="2275" y="4244"/>
                </a:cubicBezTo>
                <a:lnTo>
                  <a:pt x="2100" y="4244"/>
                </a:lnTo>
                <a:cubicBezTo>
                  <a:pt x="1914" y="4244"/>
                  <a:pt x="1772" y="4397"/>
                  <a:pt x="1772" y="4572"/>
                </a:cubicBezTo>
                <a:lnTo>
                  <a:pt x="1772" y="4834"/>
                </a:lnTo>
                <a:lnTo>
                  <a:pt x="1520" y="4834"/>
                </a:lnTo>
                <a:cubicBezTo>
                  <a:pt x="1444" y="4845"/>
                  <a:pt x="1378" y="4878"/>
                  <a:pt x="1313" y="4922"/>
                </a:cubicBezTo>
                <a:lnTo>
                  <a:pt x="547" y="3860"/>
                </a:lnTo>
                <a:cubicBezTo>
                  <a:pt x="459" y="3751"/>
                  <a:pt x="492" y="3587"/>
                  <a:pt x="601" y="3510"/>
                </a:cubicBezTo>
                <a:lnTo>
                  <a:pt x="1138" y="3117"/>
                </a:lnTo>
                <a:cubicBezTo>
                  <a:pt x="1180" y="3083"/>
                  <a:pt x="1231" y="3067"/>
                  <a:pt x="1283" y="3067"/>
                </a:cubicBezTo>
                <a:close/>
                <a:moveTo>
                  <a:pt x="536" y="4287"/>
                </a:moveTo>
                <a:cubicBezTo>
                  <a:pt x="557" y="4309"/>
                  <a:pt x="711" y="4528"/>
                  <a:pt x="1159" y="5141"/>
                </a:cubicBezTo>
                <a:cubicBezTo>
                  <a:pt x="1148" y="5195"/>
                  <a:pt x="1138" y="5239"/>
                  <a:pt x="1138" y="5282"/>
                </a:cubicBezTo>
                <a:lnTo>
                  <a:pt x="1138" y="5688"/>
                </a:lnTo>
                <a:cubicBezTo>
                  <a:pt x="1104" y="5676"/>
                  <a:pt x="1061" y="5644"/>
                  <a:pt x="1039" y="5611"/>
                </a:cubicBezTo>
                <a:lnTo>
                  <a:pt x="350" y="4659"/>
                </a:lnTo>
                <a:cubicBezTo>
                  <a:pt x="284" y="4572"/>
                  <a:pt x="295" y="4462"/>
                  <a:pt x="372" y="4407"/>
                </a:cubicBezTo>
                <a:lnTo>
                  <a:pt x="536" y="4287"/>
                </a:lnTo>
                <a:close/>
                <a:moveTo>
                  <a:pt x="1772" y="5085"/>
                </a:moveTo>
                <a:lnTo>
                  <a:pt x="1772" y="6650"/>
                </a:lnTo>
                <a:lnTo>
                  <a:pt x="1564" y="6650"/>
                </a:lnTo>
                <a:cubicBezTo>
                  <a:pt x="1466" y="6650"/>
                  <a:pt x="1389" y="6563"/>
                  <a:pt x="1389" y="6464"/>
                </a:cubicBezTo>
                <a:lnTo>
                  <a:pt x="1389" y="5282"/>
                </a:lnTo>
                <a:cubicBezTo>
                  <a:pt x="1389" y="5239"/>
                  <a:pt x="1411" y="5195"/>
                  <a:pt x="1433" y="5151"/>
                </a:cubicBezTo>
                <a:cubicBezTo>
                  <a:pt x="1466" y="5107"/>
                  <a:pt x="1520" y="5085"/>
                  <a:pt x="1564" y="5085"/>
                </a:cubicBezTo>
                <a:close/>
                <a:moveTo>
                  <a:pt x="3117" y="4495"/>
                </a:moveTo>
                <a:cubicBezTo>
                  <a:pt x="3161" y="4495"/>
                  <a:pt x="3194" y="4528"/>
                  <a:pt x="3194" y="4572"/>
                </a:cubicBezTo>
                <a:lnTo>
                  <a:pt x="3194" y="7175"/>
                </a:lnTo>
                <a:cubicBezTo>
                  <a:pt x="3194" y="7207"/>
                  <a:pt x="3161" y="7251"/>
                  <a:pt x="3117" y="7251"/>
                </a:cubicBezTo>
                <a:lnTo>
                  <a:pt x="2100" y="7251"/>
                </a:lnTo>
                <a:cubicBezTo>
                  <a:pt x="2056" y="7251"/>
                  <a:pt x="2023" y="7207"/>
                  <a:pt x="2023" y="7175"/>
                </a:cubicBezTo>
                <a:lnTo>
                  <a:pt x="2023" y="4572"/>
                </a:lnTo>
                <a:cubicBezTo>
                  <a:pt x="2023" y="4528"/>
                  <a:pt x="2056" y="4495"/>
                  <a:pt x="2100" y="4495"/>
                </a:cubicBezTo>
                <a:close/>
                <a:moveTo>
                  <a:pt x="7776" y="4495"/>
                </a:moveTo>
                <a:cubicBezTo>
                  <a:pt x="7820" y="4495"/>
                  <a:pt x="7853" y="4528"/>
                  <a:pt x="7853" y="4572"/>
                </a:cubicBezTo>
                <a:lnTo>
                  <a:pt x="7853" y="7175"/>
                </a:lnTo>
                <a:cubicBezTo>
                  <a:pt x="7853" y="7207"/>
                  <a:pt x="7820" y="7251"/>
                  <a:pt x="7776" y="7251"/>
                </a:cubicBezTo>
                <a:lnTo>
                  <a:pt x="6748" y="7251"/>
                </a:lnTo>
                <a:cubicBezTo>
                  <a:pt x="6705" y="7251"/>
                  <a:pt x="6672" y="7207"/>
                  <a:pt x="6672" y="7175"/>
                </a:cubicBezTo>
                <a:lnTo>
                  <a:pt x="6672" y="4572"/>
                </a:lnTo>
                <a:cubicBezTo>
                  <a:pt x="6672" y="4528"/>
                  <a:pt x="6705" y="4495"/>
                  <a:pt x="6748" y="4495"/>
                </a:cubicBezTo>
                <a:close/>
                <a:moveTo>
                  <a:pt x="5090" y="1"/>
                </a:moveTo>
                <a:cubicBezTo>
                  <a:pt x="5023" y="1"/>
                  <a:pt x="4957" y="22"/>
                  <a:pt x="4900" y="65"/>
                </a:cubicBezTo>
                <a:lnTo>
                  <a:pt x="4069" y="667"/>
                </a:lnTo>
                <a:cubicBezTo>
                  <a:pt x="3926" y="776"/>
                  <a:pt x="3894" y="984"/>
                  <a:pt x="3992" y="1126"/>
                </a:cubicBezTo>
                <a:lnTo>
                  <a:pt x="4397" y="1684"/>
                </a:lnTo>
                <a:cubicBezTo>
                  <a:pt x="3598" y="2132"/>
                  <a:pt x="2669" y="2800"/>
                  <a:pt x="1991" y="3423"/>
                </a:cubicBezTo>
                <a:lnTo>
                  <a:pt x="1706" y="3019"/>
                </a:lnTo>
                <a:cubicBezTo>
                  <a:pt x="1600" y="2886"/>
                  <a:pt x="1442" y="2814"/>
                  <a:pt x="1283" y="2814"/>
                </a:cubicBezTo>
                <a:cubicBezTo>
                  <a:pt x="1179" y="2814"/>
                  <a:pt x="1075" y="2844"/>
                  <a:pt x="984" y="2909"/>
                </a:cubicBezTo>
                <a:lnTo>
                  <a:pt x="448" y="3303"/>
                </a:lnTo>
                <a:cubicBezTo>
                  <a:pt x="219" y="3467"/>
                  <a:pt x="175" y="3784"/>
                  <a:pt x="339" y="4014"/>
                </a:cubicBezTo>
                <a:lnTo>
                  <a:pt x="382" y="4079"/>
                </a:lnTo>
                <a:lnTo>
                  <a:pt x="219" y="4200"/>
                </a:lnTo>
                <a:cubicBezTo>
                  <a:pt x="32" y="4342"/>
                  <a:pt x="0" y="4616"/>
                  <a:pt x="142" y="4812"/>
                </a:cubicBezTo>
                <a:lnTo>
                  <a:pt x="831" y="5764"/>
                </a:lnTo>
                <a:cubicBezTo>
                  <a:pt x="907" y="5863"/>
                  <a:pt x="1017" y="5928"/>
                  <a:pt x="1138" y="5950"/>
                </a:cubicBezTo>
                <a:lnTo>
                  <a:pt x="1138" y="6464"/>
                </a:lnTo>
                <a:cubicBezTo>
                  <a:pt x="1138" y="6704"/>
                  <a:pt x="1323" y="6913"/>
                  <a:pt x="1564" y="6913"/>
                </a:cubicBezTo>
                <a:lnTo>
                  <a:pt x="1772" y="6913"/>
                </a:lnTo>
                <a:lnTo>
                  <a:pt x="1772" y="7175"/>
                </a:lnTo>
                <a:cubicBezTo>
                  <a:pt x="1772" y="7350"/>
                  <a:pt x="1914" y="7503"/>
                  <a:pt x="2100" y="7503"/>
                </a:cubicBezTo>
                <a:lnTo>
                  <a:pt x="3117" y="7503"/>
                </a:lnTo>
                <a:cubicBezTo>
                  <a:pt x="3303" y="7503"/>
                  <a:pt x="3456" y="7350"/>
                  <a:pt x="3456" y="7175"/>
                </a:cubicBezTo>
                <a:lnTo>
                  <a:pt x="3456" y="6497"/>
                </a:lnTo>
                <a:cubicBezTo>
                  <a:pt x="3817" y="6529"/>
                  <a:pt x="4222" y="6563"/>
                  <a:pt x="4638" y="6573"/>
                </a:cubicBezTo>
                <a:cubicBezTo>
                  <a:pt x="4703" y="6573"/>
                  <a:pt x="4769" y="6519"/>
                  <a:pt x="4769" y="6442"/>
                </a:cubicBezTo>
                <a:cubicBezTo>
                  <a:pt x="4769" y="6376"/>
                  <a:pt x="4714" y="6311"/>
                  <a:pt x="4638" y="6311"/>
                </a:cubicBezTo>
                <a:cubicBezTo>
                  <a:pt x="4222" y="6311"/>
                  <a:pt x="3817" y="6278"/>
                  <a:pt x="3456" y="6234"/>
                </a:cubicBezTo>
                <a:lnTo>
                  <a:pt x="3456" y="5513"/>
                </a:lnTo>
                <a:cubicBezTo>
                  <a:pt x="3905" y="5458"/>
                  <a:pt x="4416" y="5430"/>
                  <a:pt x="4930" y="5430"/>
                </a:cubicBezTo>
                <a:cubicBezTo>
                  <a:pt x="5444" y="5430"/>
                  <a:pt x="5961" y="5458"/>
                  <a:pt x="6420" y="5513"/>
                </a:cubicBezTo>
                <a:lnTo>
                  <a:pt x="6420" y="6234"/>
                </a:lnTo>
                <a:cubicBezTo>
                  <a:pt x="6060" y="6278"/>
                  <a:pt x="5655" y="6311"/>
                  <a:pt x="5228" y="6311"/>
                </a:cubicBezTo>
                <a:cubicBezTo>
                  <a:pt x="5163" y="6311"/>
                  <a:pt x="5108" y="6376"/>
                  <a:pt x="5108" y="6442"/>
                </a:cubicBezTo>
                <a:cubicBezTo>
                  <a:pt x="5108" y="6519"/>
                  <a:pt x="5163" y="6573"/>
                  <a:pt x="5228" y="6573"/>
                </a:cubicBezTo>
                <a:lnTo>
                  <a:pt x="5239" y="6573"/>
                </a:lnTo>
                <a:cubicBezTo>
                  <a:pt x="5655" y="6563"/>
                  <a:pt x="6060" y="6529"/>
                  <a:pt x="6420" y="6497"/>
                </a:cubicBezTo>
                <a:lnTo>
                  <a:pt x="6420" y="7175"/>
                </a:lnTo>
                <a:cubicBezTo>
                  <a:pt x="6420" y="7350"/>
                  <a:pt x="6573" y="7503"/>
                  <a:pt x="6748" y="7503"/>
                </a:cubicBezTo>
                <a:lnTo>
                  <a:pt x="7776" y="7503"/>
                </a:lnTo>
                <a:cubicBezTo>
                  <a:pt x="7951" y="7503"/>
                  <a:pt x="8105" y="7350"/>
                  <a:pt x="8105" y="7175"/>
                </a:cubicBezTo>
                <a:lnTo>
                  <a:pt x="8105" y="6913"/>
                </a:lnTo>
                <a:lnTo>
                  <a:pt x="8313" y="6913"/>
                </a:lnTo>
                <a:cubicBezTo>
                  <a:pt x="8542" y="6913"/>
                  <a:pt x="8739" y="6704"/>
                  <a:pt x="8739" y="6464"/>
                </a:cubicBezTo>
                <a:lnTo>
                  <a:pt x="8739" y="6125"/>
                </a:lnTo>
                <a:cubicBezTo>
                  <a:pt x="8739" y="6059"/>
                  <a:pt x="8673" y="5994"/>
                  <a:pt x="8608" y="5994"/>
                </a:cubicBezTo>
                <a:cubicBezTo>
                  <a:pt x="8542" y="5994"/>
                  <a:pt x="8477" y="6059"/>
                  <a:pt x="8477" y="6125"/>
                </a:cubicBezTo>
                <a:lnTo>
                  <a:pt x="8477" y="6464"/>
                </a:lnTo>
                <a:cubicBezTo>
                  <a:pt x="8477" y="6563"/>
                  <a:pt x="8400" y="6650"/>
                  <a:pt x="8313" y="6650"/>
                </a:cubicBezTo>
                <a:lnTo>
                  <a:pt x="8105" y="6650"/>
                </a:lnTo>
                <a:lnTo>
                  <a:pt x="8105" y="5085"/>
                </a:lnTo>
                <a:lnTo>
                  <a:pt x="8313" y="5085"/>
                </a:lnTo>
                <a:cubicBezTo>
                  <a:pt x="8400" y="5085"/>
                  <a:pt x="8477" y="5173"/>
                  <a:pt x="8477" y="5282"/>
                </a:cubicBezTo>
                <a:lnTo>
                  <a:pt x="8477" y="5534"/>
                </a:lnTo>
                <a:cubicBezTo>
                  <a:pt x="8477" y="5600"/>
                  <a:pt x="8542" y="5654"/>
                  <a:pt x="8608" y="5654"/>
                </a:cubicBezTo>
                <a:cubicBezTo>
                  <a:pt x="8673" y="5654"/>
                  <a:pt x="8739" y="5600"/>
                  <a:pt x="8739" y="5534"/>
                </a:cubicBezTo>
                <a:lnTo>
                  <a:pt x="8739" y="5282"/>
                </a:lnTo>
                <a:cubicBezTo>
                  <a:pt x="8739" y="5042"/>
                  <a:pt x="8542" y="4834"/>
                  <a:pt x="8313" y="4834"/>
                </a:cubicBezTo>
                <a:lnTo>
                  <a:pt x="8105" y="4834"/>
                </a:lnTo>
                <a:lnTo>
                  <a:pt x="8105" y="4572"/>
                </a:lnTo>
                <a:cubicBezTo>
                  <a:pt x="8105" y="4397"/>
                  <a:pt x="7951" y="4244"/>
                  <a:pt x="7776" y="4244"/>
                </a:cubicBezTo>
                <a:lnTo>
                  <a:pt x="6748" y="4244"/>
                </a:lnTo>
                <a:cubicBezTo>
                  <a:pt x="6573" y="4244"/>
                  <a:pt x="6420" y="4397"/>
                  <a:pt x="6420" y="4572"/>
                </a:cubicBezTo>
                <a:lnTo>
                  <a:pt x="6420" y="5250"/>
                </a:lnTo>
                <a:cubicBezTo>
                  <a:pt x="5961" y="5195"/>
                  <a:pt x="5447" y="5168"/>
                  <a:pt x="4934" y="5168"/>
                </a:cubicBezTo>
                <a:cubicBezTo>
                  <a:pt x="4421" y="5168"/>
                  <a:pt x="3910" y="5195"/>
                  <a:pt x="3456" y="5250"/>
                </a:cubicBezTo>
                <a:lnTo>
                  <a:pt x="3456" y="4572"/>
                </a:lnTo>
                <a:cubicBezTo>
                  <a:pt x="3456" y="4397"/>
                  <a:pt x="3303" y="4244"/>
                  <a:pt x="3117" y="4244"/>
                </a:cubicBezTo>
                <a:lnTo>
                  <a:pt x="3041" y="4244"/>
                </a:lnTo>
                <a:cubicBezTo>
                  <a:pt x="3741" y="3817"/>
                  <a:pt x="4517" y="3248"/>
                  <a:pt x="5130" y="2679"/>
                </a:cubicBezTo>
                <a:lnTo>
                  <a:pt x="5523" y="3226"/>
                </a:lnTo>
                <a:cubicBezTo>
                  <a:pt x="5589" y="3319"/>
                  <a:pt x="5691" y="3367"/>
                  <a:pt x="5793" y="3367"/>
                </a:cubicBezTo>
                <a:cubicBezTo>
                  <a:pt x="5860" y="3367"/>
                  <a:pt x="5927" y="3346"/>
                  <a:pt x="5983" y="3303"/>
                </a:cubicBezTo>
                <a:lnTo>
                  <a:pt x="6814" y="2701"/>
                </a:lnTo>
                <a:cubicBezTo>
                  <a:pt x="6957" y="2592"/>
                  <a:pt x="6989" y="2384"/>
                  <a:pt x="6891" y="2242"/>
                </a:cubicBezTo>
                <a:lnTo>
                  <a:pt x="6738" y="2034"/>
                </a:lnTo>
                <a:lnTo>
                  <a:pt x="6901" y="1903"/>
                </a:lnTo>
                <a:cubicBezTo>
                  <a:pt x="7088" y="1772"/>
                  <a:pt x="7120" y="1498"/>
                  <a:pt x="6978" y="1290"/>
                </a:cubicBezTo>
                <a:lnTo>
                  <a:pt x="6289" y="350"/>
                </a:lnTo>
                <a:cubicBezTo>
                  <a:pt x="6194" y="220"/>
                  <a:pt x="6052" y="150"/>
                  <a:pt x="5913" y="150"/>
                </a:cubicBezTo>
                <a:cubicBezTo>
                  <a:pt x="5829" y="150"/>
                  <a:pt x="5747" y="176"/>
                  <a:pt x="5676" y="229"/>
                </a:cubicBezTo>
                <a:lnTo>
                  <a:pt x="5513" y="350"/>
                </a:lnTo>
                <a:lnTo>
                  <a:pt x="5360" y="142"/>
                </a:lnTo>
                <a:cubicBezTo>
                  <a:pt x="5294" y="49"/>
                  <a:pt x="5192" y="1"/>
                  <a:pt x="50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7" name="Google Shape;2007;p55"/>
          <p:cNvSpPr/>
          <p:nvPr/>
        </p:nvSpPr>
        <p:spPr>
          <a:xfrm>
            <a:off x="6425509" y="2328808"/>
            <a:ext cx="660708" cy="619265"/>
          </a:xfrm>
          <a:custGeom>
            <a:avLst/>
            <a:gdLst/>
            <a:ahLst/>
            <a:cxnLst/>
            <a:rect l="l" t="t" r="r" b="b"/>
            <a:pathLst>
              <a:path w="7493" h="7023" extrusionOk="0">
                <a:moveTo>
                  <a:pt x="3752" y="1040"/>
                </a:moveTo>
                <a:cubicBezTo>
                  <a:pt x="3839" y="1193"/>
                  <a:pt x="3905" y="1347"/>
                  <a:pt x="3905" y="1401"/>
                </a:cubicBezTo>
                <a:cubicBezTo>
                  <a:pt x="3905" y="1488"/>
                  <a:pt x="3839" y="1554"/>
                  <a:pt x="3752" y="1554"/>
                </a:cubicBezTo>
                <a:cubicBezTo>
                  <a:pt x="3664" y="1554"/>
                  <a:pt x="3588" y="1488"/>
                  <a:pt x="3588" y="1401"/>
                </a:cubicBezTo>
                <a:cubicBezTo>
                  <a:pt x="3588" y="1347"/>
                  <a:pt x="3664" y="1193"/>
                  <a:pt x="3752" y="1040"/>
                </a:cubicBezTo>
                <a:close/>
                <a:moveTo>
                  <a:pt x="3752" y="723"/>
                </a:moveTo>
                <a:cubicBezTo>
                  <a:pt x="3708" y="723"/>
                  <a:pt x="3676" y="745"/>
                  <a:pt x="3654" y="778"/>
                </a:cubicBezTo>
                <a:cubicBezTo>
                  <a:pt x="3588" y="876"/>
                  <a:pt x="3370" y="1226"/>
                  <a:pt x="3370" y="1401"/>
                </a:cubicBezTo>
                <a:cubicBezTo>
                  <a:pt x="3370" y="1609"/>
                  <a:pt x="3545" y="1773"/>
                  <a:pt x="3752" y="1773"/>
                </a:cubicBezTo>
                <a:cubicBezTo>
                  <a:pt x="3960" y="1773"/>
                  <a:pt x="4124" y="1609"/>
                  <a:pt x="4124" y="1401"/>
                </a:cubicBezTo>
                <a:cubicBezTo>
                  <a:pt x="4124" y="1226"/>
                  <a:pt x="3905" y="876"/>
                  <a:pt x="3839" y="778"/>
                </a:cubicBezTo>
                <a:cubicBezTo>
                  <a:pt x="3818" y="745"/>
                  <a:pt x="3785" y="723"/>
                  <a:pt x="3752" y="723"/>
                </a:cubicBezTo>
                <a:close/>
                <a:moveTo>
                  <a:pt x="3686" y="2210"/>
                </a:moveTo>
                <a:cubicBezTo>
                  <a:pt x="3873" y="2210"/>
                  <a:pt x="4014" y="2363"/>
                  <a:pt x="4014" y="2538"/>
                </a:cubicBezTo>
                <a:lnTo>
                  <a:pt x="4014" y="2867"/>
                </a:lnTo>
                <a:lnTo>
                  <a:pt x="3686" y="2867"/>
                </a:lnTo>
                <a:cubicBezTo>
                  <a:pt x="3511" y="2867"/>
                  <a:pt x="3358" y="2725"/>
                  <a:pt x="3358" y="2538"/>
                </a:cubicBezTo>
                <a:cubicBezTo>
                  <a:pt x="3358" y="2363"/>
                  <a:pt x="3511" y="2210"/>
                  <a:pt x="3686" y="2210"/>
                </a:cubicBezTo>
                <a:close/>
                <a:moveTo>
                  <a:pt x="4879" y="2210"/>
                </a:moveTo>
                <a:lnTo>
                  <a:pt x="5470" y="3304"/>
                </a:lnTo>
                <a:lnTo>
                  <a:pt x="4617" y="3304"/>
                </a:lnTo>
                <a:lnTo>
                  <a:pt x="4233" y="2932"/>
                </a:lnTo>
                <a:lnTo>
                  <a:pt x="4233" y="2538"/>
                </a:lnTo>
                <a:cubicBezTo>
                  <a:pt x="4233" y="2419"/>
                  <a:pt x="4201" y="2309"/>
                  <a:pt x="4124" y="2210"/>
                </a:cubicBezTo>
                <a:close/>
                <a:moveTo>
                  <a:pt x="3052" y="3770"/>
                </a:moveTo>
                <a:cubicBezTo>
                  <a:pt x="3033" y="3770"/>
                  <a:pt x="3015" y="3775"/>
                  <a:pt x="2998" y="3785"/>
                </a:cubicBezTo>
                <a:cubicBezTo>
                  <a:pt x="2943" y="3819"/>
                  <a:pt x="2932" y="3884"/>
                  <a:pt x="2964" y="3938"/>
                </a:cubicBezTo>
                <a:lnTo>
                  <a:pt x="3183" y="4310"/>
                </a:lnTo>
                <a:cubicBezTo>
                  <a:pt x="3198" y="4348"/>
                  <a:pt x="3233" y="4370"/>
                  <a:pt x="3271" y="4370"/>
                </a:cubicBezTo>
                <a:cubicBezTo>
                  <a:pt x="3289" y="4370"/>
                  <a:pt x="3308" y="4365"/>
                  <a:pt x="3326" y="4354"/>
                </a:cubicBezTo>
                <a:cubicBezTo>
                  <a:pt x="3380" y="4322"/>
                  <a:pt x="3402" y="4256"/>
                  <a:pt x="3370" y="4201"/>
                </a:cubicBezTo>
                <a:lnTo>
                  <a:pt x="3151" y="3829"/>
                </a:lnTo>
                <a:cubicBezTo>
                  <a:pt x="3128" y="3792"/>
                  <a:pt x="3091" y="3770"/>
                  <a:pt x="3052" y="3770"/>
                </a:cubicBezTo>
                <a:close/>
                <a:moveTo>
                  <a:pt x="3637" y="3770"/>
                </a:moveTo>
                <a:cubicBezTo>
                  <a:pt x="3620" y="3770"/>
                  <a:pt x="3602" y="3775"/>
                  <a:pt x="3588" y="3785"/>
                </a:cubicBezTo>
                <a:cubicBezTo>
                  <a:pt x="3533" y="3819"/>
                  <a:pt x="3511" y="3884"/>
                  <a:pt x="3545" y="3938"/>
                </a:cubicBezTo>
                <a:lnTo>
                  <a:pt x="3763" y="4310"/>
                </a:lnTo>
                <a:cubicBezTo>
                  <a:pt x="3785" y="4348"/>
                  <a:pt x="3823" y="4370"/>
                  <a:pt x="3861" y="4370"/>
                </a:cubicBezTo>
                <a:cubicBezTo>
                  <a:pt x="3880" y="4370"/>
                  <a:pt x="3899" y="4365"/>
                  <a:pt x="3916" y="4354"/>
                </a:cubicBezTo>
                <a:cubicBezTo>
                  <a:pt x="3960" y="4322"/>
                  <a:pt x="3982" y="4256"/>
                  <a:pt x="3949" y="4201"/>
                </a:cubicBezTo>
                <a:lnTo>
                  <a:pt x="3730" y="3829"/>
                </a:lnTo>
                <a:cubicBezTo>
                  <a:pt x="3715" y="3792"/>
                  <a:pt x="3675" y="3770"/>
                  <a:pt x="3637" y="3770"/>
                </a:cubicBezTo>
                <a:close/>
                <a:moveTo>
                  <a:pt x="4222" y="3770"/>
                </a:moveTo>
                <a:cubicBezTo>
                  <a:pt x="4204" y="3770"/>
                  <a:pt x="4185" y="3775"/>
                  <a:pt x="4168" y="3785"/>
                </a:cubicBezTo>
                <a:cubicBezTo>
                  <a:pt x="4113" y="3819"/>
                  <a:pt x="4102" y="3884"/>
                  <a:pt x="4124" y="3938"/>
                </a:cubicBezTo>
                <a:lnTo>
                  <a:pt x="4343" y="4310"/>
                </a:lnTo>
                <a:cubicBezTo>
                  <a:pt x="4365" y="4348"/>
                  <a:pt x="4403" y="4370"/>
                  <a:pt x="4441" y="4370"/>
                </a:cubicBezTo>
                <a:cubicBezTo>
                  <a:pt x="4460" y="4370"/>
                  <a:pt x="4478" y="4365"/>
                  <a:pt x="4496" y="4354"/>
                </a:cubicBezTo>
                <a:cubicBezTo>
                  <a:pt x="4551" y="4322"/>
                  <a:pt x="4561" y="4256"/>
                  <a:pt x="4540" y="4201"/>
                </a:cubicBezTo>
                <a:lnTo>
                  <a:pt x="4321" y="3829"/>
                </a:lnTo>
                <a:cubicBezTo>
                  <a:pt x="4299" y="3792"/>
                  <a:pt x="4261" y="3770"/>
                  <a:pt x="4222" y="3770"/>
                </a:cubicBezTo>
                <a:close/>
                <a:moveTo>
                  <a:pt x="4146" y="5284"/>
                </a:moveTo>
                <a:lnTo>
                  <a:pt x="4146" y="5284"/>
                </a:lnTo>
                <a:cubicBezTo>
                  <a:pt x="4496" y="5350"/>
                  <a:pt x="4770" y="5700"/>
                  <a:pt x="4813" y="6137"/>
                </a:cubicBezTo>
                <a:cubicBezTo>
                  <a:pt x="4463" y="6072"/>
                  <a:pt x="4189" y="5722"/>
                  <a:pt x="4146" y="5284"/>
                </a:cubicBezTo>
                <a:close/>
                <a:moveTo>
                  <a:pt x="5699" y="5284"/>
                </a:moveTo>
                <a:lnTo>
                  <a:pt x="5699" y="5284"/>
                </a:lnTo>
                <a:cubicBezTo>
                  <a:pt x="5655" y="5722"/>
                  <a:pt x="5382" y="6072"/>
                  <a:pt x="5043" y="6137"/>
                </a:cubicBezTo>
                <a:cubicBezTo>
                  <a:pt x="5086" y="5700"/>
                  <a:pt x="5349" y="5350"/>
                  <a:pt x="5699" y="5284"/>
                </a:cubicBezTo>
                <a:close/>
                <a:moveTo>
                  <a:pt x="2855" y="5273"/>
                </a:moveTo>
                <a:cubicBezTo>
                  <a:pt x="3151" y="5273"/>
                  <a:pt x="3260" y="5514"/>
                  <a:pt x="3260" y="5722"/>
                </a:cubicBezTo>
                <a:cubicBezTo>
                  <a:pt x="3260" y="5864"/>
                  <a:pt x="3205" y="6028"/>
                  <a:pt x="3118" y="6159"/>
                </a:cubicBezTo>
                <a:cubicBezTo>
                  <a:pt x="3030" y="6291"/>
                  <a:pt x="2921" y="6367"/>
                  <a:pt x="2833" y="6367"/>
                </a:cubicBezTo>
                <a:cubicBezTo>
                  <a:pt x="2757" y="6367"/>
                  <a:pt x="2636" y="6334"/>
                  <a:pt x="2593" y="6323"/>
                </a:cubicBezTo>
                <a:lnTo>
                  <a:pt x="2527" y="6323"/>
                </a:lnTo>
                <a:cubicBezTo>
                  <a:pt x="2483" y="6334"/>
                  <a:pt x="2363" y="6367"/>
                  <a:pt x="2298" y="6367"/>
                </a:cubicBezTo>
                <a:cubicBezTo>
                  <a:pt x="2199" y="6367"/>
                  <a:pt x="2089" y="6291"/>
                  <a:pt x="2002" y="6159"/>
                </a:cubicBezTo>
                <a:cubicBezTo>
                  <a:pt x="1926" y="6028"/>
                  <a:pt x="1871" y="5864"/>
                  <a:pt x="1871" y="5722"/>
                </a:cubicBezTo>
                <a:cubicBezTo>
                  <a:pt x="1871" y="5514"/>
                  <a:pt x="1970" y="5273"/>
                  <a:pt x="2264" y="5273"/>
                </a:cubicBezTo>
                <a:cubicBezTo>
                  <a:pt x="2341" y="5273"/>
                  <a:pt x="2483" y="5306"/>
                  <a:pt x="2538" y="5317"/>
                </a:cubicBezTo>
                <a:cubicBezTo>
                  <a:pt x="2544" y="5322"/>
                  <a:pt x="2552" y="5325"/>
                  <a:pt x="2561" y="5325"/>
                </a:cubicBezTo>
                <a:cubicBezTo>
                  <a:pt x="2571" y="5325"/>
                  <a:pt x="2582" y="5322"/>
                  <a:pt x="2593" y="5317"/>
                </a:cubicBezTo>
                <a:cubicBezTo>
                  <a:pt x="2636" y="5306"/>
                  <a:pt x="2779" y="5273"/>
                  <a:pt x="2855" y="5273"/>
                </a:cubicBezTo>
                <a:close/>
                <a:moveTo>
                  <a:pt x="3752" y="1"/>
                </a:moveTo>
                <a:cubicBezTo>
                  <a:pt x="3632" y="1"/>
                  <a:pt x="3511" y="66"/>
                  <a:pt x="3457" y="165"/>
                </a:cubicBezTo>
                <a:lnTo>
                  <a:pt x="657" y="5404"/>
                </a:lnTo>
                <a:cubicBezTo>
                  <a:pt x="635" y="5459"/>
                  <a:pt x="657" y="5525"/>
                  <a:pt x="701" y="5557"/>
                </a:cubicBezTo>
                <a:cubicBezTo>
                  <a:pt x="715" y="5563"/>
                  <a:pt x="730" y="5566"/>
                  <a:pt x="744" y="5566"/>
                </a:cubicBezTo>
                <a:cubicBezTo>
                  <a:pt x="787" y="5566"/>
                  <a:pt x="829" y="5543"/>
                  <a:pt x="854" y="5503"/>
                </a:cubicBezTo>
                <a:lnTo>
                  <a:pt x="1214" y="4835"/>
                </a:lnTo>
                <a:lnTo>
                  <a:pt x="2582" y="4835"/>
                </a:lnTo>
                <a:cubicBezTo>
                  <a:pt x="2527" y="4901"/>
                  <a:pt x="2483" y="4989"/>
                  <a:pt x="2473" y="5076"/>
                </a:cubicBezTo>
                <a:cubicBezTo>
                  <a:pt x="2407" y="5066"/>
                  <a:pt x="2330" y="5054"/>
                  <a:pt x="2264" y="5054"/>
                </a:cubicBezTo>
                <a:cubicBezTo>
                  <a:pt x="1904" y="5054"/>
                  <a:pt x="1652" y="5328"/>
                  <a:pt x="1652" y="5722"/>
                </a:cubicBezTo>
                <a:cubicBezTo>
                  <a:pt x="1652" y="6072"/>
                  <a:pt x="1926" y="6585"/>
                  <a:pt x="2298" y="6585"/>
                </a:cubicBezTo>
                <a:cubicBezTo>
                  <a:pt x="2385" y="6585"/>
                  <a:pt x="2505" y="6553"/>
                  <a:pt x="2560" y="6542"/>
                </a:cubicBezTo>
                <a:cubicBezTo>
                  <a:pt x="2614" y="6553"/>
                  <a:pt x="2746" y="6585"/>
                  <a:pt x="2833" y="6585"/>
                </a:cubicBezTo>
                <a:cubicBezTo>
                  <a:pt x="3205" y="6585"/>
                  <a:pt x="3479" y="6072"/>
                  <a:pt x="3479" y="5722"/>
                </a:cubicBezTo>
                <a:cubicBezTo>
                  <a:pt x="3479" y="5328"/>
                  <a:pt x="3216" y="5054"/>
                  <a:pt x="2855" y="5054"/>
                </a:cubicBezTo>
                <a:cubicBezTo>
                  <a:pt x="2811" y="5054"/>
                  <a:pt x="2746" y="5066"/>
                  <a:pt x="2702" y="5076"/>
                </a:cubicBezTo>
                <a:cubicBezTo>
                  <a:pt x="2757" y="4934"/>
                  <a:pt x="2888" y="4835"/>
                  <a:pt x="3041" y="4835"/>
                </a:cubicBezTo>
                <a:cubicBezTo>
                  <a:pt x="3107" y="4835"/>
                  <a:pt x="3151" y="4792"/>
                  <a:pt x="3151" y="4726"/>
                </a:cubicBezTo>
                <a:cubicBezTo>
                  <a:pt x="3151" y="4672"/>
                  <a:pt x="3107" y="4617"/>
                  <a:pt x="3041" y="4617"/>
                </a:cubicBezTo>
                <a:lnTo>
                  <a:pt x="1324" y="4617"/>
                </a:lnTo>
                <a:lnTo>
                  <a:pt x="1914" y="3523"/>
                </a:lnTo>
                <a:lnTo>
                  <a:pt x="5579" y="3523"/>
                </a:lnTo>
                <a:lnTo>
                  <a:pt x="6170" y="4617"/>
                </a:lnTo>
                <a:lnTo>
                  <a:pt x="3501" y="4617"/>
                </a:lnTo>
                <a:cubicBezTo>
                  <a:pt x="3435" y="4617"/>
                  <a:pt x="3391" y="4672"/>
                  <a:pt x="3391" y="4726"/>
                </a:cubicBezTo>
                <a:cubicBezTo>
                  <a:pt x="3391" y="4792"/>
                  <a:pt x="3435" y="4835"/>
                  <a:pt x="3501" y="4835"/>
                </a:cubicBezTo>
                <a:lnTo>
                  <a:pt x="6279" y="4835"/>
                </a:lnTo>
                <a:lnTo>
                  <a:pt x="7252" y="6641"/>
                </a:lnTo>
                <a:cubicBezTo>
                  <a:pt x="7274" y="6695"/>
                  <a:pt x="7252" y="6739"/>
                  <a:pt x="7242" y="6750"/>
                </a:cubicBezTo>
                <a:cubicBezTo>
                  <a:pt x="7242" y="6772"/>
                  <a:pt x="7208" y="6804"/>
                  <a:pt x="7154" y="6804"/>
                </a:cubicBezTo>
                <a:lnTo>
                  <a:pt x="5032" y="6804"/>
                </a:lnTo>
                <a:lnTo>
                  <a:pt x="5032" y="6356"/>
                </a:lnTo>
                <a:cubicBezTo>
                  <a:pt x="5535" y="6291"/>
                  <a:pt x="5918" y="5776"/>
                  <a:pt x="5918" y="5164"/>
                </a:cubicBezTo>
                <a:cubicBezTo>
                  <a:pt x="5918" y="5109"/>
                  <a:pt x="5874" y="5054"/>
                  <a:pt x="5808" y="5054"/>
                </a:cubicBezTo>
                <a:cubicBezTo>
                  <a:pt x="5426" y="5054"/>
                  <a:pt x="5086" y="5317"/>
                  <a:pt x="4923" y="5710"/>
                </a:cubicBezTo>
                <a:cubicBezTo>
                  <a:pt x="4758" y="5317"/>
                  <a:pt x="4420" y="5054"/>
                  <a:pt x="4036" y="5054"/>
                </a:cubicBezTo>
                <a:cubicBezTo>
                  <a:pt x="3971" y="5054"/>
                  <a:pt x="3927" y="5109"/>
                  <a:pt x="3927" y="5164"/>
                </a:cubicBezTo>
                <a:cubicBezTo>
                  <a:pt x="3927" y="5776"/>
                  <a:pt x="4321" y="6291"/>
                  <a:pt x="4813" y="6356"/>
                </a:cubicBezTo>
                <a:lnTo>
                  <a:pt x="4813" y="6804"/>
                </a:lnTo>
                <a:lnTo>
                  <a:pt x="339" y="6804"/>
                </a:lnTo>
                <a:cubicBezTo>
                  <a:pt x="285" y="6804"/>
                  <a:pt x="263" y="6772"/>
                  <a:pt x="252" y="6750"/>
                </a:cubicBezTo>
                <a:cubicBezTo>
                  <a:pt x="241" y="6739"/>
                  <a:pt x="219" y="6695"/>
                  <a:pt x="241" y="6641"/>
                </a:cubicBezTo>
                <a:lnTo>
                  <a:pt x="657" y="5875"/>
                </a:lnTo>
                <a:cubicBezTo>
                  <a:pt x="689" y="5820"/>
                  <a:pt x="667" y="5754"/>
                  <a:pt x="613" y="5722"/>
                </a:cubicBezTo>
                <a:cubicBezTo>
                  <a:pt x="598" y="5716"/>
                  <a:pt x="583" y="5713"/>
                  <a:pt x="568" y="5713"/>
                </a:cubicBezTo>
                <a:cubicBezTo>
                  <a:pt x="526" y="5713"/>
                  <a:pt x="487" y="5734"/>
                  <a:pt x="471" y="5766"/>
                </a:cubicBezTo>
                <a:lnTo>
                  <a:pt x="55" y="6542"/>
                </a:lnTo>
                <a:cubicBezTo>
                  <a:pt x="1" y="6641"/>
                  <a:pt x="1" y="6760"/>
                  <a:pt x="66" y="6870"/>
                </a:cubicBezTo>
                <a:cubicBezTo>
                  <a:pt x="121" y="6969"/>
                  <a:pt x="230" y="7023"/>
                  <a:pt x="339" y="7023"/>
                </a:cubicBezTo>
                <a:lnTo>
                  <a:pt x="7154" y="7023"/>
                </a:lnTo>
                <a:cubicBezTo>
                  <a:pt x="7274" y="7023"/>
                  <a:pt x="7373" y="6969"/>
                  <a:pt x="7438" y="6870"/>
                </a:cubicBezTo>
                <a:cubicBezTo>
                  <a:pt x="7493" y="6760"/>
                  <a:pt x="7493" y="6641"/>
                  <a:pt x="7438" y="6542"/>
                </a:cubicBezTo>
                <a:lnTo>
                  <a:pt x="4813" y="1609"/>
                </a:lnTo>
                <a:cubicBezTo>
                  <a:pt x="4789" y="1577"/>
                  <a:pt x="4747" y="1557"/>
                  <a:pt x="4705" y="1557"/>
                </a:cubicBezTo>
                <a:cubicBezTo>
                  <a:pt x="4690" y="1557"/>
                  <a:pt x="4675" y="1560"/>
                  <a:pt x="4660" y="1565"/>
                </a:cubicBezTo>
                <a:cubicBezTo>
                  <a:pt x="4605" y="1598"/>
                  <a:pt x="4583" y="1663"/>
                  <a:pt x="4617" y="1719"/>
                </a:cubicBezTo>
                <a:lnTo>
                  <a:pt x="4770" y="1992"/>
                </a:lnTo>
                <a:lnTo>
                  <a:pt x="3686" y="1992"/>
                </a:lnTo>
                <a:cubicBezTo>
                  <a:pt x="3391" y="1992"/>
                  <a:pt x="3139" y="2244"/>
                  <a:pt x="3139" y="2538"/>
                </a:cubicBezTo>
                <a:cubicBezTo>
                  <a:pt x="3139" y="2845"/>
                  <a:pt x="3391" y="3085"/>
                  <a:pt x="3686" y="3085"/>
                </a:cubicBezTo>
                <a:lnTo>
                  <a:pt x="4080" y="3085"/>
                </a:lnTo>
                <a:lnTo>
                  <a:pt x="4299" y="3304"/>
                </a:lnTo>
                <a:lnTo>
                  <a:pt x="2035" y="3304"/>
                </a:lnTo>
                <a:lnTo>
                  <a:pt x="2614" y="2210"/>
                </a:lnTo>
                <a:lnTo>
                  <a:pt x="2943" y="2210"/>
                </a:lnTo>
                <a:cubicBezTo>
                  <a:pt x="3008" y="2210"/>
                  <a:pt x="3052" y="2167"/>
                  <a:pt x="3052" y="2101"/>
                </a:cubicBezTo>
                <a:cubicBezTo>
                  <a:pt x="3052" y="2047"/>
                  <a:pt x="3008" y="1992"/>
                  <a:pt x="2943" y="1992"/>
                </a:cubicBezTo>
                <a:lnTo>
                  <a:pt x="2735" y="1992"/>
                </a:lnTo>
                <a:lnTo>
                  <a:pt x="3654" y="275"/>
                </a:lnTo>
                <a:cubicBezTo>
                  <a:pt x="3676" y="220"/>
                  <a:pt x="3730" y="220"/>
                  <a:pt x="3752" y="220"/>
                </a:cubicBezTo>
                <a:cubicBezTo>
                  <a:pt x="3763" y="220"/>
                  <a:pt x="3818" y="220"/>
                  <a:pt x="3839" y="275"/>
                </a:cubicBezTo>
                <a:lnTo>
                  <a:pt x="4408" y="1335"/>
                </a:lnTo>
                <a:cubicBezTo>
                  <a:pt x="4431" y="1373"/>
                  <a:pt x="4468" y="1395"/>
                  <a:pt x="4507" y="1395"/>
                </a:cubicBezTo>
                <a:cubicBezTo>
                  <a:pt x="4525" y="1395"/>
                  <a:pt x="4544" y="1390"/>
                  <a:pt x="4561" y="1379"/>
                </a:cubicBezTo>
                <a:cubicBezTo>
                  <a:pt x="4617" y="1347"/>
                  <a:pt x="4627" y="1281"/>
                  <a:pt x="4605" y="1226"/>
                </a:cubicBezTo>
                <a:lnTo>
                  <a:pt x="4036" y="165"/>
                </a:lnTo>
                <a:cubicBezTo>
                  <a:pt x="3982" y="66"/>
                  <a:pt x="3873" y="1"/>
                  <a:pt x="37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894;p45">
            <a:extLst>
              <a:ext uri="{FF2B5EF4-FFF2-40B4-BE49-F238E27FC236}">
                <a16:creationId xmlns:a16="http://schemas.microsoft.com/office/drawing/2014/main" id="{6264DC4C-15A6-4D0E-80AE-FA140B57DD3D}"/>
              </a:ext>
            </a:extLst>
          </p:cNvPr>
          <p:cNvSpPr txBox="1">
            <a:spLocks/>
          </p:cNvSpPr>
          <p:nvPr/>
        </p:nvSpPr>
        <p:spPr>
          <a:xfrm>
            <a:off x="1131900" y="1232653"/>
            <a:ext cx="9122144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133" dirty="0">
                <a:solidFill>
                  <a:srgbClr val="5F63AF"/>
                </a:solidFill>
                <a:latin typeface="Jost Medium"/>
                <a:ea typeface="Jost Medium"/>
              </a:rPr>
              <a:t>Elementos significativos que permitieron la regresión del modelo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205F40-2296-D043-9BF5-0F392C4F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5" y="0"/>
            <a:ext cx="12088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4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Recomendaciones para la empresa</a:t>
            </a:r>
            <a:endParaRPr dirty="0"/>
          </a:p>
        </p:txBody>
      </p:sp>
      <p:sp>
        <p:nvSpPr>
          <p:cNvPr id="1428" name="Google Shape;1428;p50"/>
          <p:cNvSpPr txBox="1">
            <a:spLocks noGrp="1"/>
          </p:cNvSpPr>
          <p:nvPr>
            <p:ph type="subTitle" idx="6"/>
          </p:nvPr>
        </p:nvSpPr>
        <p:spPr>
          <a:xfrm>
            <a:off x="6055733" y="4850900"/>
            <a:ext cx="2637600" cy="8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s-ES" sz="1600" dirty="0"/>
              <a:t>Entre menos muertes haya por SIDA, mayor </a:t>
            </a:r>
            <a:r>
              <a:rPr lang="es-ES" sz="1600" dirty="0" err="1"/>
              <a:t>expectactiva</a:t>
            </a:r>
            <a:r>
              <a:rPr lang="es-ES" sz="1600" dirty="0"/>
              <a:t> de vida hay.</a:t>
            </a:r>
            <a:endParaRPr sz="1600" dirty="0"/>
          </a:p>
        </p:txBody>
      </p:sp>
      <p:sp>
        <p:nvSpPr>
          <p:cNvPr id="1429" name="Google Shape;1429;p50"/>
          <p:cNvSpPr txBox="1">
            <a:spLocks noGrp="1"/>
          </p:cNvSpPr>
          <p:nvPr>
            <p:ph type="title" idx="2"/>
          </p:nvPr>
        </p:nvSpPr>
        <p:spPr>
          <a:xfrm>
            <a:off x="960000" y="4278133"/>
            <a:ext cx="2637600" cy="4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2133" dirty="0"/>
              <a:t>Income composition of resources</a:t>
            </a:r>
            <a:endParaRPr sz="2133" dirty="0"/>
          </a:p>
        </p:txBody>
      </p:sp>
      <p:sp>
        <p:nvSpPr>
          <p:cNvPr id="1430" name="Google Shape;1430;p50"/>
          <p:cNvSpPr txBox="1">
            <a:spLocks noGrp="1"/>
          </p:cNvSpPr>
          <p:nvPr>
            <p:ph type="subTitle" idx="1"/>
          </p:nvPr>
        </p:nvSpPr>
        <p:spPr>
          <a:xfrm>
            <a:off x="960000" y="4929267"/>
            <a:ext cx="2637600" cy="8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1467" dirty="0"/>
              <a:t>Si </a:t>
            </a:r>
            <a:r>
              <a:rPr lang="en" sz="1467" dirty="0" err="1"/>
              <a:t>aumenta</a:t>
            </a:r>
            <a:r>
              <a:rPr lang="en" sz="1467" dirty="0"/>
              <a:t> la </a:t>
            </a:r>
            <a:r>
              <a:rPr lang="en" sz="1467" dirty="0" err="1"/>
              <a:t>expectativ</a:t>
            </a:r>
            <a:r>
              <a:rPr lang="es-CO" sz="1467" dirty="0"/>
              <a:t>a</a:t>
            </a:r>
            <a:r>
              <a:rPr lang="en" sz="1467" dirty="0"/>
              <a:t> de </a:t>
            </a:r>
            <a:r>
              <a:rPr lang="en" sz="1467" dirty="0" err="1"/>
              <a:t>vida</a:t>
            </a:r>
            <a:r>
              <a:rPr lang="en" sz="1467" dirty="0"/>
              <a:t>, </a:t>
            </a:r>
            <a:r>
              <a:rPr lang="en" sz="1467" dirty="0" err="1"/>
              <a:t>incrementa</a:t>
            </a:r>
            <a:r>
              <a:rPr lang="en" sz="1467" dirty="0"/>
              <a:t> </a:t>
            </a:r>
            <a:r>
              <a:rPr lang="en" sz="1467" dirty="0" err="1"/>
              <a:t>también</a:t>
            </a:r>
            <a:r>
              <a:rPr lang="en" sz="1467" dirty="0"/>
              <a:t> el </a:t>
            </a:r>
            <a:r>
              <a:rPr lang="en" sz="1467" dirty="0" err="1"/>
              <a:t>índice</a:t>
            </a:r>
            <a:r>
              <a:rPr lang="en" sz="1467" dirty="0"/>
              <a:t> de </a:t>
            </a:r>
            <a:r>
              <a:rPr lang="es-CO" sz="1467" dirty="0"/>
              <a:t>D</a:t>
            </a:r>
            <a:r>
              <a:rPr lang="en" sz="1467" dirty="0" err="1"/>
              <a:t>esarrollo</a:t>
            </a:r>
            <a:r>
              <a:rPr lang="en" sz="1467" dirty="0"/>
              <a:t> </a:t>
            </a:r>
            <a:r>
              <a:rPr lang="en" sz="1467" dirty="0" err="1"/>
              <a:t>humano</a:t>
            </a:r>
            <a:r>
              <a:rPr lang="en" sz="1467" dirty="0"/>
              <a:t>.</a:t>
            </a:r>
            <a:endParaRPr sz="1467" dirty="0"/>
          </a:p>
        </p:txBody>
      </p:sp>
      <p:sp>
        <p:nvSpPr>
          <p:cNvPr id="1431" name="Google Shape;1431;p50"/>
          <p:cNvSpPr txBox="1">
            <a:spLocks noGrp="1"/>
          </p:cNvSpPr>
          <p:nvPr>
            <p:ph type="title" idx="3"/>
          </p:nvPr>
        </p:nvSpPr>
        <p:spPr>
          <a:xfrm>
            <a:off x="3507868" y="4278133"/>
            <a:ext cx="2637600" cy="4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err="1"/>
              <a:t>Diphteria</a:t>
            </a:r>
            <a:endParaRPr dirty="0"/>
          </a:p>
        </p:txBody>
      </p:sp>
      <p:sp>
        <p:nvSpPr>
          <p:cNvPr id="1432" name="Google Shape;1432;p50"/>
          <p:cNvSpPr txBox="1">
            <a:spLocks noGrp="1"/>
          </p:cNvSpPr>
          <p:nvPr>
            <p:ph type="subTitle" idx="4"/>
          </p:nvPr>
        </p:nvSpPr>
        <p:spPr>
          <a:xfrm>
            <a:off x="3507867" y="4850900"/>
            <a:ext cx="2637600" cy="8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1600" dirty="0"/>
              <a:t>Si la </a:t>
            </a:r>
            <a:r>
              <a:rPr lang="en" sz="1600" dirty="0" err="1"/>
              <a:t>vacunación</a:t>
            </a:r>
            <a:r>
              <a:rPr lang="en" sz="1600" dirty="0"/>
              <a:t> por </a:t>
            </a:r>
            <a:r>
              <a:rPr lang="en" sz="1600" dirty="0" err="1"/>
              <a:t>Diphteria</a:t>
            </a:r>
            <a:r>
              <a:rPr lang="en" sz="1600" dirty="0"/>
              <a:t> </a:t>
            </a:r>
            <a:r>
              <a:rPr lang="en" sz="1600" dirty="0" err="1"/>
              <a:t>aumenta</a:t>
            </a:r>
            <a:r>
              <a:rPr lang="en" sz="1600" dirty="0"/>
              <a:t> en dos </a:t>
            </a:r>
            <a:r>
              <a:rPr lang="en" sz="1600" dirty="0" err="1"/>
              <a:t>unidades</a:t>
            </a:r>
            <a:r>
              <a:rPr lang="en" sz="1600" dirty="0"/>
              <a:t>, la </a:t>
            </a:r>
            <a:r>
              <a:rPr lang="en" sz="1600" dirty="0" err="1"/>
              <a:t>expectativ</a:t>
            </a:r>
            <a:r>
              <a:rPr lang="es-CO" sz="1600" dirty="0"/>
              <a:t>a</a:t>
            </a:r>
            <a:r>
              <a:rPr lang="en" sz="1600" dirty="0"/>
              <a:t> de </a:t>
            </a:r>
            <a:r>
              <a:rPr lang="en" sz="1600" dirty="0" err="1"/>
              <a:t>vida</a:t>
            </a:r>
            <a:r>
              <a:rPr lang="en" sz="1600" dirty="0"/>
              <a:t> lo </a:t>
            </a:r>
            <a:r>
              <a:rPr lang="en" sz="1600" dirty="0" err="1"/>
              <a:t>hará</a:t>
            </a:r>
            <a:r>
              <a:rPr lang="en" sz="1600" dirty="0"/>
              <a:t> en una.</a:t>
            </a:r>
            <a:endParaRPr sz="1600" dirty="0"/>
          </a:p>
        </p:txBody>
      </p:sp>
      <p:sp>
        <p:nvSpPr>
          <p:cNvPr id="1433" name="Google Shape;1433;p50"/>
          <p:cNvSpPr txBox="1">
            <a:spLocks noGrp="1"/>
          </p:cNvSpPr>
          <p:nvPr>
            <p:ph type="title" idx="5"/>
          </p:nvPr>
        </p:nvSpPr>
        <p:spPr>
          <a:xfrm>
            <a:off x="6055735" y="4278133"/>
            <a:ext cx="2637600" cy="4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HIV/AIDS</a:t>
            </a:r>
            <a:endParaRPr dirty="0"/>
          </a:p>
        </p:txBody>
      </p:sp>
      <p:sp>
        <p:nvSpPr>
          <p:cNvPr id="1434" name="Google Shape;1434;p50"/>
          <p:cNvSpPr txBox="1">
            <a:spLocks noGrp="1"/>
          </p:cNvSpPr>
          <p:nvPr>
            <p:ph type="title" idx="7"/>
          </p:nvPr>
        </p:nvSpPr>
        <p:spPr>
          <a:xfrm>
            <a:off x="8603603" y="4278133"/>
            <a:ext cx="2637600" cy="4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Adult mortality</a:t>
            </a:r>
            <a:endParaRPr dirty="0"/>
          </a:p>
        </p:txBody>
      </p:sp>
      <p:sp>
        <p:nvSpPr>
          <p:cNvPr id="1435" name="Google Shape;1435;p50"/>
          <p:cNvSpPr txBox="1">
            <a:spLocks noGrp="1"/>
          </p:cNvSpPr>
          <p:nvPr>
            <p:ph type="subTitle" idx="8"/>
          </p:nvPr>
        </p:nvSpPr>
        <p:spPr>
          <a:xfrm>
            <a:off x="8603603" y="4971024"/>
            <a:ext cx="2637600" cy="8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s-ES" sz="1600" dirty="0"/>
              <a:t>Entre menos mortalidad de adultos haya, mayor expectativa de vida</a:t>
            </a:r>
            <a:endParaRPr sz="1600" dirty="0"/>
          </a:p>
        </p:txBody>
      </p:sp>
      <p:grpSp>
        <p:nvGrpSpPr>
          <p:cNvPr id="1436" name="Google Shape;1436;p50"/>
          <p:cNvGrpSpPr/>
          <p:nvPr/>
        </p:nvGrpSpPr>
        <p:grpSpPr>
          <a:xfrm>
            <a:off x="1065051" y="2258666"/>
            <a:ext cx="2637539" cy="1690567"/>
            <a:chOff x="604350" y="2985275"/>
            <a:chExt cx="2322050" cy="1488350"/>
          </a:xfrm>
        </p:grpSpPr>
        <p:sp>
          <p:nvSpPr>
            <p:cNvPr id="1437" name="Google Shape;1437;p50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878300" y="3646075"/>
              <a:ext cx="187375" cy="160325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988300" y="3505500"/>
              <a:ext cx="123425" cy="10612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41" name="Google Shape;1441;p50"/>
          <p:cNvGrpSpPr/>
          <p:nvPr/>
        </p:nvGrpSpPr>
        <p:grpSpPr>
          <a:xfrm rot="10800000">
            <a:off x="3507884" y="2258666"/>
            <a:ext cx="2637539" cy="1690567"/>
            <a:chOff x="604350" y="2985275"/>
            <a:chExt cx="2322050" cy="1488350"/>
          </a:xfrm>
        </p:grpSpPr>
        <p:sp>
          <p:nvSpPr>
            <p:cNvPr id="1442" name="Google Shape;1442;p50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878300" y="3646075"/>
              <a:ext cx="187375" cy="160325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988300" y="3505500"/>
              <a:ext cx="123425" cy="10612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46" name="Google Shape;1446;p50"/>
          <p:cNvGrpSpPr/>
          <p:nvPr/>
        </p:nvGrpSpPr>
        <p:grpSpPr>
          <a:xfrm rot="10800000" flipH="1">
            <a:off x="6055751" y="2258666"/>
            <a:ext cx="2637539" cy="1690567"/>
            <a:chOff x="604350" y="2985275"/>
            <a:chExt cx="2322050" cy="1488350"/>
          </a:xfrm>
        </p:grpSpPr>
        <p:sp>
          <p:nvSpPr>
            <p:cNvPr id="1447" name="Google Shape;1447;p50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878300" y="3646075"/>
              <a:ext cx="187375" cy="160325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988300" y="3505500"/>
              <a:ext cx="123425" cy="10612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51" name="Google Shape;1451;p50"/>
          <p:cNvGrpSpPr/>
          <p:nvPr/>
        </p:nvGrpSpPr>
        <p:grpSpPr>
          <a:xfrm flipH="1">
            <a:off x="8603617" y="2258666"/>
            <a:ext cx="2637539" cy="1690567"/>
            <a:chOff x="604350" y="2985275"/>
            <a:chExt cx="2322050" cy="1488350"/>
          </a:xfrm>
        </p:grpSpPr>
        <p:sp>
          <p:nvSpPr>
            <p:cNvPr id="1452" name="Google Shape;1452;p50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878300" y="3646075"/>
              <a:ext cx="187375" cy="160325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988300" y="3505500"/>
              <a:ext cx="123425" cy="10612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56" name="Google Shape;1456;p50"/>
          <p:cNvGrpSpPr/>
          <p:nvPr/>
        </p:nvGrpSpPr>
        <p:grpSpPr>
          <a:xfrm>
            <a:off x="8878528" y="2918807"/>
            <a:ext cx="2048545" cy="887191"/>
            <a:chOff x="3438700" y="2358425"/>
            <a:chExt cx="1953725" cy="846125"/>
          </a:xfrm>
        </p:grpSpPr>
        <p:sp>
          <p:nvSpPr>
            <p:cNvPr id="1457" name="Google Shape;1457;p50"/>
            <p:cNvSpPr/>
            <p:nvPr/>
          </p:nvSpPr>
          <p:spPr>
            <a:xfrm>
              <a:off x="4947525" y="2563775"/>
              <a:ext cx="371725" cy="358900"/>
            </a:xfrm>
            <a:custGeom>
              <a:avLst/>
              <a:gdLst/>
              <a:ahLst/>
              <a:cxnLst/>
              <a:rect l="l" t="t" r="r" b="b"/>
              <a:pathLst>
                <a:path w="14869" h="14356" extrusionOk="0">
                  <a:moveTo>
                    <a:pt x="13520" y="0"/>
                  </a:moveTo>
                  <a:cubicBezTo>
                    <a:pt x="12700" y="0"/>
                    <a:pt x="11883" y="200"/>
                    <a:pt x="11176" y="585"/>
                  </a:cubicBezTo>
                  <a:cubicBezTo>
                    <a:pt x="10062" y="1200"/>
                    <a:pt x="9281" y="2248"/>
                    <a:pt x="9064" y="3395"/>
                  </a:cubicBezTo>
                  <a:cubicBezTo>
                    <a:pt x="8864" y="4443"/>
                    <a:pt x="9114" y="5608"/>
                    <a:pt x="8465" y="6506"/>
                  </a:cubicBezTo>
                  <a:cubicBezTo>
                    <a:pt x="8033" y="7087"/>
                    <a:pt x="7301" y="7420"/>
                    <a:pt x="6569" y="7619"/>
                  </a:cubicBezTo>
                  <a:cubicBezTo>
                    <a:pt x="5821" y="7836"/>
                    <a:pt x="5056" y="7919"/>
                    <a:pt x="4325" y="8135"/>
                  </a:cubicBezTo>
                  <a:cubicBezTo>
                    <a:pt x="2944" y="8551"/>
                    <a:pt x="1746" y="9433"/>
                    <a:pt x="998" y="10564"/>
                  </a:cubicBezTo>
                  <a:cubicBezTo>
                    <a:pt x="267" y="11694"/>
                    <a:pt x="1" y="13058"/>
                    <a:pt x="283" y="14338"/>
                  </a:cubicBezTo>
                  <a:lnTo>
                    <a:pt x="915" y="14355"/>
                  </a:lnTo>
                  <a:lnTo>
                    <a:pt x="14868" y="14355"/>
                  </a:lnTo>
                  <a:lnTo>
                    <a:pt x="14868" y="186"/>
                  </a:lnTo>
                  <a:cubicBezTo>
                    <a:pt x="14430" y="61"/>
                    <a:pt x="13975" y="0"/>
                    <a:pt x="13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4972475" y="2563775"/>
              <a:ext cx="346775" cy="297525"/>
            </a:xfrm>
            <a:custGeom>
              <a:avLst/>
              <a:gdLst/>
              <a:ahLst/>
              <a:cxnLst/>
              <a:rect l="l" t="t" r="r" b="b"/>
              <a:pathLst>
                <a:path w="13871" h="11901" extrusionOk="0">
                  <a:moveTo>
                    <a:pt x="12522" y="0"/>
                  </a:moveTo>
                  <a:cubicBezTo>
                    <a:pt x="11702" y="0"/>
                    <a:pt x="10885" y="200"/>
                    <a:pt x="10178" y="585"/>
                  </a:cubicBezTo>
                  <a:cubicBezTo>
                    <a:pt x="9064" y="1200"/>
                    <a:pt x="8283" y="2248"/>
                    <a:pt x="8066" y="3395"/>
                  </a:cubicBezTo>
                  <a:cubicBezTo>
                    <a:pt x="7866" y="4443"/>
                    <a:pt x="8116" y="5608"/>
                    <a:pt x="7467" y="6506"/>
                  </a:cubicBezTo>
                  <a:cubicBezTo>
                    <a:pt x="7035" y="7087"/>
                    <a:pt x="6303" y="7420"/>
                    <a:pt x="5571" y="7619"/>
                  </a:cubicBezTo>
                  <a:cubicBezTo>
                    <a:pt x="4823" y="7836"/>
                    <a:pt x="4058" y="7919"/>
                    <a:pt x="3327" y="8135"/>
                  </a:cubicBezTo>
                  <a:cubicBezTo>
                    <a:pt x="1946" y="8551"/>
                    <a:pt x="748" y="9433"/>
                    <a:pt x="0" y="10564"/>
                  </a:cubicBezTo>
                  <a:lnTo>
                    <a:pt x="433" y="11861"/>
                  </a:lnTo>
                  <a:cubicBezTo>
                    <a:pt x="920" y="11386"/>
                    <a:pt x="1625" y="11198"/>
                    <a:pt x="2327" y="11198"/>
                  </a:cubicBezTo>
                  <a:cubicBezTo>
                    <a:pt x="2534" y="11198"/>
                    <a:pt x="2742" y="11214"/>
                    <a:pt x="2943" y="11245"/>
                  </a:cubicBezTo>
                  <a:cubicBezTo>
                    <a:pt x="3875" y="11378"/>
                    <a:pt x="4757" y="11744"/>
                    <a:pt x="5688" y="11861"/>
                  </a:cubicBezTo>
                  <a:cubicBezTo>
                    <a:pt x="5901" y="11888"/>
                    <a:pt x="6115" y="11901"/>
                    <a:pt x="6329" y="11901"/>
                  </a:cubicBezTo>
                  <a:cubicBezTo>
                    <a:pt x="7972" y="11901"/>
                    <a:pt x="9612" y="11127"/>
                    <a:pt x="10627" y="9832"/>
                  </a:cubicBezTo>
                  <a:cubicBezTo>
                    <a:pt x="11791" y="8368"/>
                    <a:pt x="12108" y="6289"/>
                    <a:pt x="11442" y="4543"/>
                  </a:cubicBezTo>
                  <a:cubicBezTo>
                    <a:pt x="11159" y="3827"/>
                    <a:pt x="10711" y="3096"/>
                    <a:pt x="10877" y="2331"/>
                  </a:cubicBezTo>
                  <a:cubicBezTo>
                    <a:pt x="11010" y="1716"/>
                    <a:pt x="11525" y="1233"/>
                    <a:pt x="12108" y="984"/>
                  </a:cubicBezTo>
                  <a:cubicBezTo>
                    <a:pt x="12656" y="751"/>
                    <a:pt x="13272" y="701"/>
                    <a:pt x="13870" y="652"/>
                  </a:cubicBezTo>
                  <a:lnTo>
                    <a:pt x="13870" y="186"/>
                  </a:lnTo>
                  <a:cubicBezTo>
                    <a:pt x="13432" y="61"/>
                    <a:pt x="12977" y="0"/>
                    <a:pt x="12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5319225" y="2437850"/>
              <a:ext cx="52800" cy="766700"/>
            </a:xfrm>
            <a:custGeom>
              <a:avLst/>
              <a:gdLst/>
              <a:ahLst/>
              <a:cxnLst/>
              <a:rect l="l" t="t" r="r" b="b"/>
              <a:pathLst>
                <a:path w="2112" h="30668" extrusionOk="0">
                  <a:moveTo>
                    <a:pt x="0" y="1"/>
                  </a:moveTo>
                  <a:lnTo>
                    <a:pt x="0" y="30668"/>
                  </a:lnTo>
                  <a:lnTo>
                    <a:pt x="2112" y="30668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5298000" y="2358425"/>
              <a:ext cx="94425" cy="94000"/>
            </a:xfrm>
            <a:custGeom>
              <a:avLst/>
              <a:gdLst/>
              <a:ahLst/>
              <a:cxnLst/>
              <a:rect l="l" t="t" r="r" b="b"/>
              <a:pathLst>
                <a:path w="3777" h="3760" extrusionOk="0">
                  <a:moveTo>
                    <a:pt x="1897" y="1"/>
                  </a:moveTo>
                  <a:cubicBezTo>
                    <a:pt x="849" y="1"/>
                    <a:pt x="1" y="832"/>
                    <a:pt x="1" y="1881"/>
                  </a:cubicBezTo>
                  <a:cubicBezTo>
                    <a:pt x="1" y="2928"/>
                    <a:pt x="849" y="3759"/>
                    <a:pt x="1897" y="3759"/>
                  </a:cubicBezTo>
                  <a:cubicBezTo>
                    <a:pt x="2928" y="3759"/>
                    <a:pt x="3776" y="2928"/>
                    <a:pt x="3776" y="1881"/>
                  </a:cubicBezTo>
                  <a:cubicBezTo>
                    <a:pt x="3776" y="832"/>
                    <a:pt x="2928" y="1"/>
                    <a:pt x="1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3459900" y="2579225"/>
              <a:ext cx="52825" cy="625325"/>
            </a:xfrm>
            <a:custGeom>
              <a:avLst/>
              <a:gdLst/>
              <a:ahLst/>
              <a:cxnLst/>
              <a:rect l="l" t="t" r="r" b="b"/>
              <a:pathLst>
                <a:path w="2113" h="25013" extrusionOk="0">
                  <a:moveTo>
                    <a:pt x="1" y="0"/>
                  </a:moveTo>
                  <a:lnTo>
                    <a:pt x="1" y="25013"/>
                  </a:lnTo>
                  <a:lnTo>
                    <a:pt x="2112" y="2501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3438700" y="2499800"/>
              <a:ext cx="94400" cy="93975"/>
            </a:xfrm>
            <a:custGeom>
              <a:avLst/>
              <a:gdLst/>
              <a:ahLst/>
              <a:cxnLst/>
              <a:rect l="l" t="t" r="r" b="b"/>
              <a:pathLst>
                <a:path w="3776" h="3759" extrusionOk="0">
                  <a:moveTo>
                    <a:pt x="1880" y="0"/>
                  </a:moveTo>
                  <a:cubicBezTo>
                    <a:pt x="849" y="0"/>
                    <a:pt x="0" y="832"/>
                    <a:pt x="0" y="1880"/>
                  </a:cubicBezTo>
                  <a:cubicBezTo>
                    <a:pt x="0" y="2927"/>
                    <a:pt x="849" y="3759"/>
                    <a:pt x="1880" y="3759"/>
                  </a:cubicBezTo>
                  <a:cubicBezTo>
                    <a:pt x="2927" y="3759"/>
                    <a:pt x="3776" y="2927"/>
                    <a:pt x="3776" y="1880"/>
                  </a:cubicBezTo>
                  <a:cubicBezTo>
                    <a:pt x="3776" y="832"/>
                    <a:pt x="2927" y="0"/>
                    <a:pt x="18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3512700" y="2922650"/>
              <a:ext cx="1806550" cy="101025"/>
            </a:xfrm>
            <a:custGeom>
              <a:avLst/>
              <a:gdLst/>
              <a:ahLst/>
              <a:cxnLst/>
              <a:rect l="l" t="t" r="r" b="b"/>
              <a:pathLst>
                <a:path w="72262" h="4041" extrusionOk="0">
                  <a:moveTo>
                    <a:pt x="0" y="0"/>
                  </a:moveTo>
                  <a:lnTo>
                    <a:pt x="0" y="4041"/>
                  </a:lnTo>
                  <a:lnTo>
                    <a:pt x="72261" y="4041"/>
                  </a:lnTo>
                  <a:lnTo>
                    <a:pt x="72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4952075" y="3130525"/>
              <a:ext cx="309375" cy="74025"/>
            </a:xfrm>
            <a:custGeom>
              <a:avLst/>
              <a:gdLst/>
              <a:ahLst/>
              <a:cxnLst/>
              <a:rect l="l" t="t" r="r" b="b"/>
              <a:pathLst>
                <a:path w="12375" h="2961" extrusionOk="0">
                  <a:moveTo>
                    <a:pt x="1482" y="1"/>
                  </a:moveTo>
                  <a:cubicBezTo>
                    <a:pt x="650" y="1"/>
                    <a:pt x="1" y="649"/>
                    <a:pt x="1" y="1480"/>
                  </a:cubicBezTo>
                  <a:cubicBezTo>
                    <a:pt x="1" y="2296"/>
                    <a:pt x="650" y="2961"/>
                    <a:pt x="1482" y="2961"/>
                  </a:cubicBezTo>
                  <a:lnTo>
                    <a:pt x="12374" y="2961"/>
                  </a:lnTo>
                  <a:lnTo>
                    <a:pt x="12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4968725" y="3147150"/>
              <a:ext cx="292725" cy="40350"/>
            </a:xfrm>
            <a:custGeom>
              <a:avLst/>
              <a:gdLst/>
              <a:ahLst/>
              <a:cxnLst/>
              <a:rect l="l" t="t" r="r" b="b"/>
              <a:pathLst>
                <a:path w="11709" h="1614" extrusionOk="0">
                  <a:moveTo>
                    <a:pt x="816" y="1"/>
                  </a:moveTo>
                  <a:cubicBezTo>
                    <a:pt x="366" y="1"/>
                    <a:pt x="0" y="367"/>
                    <a:pt x="0" y="815"/>
                  </a:cubicBezTo>
                  <a:cubicBezTo>
                    <a:pt x="0" y="1248"/>
                    <a:pt x="366" y="1613"/>
                    <a:pt x="816" y="1613"/>
                  </a:cubicBezTo>
                  <a:lnTo>
                    <a:pt x="11708" y="1613"/>
                  </a:lnTo>
                  <a:lnTo>
                    <a:pt x="11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4920475" y="3056100"/>
              <a:ext cx="309800" cy="74450"/>
            </a:xfrm>
            <a:custGeom>
              <a:avLst/>
              <a:gdLst/>
              <a:ahLst/>
              <a:cxnLst/>
              <a:rect l="l" t="t" r="r" b="b"/>
              <a:pathLst>
                <a:path w="12392" h="2978" extrusionOk="0">
                  <a:moveTo>
                    <a:pt x="1" y="0"/>
                  </a:moveTo>
                  <a:lnTo>
                    <a:pt x="1" y="2978"/>
                  </a:lnTo>
                  <a:lnTo>
                    <a:pt x="10911" y="2978"/>
                  </a:lnTo>
                  <a:cubicBezTo>
                    <a:pt x="11726" y="2978"/>
                    <a:pt x="12391" y="2312"/>
                    <a:pt x="12391" y="1481"/>
                  </a:cubicBezTo>
                  <a:cubicBezTo>
                    <a:pt x="12391" y="665"/>
                    <a:pt x="11726" y="0"/>
                    <a:pt x="10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4920475" y="3073150"/>
              <a:ext cx="292725" cy="40350"/>
            </a:xfrm>
            <a:custGeom>
              <a:avLst/>
              <a:gdLst/>
              <a:ahLst/>
              <a:cxnLst/>
              <a:rect l="l" t="t" r="r" b="b"/>
              <a:pathLst>
                <a:path w="11709" h="1614" extrusionOk="0">
                  <a:moveTo>
                    <a:pt x="1" y="1"/>
                  </a:moveTo>
                  <a:lnTo>
                    <a:pt x="1" y="1613"/>
                  </a:lnTo>
                  <a:lnTo>
                    <a:pt x="10911" y="1613"/>
                  </a:lnTo>
                  <a:cubicBezTo>
                    <a:pt x="11360" y="1613"/>
                    <a:pt x="11709" y="1247"/>
                    <a:pt x="11709" y="799"/>
                  </a:cubicBezTo>
                  <a:cubicBezTo>
                    <a:pt x="11709" y="367"/>
                    <a:pt x="11360" y="1"/>
                    <a:pt x="109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4629050" y="2922650"/>
              <a:ext cx="246550" cy="101025"/>
            </a:xfrm>
            <a:custGeom>
              <a:avLst/>
              <a:gdLst/>
              <a:ahLst/>
              <a:cxnLst/>
              <a:rect l="l" t="t" r="r" b="b"/>
              <a:pathLst>
                <a:path w="9862" h="4041" extrusionOk="0">
                  <a:moveTo>
                    <a:pt x="0" y="0"/>
                  </a:moveTo>
                  <a:cubicBezTo>
                    <a:pt x="832" y="1530"/>
                    <a:pt x="1797" y="2961"/>
                    <a:pt x="2578" y="4041"/>
                  </a:cubicBezTo>
                  <a:lnTo>
                    <a:pt x="7950" y="4041"/>
                  </a:lnTo>
                  <a:lnTo>
                    <a:pt x="9862" y="3060"/>
                  </a:lnTo>
                  <a:lnTo>
                    <a:pt x="88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3512700" y="2644475"/>
              <a:ext cx="1201200" cy="278200"/>
            </a:xfrm>
            <a:custGeom>
              <a:avLst/>
              <a:gdLst/>
              <a:ahLst/>
              <a:cxnLst/>
              <a:rect l="l" t="t" r="r" b="b"/>
              <a:pathLst>
                <a:path w="48048" h="11128" extrusionOk="0">
                  <a:moveTo>
                    <a:pt x="47914" y="1"/>
                  </a:moveTo>
                  <a:cubicBezTo>
                    <a:pt x="47881" y="1"/>
                    <a:pt x="47864" y="18"/>
                    <a:pt x="47830" y="34"/>
                  </a:cubicBezTo>
                  <a:cubicBezTo>
                    <a:pt x="46783" y="367"/>
                    <a:pt x="45702" y="650"/>
                    <a:pt x="44571" y="883"/>
                  </a:cubicBezTo>
                  <a:cubicBezTo>
                    <a:pt x="42393" y="1331"/>
                    <a:pt x="40080" y="1597"/>
                    <a:pt x="37785" y="1697"/>
                  </a:cubicBezTo>
                  <a:cubicBezTo>
                    <a:pt x="37105" y="1727"/>
                    <a:pt x="36424" y="1741"/>
                    <a:pt x="35745" y="1741"/>
                  </a:cubicBezTo>
                  <a:cubicBezTo>
                    <a:pt x="33737" y="1741"/>
                    <a:pt x="31755" y="1613"/>
                    <a:pt x="29902" y="1364"/>
                  </a:cubicBezTo>
                  <a:cubicBezTo>
                    <a:pt x="26861" y="974"/>
                    <a:pt x="23754" y="589"/>
                    <a:pt x="20688" y="589"/>
                  </a:cubicBezTo>
                  <a:cubicBezTo>
                    <a:pt x="18004" y="589"/>
                    <a:pt x="15353" y="884"/>
                    <a:pt x="12806" y="1730"/>
                  </a:cubicBezTo>
                  <a:cubicBezTo>
                    <a:pt x="7784" y="3393"/>
                    <a:pt x="18" y="11127"/>
                    <a:pt x="0" y="11127"/>
                  </a:cubicBezTo>
                  <a:lnTo>
                    <a:pt x="48047" y="11127"/>
                  </a:lnTo>
                  <a:lnTo>
                    <a:pt x="47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3512700" y="2644475"/>
              <a:ext cx="1201200" cy="278200"/>
            </a:xfrm>
            <a:custGeom>
              <a:avLst/>
              <a:gdLst/>
              <a:ahLst/>
              <a:cxnLst/>
              <a:rect l="l" t="t" r="r" b="b"/>
              <a:pathLst>
                <a:path w="48048" h="11128" extrusionOk="0">
                  <a:moveTo>
                    <a:pt x="47914" y="1"/>
                  </a:moveTo>
                  <a:cubicBezTo>
                    <a:pt x="47881" y="1"/>
                    <a:pt x="47864" y="18"/>
                    <a:pt x="47830" y="34"/>
                  </a:cubicBezTo>
                  <a:cubicBezTo>
                    <a:pt x="46783" y="367"/>
                    <a:pt x="45702" y="650"/>
                    <a:pt x="44571" y="883"/>
                  </a:cubicBezTo>
                  <a:cubicBezTo>
                    <a:pt x="42393" y="1331"/>
                    <a:pt x="40080" y="1597"/>
                    <a:pt x="37785" y="1697"/>
                  </a:cubicBezTo>
                  <a:cubicBezTo>
                    <a:pt x="37105" y="1727"/>
                    <a:pt x="36424" y="1741"/>
                    <a:pt x="35745" y="1741"/>
                  </a:cubicBezTo>
                  <a:cubicBezTo>
                    <a:pt x="33737" y="1741"/>
                    <a:pt x="31755" y="1613"/>
                    <a:pt x="29902" y="1364"/>
                  </a:cubicBezTo>
                  <a:cubicBezTo>
                    <a:pt x="26861" y="974"/>
                    <a:pt x="23754" y="589"/>
                    <a:pt x="20688" y="589"/>
                  </a:cubicBezTo>
                  <a:cubicBezTo>
                    <a:pt x="18004" y="589"/>
                    <a:pt x="15353" y="884"/>
                    <a:pt x="12806" y="1730"/>
                  </a:cubicBezTo>
                  <a:cubicBezTo>
                    <a:pt x="7784" y="3393"/>
                    <a:pt x="18" y="11127"/>
                    <a:pt x="0" y="11127"/>
                  </a:cubicBezTo>
                  <a:cubicBezTo>
                    <a:pt x="3792" y="10229"/>
                    <a:pt x="7003" y="7735"/>
                    <a:pt x="10229" y="5539"/>
                  </a:cubicBezTo>
                  <a:cubicBezTo>
                    <a:pt x="13185" y="3543"/>
                    <a:pt x="16545" y="1700"/>
                    <a:pt x="20069" y="1700"/>
                  </a:cubicBezTo>
                  <a:cubicBezTo>
                    <a:pt x="20391" y="1700"/>
                    <a:pt x="20714" y="1716"/>
                    <a:pt x="21039" y="1748"/>
                  </a:cubicBezTo>
                  <a:cubicBezTo>
                    <a:pt x="24558" y="2090"/>
                    <a:pt x="27800" y="4358"/>
                    <a:pt x="31284" y="4358"/>
                  </a:cubicBezTo>
                  <a:cubicBezTo>
                    <a:pt x="31521" y="4358"/>
                    <a:pt x="31759" y="4347"/>
                    <a:pt x="31998" y="4325"/>
                  </a:cubicBezTo>
                  <a:cubicBezTo>
                    <a:pt x="33960" y="4142"/>
                    <a:pt x="35756" y="3161"/>
                    <a:pt x="37670" y="2712"/>
                  </a:cubicBezTo>
                  <a:cubicBezTo>
                    <a:pt x="38220" y="2576"/>
                    <a:pt x="38786" y="2504"/>
                    <a:pt x="39350" y="2504"/>
                  </a:cubicBezTo>
                  <a:cubicBezTo>
                    <a:pt x="39825" y="2504"/>
                    <a:pt x="40299" y="2555"/>
                    <a:pt x="40763" y="2662"/>
                  </a:cubicBezTo>
                  <a:cubicBezTo>
                    <a:pt x="41461" y="2828"/>
                    <a:pt x="42276" y="3178"/>
                    <a:pt x="42575" y="3992"/>
                  </a:cubicBezTo>
                  <a:cubicBezTo>
                    <a:pt x="42775" y="4491"/>
                    <a:pt x="42775" y="5307"/>
                    <a:pt x="42808" y="5855"/>
                  </a:cubicBezTo>
                  <a:cubicBezTo>
                    <a:pt x="42858" y="6438"/>
                    <a:pt x="42974" y="7003"/>
                    <a:pt x="43140" y="7551"/>
                  </a:cubicBezTo>
                  <a:cubicBezTo>
                    <a:pt x="43490" y="8799"/>
                    <a:pt x="44038" y="9996"/>
                    <a:pt x="44654" y="11127"/>
                  </a:cubicBezTo>
                  <a:lnTo>
                    <a:pt x="48047" y="11127"/>
                  </a:lnTo>
                  <a:lnTo>
                    <a:pt x="479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4812825" y="2604675"/>
              <a:ext cx="429500" cy="239400"/>
            </a:xfrm>
            <a:custGeom>
              <a:avLst/>
              <a:gdLst/>
              <a:ahLst/>
              <a:cxnLst/>
              <a:rect l="l" t="t" r="r" b="b"/>
              <a:pathLst>
                <a:path w="17180" h="9576" extrusionOk="0">
                  <a:moveTo>
                    <a:pt x="10006" y="1"/>
                  </a:moveTo>
                  <a:cubicBezTo>
                    <a:pt x="9764" y="1"/>
                    <a:pt x="9524" y="67"/>
                    <a:pt x="9329" y="213"/>
                  </a:cubicBezTo>
                  <a:cubicBezTo>
                    <a:pt x="9014" y="446"/>
                    <a:pt x="8830" y="878"/>
                    <a:pt x="8848" y="1277"/>
                  </a:cubicBezTo>
                  <a:cubicBezTo>
                    <a:pt x="8848" y="1693"/>
                    <a:pt x="9014" y="2092"/>
                    <a:pt x="9230" y="2442"/>
                  </a:cubicBezTo>
                  <a:lnTo>
                    <a:pt x="4491" y="3439"/>
                  </a:lnTo>
                  <a:lnTo>
                    <a:pt x="0" y="3921"/>
                  </a:lnTo>
                  <a:lnTo>
                    <a:pt x="3143" y="9576"/>
                  </a:lnTo>
                  <a:lnTo>
                    <a:pt x="5704" y="8012"/>
                  </a:lnTo>
                  <a:lnTo>
                    <a:pt x="6586" y="7580"/>
                  </a:lnTo>
                  <a:lnTo>
                    <a:pt x="7584" y="7081"/>
                  </a:lnTo>
                  <a:lnTo>
                    <a:pt x="7633" y="7065"/>
                  </a:lnTo>
                  <a:cubicBezTo>
                    <a:pt x="7817" y="7414"/>
                    <a:pt x="8065" y="7746"/>
                    <a:pt x="8382" y="8012"/>
                  </a:cubicBezTo>
                  <a:cubicBezTo>
                    <a:pt x="9078" y="8612"/>
                    <a:pt x="9999" y="8875"/>
                    <a:pt x="10925" y="8875"/>
                  </a:cubicBezTo>
                  <a:cubicBezTo>
                    <a:pt x="11284" y="8875"/>
                    <a:pt x="11643" y="8835"/>
                    <a:pt x="11990" y="8761"/>
                  </a:cubicBezTo>
                  <a:cubicBezTo>
                    <a:pt x="13238" y="8495"/>
                    <a:pt x="14352" y="7797"/>
                    <a:pt x="15367" y="7014"/>
                  </a:cubicBezTo>
                  <a:cubicBezTo>
                    <a:pt x="15500" y="6915"/>
                    <a:pt x="15649" y="6799"/>
                    <a:pt x="15782" y="6682"/>
                  </a:cubicBezTo>
                  <a:cubicBezTo>
                    <a:pt x="15932" y="6566"/>
                    <a:pt x="16680" y="5734"/>
                    <a:pt x="16980" y="4620"/>
                  </a:cubicBezTo>
                  <a:cubicBezTo>
                    <a:pt x="17179" y="3805"/>
                    <a:pt x="17146" y="2823"/>
                    <a:pt x="16431" y="1859"/>
                  </a:cubicBezTo>
                  <a:cubicBezTo>
                    <a:pt x="15575" y="710"/>
                    <a:pt x="14509" y="382"/>
                    <a:pt x="13572" y="382"/>
                  </a:cubicBezTo>
                  <a:cubicBezTo>
                    <a:pt x="12327" y="382"/>
                    <a:pt x="11309" y="961"/>
                    <a:pt x="11309" y="961"/>
                  </a:cubicBezTo>
                  <a:cubicBezTo>
                    <a:pt x="11159" y="595"/>
                    <a:pt x="10877" y="262"/>
                    <a:pt x="10511" y="96"/>
                  </a:cubicBezTo>
                  <a:cubicBezTo>
                    <a:pt x="10352" y="34"/>
                    <a:pt x="10178" y="1"/>
                    <a:pt x="10006" y="1"/>
                  </a:cubicBezTo>
                  <a:close/>
                </a:path>
              </a:pathLst>
            </a:custGeom>
            <a:solidFill>
              <a:srgbClr val="F5BD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4743375" y="2610825"/>
              <a:ext cx="245750" cy="311850"/>
            </a:xfrm>
            <a:custGeom>
              <a:avLst/>
              <a:gdLst/>
              <a:ahLst/>
              <a:cxnLst/>
              <a:rect l="l" t="t" r="r" b="b"/>
              <a:pathLst>
                <a:path w="9830" h="12474" extrusionOk="0">
                  <a:moveTo>
                    <a:pt x="4208" y="0"/>
                  </a:moveTo>
                  <a:lnTo>
                    <a:pt x="0" y="12473"/>
                  </a:lnTo>
                  <a:lnTo>
                    <a:pt x="9830" y="12473"/>
                  </a:lnTo>
                  <a:lnTo>
                    <a:pt x="8482" y="7766"/>
                  </a:lnTo>
                  <a:cubicBezTo>
                    <a:pt x="8416" y="7768"/>
                    <a:pt x="8351" y="7769"/>
                    <a:pt x="8288" y="7769"/>
                  </a:cubicBezTo>
                  <a:cubicBezTo>
                    <a:pt x="3824" y="7769"/>
                    <a:pt x="7269" y="3193"/>
                    <a:pt x="7269" y="3193"/>
                  </a:cubicBezTo>
                  <a:cubicBezTo>
                    <a:pt x="7269" y="3193"/>
                    <a:pt x="5073" y="399"/>
                    <a:pt x="4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4974525" y="2719325"/>
              <a:ext cx="29150" cy="74850"/>
            </a:xfrm>
            <a:custGeom>
              <a:avLst/>
              <a:gdLst/>
              <a:ahLst/>
              <a:cxnLst/>
              <a:rect l="l" t="t" r="r" b="b"/>
              <a:pathLst>
                <a:path w="1166" h="2994" extrusionOk="0">
                  <a:moveTo>
                    <a:pt x="1132" y="0"/>
                  </a:moveTo>
                  <a:lnTo>
                    <a:pt x="1132" y="0"/>
                  </a:lnTo>
                  <a:cubicBezTo>
                    <a:pt x="533" y="483"/>
                    <a:pt x="118" y="1198"/>
                    <a:pt x="34" y="1963"/>
                  </a:cubicBezTo>
                  <a:cubicBezTo>
                    <a:pt x="1" y="2313"/>
                    <a:pt x="34" y="2661"/>
                    <a:pt x="118" y="2994"/>
                  </a:cubicBezTo>
                  <a:lnTo>
                    <a:pt x="1165" y="2479"/>
                  </a:lnTo>
                  <a:cubicBezTo>
                    <a:pt x="983" y="2213"/>
                    <a:pt x="866" y="1913"/>
                    <a:pt x="832" y="1597"/>
                  </a:cubicBezTo>
                  <a:cubicBezTo>
                    <a:pt x="766" y="1049"/>
                    <a:pt x="866" y="466"/>
                    <a:pt x="1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5051875" y="2625350"/>
              <a:ext cx="27900" cy="23325"/>
            </a:xfrm>
            <a:custGeom>
              <a:avLst/>
              <a:gdLst/>
              <a:ahLst/>
              <a:cxnLst/>
              <a:rect l="l" t="t" r="r" b="b"/>
              <a:pathLst>
                <a:path w="1116" h="933" extrusionOk="0">
                  <a:moveTo>
                    <a:pt x="383" y="1"/>
                  </a:moveTo>
                  <a:lnTo>
                    <a:pt x="167" y="85"/>
                  </a:lnTo>
                  <a:cubicBezTo>
                    <a:pt x="250" y="300"/>
                    <a:pt x="184" y="584"/>
                    <a:pt x="0" y="733"/>
                  </a:cubicBezTo>
                  <a:lnTo>
                    <a:pt x="133" y="932"/>
                  </a:lnTo>
                  <a:cubicBezTo>
                    <a:pt x="466" y="750"/>
                    <a:pt x="799" y="550"/>
                    <a:pt x="1115" y="333"/>
                  </a:cubicBezTo>
                  <a:lnTo>
                    <a:pt x="982" y="134"/>
                  </a:lnTo>
                  <a:cubicBezTo>
                    <a:pt x="799" y="267"/>
                    <a:pt x="599" y="384"/>
                    <a:pt x="417" y="500"/>
                  </a:cubicBezTo>
                  <a:cubicBezTo>
                    <a:pt x="450" y="333"/>
                    <a:pt x="450" y="151"/>
                    <a:pt x="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5133800" y="2758000"/>
              <a:ext cx="18700" cy="23700"/>
            </a:xfrm>
            <a:custGeom>
              <a:avLst/>
              <a:gdLst/>
              <a:ahLst/>
              <a:cxnLst/>
              <a:rect l="l" t="t" r="r" b="b"/>
              <a:pathLst>
                <a:path w="748" h="948" extrusionOk="0">
                  <a:moveTo>
                    <a:pt x="166" y="1"/>
                  </a:moveTo>
                  <a:cubicBezTo>
                    <a:pt x="0" y="382"/>
                    <a:pt x="0" y="649"/>
                    <a:pt x="149" y="815"/>
                  </a:cubicBezTo>
                  <a:cubicBezTo>
                    <a:pt x="249" y="915"/>
                    <a:pt x="382" y="948"/>
                    <a:pt x="499" y="948"/>
                  </a:cubicBezTo>
                  <a:cubicBezTo>
                    <a:pt x="632" y="948"/>
                    <a:pt x="732" y="915"/>
                    <a:pt x="748" y="915"/>
                  </a:cubicBezTo>
                  <a:lnTo>
                    <a:pt x="681" y="682"/>
                  </a:lnTo>
                  <a:cubicBezTo>
                    <a:pt x="648" y="698"/>
                    <a:pt x="582" y="715"/>
                    <a:pt x="513" y="715"/>
                  </a:cubicBezTo>
                  <a:cubicBezTo>
                    <a:pt x="445" y="715"/>
                    <a:pt x="374" y="698"/>
                    <a:pt x="333" y="649"/>
                  </a:cubicBezTo>
                  <a:cubicBezTo>
                    <a:pt x="249" y="566"/>
                    <a:pt x="266" y="366"/>
                    <a:pt x="382" y="83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5093450" y="2700625"/>
              <a:ext cx="18750" cy="23700"/>
            </a:xfrm>
            <a:custGeom>
              <a:avLst/>
              <a:gdLst/>
              <a:ahLst/>
              <a:cxnLst/>
              <a:rect l="l" t="t" r="r" b="b"/>
              <a:pathLst>
                <a:path w="750" h="948" extrusionOk="0">
                  <a:moveTo>
                    <a:pt x="151" y="1"/>
                  </a:moveTo>
                  <a:cubicBezTo>
                    <a:pt x="0" y="400"/>
                    <a:pt x="0" y="666"/>
                    <a:pt x="151" y="815"/>
                  </a:cubicBezTo>
                  <a:cubicBezTo>
                    <a:pt x="250" y="932"/>
                    <a:pt x="383" y="948"/>
                    <a:pt x="499" y="948"/>
                  </a:cubicBezTo>
                  <a:cubicBezTo>
                    <a:pt x="632" y="948"/>
                    <a:pt x="732" y="915"/>
                    <a:pt x="749" y="915"/>
                  </a:cubicBezTo>
                  <a:lnTo>
                    <a:pt x="683" y="699"/>
                  </a:lnTo>
                  <a:cubicBezTo>
                    <a:pt x="650" y="707"/>
                    <a:pt x="579" y="719"/>
                    <a:pt x="506" y="719"/>
                  </a:cubicBezTo>
                  <a:cubicBezTo>
                    <a:pt x="433" y="719"/>
                    <a:pt x="358" y="707"/>
                    <a:pt x="317" y="666"/>
                  </a:cubicBezTo>
                  <a:cubicBezTo>
                    <a:pt x="250" y="582"/>
                    <a:pt x="266" y="366"/>
                    <a:pt x="383" y="8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5085950" y="2740100"/>
              <a:ext cx="43700" cy="27075"/>
            </a:xfrm>
            <a:custGeom>
              <a:avLst/>
              <a:gdLst/>
              <a:ahLst/>
              <a:cxnLst/>
              <a:rect l="l" t="t" r="r" b="b"/>
              <a:pathLst>
                <a:path w="1748" h="1083" extrusionOk="0">
                  <a:moveTo>
                    <a:pt x="1598" y="1"/>
                  </a:moveTo>
                  <a:lnTo>
                    <a:pt x="617" y="783"/>
                  </a:lnTo>
                  <a:cubicBezTo>
                    <a:pt x="558" y="827"/>
                    <a:pt x="490" y="848"/>
                    <a:pt x="421" y="848"/>
                  </a:cubicBezTo>
                  <a:cubicBezTo>
                    <a:pt x="335" y="848"/>
                    <a:pt x="249" y="815"/>
                    <a:pt x="185" y="750"/>
                  </a:cubicBezTo>
                  <a:lnTo>
                    <a:pt x="1" y="899"/>
                  </a:lnTo>
                  <a:cubicBezTo>
                    <a:pt x="118" y="1016"/>
                    <a:pt x="267" y="1082"/>
                    <a:pt x="417" y="1082"/>
                  </a:cubicBezTo>
                  <a:cubicBezTo>
                    <a:pt x="533" y="1082"/>
                    <a:pt x="666" y="1049"/>
                    <a:pt x="766" y="965"/>
                  </a:cubicBezTo>
                  <a:lnTo>
                    <a:pt x="1748" y="20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5111750" y="2679075"/>
              <a:ext cx="32050" cy="31700"/>
            </a:xfrm>
            <a:custGeom>
              <a:avLst/>
              <a:gdLst/>
              <a:ahLst/>
              <a:cxnLst/>
              <a:rect l="l" t="t" r="r" b="b"/>
              <a:pathLst>
                <a:path w="1282" h="1268" extrusionOk="0">
                  <a:moveTo>
                    <a:pt x="272" y="0"/>
                  </a:moveTo>
                  <a:cubicBezTo>
                    <a:pt x="178" y="0"/>
                    <a:pt x="100" y="51"/>
                    <a:pt x="51" y="180"/>
                  </a:cubicBezTo>
                  <a:cubicBezTo>
                    <a:pt x="0" y="297"/>
                    <a:pt x="67" y="413"/>
                    <a:pt x="133" y="513"/>
                  </a:cubicBezTo>
                  <a:cubicBezTo>
                    <a:pt x="266" y="746"/>
                    <a:pt x="450" y="945"/>
                    <a:pt x="665" y="1111"/>
                  </a:cubicBezTo>
                  <a:cubicBezTo>
                    <a:pt x="749" y="1178"/>
                    <a:pt x="832" y="1228"/>
                    <a:pt x="931" y="1262"/>
                  </a:cubicBezTo>
                  <a:cubicBezTo>
                    <a:pt x="954" y="1265"/>
                    <a:pt x="977" y="1267"/>
                    <a:pt x="1000" y="1267"/>
                  </a:cubicBezTo>
                  <a:cubicBezTo>
                    <a:pt x="1081" y="1267"/>
                    <a:pt x="1163" y="1243"/>
                    <a:pt x="1215" y="1178"/>
                  </a:cubicBezTo>
                  <a:cubicBezTo>
                    <a:pt x="1264" y="1111"/>
                    <a:pt x="1281" y="1029"/>
                    <a:pt x="1264" y="945"/>
                  </a:cubicBezTo>
                  <a:cubicBezTo>
                    <a:pt x="1248" y="863"/>
                    <a:pt x="1197" y="796"/>
                    <a:pt x="1164" y="730"/>
                  </a:cubicBezTo>
                  <a:cubicBezTo>
                    <a:pt x="1075" y="588"/>
                    <a:pt x="588" y="0"/>
                    <a:pt x="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5159575" y="2734975"/>
              <a:ext cx="32450" cy="36350"/>
            </a:xfrm>
            <a:custGeom>
              <a:avLst/>
              <a:gdLst/>
              <a:ahLst/>
              <a:cxnLst/>
              <a:rect l="l" t="t" r="r" b="b"/>
              <a:pathLst>
                <a:path w="1298" h="1454" extrusionOk="0">
                  <a:moveTo>
                    <a:pt x="244" y="0"/>
                  </a:moveTo>
                  <a:cubicBezTo>
                    <a:pt x="224" y="0"/>
                    <a:pt x="203" y="2"/>
                    <a:pt x="183" y="6"/>
                  </a:cubicBezTo>
                  <a:cubicBezTo>
                    <a:pt x="83" y="40"/>
                    <a:pt x="16" y="139"/>
                    <a:pt x="16" y="239"/>
                  </a:cubicBezTo>
                  <a:cubicBezTo>
                    <a:pt x="0" y="339"/>
                    <a:pt x="16" y="439"/>
                    <a:pt x="49" y="538"/>
                  </a:cubicBezTo>
                  <a:cubicBezTo>
                    <a:pt x="133" y="805"/>
                    <a:pt x="249" y="1037"/>
                    <a:pt x="415" y="1270"/>
                  </a:cubicBezTo>
                  <a:cubicBezTo>
                    <a:pt x="482" y="1354"/>
                    <a:pt x="566" y="1454"/>
                    <a:pt x="681" y="1454"/>
                  </a:cubicBezTo>
                  <a:cubicBezTo>
                    <a:pt x="1297" y="1454"/>
                    <a:pt x="715" y="389"/>
                    <a:pt x="582" y="223"/>
                  </a:cubicBezTo>
                  <a:cubicBezTo>
                    <a:pt x="532" y="157"/>
                    <a:pt x="482" y="90"/>
                    <a:pt x="415" y="57"/>
                  </a:cubicBezTo>
                  <a:cubicBezTo>
                    <a:pt x="365" y="19"/>
                    <a:pt x="30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4725500" y="3023650"/>
              <a:ext cx="57800" cy="21250"/>
            </a:xfrm>
            <a:custGeom>
              <a:avLst/>
              <a:gdLst/>
              <a:ahLst/>
              <a:cxnLst/>
              <a:rect l="l" t="t" r="r" b="b"/>
              <a:pathLst>
                <a:path w="2312" h="850" extrusionOk="0">
                  <a:moveTo>
                    <a:pt x="1" y="1"/>
                  </a:moveTo>
                  <a:cubicBezTo>
                    <a:pt x="433" y="533"/>
                    <a:pt x="715" y="850"/>
                    <a:pt x="715" y="850"/>
                  </a:cubicBezTo>
                  <a:lnTo>
                    <a:pt x="2312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4708450" y="2631600"/>
              <a:ext cx="140975" cy="291075"/>
            </a:xfrm>
            <a:custGeom>
              <a:avLst/>
              <a:gdLst/>
              <a:ahLst/>
              <a:cxnLst/>
              <a:rect l="l" t="t" r="r" b="b"/>
              <a:pathLst>
                <a:path w="5639" h="11643" extrusionOk="0">
                  <a:moveTo>
                    <a:pt x="1198" y="1"/>
                  </a:moveTo>
                  <a:cubicBezTo>
                    <a:pt x="799" y="150"/>
                    <a:pt x="383" y="334"/>
                    <a:pt x="0" y="549"/>
                  </a:cubicBezTo>
                  <a:cubicBezTo>
                    <a:pt x="34" y="533"/>
                    <a:pt x="51" y="516"/>
                    <a:pt x="84" y="516"/>
                  </a:cubicBezTo>
                  <a:lnTo>
                    <a:pt x="217" y="11642"/>
                  </a:lnTo>
                  <a:lnTo>
                    <a:pt x="5639" y="11642"/>
                  </a:lnTo>
                  <a:lnTo>
                    <a:pt x="3859" y="6487"/>
                  </a:lnTo>
                  <a:lnTo>
                    <a:pt x="4574" y="4458"/>
                  </a:lnTo>
                  <a:lnTo>
                    <a:pt x="4058" y="377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4748350" y="2982925"/>
              <a:ext cx="138075" cy="128075"/>
            </a:xfrm>
            <a:custGeom>
              <a:avLst/>
              <a:gdLst/>
              <a:ahLst/>
              <a:cxnLst/>
              <a:rect l="l" t="t" r="r" b="b"/>
              <a:pathLst>
                <a:path w="5523" h="5123" extrusionOk="0">
                  <a:moveTo>
                    <a:pt x="3360" y="0"/>
                  </a:moveTo>
                  <a:lnTo>
                    <a:pt x="1" y="1681"/>
                  </a:lnTo>
                  <a:cubicBezTo>
                    <a:pt x="1" y="1681"/>
                    <a:pt x="2367" y="5023"/>
                    <a:pt x="2891" y="5023"/>
                  </a:cubicBezTo>
                  <a:cubicBezTo>
                    <a:pt x="2892" y="5023"/>
                    <a:pt x="2893" y="5023"/>
                    <a:pt x="2895" y="5023"/>
                  </a:cubicBezTo>
                  <a:cubicBezTo>
                    <a:pt x="3211" y="5007"/>
                    <a:pt x="3211" y="4757"/>
                    <a:pt x="3211" y="4757"/>
                  </a:cubicBezTo>
                  <a:cubicBezTo>
                    <a:pt x="3211" y="4757"/>
                    <a:pt x="3402" y="5123"/>
                    <a:pt x="3643" y="5123"/>
                  </a:cubicBezTo>
                  <a:cubicBezTo>
                    <a:pt x="3649" y="5123"/>
                    <a:pt x="3654" y="5123"/>
                    <a:pt x="3660" y="5122"/>
                  </a:cubicBezTo>
                  <a:cubicBezTo>
                    <a:pt x="3910" y="5122"/>
                    <a:pt x="3959" y="4856"/>
                    <a:pt x="3959" y="4856"/>
                  </a:cubicBezTo>
                  <a:cubicBezTo>
                    <a:pt x="3959" y="4856"/>
                    <a:pt x="4076" y="5018"/>
                    <a:pt x="4244" y="5018"/>
                  </a:cubicBezTo>
                  <a:cubicBezTo>
                    <a:pt x="4304" y="5018"/>
                    <a:pt x="4371" y="4997"/>
                    <a:pt x="4442" y="4940"/>
                  </a:cubicBezTo>
                  <a:cubicBezTo>
                    <a:pt x="4708" y="4690"/>
                    <a:pt x="4458" y="3510"/>
                    <a:pt x="4143" y="2362"/>
                  </a:cubicBezTo>
                  <a:lnTo>
                    <a:pt x="4143" y="2362"/>
                  </a:lnTo>
                  <a:cubicBezTo>
                    <a:pt x="4409" y="2822"/>
                    <a:pt x="4728" y="3062"/>
                    <a:pt x="4998" y="3062"/>
                  </a:cubicBezTo>
                  <a:cubicBezTo>
                    <a:pt x="5098" y="3062"/>
                    <a:pt x="5192" y="3028"/>
                    <a:pt x="5273" y="2960"/>
                  </a:cubicBezTo>
                  <a:cubicBezTo>
                    <a:pt x="5522" y="2761"/>
                    <a:pt x="4890" y="1814"/>
                    <a:pt x="4225" y="1098"/>
                  </a:cubicBezTo>
                  <a:cubicBezTo>
                    <a:pt x="3793" y="616"/>
                    <a:pt x="3360" y="0"/>
                    <a:pt x="3360" y="0"/>
                  </a:cubicBezTo>
                  <a:close/>
                </a:path>
              </a:pathLst>
            </a:custGeom>
            <a:solidFill>
              <a:srgbClr val="F5BD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4834000" y="3061525"/>
              <a:ext cx="16275" cy="43250"/>
            </a:xfrm>
            <a:custGeom>
              <a:avLst/>
              <a:gdLst/>
              <a:ahLst/>
              <a:cxnLst/>
              <a:rect l="l" t="t" r="r" b="b"/>
              <a:pathLst>
                <a:path w="651" h="1730" extrusionOk="0">
                  <a:moveTo>
                    <a:pt x="218" y="0"/>
                  </a:moveTo>
                  <a:lnTo>
                    <a:pt x="1" y="82"/>
                  </a:lnTo>
                  <a:cubicBezTo>
                    <a:pt x="367" y="947"/>
                    <a:pt x="417" y="1730"/>
                    <a:pt x="417" y="1730"/>
                  </a:cubicBezTo>
                  <a:lnTo>
                    <a:pt x="650" y="1712"/>
                  </a:lnTo>
                  <a:cubicBezTo>
                    <a:pt x="650" y="1679"/>
                    <a:pt x="583" y="898"/>
                    <a:pt x="218" y="0"/>
                  </a:cubicBezTo>
                  <a:close/>
                </a:path>
              </a:pathLst>
            </a:custGeom>
            <a:solidFill>
              <a:srgbClr val="08040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4814475" y="3067325"/>
              <a:ext cx="17050" cy="35350"/>
            </a:xfrm>
            <a:custGeom>
              <a:avLst/>
              <a:gdLst/>
              <a:ahLst/>
              <a:cxnLst/>
              <a:rect l="l" t="t" r="r" b="b"/>
              <a:pathLst>
                <a:path w="682" h="1414" extrusionOk="0">
                  <a:moveTo>
                    <a:pt x="216" y="1"/>
                  </a:moveTo>
                  <a:lnTo>
                    <a:pt x="1" y="101"/>
                  </a:lnTo>
                  <a:cubicBezTo>
                    <a:pt x="267" y="699"/>
                    <a:pt x="449" y="1414"/>
                    <a:pt x="449" y="1414"/>
                  </a:cubicBezTo>
                  <a:lnTo>
                    <a:pt x="682" y="1365"/>
                  </a:lnTo>
                  <a:cubicBezTo>
                    <a:pt x="666" y="1331"/>
                    <a:pt x="482" y="633"/>
                    <a:pt x="216" y="1"/>
                  </a:cubicBezTo>
                  <a:close/>
                </a:path>
              </a:pathLst>
            </a:custGeom>
            <a:solidFill>
              <a:srgbClr val="08040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4599525" y="2609250"/>
              <a:ext cx="249075" cy="435650"/>
            </a:xfrm>
            <a:custGeom>
              <a:avLst/>
              <a:gdLst/>
              <a:ahLst/>
              <a:cxnLst/>
              <a:rect l="l" t="t" r="r" b="b"/>
              <a:pathLst>
                <a:path w="9963" h="17426" extrusionOk="0">
                  <a:moveTo>
                    <a:pt x="9483" y="0"/>
                  </a:moveTo>
                  <a:cubicBezTo>
                    <a:pt x="8694" y="0"/>
                    <a:pt x="7154" y="262"/>
                    <a:pt x="5555" y="895"/>
                  </a:cubicBezTo>
                  <a:cubicBezTo>
                    <a:pt x="5156" y="1044"/>
                    <a:pt x="4740" y="1228"/>
                    <a:pt x="4357" y="1443"/>
                  </a:cubicBezTo>
                  <a:cubicBezTo>
                    <a:pt x="2528" y="2392"/>
                    <a:pt x="849" y="3855"/>
                    <a:pt x="399" y="6033"/>
                  </a:cubicBezTo>
                  <a:cubicBezTo>
                    <a:pt x="0" y="7962"/>
                    <a:pt x="998" y="10408"/>
                    <a:pt x="2246" y="12536"/>
                  </a:cubicBezTo>
                  <a:cubicBezTo>
                    <a:pt x="3210" y="14215"/>
                    <a:pt x="4324" y="15696"/>
                    <a:pt x="5040" y="16577"/>
                  </a:cubicBezTo>
                  <a:cubicBezTo>
                    <a:pt x="5472" y="17109"/>
                    <a:pt x="5754" y="17426"/>
                    <a:pt x="5754" y="17426"/>
                  </a:cubicBezTo>
                  <a:lnTo>
                    <a:pt x="7351" y="16577"/>
                  </a:lnTo>
                  <a:lnTo>
                    <a:pt x="9962" y="15180"/>
                  </a:lnTo>
                  <a:lnTo>
                    <a:pt x="9131" y="12536"/>
                  </a:lnTo>
                  <a:lnTo>
                    <a:pt x="7501" y="7381"/>
                  </a:lnTo>
                  <a:lnTo>
                    <a:pt x="8931" y="5352"/>
                  </a:lnTo>
                  <a:lnTo>
                    <a:pt x="9962" y="63"/>
                  </a:lnTo>
                  <a:cubicBezTo>
                    <a:pt x="9877" y="22"/>
                    <a:pt x="9711" y="0"/>
                    <a:pt x="9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5054800" y="2752900"/>
              <a:ext cx="19550" cy="21750"/>
            </a:xfrm>
            <a:custGeom>
              <a:avLst/>
              <a:gdLst/>
              <a:ahLst/>
              <a:cxnLst/>
              <a:rect l="l" t="t" r="r" b="b"/>
              <a:pathLst>
                <a:path w="782" h="870" extrusionOk="0">
                  <a:moveTo>
                    <a:pt x="266" y="238"/>
                  </a:moveTo>
                  <a:cubicBezTo>
                    <a:pt x="266" y="238"/>
                    <a:pt x="282" y="238"/>
                    <a:pt x="300" y="254"/>
                  </a:cubicBezTo>
                  <a:cubicBezTo>
                    <a:pt x="333" y="287"/>
                    <a:pt x="366" y="320"/>
                    <a:pt x="382" y="371"/>
                  </a:cubicBezTo>
                  <a:cubicBezTo>
                    <a:pt x="366" y="354"/>
                    <a:pt x="333" y="354"/>
                    <a:pt x="333" y="338"/>
                  </a:cubicBezTo>
                  <a:cubicBezTo>
                    <a:pt x="282" y="320"/>
                    <a:pt x="266" y="304"/>
                    <a:pt x="266" y="271"/>
                  </a:cubicBezTo>
                  <a:cubicBezTo>
                    <a:pt x="249" y="254"/>
                    <a:pt x="266" y="238"/>
                    <a:pt x="266" y="238"/>
                  </a:cubicBezTo>
                  <a:close/>
                  <a:moveTo>
                    <a:pt x="271" y="0"/>
                  </a:moveTo>
                  <a:cubicBezTo>
                    <a:pt x="258" y="0"/>
                    <a:pt x="245" y="2"/>
                    <a:pt x="233" y="5"/>
                  </a:cubicBezTo>
                  <a:cubicBezTo>
                    <a:pt x="100" y="38"/>
                    <a:pt x="0" y="171"/>
                    <a:pt x="34" y="304"/>
                  </a:cubicBezTo>
                  <a:cubicBezTo>
                    <a:pt x="50" y="404"/>
                    <a:pt x="116" y="504"/>
                    <a:pt x="216" y="553"/>
                  </a:cubicBezTo>
                  <a:cubicBezTo>
                    <a:pt x="282" y="586"/>
                    <a:pt x="382" y="620"/>
                    <a:pt x="466" y="637"/>
                  </a:cubicBezTo>
                  <a:cubicBezTo>
                    <a:pt x="499" y="720"/>
                    <a:pt x="548" y="803"/>
                    <a:pt x="615" y="870"/>
                  </a:cubicBezTo>
                  <a:lnTo>
                    <a:pt x="781" y="704"/>
                  </a:lnTo>
                  <a:cubicBezTo>
                    <a:pt x="715" y="653"/>
                    <a:pt x="682" y="553"/>
                    <a:pt x="648" y="437"/>
                  </a:cubicBezTo>
                  <a:cubicBezTo>
                    <a:pt x="615" y="304"/>
                    <a:pt x="566" y="171"/>
                    <a:pt x="449" y="72"/>
                  </a:cubicBezTo>
                  <a:cubicBezTo>
                    <a:pt x="394" y="30"/>
                    <a:pt x="329" y="0"/>
                    <a:pt x="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5095550" y="2614200"/>
              <a:ext cx="146775" cy="105975"/>
            </a:xfrm>
            <a:custGeom>
              <a:avLst/>
              <a:gdLst/>
              <a:ahLst/>
              <a:cxnLst/>
              <a:rect l="l" t="t" r="r" b="b"/>
              <a:pathLst>
                <a:path w="5871" h="4239" extrusionOk="0">
                  <a:moveTo>
                    <a:pt x="2263" y="1"/>
                  </a:moveTo>
                  <a:cubicBezTo>
                    <a:pt x="1018" y="1"/>
                    <a:pt x="0" y="580"/>
                    <a:pt x="0" y="580"/>
                  </a:cubicBezTo>
                  <a:cubicBezTo>
                    <a:pt x="713" y="1019"/>
                    <a:pt x="1534" y="1240"/>
                    <a:pt x="2360" y="1240"/>
                  </a:cubicBezTo>
                  <a:cubicBezTo>
                    <a:pt x="2785" y="1240"/>
                    <a:pt x="3212" y="1181"/>
                    <a:pt x="3626" y="1063"/>
                  </a:cubicBezTo>
                  <a:cubicBezTo>
                    <a:pt x="3775" y="1810"/>
                    <a:pt x="4357" y="2476"/>
                    <a:pt x="5089" y="2642"/>
                  </a:cubicBezTo>
                  <a:cubicBezTo>
                    <a:pt x="5105" y="3207"/>
                    <a:pt x="5322" y="3773"/>
                    <a:pt x="5671" y="4239"/>
                  </a:cubicBezTo>
                  <a:cubicBezTo>
                    <a:pt x="5870" y="3424"/>
                    <a:pt x="5837" y="2442"/>
                    <a:pt x="5122" y="1478"/>
                  </a:cubicBezTo>
                  <a:cubicBezTo>
                    <a:pt x="4266" y="329"/>
                    <a:pt x="3200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4947525" y="2827850"/>
              <a:ext cx="56150" cy="94825"/>
            </a:xfrm>
            <a:custGeom>
              <a:avLst/>
              <a:gdLst/>
              <a:ahLst/>
              <a:cxnLst/>
              <a:rect l="l" t="t" r="r" b="b"/>
              <a:pathLst>
                <a:path w="2246" h="3793" extrusionOk="0">
                  <a:moveTo>
                    <a:pt x="998" y="1"/>
                  </a:moveTo>
                  <a:cubicBezTo>
                    <a:pt x="267" y="1131"/>
                    <a:pt x="1" y="2495"/>
                    <a:pt x="283" y="3775"/>
                  </a:cubicBezTo>
                  <a:lnTo>
                    <a:pt x="2245" y="3792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4947525" y="2827850"/>
              <a:ext cx="35775" cy="94825"/>
            </a:xfrm>
            <a:custGeom>
              <a:avLst/>
              <a:gdLst/>
              <a:ahLst/>
              <a:cxnLst/>
              <a:rect l="l" t="t" r="r" b="b"/>
              <a:pathLst>
                <a:path w="1431" h="3793" extrusionOk="0">
                  <a:moveTo>
                    <a:pt x="998" y="1"/>
                  </a:moveTo>
                  <a:cubicBezTo>
                    <a:pt x="267" y="1131"/>
                    <a:pt x="1" y="2495"/>
                    <a:pt x="283" y="3775"/>
                  </a:cubicBezTo>
                  <a:lnTo>
                    <a:pt x="915" y="3792"/>
                  </a:lnTo>
                  <a:cubicBezTo>
                    <a:pt x="881" y="3659"/>
                    <a:pt x="865" y="3526"/>
                    <a:pt x="848" y="3393"/>
                  </a:cubicBezTo>
                  <a:cubicBezTo>
                    <a:pt x="748" y="2695"/>
                    <a:pt x="881" y="1930"/>
                    <a:pt x="1347" y="1398"/>
                  </a:cubicBezTo>
                  <a:cubicBezTo>
                    <a:pt x="1364" y="1364"/>
                    <a:pt x="1398" y="1331"/>
                    <a:pt x="1431" y="1298"/>
                  </a:cubicBezTo>
                  <a:lnTo>
                    <a:pt x="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90" name="Google Shape;1490;p50"/>
          <p:cNvGrpSpPr/>
          <p:nvPr/>
        </p:nvGrpSpPr>
        <p:grpSpPr>
          <a:xfrm>
            <a:off x="4052861" y="2258674"/>
            <a:ext cx="1652673" cy="1690524"/>
            <a:chOff x="3606250" y="408325"/>
            <a:chExt cx="1702850" cy="1741850"/>
          </a:xfrm>
        </p:grpSpPr>
        <p:sp>
          <p:nvSpPr>
            <p:cNvPr id="1491" name="Google Shape;1491;p50"/>
            <p:cNvSpPr/>
            <p:nvPr/>
          </p:nvSpPr>
          <p:spPr>
            <a:xfrm>
              <a:off x="3609600" y="2025425"/>
              <a:ext cx="1686775" cy="124750"/>
            </a:xfrm>
            <a:custGeom>
              <a:avLst/>
              <a:gdLst/>
              <a:ahLst/>
              <a:cxnLst/>
              <a:rect l="l" t="t" r="r" b="b"/>
              <a:pathLst>
                <a:path w="67471" h="4990" extrusionOk="0">
                  <a:moveTo>
                    <a:pt x="5189" y="0"/>
                  </a:moveTo>
                  <a:lnTo>
                    <a:pt x="0" y="4990"/>
                  </a:lnTo>
                  <a:lnTo>
                    <a:pt x="62747" y="4990"/>
                  </a:lnTo>
                  <a:lnTo>
                    <a:pt x="674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3609600" y="2025425"/>
              <a:ext cx="1300925" cy="124750"/>
            </a:xfrm>
            <a:custGeom>
              <a:avLst/>
              <a:gdLst/>
              <a:ahLst/>
              <a:cxnLst/>
              <a:rect l="l" t="t" r="r" b="b"/>
              <a:pathLst>
                <a:path w="52037" h="4990" extrusionOk="0">
                  <a:moveTo>
                    <a:pt x="5189" y="0"/>
                  </a:moveTo>
                  <a:lnTo>
                    <a:pt x="0" y="4990"/>
                  </a:lnTo>
                  <a:lnTo>
                    <a:pt x="52037" y="4990"/>
                  </a:lnTo>
                  <a:cubicBezTo>
                    <a:pt x="44486" y="3775"/>
                    <a:pt x="38100" y="1846"/>
                    <a:pt x="33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5162475" y="1997225"/>
              <a:ext cx="146625" cy="152950"/>
            </a:xfrm>
            <a:custGeom>
              <a:avLst/>
              <a:gdLst/>
              <a:ahLst/>
              <a:cxnLst/>
              <a:rect l="l" t="t" r="r" b="b"/>
              <a:pathLst>
                <a:path w="5865" h="6118" extrusionOk="0">
                  <a:moveTo>
                    <a:pt x="4860" y="1"/>
                  </a:moveTo>
                  <a:cubicBezTo>
                    <a:pt x="4815" y="1"/>
                    <a:pt x="4769" y="5"/>
                    <a:pt x="4723" y="13"/>
                  </a:cubicBezTo>
                  <a:lnTo>
                    <a:pt x="0" y="4437"/>
                  </a:lnTo>
                  <a:cubicBezTo>
                    <a:pt x="1064" y="4437"/>
                    <a:pt x="1231" y="5486"/>
                    <a:pt x="632" y="6118"/>
                  </a:cubicBezTo>
                  <a:lnTo>
                    <a:pt x="5355" y="1128"/>
                  </a:lnTo>
                  <a:cubicBezTo>
                    <a:pt x="5864" y="650"/>
                    <a:pt x="5429" y="1"/>
                    <a:pt x="4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3606250" y="2000925"/>
              <a:ext cx="156375" cy="149250"/>
            </a:xfrm>
            <a:custGeom>
              <a:avLst/>
              <a:gdLst/>
              <a:ahLst/>
              <a:cxnLst/>
              <a:rect l="l" t="t" r="r" b="b"/>
              <a:pathLst>
                <a:path w="6255" h="5970" extrusionOk="0">
                  <a:moveTo>
                    <a:pt x="5556" y="1"/>
                  </a:moveTo>
                  <a:cubicBezTo>
                    <a:pt x="5289" y="1"/>
                    <a:pt x="5035" y="113"/>
                    <a:pt x="4791" y="348"/>
                  </a:cubicBezTo>
                  <a:lnTo>
                    <a:pt x="449" y="4240"/>
                  </a:lnTo>
                  <a:cubicBezTo>
                    <a:pt x="150" y="4489"/>
                    <a:pt x="1" y="4872"/>
                    <a:pt x="50" y="5271"/>
                  </a:cubicBezTo>
                  <a:lnTo>
                    <a:pt x="134" y="5970"/>
                  </a:lnTo>
                  <a:lnTo>
                    <a:pt x="1547" y="4622"/>
                  </a:lnTo>
                  <a:lnTo>
                    <a:pt x="6254" y="231"/>
                  </a:lnTo>
                  <a:cubicBezTo>
                    <a:pt x="6011" y="80"/>
                    <a:pt x="5779" y="1"/>
                    <a:pt x="5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4314725" y="766850"/>
              <a:ext cx="189175" cy="387550"/>
            </a:xfrm>
            <a:custGeom>
              <a:avLst/>
              <a:gdLst/>
              <a:ahLst/>
              <a:cxnLst/>
              <a:rect l="l" t="t" r="r" b="b"/>
              <a:pathLst>
                <a:path w="7567" h="15502" extrusionOk="0">
                  <a:moveTo>
                    <a:pt x="4052" y="1"/>
                  </a:moveTo>
                  <a:cubicBezTo>
                    <a:pt x="3383" y="1"/>
                    <a:pt x="2714" y="240"/>
                    <a:pt x="2229" y="700"/>
                  </a:cubicBezTo>
                  <a:cubicBezTo>
                    <a:pt x="1547" y="1316"/>
                    <a:pt x="1265" y="2347"/>
                    <a:pt x="1547" y="3212"/>
                  </a:cubicBezTo>
                  <a:cubicBezTo>
                    <a:pt x="1730" y="3793"/>
                    <a:pt x="2145" y="4310"/>
                    <a:pt x="2129" y="4924"/>
                  </a:cubicBezTo>
                  <a:cubicBezTo>
                    <a:pt x="2096" y="5540"/>
                    <a:pt x="1630" y="6022"/>
                    <a:pt x="1231" y="6472"/>
                  </a:cubicBezTo>
                  <a:cubicBezTo>
                    <a:pt x="815" y="6937"/>
                    <a:pt x="416" y="7503"/>
                    <a:pt x="549" y="8101"/>
                  </a:cubicBezTo>
                  <a:cubicBezTo>
                    <a:pt x="666" y="8667"/>
                    <a:pt x="1214" y="9033"/>
                    <a:pt x="1497" y="9548"/>
                  </a:cubicBezTo>
                  <a:cubicBezTo>
                    <a:pt x="1779" y="10047"/>
                    <a:pt x="1764" y="10696"/>
                    <a:pt x="1464" y="11177"/>
                  </a:cubicBezTo>
                  <a:cubicBezTo>
                    <a:pt x="1156" y="11647"/>
                    <a:pt x="613" y="11943"/>
                    <a:pt x="49" y="11943"/>
                  </a:cubicBezTo>
                  <a:cubicBezTo>
                    <a:pt x="33" y="11943"/>
                    <a:pt x="17" y="11943"/>
                    <a:pt x="1" y="11942"/>
                  </a:cubicBezTo>
                  <a:lnTo>
                    <a:pt x="1" y="11942"/>
                  </a:lnTo>
                  <a:cubicBezTo>
                    <a:pt x="336" y="12057"/>
                    <a:pt x="687" y="12115"/>
                    <a:pt x="1037" y="12115"/>
                  </a:cubicBezTo>
                  <a:cubicBezTo>
                    <a:pt x="1398" y="12115"/>
                    <a:pt x="1758" y="12053"/>
                    <a:pt x="2096" y="11927"/>
                  </a:cubicBezTo>
                  <a:lnTo>
                    <a:pt x="2096" y="11927"/>
                  </a:lnTo>
                  <a:cubicBezTo>
                    <a:pt x="1713" y="12159"/>
                    <a:pt x="1697" y="12741"/>
                    <a:pt x="1897" y="13140"/>
                  </a:cubicBezTo>
                  <a:cubicBezTo>
                    <a:pt x="2096" y="13539"/>
                    <a:pt x="2429" y="13856"/>
                    <a:pt x="2644" y="14255"/>
                  </a:cubicBezTo>
                  <a:cubicBezTo>
                    <a:pt x="2877" y="14637"/>
                    <a:pt x="2944" y="15186"/>
                    <a:pt x="2628" y="15501"/>
                  </a:cubicBezTo>
                  <a:cubicBezTo>
                    <a:pt x="4424" y="15136"/>
                    <a:pt x="5871" y="13723"/>
                    <a:pt x="6636" y="12060"/>
                  </a:cubicBezTo>
                  <a:cubicBezTo>
                    <a:pt x="7401" y="10412"/>
                    <a:pt x="7567" y="8534"/>
                    <a:pt x="7518" y="6704"/>
                  </a:cubicBezTo>
                  <a:lnTo>
                    <a:pt x="6786" y="1864"/>
                  </a:lnTo>
                  <a:cubicBezTo>
                    <a:pt x="6420" y="1017"/>
                    <a:pt x="5671" y="334"/>
                    <a:pt x="4790" y="101"/>
                  </a:cubicBezTo>
                  <a:cubicBezTo>
                    <a:pt x="4551" y="34"/>
                    <a:pt x="4301" y="1"/>
                    <a:pt x="4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4516350" y="944000"/>
              <a:ext cx="69050" cy="116025"/>
            </a:xfrm>
            <a:custGeom>
              <a:avLst/>
              <a:gdLst/>
              <a:ahLst/>
              <a:cxnLst/>
              <a:rect l="l" t="t" r="r" b="b"/>
              <a:pathLst>
                <a:path w="2762" h="4641" extrusionOk="0">
                  <a:moveTo>
                    <a:pt x="1" y="0"/>
                  </a:moveTo>
                  <a:lnTo>
                    <a:pt x="1" y="4641"/>
                  </a:lnTo>
                  <a:lnTo>
                    <a:pt x="2762" y="4641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4567525" y="988900"/>
              <a:ext cx="17875" cy="36600"/>
            </a:xfrm>
            <a:custGeom>
              <a:avLst/>
              <a:gdLst/>
              <a:ahLst/>
              <a:cxnLst/>
              <a:rect l="l" t="t" r="r" b="b"/>
              <a:pathLst>
                <a:path w="715" h="1464" extrusionOk="0">
                  <a:moveTo>
                    <a:pt x="16" y="0"/>
                  </a:moveTo>
                  <a:lnTo>
                    <a:pt x="0" y="1431"/>
                  </a:lnTo>
                  <a:cubicBezTo>
                    <a:pt x="116" y="1464"/>
                    <a:pt x="233" y="1464"/>
                    <a:pt x="349" y="1464"/>
                  </a:cubicBezTo>
                  <a:cubicBezTo>
                    <a:pt x="466" y="1464"/>
                    <a:pt x="599" y="1464"/>
                    <a:pt x="715" y="1431"/>
                  </a:cubicBezTo>
                  <a:lnTo>
                    <a:pt x="715" y="300"/>
                  </a:lnTo>
                  <a:cubicBezTo>
                    <a:pt x="466" y="200"/>
                    <a:pt x="233" y="100"/>
                    <a:pt x="16" y="0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4482275" y="779675"/>
              <a:ext cx="187950" cy="224750"/>
            </a:xfrm>
            <a:custGeom>
              <a:avLst/>
              <a:gdLst/>
              <a:ahLst/>
              <a:cxnLst/>
              <a:rect l="l" t="t" r="r" b="b"/>
              <a:pathLst>
                <a:path w="7518" h="8990" extrusionOk="0">
                  <a:moveTo>
                    <a:pt x="3784" y="0"/>
                  </a:moveTo>
                  <a:cubicBezTo>
                    <a:pt x="2630" y="0"/>
                    <a:pt x="1596" y="767"/>
                    <a:pt x="965" y="1351"/>
                  </a:cubicBezTo>
                  <a:cubicBezTo>
                    <a:pt x="383" y="1901"/>
                    <a:pt x="0" y="2648"/>
                    <a:pt x="0" y="3464"/>
                  </a:cubicBezTo>
                  <a:cubicBezTo>
                    <a:pt x="0" y="5925"/>
                    <a:pt x="1182" y="7821"/>
                    <a:pt x="5040" y="8968"/>
                  </a:cubicBezTo>
                  <a:cubicBezTo>
                    <a:pt x="5089" y="8983"/>
                    <a:pt x="5139" y="8990"/>
                    <a:pt x="5188" y="8990"/>
                  </a:cubicBezTo>
                  <a:cubicBezTo>
                    <a:pt x="5473" y="8990"/>
                    <a:pt x="5756" y="8765"/>
                    <a:pt x="5954" y="8553"/>
                  </a:cubicBezTo>
                  <a:cubicBezTo>
                    <a:pt x="6337" y="8154"/>
                    <a:pt x="6936" y="6573"/>
                    <a:pt x="6936" y="6573"/>
                  </a:cubicBezTo>
                  <a:cubicBezTo>
                    <a:pt x="7151" y="6557"/>
                    <a:pt x="7318" y="6407"/>
                    <a:pt x="7435" y="6291"/>
                  </a:cubicBezTo>
                  <a:cubicBezTo>
                    <a:pt x="7517" y="6207"/>
                    <a:pt x="7517" y="6074"/>
                    <a:pt x="7451" y="5992"/>
                  </a:cubicBezTo>
                  <a:lnTo>
                    <a:pt x="6819" y="5094"/>
                  </a:lnTo>
                  <a:cubicBezTo>
                    <a:pt x="6686" y="4910"/>
                    <a:pt x="6636" y="4695"/>
                    <a:pt x="6670" y="4478"/>
                  </a:cubicBezTo>
                  <a:cubicBezTo>
                    <a:pt x="6736" y="4063"/>
                    <a:pt x="6719" y="3513"/>
                    <a:pt x="6703" y="3032"/>
                  </a:cubicBezTo>
                  <a:cubicBezTo>
                    <a:pt x="6636" y="2067"/>
                    <a:pt x="6171" y="1136"/>
                    <a:pt x="5389" y="553"/>
                  </a:cubicBezTo>
                  <a:cubicBezTo>
                    <a:pt x="4847" y="156"/>
                    <a:pt x="4303" y="0"/>
                    <a:pt x="3784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4609925" y="875650"/>
              <a:ext cx="28300" cy="14325"/>
            </a:xfrm>
            <a:custGeom>
              <a:avLst/>
              <a:gdLst/>
              <a:ahLst/>
              <a:cxnLst/>
              <a:rect l="l" t="t" r="r" b="b"/>
              <a:pathLst>
                <a:path w="1132" h="573" extrusionOk="0">
                  <a:moveTo>
                    <a:pt x="919" y="0"/>
                  </a:moveTo>
                  <a:cubicBezTo>
                    <a:pt x="902" y="0"/>
                    <a:pt x="885" y="2"/>
                    <a:pt x="865" y="7"/>
                  </a:cubicBezTo>
                  <a:cubicBezTo>
                    <a:pt x="499" y="7"/>
                    <a:pt x="149" y="240"/>
                    <a:pt x="0" y="572"/>
                  </a:cubicBezTo>
                  <a:lnTo>
                    <a:pt x="16" y="572"/>
                  </a:lnTo>
                  <a:cubicBezTo>
                    <a:pt x="67" y="523"/>
                    <a:pt x="134" y="473"/>
                    <a:pt x="200" y="439"/>
                  </a:cubicBezTo>
                  <a:cubicBezTo>
                    <a:pt x="316" y="373"/>
                    <a:pt x="466" y="357"/>
                    <a:pt x="599" y="357"/>
                  </a:cubicBezTo>
                  <a:cubicBezTo>
                    <a:pt x="732" y="339"/>
                    <a:pt x="865" y="339"/>
                    <a:pt x="981" y="290"/>
                  </a:cubicBezTo>
                  <a:cubicBezTo>
                    <a:pt x="1048" y="273"/>
                    <a:pt x="1114" y="240"/>
                    <a:pt x="1114" y="173"/>
                  </a:cubicBezTo>
                  <a:cubicBezTo>
                    <a:pt x="1131" y="124"/>
                    <a:pt x="1098" y="57"/>
                    <a:pt x="1032" y="24"/>
                  </a:cubicBezTo>
                  <a:cubicBezTo>
                    <a:pt x="996" y="12"/>
                    <a:pt x="960" y="0"/>
                    <a:pt x="919" y="0"/>
                  </a:cubicBezTo>
                  <a:close/>
                </a:path>
              </a:pathLst>
            </a:custGeom>
            <a:solidFill>
              <a:srgbClr val="002A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4607425" y="939450"/>
              <a:ext cx="34950" cy="21200"/>
            </a:xfrm>
            <a:custGeom>
              <a:avLst/>
              <a:gdLst/>
              <a:ahLst/>
              <a:cxnLst/>
              <a:rect l="l" t="t" r="r" b="b"/>
              <a:pathLst>
                <a:path w="1398" h="848" extrusionOk="0">
                  <a:moveTo>
                    <a:pt x="150" y="0"/>
                  </a:moveTo>
                  <a:cubicBezTo>
                    <a:pt x="83" y="0"/>
                    <a:pt x="1" y="67"/>
                    <a:pt x="67" y="149"/>
                  </a:cubicBezTo>
                  <a:cubicBezTo>
                    <a:pt x="367" y="548"/>
                    <a:pt x="832" y="814"/>
                    <a:pt x="1314" y="848"/>
                  </a:cubicBezTo>
                  <a:cubicBezTo>
                    <a:pt x="1347" y="765"/>
                    <a:pt x="1364" y="699"/>
                    <a:pt x="1398" y="632"/>
                  </a:cubicBezTo>
                  <a:cubicBezTo>
                    <a:pt x="948" y="615"/>
                    <a:pt x="516" y="399"/>
                    <a:pt x="249" y="33"/>
                  </a:cubicBezTo>
                  <a:cubicBezTo>
                    <a:pt x="216" y="0"/>
                    <a:pt x="183" y="0"/>
                    <a:pt x="150" y="0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4621975" y="898225"/>
              <a:ext cx="12500" cy="17975"/>
            </a:xfrm>
            <a:custGeom>
              <a:avLst/>
              <a:gdLst/>
              <a:ahLst/>
              <a:cxnLst/>
              <a:rect l="l" t="t" r="r" b="b"/>
              <a:pathLst>
                <a:path w="500" h="719" extrusionOk="0">
                  <a:moveTo>
                    <a:pt x="247" y="1"/>
                  </a:moveTo>
                  <a:cubicBezTo>
                    <a:pt x="122" y="1"/>
                    <a:pt x="17" y="145"/>
                    <a:pt x="0" y="335"/>
                  </a:cubicBezTo>
                  <a:cubicBezTo>
                    <a:pt x="0" y="534"/>
                    <a:pt x="100" y="700"/>
                    <a:pt x="233" y="718"/>
                  </a:cubicBezTo>
                  <a:cubicBezTo>
                    <a:pt x="239" y="719"/>
                    <a:pt x="246" y="719"/>
                    <a:pt x="252" y="719"/>
                  </a:cubicBezTo>
                  <a:cubicBezTo>
                    <a:pt x="377" y="719"/>
                    <a:pt x="483" y="575"/>
                    <a:pt x="483" y="385"/>
                  </a:cubicBezTo>
                  <a:cubicBezTo>
                    <a:pt x="499" y="202"/>
                    <a:pt x="399" y="19"/>
                    <a:pt x="266" y="2"/>
                  </a:cubicBezTo>
                  <a:cubicBezTo>
                    <a:pt x="260" y="1"/>
                    <a:pt x="253" y="1"/>
                    <a:pt x="247" y="1"/>
                  </a:cubicBezTo>
                  <a:close/>
                </a:path>
              </a:pathLst>
            </a:custGeom>
            <a:solidFill>
              <a:srgbClr val="002A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4454825" y="762375"/>
              <a:ext cx="208750" cy="232375"/>
            </a:xfrm>
            <a:custGeom>
              <a:avLst/>
              <a:gdLst/>
              <a:ahLst/>
              <a:cxnLst/>
              <a:rect l="l" t="t" r="r" b="b"/>
              <a:pathLst>
                <a:path w="8350" h="9295" extrusionOk="0">
                  <a:moveTo>
                    <a:pt x="4970" y="1"/>
                  </a:moveTo>
                  <a:cubicBezTo>
                    <a:pt x="4493" y="1"/>
                    <a:pt x="4013" y="77"/>
                    <a:pt x="3560" y="214"/>
                  </a:cubicBezTo>
                  <a:cubicBezTo>
                    <a:pt x="3078" y="347"/>
                    <a:pt x="2612" y="580"/>
                    <a:pt x="2229" y="879"/>
                  </a:cubicBezTo>
                  <a:cubicBezTo>
                    <a:pt x="1614" y="1163"/>
                    <a:pt x="1082" y="1562"/>
                    <a:pt x="716" y="2077"/>
                  </a:cubicBezTo>
                  <a:cubicBezTo>
                    <a:pt x="200" y="2775"/>
                    <a:pt x="1" y="3706"/>
                    <a:pt x="267" y="4522"/>
                  </a:cubicBezTo>
                  <a:cubicBezTo>
                    <a:pt x="400" y="4904"/>
                    <a:pt x="633" y="5254"/>
                    <a:pt x="832" y="5620"/>
                  </a:cubicBezTo>
                  <a:cubicBezTo>
                    <a:pt x="1032" y="5985"/>
                    <a:pt x="1215" y="6367"/>
                    <a:pt x="1231" y="6784"/>
                  </a:cubicBezTo>
                  <a:cubicBezTo>
                    <a:pt x="1249" y="7199"/>
                    <a:pt x="1082" y="7631"/>
                    <a:pt x="716" y="7864"/>
                  </a:cubicBezTo>
                  <a:cubicBezTo>
                    <a:pt x="749" y="7867"/>
                    <a:pt x="781" y="7869"/>
                    <a:pt x="813" y="7869"/>
                  </a:cubicBezTo>
                  <a:cubicBezTo>
                    <a:pt x="1098" y="7869"/>
                    <a:pt x="1385" y="7740"/>
                    <a:pt x="1564" y="7531"/>
                  </a:cubicBezTo>
                  <a:lnTo>
                    <a:pt x="1564" y="7531"/>
                  </a:lnTo>
                  <a:cubicBezTo>
                    <a:pt x="1448" y="7864"/>
                    <a:pt x="1497" y="8247"/>
                    <a:pt x="1681" y="8547"/>
                  </a:cubicBezTo>
                  <a:cubicBezTo>
                    <a:pt x="1880" y="8862"/>
                    <a:pt x="2213" y="9079"/>
                    <a:pt x="2595" y="9145"/>
                  </a:cubicBezTo>
                  <a:cubicBezTo>
                    <a:pt x="2579" y="8879"/>
                    <a:pt x="2661" y="8613"/>
                    <a:pt x="2812" y="8380"/>
                  </a:cubicBezTo>
                  <a:cubicBezTo>
                    <a:pt x="2994" y="8646"/>
                    <a:pt x="3094" y="8979"/>
                    <a:pt x="3045" y="9294"/>
                  </a:cubicBezTo>
                  <a:cubicBezTo>
                    <a:pt x="3411" y="9145"/>
                    <a:pt x="3710" y="8846"/>
                    <a:pt x="3843" y="8496"/>
                  </a:cubicBezTo>
                  <a:cubicBezTo>
                    <a:pt x="3876" y="8596"/>
                    <a:pt x="3909" y="8713"/>
                    <a:pt x="3943" y="8813"/>
                  </a:cubicBezTo>
                  <a:cubicBezTo>
                    <a:pt x="4142" y="8513"/>
                    <a:pt x="4025" y="8130"/>
                    <a:pt x="3826" y="7831"/>
                  </a:cubicBezTo>
                  <a:cubicBezTo>
                    <a:pt x="3626" y="7549"/>
                    <a:pt x="3344" y="7299"/>
                    <a:pt x="3194" y="6983"/>
                  </a:cubicBezTo>
                  <a:cubicBezTo>
                    <a:pt x="3027" y="6667"/>
                    <a:pt x="3061" y="6234"/>
                    <a:pt x="3393" y="6052"/>
                  </a:cubicBezTo>
                  <a:cubicBezTo>
                    <a:pt x="3481" y="6003"/>
                    <a:pt x="3579" y="5982"/>
                    <a:pt x="3678" y="5982"/>
                  </a:cubicBezTo>
                  <a:cubicBezTo>
                    <a:pt x="3918" y="5982"/>
                    <a:pt x="4167" y="6108"/>
                    <a:pt x="4309" y="6285"/>
                  </a:cubicBezTo>
                  <a:cubicBezTo>
                    <a:pt x="4524" y="6551"/>
                    <a:pt x="4575" y="6883"/>
                    <a:pt x="4624" y="7199"/>
                  </a:cubicBezTo>
                  <a:cubicBezTo>
                    <a:pt x="5123" y="6866"/>
                    <a:pt x="5189" y="6201"/>
                    <a:pt x="5074" y="5653"/>
                  </a:cubicBezTo>
                  <a:cubicBezTo>
                    <a:pt x="4957" y="5103"/>
                    <a:pt x="4690" y="4571"/>
                    <a:pt x="4708" y="4006"/>
                  </a:cubicBezTo>
                  <a:lnTo>
                    <a:pt x="4708" y="4006"/>
                  </a:lnTo>
                  <a:cubicBezTo>
                    <a:pt x="4974" y="4289"/>
                    <a:pt x="5156" y="4638"/>
                    <a:pt x="5256" y="5004"/>
                  </a:cubicBezTo>
                  <a:cubicBezTo>
                    <a:pt x="6105" y="4821"/>
                    <a:pt x="6870" y="4256"/>
                    <a:pt x="7236" y="3540"/>
                  </a:cubicBezTo>
                  <a:cubicBezTo>
                    <a:pt x="7435" y="4156"/>
                    <a:pt x="7635" y="4771"/>
                    <a:pt x="7834" y="5403"/>
                  </a:cubicBezTo>
                  <a:cubicBezTo>
                    <a:pt x="8116" y="4688"/>
                    <a:pt x="8316" y="3972"/>
                    <a:pt x="8333" y="3225"/>
                  </a:cubicBezTo>
                  <a:cubicBezTo>
                    <a:pt x="8349" y="2476"/>
                    <a:pt x="8150" y="1728"/>
                    <a:pt x="7668" y="1145"/>
                  </a:cubicBezTo>
                  <a:cubicBezTo>
                    <a:pt x="7202" y="597"/>
                    <a:pt x="6520" y="231"/>
                    <a:pt x="5788" y="81"/>
                  </a:cubicBezTo>
                  <a:cubicBezTo>
                    <a:pt x="5520" y="26"/>
                    <a:pt x="5245" y="1"/>
                    <a:pt x="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3751125" y="1891950"/>
              <a:ext cx="140375" cy="202075"/>
            </a:xfrm>
            <a:custGeom>
              <a:avLst/>
              <a:gdLst/>
              <a:ahLst/>
              <a:cxnLst/>
              <a:rect l="l" t="t" r="r" b="b"/>
              <a:pathLst>
                <a:path w="5615" h="8083" extrusionOk="0">
                  <a:moveTo>
                    <a:pt x="4633" y="0"/>
                  </a:moveTo>
                  <a:lnTo>
                    <a:pt x="3336" y="499"/>
                  </a:lnTo>
                  <a:cubicBezTo>
                    <a:pt x="3021" y="619"/>
                    <a:pt x="2692" y="685"/>
                    <a:pt x="2350" y="685"/>
                  </a:cubicBezTo>
                  <a:cubicBezTo>
                    <a:pt x="2313" y="685"/>
                    <a:pt x="2275" y="684"/>
                    <a:pt x="2238" y="683"/>
                  </a:cubicBezTo>
                  <a:lnTo>
                    <a:pt x="1856" y="650"/>
                  </a:lnTo>
                  <a:cubicBezTo>
                    <a:pt x="1830" y="648"/>
                    <a:pt x="1804" y="648"/>
                    <a:pt x="1777" y="648"/>
                  </a:cubicBezTo>
                  <a:cubicBezTo>
                    <a:pt x="753" y="648"/>
                    <a:pt x="0" y="1606"/>
                    <a:pt x="260" y="2612"/>
                  </a:cubicBezTo>
                  <a:cubicBezTo>
                    <a:pt x="559" y="3743"/>
                    <a:pt x="1091" y="5222"/>
                    <a:pt x="692" y="6386"/>
                  </a:cubicBezTo>
                  <a:cubicBezTo>
                    <a:pt x="426" y="7218"/>
                    <a:pt x="1041" y="8083"/>
                    <a:pt x="1923" y="8083"/>
                  </a:cubicBezTo>
                  <a:lnTo>
                    <a:pt x="3286" y="8083"/>
                  </a:lnTo>
                  <a:cubicBezTo>
                    <a:pt x="3602" y="8083"/>
                    <a:pt x="3752" y="7684"/>
                    <a:pt x="3502" y="7484"/>
                  </a:cubicBezTo>
                  <a:lnTo>
                    <a:pt x="2870" y="6936"/>
                  </a:lnTo>
                  <a:cubicBezTo>
                    <a:pt x="2455" y="6586"/>
                    <a:pt x="2338" y="5987"/>
                    <a:pt x="2571" y="5488"/>
                  </a:cubicBezTo>
                  <a:lnTo>
                    <a:pt x="3934" y="2678"/>
                  </a:lnTo>
                  <a:lnTo>
                    <a:pt x="5615" y="1980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4890975" y="1960950"/>
              <a:ext cx="207075" cy="129100"/>
            </a:xfrm>
            <a:custGeom>
              <a:avLst/>
              <a:gdLst/>
              <a:ahLst/>
              <a:cxnLst/>
              <a:rect l="l" t="t" r="r" b="b"/>
              <a:pathLst>
                <a:path w="8283" h="5164" extrusionOk="0">
                  <a:moveTo>
                    <a:pt x="3028" y="1"/>
                  </a:moveTo>
                  <a:lnTo>
                    <a:pt x="782" y="251"/>
                  </a:lnTo>
                  <a:lnTo>
                    <a:pt x="782" y="1814"/>
                  </a:lnTo>
                  <a:lnTo>
                    <a:pt x="183" y="3078"/>
                  </a:lnTo>
                  <a:cubicBezTo>
                    <a:pt x="1" y="3444"/>
                    <a:pt x="34" y="3893"/>
                    <a:pt x="283" y="4225"/>
                  </a:cubicBezTo>
                  <a:cubicBezTo>
                    <a:pt x="501" y="4528"/>
                    <a:pt x="841" y="4698"/>
                    <a:pt x="1190" y="4698"/>
                  </a:cubicBezTo>
                  <a:cubicBezTo>
                    <a:pt x="1321" y="4698"/>
                    <a:pt x="1453" y="4674"/>
                    <a:pt x="1580" y="4624"/>
                  </a:cubicBezTo>
                  <a:cubicBezTo>
                    <a:pt x="2046" y="4458"/>
                    <a:pt x="2511" y="4375"/>
                    <a:pt x="3010" y="4375"/>
                  </a:cubicBezTo>
                  <a:lnTo>
                    <a:pt x="3127" y="4358"/>
                  </a:lnTo>
                  <a:cubicBezTo>
                    <a:pt x="3676" y="4358"/>
                    <a:pt x="4225" y="4425"/>
                    <a:pt x="4757" y="4591"/>
                  </a:cubicBezTo>
                  <a:lnTo>
                    <a:pt x="6270" y="5074"/>
                  </a:lnTo>
                  <a:cubicBezTo>
                    <a:pt x="6466" y="5133"/>
                    <a:pt x="6669" y="5163"/>
                    <a:pt x="6870" y="5163"/>
                  </a:cubicBezTo>
                  <a:cubicBezTo>
                    <a:pt x="7232" y="5163"/>
                    <a:pt x="7590" y="5067"/>
                    <a:pt x="7900" y="4874"/>
                  </a:cubicBezTo>
                  <a:lnTo>
                    <a:pt x="7966" y="4841"/>
                  </a:lnTo>
                  <a:cubicBezTo>
                    <a:pt x="8283" y="4658"/>
                    <a:pt x="8250" y="4176"/>
                    <a:pt x="7900" y="4043"/>
                  </a:cubicBezTo>
                  <a:cubicBezTo>
                    <a:pt x="6336" y="3444"/>
                    <a:pt x="4857" y="2462"/>
                    <a:pt x="3443" y="1232"/>
                  </a:cubicBezTo>
                  <a:lnTo>
                    <a:pt x="3028" y="1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4540900" y="1483900"/>
              <a:ext cx="239925" cy="151125"/>
            </a:xfrm>
            <a:custGeom>
              <a:avLst/>
              <a:gdLst/>
              <a:ahLst/>
              <a:cxnLst/>
              <a:rect l="l" t="t" r="r" b="b"/>
              <a:pathLst>
                <a:path w="9597" h="6045" extrusionOk="0">
                  <a:moveTo>
                    <a:pt x="4844" y="1"/>
                  </a:moveTo>
                  <a:cubicBezTo>
                    <a:pt x="3980" y="1"/>
                    <a:pt x="3108" y="26"/>
                    <a:pt x="2229" y="75"/>
                  </a:cubicBezTo>
                  <a:lnTo>
                    <a:pt x="1" y="6044"/>
                  </a:lnTo>
                  <a:lnTo>
                    <a:pt x="9596" y="6044"/>
                  </a:lnTo>
                  <a:lnTo>
                    <a:pt x="9596" y="290"/>
                  </a:lnTo>
                  <a:cubicBezTo>
                    <a:pt x="9197" y="241"/>
                    <a:pt x="8815" y="208"/>
                    <a:pt x="8416" y="157"/>
                  </a:cubicBezTo>
                  <a:cubicBezTo>
                    <a:pt x="7250" y="51"/>
                    <a:pt x="6056" y="1"/>
                    <a:pt x="4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4751275" y="1487825"/>
              <a:ext cx="29550" cy="147200"/>
            </a:xfrm>
            <a:custGeom>
              <a:avLst/>
              <a:gdLst/>
              <a:ahLst/>
              <a:cxnLst/>
              <a:rect l="l" t="t" r="r" b="b"/>
              <a:pathLst>
                <a:path w="1182" h="5888" extrusionOk="0">
                  <a:moveTo>
                    <a:pt x="1" y="0"/>
                  </a:moveTo>
                  <a:lnTo>
                    <a:pt x="1" y="5887"/>
                  </a:lnTo>
                  <a:lnTo>
                    <a:pt x="1181" y="5887"/>
                  </a:lnTo>
                  <a:lnTo>
                    <a:pt x="1181" y="133"/>
                  </a:lnTo>
                  <a:cubicBezTo>
                    <a:pt x="782" y="84"/>
                    <a:pt x="400" y="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4780800" y="1491150"/>
              <a:ext cx="220375" cy="476100"/>
            </a:xfrm>
            <a:custGeom>
              <a:avLst/>
              <a:gdLst/>
              <a:ahLst/>
              <a:cxnLst/>
              <a:rect l="l" t="t" r="r" b="b"/>
              <a:pathLst>
                <a:path w="8815" h="19044" extrusionOk="0">
                  <a:moveTo>
                    <a:pt x="0" y="0"/>
                  </a:moveTo>
                  <a:lnTo>
                    <a:pt x="0" y="5754"/>
                  </a:lnTo>
                  <a:lnTo>
                    <a:pt x="4674" y="5754"/>
                  </a:lnTo>
                  <a:cubicBezTo>
                    <a:pt x="3293" y="9313"/>
                    <a:pt x="4009" y="14037"/>
                    <a:pt x="5189" y="19043"/>
                  </a:cubicBezTo>
                  <a:lnTo>
                    <a:pt x="7435" y="18793"/>
                  </a:lnTo>
                  <a:lnTo>
                    <a:pt x="8699" y="4790"/>
                  </a:lnTo>
                  <a:cubicBezTo>
                    <a:pt x="8814" y="3626"/>
                    <a:pt x="8200" y="2528"/>
                    <a:pt x="7151" y="2013"/>
                  </a:cubicBezTo>
                  <a:cubicBezTo>
                    <a:pt x="5073" y="982"/>
                    <a:pt x="2628" y="333"/>
                    <a:pt x="0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4296825" y="1389700"/>
              <a:ext cx="380875" cy="361750"/>
            </a:xfrm>
            <a:custGeom>
              <a:avLst/>
              <a:gdLst/>
              <a:ahLst/>
              <a:cxnLst/>
              <a:rect l="l" t="t" r="r" b="b"/>
              <a:pathLst>
                <a:path w="15235" h="14470" extrusionOk="0">
                  <a:moveTo>
                    <a:pt x="9032" y="0"/>
                  </a:moveTo>
                  <a:lnTo>
                    <a:pt x="8915" y="317"/>
                  </a:lnTo>
                  <a:lnTo>
                    <a:pt x="8516" y="1481"/>
                  </a:lnTo>
                  <a:lnTo>
                    <a:pt x="8467" y="1614"/>
                  </a:lnTo>
                  <a:cubicBezTo>
                    <a:pt x="5806" y="2229"/>
                    <a:pt x="4043" y="3892"/>
                    <a:pt x="3560" y="6985"/>
                  </a:cubicBezTo>
                  <a:lnTo>
                    <a:pt x="699" y="9663"/>
                  </a:lnTo>
                  <a:lnTo>
                    <a:pt x="1" y="10329"/>
                  </a:lnTo>
                  <a:lnTo>
                    <a:pt x="4475" y="14469"/>
                  </a:lnTo>
                  <a:cubicBezTo>
                    <a:pt x="4808" y="14287"/>
                    <a:pt x="5140" y="14103"/>
                    <a:pt x="5456" y="13921"/>
                  </a:cubicBezTo>
                  <a:cubicBezTo>
                    <a:pt x="11227" y="10478"/>
                    <a:pt x="14753" y="6420"/>
                    <a:pt x="15185" y="1481"/>
                  </a:cubicBezTo>
                  <a:cubicBezTo>
                    <a:pt x="15219" y="1215"/>
                    <a:pt x="15219" y="965"/>
                    <a:pt x="15235" y="699"/>
                  </a:cubicBezTo>
                  <a:lnTo>
                    <a:pt x="11893" y="317"/>
                  </a:lnTo>
                  <a:lnTo>
                    <a:pt x="90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4296825" y="1631275"/>
              <a:ext cx="136400" cy="120175"/>
            </a:xfrm>
            <a:custGeom>
              <a:avLst/>
              <a:gdLst/>
              <a:ahLst/>
              <a:cxnLst/>
              <a:rect l="l" t="t" r="r" b="b"/>
              <a:pathLst>
                <a:path w="5456" h="4807" extrusionOk="0">
                  <a:moveTo>
                    <a:pt x="699" y="0"/>
                  </a:moveTo>
                  <a:lnTo>
                    <a:pt x="1" y="666"/>
                  </a:lnTo>
                  <a:lnTo>
                    <a:pt x="4475" y="4806"/>
                  </a:lnTo>
                  <a:cubicBezTo>
                    <a:pt x="4808" y="4624"/>
                    <a:pt x="5140" y="4440"/>
                    <a:pt x="5456" y="4258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4564600" y="1635000"/>
              <a:ext cx="5825" cy="5025"/>
            </a:xfrm>
            <a:custGeom>
              <a:avLst/>
              <a:gdLst/>
              <a:ahLst/>
              <a:cxnLst/>
              <a:rect l="l" t="t" r="r" b="b"/>
              <a:pathLst>
                <a:path w="233" h="201" extrusionOk="0">
                  <a:moveTo>
                    <a:pt x="200" y="0"/>
                  </a:moveTo>
                  <a:cubicBezTo>
                    <a:pt x="133" y="67"/>
                    <a:pt x="67" y="134"/>
                    <a:pt x="0" y="184"/>
                  </a:cubicBezTo>
                  <a:cubicBezTo>
                    <a:pt x="17" y="200"/>
                    <a:pt x="17" y="200"/>
                    <a:pt x="33" y="200"/>
                  </a:cubicBezTo>
                  <a:cubicBezTo>
                    <a:pt x="51" y="200"/>
                    <a:pt x="67" y="184"/>
                    <a:pt x="84" y="167"/>
                  </a:cubicBezTo>
                  <a:cubicBezTo>
                    <a:pt x="133" y="118"/>
                    <a:pt x="184" y="51"/>
                    <a:pt x="233" y="0"/>
                  </a:cubicBezTo>
                  <a:close/>
                </a:path>
              </a:pathLst>
            </a:custGeom>
            <a:solidFill>
              <a:srgbClr val="F19A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4569575" y="1518175"/>
              <a:ext cx="84025" cy="116850"/>
            </a:xfrm>
            <a:custGeom>
              <a:avLst/>
              <a:gdLst/>
              <a:ahLst/>
              <a:cxnLst/>
              <a:rect l="l" t="t" r="r" b="b"/>
              <a:pathLst>
                <a:path w="3361" h="4674" extrusionOk="0">
                  <a:moveTo>
                    <a:pt x="3344" y="1"/>
                  </a:moveTo>
                  <a:cubicBezTo>
                    <a:pt x="2612" y="1664"/>
                    <a:pt x="1481" y="3210"/>
                    <a:pt x="1" y="4673"/>
                  </a:cubicBezTo>
                  <a:lnTo>
                    <a:pt x="34" y="4673"/>
                  </a:lnTo>
                  <a:cubicBezTo>
                    <a:pt x="1049" y="3609"/>
                    <a:pt x="2047" y="2512"/>
                    <a:pt x="2779" y="1248"/>
                  </a:cubicBezTo>
                  <a:cubicBezTo>
                    <a:pt x="2994" y="866"/>
                    <a:pt x="3194" y="483"/>
                    <a:pt x="3360" y="83"/>
                  </a:cubicBezTo>
                  <a:cubicBezTo>
                    <a:pt x="3360" y="34"/>
                    <a:pt x="3360" y="17"/>
                    <a:pt x="3344" y="1"/>
                  </a:cubicBezTo>
                  <a:close/>
                </a:path>
              </a:pathLst>
            </a:custGeom>
            <a:solidFill>
              <a:srgbClr val="E96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4562100" y="1517350"/>
              <a:ext cx="91100" cy="122275"/>
            </a:xfrm>
            <a:custGeom>
              <a:avLst/>
              <a:gdLst/>
              <a:ahLst/>
              <a:cxnLst/>
              <a:rect l="l" t="t" r="r" b="b"/>
              <a:pathLst>
                <a:path w="3644" h="4891" extrusionOk="0">
                  <a:moveTo>
                    <a:pt x="3577" y="1"/>
                  </a:moveTo>
                  <a:cubicBezTo>
                    <a:pt x="3543" y="1"/>
                    <a:pt x="3510" y="17"/>
                    <a:pt x="3493" y="67"/>
                  </a:cubicBezTo>
                  <a:cubicBezTo>
                    <a:pt x="2911" y="1480"/>
                    <a:pt x="1963" y="2678"/>
                    <a:pt x="949" y="3808"/>
                  </a:cubicBezTo>
                  <a:cubicBezTo>
                    <a:pt x="650" y="4125"/>
                    <a:pt x="350" y="4440"/>
                    <a:pt x="67" y="4757"/>
                  </a:cubicBezTo>
                  <a:cubicBezTo>
                    <a:pt x="0" y="4806"/>
                    <a:pt x="51" y="4890"/>
                    <a:pt x="100" y="4890"/>
                  </a:cubicBezTo>
                  <a:cubicBezTo>
                    <a:pt x="167" y="4840"/>
                    <a:pt x="233" y="4773"/>
                    <a:pt x="300" y="4706"/>
                  </a:cubicBezTo>
                  <a:cubicBezTo>
                    <a:pt x="1780" y="3243"/>
                    <a:pt x="2911" y="1697"/>
                    <a:pt x="3643" y="34"/>
                  </a:cubicBezTo>
                  <a:cubicBezTo>
                    <a:pt x="3626" y="17"/>
                    <a:pt x="3593" y="1"/>
                    <a:pt x="35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4467725" y="1030475"/>
              <a:ext cx="248225" cy="376700"/>
            </a:xfrm>
            <a:custGeom>
              <a:avLst/>
              <a:gdLst/>
              <a:ahLst/>
              <a:cxnLst/>
              <a:rect l="l" t="t" r="r" b="b"/>
              <a:pathLst>
                <a:path w="9929" h="15068" extrusionOk="0">
                  <a:moveTo>
                    <a:pt x="2096" y="0"/>
                  </a:moveTo>
                  <a:lnTo>
                    <a:pt x="1447" y="517"/>
                  </a:lnTo>
                  <a:lnTo>
                    <a:pt x="1398" y="566"/>
                  </a:lnTo>
                  <a:cubicBezTo>
                    <a:pt x="1265" y="683"/>
                    <a:pt x="1132" y="799"/>
                    <a:pt x="1015" y="932"/>
                  </a:cubicBezTo>
                  <a:cubicBezTo>
                    <a:pt x="316" y="1714"/>
                    <a:pt x="1" y="2761"/>
                    <a:pt x="183" y="3810"/>
                  </a:cubicBezTo>
                  <a:lnTo>
                    <a:pt x="1281" y="10163"/>
                  </a:lnTo>
                  <a:lnTo>
                    <a:pt x="1846" y="13338"/>
                  </a:lnTo>
                  <a:lnTo>
                    <a:pt x="2079" y="14702"/>
                  </a:lnTo>
                  <a:lnTo>
                    <a:pt x="8399" y="15068"/>
                  </a:lnTo>
                  <a:cubicBezTo>
                    <a:pt x="8365" y="14602"/>
                    <a:pt x="8349" y="14154"/>
                    <a:pt x="8332" y="13704"/>
                  </a:cubicBezTo>
                  <a:cubicBezTo>
                    <a:pt x="8316" y="12491"/>
                    <a:pt x="8399" y="11309"/>
                    <a:pt x="8665" y="10163"/>
                  </a:cubicBezTo>
                  <a:cubicBezTo>
                    <a:pt x="8698" y="10012"/>
                    <a:pt x="8731" y="9846"/>
                    <a:pt x="8782" y="9680"/>
                  </a:cubicBezTo>
                  <a:cubicBezTo>
                    <a:pt x="9048" y="9280"/>
                    <a:pt x="9281" y="8915"/>
                    <a:pt x="9447" y="8549"/>
                  </a:cubicBezTo>
                  <a:cubicBezTo>
                    <a:pt x="9796" y="7801"/>
                    <a:pt x="9929" y="7152"/>
                    <a:pt x="9879" y="6553"/>
                  </a:cubicBezTo>
                  <a:cubicBezTo>
                    <a:pt x="9813" y="5888"/>
                    <a:pt x="9430" y="5306"/>
                    <a:pt x="8898" y="4907"/>
                  </a:cubicBezTo>
                  <a:cubicBezTo>
                    <a:pt x="8465" y="4575"/>
                    <a:pt x="8050" y="4242"/>
                    <a:pt x="7667" y="3892"/>
                  </a:cubicBezTo>
                  <a:cubicBezTo>
                    <a:pt x="6287" y="2661"/>
                    <a:pt x="5272" y="1364"/>
                    <a:pt x="4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4469800" y="1093275"/>
              <a:ext cx="234100" cy="292300"/>
            </a:xfrm>
            <a:custGeom>
              <a:avLst/>
              <a:gdLst/>
              <a:ahLst/>
              <a:cxnLst/>
              <a:rect l="l" t="t" r="r" b="b"/>
              <a:pathLst>
                <a:path w="9364" h="11692" extrusionOk="0">
                  <a:moveTo>
                    <a:pt x="117" y="0"/>
                  </a:moveTo>
                  <a:cubicBezTo>
                    <a:pt x="67" y="233"/>
                    <a:pt x="51" y="466"/>
                    <a:pt x="51" y="715"/>
                  </a:cubicBezTo>
                  <a:cubicBezTo>
                    <a:pt x="51" y="898"/>
                    <a:pt x="67" y="1098"/>
                    <a:pt x="100" y="1298"/>
                  </a:cubicBezTo>
                  <a:lnTo>
                    <a:pt x="1198" y="7651"/>
                  </a:lnTo>
                  <a:lnTo>
                    <a:pt x="1763" y="10826"/>
                  </a:lnTo>
                  <a:cubicBezTo>
                    <a:pt x="2029" y="10977"/>
                    <a:pt x="2329" y="11110"/>
                    <a:pt x="2628" y="11225"/>
                  </a:cubicBezTo>
                  <a:cubicBezTo>
                    <a:pt x="3477" y="11542"/>
                    <a:pt x="4358" y="11691"/>
                    <a:pt x="5256" y="11691"/>
                  </a:cubicBezTo>
                  <a:cubicBezTo>
                    <a:pt x="5821" y="11691"/>
                    <a:pt x="6386" y="11642"/>
                    <a:pt x="6936" y="11525"/>
                  </a:cubicBezTo>
                  <a:cubicBezTo>
                    <a:pt x="7384" y="11442"/>
                    <a:pt x="7817" y="11325"/>
                    <a:pt x="8249" y="11192"/>
                  </a:cubicBezTo>
                  <a:lnTo>
                    <a:pt x="8249" y="10860"/>
                  </a:lnTo>
                  <a:cubicBezTo>
                    <a:pt x="8249" y="9762"/>
                    <a:pt x="8349" y="8682"/>
                    <a:pt x="8582" y="7651"/>
                  </a:cubicBezTo>
                  <a:cubicBezTo>
                    <a:pt x="8615" y="7500"/>
                    <a:pt x="8648" y="7334"/>
                    <a:pt x="8699" y="7168"/>
                  </a:cubicBezTo>
                  <a:cubicBezTo>
                    <a:pt x="8965" y="6768"/>
                    <a:pt x="9198" y="6403"/>
                    <a:pt x="9364" y="6037"/>
                  </a:cubicBezTo>
                  <a:cubicBezTo>
                    <a:pt x="8249" y="5837"/>
                    <a:pt x="7069" y="5904"/>
                    <a:pt x="6054" y="5371"/>
                  </a:cubicBezTo>
                  <a:cubicBezTo>
                    <a:pt x="5455" y="5056"/>
                    <a:pt x="4940" y="4573"/>
                    <a:pt x="4624" y="3974"/>
                  </a:cubicBezTo>
                  <a:cubicBezTo>
                    <a:pt x="4258" y="3327"/>
                    <a:pt x="4142" y="2562"/>
                    <a:pt x="4025" y="1830"/>
                  </a:cubicBezTo>
                  <a:cubicBezTo>
                    <a:pt x="3958" y="1497"/>
                    <a:pt x="3909" y="1131"/>
                    <a:pt x="3825" y="799"/>
                  </a:cubicBezTo>
                  <a:cubicBezTo>
                    <a:pt x="3659" y="1630"/>
                    <a:pt x="2945" y="2262"/>
                    <a:pt x="2080" y="2295"/>
                  </a:cubicBezTo>
                  <a:cubicBezTo>
                    <a:pt x="2047" y="2311"/>
                    <a:pt x="2013" y="2311"/>
                    <a:pt x="1980" y="2311"/>
                  </a:cubicBezTo>
                  <a:cubicBezTo>
                    <a:pt x="882" y="2311"/>
                    <a:pt x="0" y="1364"/>
                    <a:pt x="100" y="249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4499725" y="1284525"/>
              <a:ext cx="184625" cy="122650"/>
            </a:xfrm>
            <a:custGeom>
              <a:avLst/>
              <a:gdLst/>
              <a:ahLst/>
              <a:cxnLst/>
              <a:rect l="l" t="t" r="r" b="b"/>
              <a:pathLst>
                <a:path w="7385" h="4906" extrusionOk="0">
                  <a:moveTo>
                    <a:pt x="1" y="1"/>
                  </a:moveTo>
                  <a:lnTo>
                    <a:pt x="799" y="4540"/>
                  </a:lnTo>
                  <a:lnTo>
                    <a:pt x="7119" y="4906"/>
                  </a:lnTo>
                  <a:cubicBezTo>
                    <a:pt x="7003" y="3210"/>
                    <a:pt x="7019" y="1564"/>
                    <a:pt x="7385" y="1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4509700" y="1397625"/>
              <a:ext cx="168425" cy="29125"/>
            </a:xfrm>
            <a:custGeom>
              <a:avLst/>
              <a:gdLst/>
              <a:ahLst/>
              <a:cxnLst/>
              <a:rect l="l" t="t" r="r" b="b"/>
              <a:pathLst>
                <a:path w="6737" h="1165" extrusionOk="0">
                  <a:moveTo>
                    <a:pt x="400" y="0"/>
                  </a:moveTo>
                  <a:lnTo>
                    <a:pt x="1" y="1164"/>
                  </a:lnTo>
                  <a:lnTo>
                    <a:pt x="6670" y="1164"/>
                  </a:lnTo>
                  <a:cubicBezTo>
                    <a:pt x="6704" y="898"/>
                    <a:pt x="6737" y="266"/>
                    <a:pt x="6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4540900" y="1030475"/>
              <a:ext cx="118500" cy="97750"/>
            </a:xfrm>
            <a:custGeom>
              <a:avLst/>
              <a:gdLst/>
              <a:ahLst/>
              <a:cxnLst/>
              <a:rect l="l" t="t" r="r" b="b"/>
              <a:pathLst>
                <a:path w="4740" h="3910" extrusionOk="0">
                  <a:moveTo>
                    <a:pt x="482" y="0"/>
                  </a:moveTo>
                  <a:lnTo>
                    <a:pt x="1" y="517"/>
                  </a:lnTo>
                  <a:cubicBezTo>
                    <a:pt x="283" y="932"/>
                    <a:pt x="615" y="1331"/>
                    <a:pt x="981" y="1730"/>
                  </a:cubicBezTo>
                  <a:cubicBezTo>
                    <a:pt x="2284" y="3109"/>
                    <a:pt x="3642" y="3910"/>
                    <a:pt x="4524" y="3910"/>
                  </a:cubicBezTo>
                  <a:cubicBezTo>
                    <a:pt x="4600" y="3910"/>
                    <a:pt x="4672" y="3904"/>
                    <a:pt x="4740" y="3892"/>
                  </a:cubicBezTo>
                  <a:cubicBezTo>
                    <a:pt x="3360" y="2661"/>
                    <a:pt x="2345" y="1364"/>
                    <a:pt x="1780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4407025" y="408325"/>
              <a:ext cx="162575" cy="742425"/>
            </a:xfrm>
            <a:custGeom>
              <a:avLst/>
              <a:gdLst/>
              <a:ahLst/>
              <a:cxnLst/>
              <a:rect l="l" t="t" r="r" b="b"/>
              <a:pathLst>
                <a:path w="6503" h="29697" extrusionOk="0">
                  <a:moveTo>
                    <a:pt x="876" y="0"/>
                  </a:moveTo>
                  <a:cubicBezTo>
                    <a:pt x="778" y="0"/>
                    <a:pt x="708" y="126"/>
                    <a:pt x="732" y="523"/>
                  </a:cubicBezTo>
                  <a:cubicBezTo>
                    <a:pt x="732" y="523"/>
                    <a:pt x="726" y="522"/>
                    <a:pt x="714" y="522"/>
                  </a:cubicBezTo>
                  <a:cubicBezTo>
                    <a:pt x="602" y="522"/>
                    <a:pt x="27" y="646"/>
                    <a:pt x="948" y="3366"/>
                  </a:cubicBezTo>
                  <a:lnTo>
                    <a:pt x="1231" y="4364"/>
                  </a:lnTo>
                  <a:cubicBezTo>
                    <a:pt x="1214" y="4315"/>
                    <a:pt x="732" y="3333"/>
                    <a:pt x="183" y="3317"/>
                  </a:cubicBezTo>
                  <a:cubicBezTo>
                    <a:pt x="67" y="3317"/>
                    <a:pt x="1" y="3433"/>
                    <a:pt x="50" y="3533"/>
                  </a:cubicBezTo>
                  <a:lnTo>
                    <a:pt x="615" y="4814"/>
                  </a:lnTo>
                  <a:cubicBezTo>
                    <a:pt x="715" y="5013"/>
                    <a:pt x="1298" y="6061"/>
                    <a:pt x="1697" y="6759"/>
                  </a:cubicBezTo>
                  <a:cubicBezTo>
                    <a:pt x="1930" y="7175"/>
                    <a:pt x="2079" y="7624"/>
                    <a:pt x="2129" y="8090"/>
                  </a:cubicBezTo>
                  <a:cubicBezTo>
                    <a:pt x="2362" y="9836"/>
                    <a:pt x="2961" y="14393"/>
                    <a:pt x="3409" y="16937"/>
                  </a:cubicBezTo>
                  <a:cubicBezTo>
                    <a:pt x="3460" y="17170"/>
                    <a:pt x="3493" y="17369"/>
                    <a:pt x="3526" y="17569"/>
                  </a:cubicBezTo>
                  <a:lnTo>
                    <a:pt x="2611" y="27647"/>
                  </a:lnTo>
                  <a:cubicBezTo>
                    <a:pt x="2514" y="28742"/>
                    <a:pt x="3384" y="29697"/>
                    <a:pt x="4481" y="29697"/>
                  </a:cubicBezTo>
                  <a:cubicBezTo>
                    <a:pt x="4517" y="29697"/>
                    <a:pt x="4554" y="29696"/>
                    <a:pt x="4591" y="29693"/>
                  </a:cubicBezTo>
                  <a:cubicBezTo>
                    <a:pt x="5605" y="29643"/>
                    <a:pt x="6403" y="28795"/>
                    <a:pt x="6387" y="27780"/>
                  </a:cubicBezTo>
                  <a:lnTo>
                    <a:pt x="6503" y="17054"/>
                  </a:lnTo>
                  <a:lnTo>
                    <a:pt x="6503" y="16937"/>
                  </a:lnTo>
                  <a:cubicBezTo>
                    <a:pt x="6503" y="16604"/>
                    <a:pt x="6469" y="16256"/>
                    <a:pt x="6420" y="15923"/>
                  </a:cubicBezTo>
                  <a:cubicBezTo>
                    <a:pt x="6054" y="13728"/>
                    <a:pt x="4973" y="10734"/>
                    <a:pt x="4008" y="7907"/>
                  </a:cubicBezTo>
                  <a:cubicBezTo>
                    <a:pt x="3808" y="7342"/>
                    <a:pt x="3726" y="6776"/>
                    <a:pt x="3742" y="6194"/>
                  </a:cubicBezTo>
                  <a:lnTo>
                    <a:pt x="3775" y="5229"/>
                  </a:lnTo>
                  <a:cubicBezTo>
                    <a:pt x="3808" y="4082"/>
                    <a:pt x="3593" y="2951"/>
                    <a:pt x="3110" y="1920"/>
                  </a:cubicBezTo>
                  <a:cubicBezTo>
                    <a:pt x="2862" y="1369"/>
                    <a:pt x="2568" y="909"/>
                    <a:pt x="2296" y="909"/>
                  </a:cubicBezTo>
                  <a:cubicBezTo>
                    <a:pt x="2239" y="909"/>
                    <a:pt x="2183" y="929"/>
                    <a:pt x="2129" y="972"/>
                  </a:cubicBezTo>
                  <a:cubicBezTo>
                    <a:pt x="2129" y="972"/>
                    <a:pt x="1884" y="284"/>
                    <a:pt x="1522" y="284"/>
                  </a:cubicBezTo>
                  <a:cubicBezTo>
                    <a:pt x="1452" y="284"/>
                    <a:pt x="1377" y="310"/>
                    <a:pt x="1298" y="373"/>
                  </a:cubicBezTo>
                  <a:cubicBezTo>
                    <a:pt x="1298" y="373"/>
                    <a:pt x="1045" y="0"/>
                    <a:pt x="876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4423225" y="419725"/>
              <a:ext cx="2125" cy="2100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84" y="1"/>
                  </a:moveTo>
                  <a:cubicBezTo>
                    <a:pt x="34" y="17"/>
                    <a:pt x="1" y="34"/>
                    <a:pt x="1" y="83"/>
                  </a:cubicBezTo>
                  <a:cubicBezTo>
                    <a:pt x="18" y="83"/>
                    <a:pt x="51" y="67"/>
                    <a:pt x="67" y="67"/>
                  </a:cubicBezTo>
                  <a:lnTo>
                    <a:pt x="84" y="6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ADF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4422825" y="419725"/>
              <a:ext cx="35350" cy="101475"/>
            </a:xfrm>
            <a:custGeom>
              <a:avLst/>
              <a:gdLst/>
              <a:ahLst/>
              <a:cxnLst/>
              <a:rect l="l" t="t" r="r" b="b"/>
              <a:pathLst>
                <a:path w="1414" h="4059" extrusionOk="0">
                  <a:moveTo>
                    <a:pt x="100" y="1"/>
                  </a:moveTo>
                  <a:lnTo>
                    <a:pt x="100" y="67"/>
                  </a:lnTo>
                  <a:lnTo>
                    <a:pt x="83" y="67"/>
                  </a:lnTo>
                  <a:cubicBezTo>
                    <a:pt x="67" y="67"/>
                    <a:pt x="34" y="83"/>
                    <a:pt x="17" y="83"/>
                  </a:cubicBezTo>
                  <a:cubicBezTo>
                    <a:pt x="1" y="100"/>
                    <a:pt x="17" y="116"/>
                    <a:pt x="17" y="116"/>
                  </a:cubicBezTo>
                  <a:cubicBezTo>
                    <a:pt x="267" y="1464"/>
                    <a:pt x="682" y="2761"/>
                    <a:pt x="1214" y="4008"/>
                  </a:cubicBezTo>
                  <a:cubicBezTo>
                    <a:pt x="1231" y="4041"/>
                    <a:pt x="1265" y="4059"/>
                    <a:pt x="1281" y="4059"/>
                  </a:cubicBezTo>
                  <a:cubicBezTo>
                    <a:pt x="1347" y="4059"/>
                    <a:pt x="1414" y="3992"/>
                    <a:pt x="1380" y="3908"/>
                  </a:cubicBezTo>
                  <a:cubicBezTo>
                    <a:pt x="848" y="2678"/>
                    <a:pt x="449" y="1380"/>
                    <a:pt x="200" y="67"/>
                  </a:cubicBezTo>
                  <a:cubicBezTo>
                    <a:pt x="183" y="17"/>
                    <a:pt x="150" y="1"/>
                    <a:pt x="116" y="1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4438200" y="415575"/>
              <a:ext cx="2950" cy="2075"/>
            </a:xfrm>
            <a:custGeom>
              <a:avLst/>
              <a:gdLst/>
              <a:ahLst/>
              <a:cxnLst/>
              <a:rect l="l" t="t" r="r" b="b"/>
              <a:pathLst>
                <a:path w="118" h="83" extrusionOk="0">
                  <a:moveTo>
                    <a:pt x="0" y="0"/>
                  </a:moveTo>
                  <a:cubicBezTo>
                    <a:pt x="34" y="50"/>
                    <a:pt x="51" y="83"/>
                    <a:pt x="51" y="83"/>
                  </a:cubicBezTo>
                  <a:cubicBezTo>
                    <a:pt x="67" y="67"/>
                    <a:pt x="100" y="50"/>
                    <a:pt x="117" y="50"/>
                  </a:cubicBezTo>
                  <a:cubicBezTo>
                    <a:pt x="100" y="0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FADF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4436125" y="415575"/>
              <a:ext cx="33300" cy="102700"/>
            </a:xfrm>
            <a:custGeom>
              <a:avLst/>
              <a:gdLst/>
              <a:ahLst/>
              <a:cxnLst/>
              <a:rect l="l" t="t" r="r" b="b"/>
              <a:pathLst>
                <a:path w="1332" h="4108" extrusionOk="0">
                  <a:moveTo>
                    <a:pt x="83" y="0"/>
                  </a:moveTo>
                  <a:cubicBezTo>
                    <a:pt x="34" y="16"/>
                    <a:pt x="1" y="50"/>
                    <a:pt x="17" y="116"/>
                  </a:cubicBezTo>
                  <a:cubicBezTo>
                    <a:pt x="367" y="1431"/>
                    <a:pt x="733" y="2728"/>
                    <a:pt x="1114" y="4025"/>
                  </a:cubicBezTo>
                  <a:cubicBezTo>
                    <a:pt x="1132" y="4074"/>
                    <a:pt x="1165" y="4107"/>
                    <a:pt x="1214" y="4107"/>
                  </a:cubicBezTo>
                  <a:cubicBezTo>
                    <a:pt x="1265" y="4107"/>
                    <a:pt x="1331" y="4058"/>
                    <a:pt x="1298" y="3974"/>
                  </a:cubicBezTo>
                  <a:cubicBezTo>
                    <a:pt x="915" y="2677"/>
                    <a:pt x="549" y="1380"/>
                    <a:pt x="200" y="67"/>
                  </a:cubicBezTo>
                  <a:lnTo>
                    <a:pt x="200" y="50"/>
                  </a:lnTo>
                  <a:cubicBezTo>
                    <a:pt x="183" y="50"/>
                    <a:pt x="150" y="67"/>
                    <a:pt x="134" y="83"/>
                  </a:cubicBezTo>
                  <a:cubicBezTo>
                    <a:pt x="134" y="83"/>
                    <a:pt x="117" y="50"/>
                    <a:pt x="83" y="0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4458975" y="429275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67" y="1"/>
                  </a:moveTo>
                  <a:cubicBezTo>
                    <a:pt x="51" y="1"/>
                    <a:pt x="18" y="1"/>
                    <a:pt x="1" y="18"/>
                  </a:cubicBezTo>
                  <a:cubicBezTo>
                    <a:pt x="34" y="84"/>
                    <a:pt x="51" y="134"/>
                    <a:pt x="51" y="134"/>
                  </a:cubicBezTo>
                  <a:cubicBezTo>
                    <a:pt x="85" y="118"/>
                    <a:pt x="118" y="84"/>
                    <a:pt x="151" y="84"/>
                  </a:cubicBezTo>
                  <a:lnTo>
                    <a:pt x="151" y="67"/>
                  </a:lnTo>
                  <a:cubicBezTo>
                    <a:pt x="151" y="18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ADF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4458150" y="429700"/>
              <a:ext cx="24975" cy="84850"/>
            </a:xfrm>
            <a:custGeom>
              <a:avLst/>
              <a:gdLst/>
              <a:ahLst/>
              <a:cxnLst/>
              <a:rect l="l" t="t" r="r" b="b"/>
              <a:pathLst>
                <a:path w="999" h="3394" extrusionOk="0">
                  <a:moveTo>
                    <a:pt x="34" y="1"/>
                  </a:moveTo>
                  <a:cubicBezTo>
                    <a:pt x="18" y="34"/>
                    <a:pt x="1" y="67"/>
                    <a:pt x="1" y="101"/>
                  </a:cubicBezTo>
                  <a:cubicBezTo>
                    <a:pt x="200" y="1181"/>
                    <a:pt x="466" y="2263"/>
                    <a:pt x="783" y="3327"/>
                  </a:cubicBezTo>
                  <a:cubicBezTo>
                    <a:pt x="799" y="3376"/>
                    <a:pt x="832" y="3393"/>
                    <a:pt x="883" y="3393"/>
                  </a:cubicBezTo>
                  <a:cubicBezTo>
                    <a:pt x="932" y="3393"/>
                    <a:pt x="998" y="3343"/>
                    <a:pt x="965" y="3276"/>
                  </a:cubicBezTo>
                  <a:cubicBezTo>
                    <a:pt x="650" y="2212"/>
                    <a:pt x="400" y="1148"/>
                    <a:pt x="184" y="67"/>
                  </a:cubicBezTo>
                  <a:cubicBezTo>
                    <a:pt x="151" y="67"/>
                    <a:pt x="118" y="101"/>
                    <a:pt x="84" y="117"/>
                  </a:cubicBezTo>
                  <a:cubicBezTo>
                    <a:pt x="84" y="117"/>
                    <a:pt x="67" y="67"/>
                    <a:pt x="34" y="1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3866925" y="1647900"/>
              <a:ext cx="541800" cy="293550"/>
            </a:xfrm>
            <a:custGeom>
              <a:avLst/>
              <a:gdLst/>
              <a:ahLst/>
              <a:cxnLst/>
              <a:rect l="l" t="t" r="r" b="b"/>
              <a:pathLst>
                <a:path w="21672" h="11742" extrusionOk="0">
                  <a:moveTo>
                    <a:pt x="17197" y="1"/>
                  </a:moveTo>
                  <a:lnTo>
                    <a:pt x="12591" y="4325"/>
                  </a:lnTo>
                  <a:cubicBezTo>
                    <a:pt x="8283" y="4707"/>
                    <a:pt x="4092" y="6636"/>
                    <a:pt x="1" y="9762"/>
                  </a:cubicBezTo>
                  <a:lnTo>
                    <a:pt x="983" y="11742"/>
                  </a:lnTo>
                  <a:lnTo>
                    <a:pt x="12707" y="8150"/>
                  </a:lnTo>
                  <a:cubicBezTo>
                    <a:pt x="13072" y="8033"/>
                    <a:pt x="13438" y="7900"/>
                    <a:pt x="13804" y="7767"/>
                  </a:cubicBezTo>
                  <a:cubicBezTo>
                    <a:pt x="16715" y="6636"/>
                    <a:pt x="19359" y="5438"/>
                    <a:pt x="21671" y="4141"/>
                  </a:cubicBezTo>
                  <a:lnTo>
                    <a:pt x="17197" y="1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26" name="Google Shape;1526;p50"/>
          <p:cNvGrpSpPr/>
          <p:nvPr/>
        </p:nvGrpSpPr>
        <p:grpSpPr>
          <a:xfrm>
            <a:off x="6634659" y="2626668"/>
            <a:ext cx="1314747" cy="1270037"/>
            <a:chOff x="237675" y="848900"/>
            <a:chExt cx="792525" cy="765575"/>
          </a:xfrm>
        </p:grpSpPr>
        <p:sp>
          <p:nvSpPr>
            <p:cNvPr id="1527" name="Google Shape;1527;p50"/>
            <p:cNvSpPr/>
            <p:nvPr/>
          </p:nvSpPr>
          <p:spPr>
            <a:xfrm>
              <a:off x="516675" y="1050225"/>
              <a:ext cx="229125" cy="319150"/>
            </a:xfrm>
            <a:custGeom>
              <a:avLst/>
              <a:gdLst/>
              <a:ahLst/>
              <a:cxnLst/>
              <a:rect l="l" t="t" r="r" b="b"/>
              <a:pathLst>
                <a:path w="9165" h="12766" extrusionOk="0">
                  <a:moveTo>
                    <a:pt x="5036" y="0"/>
                  </a:moveTo>
                  <a:cubicBezTo>
                    <a:pt x="4552" y="0"/>
                    <a:pt x="4109" y="44"/>
                    <a:pt x="3526" y="109"/>
                  </a:cubicBezTo>
                  <a:cubicBezTo>
                    <a:pt x="3526" y="109"/>
                    <a:pt x="3544" y="1040"/>
                    <a:pt x="2928" y="1390"/>
                  </a:cubicBezTo>
                  <a:cubicBezTo>
                    <a:pt x="2096" y="1855"/>
                    <a:pt x="1098" y="2004"/>
                    <a:pt x="400" y="2421"/>
                  </a:cubicBezTo>
                  <a:cubicBezTo>
                    <a:pt x="384" y="3900"/>
                    <a:pt x="284" y="5680"/>
                    <a:pt x="84" y="7144"/>
                  </a:cubicBezTo>
                  <a:cubicBezTo>
                    <a:pt x="1" y="7709"/>
                    <a:pt x="433" y="8741"/>
                    <a:pt x="633" y="9273"/>
                  </a:cubicBezTo>
                  <a:cubicBezTo>
                    <a:pt x="633" y="9273"/>
                    <a:pt x="883" y="11368"/>
                    <a:pt x="965" y="12632"/>
                  </a:cubicBezTo>
                  <a:cubicBezTo>
                    <a:pt x="1963" y="12732"/>
                    <a:pt x="3094" y="12715"/>
                    <a:pt x="4092" y="12765"/>
                  </a:cubicBezTo>
                  <a:lnTo>
                    <a:pt x="8416" y="12699"/>
                  </a:lnTo>
                  <a:cubicBezTo>
                    <a:pt x="8400" y="11717"/>
                    <a:pt x="8449" y="10486"/>
                    <a:pt x="8466" y="9439"/>
                  </a:cubicBezTo>
                  <a:cubicBezTo>
                    <a:pt x="8633" y="8341"/>
                    <a:pt x="8848" y="7193"/>
                    <a:pt x="8899" y="6213"/>
                  </a:cubicBezTo>
                  <a:cubicBezTo>
                    <a:pt x="8948" y="5231"/>
                    <a:pt x="9165" y="2969"/>
                    <a:pt x="9098" y="2437"/>
                  </a:cubicBezTo>
                  <a:cubicBezTo>
                    <a:pt x="8316" y="2122"/>
                    <a:pt x="7252" y="1756"/>
                    <a:pt x="6437" y="1439"/>
                  </a:cubicBezTo>
                  <a:cubicBezTo>
                    <a:pt x="6087" y="1306"/>
                    <a:pt x="5855" y="973"/>
                    <a:pt x="5855" y="592"/>
                  </a:cubicBezTo>
                  <a:cubicBezTo>
                    <a:pt x="5872" y="408"/>
                    <a:pt x="5872" y="226"/>
                    <a:pt x="5888" y="42"/>
                  </a:cubicBezTo>
                  <a:cubicBezTo>
                    <a:pt x="5573" y="13"/>
                    <a:pt x="5298" y="0"/>
                    <a:pt x="5036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599825" y="1039225"/>
              <a:ext cx="37050" cy="34525"/>
            </a:xfrm>
            <a:custGeom>
              <a:avLst/>
              <a:gdLst/>
              <a:ahLst/>
              <a:cxnLst/>
              <a:rect l="l" t="t" r="r" b="b"/>
              <a:pathLst>
                <a:path w="1482" h="1381" extrusionOk="0">
                  <a:moveTo>
                    <a:pt x="384" y="0"/>
                  </a:moveTo>
                  <a:cubicBezTo>
                    <a:pt x="234" y="549"/>
                    <a:pt x="184" y="881"/>
                    <a:pt x="1" y="1380"/>
                  </a:cubicBezTo>
                  <a:cubicBezTo>
                    <a:pt x="333" y="1380"/>
                    <a:pt x="1482" y="1181"/>
                    <a:pt x="1482" y="1181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594850" y="1080800"/>
              <a:ext cx="75675" cy="36175"/>
            </a:xfrm>
            <a:custGeom>
              <a:avLst/>
              <a:gdLst/>
              <a:ahLst/>
              <a:cxnLst/>
              <a:rect l="l" t="t" r="r" b="b"/>
              <a:pathLst>
                <a:path w="3027" h="1447" extrusionOk="0">
                  <a:moveTo>
                    <a:pt x="3011" y="16"/>
                  </a:moveTo>
                  <a:lnTo>
                    <a:pt x="3011" y="34"/>
                  </a:lnTo>
                  <a:cubicBezTo>
                    <a:pt x="3027" y="34"/>
                    <a:pt x="3027" y="34"/>
                    <a:pt x="3011" y="16"/>
                  </a:cubicBezTo>
                  <a:close/>
                  <a:moveTo>
                    <a:pt x="17" y="0"/>
                  </a:moveTo>
                  <a:lnTo>
                    <a:pt x="0" y="16"/>
                  </a:lnTo>
                  <a:cubicBezTo>
                    <a:pt x="366" y="682"/>
                    <a:pt x="882" y="1147"/>
                    <a:pt x="1448" y="1447"/>
                  </a:cubicBezTo>
                  <a:cubicBezTo>
                    <a:pt x="898" y="1131"/>
                    <a:pt x="383" y="666"/>
                    <a:pt x="17" y="16"/>
                  </a:cubicBezTo>
                  <a:lnTo>
                    <a:pt x="17" y="0"/>
                  </a:lnTo>
                  <a:close/>
                  <a:moveTo>
                    <a:pt x="3011" y="34"/>
                  </a:moveTo>
                  <a:cubicBezTo>
                    <a:pt x="2661" y="648"/>
                    <a:pt x="2195" y="1032"/>
                    <a:pt x="1448" y="1447"/>
                  </a:cubicBezTo>
                  <a:cubicBezTo>
                    <a:pt x="2195" y="1048"/>
                    <a:pt x="2678" y="666"/>
                    <a:pt x="3011" y="34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625600" y="1116550"/>
              <a:ext cx="11275" cy="11250"/>
            </a:xfrm>
            <a:custGeom>
              <a:avLst/>
              <a:gdLst/>
              <a:ahLst/>
              <a:cxnLst/>
              <a:rect l="l" t="t" r="r" b="b"/>
              <a:pathLst>
                <a:path w="451" h="450" extrusionOk="0">
                  <a:moveTo>
                    <a:pt x="234" y="17"/>
                  </a:moveTo>
                  <a:cubicBezTo>
                    <a:pt x="284" y="17"/>
                    <a:pt x="333" y="50"/>
                    <a:pt x="367" y="83"/>
                  </a:cubicBezTo>
                  <a:cubicBezTo>
                    <a:pt x="417" y="116"/>
                    <a:pt x="433" y="167"/>
                    <a:pt x="433" y="234"/>
                  </a:cubicBezTo>
                  <a:cubicBezTo>
                    <a:pt x="433" y="283"/>
                    <a:pt x="417" y="333"/>
                    <a:pt x="367" y="383"/>
                  </a:cubicBezTo>
                  <a:cubicBezTo>
                    <a:pt x="333" y="416"/>
                    <a:pt x="284" y="433"/>
                    <a:pt x="234" y="433"/>
                  </a:cubicBezTo>
                  <a:cubicBezTo>
                    <a:pt x="167" y="433"/>
                    <a:pt x="118" y="416"/>
                    <a:pt x="85" y="383"/>
                  </a:cubicBezTo>
                  <a:cubicBezTo>
                    <a:pt x="34" y="333"/>
                    <a:pt x="18" y="283"/>
                    <a:pt x="18" y="234"/>
                  </a:cubicBezTo>
                  <a:cubicBezTo>
                    <a:pt x="18" y="167"/>
                    <a:pt x="34" y="116"/>
                    <a:pt x="85" y="83"/>
                  </a:cubicBezTo>
                  <a:cubicBezTo>
                    <a:pt x="118" y="50"/>
                    <a:pt x="167" y="17"/>
                    <a:pt x="234" y="17"/>
                  </a:cubicBezTo>
                  <a:close/>
                  <a:moveTo>
                    <a:pt x="234" y="1"/>
                  </a:moveTo>
                  <a:cubicBezTo>
                    <a:pt x="101" y="1"/>
                    <a:pt x="1" y="100"/>
                    <a:pt x="1" y="234"/>
                  </a:cubicBezTo>
                  <a:cubicBezTo>
                    <a:pt x="1" y="349"/>
                    <a:pt x="101" y="449"/>
                    <a:pt x="234" y="449"/>
                  </a:cubicBezTo>
                  <a:cubicBezTo>
                    <a:pt x="351" y="449"/>
                    <a:pt x="451" y="349"/>
                    <a:pt x="451" y="234"/>
                  </a:cubicBezTo>
                  <a:cubicBezTo>
                    <a:pt x="451" y="100"/>
                    <a:pt x="351" y="1"/>
                    <a:pt x="234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263900" y="1363925"/>
              <a:ext cx="751200" cy="250550"/>
            </a:xfrm>
            <a:custGeom>
              <a:avLst/>
              <a:gdLst/>
              <a:ahLst/>
              <a:cxnLst/>
              <a:rect l="l" t="t" r="r" b="b"/>
              <a:pathLst>
                <a:path w="30048" h="10022" extrusionOk="0">
                  <a:moveTo>
                    <a:pt x="11076" y="0"/>
                  </a:moveTo>
                  <a:cubicBezTo>
                    <a:pt x="10710" y="699"/>
                    <a:pt x="10245" y="1231"/>
                    <a:pt x="9597" y="1681"/>
                  </a:cubicBezTo>
                  <a:cubicBezTo>
                    <a:pt x="7484" y="1730"/>
                    <a:pt x="5372" y="2196"/>
                    <a:pt x="3443" y="3060"/>
                  </a:cubicBezTo>
                  <a:cubicBezTo>
                    <a:pt x="2146" y="3643"/>
                    <a:pt x="965" y="4508"/>
                    <a:pt x="483" y="5854"/>
                  </a:cubicBezTo>
                  <a:cubicBezTo>
                    <a:pt x="0" y="7118"/>
                    <a:pt x="949" y="8582"/>
                    <a:pt x="2195" y="9147"/>
                  </a:cubicBezTo>
                  <a:cubicBezTo>
                    <a:pt x="2973" y="9516"/>
                    <a:pt x="3831" y="9618"/>
                    <a:pt x="4701" y="9618"/>
                  </a:cubicBezTo>
                  <a:cubicBezTo>
                    <a:pt x="5208" y="9618"/>
                    <a:pt x="5718" y="9583"/>
                    <a:pt x="6220" y="9546"/>
                  </a:cubicBezTo>
                  <a:cubicBezTo>
                    <a:pt x="9297" y="9347"/>
                    <a:pt x="15566" y="8948"/>
                    <a:pt x="15717" y="8881"/>
                  </a:cubicBezTo>
                  <a:cubicBezTo>
                    <a:pt x="15855" y="8828"/>
                    <a:pt x="15999" y="8807"/>
                    <a:pt x="16146" y="8807"/>
                  </a:cubicBezTo>
                  <a:cubicBezTo>
                    <a:pt x="16597" y="8807"/>
                    <a:pt x="17077" y="9005"/>
                    <a:pt x="17529" y="9081"/>
                  </a:cubicBezTo>
                  <a:cubicBezTo>
                    <a:pt x="20240" y="9530"/>
                    <a:pt x="22551" y="9646"/>
                    <a:pt x="24747" y="9945"/>
                  </a:cubicBezTo>
                  <a:cubicBezTo>
                    <a:pt x="25120" y="9998"/>
                    <a:pt x="25468" y="10022"/>
                    <a:pt x="25792" y="10022"/>
                  </a:cubicBezTo>
                  <a:cubicBezTo>
                    <a:pt x="29395" y="10022"/>
                    <a:pt x="30048" y="7031"/>
                    <a:pt x="29820" y="6237"/>
                  </a:cubicBezTo>
                  <a:cubicBezTo>
                    <a:pt x="29337" y="4590"/>
                    <a:pt x="27640" y="3610"/>
                    <a:pt x="26061" y="2961"/>
                  </a:cubicBezTo>
                  <a:cubicBezTo>
                    <a:pt x="24148" y="2180"/>
                    <a:pt x="21919" y="1730"/>
                    <a:pt x="19890" y="1364"/>
                  </a:cubicBezTo>
                  <a:cubicBezTo>
                    <a:pt x="19458" y="916"/>
                    <a:pt x="18959" y="466"/>
                    <a:pt x="18544" y="34"/>
                  </a:cubicBezTo>
                  <a:lnTo>
                    <a:pt x="11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538725" y="1355600"/>
              <a:ext cx="189625" cy="12100"/>
            </a:xfrm>
            <a:custGeom>
              <a:avLst/>
              <a:gdLst/>
              <a:ahLst/>
              <a:cxnLst/>
              <a:rect l="l" t="t" r="r" b="b"/>
              <a:pathLst>
                <a:path w="7585" h="484" extrusionOk="0">
                  <a:moveTo>
                    <a:pt x="1" y="1"/>
                  </a:moveTo>
                  <a:lnTo>
                    <a:pt x="1" y="484"/>
                  </a:lnTo>
                  <a:lnTo>
                    <a:pt x="7584" y="484"/>
                  </a:lnTo>
                  <a:lnTo>
                    <a:pt x="7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540800" y="1367250"/>
              <a:ext cx="186700" cy="450"/>
            </a:xfrm>
            <a:custGeom>
              <a:avLst/>
              <a:gdLst/>
              <a:ahLst/>
              <a:cxnLst/>
              <a:rect l="l" t="t" r="r" b="b"/>
              <a:pathLst>
                <a:path w="7468" h="18" extrusionOk="0">
                  <a:moveTo>
                    <a:pt x="0" y="0"/>
                  </a:moveTo>
                  <a:lnTo>
                    <a:pt x="0" y="18"/>
                  </a:lnTo>
                  <a:lnTo>
                    <a:pt x="7468" y="18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550775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18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8" y="415"/>
                  </a:cubicBezTo>
                  <a:lnTo>
                    <a:pt x="18" y="399"/>
                  </a:lnTo>
                  <a:lnTo>
                    <a:pt x="18" y="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56450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" y="0"/>
                  </a:moveTo>
                  <a:lnTo>
                    <a:pt x="1" y="16"/>
                  </a:lnTo>
                  <a:lnTo>
                    <a:pt x="1" y="399"/>
                  </a:lnTo>
                  <a:lnTo>
                    <a:pt x="1" y="415"/>
                  </a:lnTo>
                  <a:cubicBezTo>
                    <a:pt x="1" y="415"/>
                    <a:pt x="17" y="415"/>
                    <a:pt x="17" y="399"/>
                  </a:cubicBezTo>
                  <a:lnTo>
                    <a:pt x="17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57865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6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6" y="415"/>
                  </a:cubicBezTo>
                  <a:lnTo>
                    <a:pt x="16" y="399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59235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0" y="415"/>
                    <a:pt x="18" y="415"/>
                    <a:pt x="18" y="399"/>
                  </a:cubicBezTo>
                  <a:lnTo>
                    <a:pt x="1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60400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17" y="415"/>
                    <a:pt x="17" y="415"/>
                    <a:pt x="17" y="399"/>
                  </a:cubicBezTo>
                  <a:lnTo>
                    <a:pt x="17" y="16"/>
                  </a:lnTo>
                  <a:cubicBezTo>
                    <a:pt x="17" y="16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617725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0" y="415"/>
                    <a:pt x="16" y="415"/>
                    <a:pt x="16" y="399"/>
                  </a:cubicBezTo>
                  <a:lnTo>
                    <a:pt x="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63185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" y="0"/>
                  </a:moveTo>
                  <a:lnTo>
                    <a:pt x="1" y="16"/>
                  </a:lnTo>
                  <a:lnTo>
                    <a:pt x="1" y="399"/>
                  </a:lnTo>
                  <a:lnTo>
                    <a:pt x="1" y="415"/>
                  </a:lnTo>
                  <a:cubicBezTo>
                    <a:pt x="17" y="415"/>
                    <a:pt x="17" y="415"/>
                    <a:pt x="17" y="399"/>
                  </a:cubicBezTo>
                  <a:lnTo>
                    <a:pt x="17" y="16"/>
                  </a:lnTo>
                  <a:cubicBezTo>
                    <a:pt x="17" y="16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645175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6" y="0"/>
                  </a:moveTo>
                  <a:lnTo>
                    <a:pt x="0" y="16"/>
                  </a:lnTo>
                  <a:lnTo>
                    <a:pt x="0" y="399"/>
                  </a:lnTo>
                  <a:cubicBezTo>
                    <a:pt x="0" y="415"/>
                    <a:pt x="16" y="415"/>
                    <a:pt x="16" y="415"/>
                  </a:cubicBezTo>
                  <a:lnTo>
                    <a:pt x="16" y="399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65805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0" y="415"/>
                    <a:pt x="17" y="415"/>
                    <a:pt x="17" y="399"/>
                  </a:cubicBezTo>
                  <a:lnTo>
                    <a:pt x="17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1543;p50"/>
            <p:cNvSpPr/>
            <p:nvPr/>
          </p:nvSpPr>
          <p:spPr>
            <a:xfrm>
              <a:off x="67135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17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7" y="415"/>
                  </a:cubicBezTo>
                  <a:lnTo>
                    <a:pt x="17" y="399"/>
                  </a:lnTo>
                  <a:lnTo>
                    <a:pt x="17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685475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18" y="0"/>
                  </a:moveTo>
                  <a:lnTo>
                    <a:pt x="1" y="16"/>
                  </a:lnTo>
                  <a:lnTo>
                    <a:pt x="1" y="399"/>
                  </a:lnTo>
                  <a:cubicBezTo>
                    <a:pt x="1" y="415"/>
                    <a:pt x="18" y="415"/>
                    <a:pt x="18" y="415"/>
                  </a:cubicBezTo>
                  <a:lnTo>
                    <a:pt x="18" y="399"/>
                  </a:lnTo>
                  <a:lnTo>
                    <a:pt x="18" y="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699225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6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6" y="415"/>
                  </a:cubicBezTo>
                  <a:lnTo>
                    <a:pt x="16" y="399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71085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7" y="0"/>
                  </a:moveTo>
                  <a:lnTo>
                    <a:pt x="1" y="16"/>
                  </a:lnTo>
                  <a:lnTo>
                    <a:pt x="1" y="399"/>
                  </a:lnTo>
                  <a:cubicBezTo>
                    <a:pt x="1" y="415"/>
                    <a:pt x="17" y="415"/>
                    <a:pt x="17" y="415"/>
                  </a:cubicBezTo>
                  <a:lnTo>
                    <a:pt x="17" y="399"/>
                  </a:lnTo>
                  <a:lnTo>
                    <a:pt x="17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724550" y="1356875"/>
              <a:ext cx="475" cy="10400"/>
            </a:xfrm>
            <a:custGeom>
              <a:avLst/>
              <a:gdLst/>
              <a:ahLst/>
              <a:cxnLst/>
              <a:rect l="l" t="t" r="r" b="b"/>
              <a:pathLst>
                <a:path w="19" h="416" extrusionOk="0">
                  <a:moveTo>
                    <a:pt x="1" y="0"/>
                  </a:moveTo>
                  <a:lnTo>
                    <a:pt x="1" y="16"/>
                  </a:lnTo>
                  <a:lnTo>
                    <a:pt x="1" y="399"/>
                  </a:lnTo>
                  <a:lnTo>
                    <a:pt x="1" y="415"/>
                  </a:lnTo>
                  <a:cubicBezTo>
                    <a:pt x="18" y="415"/>
                    <a:pt x="18" y="415"/>
                    <a:pt x="18" y="399"/>
                  </a:cubicBezTo>
                  <a:lnTo>
                    <a:pt x="18" y="16"/>
                  </a:lnTo>
                  <a:cubicBezTo>
                    <a:pt x="18" y="16"/>
                    <a:pt x="18" y="0"/>
                    <a:pt x="1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413575" y="1500300"/>
              <a:ext cx="151350" cy="25400"/>
            </a:xfrm>
            <a:custGeom>
              <a:avLst/>
              <a:gdLst/>
              <a:ahLst/>
              <a:cxnLst/>
              <a:rect l="l" t="t" r="r" b="b"/>
              <a:pathLst>
                <a:path w="6054" h="1016" extrusionOk="0">
                  <a:moveTo>
                    <a:pt x="0" y="0"/>
                  </a:moveTo>
                  <a:cubicBezTo>
                    <a:pt x="0" y="17"/>
                    <a:pt x="17" y="17"/>
                    <a:pt x="17" y="17"/>
                  </a:cubicBezTo>
                  <a:cubicBezTo>
                    <a:pt x="2029" y="350"/>
                    <a:pt x="4025" y="683"/>
                    <a:pt x="6038" y="1015"/>
                  </a:cubicBezTo>
                  <a:lnTo>
                    <a:pt x="6054" y="1015"/>
                  </a:lnTo>
                  <a:cubicBezTo>
                    <a:pt x="6054" y="998"/>
                    <a:pt x="6054" y="998"/>
                    <a:pt x="6038" y="998"/>
                  </a:cubicBezTo>
                  <a:cubicBezTo>
                    <a:pt x="4025" y="665"/>
                    <a:pt x="2029" y="333"/>
                    <a:pt x="17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488000" y="1514925"/>
              <a:ext cx="225375" cy="78125"/>
            </a:xfrm>
            <a:custGeom>
              <a:avLst/>
              <a:gdLst/>
              <a:ahLst/>
              <a:cxnLst/>
              <a:rect l="l" t="t" r="r" b="b"/>
              <a:pathLst>
                <a:path w="9015" h="3125" extrusionOk="0">
                  <a:moveTo>
                    <a:pt x="4315" y="0"/>
                  </a:moveTo>
                  <a:cubicBezTo>
                    <a:pt x="4151" y="0"/>
                    <a:pt x="3990" y="31"/>
                    <a:pt x="3842" y="98"/>
                  </a:cubicBezTo>
                  <a:cubicBezTo>
                    <a:pt x="3693" y="164"/>
                    <a:pt x="3560" y="264"/>
                    <a:pt x="3409" y="364"/>
                  </a:cubicBezTo>
                  <a:cubicBezTo>
                    <a:pt x="2511" y="929"/>
                    <a:pt x="1298" y="845"/>
                    <a:pt x="449" y="1477"/>
                  </a:cubicBezTo>
                  <a:cubicBezTo>
                    <a:pt x="234" y="1644"/>
                    <a:pt x="1" y="2027"/>
                    <a:pt x="50" y="2276"/>
                  </a:cubicBezTo>
                  <a:cubicBezTo>
                    <a:pt x="30" y="2548"/>
                    <a:pt x="422" y="2620"/>
                    <a:pt x="972" y="2620"/>
                  </a:cubicBezTo>
                  <a:cubicBezTo>
                    <a:pt x="1583" y="2620"/>
                    <a:pt x="2391" y="2531"/>
                    <a:pt x="3044" y="2531"/>
                  </a:cubicBezTo>
                  <a:cubicBezTo>
                    <a:pt x="3238" y="2531"/>
                    <a:pt x="3418" y="2539"/>
                    <a:pt x="3576" y="2559"/>
                  </a:cubicBezTo>
                  <a:cubicBezTo>
                    <a:pt x="4491" y="2675"/>
                    <a:pt x="5372" y="2874"/>
                    <a:pt x="6287" y="2991"/>
                  </a:cubicBezTo>
                  <a:cubicBezTo>
                    <a:pt x="7434" y="3124"/>
                    <a:pt x="8116" y="3058"/>
                    <a:pt x="9015" y="3124"/>
                  </a:cubicBezTo>
                  <a:cubicBezTo>
                    <a:pt x="8997" y="3091"/>
                    <a:pt x="8731" y="1344"/>
                    <a:pt x="8764" y="579"/>
                  </a:cubicBezTo>
                  <a:lnTo>
                    <a:pt x="8764" y="579"/>
                  </a:lnTo>
                  <a:cubicBezTo>
                    <a:pt x="8764" y="579"/>
                    <a:pt x="7784" y="712"/>
                    <a:pt x="6853" y="779"/>
                  </a:cubicBezTo>
                  <a:cubicBezTo>
                    <a:pt x="6779" y="787"/>
                    <a:pt x="6706" y="790"/>
                    <a:pt x="6633" y="790"/>
                  </a:cubicBezTo>
                  <a:cubicBezTo>
                    <a:pt x="6225" y="790"/>
                    <a:pt x="5827" y="672"/>
                    <a:pt x="5489" y="446"/>
                  </a:cubicBezTo>
                  <a:cubicBezTo>
                    <a:pt x="5289" y="313"/>
                    <a:pt x="5090" y="197"/>
                    <a:pt x="4923" y="131"/>
                  </a:cubicBezTo>
                  <a:cubicBezTo>
                    <a:pt x="4729" y="48"/>
                    <a:pt x="4520" y="0"/>
                    <a:pt x="4315" y="0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705875" y="1500300"/>
              <a:ext cx="155525" cy="25400"/>
            </a:xfrm>
            <a:custGeom>
              <a:avLst/>
              <a:gdLst/>
              <a:ahLst/>
              <a:cxnLst/>
              <a:rect l="l" t="t" r="r" b="b"/>
              <a:pathLst>
                <a:path w="6221" h="1016" extrusionOk="0">
                  <a:moveTo>
                    <a:pt x="6220" y="0"/>
                  </a:moveTo>
                  <a:cubicBezTo>
                    <a:pt x="4207" y="333"/>
                    <a:pt x="2029" y="665"/>
                    <a:pt x="16" y="998"/>
                  </a:cubicBezTo>
                  <a:lnTo>
                    <a:pt x="0" y="1015"/>
                  </a:lnTo>
                  <a:lnTo>
                    <a:pt x="16" y="1015"/>
                  </a:lnTo>
                  <a:cubicBezTo>
                    <a:pt x="2029" y="683"/>
                    <a:pt x="4207" y="350"/>
                    <a:pt x="6220" y="17"/>
                  </a:cubicBezTo>
                  <a:lnTo>
                    <a:pt x="622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705875" y="1525225"/>
              <a:ext cx="7500" cy="67000"/>
            </a:xfrm>
            <a:custGeom>
              <a:avLst/>
              <a:gdLst/>
              <a:ahLst/>
              <a:cxnLst/>
              <a:rect l="l" t="t" r="r" b="b"/>
              <a:pathLst>
                <a:path w="300" h="2680" extrusionOk="0">
                  <a:moveTo>
                    <a:pt x="16" y="1"/>
                  </a:moveTo>
                  <a:lnTo>
                    <a:pt x="0" y="18"/>
                  </a:lnTo>
                  <a:cubicBezTo>
                    <a:pt x="83" y="899"/>
                    <a:pt x="182" y="1797"/>
                    <a:pt x="282" y="2679"/>
                  </a:cubicBezTo>
                  <a:lnTo>
                    <a:pt x="300" y="2679"/>
                  </a:lnTo>
                  <a:cubicBezTo>
                    <a:pt x="200" y="1781"/>
                    <a:pt x="100" y="899"/>
                    <a:pt x="16" y="18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720000" y="1524400"/>
              <a:ext cx="6675" cy="69050"/>
            </a:xfrm>
            <a:custGeom>
              <a:avLst/>
              <a:gdLst/>
              <a:ahLst/>
              <a:cxnLst/>
              <a:rect l="l" t="t" r="r" b="b"/>
              <a:pathLst>
                <a:path w="267" h="2762" extrusionOk="0">
                  <a:moveTo>
                    <a:pt x="1" y="1"/>
                  </a:moveTo>
                  <a:lnTo>
                    <a:pt x="249" y="2745"/>
                  </a:lnTo>
                  <a:cubicBezTo>
                    <a:pt x="249" y="2761"/>
                    <a:pt x="249" y="2761"/>
                    <a:pt x="267" y="2761"/>
                  </a:cubicBezTo>
                  <a:lnTo>
                    <a:pt x="267" y="2745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734975" y="1109075"/>
              <a:ext cx="273975" cy="370925"/>
            </a:xfrm>
            <a:custGeom>
              <a:avLst/>
              <a:gdLst/>
              <a:ahLst/>
              <a:cxnLst/>
              <a:rect l="l" t="t" r="r" b="b"/>
              <a:pathLst>
                <a:path w="10959" h="14837" extrusionOk="0">
                  <a:moveTo>
                    <a:pt x="149" y="0"/>
                  </a:moveTo>
                  <a:cubicBezTo>
                    <a:pt x="0" y="914"/>
                    <a:pt x="34" y="4058"/>
                    <a:pt x="83" y="5238"/>
                  </a:cubicBezTo>
                  <a:cubicBezTo>
                    <a:pt x="881" y="7318"/>
                    <a:pt x="1646" y="8930"/>
                    <a:pt x="2710" y="10893"/>
                  </a:cubicBezTo>
                  <a:cubicBezTo>
                    <a:pt x="4141" y="11708"/>
                    <a:pt x="9480" y="14768"/>
                    <a:pt x="9795" y="14835"/>
                  </a:cubicBezTo>
                  <a:cubicBezTo>
                    <a:pt x="9800" y="14836"/>
                    <a:pt x="9805" y="14836"/>
                    <a:pt x="9810" y="14836"/>
                  </a:cubicBezTo>
                  <a:cubicBezTo>
                    <a:pt x="10122" y="14836"/>
                    <a:pt x="10958" y="13348"/>
                    <a:pt x="10893" y="12939"/>
                  </a:cubicBezTo>
                  <a:cubicBezTo>
                    <a:pt x="9363" y="11990"/>
                    <a:pt x="7484" y="9961"/>
                    <a:pt x="5089" y="8797"/>
                  </a:cubicBezTo>
                  <a:cubicBezTo>
                    <a:pt x="4391" y="7234"/>
                    <a:pt x="3692" y="5655"/>
                    <a:pt x="3243" y="4008"/>
                  </a:cubicBezTo>
                  <a:cubicBezTo>
                    <a:pt x="3094" y="3426"/>
                    <a:pt x="2628" y="2511"/>
                    <a:pt x="2395" y="1963"/>
                  </a:cubicBezTo>
                  <a:cubicBezTo>
                    <a:pt x="1963" y="881"/>
                    <a:pt x="1264" y="382"/>
                    <a:pt x="149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739950" y="1195125"/>
              <a:ext cx="5025" cy="14575"/>
            </a:xfrm>
            <a:custGeom>
              <a:avLst/>
              <a:gdLst/>
              <a:ahLst/>
              <a:cxnLst/>
              <a:rect l="l" t="t" r="r" b="b"/>
              <a:pathLst>
                <a:path w="201" h="583" extrusionOk="0">
                  <a:moveTo>
                    <a:pt x="200" y="0"/>
                  </a:moveTo>
                  <a:cubicBezTo>
                    <a:pt x="183" y="0"/>
                    <a:pt x="183" y="0"/>
                    <a:pt x="183" y="18"/>
                  </a:cubicBezTo>
                  <a:cubicBezTo>
                    <a:pt x="101" y="200"/>
                    <a:pt x="34" y="383"/>
                    <a:pt x="1" y="583"/>
                  </a:cubicBezTo>
                  <a:lnTo>
                    <a:pt x="17" y="583"/>
                  </a:lnTo>
                  <a:cubicBezTo>
                    <a:pt x="50" y="383"/>
                    <a:pt x="117" y="200"/>
                    <a:pt x="200" y="1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954900" y="1426725"/>
              <a:ext cx="75300" cy="93375"/>
            </a:xfrm>
            <a:custGeom>
              <a:avLst/>
              <a:gdLst/>
              <a:ahLst/>
              <a:cxnLst/>
              <a:rect l="l" t="t" r="r" b="b"/>
              <a:pathLst>
                <a:path w="3012" h="3735" extrusionOk="0">
                  <a:moveTo>
                    <a:pt x="1747" y="0"/>
                  </a:moveTo>
                  <a:lnTo>
                    <a:pt x="0" y="1098"/>
                  </a:lnTo>
                  <a:cubicBezTo>
                    <a:pt x="284" y="1597"/>
                    <a:pt x="550" y="2112"/>
                    <a:pt x="816" y="2611"/>
                  </a:cubicBezTo>
                  <a:cubicBezTo>
                    <a:pt x="949" y="2843"/>
                    <a:pt x="1082" y="3360"/>
                    <a:pt x="1264" y="3509"/>
                  </a:cubicBezTo>
                  <a:cubicBezTo>
                    <a:pt x="1415" y="3626"/>
                    <a:pt x="1597" y="3675"/>
                    <a:pt x="1763" y="3708"/>
                  </a:cubicBezTo>
                  <a:cubicBezTo>
                    <a:pt x="1852" y="3725"/>
                    <a:pt x="1943" y="3735"/>
                    <a:pt x="2033" y="3735"/>
                  </a:cubicBezTo>
                  <a:cubicBezTo>
                    <a:pt x="2298" y="3735"/>
                    <a:pt x="2554" y="3653"/>
                    <a:pt x="2728" y="3442"/>
                  </a:cubicBezTo>
                  <a:cubicBezTo>
                    <a:pt x="2978" y="3143"/>
                    <a:pt x="3011" y="2644"/>
                    <a:pt x="2994" y="2195"/>
                  </a:cubicBezTo>
                  <a:cubicBezTo>
                    <a:pt x="2978" y="1945"/>
                    <a:pt x="2961" y="1413"/>
                    <a:pt x="2878" y="1180"/>
                  </a:cubicBezTo>
                  <a:cubicBezTo>
                    <a:pt x="2695" y="648"/>
                    <a:pt x="2213" y="249"/>
                    <a:pt x="1747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947025" y="1447500"/>
              <a:ext cx="22875" cy="37150"/>
            </a:xfrm>
            <a:custGeom>
              <a:avLst/>
              <a:gdLst/>
              <a:ahLst/>
              <a:cxnLst/>
              <a:rect l="l" t="t" r="r" b="b"/>
              <a:pathLst>
                <a:path w="915" h="1486" extrusionOk="0">
                  <a:moveTo>
                    <a:pt x="0" y="1"/>
                  </a:moveTo>
                  <a:lnTo>
                    <a:pt x="0" y="881"/>
                  </a:lnTo>
                  <a:cubicBezTo>
                    <a:pt x="16" y="1098"/>
                    <a:pt x="49" y="1364"/>
                    <a:pt x="249" y="1464"/>
                  </a:cubicBezTo>
                  <a:cubicBezTo>
                    <a:pt x="285" y="1479"/>
                    <a:pt x="322" y="1486"/>
                    <a:pt x="360" y="1486"/>
                  </a:cubicBezTo>
                  <a:cubicBezTo>
                    <a:pt x="533" y="1486"/>
                    <a:pt x="713" y="1345"/>
                    <a:pt x="781" y="1181"/>
                  </a:cubicBezTo>
                  <a:cubicBezTo>
                    <a:pt x="865" y="965"/>
                    <a:pt x="865" y="732"/>
                    <a:pt x="914" y="5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989825" y="1467450"/>
              <a:ext cx="14150" cy="50325"/>
            </a:xfrm>
            <a:custGeom>
              <a:avLst/>
              <a:gdLst/>
              <a:ahLst/>
              <a:cxnLst/>
              <a:rect l="l" t="t" r="r" b="b"/>
              <a:pathLst>
                <a:path w="566" h="2013" extrusionOk="0">
                  <a:moveTo>
                    <a:pt x="18" y="1"/>
                  </a:moveTo>
                  <a:lnTo>
                    <a:pt x="0" y="17"/>
                  </a:lnTo>
                  <a:lnTo>
                    <a:pt x="550" y="2013"/>
                  </a:lnTo>
                  <a:lnTo>
                    <a:pt x="566" y="2013"/>
                  </a:lnTo>
                  <a:cubicBezTo>
                    <a:pt x="383" y="1347"/>
                    <a:pt x="200" y="682"/>
                    <a:pt x="34" y="17"/>
                  </a:cubicBezTo>
                  <a:cubicBezTo>
                    <a:pt x="18" y="17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1011875" y="1463525"/>
              <a:ext cx="6675" cy="51350"/>
            </a:xfrm>
            <a:custGeom>
              <a:avLst/>
              <a:gdLst/>
              <a:ahLst/>
              <a:cxnLst/>
              <a:rect l="l" t="t" r="r" b="b"/>
              <a:pathLst>
                <a:path w="267" h="2054" extrusionOk="0">
                  <a:moveTo>
                    <a:pt x="12" y="1"/>
                  </a:moveTo>
                  <a:cubicBezTo>
                    <a:pt x="9" y="1"/>
                    <a:pt x="6" y="2"/>
                    <a:pt x="0" y="8"/>
                  </a:cubicBezTo>
                  <a:lnTo>
                    <a:pt x="249" y="2054"/>
                  </a:lnTo>
                  <a:lnTo>
                    <a:pt x="266" y="2054"/>
                  </a:lnTo>
                  <a:lnTo>
                    <a:pt x="16" y="8"/>
                  </a:lnTo>
                  <a:cubicBezTo>
                    <a:pt x="16" y="8"/>
                    <a:pt x="16" y="1"/>
                    <a:pt x="12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58525" y="1109075"/>
              <a:ext cx="273975" cy="370925"/>
            </a:xfrm>
            <a:custGeom>
              <a:avLst/>
              <a:gdLst/>
              <a:ahLst/>
              <a:cxnLst/>
              <a:rect l="l" t="t" r="r" b="b"/>
              <a:pathLst>
                <a:path w="10959" h="14837" extrusionOk="0">
                  <a:moveTo>
                    <a:pt x="10825" y="0"/>
                  </a:moveTo>
                  <a:cubicBezTo>
                    <a:pt x="9712" y="382"/>
                    <a:pt x="9013" y="881"/>
                    <a:pt x="8564" y="1963"/>
                  </a:cubicBezTo>
                  <a:cubicBezTo>
                    <a:pt x="8348" y="2511"/>
                    <a:pt x="7883" y="3426"/>
                    <a:pt x="7716" y="4008"/>
                  </a:cubicBezTo>
                  <a:cubicBezTo>
                    <a:pt x="7284" y="5655"/>
                    <a:pt x="6585" y="7234"/>
                    <a:pt x="5887" y="8797"/>
                  </a:cubicBezTo>
                  <a:cubicBezTo>
                    <a:pt x="3475" y="9961"/>
                    <a:pt x="1596" y="11990"/>
                    <a:pt x="66" y="12939"/>
                  </a:cubicBezTo>
                  <a:cubicBezTo>
                    <a:pt x="1" y="13348"/>
                    <a:pt x="837" y="14836"/>
                    <a:pt x="1164" y="14836"/>
                  </a:cubicBezTo>
                  <a:cubicBezTo>
                    <a:pt x="1170" y="14836"/>
                    <a:pt x="1175" y="14836"/>
                    <a:pt x="1180" y="14835"/>
                  </a:cubicBezTo>
                  <a:cubicBezTo>
                    <a:pt x="1496" y="14768"/>
                    <a:pt x="6818" y="11708"/>
                    <a:pt x="8264" y="10893"/>
                  </a:cubicBezTo>
                  <a:cubicBezTo>
                    <a:pt x="9329" y="8930"/>
                    <a:pt x="10094" y="7318"/>
                    <a:pt x="10892" y="5238"/>
                  </a:cubicBezTo>
                  <a:cubicBezTo>
                    <a:pt x="10943" y="4058"/>
                    <a:pt x="10959" y="914"/>
                    <a:pt x="10825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516275" y="1193050"/>
              <a:ext cx="3350" cy="10175"/>
            </a:xfrm>
            <a:custGeom>
              <a:avLst/>
              <a:gdLst/>
              <a:ahLst/>
              <a:cxnLst/>
              <a:rect l="l" t="t" r="r" b="b"/>
              <a:pathLst>
                <a:path w="134" h="407" extrusionOk="0">
                  <a:moveTo>
                    <a:pt x="1" y="1"/>
                  </a:moveTo>
                  <a:lnTo>
                    <a:pt x="1" y="17"/>
                  </a:lnTo>
                  <a:cubicBezTo>
                    <a:pt x="34" y="150"/>
                    <a:pt x="83" y="267"/>
                    <a:pt x="116" y="400"/>
                  </a:cubicBezTo>
                  <a:cubicBezTo>
                    <a:pt x="116" y="400"/>
                    <a:pt x="124" y="407"/>
                    <a:pt x="129" y="407"/>
                  </a:cubicBezTo>
                  <a:cubicBezTo>
                    <a:pt x="132" y="407"/>
                    <a:pt x="134" y="405"/>
                    <a:pt x="134" y="400"/>
                  </a:cubicBezTo>
                  <a:cubicBezTo>
                    <a:pt x="100" y="267"/>
                    <a:pt x="67" y="134"/>
                    <a:pt x="17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237675" y="1426725"/>
              <a:ext cx="74900" cy="93375"/>
            </a:xfrm>
            <a:custGeom>
              <a:avLst/>
              <a:gdLst/>
              <a:ahLst/>
              <a:cxnLst/>
              <a:rect l="l" t="t" r="r" b="b"/>
              <a:pathLst>
                <a:path w="2996" h="3735" extrusionOk="0">
                  <a:moveTo>
                    <a:pt x="1266" y="0"/>
                  </a:moveTo>
                  <a:cubicBezTo>
                    <a:pt x="800" y="249"/>
                    <a:pt x="317" y="648"/>
                    <a:pt x="135" y="1180"/>
                  </a:cubicBezTo>
                  <a:cubicBezTo>
                    <a:pt x="51" y="1413"/>
                    <a:pt x="35" y="1945"/>
                    <a:pt x="18" y="2195"/>
                  </a:cubicBezTo>
                  <a:cubicBezTo>
                    <a:pt x="1" y="2644"/>
                    <a:pt x="18" y="3143"/>
                    <a:pt x="284" y="3442"/>
                  </a:cubicBezTo>
                  <a:cubicBezTo>
                    <a:pt x="458" y="3653"/>
                    <a:pt x="715" y="3735"/>
                    <a:pt x="979" y="3735"/>
                  </a:cubicBezTo>
                  <a:cubicBezTo>
                    <a:pt x="1069" y="3735"/>
                    <a:pt x="1160" y="3725"/>
                    <a:pt x="1249" y="3708"/>
                  </a:cubicBezTo>
                  <a:cubicBezTo>
                    <a:pt x="1415" y="3675"/>
                    <a:pt x="1599" y="3626"/>
                    <a:pt x="1748" y="3509"/>
                  </a:cubicBezTo>
                  <a:cubicBezTo>
                    <a:pt x="1931" y="3360"/>
                    <a:pt x="2064" y="2843"/>
                    <a:pt x="2180" y="2611"/>
                  </a:cubicBezTo>
                  <a:cubicBezTo>
                    <a:pt x="2463" y="2112"/>
                    <a:pt x="2729" y="1597"/>
                    <a:pt x="2996" y="1098"/>
                  </a:cubicBezTo>
                  <a:lnTo>
                    <a:pt x="1266" y="0"/>
                  </a:ln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297975" y="1447500"/>
              <a:ext cx="22925" cy="37150"/>
            </a:xfrm>
            <a:custGeom>
              <a:avLst/>
              <a:gdLst/>
              <a:ahLst/>
              <a:cxnLst/>
              <a:rect l="l" t="t" r="r" b="b"/>
              <a:pathLst>
                <a:path w="917" h="1486" extrusionOk="0">
                  <a:moveTo>
                    <a:pt x="916" y="1"/>
                  </a:moveTo>
                  <a:lnTo>
                    <a:pt x="1" y="516"/>
                  </a:lnTo>
                  <a:cubicBezTo>
                    <a:pt x="34" y="732"/>
                    <a:pt x="34" y="965"/>
                    <a:pt x="134" y="1181"/>
                  </a:cubicBezTo>
                  <a:cubicBezTo>
                    <a:pt x="203" y="1345"/>
                    <a:pt x="382" y="1486"/>
                    <a:pt x="555" y="1486"/>
                  </a:cubicBezTo>
                  <a:cubicBezTo>
                    <a:pt x="593" y="1486"/>
                    <a:pt x="630" y="1479"/>
                    <a:pt x="666" y="1464"/>
                  </a:cubicBezTo>
                  <a:cubicBezTo>
                    <a:pt x="866" y="1364"/>
                    <a:pt x="899" y="1098"/>
                    <a:pt x="899" y="881"/>
                  </a:cubicBezTo>
                  <a:cubicBezTo>
                    <a:pt x="899" y="582"/>
                    <a:pt x="916" y="283"/>
                    <a:pt x="916" y="1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263500" y="1467450"/>
              <a:ext cx="14150" cy="50325"/>
            </a:xfrm>
            <a:custGeom>
              <a:avLst/>
              <a:gdLst/>
              <a:ahLst/>
              <a:cxnLst/>
              <a:rect l="l" t="t" r="r" b="b"/>
              <a:pathLst>
                <a:path w="566" h="2013" extrusionOk="0">
                  <a:moveTo>
                    <a:pt x="566" y="1"/>
                  </a:moveTo>
                  <a:lnTo>
                    <a:pt x="548" y="17"/>
                  </a:lnTo>
                  <a:lnTo>
                    <a:pt x="0" y="2013"/>
                  </a:lnTo>
                  <a:lnTo>
                    <a:pt x="33" y="2013"/>
                  </a:lnTo>
                  <a:cubicBezTo>
                    <a:pt x="200" y="1347"/>
                    <a:pt x="382" y="682"/>
                    <a:pt x="566" y="17"/>
                  </a:cubicBezTo>
                  <a:lnTo>
                    <a:pt x="566" y="1"/>
                  </a:ln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543725" y="978400"/>
              <a:ext cx="28700" cy="43375"/>
            </a:xfrm>
            <a:custGeom>
              <a:avLst/>
              <a:gdLst/>
              <a:ahLst/>
              <a:cxnLst/>
              <a:rect l="l" t="t" r="r" b="b"/>
              <a:pathLst>
                <a:path w="1148" h="1735" extrusionOk="0">
                  <a:moveTo>
                    <a:pt x="768" y="1"/>
                  </a:moveTo>
                  <a:cubicBezTo>
                    <a:pt x="644" y="1"/>
                    <a:pt x="523" y="22"/>
                    <a:pt x="415" y="88"/>
                  </a:cubicBezTo>
                  <a:cubicBezTo>
                    <a:pt x="100" y="254"/>
                    <a:pt x="0" y="671"/>
                    <a:pt x="133" y="1003"/>
                  </a:cubicBezTo>
                  <a:cubicBezTo>
                    <a:pt x="266" y="1352"/>
                    <a:pt x="582" y="1618"/>
                    <a:pt x="948" y="1684"/>
                  </a:cubicBezTo>
                  <a:cubicBezTo>
                    <a:pt x="1014" y="1684"/>
                    <a:pt x="1031" y="1718"/>
                    <a:pt x="1081" y="1735"/>
                  </a:cubicBezTo>
                  <a:lnTo>
                    <a:pt x="1147" y="39"/>
                  </a:lnTo>
                  <a:cubicBezTo>
                    <a:pt x="1022" y="22"/>
                    <a:pt x="893" y="1"/>
                    <a:pt x="768" y="1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552875" y="984350"/>
              <a:ext cx="11225" cy="7075"/>
            </a:xfrm>
            <a:custGeom>
              <a:avLst/>
              <a:gdLst/>
              <a:ahLst/>
              <a:cxnLst/>
              <a:rect l="l" t="t" r="r" b="b"/>
              <a:pathLst>
                <a:path w="449" h="283" extrusionOk="0">
                  <a:moveTo>
                    <a:pt x="216" y="0"/>
                  </a:moveTo>
                  <a:lnTo>
                    <a:pt x="149" y="16"/>
                  </a:lnTo>
                  <a:lnTo>
                    <a:pt x="100" y="49"/>
                  </a:lnTo>
                  <a:lnTo>
                    <a:pt x="49" y="100"/>
                  </a:lnTo>
                  <a:cubicBezTo>
                    <a:pt x="33" y="116"/>
                    <a:pt x="16" y="149"/>
                    <a:pt x="0" y="182"/>
                  </a:cubicBezTo>
                  <a:lnTo>
                    <a:pt x="0" y="266"/>
                  </a:lnTo>
                  <a:lnTo>
                    <a:pt x="0" y="282"/>
                  </a:lnTo>
                  <a:cubicBezTo>
                    <a:pt x="0" y="282"/>
                    <a:pt x="16" y="282"/>
                    <a:pt x="33" y="266"/>
                  </a:cubicBezTo>
                  <a:cubicBezTo>
                    <a:pt x="49" y="266"/>
                    <a:pt x="49" y="249"/>
                    <a:pt x="83" y="233"/>
                  </a:cubicBezTo>
                  <a:cubicBezTo>
                    <a:pt x="83" y="233"/>
                    <a:pt x="100" y="216"/>
                    <a:pt x="116" y="216"/>
                  </a:cubicBezTo>
                  <a:cubicBezTo>
                    <a:pt x="116" y="200"/>
                    <a:pt x="133" y="200"/>
                    <a:pt x="149" y="200"/>
                  </a:cubicBezTo>
                  <a:cubicBezTo>
                    <a:pt x="166" y="182"/>
                    <a:pt x="182" y="166"/>
                    <a:pt x="216" y="149"/>
                  </a:cubicBezTo>
                  <a:cubicBezTo>
                    <a:pt x="233" y="149"/>
                    <a:pt x="266" y="133"/>
                    <a:pt x="282" y="116"/>
                  </a:cubicBezTo>
                  <a:lnTo>
                    <a:pt x="333" y="116"/>
                  </a:lnTo>
                  <a:cubicBezTo>
                    <a:pt x="333" y="116"/>
                    <a:pt x="349" y="100"/>
                    <a:pt x="366" y="100"/>
                  </a:cubicBezTo>
                  <a:cubicBezTo>
                    <a:pt x="374" y="91"/>
                    <a:pt x="386" y="91"/>
                    <a:pt x="399" y="91"/>
                  </a:cubicBezTo>
                  <a:cubicBezTo>
                    <a:pt x="411" y="91"/>
                    <a:pt x="424" y="91"/>
                    <a:pt x="433" y="83"/>
                  </a:cubicBezTo>
                  <a:lnTo>
                    <a:pt x="448" y="83"/>
                  </a:lnTo>
                  <a:cubicBezTo>
                    <a:pt x="448" y="83"/>
                    <a:pt x="448" y="67"/>
                    <a:pt x="433" y="67"/>
                  </a:cubicBezTo>
                  <a:cubicBezTo>
                    <a:pt x="415" y="49"/>
                    <a:pt x="415" y="33"/>
                    <a:pt x="382" y="16"/>
                  </a:cubicBezTo>
                  <a:cubicBezTo>
                    <a:pt x="349" y="0"/>
                    <a:pt x="315" y="0"/>
                    <a:pt x="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557425" y="1006800"/>
              <a:ext cx="5850" cy="5850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17" y="0"/>
                  </a:moveTo>
                  <a:cubicBezTo>
                    <a:pt x="51" y="0"/>
                    <a:pt x="0" y="49"/>
                    <a:pt x="0" y="116"/>
                  </a:cubicBezTo>
                  <a:cubicBezTo>
                    <a:pt x="0" y="182"/>
                    <a:pt x="51" y="233"/>
                    <a:pt x="117" y="233"/>
                  </a:cubicBezTo>
                  <a:cubicBezTo>
                    <a:pt x="184" y="233"/>
                    <a:pt x="233" y="182"/>
                    <a:pt x="233" y="116"/>
                  </a:cubicBezTo>
                  <a:cubicBezTo>
                    <a:pt x="233" y="49"/>
                    <a:pt x="184" y="0"/>
                    <a:pt x="117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691725" y="978400"/>
              <a:ext cx="28700" cy="42125"/>
            </a:xfrm>
            <a:custGeom>
              <a:avLst/>
              <a:gdLst/>
              <a:ahLst/>
              <a:cxnLst/>
              <a:rect l="l" t="t" r="r" b="b"/>
              <a:pathLst>
                <a:path w="1148" h="1685" extrusionOk="0">
                  <a:moveTo>
                    <a:pt x="382" y="1"/>
                  </a:moveTo>
                  <a:cubicBezTo>
                    <a:pt x="255" y="1"/>
                    <a:pt x="126" y="22"/>
                    <a:pt x="1" y="39"/>
                  </a:cubicBezTo>
                  <a:lnTo>
                    <a:pt x="200" y="1684"/>
                  </a:lnTo>
                  <a:cubicBezTo>
                    <a:pt x="566" y="1618"/>
                    <a:pt x="899" y="1352"/>
                    <a:pt x="1015" y="1003"/>
                  </a:cubicBezTo>
                  <a:cubicBezTo>
                    <a:pt x="1148" y="671"/>
                    <a:pt x="1048" y="254"/>
                    <a:pt x="748" y="88"/>
                  </a:cubicBezTo>
                  <a:cubicBezTo>
                    <a:pt x="633" y="22"/>
                    <a:pt x="508" y="1"/>
                    <a:pt x="382" y="1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701275" y="984350"/>
              <a:ext cx="11675" cy="7075"/>
            </a:xfrm>
            <a:custGeom>
              <a:avLst/>
              <a:gdLst/>
              <a:ahLst/>
              <a:cxnLst/>
              <a:rect l="l" t="t" r="r" b="b"/>
              <a:pathLst>
                <a:path w="467" h="283" extrusionOk="0">
                  <a:moveTo>
                    <a:pt x="184" y="0"/>
                  </a:moveTo>
                  <a:cubicBezTo>
                    <a:pt x="151" y="0"/>
                    <a:pt x="100" y="0"/>
                    <a:pt x="67" y="16"/>
                  </a:cubicBezTo>
                  <a:lnTo>
                    <a:pt x="18" y="67"/>
                  </a:lnTo>
                  <a:cubicBezTo>
                    <a:pt x="1" y="67"/>
                    <a:pt x="1" y="83"/>
                    <a:pt x="1" y="83"/>
                  </a:cubicBezTo>
                  <a:lnTo>
                    <a:pt x="34" y="83"/>
                  </a:lnTo>
                  <a:cubicBezTo>
                    <a:pt x="43" y="91"/>
                    <a:pt x="51" y="91"/>
                    <a:pt x="61" y="91"/>
                  </a:cubicBezTo>
                  <a:cubicBezTo>
                    <a:pt x="71" y="91"/>
                    <a:pt x="84" y="91"/>
                    <a:pt x="100" y="100"/>
                  </a:cubicBezTo>
                  <a:cubicBezTo>
                    <a:pt x="100" y="100"/>
                    <a:pt x="118" y="116"/>
                    <a:pt x="134" y="116"/>
                  </a:cubicBezTo>
                  <a:lnTo>
                    <a:pt x="167" y="116"/>
                  </a:lnTo>
                  <a:cubicBezTo>
                    <a:pt x="184" y="133"/>
                    <a:pt x="217" y="149"/>
                    <a:pt x="233" y="149"/>
                  </a:cubicBezTo>
                  <a:cubicBezTo>
                    <a:pt x="267" y="166"/>
                    <a:pt x="284" y="182"/>
                    <a:pt x="317" y="200"/>
                  </a:cubicBezTo>
                  <a:cubicBezTo>
                    <a:pt x="317" y="200"/>
                    <a:pt x="333" y="200"/>
                    <a:pt x="351" y="216"/>
                  </a:cubicBezTo>
                  <a:cubicBezTo>
                    <a:pt x="351" y="216"/>
                    <a:pt x="366" y="233"/>
                    <a:pt x="384" y="233"/>
                  </a:cubicBezTo>
                  <a:cubicBezTo>
                    <a:pt x="400" y="249"/>
                    <a:pt x="417" y="266"/>
                    <a:pt x="433" y="266"/>
                  </a:cubicBezTo>
                  <a:cubicBezTo>
                    <a:pt x="433" y="282"/>
                    <a:pt x="450" y="282"/>
                    <a:pt x="450" y="282"/>
                  </a:cubicBezTo>
                  <a:lnTo>
                    <a:pt x="450" y="266"/>
                  </a:lnTo>
                  <a:cubicBezTo>
                    <a:pt x="450" y="249"/>
                    <a:pt x="466" y="216"/>
                    <a:pt x="450" y="182"/>
                  </a:cubicBezTo>
                  <a:cubicBezTo>
                    <a:pt x="433" y="149"/>
                    <a:pt x="417" y="116"/>
                    <a:pt x="400" y="100"/>
                  </a:cubicBezTo>
                  <a:lnTo>
                    <a:pt x="351" y="49"/>
                  </a:lnTo>
                  <a:lnTo>
                    <a:pt x="300" y="1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700875" y="1006800"/>
              <a:ext cx="5850" cy="5850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16" y="0"/>
                  </a:moveTo>
                  <a:cubicBezTo>
                    <a:pt x="50" y="0"/>
                    <a:pt x="1" y="49"/>
                    <a:pt x="1" y="116"/>
                  </a:cubicBezTo>
                  <a:cubicBezTo>
                    <a:pt x="1" y="182"/>
                    <a:pt x="50" y="233"/>
                    <a:pt x="116" y="233"/>
                  </a:cubicBezTo>
                  <a:cubicBezTo>
                    <a:pt x="183" y="233"/>
                    <a:pt x="233" y="182"/>
                    <a:pt x="233" y="116"/>
                  </a:cubicBezTo>
                  <a:cubicBezTo>
                    <a:pt x="233" y="49"/>
                    <a:pt x="183" y="0"/>
                    <a:pt x="116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0" name="Google Shape;1570;p50"/>
            <p:cNvSpPr/>
            <p:nvPr/>
          </p:nvSpPr>
          <p:spPr>
            <a:xfrm>
              <a:off x="562850" y="908675"/>
              <a:ext cx="140550" cy="160075"/>
            </a:xfrm>
            <a:custGeom>
              <a:avLst/>
              <a:gdLst/>
              <a:ahLst/>
              <a:cxnLst/>
              <a:rect l="l" t="t" r="r" b="b"/>
              <a:pathLst>
                <a:path w="5622" h="6403" extrusionOk="0">
                  <a:moveTo>
                    <a:pt x="2810" y="0"/>
                  </a:moveTo>
                  <a:cubicBezTo>
                    <a:pt x="1264" y="0"/>
                    <a:pt x="0" y="1447"/>
                    <a:pt x="0" y="3209"/>
                  </a:cubicBezTo>
                  <a:cubicBezTo>
                    <a:pt x="0" y="4972"/>
                    <a:pt x="1264" y="6403"/>
                    <a:pt x="2810" y="6403"/>
                  </a:cubicBezTo>
                  <a:cubicBezTo>
                    <a:pt x="4357" y="6403"/>
                    <a:pt x="5621" y="4972"/>
                    <a:pt x="5621" y="3209"/>
                  </a:cubicBezTo>
                  <a:cubicBezTo>
                    <a:pt x="5621" y="1447"/>
                    <a:pt x="4357" y="0"/>
                    <a:pt x="2810" y="0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1571;p50"/>
            <p:cNvSpPr/>
            <p:nvPr/>
          </p:nvSpPr>
          <p:spPr>
            <a:xfrm>
              <a:off x="663850" y="991000"/>
              <a:ext cx="32075" cy="32025"/>
            </a:xfrm>
            <a:custGeom>
              <a:avLst/>
              <a:gdLst/>
              <a:ahLst/>
              <a:cxnLst/>
              <a:rect l="l" t="t" r="r" b="b"/>
              <a:pathLst>
                <a:path w="1283" h="1281" extrusionOk="0">
                  <a:moveTo>
                    <a:pt x="633" y="0"/>
                  </a:moveTo>
                  <a:cubicBezTo>
                    <a:pt x="284" y="0"/>
                    <a:pt x="1" y="282"/>
                    <a:pt x="1" y="648"/>
                  </a:cubicBezTo>
                  <a:cubicBezTo>
                    <a:pt x="1" y="998"/>
                    <a:pt x="284" y="1280"/>
                    <a:pt x="633" y="1280"/>
                  </a:cubicBezTo>
                  <a:cubicBezTo>
                    <a:pt x="983" y="1280"/>
                    <a:pt x="1282" y="998"/>
                    <a:pt x="1282" y="648"/>
                  </a:cubicBezTo>
                  <a:cubicBezTo>
                    <a:pt x="1282" y="282"/>
                    <a:pt x="983" y="0"/>
                    <a:pt x="633" y="0"/>
                  </a:cubicBezTo>
                  <a:close/>
                </a:path>
              </a:pathLst>
            </a:custGeom>
            <a:solidFill>
              <a:srgbClr val="DD8B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568225" y="991000"/>
              <a:ext cx="32075" cy="32025"/>
            </a:xfrm>
            <a:custGeom>
              <a:avLst/>
              <a:gdLst/>
              <a:ahLst/>
              <a:cxnLst/>
              <a:rect l="l" t="t" r="r" b="b"/>
              <a:pathLst>
                <a:path w="1283" h="1281" extrusionOk="0">
                  <a:moveTo>
                    <a:pt x="650" y="0"/>
                  </a:moveTo>
                  <a:cubicBezTo>
                    <a:pt x="284" y="0"/>
                    <a:pt x="1" y="282"/>
                    <a:pt x="1" y="648"/>
                  </a:cubicBezTo>
                  <a:cubicBezTo>
                    <a:pt x="1" y="998"/>
                    <a:pt x="284" y="1280"/>
                    <a:pt x="650" y="1280"/>
                  </a:cubicBezTo>
                  <a:cubicBezTo>
                    <a:pt x="999" y="1280"/>
                    <a:pt x="1282" y="998"/>
                    <a:pt x="1282" y="648"/>
                  </a:cubicBezTo>
                  <a:cubicBezTo>
                    <a:pt x="1282" y="282"/>
                    <a:pt x="999" y="0"/>
                    <a:pt x="650" y="0"/>
                  </a:cubicBezTo>
                  <a:close/>
                </a:path>
              </a:pathLst>
            </a:custGeom>
            <a:solidFill>
              <a:srgbClr val="DD8B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623950" y="986400"/>
              <a:ext cx="8325" cy="27075"/>
            </a:xfrm>
            <a:custGeom>
              <a:avLst/>
              <a:gdLst/>
              <a:ahLst/>
              <a:cxnLst/>
              <a:rect l="l" t="t" r="r" b="b"/>
              <a:pathLst>
                <a:path w="333" h="1083" extrusionOk="0">
                  <a:moveTo>
                    <a:pt x="133" y="1"/>
                  </a:moveTo>
                  <a:cubicBezTo>
                    <a:pt x="133" y="1"/>
                    <a:pt x="117" y="84"/>
                    <a:pt x="84" y="184"/>
                  </a:cubicBezTo>
                  <a:cubicBezTo>
                    <a:pt x="51" y="284"/>
                    <a:pt x="0" y="433"/>
                    <a:pt x="0" y="583"/>
                  </a:cubicBezTo>
                  <a:cubicBezTo>
                    <a:pt x="0" y="633"/>
                    <a:pt x="0" y="666"/>
                    <a:pt x="18" y="699"/>
                  </a:cubicBezTo>
                  <a:cubicBezTo>
                    <a:pt x="18" y="750"/>
                    <a:pt x="34" y="783"/>
                    <a:pt x="34" y="816"/>
                  </a:cubicBezTo>
                  <a:cubicBezTo>
                    <a:pt x="67" y="883"/>
                    <a:pt x="117" y="949"/>
                    <a:pt x="167" y="983"/>
                  </a:cubicBezTo>
                  <a:cubicBezTo>
                    <a:pt x="184" y="1016"/>
                    <a:pt x="200" y="1016"/>
                    <a:pt x="233" y="1032"/>
                  </a:cubicBezTo>
                  <a:cubicBezTo>
                    <a:pt x="250" y="1049"/>
                    <a:pt x="266" y="1049"/>
                    <a:pt x="284" y="1065"/>
                  </a:cubicBezTo>
                  <a:cubicBezTo>
                    <a:pt x="317" y="1065"/>
                    <a:pt x="333" y="1082"/>
                    <a:pt x="333" y="1082"/>
                  </a:cubicBezTo>
                  <a:cubicBezTo>
                    <a:pt x="333" y="1082"/>
                    <a:pt x="317" y="1065"/>
                    <a:pt x="300" y="1032"/>
                  </a:cubicBezTo>
                  <a:lnTo>
                    <a:pt x="266" y="998"/>
                  </a:lnTo>
                  <a:cubicBezTo>
                    <a:pt x="250" y="965"/>
                    <a:pt x="233" y="949"/>
                    <a:pt x="233" y="932"/>
                  </a:cubicBezTo>
                  <a:cubicBezTo>
                    <a:pt x="217" y="916"/>
                    <a:pt x="200" y="883"/>
                    <a:pt x="184" y="865"/>
                  </a:cubicBezTo>
                  <a:cubicBezTo>
                    <a:pt x="184" y="832"/>
                    <a:pt x="184" y="799"/>
                    <a:pt x="167" y="783"/>
                  </a:cubicBezTo>
                  <a:cubicBezTo>
                    <a:pt x="151" y="716"/>
                    <a:pt x="151" y="650"/>
                    <a:pt x="151" y="583"/>
                  </a:cubicBezTo>
                  <a:cubicBezTo>
                    <a:pt x="151" y="450"/>
                    <a:pt x="167" y="300"/>
                    <a:pt x="167" y="200"/>
                  </a:cubicBezTo>
                  <a:cubicBezTo>
                    <a:pt x="167" y="84"/>
                    <a:pt x="133" y="1"/>
                    <a:pt x="133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647225" y="989325"/>
              <a:ext cx="16650" cy="7075"/>
            </a:xfrm>
            <a:custGeom>
              <a:avLst/>
              <a:gdLst/>
              <a:ahLst/>
              <a:cxnLst/>
              <a:rect l="l" t="t" r="r" b="b"/>
              <a:pathLst>
                <a:path w="666" h="283" extrusionOk="0">
                  <a:moveTo>
                    <a:pt x="1" y="1"/>
                  </a:moveTo>
                  <a:lnTo>
                    <a:pt x="1" y="34"/>
                  </a:lnTo>
                  <a:cubicBezTo>
                    <a:pt x="1" y="67"/>
                    <a:pt x="18" y="101"/>
                    <a:pt x="51" y="134"/>
                  </a:cubicBezTo>
                  <a:cubicBezTo>
                    <a:pt x="67" y="167"/>
                    <a:pt x="118" y="216"/>
                    <a:pt x="167" y="234"/>
                  </a:cubicBezTo>
                  <a:cubicBezTo>
                    <a:pt x="184" y="250"/>
                    <a:pt x="217" y="267"/>
                    <a:pt x="233" y="267"/>
                  </a:cubicBezTo>
                  <a:cubicBezTo>
                    <a:pt x="267" y="267"/>
                    <a:pt x="300" y="267"/>
                    <a:pt x="333" y="283"/>
                  </a:cubicBezTo>
                  <a:cubicBezTo>
                    <a:pt x="366" y="267"/>
                    <a:pt x="384" y="267"/>
                    <a:pt x="417" y="267"/>
                  </a:cubicBezTo>
                  <a:cubicBezTo>
                    <a:pt x="450" y="250"/>
                    <a:pt x="484" y="250"/>
                    <a:pt x="500" y="234"/>
                  </a:cubicBezTo>
                  <a:cubicBezTo>
                    <a:pt x="550" y="200"/>
                    <a:pt x="599" y="167"/>
                    <a:pt x="617" y="134"/>
                  </a:cubicBezTo>
                  <a:cubicBezTo>
                    <a:pt x="650" y="101"/>
                    <a:pt x="650" y="50"/>
                    <a:pt x="650" y="34"/>
                  </a:cubicBezTo>
                  <a:cubicBezTo>
                    <a:pt x="666" y="1"/>
                    <a:pt x="650" y="1"/>
                    <a:pt x="650" y="1"/>
                  </a:cubicBezTo>
                  <a:lnTo>
                    <a:pt x="633" y="17"/>
                  </a:lnTo>
                  <a:cubicBezTo>
                    <a:pt x="599" y="34"/>
                    <a:pt x="583" y="50"/>
                    <a:pt x="550" y="50"/>
                  </a:cubicBezTo>
                  <a:cubicBezTo>
                    <a:pt x="517" y="67"/>
                    <a:pt x="484" y="83"/>
                    <a:pt x="450" y="83"/>
                  </a:cubicBezTo>
                  <a:cubicBezTo>
                    <a:pt x="433" y="101"/>
                    <a:pt x="400" y="101"/>
                    <a:pt x="400" y="101"/>
                  </a:cubicBezTo>
                  <a:lnTo>
                    <a:pt x="333" y="101"/>
                  </a:lnTo>
                  <a:cubicBezTo>
                    <a:pt x="284" y="101"/>
                    <a:pt x="251" y="101"/>
                    <a:pt x="217" y="83"/>
                  </a:cubicBezTo>
                  <a:cubicBezTo>
                    <a:pt x="184" y="83"/>
                    <a:pt x="134" y="67"/>
                    <a:pt x="118" y="67"/>
                  </a:cubicBezTo>
                  <a:cubicBezTo>
                    <a:pt x="84" y="50"/>
                    <a:pt x="51" y="34"/>
                    <a:pt x="34" y="17"/>
                  </a:cubicBezTo>
                  <a:cubicBezTo>
                    <a:pt x="18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597775" y="989325"/>
              <a:ext cx="16650" cy="7075"/>
            </a:xfrm>
            <a:custGeom>
              <a:avLst/>
              <a:gdLst/>
              <a:ahLst/>
              <a:cxnLst/>
              <a:rect l="l" t="t" r="r" b="b"/>
              <a:pathLst>
                <a:path w="666" h="283" extrusionOk="0">
                  <a:moveTo>
                    <a:pt x="0" y="1"/>
                  </a:moveTo>
                  <a:lnTo>
                    <a:pt x="0" y="34"/>
                  </a:lnTo>
                  <a:cubicBezTo>
                    <a:pt x="0" y="50"/>
                    <a:pt x="16" y="101"/>
                    <a:pt x="33" y="134"/>
                  </a:cubicBezTo>
                  <a:cubicBezTo>
                    <a:pt x="67" y="167"/>
                    <a:pt x="100" y="200"/>
                    <a:pt x="149" y="234"/>
                  </a:cubicBezTo>
                  <a:cubicBezTo>
                    <a:pt x="182" y="250"/>
                    <a:pt x="200" y="250"/>
                    <a:pt x="233" y="267"/>
                  </a:cubicBezTo>
                  <a:cubicBezTo>
                    <a:pt x="282" y="267"/>
                    <a:pt x="282" y="267"/>
                    <a:pt x="333" y="283"/>
                  </a:cubicBezTo>
                  <a:cubicBezTo>
                    <a:pt x="349" y="267"/>
                    <a:pt x="382" y="267"/>
                    <a:pt x="415" y="267"/>
                  </a:cubicBezTo>
                  <a:cubicBezTo>
                    <a:pt x="449" y="267"/>
                    <a:pt x="466" y="250"/>
                    <a:pt x="499" y="234"/>
                  </a:cubicBezTo>
                  <a:cubicBezTo>
                    <a:pt x="548" y="216"/>
                    <a:pt x="582" y="167"/>
                    <a:pt x="615" y="134"/>
                  </a:cubicBezTo>
                  <a:cubicBezTo>
                    <a:pt x="632" y="101"/>
                    <a:pt x="648" y="67"/>
                    <a:pt x="648" y="34"/>
                  </a:cubicBezTo>
                  <a:cubicBezTo>
                    <a:pt x="665" y="17"/>
                    <a:pt x="648" y="1"/>
                    <a:pt x="648" y="1"/>
                  </a:cubicBezTo>
                  <a:lnTo>
                    <a:pt x="632" y="17"/>
                  </a:lnTo>
                  <a:cubicBezTo>
                    <a:pt x="599" y="34"/>
                    <a:pt x="582" y="50"/>
                    <a:pt x="548" y="67"/>
                  </a:cubicBezTo>
                  <a:cubicBezTo>
                    <a:pt x="515" y="67"/>
                    <a:pt x="482" y="83"/>
                    <a:pt x="449" y="83"/>
                  </a:cubicBezTo>
                  <a:cubicBezTo>
                    <a:pt x="399" y="101"/>
                    <a:pt x="366" y="101"/>
                    <a:pt x="333" y="101"/>
                  </a:cubicBezTo>
                  <a:lnTo>
                    <a:pt x="266" y="101"/>
                  </a:lnTo>
                  <a:cubicBezTo>
                    <a:pt x="249" y="101"/>
                    <a:pt x="233" y="101"/>
                    <a:pt x="216" y="83"/>
                  </a:cubicBezTo>
                  <a:cubicBezTo>
                    <a:pt x="167" y="83"/>
                    <a:pt x="133" y="67"/>
                    <a:pt x="100" y="50"/>
                  </a:cubicBezTo>
                  <a:cubicBezTo>
                    <a:pt x="83" y="50"/>
                    <a:pt x="49" y="34"/>
                    <a:pt x="33" y="17"/>
                  </a:cubicBezTo>
                  <a:cubicBezTo>
                    <a:pt x="16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617725" y="1023425"/>
              <a:ext cx="26625" cy="6250"/>
            </a:xfrm>
            <a:custGeom>
              <a:avLst/>
              <a:gdLst/>
              <a:ahLst/>
              <a:cxnLst/>
              <a:rect l="l" t="t" r="r" b="b"/>
              <a:pathLst>
                <a:path w="1065" h="250" extrusionOk="0">
                  <a:moveTo>
                    <a:pt x="1065" y="0"/>
                  </a:moveTo>
                  <a:cubicBezTo>
                    <a:pt x="1065" y="0"/>
                    <a:pt x="1048" y="0"/>
                    <a:pt x="1014" y="16"/>
                  </a:cubicBezTo>
                  <a:cubicBezTo>
                    <a:pt x="981" y="16"/>
                    <a:pt x="948" y="50"/>
                    <a:pt x="881" y="50"/>
                  </a:cubicBezTo>
                  <a:cubicBezTo>
                    <a:pt x="865" y="50"/>
                    <a:pt x="832" y="67"/>
                    <a:pt x="815" y="67"/>
                  </a:cubicBezTo>
                  <a:cubicBezTo>
                    <a:pt x="781" y="83"/>
                    <a:pt x="748" y="83"/>
                    <a:pt x="715" y="83"/>
                  </a:cubicBezTo>
                  <a:cubicBezTo>
                    <a:pt x="666" y="100"/>
                    <a:pt x="599" y="100"/>
                    <a:pt x="533" y="100"/>
                  </a:cubicBezTo>
                  <a:lnTo>
                    <a:pt x="333" y="100"/>
                  </a:lnTo>
                  <a:cubicBezTo>
                    <a:pt x="316" y="92"/>
                    <a:pt x="304" y="92"/>
                    <a:pt x="291" y="92"/>
                  </a:cubicBezTo>
                  <a:cubicBezTo>
                    <a:pt x="279" y="92"/>
                    <a:pt x="266" y="92"/>
                    <a:pt x="249" y="83"/>
                  </a:cubicBezTo>
                  <a:cubicBezTo>
                    <a:pt x="216" y="83"/>
                    <a:pt x="200" y="83"/>
                    <a:pt x="167" y="67"/>
                  </a:cubicBezTo>
                  <a:cubicBezTo>
                    <a:pt x="116" y="67"/>
                    <a:pt x="83" y="50"/>
                    <a:pt x="50" y="50"/>
                  </a:cubicBezTo>
                  <a:cubicBezTo>
                    <a:pt x="16" y="34"/>
                    <a:pt x="1" y="34"/>
                    <a:pt x="0" y="34"/>
                  </a:cubicBezTo>
                  <a:lnTo>
                    <a:pt x="0" y="34"/>
                  </a:lnTo>
                  <a:cubicBezTo>
                    <a:pt x="0" y="34"/>
                    <a:pt x="0" y="50"/>
                    <a:pt x="34" y="67"/>
                  </a:cubicBezTo>
                  <a:cubicBezTo>
                    <a:pt x="50" y="100"/>
                    <a:pt x="83" y="133"/>
                    <a:pt x="134" y="149"/>
                  </a:cubicBezTo>
                  <a:cubicBezTo>
                    <a:pt x="167" y="167"/>
                    <a:pt x="183" y="183"/>
                    <a:pt x="216" y="200"/>
                  </a:cubicBezTo>
                  <a:cubicBezTo>
                    <a:pt x="249" y="216"/>
                    <a:pt x="283" y="216"/>
                    <a:pt x="316" y="233"/>
                  </a:cubicBezTo>
                  <a:cubicBezTo>
                    <a:pt x="349" y="233"/>
                    <a:pt x="382" y="249"/>
                    <a:pt x="416" y="249"/>
                  </a:cubicBezTo>
                  <a:lnTo>
                    <a:pt x="533" y="249"/>
                  </a:lnTo>
                  <a:cubicBezTo>
                    <a:pt x="566" y="249"/>
                    <a:pt x="615" y="249"/>
                    <a:pt x="648" y="233"/>
                  </a:cubicBezTo>
                  <a:cubicBezTo>
                    <a:pt x="682" y="233"/>
                    <a:pt x="715" y="216"/>
                    <a:pt x="748" y="216"/>
                  </a:cubicBezTo>
                  <a:cubicBezTo>
                    <a:pt x="781" y="200"/>
                    <a:pt x="815" y="200"/>
                    <a:pt x="848" y="183"/>
                  </a:cubicBezTo>
                  <a:cubicBezTo>
                    <a:pt x="881" y="167"/>
                    <a:pt x="899" y="149"/>
                    <a:pt x="932" y="133"/>
                  </a:cubicBezTo>
                  <a:cubicBezTo>
                    <a:pt x="981" y="100"/>
                    <a:pt x="998" y="67"/>
                    <a:pt x="1032" y="34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641850" y="970600"/>
              <a:ext cx="25350" cy="6275"/>
            </a:xfrm>
            <a:custGeom>
              <a:avLst/>
              <a:gdLst/>
              <a:ahLst/>
              <a:cxnLst/>
              <a:rect l="l" t="t" r="r" b="b"/>
              <a:pathLst>
                <a:path w="1014" h="251" extrusionOk="0">
                  <a:moveTo>
                    <a:pt x="515" y="1"/>
                  </a:moveTo>
                  <a:cubicBezTo>
                    <a:pt x="482" y="1"/>
                    <a:pt x="432" y="18"/>
                    <a:pt x="399" y="18"/>
                  </a:cubicBezTo>
                  <a:cubicBezTo>
                    <a:pt x="366" y="18"/>
                    <a:pt x="333" y="34"/>
                    <a:pt x="299" y="34"/>
                  </a:cubicBezTo>
                  <a:cubicBezTo>
                    <a:pt x="266" y="51"/>
                    <a:pt x="233" y="51"/>
                    <a:pt x="200" y="67"/>
                  </a:cubicBezTo>
                  <a:cubicBezTo>
                    <a:pt x="182" y="84"/>
                    <a:pt x="149" y="100"/>
                    <a:pt x="133" y="118"/>
                  </a:cubicBezTo>
                  <a:cubicBezTo>
                    <a:pt x="83" y="151"/>
                    <a:pt x="49" y="184"/>
                    <a:pt x="33" y="200"/>
                  </a:cubicBezTo>
                  <a:cubicBezTo>
                    <a:pt x="16" y="234"/>
                    <a:pt x="0" y="234"/>
                    <a:pt x="0" y="234"/>
                  </a:cubicBezTo>
                  <a:lnTo>
                    <a:pt x="49" y="234"/>
                  </a:lnTo>
                  <a:cubicBezTo>
                    <a:pt x="83" y="218"/>
                    <a:pt x="116" y="200"/>
                    <a:pt x="166" y="200"/>
                  </a:cubicBezTo>
                  <a:cubicBezTo>
                    <a:pt x="200" y="184"/>
                    <a:pt x="216" y="184"/>
                    <a:pt x="249" y="184"/>
                  </a:cubicBezTo>
                  <a:cubicBezTo>
                    <a:pt x="266" y="167"/>
                    <a:pt x="299" y="167"/>
                    <a:pt x="333" y="167"/>
                  </a:cubicBezTo>
                  <a:cubicBezTo>
                    <a:pt x="382" y="151"/>
                    <a:pt x="448" y="151"/>
                    <a:pt x="515" y="151"/>
                  </a:cubicBezTo>
                  <a:cubicBezTo>
                    <a:pt x="540" y="159"/>
                    <a:pt x="570" y="159"/>
                    <a:pt x="601" y="159"/>
                  </a:cubicBezTo>
                  <a:cubicBezTo>
                    <a:pt x="632" y="159"/>
                    <a:pt x="665" y="159"/>
                    <a:pt x="699" y="167"/>
                  </a:cubicBezTo>
                  <a:cubicBezTo>
                    <a:pt x="707" y="176"/>
                    <a:pt x="719" y="176"/>
                    <a:pt x="733" y="176"/>
                  </a:cubicBezTo>
                  <a:cubicBezTo>
                    <a:pt x="748" y="176"/>
                    <a:pt x="764" y="176"/>
                    <a:pt x="781" y="184"/>
                  </a:cubicBezTo>
                  <a:cubicBezTo>
                    <a:pt x="798" y="184"/>
                    <a:pt x="832" y="200"/>
                    <a:pt x="848" y="200"/>
                  </a:cubicBezTo>
                  <a:cubicBezTo>
                    <a:pt x="898" y="218"/>
                    <a:pt x="931" y="234"/>
                    <a:pt x="965" y="234"/>
                  </a:cubicBezTo>
                  <a:cubicBezTo>
                    <a:pt x="998" y="251"/>
                    <a:pt x="1014" y="251"/>
                    <a:pt x="1014" y="251"/>
                  </a:cubicBezTo>
                  <a:cubicBezTo>
                    <a:pt x="1014" y="251"/>
                    <a:pt x="1014" y="234"/>
                    <a:pt x="981" y="218"/>
                  </a:cubicBezTo>
                  <a:cubicBezTo>
                    <a:pt x="965" y="184"/>
                    <a:pt x="931" y="151"/>
                    <a:pt x="898" y="118"/>
                  </a:cubicBezTo>
                  <a:cubicBezTo>
                    <a:pt x="865" y="118"/>
                    <a:pt x="848" y="100"/>
                    <a:pt x="814" y="84"/>
                  </a:cubicBezTo>
                  <a:lnTo>
                    <a:pt x="715" y="34"/>
                  </a:lnTo>
                  <a:cubicBezTo>
                    <a:pt x="681" y="34"/>
                    <a:pt x="648" y="18"/>
                    <a:pt x="615" y="18"/>
                  </a:cubicBezTo>
                  <a:cubicBezTo>
                    <a:pt x="581" y="18"/>
                    <a:pt x="548" y="1"/>
                    <a:pt x="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1578;p50"/>
            <p:cNvSpPr/>
            <p:nvPr/>
          </p:nvSpPr>
          <p:spPr>
            <a:xfrm>
              <a:off x="593600" y="970600"/>
              <a:ext cx="25375" cy="6275"/>
            </a:xfrm>
            <a:custGeom>
              <a:avLst/>
              <a:gdLst/>
              <a:ahLst/>
              <a:cxnLst/>
              <a:rect l="l" t="t" r="r" b="b"/>
              <a:pathLst>
                <a:path w="1015" h="251" extrusionOk="0">
                  <a:moveTo>
                    <a:pt x="516" y="1"/>
                  </a:moveTo>
                  <a:cubicBezTo>
                    <a:pt x="467" y="1"/>
                    <a:pt x="433" y="18"/>
                    <a:pt x="400" y="18"/>
                  </a:cubicBezTo>
                  <a:cubicBezTo>
                    <a:pt x="367" y="18"/>
                    <a:pt x="334" y="34"/>
                    <a:pt x="300" y="34"/>
                  </a:cubicBezTo>
                  <a:cubicBezTo>
                    <a:pt x="267" y="51"/>
                    <a:pt x="234" y="51"/>
                    <a:pt x="200" y="67"/>
                  </a:cubicBezTo>
                  <a:cubicBezTo>
                    <a:pt x="167" y="84"/>
                    <a:pt x="150" y="100"/>
                    <a:pt x="134" y="118"/>
                  </a:cubicBezTo>
                  <a:cubicBezTo>
                    <a:pt x="83" y="151"/>
                    <a:pt x="50" y="184"/>
                    <a:pt x="34" y="200"/>
                  </a:cubicBezTo>
                  <a:cubicBezTo>
                    <a:pt x="17" y="234"/>
                    <a:pt x="1" y="234"/>
                    <a:pt x="1" y="234"/>
                  </a:cubicBezTo>
                  <a:lnTo>
                    <a:pt x="50" y="234"/>
                  </a:lnTo>
                  <a:cubicBezTo>
                    <a:pt x="83" y="218"/>
                    <a:pt x="117" y="200"/>
                    <a:pt x="167" y="200"/>
                  </a:cubicBezTo>
                  <a:cubicBezTo>
                    <a:pt x="183" y="184"/>
                    <a:pt x="216" y="184"/>
                    <a:pt x="234" y="184"/>
                  </a:cubicBezTo>
                  <a:cubicBezTo>
                    <a:pt x="267" y="167"/>
                    <a:pt x="300" y="167"/>
                    <a:pt x="316" y="167"/>
                  </a:cubicBezTo>
                  <a:cubicBezTo>
                    <a:pt x="383" y="151"/>
                    <a:pt x="449" y="151"/>
                    <a:pt x="500" y="151"/>
                  </a:cubicBezTo>
                  <a:cubicBezTo>
                    <a:pt x="533" y="159"/>
                    <a:pt x="566" y="159"/>
                    <a:pt x="597" y="159"/>
                  </a:cubicBezTo>
                  <a:cubicBezTo>
                    <a:pt x="629" y="159"/>
                    <a:pt x="657" y="159"/>
                    <a:pt x="682" y="167"/>
                  </a:cubicBezTo>
                  <a:cubicBezTo>
                    <a:pt x="699" y="176"/>
                    <a:pt x="715" y="176"/>
                    <a:pt x="732" y="176"/>
                  </a:cubicBezTo>
                  <a:cubicBezTo>
                    <a:pt x="749" y="176"/>
                    <a:pt x="765" y="176"/>
                    <a:pt x="782" y="184"/>
                  </a:cubicBezTo>
                  <a:cubicBezTo>
                    <a:pt x="799" y="184"/>
                    <a:pt x="832" y="200"/>
                    <a:pt x="848" y="200"/>
                  </a:cubicBezTo>
                  <a:cubicBezTo>
                    <a:pt x="899" y="218"/>
                    <a:pt x="932" y="234"/>
                    <a:pt x="965" y="234"/>
                  </a:cubicBezTo>
                  <a:cubicBezTo>
                    <a:pt x="999" y="251"/>
                    <a:pt x="1015" y="251"/>
                    <a:pt x="1015" y="251"/>
                  </a:cubicBezTo>
                  <a:lnTo>
                    <a:pt x="981" y="218"/>
                  </a:lnTo>
                  <a:cubicBezTo>
                    <a:pt x="965" y="184"/>
                    <a:pt x="932" y="151"/>
                    <a:pt x="882" y="118"/>
                  </a:cubicBezTo>
                  <a:cubicBezTo>
                    <a:pt x="866" y="118"/>
                    <a:pt x="832" y="100"/>
                    <a:pt x="815" y="84"/>
                  </a:cubicBezTo>
                  <a:lnTo>
                    <a:pt x="715" y="34"/>
                  </a:lnTo>
                  <a:cubicBezTo>
                    <a:pt x="682" y="34"/>
                    <a:pt x="649" y="18"/>
                    <a:pt x="616" y="18"/>
                  </a:cubicBezTo>
                  <a:cubicBezTo>
                    <a:pt x="582" y="18"/>
                    <a:pt x="549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564075" y="907400"/>
              <a:ext cx="58225" cy="69050"/>
            </a:xfrm>
            <a:custGeom>
              <a:avLst/>
              <a:gdLst/>
              <a:ahLst/>
              <a:cxnLst/>
              <a:rect l="l" t="t" r="r" b="b"/>
              <a:pathLst>
                <a:path w="2329" h="2762" extrusionOk="0">
                  <a:moveTo>
                    <a:pt x="2313" y="1"/>
                  </a:moveTo>
                  <a:lnTo>
                    <a:pt x="2313" y="1"/>
                  </a:lnTo>
                  <a:cubicBezTo>
                    <a:pt x="1098" y="101"/>
                    <a:pt x="550" y="883"/>
                    <a:pt x="450" y="1032"/>
                  </a:cubicBezTo>
                  <a:cubicBezTo>
                    <a:pt x="151" y="1448"/>
                    <a:pt x="18" y="2130"/>
                    <a:pt x="0" y="2762"/>
                  </a:cubicBezTo>
                  <a:cubicBezTo>
                    <a:pt x="1231" y="2595"/>
                    <a:pt x="2329" y="1431"/>
                    <a:pt x="2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600275" y="908175"/>
              <a:ext cx="100625" cy="59825"/>
            </a:xfrm>
            <a:custGeom>
              <a:avLst/>
              <a:gdLst/>
              <a:ahLst/>
              <a:cxnLst/>
              <a:rect l="l" t="t" r="r" b="b"/>
              <a:pathLst>
                <a:path w="4025" h="2393" extrusionOk="0">
                  <a:moveTo>
                    <a:pt x="1290" y="1"/>
                  </a:moveTo>
                  <a:cubicBezTo>
                    <a:pt x="828" y="1"/>
                    <a:pt x="366" y="117"/>
                    <a:pt x="0" y="353"/>
                  </a:cubicBezTo>
                  <a:cubicBezTo>
                    <a:pt x="67" y="602"/>
                    <a:pt x="249" y="819"/>
                    <a:pt x="432" y="1001"/>
                  </a:cubicBezTo>
                  <a:cubicBezTo>
                    <a:pt x="1296" y="1819"/>
                    <a:pt x="2531" y="2393"/>
                    <a:pt x="3740" y="2393"/>
                  </a:cubicBezTo>
                  <a:cubicBezTo>
                    <a:pt x="3835" y="2393"/>
                    <a:pt x="3930" y="2389"/>
                    <a:pt x="4025" y="2382"/>
                  </a:cubicBezTo>
                  <a:cubicBezTo>
                    <a:pt x="3808" y="1417"/>
                    <a:pt x="3359" y="752"/>
                    <a:pt x="2477" y="286"/>
                  </a:cubicBezTo>
                  <a:cubicBezTo>
                    <a:pt x="2129" y="97"/>
                    <a:pt x="1710" y="1"/>
                    <a:pt x="1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680925" y="944825"/>
              <a:ext cx="23300" cy="48700"/>
            </a:xfrm>
            <a:custGeom>
              <a:avLst/>
              <a:gdLst/>
              <a:ahLst/>
              <a:cxnLst/>
              <a:rect l="l" t="t" r="r" b="b"/>
              <a:pathLst>
                <a:path w="932" h="1948" extrusionOk="0">
                  <a:moveTo>
                    <a:pt x="466" y="1"/>
                  </a:moveTo>
                  <a:lnTo>
                    <a:pt x="0" y="799"/>
                  </a:lnTo>
                  <a:cubicBezTo>
                    <a:pt x="249" y="1182"/>
                    <a:pt x="582" y="1581"/>
                    <a:pt x="865" y="1947"/>
                  </a:cubicBezTo>
                  <a:cubicBezTo>
                    <a:pt x="932" y="1481"/>
                    <a:pt x="881" y="1165"/>
                    <a:pt x="815" y="865"/>
                  </a:cubicBezTo>
                  <a:cubicBezTo>
                    <a:pt x="732" y="484"/>
                    <a:pt x="599" y="284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559925" y="944825"/>
              <a:ext cx="22475" cy="48700"/>
            </a:xfrm>
            <a:custGeom>
              <a:avLst/>
              <a:gdLst/>
              <a:ahLst/>
              <a:cxnLst/>
              <a:rect l="l" t="t" r="r" b="b"/>
              <a:pathLst>
                <a:path w="899" h="1948" extrusionOk="0">
                  <a:moveTo>
                    <a:pt x="433" y="1"/>
                  </a:moveTo>
                  <a:cubicBezTo>
                    <a:pt x="300" y="284"/>
                    <a:pt x="166" y="484"/>
                    <a:pt x="84" y="865"/>
                  </a:cubicBezTo>
                  <a:cubicBezTo>
                    <a:pt x="17" y="1165"/>
                    <a:pt x="0" y="1481"/>
                    <a:pt x="67" y="1947"/>
                  </a:cubicBezTo>
                  <a:cubicBezTo>
                    <a:pt x="350" y="1597"/>
                    <a:pt x="649" y="1182"/>
                    <a:pt x="898" y="799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610650" y="929025"/>
              <a:ext cx="34550" cy="33725"/>
            </a:xfrm>
            <a:custGeom>
              <a:avLst/>
              <a:gdLst/>
              <a:ahLst/>
              <a:cxnLst/>
              <a:rect l="l" t="t" r="r" b="b"/>
              <a:pathLst>
                <a:path w="1382" h="1349" extrusionOk="0">
                  <a:moveTo>
                    <a:pt x="0" y="1"/>
                  </a:moveTo>
                  <a:cubicBezTo>
                    <a:pt x="350" y="550"/>
                    <a:pt x="816" y="998"/>
                    <a:pt x="1364" y="1348"/>
                  </a:cubicBezTo>
                  <a:lnTo>
                    <a:pt x="1381" y="1348"/>
                  </a:lnTo>
                  <a:cubicBezTo>
                    <a:pt x="1381" y="1348"/>
                    <a:pt x="1381" y="1331"/>
                    <a:pt x="1364" y="1331"/>
                  </a:cubicBezTo>
                  <a:cubicBezTo>
                    <a:pt x="832" y="982"/>
                    <a:pt x="366" y="533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608575" y="933625"/>
              <a:ext cx="6675" cy="22875"/>
            </a:xfrm>
            <a:custGeom>
              <a:avLst/>
              <a:gdLst/>
              <a:ahLst/>
              <a:cxnLst/>
              <a:rect l="l" t="t" r="r" b="b"/>
              <a:pathLst>
                <a:path w="267" h="915" extrusionOk="0">
                  <a:moveTo>
                    <a:pt x="267" y="0"/>
                  </a:moveTo>
                  <a:cubicBezTo>
                    <a:pt x="267" y="0"/>
                    <a:pt x="249" y="0"/>
                    <a:pt x="249" y="16"/>
                  </a:cubicBezTo>
                  <a:cubicBezTo>
                    <a:pt x="167" y="300"/>
                    <a:pt x="83" y="599"/>
                    <a:pt x="1" y="898"/>
                  </a:cubicBezTo>
                  <a:cubicBezTo>
                    <a:pt x="1" y="914"/>
                    <a:pt x="1" y="914"/>
                    <a:pt x="17" y="914"/>
                  </a:cubicBezTo>
                  <a:lnTo>
                    <a:pt x="34" y="914"/>
                  </a:lnTo>
                  <a:cubicBezTo>
                    <a:pt x="100" y="615"/>
                    <a:pt x="183" y="316"/>
                    <a:pt x="267" y="16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567825" y="861275"/>
              <a:ext cx="29975" cy="58625"/>
            </a:xfrm>
            <a:custGeom>
              <a:avLst/>
              <a:gdLst/>
              <a:ahLst/>
              <a:cxnLst/>
              <a:rect l="l" t="t" r="r" b="b"/>
              <a:pathLst>
                <a:path w="1199" h="2345" extrusionOk="0">
                  <a:moveTo>
                    <a:pt x="682" y="0"/>
                  </a:moveTo>
                  <a:cubicBezTo>
                    <a:pt x="449" y="83"/>
                    <a:pt x="283" y="267"/>
                    <a:pt x="167" y="466"/>
                  </a:cubicBezTo>
                  <a:cubicBezTo>
                    <a:pt x="50" y="666"/>
                    <a:pt x="1" y="914"/>
                    <a:pt x="1" y="1147"/>
                  </a:cubicBezTo>
                  <a:cubicBezTo>
                    <a:pt x="1" y="1447"/>
                    <a:pt x="83" y="1746"/>
                    <a:pt x="250" y="1963"/>
                  </a:cubicBezTo>
                  <a:cubicBezTo>
                    <a:pt x="416" y="2196"/>
                    <a:pt x="666" y="2345"/>
                    <a:pt x="981" y="2345"/>
                  </a:cubicBezTo>
                  <a:cubicBezTo>
                    <a:pt x="1048" y="2345"/>
                    <a:pt x="1132" y="2329"/>
                    <a:pt x="1198" y="2329"/>
                  </a:cubicBezTo>
                  <a:lnTo>
                    <a:pt x="1198" y="2311"/>
                  </a:lnTo>
                  <a:lnTo>
                    <a:pt x="1198" y="2296"/>
                  </a:lnTo>
                  <a:cubicBezTo>
                    <a:pt x="1114" y="2311"/>
                    <a:pt x="1048" y="2329"/>
                    <a:pt x="981" y="2329"/>
                  </a:cubicBezTo>
                  <a:cubicBezTo>
                    <a:pt x="666" y="2329"/>
                    <a:pt x="433" y="2178"/>
                    <a:pt x="267" y="1963"/>
                  </a:cubicBezTo>
                  <a:cubicBezTo>
                    <a:pt x="101" y="1746"/>
                    <a:pt x="17" y="1447"/>
                    <a:pt x="17" y="1147"/>
                  </a:cubicBezTo>
                  <a:cubicBezTo>
                    <a:pt x="17" y="914"/>
                    <a:pt x="67" y="682"/>
                    <a:pt x="183" y="466"/>
                  </a:cubicBezTo>
                  <a:cubicBezTo>
                    <a:pt x="300" y="267"/>
                    <a:pt x="466" y="100"/>
                    <a:pt x="682" y="16"/>
                  </a:cubicBezTo>
                  <a:cubicBezTo>
                    <a:pt x="699" y="16"/>
                    <a:pt x="699" y="0"/>
                    <a:pt x="699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6" name="Google Shape;1586;p50"/>
            <p:cNvSpPr/>
            <p:nvPr/>
          </p:nvSpPr>
          <p:spPr>
            <a:xfrm>
              <a:off x="638900" y="871650"/>
              <a:ext cx="46600" cy="49925"/>
            </a:xfrm>
            <a:custGeom>
              <a:avLst/>
              <a:gdLst/>
              <a:ahLst/>
              <a:cxnLst/>
              <a:rect l="l" t="t" r="r" b="b"/>
              <a:pathLst>
                <a:path w="1864" h="1997" extrusionOk="0">
                  <a:moveTo>
                    <a:pt x="1648" y="1"/>
                  </a:moveTo>
                  <a:lnTo>
                    <a:pt x="1648" y="18"/>
                  </a:lnTo>
                  <a:cubicBezTo>
                    <a:pt x="1781" y="251"/>
                    <a:pt x="1848" y="517"/>
                    <a:pt x="1848" y="783"/>
                  </a:cubicBezTo>
                  <a:cubicBezTo>
                    <a:pt x="1848" y="1032"/>
                    <a:pt x="1781" y="1282"/>
                    <a:pt x="1664" y="1481"/>
                  </a:cubicBezTo>
                  <a:cubicBezTo>
                    <a:pt x="1464" y="1781"/>
                    <a:pt x="1116" y="1980"/>
                    <a:pt x="766" y="1980"/>
                  </a:cubicBezTo>
                  <a:cubicBezTo>
                    <a:pt x="637" y="1980"/>
                    <a:pt x="523" y="1949"/>
                    <a:pt x="395" y="1886"/>
                  </a:cubicBezTo>
                  <a:lnTo>
                    <a:pt x="395" y="1886"/>
                  </a:lnTo>
                  <a:lnTo>
                    <a:pt x="400" y="1881"/>
                  </a:lnTo>
                  <a:cubicBezTo>
                    <a:pt x="267" y="1781"/>
                    <a:pt x="134" y="1664"/>
                    <a:pt x="18" y="1564"/>
                  </a:cubicBezTo>
                  <a:lnTo>
                    <a:pt x="1" y="1564"/>
                  </a:lnTo>
                  <a:lnTo>
                    <a:pt x="1" y="1581"/>
                  </a:lnTo>
                  <a:cubicBezTo>
                    <a:pt x="134" y="1681"/>
                    <a:pt x="251" y="1797"/>
                    <a:pt x="384" y="1896"/>
                  </a:cubicBezTo>
                  <a:cubicBezTo>
                    <a:pt x="500" y="1963"/>
                    <a:pt x="633" y="1996"/>
                    <a:pt x="766" y="1996"/>
                  </a:cubicBezTo>
                  <a:cubicBezTo>
                    <a:pt x="1116" y="1996"/>
                    <a:pt x="1482" y="1797"/>
                    <a:pt x="1681" y="1497"/>
                  </a:cubicBezTo>
                  <a:cubicBezTo>
                    <a:pt x="1814" y="1298"/>
                    <a:pt x="1864" y="1032"/>
                    <a:pt x="1864" y="783"/>
                  </a:cubicBezTo>
                  <a:cubicBezTo>
                    <a:pt x="1864" y="517"/>
                    <a:pt x="1797" y="233"/>
                    <a:pt x="1664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7" name="Google Shape;1587;p50"/>
            <p:cNvSpPr/>
            <p:nvPr/>
          </p:nvSpPr>
          <p:spPr>
            <a:xfrm>
              <a:off x="565350" y="848900"/>
              <a:ext cx="123075" cy="71825"/>
            </a:xfrm>
            <a:custGeom>
              <a:avLst/>
              <a:gdLst/>
              <a:ahLst/>
              <a:cxnLst/>
              <a:rect l="l" t="t" r="r" b="b"/>
              <a:pathLst>
                <a:path w="4923" h="2873" extrusionOk="0">
                  <a:moveTo>
                    <a:pt x="1601" y="1"/>
                  </a:moveTo>
                  <a:cubicBezTo>
                    <a:pt x="1508" y="1"/>
                    <a:pt x="1412" y="10"/>
                    <a:pt x="1313" y="30"/>
                  </a:cubicBezTo>
                  <a:cubicBezTo>
                    <a:pt x="748" y="130"/>
                    <a:pt x="282" y="578"/>
                    <a:pt x="166" y="1143"/>
                  </a:cubicBezTo>
                  <a:cubicBezTo>
                    <a:pt x="0" y="2075"/>
                    <a:pt x="699" y="2873"/>
                    <a:pt x="1579" y="2873"/>
                  </a:cubicBezTo>
                  <a:cubicBezTo>
                    <a:pt x="1912" y="2873"/>
                    <a:pt x="2211" y="2757"/>
                    <a:pt x="2461" y="2574"/>
                  </a:cubicBezTo>
                  <a:cubicBezTo>
                    <a:pt x="2710" y="2757"/>
                    <a:pt x="3010" y="2873"/>
                    <a:pt x="3342" y="2873"/>
                  </a:cubicBezTo>
                  <a:cubicBezTo>
                    <a:pt x="4224" y="2873"/>
                    <a:pt x="4923" y="2075"/>
                    <a:pt x="4739" y="1143"/>
                  </a:cubicBezTo>
                  <a:cubicBezTo>
                    <a:pt x="4639" y="578"/>
                    <a:pt x="4174" y="130"/>
                    <a:pt x="3608" y="30"/>
                  </a:cubicBezTo>
                  <a:cubicBezTo>
                    <a:pt x="3510" y="10"/>
                    <a:pt x="3415" y="1"/>
                    <a:pt x="3322" y="1"/>
                  </a:cubicBezTo>
                  <a:cubicBezTo>
                    <a:pt x="3179" y="1"/>
                    <a:pt x="3041" y="23"/>
                    <a:pt x="2910" y="63"/>
                  </a:cubicBezTo>
                  <a:cubicBezTo>
                    <a:pt x="2760" y="113"/>
                    <a:pt x="2606" y="138"/>
                    <a:pt x="2455" y="138"/>
                  </a:cubicBezTo>
                  <a:cubicBezTo>
                    <a:pt x="2303" y="138"/>
                    <a:pt x="2153" y="113"/>
                    <a:pt x="2012" y="63"/>
                  </a:cubicBezTo>
                  <a:cubicBezTo>
                    <a:pt x="1881" y="23"/>
                    <a:pt x="1744" y="1"/>
                    <a:pt x="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509625" y="1092775"/>
              <a:ext cx="246550" cy="189950"/>
            </a:xfrm>
            <a:custGeom>
              <a:avLst/>
              <a:gdLst/>
              <a:ahLst/>
              <a:cxnLst/>
              <a:rect l="l" t="t" r="r" b="b"/>
              <a:pathLst>
                <a:path w="9862" h="7598" extrusionOk="0">
                  <a:moveTo>
                    <a:pt x="7635" y="0"/>
                  </a:moveTo>
                  <a:cubicBezTo>
                    <a:pt x="7564" y="0"/>
                    <a:pt x="7498" y="45"/>
                    <a:pt x="7484" y="103"/>
                  </a:cubicBezTo>
                  <a:cubicBezTo>
                    <a:pt x="7385" y="901"/>
                    <a:pt x="6935" y="2814"/>
                    <a:pt x="4923" y="2848"/>
                  </a:cubicBezTo>
                  <a:lnTo>
                    <a:pt x="4906" y="2848"/>
                  </a:lnTo>
                  <a:cubicBezTo>
                    <a:pt x="4225" y="2848"/>
                    <a:pt x="3327" y="2615"/>
                    <a:pt x="2877" y="1817"/>
                  </a:cubicBezTo>
                  <a:cubicBezTo>
                    <a:pt x="2562" y="1267"/>
                    <a:pt x="2395" y="785"/>
                    <a:pt x="2312" y="153"/>
                  </a:cubicBezTo>
                  <a:cubicBezTo>
                    <a:pt x="2312" y="112"/>
                    <a:pt x="2267" y="82"/>
                    <a:pt x="2224" y="82"/>
                  </a:cubicBezTo>
                  <a:cubicBezTo>
                    <a:pt x="2214" y="82"/>
                    <a:pt x="2205" y="84"/>
                    <a:pt x="2196" y="87"/>
                  </a:cubicBezTo>
                  <a:cubicBezTo>
                    <a:pt x="2045" y="136"/>
                    <a:pt x="1930" y="169"/>
                    <a:pt x="1779" y="236"/>
                  </a:cubicBezTo>
                  <a:cubicBezTo>
                    <a:pt x="1713" y="253"/>
                    <a:pt x="1680" y="320"/>
                    <a:pt x="1680" y="386"/>
                  </a:cubicBezTo>
                  <a:cubicBezTo>
                    <a:pt x="1713" y="1733"/>
                    <a:pt x="1131" y="3030"/>
                    <a:pt x="482" y="4245"/>
                  </a:cubicBezTo>
                  <a:cubicBezTo>
                    <a:pt x="1" y="5125"/>
                    <a:pt x="200" y="6755"/>
                    <a:pt x="965" y="7454"/>
                  </a:cubicBezTo>
                  <a:cubicBezTo>
                    <a:pt x="1462" y="7554"/>
                    <a:pt x="2508" y="7598"/>
                    <a:pt x="3688" y="7598"/>
                  </a:cubicBezTo>
                  <a:cubicBezTo>
                    <a:pt x="5628" y="7598"/>
                    <a:pt x="7931" y="7480"/>
                    <a:pt x="8748" y="7305"/>
                  </a:cubicBezTo>
                  <a:cubicBezTo>
                    <a:pt x="9862" y="5957"/>
                    <a:pt x="9247" y="4593"/>
                    <a:pt x="8948" y="4045"/>
                  </a:cubicBezTo>
                  <a:cubicBezTo>
                    <a:pt x="8299" y="2797"/>
                    <a:pt x="8066" y="1584"/>
                    <a:pt x="8132" y="187"/>
                  </a:cubicBezTo>
                  <a:cubicBezTo>
                    <a:pt x="7950" y="103"/>
                    <a:pt x="7817" y="70"/>
                    <a:pt x="7667" y="3"/>
                  </a:cubicBezTo>
                  <a:cubicBezTo>
                    <a:pt x="7656" y="1"/>
                    <a:pt x="7645" y="0"/>
                    <a:pt x="7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561175" y="1095775"/>
              <a:ext cx="143450" cy="77350"/>
            </a:xfrm>
            <a:custGeom>
              <a:avLst/>
              <a:gdLst/>
              <a:ahLst/>
              <a:cxnLst/>
              <a:rect l="l" t="t" r="r" b="b"/>
              <a:pathLst>
                <a:path w="5738" h="3094" extrusionOk="0">
                  <a:moveTo>
                    <a:pt x="5722" y="0"/>
                  </a:moveTo>
                  <a:cubicBezTo>
                    <a:pt x="5671" y="333"/>
                    <a:pt x="5538" y="1081"/>
                    <a:pt x="5123" y="1763"/>
                  </a:cubicBezTo>
                  <a:cubicBezTo>
                    <a:pt x="4707" y="2444"/>
                    <a:pt x="4025" y="3060"/>
                    <a:pt x="2844" y="3076"/>
                  </a:cubicBezTo>
                  <a:lnTo>
                    <a:pt x="2828" y="3076"/>
                  </a:lnTo>
                  <a:cubicBezTo>
                    <a:pt x="2096" y="3076"/>
                    <a:pt x="1114" y="2777"/>
                    <a:pt x="649" y="1996"/>
                  </a:cubicBezTo>
                  <a:cubicBezTo>
                    <a:pt x="283" y="1397"/>
                    <a:pt x="101" y="748"/>
                    <a:pt x="17" y="67"/>
                  </a:cubicBezTo>
                  <a:lnTo>
                    <a:pt x="1" y="49"/>
                  </a:lnTo>
                  <a:lnTo>
                    <a:pt x="1" y="67"/>
                  </a:lnTo>
                  <a:cubicBezTo>
                    <a:pt x="83" y="748"/>
                    <a:pt x="267" y="1397"/>
                    <a:pt x="633" y="1996"/>
                  </a:cubicBezTo>
                  <a:cubicBezTo>
                    <a:pt x="1114" y="2794"/>
                    <a:pt x="2096" y="3093"/>
                    <a:pt x="2828" y="3093"/>
                  </a:cubicBezTo>
                  <a:lnTo>
                    <a:pt x="2844" y="3093"/>
                  </a:lnTo>
                  <a:cubicBezTo>
                    <a:pt x="4025" y="3076"/>
                    <a:pt x="4724" y="2462"/>
                    <a:pt x="5139" y="1779"/>
                  </a:cubicBezTo>
                  <a:cubicBezTo>
                    <a:pt x="5555" y="1098"/>
                    <a:pt x="5688" y="333"/>
                    <a:pt x="5738" y="16"/>
                  </a:cubicBezTo>
                  <a:cubicBezTo>
                    <a:pt x="5738" y="0"/>
                    <a:pt x="5738" y="0"/>
                    <a:pt x="572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529050" y="1269125"/>
              <a:ext cx="203450" cy="32050"/>
            </a:xfrm>
            <a:custGeom>
              <a:avLst/>
              <a:gdLst/>
              <a:ahLst/>
              <a:cxnLst/>
              <a:rect l="l" t="t" r="r" b="b"/>
              <a:pathLst>
                <a:path w="8138" h="1282" extrusionOk="0">
                  <a:moveTo>
                    <a:pt x="8138" y="1"/>
                  </a:moveTo>
                  <a:lnTo>
                    <a:pt x="4" y="67"/>
                  </a:lnTo>
                  <a:cubicBezTo>
                    <a:pt x="4" y="65"/>
                    <a:pt x="4" y="64"/>
                    <a:pt x="4" y="64"/>
                  </a:cubicBezTo>
                  <a:lnTo>
                    <a:pt x="4" y="64"/>
                  </a:lnTo>
                  <a:cubicBezTo>
                    <a:pt x="1" y="64"/>
                    <a:pt x="205" y="1136"/>
                    <a:pt x="237" y="1282"/>
                  </a:cubicBezTo>
                  <a:lnTo>
                    <a:pt x="7971" y="1264"/>
                  </a:lnTo>
                  <a:lnTo>
                    <a:pt x="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533750" y="1287850"/>
              <a:ext cx="186675" cy="425"/>
            </a:xfrm>
            <a:custGeom>
              <a:avLst/>
              <a:gdLst/>
              <a:ahLst/>
              <a:cxnLst/>
              <a:rect l="l" t="t" r="r" b="b"/>
              <a:pathLst>
                <a:path w="7467" h="17" extrusionOk="0">
                  <a:moveTo>
                    <a:pt x="0" y="1"/>
                  </a:moveTo>
                  <a:lnTo>
                    <a:pt x="16" y="17"/>
                  </a:lnTo>
                  <a:lnTo>
                    <a:pt x="7467" y="17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546600" y="1287850"/>
              <a:ext cx="475" cy="10825"/>
            </a:xfrm>
            <a:custGeom>
              <a:avLst/>
              <a:gdLst/>
              <a:ahLst/>
              <a:cxnLst/>
              <a:rect l="l" t="t" r="r" b="b"/>
              <a:pathLst>
                <a:path w="19" h="433" extrusionOk="0">
                  <a:moveTo>
                    <a:pt x="18" y="1"/>
                  </a:moveTo>
                  <a:cubicBezTo>
                    <a:pt x="1" y="1"/>
                    <a:pt x="1" y="1"/>
                    <a:pt x="1" y="17"/>
                  </a:cubicBezTo>
                  <a:lnTo>
                    <a:pt x="1" y="433"/>
                  </a:lnTo>
                  <a:lnTo>
                    <a:pt x="18" y="433"/>
                  </a:lnTo>
                  <a:lnTo>
                    <a:pt x="18" y="1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3" name="Google Shape;1593;p50"/>
            <p:cNvSpPr/>
            <p:nvPr/>
          </p:nvSpPr>
          <p:spPr>
            <a:xfrm>
              <a:off x="564500" y="1287850"/>
              <a:ext cx="425" cy="11675"/>
            </a:xfrm>
            <a:custGeom>
              <a:avLst/>
              <a:gdLst/>
              <a:ahLst/>
              <a:cxnLst/>
              <a:rect l="l" t="t" r="r" b="b"/>
              <a:pathLst>
                <a:path w="17" h="467" extrusionOk="0">
                  <a:moveTo>
                    <a:pt x="1" y="1"/>
                  </a:moveTo>
                  <a:lnTo>
                    <a:pt x="1" y="17"/>
                  </a:lnTo>
                  <a:lnTo>
                    <a:pt x="1" y="449"/>
                  </a:lnTo>
                  <a:lnTo>
                    <a:pt x="1" y="466"/>
                  </a:lnTo>
                  <a:cubicBezTo>
                    <a:pt x="1" y="466"/>
                    <a:pt x="17" y="466"/>
                    <a:pt x="17" y="449"/>
                  </a:cubicBezTo>
                  <a:lnTo>
                    <a:pt x="17" y="17"/>
                  </a:lnTo>
                  <a:cubicBezTo>
                    <a:pt x="1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4" name="Google Shape;1594;p50"/>
            <p:cNvSpPr/>
            <p:nvPr/>
          </p:nvSpPr>
          <p:spPr>
            <a:xfrm>
              <a:off x="582800" y="1288250"/>
              <a:ext cx="425" cy="11275"/>
            </a:xfrm>
            <a:custGeom>
              <a:avLst/>
              <a:gdLst/>
              <a:ahLst/>
              <a:cxnLst/>
              <a:rect l="l" t="t" r="r" b="b"/>
              <a:pathLst>
                <a:path w="17" h="451" extrusionOk="0">
                  <a:moveTo>
                    <a:pt x="1" y="1"/>
                  </a:moveTo>
                  <a:lnTo>
                    <a:pt x="1" y="450"/>
                  </a:lnTo>
                  <a:lnTo>
                    <a:pt x="16" y="45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600650" y="1287850"/>
              <a:ext cx="475" cy="10825"/>
            </a:xfrm>
            <a:custGeom>
              <a:avLst/>
              <a:gdLst/>
              <a:ahLst/>
              <a:cxnLst/>
              <a:rect l="l" t="t" r="r" b="b"/>
              <a:pathLst>
                <a:path w="19" h="433" extrusionOk="0">
                  <a:moveTo>
                    <a:pt x="1" y="1"/>
                  </a:moveTo>
                  <a:lnTo>
                    <a:pt x="1" y="17"/>
                  </a:lnTo>
                  <a:lnTo>
                    <a:pt x="1" y="433"/>
                  </a:lnTo>
                  <a:lnTo>
                    <a:pt x="18" y="433"/>
                  </a:lnTo>
                  <a:lnTo>
                    <a:pt x="18" y="17"/>
                  </a:lnTo>
                  <a:cubicBezTo>
                    <a:pt x="18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618125" y="1287850"/>
              <a:ext cx="450" cy="11675"/>
            </a:xfrm>
            <a:custGeom>
              <a:avLst/>
              <a:gdLst/>
              <a:ahLst/>
              <a:cxnLst/>
              <a:rect l="l" t="t" r="r" b="b"/>
              <a:pathLst>
                <a:path w="18" h="467" extrusionOk="0">
                  <a:moveTo>
                    <a:pt x="18" y="1"/>
                  </a:moveTo>
                  <a:cubicBezTo>
                    <a:pt x="18" y="1"/>
                    <a:pt x="0" y="1"/>
                    <a:pt x="0" y="17"/>
                  </a:cubicBezTo>
                  <a:lnTo>
                    <a:pt x="0" y="449"/>
                  </a:lnTo>
                  <a:cubicBezTo>
                    <a:pt x="0" y="466"/>
                    <a:pt x="18" y="466"/>
                    <a:pt x="18" y="466"/>
                  </a:cubicBezTo>
                  <a:lnTo>
                    <a:pt x="18" y="449"/>
                  </a:lnTo>
                  <a:lnTo>
                    <a:pt x="18" y="1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636850" y="1288250"/>
              <a:ext cx="425" cy="11275"/>
            </a:xfrm>
            <a:custGeom>
              <a:avLst/>
              <a:gdLst/>
              <a:ahLst/>
              <a:cxnLst/>
              <a:rect l="l" t="t" r="r" b="b"/>
              <a:pathLst>
                <a:path w="17" h="451" extrusionOk="0">
                  <a:moveTo>
                    <a:pt x="1" y="1"/>
                  </a:moveTo>
                  <a:lnTo>
                    <a:pt x="1" y="450"/>
                  </a:lnTo>
                  <a:lnTo>
                    <a:pt x="16" y="45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654300" y="1287850"/>
              <a:ext cx="425" cy="10825"/>
            </a:xfrm>
            <a:custGeom>
              <a:avLst/>
              <a:gdLst/>
              <a:ahLst/>
              <a:cxnLst/>
              <a:rect l="l" t="t" r="r" b="b"/>
              <a:pathLst>
                <a:path w="17" h="433" extrusionOk="0">
                  <a:moveTo>
                    <a:pt x="17" y="1"/>
                  </a:moveTo>
                  <a:cubicBezTo>
                    <a:pt x="17" y="1"/>
                    <a:pt x="1" y="1"/>
                    <a:pt x="1" y="17"/>
                  </a:cubicBezTo>
                  <a:lnTo>
                    <a:pt x="1" y="433"/>
                  </a:lnTo>
                  <a:lnTo>
                    <a:pt x="17" y="433"/>
                  </a:lnTo>
                  <a:lnTo>
                    <a:pt x="17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672175" y="1287850"/>
              <a:ext cx="450" cy="11675"/>
            </a:xfrm>
            <a:custGeom>
              <a:avLst/>
              <a:gdLst/>
              <a:ahLst/>
              <a:cxnLst/>
              <a:rect l="l" t="t" r="r" b="b"/>
              <a:pathLst>
                <a:path w="18" h="467" extrusionOk="0">
                  <a:moveTo>
                    <a:pt x="0" y="1"/>
                  </a:moveTo>
                  <a:lnTo>
                    <a:pt x="0" y="17"/>
                  </a:lnTo>
                  <a:lnTo>
                    <a:pt x="0" y="449"/>
                  </a:lnTo>
                  <a:lnTo>
                    <a:pt x="0" y="466"/>
                  </a:lnTo>
                  <a:cubicBezTo>
                    <a:pt x="18" y="466"/>
                    <a:pt x="18" y="466"/>
                    <a:pt x="18" y="449"/>
                  </a:cubicBezTo>
                  <a:lnTo>
                    <a:pt x="18" y="17"/>
                  </a:lnTo>
                  <a:cubicBezTo>
                    <a:pt x="18" y="1"/>
                    <a:pt x="18" y="1"/>
                    <a:pt x="0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690475" y="1288250"/>
              <a:ext cx="450" cy="11275"/>
            </a:xfrm>
            <a:custGeom>
              <a:avLst/>
              <a:gdLst/>
              <a:ahLst/>
              <a:cxnLst/>
              <a:rect l="l" t="t" r="r" b="b"/>
              <a:pathLst>
                <a:path w="18" h="451" extrusionOk="0">
                  <a:moveTo>
                    <a:pt x="0" y="1"/>
                  </a:moveTo>
                  <a:lnTo>
                    <a:pt x="0" y="450"/>
                  </a:lnTo>
                  <a:lnTo>
                    <a:pt x="17" y="45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1" name="Google Shape;1601;p50"/>
            <p:cNvSpPr/>
            <p:nvPr/>
          </p:nvSpPr>
          <p:spPr>
            <a:xfrm>
              <a:off x="708350" y="1287850"/>
              <a:ext cx="425" cy="10825"/>
            </a:xfrm>
            <a:custGeom>
              <a:avLst/>
              <a:gdLst/>
              <a:ahLst/>
              <a:cxnLst/>
              <a:rect l="l" t="t" r="r" b="b"/>
              <a:pathLst>
                <a:path w="17" h="433" extrusionOk="0">
                  <a:moveTo>
                    <a:pt x="1" y="1"/>
                  </a:moveTo>
                  <a:lnTo>
                    <a:pt x="1" y="17"/>
                  </a:lnTo>
                  <a:lnTo>
                    <a:pt x="1" y="433"/>
                  </a:lnTo>
                  <a:lnTo>
                    <a:pt x="17" y="433"/>
                  </a:lnTo>
                  <a:lnTo>
                    <a:pt x="17" y="17"/>
                  </a:ln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2" name="Google Shape;1602;p50"/>
            <p:cNvSpPr/>
            <p:nvPr/>
          </p:nvSpPr>
          <p:spPr>
            <a:xfrm>
              <a:off x="726225" y="1287850"/>
              <a:ext cx="450" cy="11675"/>
            </a:xfrm>
            <a:custGeom>
              <a:avLst/>
              <a:gdLst/>
              <a:ahLst/>
              <a:cxnLst/>
              <a:rect l="l" t="t" r="r" b="b"/>
              <a:pathLst>
                <a:path w="18" h="467" extrusionOk="0">
                  <a:moveTo>
                    <a:pt x="0" y="1"/>
                  </a:moveTo>
                  <a:lnTo>
                    <a:pt x="0" y="17"/>
                  </a:lnTo>
                  <a:lnTo>
                    <a:pt x="0" y="449"/>
                  </a:lnTo>
                  <a:lnTo>
                    <a:pt x="0" y="466"/>
                  </a:lnTo>
                  <a:cubicBezTo>
                    <a:pt x="0" y="466"/>
                    <a:pt x="18" y="466"/>
                    <a:pt x="18" y="449"/>
                  </a:cubicBezTo>
                  <a:lnTo>
                    <a:pt x="18" y="17"/>
                  </a:lnTo>
                  <a:cubicBezTo>
                    <a:pt x="18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703775" y="1165625"/>
              <a:ext cx="37050" cy="74850"/>
            </a:xfrm>
            <a:custGeom>
              <a:avLst/>
              <a:gdLst/>
              <a:ahLst/>
              <a:cxnLst/>
              <a:rect l="l" t="t" r="r" b="b"/>
              <a:pathLst>
                <a:path w="1482" h="2994" extrusionOk="0">
                  <a:moveTo>
                    <a:pt x="483" y="0"/>
                  </a:moveTo>
                  <a:cubicBezTo>
                    <a:pt x="167" y="333"/>
                    <a:pt x="0" y="781"/>
                    <a:pt x="0" y="1247"/>
                  </a:cubicBezTo>
                  <a:cubicBezTo>
                    <a:pt x="0" y="1430"/>
                    <a:pt x="18" y="1613"/>
                    <a:pt x="84" y="1796"/>
                  </a:cubicBezTo>
                  <a:cubicBezTo>
                    <a:pt x="284" y="2411"/>
                    <a:pt x="832" y="2894"/>
                    <a:pt x="1481" y="2994"/>
                  </a:cubicBezTo>
                  <a:lnTo>
                    <a:pt x="1481" y="2976"/>
                  </a:lnTo>
                  <a:cubicBezTo>
                    <a:pt x="849" y="2877"/>
                    <a:pt x="300" y="2395"/>
                    <a:pt x="100" y="1796"/>
                  </a:cubicBezTo>
                  <a:cubicBezTo>
                    <a:pt x="34" y="1613"/>
                    <a:pt x="18" y="1430"/>
                    <a:pt x="18" y="1247"/>
                  </a:cubicBezTo>
                  <a:cubicBezTo>
                    <a:pt x="18" y="798"/>
                    <a:pt x="184" y="333"/>
                    <a:pt x="499" y="16"/>
                  </a:cubicBezTo>
                  <a:lnTo>
                    <a:pt x="49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682150" y="1245000"/>
              <a:ext cx="47850" cy="21650"/>
            </a:xfrm>
            <a:custGeom>
              <a:avLst/>
              <a:gdLst/>
              <a:ahLst/>
              <a:cxnLst/>
              <a:rect l="l" t="t" r="r" b="b"/>
              <a:pathLst>
                <a:path w="1914" h="866" extrusionOk="0">
                  <a:moveTo>
                    <a:pt x="1049" y="1"/>
                  </a:moveTo>
                  <a:cubicBezTo>
                    <a:pt x="566" y="34"/>
                    <a:pt x="118" y="400"/>
                    <a:pt x="1" y="866"/>
                  </a:cubicBezTo>
                  <a:lnTo>
                    <a:pt x="18" y="866"/>
                  </a:lnTo>
                  <a:cubicBezTo>
                    <a:pt x="134" y="400"/>
                    <a:pt x="566" y="51"/>
                    <a:pt x="1049" y="18"/>
                  </a:cubicBezTo>
                  <a:lnTo>
                    <a:pt x="1082" y="18"/>
                  </a:lnTo>
                  <a:cubicBezTo>
                    <a:pt x="1265" y="18"/>
                    <a:pt x="1448" y="85"/>
                    <a:pt x="1597" y="185"/>
                  </a:cubicBezTo>
                  <a:cubicBezTo>
                    <a:pt x="1747" y="284"/>
                    <a:pt x="1863" y="417"/>
                    <a:pt x="1896" y="600"/>
                  </a:cubicBezTo>
                  <a:lnTo>
                    <a:pt x="1914" y="600"/>
                  </a:lnTo>
                  <a:cubicBezTo>
                    <a:pt x="1881" y="417"/>
                    <a:pt x="1763" y="267"/>
                    <a:pt x="1614" y="167"/>
                  </a:cubicBezTo>
                  <a:cubicBezTo>
                    <a:pt x="1464" y="67"/>
                    <a:pt x="1265" y="1"/>
                    <a:pt x="10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520000" y="1231300"/>
              <a:ext cx="52850" cy="32450"/>
            </a:xfrm>
            <a:custGeom>
              <a:avLst/>
              <a:gdLst/>
              <a:ahLst/>
              <a:cxnLst/>
              <a:rect l="l" t="t" r="r" b="b"/>
              <a:pathLst>
                <a:path w="2114" h="1298" extrusionOk="0">
                  <a:moveTo>
                    <a:pt x="366" y="1"/>
                  </a:moveTo>
                  <a:cubicBezTo>
                    <a:pt x="251" y="1"/>
                    <a:pt x="118" y="17"/>
                    <a:pt x="18" y="34"/>
                  </a:cubicBezTo>
                  <a:cubicBezTo>
                    <a:pt x="1" y="34"/>
                    <a:pt x="1" y="50"/>
                    <a:pt x="1" y="50"/>
                  </a:cubicBezTo>
                  <a:lnTo>
                    <a:pt x="18" y="50"/>
                  </a:lnTo>
                  <a:cubicBezTo>
                    <a:pt x="134" y="34"/>
                    <a:pt x="251" y="17"/>
                    <a:pt x="366" y="17"/>
                  </a:cubicBezTo>
                  <a:cubicBezTo>
                    <a:pt x="683" y="17"/>
                    <a:pt x="1016" y="101"/>
                    <a:pt x="1298" y="267"/>
                  </a:cubicBezTo>
                  <a:cubicBezTo>
                    <a:pt x="1016" y="83"/>
                    <a:pt x="683" y="1"/>
                    <a:pt x="366" y="1"/>
                  </a:cubicBezTo>
                  <a:close/>
                  <a:moveTo>
                    <a:pt x="1298" y="267"/>
                  </a:moveTo>
                  <a:cubicBezTo>
                    <a:pt x="1681" y="500"/>
                    <a:pt x="1963" y="866"/>
                    <a:pt x="2096" y="1298"/>
                  </a:cubicBezTo>
                  <a:lnTo>
                    <a:pt x="2113" y="1298"/>
                  </a:lnTo>
                  <a:lnTo>
                    <a:pt x="2113" y="1281"/>
                  </a:lnTo>
                  <a:cubicBezTo>
                    <a:pt x="1980" y="866"/>
                    <a:pt x="1681" y="482"/>
                    <a:pt x="1298" y="267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6" name="Google Shape;1606;p50"/>
            <p:cNvSpPr/>
            <p:nvPr/>
          </p:nvSpPr>
          <p:spPr>
            <a:xfrm>
              <a:off x="613125" y="1200550"/>
              <a:ext cx="42450" cy="42425"/>
            </a:xfrm>
            <a:custGeom>
              <a:avLst/>
              <a:gdLst/>
              <a:ahLst/>
              <a:cxnLst/>
              <a:rect l="l" t="t" r="r" b="b"/>
              <a:pathLst>
                <a:path w="1698" h="1697" extrusionOk="0">
                  <a:moveTo>
                    <a:pt x="850" y="16"/>
                  </a:moveTo>
                  <a:cubicBezTo>
                    <a:pt x="1083" y="16"/>
                    <a:pt x="1282" y="116"/>
                    <a:pt x="1431" y="266"/>
                  </a:cubicBezTo>
                  <a:cubicBezTo>
                    <a:pt x="1581" y="415"/>
                    <a:pt x="1681" y="615"/>
                    <a:pt x="1681" y="848"/>
                  </a:cubicBezTo>
                  <a:cubicBezTo>
                    <a:pt x="1681" y="1080"/>
                    <a:pt x="1581" y="1297"/>
                    <a:pt x="1431" y="1446"/>
                  </a:cubicBezTo>
                  <a:cubicBezTo>
                    <a:pt x="1282" y="1597"/>
                    <a:pt x="1083" y="1679"/>
                    <a:pt x="850" y="1679"/>
                  </a:cubicBezTo>
                  <a:cubicBezTo>
                    <a:pt x="617" y="1679"/>
                    <a:pt x="417" y="1597"/>
                    <a:pt x="267" y="1446"/>
                  </a:cubicBezTo>
                  <a:cubicBezTo>
                    <a:pt x="101" y="1297"/>
                    <a:pt x="18" y="1080"/>
                    <a:pt x="18" y="848"/>
                  </a:cubicBezTo>
                  <a:cubicBezTo>
                    <a:pt x="18" y="615"/>
                    <a:pt x="101" y="415"/>
                    <a:pt x="267" y="266"/>
                  </a:cubicBezTo>
                  <a:cubicBezTo>
                    <a:pt x="417" y="116"/>
                    <a:pt x="617" y="16"/>
                    <a:pt x="850" y="16"/>
                  </a:cubicBezTo>
                  <a:close/>
                  <a:moveTo>
                    <a:pt x="850" y="0"/>
                  </a:moveTo>
                  <a:cubicBezTo>
                    <a:pt x="384" y="0"/>
                    <a:pt x="1" y="382"/>
                    <a:pt x="1" y="848"/>
                  </a:cubicBezTo>
                  <a:cubicBezTo>
                    <a:pt x="1" y="1313"/>
                    <a:pt x="384" y="1696"/>
                    <a:pt x="850" y="1696"/>
                  </a:cubicBezTo>
                  <a:cubicBezTo>
                    <a:pt x="1315" y="1696"/>
                    <a:pt x="1697" y="1313"/>
                    <a:pt x="1697" y="848"/>
                  </a:cubicBezTo>
                  <a:cubicBezTo>
                    <a:pt x="1697" y="382"/>
                    <a:pt x="1315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7" name="Google Shape;1607;p50"/>
            <p:cNvSpPr/>
            <p:nvPr/>
          </p:nvSpPr>
          <p:spPr>
            <a:xfrm>
              <a:off x="529150" y="1145650"/>
              <a:ext cx="29550" cy="54475"/>
            </a:xfrm>
            <a:custGeom>
              <a:avLst/>
              <a:gdLst/>
              <a:ahLst/>
              <a:cxnLst/>
              <a:rect l="l" t="t" r="r" b="b"/>
              <a:pathLst>
                <a:path w="1182" h="2179" extrusionOk="0">
                  <a:moveTo>
                    <a:pt x="1065" y="1"/>
                  </a:moveTo>
                  <a:lnTo>
                    <a:pt x="1065" y="17"/>
                  </a:lnTo>
                  <a:cubicBezTo>
                    <a:pt x="1131" y="183"/>
                    <a:pt x="1165" y="367"/>
                    <a:pt x="1165" y="533"/>
                  </a:cubicBezTo>
                  <a:cubicBezTo>
                    <a:pt x="1165" y="1247"/>
                    <a:pt x="683" y="1963"/>
                    <a:pt x="0" y="2163"/>
                  </a:cubicBezTo>
                  <a:lnTo>
                    <a:pt x="0" y="2179"/>
                  </a:lnTo>
                  <a:lnTo>
                    <a:pt x="18" y="2179"/>
                  </a:lnTo>
                  <a:cubicBezTo>
                    <a:pt x="699" y="1979"/>
                    <a:pt x="1182" y="1247"/>
                    <a:pt x="1182" y="533"/>
                  </a:cubicBezTo>
                  <a:cubicBezTo>
                    <a:pt x="1182" y="367"/>
                    <a:pt x="1149" y="183"/>
                    <a:pt x="1082" y="17"/>
                  </a:cubicBezTo>
                  <a:cubicBezTo>
                    <a:pt x="1082" y="1"/>
                    <a:pt x="1082" y="1"/>
                    <a:pt x="10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08" name="Google Shape;1608;p50"/>
          <p:cNvGrpSpPr/>
          <p:nvPr/>
        </p:nvGrpSpPr>
        <p:grpSpPr>
          <a:xfrm flipH="1">
            <a:off x="1996063" y="2258742"/>
            <a:ext cx="565501" cy="1731956"/>
            <a:chOff x="465950" y="3033225"/>
            <a:chExt cx="741350" cy="2270525"/>
          </a:xfrm>
        </p:grpSpPr>
        <p:sp>
          <p:nvSpPr>
            <p:cNvPr id="1609" name="Google Shape;1609;p50"/>
            <p:cNvSpPr/>
            <p:nvPr/>
          </p:nvSpPr>
          <p:spPr>
            <a:xfrm>
              <a:off x="849275" y="4645950"/>
              <a:ext cx="234125" cy="581725"/>
            </a:xfrm>
            <a:custGeom>
              <a:avLst/>
              <a:gdLst/>
              <a:ahLst/>
              <a:cxnLst/>
              <a:rect l="l" t="t" r="r" b="b"/>
              <a:pathLst>
                <a:path w="9365" h="23269" extrusionOk="0">
                  <a:moveTo>
                    <a:pt x="1951" y="1"/>
                  </a:moveTo>
                  <a:cubicBezTo>
                    <a:pt x="900" y="1"/>
                    <a:pt x="0" y="600"/>
                    <a:pt x="267" y="2813"/>
                  </a:cubicBezTo>
                  <a:cubicBezTo>
                    <a:pt x="318" y="3179"/>
                    <a:pt x="367" y="3578"/>
                    <a:pt x="451" y="3993"/>
                  </a:cubicBezTo>
                  <a:cubicBezTo>
                    <a:pt x="1099" y="7536"/>
                    <a:pt x="2846" y="12559"/>
                    <a:pt x="4491" y="16916"/>
                  </a:cubicBezTo>
                  <a:cubicBezTo>
                    <a:pt x="5157" y="18661"/>
                    <a:pt x="6305" y="21872"/>
                    <a:pt x="6853" y="23269"/>
                  </a:cubicBezTo>
                  <a:lnTo>
                    <a:pt x="9365" y="22553"/>
                  </a:lnTo>
                  <a:lnTo>
                    <a:pt x="7851" y="15752"/>
                  </a:lnTo>
                  <a:lnTo>
                    <a:pt x="5107" y="3062"/>
                  </a:lnTo>
                  <a:lnTo>
                    <a:pt x="4642" y="833"/>
                  </a:lnTo>
                  <a:cubicBezTo>
                    <a:pt x="4642" y="833"/>
                    <a:pt x="3191" y="1"/>
                    <a:pt x="1951" y="1"/>
                  </a:cubicBez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0" name="Google Shape;1610;p50"/>
            <p:cNvSpPr/>
            <p:nvPr/>
          </p:nvSpPr>
          <p:spPr>
            <a:xfrm>
              <a:off x="849275" y="4645950"/>
              <a:ext cx="127700" cy="99850"/>
            </a:xfrm>
            <a:custGeom>
              <a:avLst/>
              <a:gdLst/>
              <a:ahLst/>
              <a:cxnLst/>
              <a:rect l="l" t="t" r="r" b="b"/>
              <a:pathLst>
                <a:path w="5108" h="3994" extrusionOk="0">
                  <a:moveTo>
                    <a:pt x="1951" y="1"/>
                  </a:moveTo>
                  <a:cubicBezTo>
                    <a:pt x="900" y="1"/>
                    <a:pt x="0" y="600"/>
                    <a:pt x="267" y="2813"/>
                  </a:cubicBezTo>
                  <a:cubicBezTo>
                    <a:pt x="318" y="3179"/>
                    <a:pt x="367" y="3578"/>
                    <a:pt x="451" y="3993"/>
                  </a:cubicBezTo>
                  <a:cubicBezTo>
                    <a:pt x="2230" y="3678"/>
                    <a:pt x="3893" y="3328"/>
                    <a:pt x="5107" y="3062"/>
                  </a:cubicBezTo>
                  <a:lnTo>
                    <a:pt x="4642" y="833"/>
                  </a:lnTo>
                  <a:cubicBezTo>
                    <a:pt x="4642" y="833"/>
                    <a:pt x="3191" y="1"/>
                    <a:pt x="1951" y="1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1" name="Google Shape;1611;p50"/>
            <p:cNvSpPr/>
            <p:nvPr/>
          </p:nvSpPr>
          <p:spPr>
            <a:xfrm>
              <a:off x="961550" y="5039725"/>
              <a:ext cx="123925" cy="187950"/>
            </a:xfrm>
            <a:custGeom>
              <a:avLst/>
              <a:gdLst/>
              <a:ahLst/>
              <a:cxnLst/>
              <a:rect l="l" t="t" r="r" b="b"/>
              <a:pathLst>
                <a:path w="4957" h="7518" extrusionOk="0">
                  <a:moveTo>
                    <a:pt x="3360" y="1"/>
                  </a:moveTo>
                  <a:lnTo>
                    <a:pt x="0" y="1165"/>
                  </a:lnTo>
                  <a:cubicBezTo>
                    <a:pt x="167" y="1613"/>
                    <a:pt x="333" y="2063"/>
                    <a:pt x="499" y="2478"/>
                  </a:cubicBezTo>
                  <a:cubicBezTo>
                    <a:pt x="982" y="3742"/>
                    <a:pt x="1947" y="6469"/>
                    <a:pt x="2362" y="7518"/>
                  </a:cubicBezTo>
                  <a:lnTo>
                    <a:pt x="4956" y="7168"/>
                  </a:lnTo>
                  <a:lnTo>
                    <a:pt x="3659" y="1398"/>
                  </a:lnTo>
                  <a:lnTo>
                    <a:pt x="33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961550" y="5039725"/>
              <a:ext cx="91500" cy="61975"/>
            </a:xfrm>
            <a:custGeom>
              <a:avLst/>
              <a:gdLst/>
              <a:ahLst/>
              <a:cxnLst/>
              <a:rect l="l" t="t" r="r" b="b"/>
              <a:pathLst>
                <a:path w="3660" h="2479" extrusionOk="0">
                  <a:moveTo>
                    <a:pt x="3360" y="1"/>
                  </a:moveTo>
                  <a:lnTo>
                    <a:pt x="0" y="1165"/>
                  </a:lnTo>
                  <a:cubicBezTo>
                    <a:pt x="167" y="1613"/>
                    <a:pt x="333" y="2063"/>
                    <a:pt x="499" y="2478"/>
                  </a:cubicBezTo>
                  <a:lnTo>
                    <a:pt x="3659" y="1398"/>
                  </a:lnTo>
                  <a:lnTo>
                    <a:pt x="33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619400" y="4660225"/>
              <a:ext cx="138450" cy="551650"/>
            </a:xfrm>
            <a:custGeom>
              <a:avLst/>
              <a:gdLst/>
              <a:ahLst/>
              <a:cxnLst/>
              <a:rect l="l" t="t" r="r" b="b"/>
              <a:pathLst>
                <a:path w="5538" h="22066" extrusionOk="0">
                  <a:moveTo>
                    <a:pt x="2939" y="0"/>
                  </a:moveTo>
                  <a:cubicBezTo>
                    <a:pt x="1557" y="0"/>
                    <a:pt x="0" y="1792"/>
                    <a:pt x="0" y="1792"/>
                  </a:cubicBezTo>
                  <a:lnTo>
                    <a:pt x="299" y="4220"/>
                  </a:lnTo>
                  <a:lnTo>
                    <a:pt x="1863" y="16944"/>
                  </a:lnTo>
                  <a:lnTo>
                    <a:pt x="2495" y="22066"/>
                  </a:lnTo>
                  <a:lnTo>
                    <a:pt x="5238" y="22066"/>
                  </a:lnTo>
                  <a:cubicBezTo>
                    <a:pt x="5305" y="20569"/>
                    <a:pt x="5371" y="18806"/>
                    <a:pt x="5404" y="16944"/>
                  </a:cubicBezTo>
                  <a:cubicBezTo>
                    <a:pt x="5521" y="12569"/>
                    <a:pt x="5537" y="7630"/>
                    <a:pt x="5089" y="4087"/>
                  </a:cubicBezTo>
                  <a:cubicBezTo>
                    <a:pt x="5005" y="3406"/>
                    <a:pt x="4905" y="2790"/>
                    <a:pt x="4772" y="2225"/>
                  </a:cubicBezTo>
                  <a:cubicBezTo>
                    <a:pt x="4406" y="543"/>
                    <a:pt x="3699" y="0"/>
                    <a:pt x="2939" y="0"/>
                  </a:cubicBez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4" name="Google Shape;1614;p50"/>
            <p:cNvSpPr/>
            <p:nvPr/>
          </p:nvSpPr>
          <p:spPr>
            <a:xfrm>
              <a:off x="619400" y="4660225"/>
              <a:ext cx="127250" cy="107450"/>
            </a:xfrm>
            <a:custGeom>
              <a:avLst/>
              <a:gdLst/>
              <a:ahLst/>
              <a:cxnLst/>
              <a:rect l="l" t="t" r="r" b="b"/>
              <a:pathLst>
                <a:path w="5090" h="4298" extrusionOk="0">
                  <a:moveTo>
                    <a:pt x="2939" y="0"/>
                  </a:moveTo>
                  <a:cubicBezTo>
                    <a:pt x="1557" y="0"/>
                    <a:pt x="0" y="1792"/>
                    <a:pt x="0" y="1792"/>
                  </a:cubicBezTo>
                  <a:lnTo>
                    <a:pt x="299" y="4220"/>
                  </a:lnTo>
                  <a:cubicBezTo>
                    <a:pt x="745" y="4273"/>
                    <a:pt x="1244" y="4297"/>
                    <a:pt x="1784" y="4297"/>
                  </a:cubicBezTo>
                  <a:cubicBezTo>
                    <a:pt x="2775" y="4297"/>
                    <a:pt x="3904" y="4217"/>
                    <a:pt x="5089" y="4087"/>
                  </a:cubicBezTo>
                  <a:cubicBezTo>
                    <a:pt x="5005" y="3406"/>
                    <a:pt x="4905" y="2790"/>
                    <a:pt x="4772" y="2225"/>
                  </a:cubicBezTo>
                  <a:cubicBezTo>
                    <a:pt x="4406" y="543"/>
                    <a:pt x="3699" y="0"/>
                    <a:pt x="2939" y="0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5" name="Google Shape;1615;p50"/>
            <p:cNvSpPr/>
            <p:nvPr/>
          </p:nvSpPr>
          <p:spPr>
            <a:xfrm>
              <a:off x="610650" y="3409875"/>
              <a:ext cx="263600" cy="176250"/>
            </a:xfrm>
            <a:custGeom>
              <a:avLst/>
              <a:gdLst/>
              <a:ahLst/>
              <a:cxnLst/>
              <a:rect l="l" t="t" r="r" b="b"/>
              <a:pathLst>
                <a:path w="10544" h="7050" extrusionOk="0">
                  <a:moveTo>
                    <a:pt x="5448" y="0"/>
                  </a:moveTo>
                  <a:cubicBezTo>
                    <a:pt x="1129" y="0"/>
                    <a:pt x="115" y="2860"/>
                    <a:pt x="0" y="6588"/>
                  </a:cubicBezTo>
                  <a:cubicBezTo>
                    <a:pt x="0" y="6588"/>
                    <a:pt x="2653" y="7050"/>
                    <a:pt x="5163" y="7050"/>
                  </a:cubicBezTo>
                  <a:cubicBezTo>
                    <a:pt x="7096" y="7050"/>
                    <a:pt x="8945" y="6776"/>
                    <a:pt x="9430" y="5806"/>
                  </a:cubicBezTo>
                  <a:cubicBezTo>
                    <a:pt x="10544" y="3561"/>
                    <a:pt x="10195" y="118"/>
                    <a:pt x="5672" y="3"/>
                  </a:cubicBezTo>
                  <a:cubicBezTo>
                    <a:pt x="5596" y="1"/>
                    <a:pt x="5522" y="0"/>
                    <a:pt x="5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636025" y="3446025"/>
              <a:ext cx="209975" cy="139975"/>
            </a:xfrm>
            <a:custGeom>
              <a:avLst/>
              <a:gdLst/>
              <a:ahLst/>
              <a:cxnLst/>
              <a:rect l="l" t="t" r="r" b="b"/>
              <a:pathLst>
                <a:path w="8399" h="5599" extrusionOk="0">
                  <a:moveTo>
                    <a:pt x="4339" y="1"/>
                  </a:moveTo>
                  <a:cubicBezTo>
                    <a:pt x="903" y="1"/>
                    <a:pt x="98" y="2283"/>
                    <a:pt x="0" y="5225"/>
                  </a:cubicBezTo>
                  <a:cubicBezTo>
                    <a:pt x="0" y="5225"/>
                    <a:pt x="2127" y="5599"/>
                    <a:pt x="4130" y="5599"/>
                  </a:cubicBezTo>
                  <a:cubicBezTo>
                    <a:pt x="5661" y="5599"/>
                    <a:pt x="7119" y="5381"/>
                    <a:pt x="7500" y="4610"/>
                  </a:cubicBezTo>
                  <a:cubicBezTo>
                    <a:pt x="8398" y="2830"/>
                    <a:pt x="8116" y="87"/>
                    <a:pt x="4524" y="3"/>
                  </a:cubicBezTo>
                  <a:cubicBezTo>
                    <a:pt x="4462" y="1"/>
                    <a:pt x="4400" y="1"/>
                    <a:pt x="4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545775" y="3506375"/>
              <a:ext cx="317675" cy="693100"/>
            </a:xfrm>
            <a:custGeom>
              <a:avLst/>
              <a:gdLst/>
              <a:ahLst/>
              <a:cxnLst/>
              <a:rect l="l" t="t" r="r" b="b"/>
              <a:pathLst>
                <a:path w="12707" h="27724" extrusionOk="0">
                  <a:moveTo>
                    <a:pt x="10562" y="1"/>
                  </a:moveTo>
                  <a:lnTo>
                    <a:pt x="4591" y="300"/>
                  </a:lnTo>
                  <a:lnTo>
                    <a:pt x="3992" y="633"/>
                  </a:lnTo>
                  <a:lnTo>
                    <a:pt x="3859" y="1398"/>
                  </a:lnTo>
                  <a:lnTo>
                    <a:pt x="1564" y="15334"/>
                  </a:lnTo>
                  <a:lnTo>
                    <a:pt x="1" y="27724"/>
                  </a:lnTo>
                  <a:lnTo>
                    <a:pt x="3992" y="26710"/>
                  </a:lnTo>
                  <a:lnTo>
                    <a:pt x="12707" y="26377"/>
                  </a:lnTo>
                  <a:lnTo>
                    <a:pt x="12391" y="9846"/>
                  </a:lnTo>
                  <a:lnTo>
                    <a:pt x="10795" y="1247"/>
                  </a:lnTo>
                  <a:lnTo>
                    <a:pt x="105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642250" y="3506375"/>
              <a:ext cx="173400" cy="80125"/>
            </a:xfrm>
            <a:custGeom>
              <a:avLst/>
              <a:gdLst/>
              <a:ahLst/>
              <a:cxnLst/>
              <a:rect l="l" t="t" r="r" b="b"/>
              <a:pathLst>
                <a:path w="6936" h="3205" extrusionOk="0">
                  <a:moveTo>
                    <a:pt x="6703" y="1"/>
                  </a:moveTo>
                  <a:lnTo>
                    <a:pt x="732" y="300"/>
                  </a:lnTo>
                  <a:lnTo>
                    <a:pt x="133" y="633"/>
                  </a:lnTo>
                  <a:lnTo>
                    <a:pt x="0" y="1398"/>
                  </a:lnTo>
                  <a:cubicBezTo>
                    <a:pt x="250" y="2096"/>
                    <a:pt x="931" y="3061"/>
                    <a:pt x="2811" y="3194"/>
                  </a:cubicBezTo>
                  <a:cubicBezTo>
                    <a:pt x="2904" y="3201"/>
                    <a:pt x="2995" y="3205"/>
                    <a:pt x="3086" y="3205"/>
                  </a:cubicBezTo>
                  <a:cubicBezTo>
                    <a:pt x="4652" y="3205"/>
                    <a:pt x="6024" y="2159"/>
                    <a:pt x="6936" y="1247"/>
                  </a:cubicBezTo>
                  <a:lnTo>
                    <a:pt x="6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9" name="Google Shape;1619;p50"/>
            <p:cNvSpPr/>
            <p:nvPr/>
          </p:nvSpPr>
          <p:spPr>
            <a:xfrm>
              <a:off x="532475" y="4237300"/>
              <a:ext cx="76525" cy="187125"/>
            </a:xfrm>
            <a:custGeom>
              <a:avLst/>
              <a:gdLst/>
              <a:ahLst/>
              <a:cxnLst/>
              <a:rect l="l" t="t" r="r" b="b"/>
              <a:pathLst>
                <a:path w="3061" h="7485" extrusionOk="0">
                  <a:moveTo>
                    <a:pt x="1597" y="1"/>
                  </a:moveTo>
                  <a:lnTo>
                    <a:pt x="350" y="648"/>
                  </a:lnTo>
                  <a:cubicBezTo>
                    <a:pt x="417" y="1630"/>
                    <a:pt x="1" y="3276"/>
                    <a:pt x="217" y="4407"/>
                  </a:cubicBezTo>
                  <a:cubicBezTo>
                    <a:pt x="433" y="5555"/>
                    <a:pt x="1781" y="7484"/>
                    <a:pt x="1781" y="7484"/>
                  </a:cubicBezTo>
                  <a:lnTo>
                    <a:pt x="3061" y="4325"/>
                  </a:lnTo>
                  <a:lnTo>
                    <a:pt x="1980" y="715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0" name="Google Shape;1620;p50"/>
            <p:cNvSpPr/>
            <p:nvPr/>
          </p:nvSpPr>
          <p:spPr>
            <a:xfrm>
              <a:off x="465950" y="3592875"/>
              <a:ext cx="124600" cy="670800"/>
            </a:xfrm>
            <a:custGeom>
              <a:avLst/>
              <a:gdLst/>
              <a:ahLst/>
              <a:cxnLst/>
              <a:rect l="l" t="t" r="r" b="b"/>
              <a:pathLst>
                <a:path w="4984" h="26832" extrusionOk="0">
                  <a:moveTo>
                    <a:pt x="2994" y="0"/>
                  </a:moveTo>
                  <a:cubicBezTo>
                    <a:pt x="1049" y="3093"/>
                    <a:pt x="1" y="13504"/>
                    <a:pt x="100" y="17362"/>
                  </a:cubicBezTo>
                  <a:cubicBezTo>
                    <a:pt x="184" y="20755"/>
                    <a:pt x="433" y="23099"/>
                    <a:pt x="666" y="23981"/>
                  </a:cubicBezTo>
                  <a:cubicBezTo>
                    <a:pt x="699" y="24097"/>
                    <a:pt x="716" y="24197"/>
                    <a:pt x="750" y="24264"/>
                  </a:cubicBezTo>
                  <a:cubicBezTo>
                    <a:pt x="998" y="24796"/>
                    <a:pt x="1814" y="24913"/>
                    <a:pt x="1996" y="25261"/>
                  </a:cubicBezTo>
                  <a:cubicBezTo>
                    <a:pt x="2180" y="25627"/>
                    <a:pt x="2080" y="26310"/>
                    <a:pt x="2280" y="26725"/>
                  </a:cubicBezTo>
                  <a:cubicBezTo>
                    <a:pt x="2317" y="26801"/>
                    <a:pt x="2399" y="26831"/>
                    <a:pt x="2511" y="26831"/>
                  </a:cubicBezTo>
                  <a:cubicBezTo>
                    <a:pt x="2996" y="26831"/>
                    <a:pt x="4046" y="26247"/>
                    <a:pt x="4482" y="26247"/>
                  </a:cubicBezTo>
                  <a:cubicBezTo>
                    <a:pt x="4517" y="26247"/>
                    <a:pt x="4548" y="26251"/>
                    <a:pt x="4575" y="26259"/>
                  </a:cubicBezTo>
                  <a:cubicBezTo>
                    <a:pt x="4578" y="26260"/>
                    <a:pt x="4581" y="26261"/>
                    <a:pt x="4584" y="26261"/>
                  </a:cubicBezTo>
                  <a:cubicBezTo>
                    <a:pt x="4984" y="26261"/>
                    <a:pt x="4575" y="16314"/>
                    <a:pt x="4575" y="16314"/>
                  </a:cubicBezTo>
                  <a:lnTo>
                    <a:pt x="3710" y="7451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475100" y="3676025"/>
              <a:ext cx="115450" cy="587650"/>
            </a:xfrm>
            <a:custGeom>
              <a:avLst/>
              <a:gdLst/>
              <a:ahLst/>
              <a:cxnLst/>
              <a:rect l="l" t="t" r="r" b="b"/>
              <a:pathLst>
                <a:path w="4618" h="23506" extrusionOk="0">
                  <a:moveTo>
                    <a:pt x="2828" y="0"/>
                  </a:moveTo>
                  <a:cubicBezTo>
                    <a:pt x="1397" y="4391"/>
                    <a:pt x="0" y="11309"/>
                    <a:pt x="499" y="15733"/>
                  </a:cubicBezTo>
                  <a:cubicBezTo>
                    <a:pt x="732" y="17895"/>
                    <a:pt x="550" y="19525"/>
                    <a:pt x="300" y="20655"/>
                  </a:cubicBezTo>
                  <a:cubicBezTo>
                    <a:pt x="333" y="20771"/>
                    <a:pt x="350" y="20871"/>
                    <a:pt x="384" y="20938"/>
                  </a:cubicBezTo>
                  <a:cubicBezTo>
                    <a:pt x="632" y="21470"/>
                    <a:pt x="1448" y="21587"/>
                    <a:pt x="1630" y="21935"/>
                  </a:cubicBezTo>
                  <a:cubicBezTo>
                    <a:pt x="1814" y="22301"/>
                    <a:pt x="1714" y="22984"/>
                    <a:pt x="1914" y="23399"/>
                  </a:cubicBezTo>
                  <a:cubicBezTo>
                    <a:pt x="1951" y="23475"/>
                    <a:pt x="2033" y="23505"/>
                    <a:pt x="2145" y="23505"/>
                  </a:cubicBezTo>
                  <a:cubicBezTo>
                    <a:pt x="2630" y="23505"/>
                    <a:pt x="3680" y="22921"/>
                    <a:pt x="4116" y="22921"/>
                  </a:cubicBezTo>
                  <a:cubicBezTo>
                    <a:pt x="4151" y="22921"/>
                    <a:pt x="4182" y="22925"/>
                    <a:pt x="4209" y="22933"/>
                  </a:cubicBezTo>
                  <a:cubicBezTo>
                    <a:pt x="4212" y="22934"/>
                    <a:pt x="4215" y="22935"/>
                    <a:pt x="4218" y="22935"/>
                  </a:cubicBezTo>
                  <a:cubicBezTo>
                    <a:pt x="4618" y="22935"/>
                    <a:pt x="4209" y="12988"/>
                    <a:pt x="4209" y="12988"/>
                  </a:cubicBezTo>
                  <a:lnTo>
                    <a:pt x="3344" y="4125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568225" y="4152875"/>
              <a:ext cx="441175" cy="587025"/>
            </a:xfrm>
            <a:custGeom>
              <a:avLst/>
              <a:gdLst/>
              <a:ahLst/>
              <a:cxnLst/>
              <a:rect l="l" t="t" r="r" b="b"/>
              <a:pathLst>
                <a:path w="17647" h="23481" extrusionOk="0">
                  <a:moveTo>
                    <a:pt x="14070" y="1"/>
                  </a:moveTo>
                  <a:lnTo>
                    <a:pt x="1" y="1098"/>
                  </a:lnTo>
                  <a:cubicBezTo>
                    <a:pt x="1" y="1098"/>
                    <a:pt x="517" y="21971"/>
                    <a:pt x="617" y="22869"/>
                  </a:cubicBezTo>
                  <a:cubicBezTo>
                    <a:pt x="660" y="23296"/>
                    <a:pt x="2324" y="23481"/>
                    <a:pt x="4064" y="23481"/>
                  </a:cubicBezTo>
                  <a:cubicBezTo>
                    <a:pt x="5641" y="23481"/>
                    <a:pt x="7281" y="23329"/>
                    <a:pt x="7835" y="23068"/>
                  </a:cubicBezTo>
                  <a:cubicBezTo>
                    <a:pt x="7968" y="23018"/>
                    <a:pt x="8034" y="22951"/>
                    <a:pt x="8034" y="22885"/>
                  </a:cubicBezTo>
                  <a:lnTo>
                    <a:pt x="8034" y="22835"/>
                  </a:lnTo>
                  <a:cubicBezTo>
                    <a:pt x="7984" y="21871"/>
                    <a:pt x="7850" y="12857"/>
                    <a:pt x="7850" y="12857"/>
                  </a:cubicBezTo>
                  <a:lnTo>
                    <a:pt x="7850" y="12857"/>
                  </a:lnTo>
                  <a:cubicBezTo>
                    <a:pt x="7851" y="12857"/>
                    <a:pt x="10329" y="21920"/>
                    <a:pt x="10844" y="22536"/>
                  </a:cubicBezTo>
                  <a:cubicBezTo>
                    <a:pt x="10919" y="22627"/>
                    <a:pt x="11114" y="22668"/>
                    <a:pt x="11393" y="22668"/>
                  </a:cubicBezTo>
                  <a:cubicBezTo>
                    <a:pt x="13047" y="22668"/>
                    <a:pt x="17647" y="21258"/>
                    <a:pt x="17647" y="20689"/>
                  </a:cubicBezTo>
                  <a:cubicBezTo>
                    <a:pt x="17647" y="20024"/>
                    <a:pt x="14070" y="1"/>
                    <a:pt x="14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496725" y="3522175"/>
              <a:ext cx="148875" cy="692800"/>
            </a:xfrm>
            <a:custGeom>
              <a:avLst/>
              <a:gdLst/>
              <a:ahLst/>
              <a:cxnLst/>
              <a:rect l="l" t="t" r="r" b="b"/>
              <a:pathLst>
                <a:path w="5955" h="27712" extrusionOk="0">
                  <a:moveTo>
                    <a:pt x="5954" y="1"/>
                  </a:moveTo>
                  <a:lnTo>
                    <a:pt x="5954" y="1"/>
                  </a:lnTo>
                  <a:cubicBezTo>
                    <a:pt x="3094" y="699"/>
                    <a:pt x="1763" y="2828"/>
                    <a:pt x="1763" y="2828"/>
                  </a:cubicBezTo>
                  <a:cubicBezTo>
                    <a:pt x="1763" y="2828"/>
                    <a:pt x="1913" y="4391"/>
                    <a:pt x="1581" y="7485"/>
                  </a:cubicBezTo>
                  <a:cubicBezTo>
                    <a:pt x="1248" y="10561"/>
                    <a:pt x="200" y="17945"/>
                    <a:pt x="100" y="21488"/>
                  </a:cubicBezTo>
                  <a:cubicBezTo>
                    <a:pt x="0" y="25013"/>
                    <a:pt x="1297" y="25412"/>
                    <a:pt x="1297" y="25412"/>
                  </a:cubicBezTo>
                  <a:cubicBezTo>
                    <a:pt x="1297" y="25412"/>
                    <a:pt x="1198" y="27125"/>
                    <a:pt x="1530" y="27557"/>
                  </a:cubicBezTo>
                  <a:cubicBezTo>
                    <a:pt x="1615" y="27667"/>
                    <a:pt x="1880" y="27711"/>
                    <a:pt x="2235" y="27711"/>
                  </a:cubicBezTo>
                  <a:cubicBezTo>
                    <a:pt x="3277" y="27711"/>
                    <a:pt x="5087" y="27328"/>
                    <a:pt x="5322" y="27092"/>
                  </a:cubicBezTo>
                  <a:cubicBezTo>
                    <a:pt x="5639" y="26759"/>
                    <a:pt x="4690" y="21088"/>
                    <a:pt x="4690" y="16698"/>
                  </a:cubicBezTo>
                  <a:cubicBezTo>
                    <a:pt x="4690" y="12308"/>
                    <a:pt x="5954" y="1"/>
                    <a:pt x="5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4" name="Google Shape;1624;p50"/>
            <p:cNvSpPr/>
            <p:nvPr/>
          </p:nvSpPr>
          <p:spPr>
            <a:xfrm>
              <a:off x="781925" y="3506375"/>
              <a:ext cx="201925" cy="692800"/>
            </a:xfrm>
            <a:custGeom>
              <a:avLst/>
              <a:gdLst/>
              <a:ahLst/>
              <a:cxnLst/>
              <a:rect l="l" t="t" r="r" b="b"/>
              <a:pathLst>
                <a:path w="8077" h="27712" extrusionOk="0">
                  <a:moveTo>
                    <a:pt x="1116" y="1"/>
                  </a:moveTo>
                  <a:cubicBezTo>
                    <a:pt x="1116" y="1"/>
                    <a:pt x="1" y="2944"/>
                    <a:pt x="351" y="8365"/>
                  </a:cubicBezTo>
                  <a:cubicBezTo>
                    <a:pt x="433" y="9780"/>
                    <a:pt x="533" y="11625"/>
                    <a:pt x="633" y="13621"/>
                  </a:cubicBezTo>
                  <a:cubicBezTo>
                    <a:pt x="750" y="16381"/>
                    <a:pt x="883" y="19425"/>
                    <a:pt x="999" y="21920"/>
                  </a:cubicBezTo>
                  <a:cubicBezTo>
                    <a:pt x="1116" y="24514"/>
                    <a:pt x="1249" y="26526"/>
                    <a:pt x="1365" y="27009"/>
                  </a:cubicBezTo>
                  <a:cubicBezTo>
                    <a:pt x="1491" y="27551"/>
                    <a:pt x="1898" y="27711"/>
                    <a:pt x="2439" y="27711"/>
                  </a:cubicBezTo>
                  <a:cubicBezTo>
                    <a:pt x="3175" y="27711"/>
                    <a:pt x="4160" y="27413"/>
                    <a:pt x="5023" y="27375"/>
                  </a:cubicBezTo>
                  <a:cubicBezTo>
                    <a:pt x="5164" y="27367"/>
                    <a:pt x="5307" y="27364"/>
                    <a:pt x="5449" y="27364"/>
                  </a:cubicBezTo>
                  <a:cubicBezTo>
                    <a:pt x="5765" y="27364"/>
                    <a:pt x="6079" y="27378"/>
                    <a:pt x="6371" y="27378"/>
                  </a:cubicBezTo>
                  <a:cubicBezTo>
                    <a:pt x="7342" y="27378"/>
                    <a:pt x="8076" y="27229"/>
                    <a:pt x="7868" y="25945"/>
                  </a:cubicBezTo>
                  <a:cubicBezTo>
                    <a:pt x="7751" y="25213"/>
                    <a:pt x="7535" y="23000"/>
                    <a:pt x="7302" y="20590"/>
                  </a:cubicBezTo>
                  <a:cubicBezTo>
                    <a:pt x="6953" y="16847"/>
                    <a:pt x="6587" y="12607"/>
                    <a:pt x="6587" y="12607"/>
                  </a:cubicBezTo>
                  <a:lnTo>
                    <a:pt x="6604" y="9680"/>
                  </a:lnTo>
                  <a:lnTo>
                    <a:pt x="6620" y="2412"/>
                  </a:lnTo>
                  <a:cubicBezTo>
                    <a:pt x="5107" y="1247"/>
                    <a:pt x="1116" y="1"/>
                    <a:pt x="1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5" name="Google Shape;1625;p50"/>
            <p:cNvSpPr/>
            <p:nvPr/>
          </p:nvSpPr>
          <p:spPr>
            <a:xfrm>
              <a:off x="797725" y="3719250"/>
              <a:ext cx="166775" cy="335150"/>
            </a:xfrm>
            <a:custGeom>
              <a:avLst/>
              <a:gdLst/>
              <a:ahLst/>
              <a:cxnLst/>
              <a:rect l="l" t="t" r="r" b="b"/>
              <a:pathLst>
                <a:path w="6671" h="13406" extrusionOk="0">
                  <a:moveTo>
                    <a:pt x="4076" y="1"/>
                  </a:moveTo>
                  <a:cubicBezTo>
                    <a:pt x="4325" y="2611"/>
                    <a:pt x="1548" y="4341"/>
                    <a:pt x="1" y="5106"/>
                  </a:cubicBezTo>
                  <a:cubicBezTo>
                    <a:pt x="118" y="7866"/>
                    <a:pt x="251" y="10910"/>
                    <a:pt x="367" y="13405"/>
                  </a:cubicBezTo>
                  <a:cubicBezTo>
                    <a:pt x="1781" y="12922"/>
                    <a:pt x="4458" y="12141"/>
                    <a:pt x="6670" y="12075"/>
                  </a:cubicBezTo>
                  <a:cubicBezTo>
                    <a:pt x="6321" y="8332"/>
                    <a:pt x="5955" y="4092"/>
                    <a:pt x="5955" y="4092"/>
                  </a:cubicBezTo>
                  <a:lnTo>
                    <a:pt x="5972" y="116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835575" y="3033225"/>
              <a:ext cx="145550" cy="183975"/>
            </a:xfrm>
            <a:custGeom>
              <a:avLst/>
              <a:gdLst/>
              <a:ahLst/>
              <a:cxnLst/>
              <a:rect l="l" t="t" r="r" b="b"/>
              <a:pathLst>
                <a:path w="5822" h="7359" extrusionOk="0">
                  <a:moveTo>
                    <a:pt x="1710" y="0"/>
                  </a:moveTo>
                  <a:cubicBezTo>
                    <a:pt x="755" y="0"/>
                    <a:pt x="1" y="5904"/>
                    <a:pt x="1" y="5904"/>
                  </a:cubicBezTo>
                  <a:lnTo>
                    <a:pt x="1115" y="7252"/>
                  </a:lnTo>
                  <a:cubicBezTo>
                    <a:pt x="1115" y="7252"/>
                    <a:pt x="1839" y="7359"/>
                    <a:pt x="2535" y="7359"/>
                  </a:cubicBezTo>
                  <a:cubicBezTo>
                    <a:pt x="3156" y="7359"/>
                    <a:pt x="3753" y="7274"/>
                    <a:pt x="3793" y="6953"/>
                  </a:cubicBezTo>
                  <a:cubicBezTo>
                    <a:pt x="3884" y="6331"/>
                    <a:pt x="2760" y="6303"/>
                    <a:pt x="2559" y="6303"/>
                  </a:cubicBezTo>
                  <a:cubicBezTo>
                    <a:pt x="2540" y="6303"/>
                    <a:pt x="2529" y="6303"/>
                    <a:pt x="2529" y="6303"/>
                  </a:cubicBezTo>
                  <a:cubicBezTo>
                    <a:pt x="2529" y="6303"/>
                    <a:pt x="5822" y="5738"/>
                    <a:pt x="5804" y="4824"/>
                  </a:cubicBezTo>
                  <a:cubicBezTo>
                    <a:pt x="5794" y="4244"/>
                    <a:pt x="4888" y="4135"/>
                    <a:pt x="4205" y="4135"/>
                  </a:cubicBezTo>
                  <a:cubicBezTo>
                    <a:pt x="3791" y="4135"/>
                    <a:pt x="3460" y="4175"/>
                    <a:pt x="3460" y="4175"/>
                  </a:cubicBezTo>
                  <a:cubicBezTo>
                    <a:pt x="3460" y="4175"/>
                    <a:pt x="5689" y="1514"/>
                    <a:pt x="4857" y="1148"/>
                  </a:cubicBezTo>
                  <a:cubicBezTo>
                    <a:pt x="4801" y="1123"/>
                    <a:pt x="4740" y="1111"/>
                    <a:pt x="4674" y="1111"/>
                  </a:cubicBezTo>
                  <a:cubicBezTo>
                    <a:pt x="3751" y="1111"/>
                    <a:pt x="1997" y="3460"/>
                    <a:pt x="1997" y="3460"/>
                  </a:cubicBezTo>
                  <a:cubicBezTo>
                    <a:pt x="1997" y="3460"/>
                    <a:pt x="2695" y="84"/>
                    <a:pt x="1731" y="1"/>
                  </a:cubicBezTo>
                  <a:cubicBezTo>
                    <a:pt x="1724" y="1"/>
                    <a:pt x="1717" y="0"/>
                    <a:pt x="1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802325" y="3175825"/>
              <a:ext cx="66550" cy="66975"/>
            </a:xfrm>
            <a:custGeom>
              <a:avLst/>
              <a:gdLst/>
              <a:ahLst/>
              <a:cxnLst/>
              <a:rect l="l" t="t" r="r" b="b"/>
              <a:pathLst>
                <a:path w="2662" h="2679" extrusionOk="0">
                  <a:moveTo>
                    <a:pt x="1331" y="1"/>
                  </a:moveTo>
                  <a:cubicBezTo>
                    <a:pt x="599" y="1"/>
                    <a:pt x="1" y="599"/>
                    <a:pt x="1" y="1349"/>
                  </a:cubicBezTo>
                  <a:cubicBezTo>
                    <a:pt x="1" y="2080"/>
                    <a:pt x="599" y="2679"/>
                    <a:pt x="1331" y="2679"/>
                  </a:cubicBezTo>
                  <a:cubicBezTo>
                    <a:pt x="2063" y="2679"/>
                    <a:pt x="2661" y="2080"/>
                    <a:pt x="2661" y="1349"/>
                  </a:cubicBezTo>
                  <a:cubicBezTo>
                    <a:pt x="2661" y="599"/>
                    <a:pt x="2063" y="1"/>
                    <a:pt x="1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596500" y="3148425"/>
              <a:ext cx="270200" cy="290700"/>
            </a:xfrm>
            <a:custGeom>
              <a:avLst/>
              <a:gdLst/>
              <a:ahLst/>
              <a:cxnLst/>
              <a:rect l="l" t="t" r="r" b="b"/>
              <a:pathLst>
                <a:path w="10808" h="11628" extrusionOk="0">
                  <a:moveTo>
                    <a:pt x="5251" y="1"/>
                  </a:moveTo>
                  <a:cubicBezTo>
                    <a:pt x="4985" y="1"/>
                    <a:pt x="4710" y="11"/>
                    <a:pt x="4424" y="32"/>
                  </a:cubicBezTo>
                  <a:cubicBezTo>
                    <a:pt x="400" y="332"/>
                    <a:pt x="1" y="4722"/>
                    <a:pt x="1" y="4722"/>
                  </a:cubicBezTo>
                  <a:lnTo>
                    <a:pt x="2579" y="7483"/>
                  </a:lnTo>
                  <a:cubicBezTo>
                    <a:pt x="2579" y="7483"/>
                    <a:pt x="4824" y="9745"/>
                    <a:pt x="6387" y="11325"/>
                  </a:cubicBezTo>
                  <a:cubicBezTo>
                    <a:pt x="6597" y="11533"/>
                    <a:pt x="6829" y="11627"/>
                    <a:pt x="7074" y="11627"/>
                  </a:cubicBezTo>
                  <a:cubicBezTo>
                    <a:pt x="8674" y="11627"/>
                    <a:pt x="10808" y="7604"/>
                    <a:pt x="10678" y="4806"/>
                  </a:cubicBezTo>
                  <a:cubicBezTo>
                    <a:pt x="10523" y="1808"/>
                    <a:pt x="8746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583625" y="3266475"/>
              <a:ext cx="239725" cy="300200"/>
            </a:xfrm>
            <a:custGeom>
              <a:avLst/>
              <a:gdLst/>
              <a:ahLst/>
              <a:cxnLst/>
              <a:rect l="l" t="t" r="r" b="b"/>
              <a:pathLst>
                <a:path w="9589" h="12008" extrusionOk="0">
                  <a:moveTo>
                    <a:pt x="516" y="0"/>
                  </a:moveTo>
                  <a:cubicBezTo>
                    <a:pt x="516" y="0"/>
                    <a:pt x="1" y="5222"/>
                    <a:pt x="1032" y="6919"/>
                  </a:cubicBezTo>
                  <a:cubicBezTo>
                    <a:pt x="1606" y="7849"/>
                    <a:pt x="2411" y="8059"/>
                    <a:pt x="3020" y="8059"/>
                  </a:cubicBezTo>
                  <a:cubicBezTo>
                    <a:pt x="3523" y="8059"/>
                    <a:pt x="3892" y="7916"/>
                    <a:pt x="3892" y="7916"/>
                  </a:cubicBezTo>
                  <a:lnTo>
                    <a:pt x="3975" y="9480"/>
                  </a:lnTo>
                  <a:lnTo>
                    <a:pt x="3393" y="9746"/>
                  </a:lnTo>
                  <a:lnTo>
                    <a:pt x="3077" y="9896"/>
                  </a:lnTo>
                  <a:cubicBezTo>
                    <a:pt x="3077" y="9896"/>
                    <a:pt x="3227" y="12008"/>
                    <a:pt x="5323" y="12008"/>
                  </a:cubicBezTo>
                  <a:cubicBezTo>
                    <a:pt x="7401" y="12008"/>
                    <a:pt x="9048" y="9597"/>
                    <a:pt x="9048" y="9597"/>
                  </a:cubicBezTo>
                  <a:lnTo>
                    <a:pt x="8066" y="9331"/>
                  </a:lnTo>
                  <a:lnTo>
                    <a:pt x="7684" y="5173"/>
                  </a:lnTo>
                  <a:lnTo>
                    <a:pt x="7684" y="5173"/>
                  </a:lnTo>
                  <a:cubicBezTo>
                    <a:pt x="7684" y="5173"/>
                    <a:pt x="7826" y="5215"/>
                    <a:pt x="8026" y="5215"/>
                  </a:cubicBezTo>
                  <a:cubicBezTo>
                    <a:pt x="8374" y="5215"/>
                    <a:pt x="8900" y="5088"/>
                    <a:pt x="9164" y="4391"/>
                  </a:cubicBezTo>
                  <a:cubicBezTo>
                    <a:pt x="9588" y="3313"/>
                    <a:pt x="8875" y="2844"/>
                    <a:pt x="8391" y="2844"/>
                  </a:cubicBezTo>
                  <a:cubicBezTo>
                    <a:pt x="8383" y="2844"/>
                    <a:pt x="8374" y="2844"/>
                    <a:pt x="8365" y="2845"/>
                  </a:cubicBezTo>
                  <a:cubicBezTo>
                    <a:pt x="7912" y="2845"/>
                    <a:pt x="7576" y="3770"/>
                    <a:pt x="7441" y="3770"/>
                  </a:cubicBezTo>
                  <a:cubicBezTo>
                    <a:pt x="7433" y="3770"/>
                    <a:pt x="7425" y="3767"/>
                    <a:pt x="7418" y="3759"/>
                  </a:cubicBezTo>
                  <a:cubicBezTo>
                    <a:pt x="7285" y="3626"/>
                    <a:pt x="7219" y="1082"/>
                    <a:pt x="7352" y="816"/>
                  </a:cubicBezTo>
                  <a:cubicBezTo>
                    <a:pt x="7485" y="566"/>
                    <a:pt x="7567" y="433"/>
                    <a:pt x="7567" y="433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0" name="Google Shape;1630;p50"/>
            <p:cNvSpPr/>
            <p:nvPr/>
          </p:nvSpPr>
          <p:spPr>
            <a:xfrm>
              <a:off x="668450" y="3424050"/>
              <a:ext cx="76925" cy="86075"/>
            </a:xfrm>
            <a:custGeom>
              <a:avLst/>
              <a:gdLst/>
              <a:ahLst/>
              <a:cxnLst/>
              <a:rect l="l" t="t" r="r" b="b"/>
              <a:pathLst>
                <a:path w="3077" h="3443" extrusionOk="0">
                  <a:moveTo>
                    <a:pt x="2544" y="1"/>
                  </a:moveTo>
                  <a:lnTo>
                    <a:pt x="2544" y="1"/>
                  </a:lnTo>
                  <a:cubicBezTo>
                    <a:pt x="2544" y="1"/>
                    <a:pt x="1480" y="1214"/>
                    <a:pt x="499" y="1613"/>
                  </a:cubicBezTo>
                  <a:lnTo>
                    <a:pt x="582" y="3177"/>
                  </a:lnTo>
                  <a:lnTo>
                    <a:pt x="0" y="3443"/>
                  </a:lnTo>
                  <a:cubicBezTo>
                    <a:pt x="3076" y="2895"/>
                    <a:pt x="2544" y="1"/>
                    <a:pt x="2544" y="1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1" name="Google Shape;1631;p50"/>
            <p:cNvSpPr/>
            <p:nvPr/>
          </p:nvSpPr>
          <p:spPr>
            <a:xfrm>
              <a:off x="783600" y="3354100"/>
              <a:ext cx="13750" cy="27575"/>
            </a:xfrm>
            <a:custGeom>
              <a:avLst/>
              <a:gdLst/>
              <a:ahLst/>
              <a:cxnLst/>
              <a:rect l="l" t="t" r="r" b="b"/>
              <a:pathLst>
                <a:path w="550" h="1103" extrusionOk="0">
                  <a:moveTo>
                    <a:pt x="470" y="0"/>
                  </a:moveTo>
                  <a:cubicBezTo>
                    <a:pt x="463" y="0"/>
                    <a:pt x="456" y="2"/>
                    <a:pt x="450" y="5"/>
                  </a:cubicBezTo>
                  <a:cubicBezTo>
                    <a:pt x="267" y="38"/>
                    <a:pt x="100" y="238"/>
                    <a:pt x="51" y="504"/>
                  </a:cubicBezTo>
                  <a:cubicBezTo>
                    <a:pt x="0" y="753"/>
                    <a:pt x="51" y="970"/>
                    <a:pt x="184" y="1085"/>
                  </a:cubicBezTo>
                  <a:cubicBezTo>
                    <a:pt x="200" y="1103"/>
                    <a:pt x="217" y="1103"/>
                    <a:pt x="233" y="1103"/>
                  </a:cubicBezTo>
                  <a:cubicBezTo>
                    <a:pt x="251" y="1103"/>
                    <a:pt x="284" y="1085"/>
                    <a:pt x="284" y="1069"/>
                  </a:cubicBezTo>
                  <a:cubicBezTo>
                    <a:pt x="317" y="1052"/>
                    <a:pt x="317" y="1003"/>
                    <a:pt x="284" y="970"/>
                  </a:cubicBezTo>
                  <a:cubicBezTo>
                    <a:pt x="167" y="886"/>
                    <a:pt x="151" y="686"/>
                    <a:pt x="184" y="537"/>
                  </a:cubicBezTo>
                  <a:cubicBezTo>
                    <a:pt x="233" y="320"/>
                    <a:pt x="350" y="171"/>
                    <a:pt x="483" y="138"/>
                  </a:cubicBezTo>
                  <a:cubicBezTo>
                    <a:pt x="517" y="121"/>
                    <a:pt x="550" y="87"/>
                    <a:pt x="533" y="54"/>
                  </a:cubicBezTo>
                  <a:cubicBezTo>
                    <a:pt x="533" y="27"/>
                    <a:pt x="500" y="0"/>
                    <a:pt x="470" y="0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687575" y="3332600"/>
              <a:ext cx="12900" cy="12900"/>
            </a:xfrm>
            <a:custGeom>
              <a:avLst/>
              <a:gdLst/>
              <a:ahLst/>
              <a:cxnLst/>
              <a:rect l="l" t="t" r="r" b="b"/>
              <a:pathLst>
                <a:path w="516" h="516" extrusionOk="0">
                  <a:moveTo>
                    <a:pt x="267" y="0"/>
                  </a:moveTo>
                  <a:cubicBezTo>
                    <a:pt x="116" y="0"/>
                    <a:pt x="0" y="116"/>
                    <a:pt x="0" y="266"/>
                  </a:cubicBezTo>
                  <a:cubicBezTo>
                    <a:pt x="0" y="399"/>
                    <a:pt x="116" y="515"/>
                    <a:pt x="267" y="515"/>
                  </a:cubicBezTo>
                  <a:cubicBezTo>
                    <a:pt x="416" y="515"/>
                    <a:pt x="515" y="399"/>
                    <a:pt x="515" y="266"/>
                  </a:cubicBezTo>
                  <a:cubicBezTo>
                    <a:pt x="515" y="116"/>
                    <a:pt x="416" y="0"/>
                    <a:pt x="267" y="0"/>
                  </a:cubicBezTo>
                  <a:close/>
                </a:path>
              </a:pathLst>
            </a:custGeom>
            <a:solidFill>
              <a:srgbClr val="5036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3" name="Google Shape;1633;p50"/>
            <p:cNvSpPr/>
            <p:nvPr/>
          </p:nvSpPr>
          <p:spPr>
            <a:xfrm>
              <a:off x="615625" y="3332600"/>
              <a:ext cx="12925" cy="12900"/>
            </a:xfrm>
            <a:custGeom>
              <a:avLst/>
              <a:gdLst/>
              <a:ahLst/>
              <a:cxnLst/>
              <a:rect l="l" t="t" r="r" b="b"/>
              <a:pathLst>
                <a:path w="517" h="516" extrusionOk="0">
                  <a:moveTo>
                    <a:pt x="251" y="0"/>
                  </a:moveTo>
                  <a:cubicBezTo>
                    <a:pt x="118" y="0"/>
                    <a:pt x="1" y="116"/>
                    <a:pt x="1" y="266"/>
                  </a:cubicBezTo>
                  <a:cubicBezTo>
                    <a:pt x="1" y="399"/>
                    <a:pt x="118" y="515"/>
                    <a:pt x="251" y="515"/>
                  </a:cubicBezTo>
                  <a:cubicBezTo>
                    <a:pt x="400" y="515"/>
                    <a:pt x="517" y="399"/>
                    <a:pt x="517" y="266"/>
                  </a:cubicBezTo>
                  <a:cubicBezTo>
                    <a:pt x="517" y="116"/>
                    <a:pt x="400" y="0"/>
                    <a:pt x="251" y="0"/>
                  </a:cubicBezTo>
                  <a:close/>
                </a:path>
              </a:pathLst>
            </a:custGeom>
            <a:solidFill>
              <a:srgbClr val="5036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4" name="Google Shape;1634;p50"/>
            <p:cNvSpPr/>
            <p:nvPr/>
          </p:nvSpPr>
          <p:spPr>
            <a:xfrm>
              <a:off x="636850" y="3330750"/>
              <a:ext cx="22475" cy="50100"/>
            </a:xfrm>
            <a:custGeom>
              <a:avLst/>
              <a:gdLst/>
              <a:ahLst/>
              <a:cxnLst/>
              <a:rect l="l" t="t" r="r" b="b"/>
              <a:pathLst>
                <a:path w="899" h="2004" extrusionOk="0">
                  <a:moveTo>
                    <a:pt x="828" y="1"/>
                  </a:moveTo>
                  <a:cubicBezTo>
                    <a:pt x="798" y="1"/>
                    <a:pt x="777" y="17"/>
                    <a:pt x="766" y="41"/>
                  </a:cubicBezTo>
                  <a:lnTo>
                    <a:pt x="50" y="1354"/>
                  </a:lnTo>
                  <a:cubicBezTo>
                    <a:pt x="1" y="1438"/>
                    <a:pt x="1" y="1520"/>
                    <a:pt x="34" y="1604"/>
                  </a:cubicBezTo>
                  <a:cubicBezTo>
                    <a:pt x="67" y="1687"/>
                    <a:pt x="116" y="1753"/>
                    <a:pt x="200" y="1787"/>
                  </a:cubicBezTo>
                  <a:lnTo>
                    <a:pt x="781" y="2003"/>
                  </a:lnTo>
                  <a:lnTo>
                    <a:pt x="815" y="2003"/>
                  </a:lnTo>
                  <a:cubicBezTo>
                    <a:pt x="848" y="2003"/>
                    <a:pt x="865" y="1986"/>
                    <a:pt x="881" y="1953"/>
                  </a:cubicBezTo>
                  <a:cubicBezTo>
                    <a:pt x="899" y="1920"/>
                    <a:pt x="881" y="1870"/>
                    <a:pt x="832" y="1870"/>
                  </a:cubicBezTo>
                  <a:lnTo>
                    <a:pt x="249" y="1653"/>
                  </a:lnTo>
                  <a:cubicBezTo>
                    <a:pt x="216" y="1637"/>
                    <a:pt x="183" y="1604"/>
                    <a:pt x="167" y="1554"/>
                  </a:cubicBezTo>
                  <a:cubicBezTo>
                    <a:pt x="150" y="1520"/>
                    <a:pt x="150" y="1471"/>
                    <a:pt x="167" y="1421"/>
                  </a:cubicBezTo>
                  <a:lnTo>
                    <a:pt x="881" y="107"/>
                  </a:lnTo>
                  <a:cubicBezTo>
                    <a:pt x="899" y="74"/>
                    <a:pt x="899" y="24"/>
                    <a:pt x="865" y="8"/>
                  </a:cubicBezTo>
                  <a:cubicBezTo>
                    <a:pt x="852" y="3"/>
                    <a:pt x="839" y="1"/>
                    <a:pt x="828" y="1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5" name="Google Shape;1635;p50"/>
            <p:cNvSpPr/>
            <p:nvPr/>
          </p:nvSpPr>
          <p:spPr>
            <a:xfrm>
              <a:off x="654300" y="3399775"/>
              <a:ext cx="42850" cy="13075"/>
            </a:xfrm>
            <a:custGeom>
              <a:avLst/>
              <a:gdLst/>
              <a:ahLst/>
              <a:cxnLst/>
              <a:rect l="l" t="t" r="r" b="b"/>
              <a:pathLst>
                <a:path w="1714" h="523" extrusionOk="0">
                  <a:moveTo>
                    <a:pt x="1603" y="0"/>
                  </a:moveTo>
                  <a:cubicBezTo>
                    <a:pt x="1579" y="0"/>
                    <a:pt x="1553" y="8"/>
                    <a:pt x="1531" y="23"/>
                  </a:cubicBezTo>
                  <a:cubicBezTo>
                    <a:pt x="1215" y="246"/>
                    <a:pt x="923" y="311"/>
                    <a:pt x="693" y="311"/>
                  </a:cubicBezTo>
                  <a:cubicBezTo>
                    <a:pt x="390" y="311"/>
                    <a:pt x="193" y="199"/>
                    <a:pt x="183" y="190"/>
                  </a:cubicBezTo>
                  <a:cubicBezTo>
                    <a:pt x="166" y="178"/>
                    <a:pt x="146" y="173"/>
                    <a:pt x="127" y="173"/>
                  </a:cubicBezTo>
                  <a:cubicBezTo>
                    <a:pt x="91" y="173"/>
                    <a:pt x="56" y="191"/>
                    <a:pt x="34" y="223"/>
                  </a:cubicBezTo>
                  <a:cubicBezTo>
                    <a:pt x="1" y="273"/>
                    <a:pt x="17" y="340"/>
                    <a:pt x="68" y="373"/>
                  </a:cubicBezTo>
                  <a:cubicBezTo>
                    <a:pt x="83" y="389"/>
                    <a:pt x="334" y="522"/>
                    <a:pt x="699" y="522"/>
                  </a:cubicBezTo>
                  <a:cubicBezTo>
                    <a:pt x="966" y="522"/>
                    <a:pt x="1298" y="440"/>
                    <a:pt x="1664" y="190"/>
                  </a:cubicBezTo>
                  <a:cubicBezTo>
                    <a:pt x="1697" y="156"/>
                    <a:pt x="1713" y="90"/>
                    <a:pt x="1680" y="41"/>
                  </a:cubicBezTo>
                  <a:cubicBezTo>
                    <a:pt x="1662" y="13"/>
                    <a:pt x="1633" y="0"/>
                    <a:pt x="1603" y="0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6" name="Google Shape;1636;p50"/>
            <p:cNvSpPr/>
            <p:nvPr/>
          </p:nvSpPr>
          <p:spPr>
            <a:xfrm>
              <a:off x="676325" y="3307550"/>
              <a:ext cx="40775" cy="9675"/>
            </a:xfrm>
            <a:custGeom>
              <a:avLst/>
              <a:gdLst/>
              <a:ahLst/>
              <a:cxnLst/>
              <a:rect l="l" t="t" r="r" b="b"/>
              <a:pathLst>
                <a:path w="1631" h="387" extrusionOk="0">
                  <a:moveTo>
                    <a:pt x="781" y="0"/>
                  </a:moveTo>
                  <a:cubicBezTo>
                    <a:pt x="399" y="0"/>
                    <a:pt x="105" y="110"/>
                    <a:pt x="85" y="120"/>
                  </a:cubicBezTo>
                  <a:cubicBezTo>
                    <a:pt x="34" y="137"/>
                    <a:pt x="1" y="204"/>
                    <a:pt x="18" y="253"/>
                  </a:cubicBezTo>
                  <a:cubicBezTo>
                    <a:pt x="45" y="295"/>
                    <a:pt x="83" y="324"/>
                    <a:pt x="132" y="324"/>
                  </a:cubicBezTo>
                  <a:cubicBezTo>
                    <a:pt x="143" y="324"/>
                    <a:pt x="155" y="323"/>
                    <a:pt x="167" y="320"/>
                  </a:cubicBezTo>
                  <a:cubicBezTo>
                    <a:pt x="167" y="320"/>
                    <a:pt x="443" y="208"/>
                    <a:pt x="798" y="208"/>
                  </a:cubicBezTo>
                  <a:cubicBezTo>
                    <a:pt x="1006" y="208"/>
                    <a:pt x="1242" y="247"/>
                    <a:pt x="1464" y="370"/>
                  </a:cubicBezTo>
                  <a:cubicBezTo>
                    <a:pt x="1482" y="386"/>
                    <a:pt x="1498" y="386"/>
                    <a:pt x="1515" y="386"/>
                  </a:cubicBezTo>
                  <a:cubicBezTo>
                    <a:pt x="1548" y="386"/>
                    <a:pt x="1581" y="370"/>
                    <a:pt x="1597" y="337"/>
                  </a:cubicBezTo>
                  <a:cubicBezTo>
                    <a:pt x="1631" y="286"/>
                    <a:pt x="1615" y="220"/>
                    <a:pt x="1564" y="187"/>
                  </a:cubicBezTo>
                  <a:cubicBezTo>
                    <a:pt x="1300" y="45"/>
                    <a:pt x="1023" y="0"/>
                    <a:pt x="781" y="0"/>
                  </a:cubicBezTo>
                  <a:close/>
                </a:path>
              </a:pathLst>
            </a:custGeom>
            <a:solidFill>
              <a:srgbClr val="5036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7" name="Google Shape;1637;p50"/>
            <p:cNvSpPr/>
            <p:nvPr/>
          </p:nvSpPr>
          <p:spPr>
            <a:xfrm>
              <a:off x="601500" y="3307350"/>
              <a:ext cx="40775" cy="9875"/>
            </a:xfrm>
            <a:custGeom>
              <a:avLst/>
              <a:gdLst/>
              <a:ahLst/>
              <a:cxnLst/>
              <a:rect l="l" t="t" r="r" b="b"/>
              <a:pathLst>
                <a:path w="1631" h="395" extrusionOk="0">
                  <a:moveTo>
                    <a:pt x="937" y="0"/>
                  </a:moveTo>
                  <a:cubicBezTo>
                    <a:pt x="474" y="0"/>
                    <a:pt x="107" y="183"/>
                    <a:pt x="84" y="195"/>
                  </a:cubicBezTo>
                  <a:cubicBezTo>
                    <a:pt x="33" y="212"/>
                    <a:pt x="0" y="278"/>
                    <a:pt x="33" y="328"/>
                  </a:cubicBezTo>
                  <a:cubicBezTo>
                    <a:pt x="51" y="361"/>
                    <a:pt x="84" y="394"/>
                    <a:pt x="133" y="394"/>
                  </a:cubicBezTo>
                  <a:cubicBezTo>
                    <a:pt x="151" y="394"/>
                    <a:pt x="167" y="378"/>
                    <a:pt x="167" y="378"/>
                  </a:cubicBezTo>
                  <a:cubicBezTo>
                    <a:pt x="179" y="378"/>
                    <a:pt x="518" y="214"/>
                    <a:pt x="933" y="214"/>
                  </a:cubicBezTo>
                  <a:cubicBezTo>
                    <a:pt x="1108" y="214"/>
                    <a:pt x="1298" y="244"/>
                    <a:pt x="1481" y="328"/>
                  </a:cubicBezTo>
                  <a:cubicBezTo>
                    <a:pt x="1493" y="332"/>
                    <a:pt x="1507" y="334"/>
                    <a:pt x="1521" y="334"/>
                  </a:cubicBezTo>
                  <a:cubicBezTo>
                    <a:pt x="1561" y="334"/>
                    <a:pt x="1601" y="315"/>
                    <a:pt x="1614" y="278"/>
                  </a:cubicBezTo>
                  <a:cubicBezTo>
                    <a:pt x="1630" y="228"/>
                    <a:pt x="1614" y="161"/>
                    <a:pt x="1564" y="128"/>
                  </a:cubicBezTo>
                  <a:cubicBezTo>
                    <a:pt x="1350" y="34"/>
                    <a:pt x="1134" y="0"/>
                    <a:pt x="937" y="0"/>
                  </a:cubicBezTo>
                  <a:close/>
                </a:path>
              </a:pathLst>
            </a:custGeom>
            <a:solidFill>
              <a:srgbClr val="5036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8" name="Google Shape;1638;p50"/>
            <p:cNvSpPr/>
            <p:nvPr/>
          </p:nvSpPr>
          <p:spPr>
            <a:xfrm>
              <a:off x="556500" y="3683900"/>
              <a:ext cx="60425" cy="50350"/>
            </a:xfrm>
            <a:custGeom>
              <a:avLst/>
              <a:gdLst/>
              <a:ahLst/>
              <a:cxnLst/>
              <a:rect l="l" t="t" r="r" b="b"/>
              <a:pathLst>
                <a:path w="2417" h="2014" extrusionOk="0">
                  <a:moveTo>
                    <a:pt x="522" y="0"/>
                  </a:moveTo>
                  <a:cubicBezTo>
                    <a:pt x="486" y="0"/>
                    <a:pt x="457" y="16"/>
                    <a:pt x="437" y="51"/>
                  </a:cubicBezTo>
                  <a:cubicBezTo>
                    <a:pt x="204" y="450"/>
                    <a:pt x="1401" y="1481"/>
                    <a:pt x="1401" y="1481"/>
                  </a:cubicBezTo>
                  <a:cubicBezTo>
                    <a:pt x="1401" y="1481"/>
                    <a:pt x="361" y="916"/>
                    <a:pt x="86" y="916"/>
                  </a:cubicBezTo>
                  <a:cubicBezTo>
                    <a:pt x="24" y="916"/>
                    <a:pt x="1" y="945"/>
                    <a:pt x="37" y="1016"/>
                  </a:cubicBezTo>
                  <a:cubicBezTo>
                    <a:pt x="237" y="1397"/>
                    <a:pt x="1833" y="2013"/>
                    <a:pt x="1833" y="2013"/>
                  </a:cubicBezTo>
                  <a:lnTo>
                    <a:pt x="2416" y="2013"/>
                  </a:lnTo>
                  <a:cubicBezTo>
                    <a:pt x="2416" y="2013"/>
                    <a:pt x="2148" y="531"/>
                    <a:pt x="1793" y="531"/>
                  </a:cubicBezTo>
                  <a:cubicBezTo>
                    <a:pt x="1763" y="531"/>
                    <a:pt x="1732" y="542"/>
                    <a:pt x="1700" y="566"/>
                  </a:cubicBezTo>
                  <a:cubicBezTo>
                    <a:pt x="1497" y="728"/>
                    <a:pt x="1588" y="1028"/>
                    <a:pt x="1726" y="1283"/>
                  </a:cubicBezTo>
                  <a:lnTo>
                    <a:pt x="1726" y="1283"/>
                  </a:lnTo>
                  <a:cubicBezTo>
                    <a:pt x="1361" y="770"/>
                    <a:pt x="773" y="0"/>
                    <a:pt x="522" y="0"/>
                  </a:cubicBezTo>
                  <a:close/>
                </a:path>
              </a:pathLst>
            </a:custGeom>
            <a:solidFill>
              <a:srgbClr val="7AC1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595675" y="3725025"/>
              <a:ext cx="129350" cy="150850"/>
            </a:xfrm>
            <a:custGeom>
              <a:avLst/>
              <a:gdLst/>
              <a:ahLst/>
              <a:cxnLst/>
              <a:rect l="l" t="t" r="r" b="b"/>
              <a:pathLst>
                <a:path w="5174" h="6034" extrusionOk="0">
                  <a:moveTo>
                    <a:pt x="550" y="1"/>
                  </a:moveTo>
                  <a:cubicBezTo>
                    <a:pt x="517" y="1"/>
                    <a:pt x="484" y="1"/>
                    <a:pt x="450" y="3"/>
                  </a:cubicBezTo>
                  <a:cubicBezTo>
                    <a:pt x="300" y="3"/>
                    <a:pt x="151" y="118"/>
                    <a:pt x="117" y="285"/>
                  </a:cubicBezTo>
                  <a:cubicBezTo>
                    <a:pt x="0" y="784"/>
                    <a:pt x="34" y="1149"/>
                    <a:pt x="117" y="1466"/>
                  </a:cubicBezTo>
                  <a:cubicBezTo>
                    <a:pt x="217" y="1799"/>
                    <a:pt x="384" y="2047"/>
                    <a:pt x="583" y="2280"/>
                  </a:cubicBezTo>
                  <a:lnTo>
                    <a:pt x="599" y="2280"/>
                  </a:lnTo>
                  <a:cubicBezTo>
                    <a:pt x="632" y="2314"/>
                    <a:pt x="666" y="2364"/>
                    <a:pt x="699" y="2397"/>
                  </a:cubicBezTo>
                  <a:cubicBezTo>
                    <a:pt x="949" y="2713"/>
                    <a:pt x="1231" y="3029"/>
                    <a:pt x="1514" y="3329"/>
                  </a:cubicBezTo>
                  <a:cubicBezTo>
                    <a:pt x="1548" y="3362"/>
                    <a:pt x="1581" y="3395"/>
                    <a:pt x="1614" y="3444"/>
                  </a:cubicBezTo>
                  <a:cubicBezTo>
                    <a:pt x="1697" y="3511"/>
                    <a:pt x="1763" y="3578"/>
                    <a:pt x="1830" y="3661"/>
                  </a:cubicBezTo>
                  <a:cubicBezTo>
                    <a:pt x="2047" y="3877"/>
                    <a:pt x="2279" y="4094"/>
                    <a:pt x="2512" y="4309"/>
                  </a:cubicBezTo>
                  <a:cubicBezTo>
                    <a:pt x="2562" y="4343"/>
                    <a:pt x="2595" y="4376"/>
                    <a:pt x="2628" y="4409"/>
                  </a:cubicBezTo>
                  <a:cubicBezTo>
                    <a:pt x="2812" y="4593"/>
                    <a:pt x="3011" y="4742"/>
                    <a:pt x="3211" y="4908"/>
                  </a:cubicBezTo>
                  <a:cubicBezTo>
                    <a:pt x="3344" y="5008"/>
                    <a:pt x="3477" y="5125"/>
                    <a:pt x="3610" y="5225"/>
                  </a:cubicBezTo>
                  <a:cubicBezTo>
                    <a:pt x="3643" y="5258"/>
                    <a:pt x="3692" y="5291"/>
                    <a:pt x="3726" y="5307"/>
                  </a:cubicBezTo>
                  <a:cubicBezTo>
                    <a:pt x="4058" y="5557"/>
                    <a:pt x="4408" y="5790"/>
                    <a:pt x="4790" y="6006"/>
                  </a:cubicBezTo>
                  <a:cubicBezTo>
                    <a:pt x="4820" y="6025"/>
                    <a:pt x="4861" y="6033"/>
                    <a:pt x="4900" y="6033"/>
                  </a:cubicBezTo>
                  <a:cubicBezTo>
                    <a:pt x="4927" y="6033"/>
                    <a:pt x="4953" y="6029"/>
                    <a:pt x="4974" y="6023"/>
                  </a:cubicBezTo>
                  <a:cubicBezTo>
                    <a:pt x="5107" y="5990"/>
                    <a:pt x="5173" y="5857"/>
                    <a:pt x="5140" y="5724"/>
                  </a:cubicBezTo>
                  <a:cubicBezTo>
                    <a:pt x="5007" y="5307"/>
                    <a:pt x="4841" y="4925"/>
                    <a:pt x="4674" y="4542"/>
                  </a:cubicBezTo>
                  <a:cubicBezTo>
                    <a:pt x="4641" y="4493"/>
                    <a:pt x="4624" y="4460"/>
                    <a:pt x="4608" y="4409"/>
                  </a:cubicBezTo>
                  <a:cubicBezTo>
                    <a:pt x="4524" y="4260"/>
                    <a:pt x="4457" y="4110"/>
                    <a:pt x="4375" y="3961"/>
                  </a:cubicBezTo>
                  <a:cubicBezTo>
                    <a:pt x="4258" y="3728"/>
                    <a:pt x="4142" y="3511"/>
                    <a:pt x="4009" y="3278"/>
                  </a:cubicBezTo>
                  <a:cubicBezTo>
                    <a:pt x="3976" y="3245"/>
                    <a:pt x="3959" y="3196"/>
                    <a:pt x="3925" y="3162"/>
                  </a:cubicBezTo>
                  <a:cubicBezTo>
                    <a:pt x="3776" y="2879"/>
                    <a:pt x="3593" y="2613"/>
                    <a:pt x="3426" y="2347"/>
                  </a:cubicBezTo>
                  <a:cubicBezTo>
                    <a:pt x="3360" y="2264"/>
                    <a:pt x="3311" y="2181"/>
                    <a:pt x="3244" y="2098"/>
                  </a:cubicBezTo>
                  <a:cubicBezTo>
                    <a:pt x="3227" y="2065"/>
                    <a:pt x="3193" y="2032"/>
                    <a:pt x="3160" y="1981"/>
                  </a:cubicBezTo>
                  <a:cubicBezTo>
                    <a:pt x="2927" y="1648"/>
                    <a:pt x="2679" y="1316"/>
                    <a:pt x="2413" y="983"/>
                  </a:cubicBezTo>
                  <a:cubicBezTo>
                    <a:pt x="2395" y="950"/>
                    <a:pt x="2362" y="901"/>
                    <a:pt x="2329" y="867"/>
                  </a:cubicBezTo>
                  <a:cubicBezTo>
                    <a:pt x="2146" y="617"/>
                    <a:pt x="1914" y="402"/>
                    <a:pt x="1614" y="251"/>
                  </a:cubicBezTo>
                  <a:cubicBezTo>
                    <a:pt x="1335" y="112"/>
                    <a:pt x="1011" y="1"/>
                    <a:pt x="5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610650" y="3746700"/>
              <a:ext cx="45350" cy="38275"/>
            </a:xfrm>
            <a:custGeom>
              <a:avLst/>
              <a:gdLst/>
              <a:ahLst/>
              <a:cxnLst/>
              <a:rect l="l" t="t" r="r" b="b"/>
              <a:pathLst>
                <a:path w="1814" h="1531" extrusionOk="0">
                  <a:moveTo>
                    <a:pt x="1730" y="0"/>
                  </a:moveTo>
                  <a:lnTo>
                    <a:pt x="0" y="1413"/>
                  </a:lnTo>
                  <a:cubicBezTo>
                    <a:pt x="33" y="1447"/>
                    <a:pt x="67" y="1497"/>
                    <a:pt x="100" y="1530"/>
                  </a:cubicBezTo>
                  <a:lnTo>
                    <a:pt x="1814" y="116"/>
                  </a:lnTo>
                  <a:cubicBezTo>
                    <a:pt x="1796" y="83"/>
                    <a:pt x="1763" y="34"/>
                    <a:pt x="1730" y="0"/>
                  </a:cubicBezTo>
                  <a:close/>
                </a:path>
              </a:pathLst>
            </a:custGeom>
            <a:solidFill>
              <a:srgbClr val="A241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633525" y="3774525"/>
              <a:ext cx="43275" cy="36625"/>
            </a:xfrm>
            <a:custGeom>
              <a:avLst/>
              <a:gdLst/>
              <a:ahLst/>
              <a:cxnLst/>
              <a:rect l="l" t="t" r="r" b="b"/>
              <a:pathLst>
                <a:path w="1731" h="1465" extrusionOk="0">
                  <a:moveTo>
                    <a:pt x="1646" y="1"/>
                  </a:moveTo>
                  <a:lnTo>
                    <a:pt x="0" y="1349"/>
                  </a:lnTo>
                  <a:cubicBezTo>
                    <a:pt x="34" y="1382"/>
                    <a:pt x="67" y="1415"/>
                    <a:pt x="100" y="1464"/>
                  </a:cubicBezTo>
                  <a:lnTo>
                    <a:pt x="1730" y="118"/>
                  </a:lnTo>
                  <a:cubicBezTo>
                    <a:pt x="1713" y="85"/>
                    <a:pt x="1679" y="52"/>
                    <a:pt x="1646" y="1"/>
                  </a:cubicBezTo>
                  <a:close/>
                </a:path>
              </a:pathLst>
            </a:custGeom>
            <a:solidFill>
              <a:srgbClr val="A241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658475" y="3804075"/>
              <a:ext cx="37450" cy="31200"/>
            </a:xfrm>
            <a:custGeom>
              <a:avLst/>
              <a:gdLst/>
              <a:ahLst/>
              <a:cxnLst/>
              <a:rect l="l" t="t" r="r" b="b"/>
              <a:pathLst>
                <a:path w="1498" h="1248" extrusionOk="0">
                  <a:moveTo>
                    <a:pt x="1413" y="0"/>
                  </a:moveTo>
                  <a:lnTo>
                    <a:pt x="0" y="1147"/>
                  </a:lnTo>
                  <a:cubicBezTo>
                    <a:pt x="50" y="1181"/>
                    <a:pt x="83" y="1214"/>
                    <a:pt x="116" y="1247"/>
                  </a:cubicBezTo>
                  <a:lnTo>
                    <a:pt x="1497" y="116"/>
                  </a:lnTo>
                  <a:cubicBezTo>
                    <a:pt x="1464" y="83"/>
                    <a:pt x="1447" y="34"/>
                    <a:pt x="1413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685900" y="3835250"/>
              <a:ext cx="26650" cy="22475"/>
            </a:xfrm>
            <a:custGeom>
              <a:avLst/>
              <a:gdLst/>
              <a:ahLst/>
              <a:cxnLst/>
              <a:rect l="l" t="t" r="r" b="b"/>
              <a:pathLst>
                <a:path w="1066" h="899" extrusionOk="0">
                  <a:moveTo>
                    <a:pt x="999" y="0"/>
                  </a:moveTo>
                  <a:lnTo>
                    <a:pt x="1" y="816"/>
                  </a:lnTo>
                  <a:cubicBezTo>
                    <a:pt x="34" y="849"/>
                    <a:pt x="83" y="882"/>
                    <a:pt x="117" y="898"/>
                  </a:cubicBezTo>
                  <a:lnTo>
                    <a:pt x="1065" y="133"/>
                  </a:lnTo>
                  <a:cubicBezTo>
                    <a:pt x="1032" y="84"/>
                    <a:pt x="1015" y="51"/>
                    <a:pt x="999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634350" y="3622750"/>
              <a:ext cx="53850" cy="67000"/>
            </a:xfrm>
            <a:custGeom>
              <a:avLst/>
              <a:gdLst/>
              <a:ahLst/>
              <a:cxnLst/>
              <a:rect l="l" t="t" r="r" b="b"/>
              <a:pathLst>
                <a:path w="2154" h="2680" extrusionOk="0">
                  <a:moveTo>
                    <a:pt x="869" y="1"/>
                  </a:moveTo>
                  <a:cubicBezTo>
                    <a:pt x="851" y="1"/>
                    <a:pt x="833" y="6"/>
                    <a:pt x="815" y="18"/>
                  </a:cubicBezTo>
                  <a:cubicBezTo>
                    <a:pt x="416" y="269"/>
                    <a:pt x="999" y="1732"/>
                    <a:pt x="999" y="1732"/>
                  </a:cubicBezTo>
                  <a:cubicBezTo>
                    <a:pt x="999" y="1732"/>
                    <a:pt x="251" y="604"/>
                    <a:pt x="60" y="604"/>
                  </a:cubicBezTo>
                  <a:cubicBezTo>
                    <a:pt x="33" y="604"/>
                    <a:pt x="17" y="629"/>
                    <a:pt x="17" y="684"/>
                  </a:cubicBezTo>
                  <a:cubicBezTo>
                    <a:pt x="1" y="1100"/>
                    <a:pt x="1132" y="2413"/>
                    <a:pt x="1132" y="2413"/>
                  </a:cubicBezTo>
                  <a:lnTo>
                    <a:pt x="1646" y="2679"/>
                  </a:lnTo>
                  <a:cubicBezTo>
                    <a:pt x="1646" y="2679"/>
                    <a:pt x="2153" y="1064"/>
                    <a:pt x="1714" y="1064"/>
                  </a:cubicBezTo>
                  <a:cubicBezTo>
                    <a:pt x="1703" y="1064"/>
                    <a:pt x="1692" y="1065"/>
                    <a:pt x="1680" y="1067"/>
                  </a:cubicBezTo>
                  <a:cubicBezTo>
                    <a:pt x="1426" y="1109"/>
                    <a:pt x="1366" y="1414"/>
                    <a:pt x="1368" y="1703"/>
                  </a:cubicBezTo>
                  <a:lnTo>
                    <a:pt x="1368" y="1703"/>
                  </a:lnTo>
                  <a:cubicBezTo>
                    <a:pt x="1281" y="1039"/>
                    <a:pt x="1107" y="1"/>
                    <a:pt x="869" y="1"/>
                  </a:cubicBezTo>
                  <a:close/>
                </a:path>
              </a:pathLst>
            </a:custGeom>
            <a:solidFill>
              <a:srgbClr val="7AC1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5" name="Google Shape;1645;p50"/>
            <p:cNvSpPr/>
            <p:nvPr/>
          </p:nvSpPr>
          <p:spPr>
            <a:xfrm>
              <a:off x="644725" y="3676025"/>
              <a:ext cx="67000" cy="187150"/>
            </a:xfrm>
            <a:custGeom>
              <a:avLst/>
              <a:gdLst/>
              <a:ahLst/>
              <a:cxnLst/>
              <a:rect l="l" t="t" r="r" b="b"/>
              <a:pathLst>
                <a:path w="2680" h="7486" extrusionOk="0">
                  <a:moveTo>
                    <a:pt x="904" y="0"/>
                  </a:moveTo>
                  <a:cubicBezTo>
                    <a:pt x="801" y="0"/>
                    <a:pt x="694" y="44"/>
                    <a:pt x="617" y="133"/>
                  </a:cubicBezTo>
                  <a:cubicBezTo>
                    <a:pt x="284" y="515"/>
                    <a:pt x="151" y="848"/>
                    <a:pt x="67" y="1180"/>
                  </a:cubicBezTo>
                  <a:cubicBezTo>
                    <a:pt x="1" y="1513"/>
                    <a:pt x="34" y="1812"/>
                    <a:pt x="101" y="2112"/>
                  </a:cubicBezTo>
                  <a:lnTo>
                    <a:pt x="101" y="2129"/>
                  </a:lnTo>
                  <a:cubicBezTo>
                    <a:pt x="118" y="2162"/>
                    <a:pt x="134" y="2211"/>
                    <a:pt x="134" y="2262"/>
                  </a:cubicBezTo>
                  <a:cubicBezTo>
                    <a:pt x="218" y="2677"/>
                    <a:pt x="333" y="3076"/>
                    <a:pt x="433" y="3475"/>
                  </a:cubicBezTo>
                  <a:lnTo>
                    <a:pt x="484" y="3626"/>
                  </a:lnTo>
                  <a:cubicBezTo>
                    <a:pt x="500" y="3725"/>
                    <a:pt x="533" y="3808"/>
                    <a:pt x="566" y="3908"/>
                  </a:cubicBezTo>
                  <a:cubicBezTo>
                    <a:pt x="650" y="4207"/>
                    <a:pt x="750" y="4506"/>
                    <a:pt x="850" y="4806"/>
                  </a:cubicBezTo>
                  <a:cubicBezTo>
                    <a:pt x="883" y="4856"/>
                    <a:pt x="899" y="4906"/>
                    <a:pt x="916" y="4956"/>
                  </a:cubicBezTo>
                  <a:cubicBezTo>
                    <a:pt x="999" y="5189"/>
                    <a:pt x="1098" y="5422"/>
                    <a:pt x="1198" y="5671"/>
                  </a:cubicBezTo>
                  <a:lnTo>
                    <a:pt x="1398" y="6120"/>
                  </a:lnTo>
                  <a:cubicBezTo>
                    <a:pt x="1415" y="6169"/>
                    <a:pt x="1448" y="6220"/>
                    <a:pt x="1464" y="6269"/>
                  </a:cubicBezTo>
                  <a:cubicBezTo>
                    <a:pt x="1648" y="6635"/>
                    <a:pt x="1847" y="7001"/>
                    <a:pt x="2080" y="7367"/>
                  </a:cubicBezTo>
                  <a:cubicBezTo>
                    <a:pt x="2114" y="7417"/>
                    <a:pt x="2180" y="7467"/>
                    <a:pt x="2229" y="7484"/>
                  </a:cubicBezTo>
                  <a:cubicBezTo>
                    <a:pt x="2240" y="7485"/>
                    <a:pt x="2251" y="7486"/>
                    <a:pt x="2262" y="7486"/>
                  </a:cubicBezTo>
                  <a:cubicBezTo>
                    <a:pt x="2384" y="7486"/>
                    <a:pt x="2497" y="7406"/>
                    <a:pt x="2513" y="7284"/>
                  </a:cubicBezTo>
                  <a:cubicBezTo>
                    <a:pt x="2595" y="6852"/>
                    <a:pt x="2628" y="6436"/>
                    <a:pt x="2662" y="6020"/>
                  </a:cubicBezTo>
                  <a:lnTo>
                    <a:pt x="2662" y="5870"/>
                  </a:lnTo>
                  <a:cubicBezTo>
                    <a:pt x="2662" y="5704"/>
                    <a:pt x="2679" y="5538"/>
                    <a:pt x="2679" y="5371"/>
                  </a:cubicBezTo>
                  <a:cubicBezTo>
                    <a:pt x="2679" y="5105"/>
                    <a:pt x="2679" y="4856"/>
                    <a:pt x="2662" y="4606"/>
                  </a:cubicBezTo>
                  <a:cubicBezTo>
                    <a:pt x="2662" y="4557"/>
                    <a:pt x="2646" y="4506"/>
                    <a:pt x="2646" y="4457"/>
                  </a:cubicBezTo>
                  <a:cubicBezTo>
                    <a:pt x="2628" y="4141"/>
                    <a:pt x="2613" y="3808"/>
                    <a:pt x="2579" y="3509"/>
                  </a:cubicBezTo>
                  <a:cubicBezTo>
                    <a:pt x="2562" y="3409"/>
                    <a:pt x="2546" y="3309"/>
                    <a:pt x="2546" y="3209"/>
                  </a:cubicBezTo>
                  <a:cubicBezTo>
                    <a:pt x="2529" y="3160"/>
                    <a:pt x="2529" y="3109"/>
                    <a:pt x="2529" y="3060"/>
                  </a:cubicBezTo>
                  <a:cubicBezTo>
                    <a:pt x="2462" y="2644"/>
                    <a:pt x="2413" y="2229"/>
                    <a:pt x="2329" y="1830"/>
                  </a:cubicBezTo>
                  <a:cubicBezTo>
                    <a:pt x="2329" y="1779"/>
                    <a:pt x="2313" y="1730"/>
                    <a:pt x="2296" y="1679"/>
                  </a:cubicBezTo>
                  <a:lnTo>
                    <a:pt x="2296" y="1663"/>
                  </a:lnTo>
                  <a:cubicBezTo>
                    <a:pt x="2263" y="1364"/>
                    <a:pt x="2163" y="1080"/>
                    <a:pt x="1963" y="798"/>
                  </a:cubicBezTo>
                  <a:cubicBezTo>
                    <a:pt x="1781" y="515"/>
                    <a:pt x="1515" y="266"/>
                    <a:pt x="1049" y="33"/>
                  </a:cubicBezTo>
                  <a:cubicBezTo>
                    <a:pt x="1005" y="11"/>
                    <a:pt x="955" y="0"/>
                    <a:pt x="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6" name="Google Shape;1646;p50"/>
            <p:cNvSpPr/>
            <p:nvPr/>
          </p:nvSpPr>
          <p:spPr>
            <a:xfrm>
              <a:off x="647225" y="3718000"/>
              <a:ext cx="55750" cy="14575"/>
            </a:xfrm>
            <a:custGeom>
              <a:avLst/>
              <a:gdLst/>
              <a:ahLst/>
              <a:cxnLst/>
              <a:rect l="l" t="t" r="r" b="b"/>
              <a:pathLst>
                <a:path w="2230" h="583" extrusionOk="0">
                  <a:moveTo>
                    <a:pt x="2196" y="0"/>
                  </a:moveTo>
                  <a:lnTo>
                    <a:pt x="1" y="450"/>
                  </a:lnTo>
                  <a:cubicBezTo>
                    <a:pt x="18" y="483"/>
                    <a:pt x="34" y="532"/>
                    <a:pt x="34" y="583"/>
                  </a:cubicBezTo>
                  <a:lnTo>
                    <a:pt x="2229" y="151"/>
                  </a:lnTo>
                  <a:cubicBezTo>
                    <a:pt x="2229" y="100"/>
                    <a:pt x="2213" y="51"/>
                    <a:pt x="2196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655550" y="3752525"/>
              <a:ext cx="52825" cy="14150"/>
            </a:xfrm>
            <a:custGeom>
              <a:avLst/>
              <a:gdLst/>
              <a:ahLst/>
              <a:cxnLst/>
              <a:rect l="l" t="t" r="r" b="b"/>
              <a:pathLst>
                <a:path w="2113" h="566" extrusionOk="0">
                  <a:moveTo>
                    <a:pt x="2096" y="0"/>
                  </a:moveTo>
                  <a:lnTo>
                    <a:pt x="0" y="415"/>
                  </a:lnTo>
                  <a:lnTo>
                    <a:pt x="51" y="566"/>
                  </a:lnTo>
                  <a:lnTo>
                    <a:pt x="2113" y="149"/>
                  </a:lnTo>
                  <a:cubicBezTo>
                    <a:pt x="2096" y="100"/>
                    <a:pt x="2096" y="49"/>
                    <a:pt x="2096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665950" y="3787450"/>
              <a:ext cx="45325" cy="12500"/>
            </a:xfrm>
            <a:custGeom>
              <a:avLst/>
              <a:gdLst/>
              <a:ahLst/>
              <a:cxnLst/>
              <a:rect l="l" t="t" r="r" b="b"/>
              <a:pathLst>
                <a:path w="1813" h="500" extrusionOk="0">
                  <a:moveTo>
                    <a:pt x="1797" y="0"/>
                  </a:moveTo>
                  <a:lnTo>
                    <a:pt x="1" y="349"/>
                  </a:lnTo>
                  <a:cubicBezTo>
                    <a:pt x="34" y="399"/>
                    <a:pt x="50" y="449"/>
                    <a:pt x="67" y="499"/>
                  </a:cubicBezTo>
                  <a:lnTo>
                    <a:pt x="1813" y="149"/>
                  </a:lnTo>
                  <a:cubicBezTo>
                    <a:pt x="1813" y="100"/>
                    <a:pt x="1797" y="49"/>
                    <a:pt x="1797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679650" y="3822775"/>
              <a:ext cx="31625" cy="10000"/>
            </a:xfrm>
            <a:custGeom>
              <a:avLst/>
              <a:gdLst/>
              <a:ahLst/>
              <a:cxnLst/>
              <a:rect l="l" t="t" r="r" b="b"/>
              <a:pathLst>
                <a:path w="1265" h="400" extrusionOk="0">
                  <a:moveTo>
                    <a:pt x="1265" y="0"/>
                  </a:moveTo>
                  <a:lnTo>
                    <a:pt x="1" y="250"/>
                  </a:lnTo>
                  <a:cubicBezTo>
                    <a:pt x="18" y="299"/>
                    <a:pt x="51" y="350"/>
                    <a:pt x="67" y="399"/>
                  </a:cubicBezTo>
                  <a:lnTo>
                    <a:pt x="1265" y="15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720825" y="3670875"/>
              <a:ext cx="121850" cy="197425"/>
            </a:xfrm>
            <a:custGeom>
              <a:avLst/>
              <a:gdLst/>
              <a:ahLst/>
              <a:cxnLst/>
              <a:rect l="l" t="t" r="r" b="b"/>
              <a:pathLst>
                <a:path w="4874" h="7897" extrusionOk="0">
                  <a:moveTo>
                    <a:pt x="3263" y="0"/>
                  </a:moveTo>
                  <a:cubicBezTo>
                    <a:pt x="2661" y="0"/>
                    <a:pt x="2096" y="387"/>
                    <a:pt x="1897" y="987"/>
                  </a:cubicBezTo>
                  <a:lnTo>
                    <a:pt x="234" y="6010"/>
                  </a:lnTo>
                  <a:cubicBezTo>
                    <a:pt x="1" y="6775"/>
                    <a:pt x="400" y="7573"/>
                    <a:pt x="1148" y="7823"/>
                  </a:cubicBezTo>
                  <a:cubicBezTo>
                    <a:pt x="1301" y="7873"/>
                    <a:pt x="1457" y="7897"/>
                    <a:pt x="1610" y="7897"/>
                  </a:cubicBezTo>
                  <a:cubicBezTo>
                    <a:pt x="2217" y="7897"/>
                    <a:pt x="2775" y="7519"/>
                    <a:pt x="2961" y="6908"/>
                  </a:cubicBezTo>
                  <a:lnTo>
                    <a:pt x="4624" y="1885"/>
                  </a:lnTo>
                  <a:cubicBezTo>
                    <a:pt x="4873" y="1137"/>
                    <a:pt x="4458" y="322"/>
                    <a:pt x="3709" y="73"/>
                  </a:cubicBezTo>
                  <a:cubicBezTo>
                    <a:pt x="3561" y="24"/>
                    <a:pt x="3411" y="0"/>
                    <a:pt x="3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772400" y="3718425"/>
              <a:ext cx="46975" cy="6325"/>
            </a:xfrm>
            <a:custGeom>
              <a:avLst/>
              <a:gdLst/>
              <a:ahLst/>
              <a:cxnLst/>
              <a:rect l="l" t="t" r="r" b="b"/>
              <a:pathLst>
                <a:path w="1879" h="253" extrusionOk="0">
                  <a:moveTo>
                    <a:pt x="947" y="0"/>
                  </a:moveTo>
                  <a:cubicBezTo>
                    <a:pt x="433" y="0"/>
                    <a:pt x="0" y="34"/>
                    <a:pt x="0" y="100"/>
                  </a:cubicBezTo>
                  <a:cubicBezTo>
                    <a:pt x="0" y="167"/>
                    <a:pt x="415" y="233"/>
                    <a:pt x="931" y="249"/>
                  </a:cubicBezTo>
                  <a:cubicBezTo>
                    <a:pt x="1003" y="252"/>
                    <a:pt x="1072" y="253"/>
                    <a:pt x="1139" y="253"/>
                  </a:cubicBezTo>
                  <a:cubicBezTo>
                    <a:pt x="1568" y="253"/>
                    <a:pt x="1879" y="207"/>
                    <a:pt x="1879" y="149"/>
                  </a:cubicBezTo>
                  <a:cubicBezTo>
                    <a:pt x="1879" y="83"/>
                    <a:pt x="1464" y="16"/>
                    <a:pt x="947" y="0"/>
                  </a:cubicBezTo>
                  <a:close/>
                </a:path>
              </a:pathLst>
            </a:custGeom>
            <a:solidFill>
              <a:srgbClr val="B16E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764075" y="3749200"/>
              <a:ext cx="46600" cy="6325"/>
            </a:xfrm>
            <a:custGeom>
              <a:avLst/>
              <a:gdLst/>
              <a:ahLst/>
              <a:cxnLst/>
              <a:rect l="l" t="t" r="r" b="b"/>
              <a:pathLst>
                <a:path w="1864" h="253" extrusionOk="0">
                  <a:moveTo>
                    <a:pt x="932" y="0"/>
                  </a:moveTo>
                  <a:cubicBezTo>
                    <a:pt x="416" y="0"/>
                    <a:pt x="1" y="33"/>
                    <a:pt x="1" y="100"/>
                  </a:cubicBezTo>
                  <a:cubicBezTo>
                    <a:pt x="1" y="166"/>
                    <a:pt x="416" y="233"/>
                    <a:pt x="932" y="249"/>
                  </a:cubicBezTo>
                  <a:cubicBezTo>
                    <a:pt x="1001" y="251"/>
                    <a:pt x="1068" y="252"/>
                    <a:pt x="1133" y="252"/>
                  </a:cubicBezTo>
                  <a:cubicBezTo>
                    <a:pt x="1551" y="252"/>
                    <a:pt x="1863" y="207"/>
                    <a:pt x="1863" y="149"/>
                  </a:cubicBezTo>
                  <a:cubicBezTo>
                    <a:pt x="1863" y="83"/>
                    <a:pt x="1447" y="16"/>
                    <a:pt x="932" y="0"/>
                  </a:cubicBezTo>
                  <a:close/>
                </a:path>
              </a:pathLst>
            </a:custGeom>
            <a:solidFill>
              <a:srgbClr val="B16E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755325" y="3779950"/>
              <a:ext cx="47025" cy="6350"/>
            </a:xfrm>
            <a:custGeom>
              <a:avLst/>
              <a:gdLst/>
              <a:ahLst/>
              <a:cxnLst/>
              <a:rect l="l" t="t" r="r" b="b"/>
              <a:pathLst>
                <a:path w="1881" h="254" extrusionOk="0">
                  <a:moveTo>
                    <a:pt x="932" y="1"/>
                  </a:moveTo>
                  <a:cubicBezTo>
                    <a:pt x="417" y="1"/>
                    <a:pt x="1" y="34"/>
                    <a:pt x="1" y="101"/>
                  </a:cubicBezTo>
                  <a:cubicBezTo>
                    <a:pt x="1" y="183"/>
                    <a:pt x="417" y="234"/>
                    <a:pt x="932" y="250"/>
                  </a:cubicBezTo>
                  <a:cubicBezTo>
                    <a:pt x="1001" y="252"/>
                    <a:pt x="1069" y="253"/>
                    <a:pt x="1135" y="253"/>
                  </a:cubicBezTo>
                  <a:cubicBezTo>
                    <a:pt x="1557" y="253"/>
                    <a:pt x="1881" y="207"/>
                    <a:pt x="1881" y="150"/>
                  </a:cubicBezTo>
                  <a:cubicBezTo>
                    <a:pt x="1881" y="83"/>
                    <a:pt x="1464" y="17"/>
                    <a:pt x="932" y="1"/>
                  </a:cubicBezTo>
                  <a:close/>
                </a:path>
              </a:pathLst>
            </a:custGeom>
            <a:solidFill>
              <a:srgbClr val="B16E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746625" y="3810725"/>
              <a:ext cx="46975" cy="6325"/>
            </a:xfrm>
            <a:custGeom>
              <a:avLst/>
              <a:gdLst/>
              <a:ahLst/>
              <a:cxnLst/>
              <a:rect l="l" t="t" r="r" b="b"/>
              <a:pathLst>
                <a:path w="1879" h="253" extrusionOk="0">
                  <a:moveTo>
                    <a:pt x="947" y="0"/>
                  </a:moveTo>
                  <a:cubicBezTo>
                    <a:pt x="432" y="0"/>
                    <a:pt x="0" y="34"/>
                    <a:pt x="0" y="116"/>
                  </a:cubicBezTo>
                  <a:cubicBezTo>
                    <a:pt x="0" y="183"/>
                    <a:pt x="415" y="233"/>
                    <a:pt x="931" y="249"/>
                  </a:cubicBezTo>
                  <a:cubicBezTo>
                    <a:pt x="1003" y="252"/>
                    <a:pt x="1072" y="253"/>
                    <a:pt x="1139" y="253"/>
                  </a:cubicBezTo>
                  <a:cubicBezTo>
                    <a:pt x="1568" y="253"/>
                    <a:pt x="1879" y="207"/>
                    <a:pt x="1879" y="150"/>
                  </a:cubicBezTo>
                  <a:cubicBezTo>
                    <a:pt x="1879" y="83"/>
                    <a:pt x="1464" y="16"/>
                    <a:pt x="947" y="0"/>
                  </a:cubicBezTo>
                  <a:close/>
                </a:path>
              </a:pathLst>
            </a:custGeom>
            <a:solidFill>
              <a:srgbClr val="B16E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613975" y="3794500"/>
              <a:ext cx="241600" cy="319325"/>
            </a:xfrm>
            <a:custGeom>
              <a:avLst/>
              <a:gdLst/>
              <a:ahLst/>
              <a:cxnLst/>
              <a:rect l="l" t="t" r="r" b="b"/>
              <a:pathLst>
                <a:path w="9664" h="12773" extrusionOk="0">
                  <a:moveTo>
                    <a:pt x="166" y="0"/>
                  </a:moveTo>
                  <a:cubicBezTo>
                    <a:pt x="84" y="0"/>
                    <a:pt x="0" y="84"/>
                    <a:pt x="0" y="184"/>
                  </a:cubicBezTo>
                  <a:lnTo>
                    <a:pt x="0" y="12606"/>
                  </a:lnTo>
                  <a:cubicBezTo>
                    <a:pt x="0" y="12706"/>
                    <a:pt x="84" y="12773"/>
                    <a:pt x="166" y="12773"/>
                  </a:cubicBezTo>
                  <a:lnTo>
                    <a:pt x="9497" y="12773"/>
                  </a:lnTo>
                  <a:cubicBezTo>
                    <a:pt x="9597" y="12773"/>
                    <a:pt x="9663" y="12706"/>
                    <a:pt x="9663" y="12606"/>
                  </a:cubicBezTo>
                  <a:lnTo>
                    <a:pt x="9663" y="184"/>
                  </a:lnTo>
                  <a:cubicBezTo>
                    <a:pt x="9663" y="84"/>
                    <a:pt x="959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613975" y="3886800"/>
              <a:ext cx="241600" cy="147625"/>
            </a:xfrm>
            <a:custGeom>
              <a:avLst/>
              <a:gdLst/>
              <a:ahLst/>
              <a:cxnLst/>
              <a:rect l="l" t="t" r="r" b="b"/>
              <a:pathLst>
                <a:path w="9664" h="5905" extrusionOk="0">
                  <a:moveTo>
                    <a:pt x="6703" y="0"/>
                  </a:moveTo>
                  <a:cubicBezTo>
                    <a:pt x="6703" y="0"/>
                    <a:pt x="4732" y="1172"/>
                    <a:pt x="4072" y="1172"/>
                  </a:cubicBezTo>
                  <a:cubicBezTo>
                    <a:pt x="4020" y="1172"/>
                    <a:pt x="3976" y="1164"/>
                    <a:pt x="3942" y="1148"/>
                  </a:cubicBezTo>
                  <a:cubicBezTo>
                    <a:pt x="3886" y="1124"/>
                    <a:pt x="3821" y="1114"/>
                    <a:pt x="3748" y="1114"/>
                  </a:cubicBezTo>
                  <a:cubicBezTo>
                    <a:pt x="3215" y="1114"/>
                    <a:pt x="2276" y="1693"/>
                    <a:pt x="1647" y="1913"/>
                  </a:cubicBezTo>
                  <a:cubicBezTo>
                    <a:pt x="1242" y="2068"/>
                    <a:pt x="990" y="2155"/>
                    <a:pt x="580" y="2155"/>
                  </a:cubicBezTo>
                  <a:cubicBezTo>
                    <a:pt x="418" y="2155"/>
                    <a:pt x="231" y="2141"/>
                    <a:pt x="0" y="2113"/>
                  </a:cubicBezTo>
                  <a:lnTo>
                    <a:pt x="0" y="5588"/>
                  </a:lnTo>
                  <a:cubicBezTo>
                    <a:pt x="200" y="5639"/>
                    <a:pt x="417" y="5688"/>
                    <a:pt x="665" y="5738"/>
                  </a:cubicBezTo>
                  <a:cubicBezTo>
                    <a:pt x="977" y="5802"/>
                    <a:pt x="1271" y="5830"/>
                    <a:pt x="1548" y="5830"/>
                  </a:cubicBezTo>
                  <a:cubicBezTo>
                    <a:pt x="3078" y="5830"/>
                    <a:pt x="4108" y="5000"/>
                    <a:pt x="4840" y="4874"/>
                  </a:cubicBezTo>
                  <a:cubicBezTo>
                    <a:pt x="4891" y="4864"/>
                    <a:pt x="4953" y="4860"/>
                    <a:pt x="5026" y="4860"/>
                  </a:cubicBezTo>
                  <a:cubicBezTo>
                    <a:pt x="5966" y="4860"/>
                    <a:pt x="8659" y="5611"/>
                    <a:pt x="9663" y="5905"/>
                  </a:cubicBezTo>
                  <a:lnTo>
                    <a:pt x="9663" y="4508"/>
                  </a:lnTo>
                  <a:lnTo>
                    <a:pt x="6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599425" y="3928300"/>
              <a:ext cx="144725" cy="94025"/>
            </a:xfrm>
            <a:custGeom>
              <a:avLst/>
              <a:gdLst/>
              <a:ahLst/>
              <a:cxnLst/>
              <a:rect l="l" t="t" r="r" b="b"/>
              <a:pathLst>
                <a:path w="5789" h="3761" extrusionOk="0">
                  <a:moveTo>
                    <a:pt x="3800" y="1"/>
                  </a:moveTo>
                  <a:cubicBezTo>
                    <a:pt x="3731" y="1"/>
                    <a:pt x="3667" y="12"/>
                    <a:pt x="3609" y="37"/>
                  </a:cubicBezTo>
                  <a:cubicBezTo>
                    <a:pt x="3227" y="203"/>
                    <a:pt x="1830" y="436"/>
                    <a:pt x="1846" y="669"/>
                  </a:cubicBezTo>
                  <a:cubicBezTo>
                    <a:pt x="1862" y="883"/>
                    <a:pt x="2371" y="1056"/>
                    <a:pt x="2724" y="1056"/>
                  </a:cubicBezTo>
                  <a:cubicBezTo>
                    <a:pt x="2754" y="1056"/>
                    <a:pt x="2783" y="1054"/>
                    <a:pt x="2811" y="1052"/>
                  </a:cubicBezTo>
                  <a:cubicBezTo>
                    <a:pt x="3143" y="1018"/>
                    <a:pt x="3343" y="952"/>
                    <a:pt x="3343" y="952"/>
                  </a:cubicBezTo>
                  <a:lnTo>
                    <a:pt x="3343" y="952"/>
                  </a:lnTo>
                  <a:cubicBezTo>
                    <a:pt x="3343" y="952"/>
                    <a:pt x="3161" y="1301"/>
                    <a:pt x="2511" y="1484"/>
                  </a:cubicBezTo>
                  <a:cubicBezTo>
                    <a:pt x="2436" y="1503"/>
                    <a:pt x="2349" y="1512"/>
                    <a:pt x="2254" y="1512"/>
                  </a:cubicBezTo>
                  <a:cubicBezTo>
                    <a:pt x="1654" y="1512"/>
                    <a:pt x="725" y="1183"/>
                    <a:pt x="335" y="1183"/>
                  </a:cubicBezTo>
                  <a:cubicBezTo>
                    <a:pt x="251" y="1183"/>
                    <a:pt x="193" y="1198"/>
                    <a:pt x="167" y="1234"/>
                  </a:cubicBezTo>
                  <a:cubicBezTo>
                    <a:pt x="1" y="1467"/>
                    <a:pt x="400" y="1733"/>
                    <a:pt x="1081" y="1950"/>
                  </a:cubicBezTo>
                  <a:cubicBezTo>
                    <a:pt x="1663" y="2120"/>
                    <a:pt x="2364" y="2132"/>
                    <a:pt x="2559" y="2132"/>
                  </a:cubicBezTo>
                  <a:cubicBezTo>
                    <a:pt x="2593" y="2132"/>
                    <a:pt x="2611" y="2132"/>
                    <a:pt x="2611" y="2132"/>
                  </a:cubicBezTo>
                  <a:lnTo>
                    <a:pt x="2611" y="2132"/>
                  </a:lnTo>
                  <a:cubicBezTo>
                    <a:pt x="2611" y="2132"/>
                    <a:pt x="2050" y="2284"/>
                    <a:pt x="1438" y="2284"/>
                  </a:cubicBezTo>
                  <a:cubicBezTo>
                    <a:pt x="1320" y="2284"/>
                    <a:pt x="1200" y="2279"/>
                    <a:pt x="1081" y="2265"/>
                  </a:cubicBezTo>
                  <a:cubicBezTo>
                    <a:pt x="732" y="2233"/>
                    <a:pt x="501" y="2194"/>
                    <a:pt x="354" y="2194"/>
                  </a:cubicBezTo>
                  <a:cubicBezTo>
                    <a:pt x="193" y="2194"/>
                    <a:pt x="134" y="2241"/>
                    <a:pt x="134" y="2398"/>
                  </a:cubicBezTo>
                  <a:cubicBezTo>
                    <a:pt x="116" y="2697"/>
                    <a:pt x="633" y="3513"/>
                    <a:pt x="1647" y="3713"/>
                  </a:cubicBezTo>
                  <a:cubicBezTo>
                    <a:pt x="1816" y="3746"/>
                    <a:pt x="1991" y="3761"/>
                    <a:pt x="2168" y="3761"/>
                  </a:cubicBezTo>
                  <a:cubicBezTo>
                    <a:pt x="3053" y="3761"/>
                    <a:pt x="3969" y="3391"/>
                    <a:pt x="4274" y="3114"/>
                  </a:cubicBezTo>
                  <a:cubicBezTo>
                    <a:pt x="4640" y="2781"/>
                    <a:pt x="4857" y="2349"/>
                    <a:pt x="5788" y="2332"/>
                  </a:cubicBezTo>
                  <a:lnTo>
                    <a:pt x="5223" y="386"/>
                  </a:lnTo>
                  <a:cubicBezTo>
                    <a:pt x="4756" y="344"/>
                    <a:pt x="4194" y="1"/>
                    <a:pt x="3800" y="1"/>
                  </a:cubicBez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8" name="Google Shape;1658;p50"/>
            <p:cNvSpPr/>
            <p:nvPr/>
          </p:nvSpPr>
          <p:spPr>
            <a:xfrm>
              <a:off x="724550" y="3566475"/>
              <a:ext cx="315625" cy="442150"/>
            </a:xfrm>
            <a:custGeom>
              <a:avLst/>
              <a:gdLst/>
              <a:ahLst/>
              <a:cxnLst/>
              <a:rect l="l" t="t" r="r" b="b"/>
              <a:pathLst>
                <a:path w="12625" h="17686" extrusionOk="0">
                  <a:moveTo>
                    <a:pt x="8744" y="0"/>
                  </a:moveTo>
                  <a:cubicBezTo>
                    <a:pt x="6727" y="0"/>
                    <a:pt x="6545" y="3150"/>
                    <a:pt x="6820" y="4914"/>
                  </a:cubicBezTo>
                  <a:cubicBezTo>
                    <a:pt x="7103" y="6744"/>
                    <a:pt x="7817" y="11700"/>
                    <a:pt x="7817" y="11700"/>
                  </a:cubicBezTo>
                  <a:cubicBezTo>
                    <a:pt x="7817" y="11700"/>
                    <a:pt x="4741" y="12431"/>
                    <a:pt x="3593" y="12498"/>
                  </a:cubicBezTo>
                  <a:cubicBezTo>
                    <a:pt x="2429" y="12564"/>
                    <a:pt x="1864" y="12864"/>
                    <a:pt x="1697" y="13329"/>
                  </a:cubicBezTo>
                  <a:cubicBezTo>
                    <a:pt x="1531" y="13778"/>
                    <a:pt x="1" y="14028"/>
                    <a:pt x="18" y="14510"/>
                  </a:cubicBezTo>
                  <a:cubicBezTo>
                    <a:pt x="34" y="14993"/>
                    <a:pt x="134" y="17004"/>
                    <a:pt x="334" y="17170"/>
                  </a:cubicBezTo>
                  <a:cubicBezTo>
                    <a:pt x="362" y="17192"/>
                    <a:pt x="405" y="17201"/>
                    <a:pt x="461" y="17201"/>
                  </a:cubicBezTo>
                  <a:cubicBezTo>
                    <a:pt x="741" y="17201"/>
                    <a:pt x="1321" y="16975"/>
                    <a:pt x="1742" y="16975"/>
                  </a:cubicBezTo>
                  <a:cubicBezTo>
                    <a:pt x="1884" y="16975"/>
                    <a:pt x="2008" y="17001"/>
                    <a:pt x="2096" y="17071"/>
                  </a:cubicBezTo>
                  <a:cubicBezTo>
                    <a:pt x="2439" y="17338"/>
                    <a:pt x="3218" y="17685"/>
                    <a:pt x="4435" y="17685"/>
                  </a:cubicBezTo>
                  <a:cubicBezTo>
                    <a:pt x="4580" y="17685"/>
                    <a:pt x="4732" y="17680"/>
                    <a:pt x="4890" y="17669"/>
                  </a:cubicBezTo>
                  <a:cubicBezTo>
                    <a:pt x="6371" y="17587"/>
                    <a:pt x="8932" y="16838"/>
                    <a:pt x="10678" y="16206"/>
                  </a:cubicBezTo>
                  <a:cubicBezTo>
                    <a:pt x="12425" y="15591"/>
                    <a:pt x="12624" y="13462"/>
                    <a:pt x="12092" y="11467"/>
                  </a:cubicBezTo>
                  <a:cubicBezTo>
                    <a:pt x="11560" y="9471"/>
                    <a:pt x="8915" y="8"/>
                    <a:pt x="8915" y="8"/>
                  </a:cubicBezTo>
                  <a:cubicBezTo>
                    <a:pt x="8856" y="3"/>
                    <a:pt x="8799" y="0"/>
                    <a:pt x="8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9" name="Google Shape;1659;p50"/>
            <p:cNvSpPr/>
            <p:nvPr/>
          </p:nvSpPr>
          <p:spPr>
            <a:xfrm>
              <a:off x="901275" y="3829850"/>
              <a:ext cx="51975" cy="29125"/>
            </a:xfrm>
            <a:custGeom>
              <a:avLst/>
              <a:gdLst/>
              <a:ahLst/>
              <a:cxnLst/>
              <a:rect l="l" t="t" r="r" b="b"/>
              <a:pathLst>
                <a:path w="2079" h="1165" extrusionOk="0">
                  <a:moveTo>
                    <a:pt x="1" y="1"/>
                  </a:moveTo>
                  <a:lnTo>
                    <a:pt x="748" y="1165"/>
                  </a:lnTo>
                  <a:cubicBezTo>
                    <a:pt x="1181" y="1081"/>
                    <a:pt x="1580" y="1048"/>
                    <a:pt x="1897" y="1032"/>
                  </a:cubicBezTo>
                  <a:cubicBezTo>
                    <a:pt x="2046" y="1032"/>
                    <a:pt x="2079" y="832"/>
                    <a:pt x="1946" y="78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B84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691300" y="3809900"/>
              <a:ext cx="77350" cy="69425"/>
            </a:xfrm>
            <a:custGeom>
              <a:avLst/>
              <a:gdLst/>
              <a:ahLst/>
              <a:cxnLst/>
              <a:rect l="l" t="t" r="r" b="b"/>
              <a:pathLst>
                <a:path w="3094" h="2777" extrusionOk="0">
                  <a:moveTo>
                    <a:pt x="134" y="0"/>
                  </a:moveTo>
                  <a:cubicBezTo>
                    <a:pt x="67" y="0"/>
                    <a:pt x="0" y="49"/>
                    <a:pt x="0" y="133"/>
                  </a:cubicBezTo>
                  <a:lnTo>
                    <a:pt x="0" y="1231"/>
                  </a:lnTo>
                  <a:cubicBezTo>
                    <a:pt x="0" y="2078"/>
                    <a:pt x="699" y="2777"/>
                    <a:pt x="1548" y="2777"/>
                  </a:cubicBezTo>
                  <a:cubicBezTo>
                    <a:pt x="2395" y="2777"/>
                    <a:pt x="3094" y="2078"/>
                    <a:pt x="3094" y="1231"/>
                  </a:cubicBezTo>
                  <a:lnTo>
                    <a:pt x="3094" y="133"/>
                  </a:lnTo>
                  <a:cubicBezTo>
                    <a:pt x="3094" y="49"/>
                    <a:pt x="3027" y="0"/>
                    <a:pt x="2961" y="0"/>
                  </a:cubicBezTo>
                  <a:cubicBezTo>
                    <a:pt x="2878" y="0"/>
                    <a:pt x="2812" y="49"/>
                    <a:pt x="2812" y="133"/>
                  </a:cubicBezTo>
                  <a:lnTo>
                    <a:pt x="2812" y="1231"/>
                  </a:lnTo>
                  <a:cubicBezTo>
                    <a:pt x="2812" y="1929"/>
                    <a:pt x="2246" y="2495"/>
                    <a:pt x="1548" y="2495"/>
                  </a:cubicBezTo>
                  <a:cubicBezTo>
                    <a:pt x="849" y="2495"/>
                    <a:pt x="284" y="1929"/>
                    <a:pt x="284" y="1231"/>
                  </a:cubicBezTo>
                  <a:lnTo>
                    <a:pt x="284" y="133"/>
                  </a:lnTo>
                  <a:cubicBezTo>
                    <a:pt x="284" y="49"/>
                    <a:pt x="217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557025" y="5211850"/>
              <a:ext cx="204575" cy="91900"/>
            </a:xfrm>
            <a:custGeom>
              <a:avLst/>
              <a:gdLst/>
              <a:ahLst/>
              <a:cxnLst/>
              <a:rect l="l" t="t" r="r" b="b"/>
              <a:pathLst>
                <a:path w="8183" h="3676" extrusionOk="0">
                  <a:moveTo>
                    <a:pt x="4990" y="1"/>
                  </a:moveTo>
                  <a:lnTo>
                    <a:pt x="282" y="3028"/>
                  </a:lnTo>
                  <a:cubicBezTo>
                    <a:pt x="0" y="3210"/>
                    <a:pt x="133" y="3676"/>
                    <a:pt x="482" y="3676"/>
                  </a:cubicBezTo>
                  <a:lnTo>
                    <a:pt x="7367" y="3676"/>
                  </a:lnTo>
                  <a:cubicBezTo>
                    <a:pt x="7833" y="3676"/>
                    <a:pt x="8183" y="3276"/>
                    <a:pt x="8116" y="2811"/>
                  </a:cubicBezTo>
                  <a:lnTo>
                    <a:pt x="7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665950" y="5083800"/>
              <a:ext cx="88575" cy="128075"/>
            </a:xfrm>
            <a:custGeom>
              <a:avLst/>
              <a:gdLst/>
              <a:ahLst/>
              <a:cxnLst/>
              <a:rect l="l" t="t" r="r" b="b"/>
              <a:pathLst>
                <a:path w="3543" h="5123" extrusionOk="0">
                  <a:moveTo>
                    <a:pt x="1" y="1"/>
                  </a:moveTo>
                  <a:lnTo>
                    <a:pt x="167" y="1398"/>
                  </a:lnTo>
                  <a:lnTo>
                    <a:pt x="633" y="5123"/>
                  </a:lnTo>
                  <a:lnTo>
                    <a:pt x="3376" y="5123"/>
                  </a:lnTo>
                  <a:cubicBezTo>
                    <a:pt x="3427" y="4008"/>
                    <a:pt x="3476" y="2744"/>
                    <a:pt x="3509" y="1398"/>
                  </a:cubicBezTo>
                  <a:cubicBezTo>
                    <a:pt x="3526" y="948"/>
                    <a:pt x="3542" y="466"/>
                    <a:pt x="3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3" name="Google Shape;1663;p50"/>
            <p:cNvSpPr/>
            <p:nvPr/>
          </p:nvSpPr>
          <p:spPr>
            <a:xfrm>
              <a:off x="665950" y="5083800"/>
              <a:ext cx="88575" cy="34950"/>
            </a:xfrm>
            <a:custGeom>
              <a:avLst/>
              <a:gdLst/>
              <a:ahLst/>
              <a:cxnLst/>
              <a:rect l="l" t="t" r="r" b="b"/>
              <a:pathLst>
                <a:path w="3543" h="1398" extrusionOk="0">
                  <a:moveTo>
                    <a:pt x="1" y="1"/>
                  </a:moveTo>
                  <a:lnTo>
                    <a:pt x="167" y="1398"/>
                  </a:lnTo>
                  <a:lnTo>
                    <a:pt x="3509" y="1398"/>
                  </a:lnTo>
                  <a:cubicBezTo>
                    <a:pt x="3526" y="948"/>
                    <a:pt x="3542" y="466"/>
                    <a:pt x="3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4" name="Google Shape;1664;p50"/>
            <p:cNvSpPr/>
            <p:nvPr/>
          </p:nvSpPr>
          <p:spPr>
            <a:xfrm>
              <a:off x="1002725" y="5211850"/>
              <a:ext cx="204575" cy="91900"/>
            </a:xfrm>
            <a:custGeom>
              <a:avLst/>
              <a:gdLst/>
              <a:ahLst/>
              <a:cxnLst/>
              <a:rect l="l" t="t" r="r" b="b"/>
              <a:pathLst>
                <a:path w="8183" h="3676" extrusionOk="0">
                  <a:moveTo>
                    <a:pt x="433" y="1"/>
                  </a:moveTo>
                  <a:lnTo>
                    <a:pt x="50" y="2811"/>
                  </a:lnTo>
                  <a:cubicBezTo>
                    <a:pt x="1" y="3276"/>
                    <a:pt x="349" y="3676"/>
                    <a:pt x="799" y="3676"/>
                  </a:cubicBezTo>
                  <a:lnTo>
                    <a:pt x="7700" y="3676"/>
                  </a:lnTo>
                  <a:cubicBezTo>
                    <a:pt x="8050" y="3676"/>
                    <a:pt x="8183" y="3210"/>
                    <a:pt x="7883" y="3028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711100" y="4327775"/>
              <a:ext cx="58000" cy="401825"/>
            </a:xfrm>
            <a:custGeom>
              <a:avLst/>
              <a:gdLst/>
              <a:ahLst/>
              <a:cxnLst/>
              <a:rect l="l" t="t" r="r" b="b"/>
              <a:pathLst>
                <a:path w="2320" h="16073" extrusionOk="0">
                  <a:moveTo>
                    <a:pt x="25" y="0"/>
                  </a:moveTo>
                  <a:cubicBezTo>
                    <a:pt x="7" y="0"/>
                    <a:pt x="1" y="39"/>
                    <a:pt x="7" y="123"/>
                  </a:cubicBezTo>
                  <a:cubicBezTo>
                    <a:pt x="73" y="1005"/>
                    <a:pt x="1537" y="11782"/>
                    <a:pt x="2120" y="16072"/>
                  </a:cubicBezTo>
                  <a:cubicBezTo>
                    <a:pt x="2253" y="16022"/>
                    <a:pt x="2319" y="15955"/>
                    <a:pt x="2319" y="15889"/>
                  </a:cubicBezTo>
                  <a:lnTo>
                    <a:pt x="2319" y="15839"/>
                  </a:lnTo>
                  <a:cubicBezTo>
                    <a:pt x="2269" y="14875"/>
                    <a:pt x="2135" y="5861"/>
                    <a:pt x="2135" y="5861"/>
                  </a:cubicBezTo>
                  <a:cubicBezTo>
                    <a:pt x="2135" y="5861"/>
                    <a:pt x="244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1" name="Google Shape;1430;p50">
            <a:extLst>
              <a:ext uri="{FF2B5EF4-FFF2-40B4-BE49-F238E27FC236}">
                <a16:creationId xmlns:a16="http://schemas.microsoft.com/office/drawing/2014/main" id="{86693462-FFDF-9F4A-948E-E465FEF75FB0}"/>
              </a:ext>
            </a:extLst>
          </p:cNvPr>
          <p:cNvSpPr txBox="1">
            <a:spLocks/>
          </p:cNvSpPr>
          <p:nvPr/>
        </p:nvSpPr>
        <p:spPr>
          <a:xfrm>
            <a:off x="749731" y="991733"/>
            <a:ext cx="8176932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600" b="0" i="0" u="none" strike="noStrike" cap="none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s-CO" sz="2133" dirty="0"/>
              <a:t>Las políticas públicas deben apoyarse en las siguientes variables: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84DBF6-49F6-D547-98FD-F9B5FDCF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" y="238539"/>
            <a:ext cx="12182081" cy="6858000"/>
          </a:xfrm>
          <a:prstGeom prst="rect">
            <a:avLst/>
          </a:prstGeom>
        </p:spPr>
      </p:pic>
      <p:sp>
        <p:nvSpPr>
          <p:cNvPr id="244" name="Google Shape;1435;p50">
            <a:extLst>
              <a:ext uri="{FF2B5EF4-FFF2-40B4-BE49-F238E27FC236}">
                <a16:creationId xmlns:a16="http://schemas.microsoft.com/office/drawing/2014/main" id="{27B9356F-5F55-6A43-866E-B351295A7FA5}"/>
              </a:ext>
            </a:extLst>
          </p:cNvPr>
          <p:cNvSpPr txBox="1">
            <a:spLocks/>
          </p:cNvSpPr>
          <p:nvPr/>
        </p:nvSpPr>
        <p:spPr>
          <a:xfrm>
            <a:off x="8665694" y="5027312"/>
            <a:ext cx="2637600" cy="88720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" sz="1600" dirty="0"/>
              <a:t>Entre menos mortalidad de adultos haya, mayor expectativa de vida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49"/>
          <p:cNvGrpSpPr/>
          <p:nvPr/>
        </p:nvGrpSpPr>
        <p:grpSpPr>
          <a:xfrm rot="10800000">
            <a:off x="3861462" y="2137268"/>
            <a:ext cx="4097167" cy="2604017"/>
            <a:chOff x="584626" y="2985275"/>
            <a:chExt cx="2341774" cy="1488350"/>
          </a:xfrm>
        </p:grpSpPr>
        <p:sp>
          <p:nvSpPr>
            <p:cNvPr id="1359" name="Google Shape;1359;p49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1360;p49"/>
            <p:cNvSpPr/>
            <p:nvPr/>
          </p:nvSpPr>
          <p:spPr>
            <a:xfrm rot="2021213">
              <a:off x="613354" y="3846626"/>
              <a:ext cx="187357" cy="160309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1361;p49"/>
            <p:cNvSpPr/>
            <p:nvPr/>
          </p:nvSpPr>
          <p:spPr>
            <a:xfrm rot="2021213">
              <a:off x="803252" y="3777485"/>
              <a:ext cx="123413" cy="10611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63" name="Google Shape;1363;p4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Visualizacion de los datos </a:t>
            </a:r>
            <a:br>
              <a:rPr lang="en" dirty="0"/>
            </a:br>
            <a:r>
              <a:rPr lang="en" dirty="0"/>
              <a:t>(insertar como se distrubuye la variable de interes)  </a:t>
            </a:r>
            <a:endParaRPr dirty="0"/>
          </a:p>
        </p:txBody>
      </p:sp>
      <p:sp>
        <p:nvSpPr>
          <p:cNvPr id="1364" name="Google Shape;1364;p49"/>
          <p:cNvSpPr txBox="1">
            <a:spLocks noGrp="1"/>
          </p:cNvSpPr>
          <p:nvPr>
            <p:ph type="title" idx="2"/>
          </p:nvPr>
        </p:nvSpPr>
        <p:spPr>
          <a:xfrm>
            <a:off x="1096697" y="3022733"/>
            <a:ext cx="3340800" cy="4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Unhappiness</a:t>
            </a:r>
            <a:endParaRPr/>
          </a:p>
        </p:txBody>
      </p:sp>
      <p:sp>
        <p:nvSpPr>
          <p:cNvPr id="1365" name="Google Shape;1365;p49"/>
          <p:cNvSpPr txBox="1">
            <a:spLocks noGrp="1"/>
          </p:cNvSpPr>
          <p:nvPr>
            <p:ph type="title" idx="3"/>
          </p:nvPr>
        </p:nvSpPr>
        <p:spPr>
          <a:xfrm>
            <a:off x="7764131" y="3022733"/>
            <a:ext cx="3340800" cy="4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Happiness</a:t>
            </a:r>
            <a:endParaRPr dirty="0"/>
          </a:p>
        </p:txBody>
      </p:sp>
      <p:sp>
        <p:nvSpPr>
          <p:cNvPr id="1366" name="Google Shape;1366;p49"/>
          <p:cNvSpPr txBox="1">
            <a:spLocks noGrp="1"/>
          </p:cNvSpPr>
          <p:nvPr>
            <p:ph type="subTitle" idx="1"/>
          </p:nvPr>
        </p:nvSpPr>
        <p:spPr>
          <a:xfrm>
            <a:off x="7952731" y="3510500"/>
            <a:ext cx="2963600" cy="15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1367" name="Google Shape;1367;p49"/>
          <p:cNvSpPr txBox="1">
            <a:spLocks noGrp="1"/>
          </p:cNvSpPr>
          <p:nvPr>
            <p:ph type="subTitle" idx="4"/>
          </p:nvPr>
        </p:nvSpPr>
        <p:spPr>
          <a:xfrm>
            <a:off x="1285297" y="3510500"/>
            <a:ext cx="2963600" cy="15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/>
              <a:t>Mercury is the closest planet to the Sun and the smallest one in the Solar System</a:t>
            </a:r>
            <a:endParaRPr/>
          </a:p>
        </p:txBody>
      </p:sp>
      <p:grpSp>
        <p:nvGrpSpPr>
          <p:cNvPr id="1368" name="Google Shape;1368;p49"/>
          <p:cNvGrpSpPr/>
          <p:nvPr/>
        </p:nvGrpSpPr>
        <p:grpSpPr>
          <a:xfrm flipH="1">
            <a:off x="4589679" y="2442415"/>
            <a:ext cx="2826231" cy="2658357"/>
            <a:chOff x="3442259" y="1261798"/>
            <a:chExt cx="2119673" cy="1993768"/>
          </a:xfrm>
        </p:grpSpPr>
        <p:sp>
          <p:nvSpPr>
            <p:cNvPr id="1369" name="Google Shape;1369;p49"/>
            <p:cNvSpPr/>
            <p:nvPr/>
          </p:nvSpPr>
          <p:spPr>
            <a:xfrm>
              <a:off x="3597461" y="2343666"/>
              <a:ext cx="471619" cy="897390"/>
            </a:xfrm>
            <a:custGeom>
              <a:avLst/>
              <a:gdLst/>
              <a:ahLst/>
              <a:cxnLst/>
              <a:rect l="l" t="t" r="r" b="b"/>
              <a:pathLst>
                <a:path w="10019" h="19064" extrusionOk="0">
                  <a:moveTo>
                    <a:pt x="7485" y="0"/>
                  </a:moveTo>
                  <a:lnTo>
                    <a:pt x="7485" y="17"/>
                  </a:lnTo>
                  <a:cubicBezTo>
                    <a:pt x="7485" y="65"/>
                    <a:pt x="7469" y="212"/>
                    <a:pt x="7437" y="440"/>
                  </a:cubicBezTo>
                  <a:cubicBezTo>
                    <a:pt x="7355" y="927"/>
                    <a:pt x="7242" y="1804"/>
                    <a:pt x="7063" y="2858"/>
                  </a:cubicBezTo>
                  <a:cubicBezTo>
                    <a:pt x="7047" y="2956"/>
                    <a:pt x="7030" y="3070"/>
                    <a:pt x="7015" y="3167"/>
                  </a:cubicBezTo>
                  <a:cubicBezTo>
                    <a:pt x="6495" y="6366"/>
                    <a:pt x="5586" y="11107"/>
                    <a:pt x="4530" y="13088"/>
                  </a:cubicBezTo>
                  <a:cubicBezTo>
                    <a:pt x="2874" y="16206"/>
                    <a:pt x="0" y="19064"/>
                    <a:pt x="0" y="19064"/>
                  </a:cubicBezTo>
                  <a:lnTo>
                    <a:pt x="7550" y="19064"/>
                  </a:lnTo>
                  <a:cubicBezTo>
                    <a:pt x="7762" y="18723"/>
                    <a:pt x="7957" y="18382"/>
                    <a:pt x="8135" y="18024"/>
                  </a:cubicBezTo>
                  <a:cubicBezTo>
                    <a:pt x="10018" y="14062"/>
                    <a:pt x="9288" y="8379"/>
                    <a:pt x="8070" y="2599"/>
                  </a:cubicBezTo>
                  <a:cubicBezTo>
                    <a:pt x="8054" y="2518"/>
                    <a:pt x="8022" y="2421"/>
                    <a:pt x="8005" y="2339"/>
                  </a:cubicBezTo>
                  <a:cubicBezTo>
                    <a:pt x="7842" y="1559"/>
                    <a:pt x="7664" y="780"/>
                    <a:pt x="7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3942134" y="2029544"/>
              <a:ext cx="1145039" cy="1211505"/>
            </a:xfrm>
            <a:custGeom>
              <a:avLst/>
              <a:gdLst/>
              <a:ahLst/>
              <a:cxnLst/>
              <a:rect l="l" t="t" r="r" b="b"/>
              <a:pathLst>
                <a:path w="24325" h="25737" extrusionOk="0">
                  <a:moveTo>
                    <a:pt x="13121" y="0"/>
                  </a:moveTo>
                  <a:cubicBezTo>
                    <a:pt x="13121" y="0"/>
                    <a:pt x="10523" y="828"/>
                    <a:pt x="7649" y="1884"/>
                  </a:cubicBezTo>
                  <a:cubicBezTo>
                    <a:pt x="7567" y="1900"/>
                    <a:pt x="7503" y="1932"/>
                    <a:pt x="7422" y="1965"/>
                  </a:cubicBezTo>
                  <a:cubicBezTo>
                    <a:pt x="7340" y="1997"/>
                    <a:pt x="7260" y="2030"/>
                    <a:pt x="7178" y="2046"/>
                  </a:cubicBezTo>
                  <a:cubicBezTo>
                    <a:pt x="6610" y="2274"/>
                    <a:pt x="6123" y="2469"/>
                    <a:pt x="5619" y="2679"/>
                  </a:cubicBezTo>
                  <a:cubicBezTo>
                    <a:pt x="5538" y="2728"/>
                    <a:pt x="5441" y="2761"/>
                    <a:pt x="5359" y="2793"/>
                  </a:cubicBezTo>
                  <a:cubicBezTo>
                    <a:pt x="5132" y="2891"/>
                    <a:pt x="4904" y="2988"/>
                    <a:pt x="4662" y="3086"/>
                  </a:cubicBezTo>
                  <a:cubicBezTo>
                    <a:pt x="4158" y="3296"/>
                    <a:pt x="3346" y="3718"/>
                    <a:pt x="2891" y="3930"/>
                  </a:cubicBezTo>
                  <a:cubicBezTo>
                    <a:pt x="2891" y="3930"/>
                    <a:pt x="1949" y="4433"/>
                    <a:pt x="1154" y="5147"/>
                  </a:cubicBezTo>
                  <a:cubicBezTo>
                    <a:pt x="829" y="5439"/>
                    <a:pt x="537" y="5764"/>
                    <a:pt x="342" y="6106"/>
                  </a:cubicBezTo>
                  <a:cubicBezTo>
                    <a:pt x="260" y="6219"/>
                    <a:pt x="212" y="6414"/>
                    <a:pt x="163" y="6673"/>
                  </a:cubicBezTo>
                  <a:lnTo>
                    <a:pt x="163" y="6690"/>
                  </a:lnTo>
                  <a:cubicBezTo>
                    <a:pt x="147" y="6820"/>
                    <a:pt x="131" y="6966"/>
                    <a:pt x="115" y="7113"/>
                  </a:cubicBezTo>
                  <a:cubicBezTo>
                    <a:pt x="66" y="7470"/>
                    <a:pt x="50" y="7892"/>
                    <a:pt x="33" y="8362"/>
                  </a:cubicBezTo>
                  <a:cubicBezTo>
                    <a:pt x="33" y="8444"/>
                    <a:pt x="18" y="8541"/>
                    <a:pt x="18" y="8622"/>
                  </a:cubicBezTo>
                  <a:cubicBezTo>
                    <a:pt x="18" y="8866"/>
                    <a:pt x="18" y="9126"/>
                    <a:pt x="1" y="9401"/>
                  </a:cubicBezTo>
                  <a:lnTo>
                    <a:pt x="1" y="9678"/>
                  </a:lnTo>
                  <a:cubicBezTo>
                    <a:pt x="1" y="10213"/>
                    <a:pt x="18" y="10782"/>
                    <a:pt x="18" y="11350"/>
                  </a:cubicBezTo>
                  <a:cubicBezTo>
                    <a:pt x="18" y="11447"/>
                    <a:pt x="33" y="11529"/>
                    <a:pt x="33" y="11627"/>
                  </a:cubicBezTo>
                  <a:cubicBezTo>
                    <a:pt x="83" y="13851"/>
                    <a:pt x="212" y="15897"/>
                    <a:pt x="212" y="15897"/>
                  </a:cubicBezTo>
                  <a:cubicBezTo>
                    <a:pt x="260" y="16968"/>
                    <a:pt x="342" y="18040"/>
                    <a:pt x="407" y="19112"/>
                  </a:cubicBezTo>
                  <a:cubicBezTo>
                    <a:pt x="407" y="19193"/>
                    <a:pt x="423" y="19274"/>
                    <a:pt x="423" y="19339"/>
                  </a:cubicBezTo>
                  <a:lnTo>
                    <a:pt x="423" y="19404"/>
                  </a:lnTo>
                  <a:lnTo>
                    <a:pt x="440" y="19534"/>
                  </a:lnTo>
                  <a:cubicBezTo>
                    <a:pt x="440" y="19583"/>
                    <a:pt x="440" y="19648"/>
                    <a:pt x="455" y="19713"/>
                  </a:cubicBezTo>
                  <a:cubicBezTo>
                    <a:pt x="570" y="21499"/>
                    <a:pt x="700" y="23203"/>
                    <a:pt x="813" y="24697"/>
                  </a:cubicBezTo>
                  <a:cubicBezTo>
                    <a:pt x="829" y="25055"/>
                    <a:pt x="862" y="25396"/>
                    <a:pt x="894" y="25737"/>
                  </a:cubicBezTo>
                  <a:lnTo>
                    <a:pt x="24292" y="25737"/>
                  </a:lnTo>
                  <a:cubicBezTo>
                    <a:pt x="24309" y="25234"/>
                    <a:pt x="24309" y="24697"/>
                    <a:pt x="24309" y="24162"/>
                  </a:cubicBezTo>
                  <a:cubicBezTo>
                    <a:pt x="24309" y="24080"/>
                    <a:pt x="24325" y="23983"/>
                    <a:pt x="24325" y="23902"/>
                  </a:cubicBezTo>
                  <a:lnTo>
                    <a:pt x="24325" y="23431"/>
                  </a:lnTo>
                  <a:lnTo>
                    <a:pt x="24325" y="22781"/>
                  </a:lnTo>
                  <a:lnTo>
                    <a:pt x="24325" y="22522"/>
                  </a:lnTo>
                  <a:cubicBezTo>
                    <a:pt x="24309" y="22019"/>
                    <a:pt x="24309" y="21499"/>
                    <a:pt x="24292" y="20963"/>
                  </a:cubicBezTo>
                  <a:lnTo>
                    <a:pt x="24292" y="20687"/>
                  </a:lnTo>
                  <a:cubicBezTo>
                    <a:pt x="24277" y="19746"/>
                    <a:pt x="24244" y="18787"/>
                    <a:pt x="24195" y="17797"/>
                  </a:cubicBezTo>
                  <a:cubicBezTo>
                    <a:pt x="24179" y="17715"/>
                    <a:pt x="24179" y="17635"/>
                    <a:pt x="24179" y="17553"/>
                  </a:cubicBezTo>
                  <a:cubicBezTo>
                    <a:pt x="24147" y="16985"/>
                    <a:pt x="24114" y="16433"/>
                    <a:pt x="24065" y="15864"/>
                  </a:cubicBezTo>
                  <a:cubicBezTo>
                    <a:pt x="23903" y="13558"/>
                    <a:pt x="23627" y="11220"/>
                    <a:pt x="23238" y="8979"/>
                  </a:cubicBezTo>
                  <a:lnTo>
                    <a:pt x="23188" y="8736"/>
                  </a:lnTo>
                  <a:cubicBezTo>
                    <a:pt x="23058" y="8087"/>
                    <a:pt x="22928" y="7453"/>
                    <a:pt x="22799" y="6836"/>
                  </a:cubicBezTo>
                  <a:cubicBezTo>
                    <a:pt x="22621" y="6089"/>
                    <a:pt x="22052" y="5342"/>
                    <a:pt x="21240" y="4612"/>
                  </a:cubicBezTo>
                  <a:cubicBezTo>
                    <a:pt x="21159" y="4530"/>
                    <a:pt x="21062" y="4450"/>
                    <a:pt x="20964" y="4368"/>
                  </a:cubicBezTo>
                  <a:cubicBezTo>
                    <a:pt x="20460" y="3946"/>
                    <a:pt x="19893" y="3540"/>
                    <a:pt x="19308" y="3151"/>
                  </a:cubicBezTo>
                  <a:cubicBezTo>
                    <a:pt x="18512" y="2631"/>
                    <a:pt x="17667" y="2159"/>
                    <a:pt x="16872" y="1737"/>
                  </a:cubicBezTo>
                  <a:cubicBezTo>
                    <a:pt x="16742" y="1672"/>
                    <a:pt x="16613" y="1607"/>
                    <a:pt x="16498" y="1559"/>
                  </a:cubicBezTo>
                  <a:cubicBezTo>
                    <a:pt x="16418" y="1510"/>
                    <a:pt x="16336" y="1477"/>
                    <a:pt x="16271" y="1429"/>
                  </a:cubicBezTo>
                  <a:cubicBezTo>
                    <a:pt x="14517" y="553"/>
                    <a:pt x="13121" y="0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3972920" y="2128069"/>
              <a:ext cx="581534" cy="621357"/>
            </a:xfrm>
            <a:custGeom>
              <a:avLst/>
              <a:gdLst/>
              <a:ahLst/>
              <a:cxnLst/>
              <a:rect l="l" t="t" r="r" b="b"/>
              <a:pathLst>
                <a:path w="12354" h="13200" extrusionOk="0">
                  <a:moveTo>
                    <a:pt x="11776" y="0"/>
                  </a:moveTo>
                  <a:cubicBezTo>
                    <a:pt x="11703" y="0"/>
                    <a:pt x="11626" y="59"/>
                    <a:pt x="11655" y="148"/>
                  </a:cubicBezTo>
                  <a:cubicBezTo>
                    <a:pt x="12354" y="2827"/>
                    <a:pt x="11493" y="5702"/>
                    <a:pt x="9382" y="7488"/>
                  </a:cubicBezTo>
                  <a:cubicBezTo>
                    <a:pt x="8359" y="8365"/>
                    <a:pt x="7125" y="8835"/>
                    <a:pt x="5826" y="9209"/>
                  </a:cubicBezTo>
                  <a:cubicBezTo>
                    <a:pt x="4640" y="9534"/>
                    <a:pt x="3406" y="9826"/>
                    <a:pt x="2302" y="10426"/>
                  </a:cubicBezTo>
                  <a:cubicBezTo>
                    <a:pt x="1263" y="11011"/>
                    <a:pt x="370" y="11872"/>
                    <a:pt x="29" y="13041"/>
                  </a:cubicBezTo>
                  <a:cubicBezTo>
                    <a:pt x="0" y="13138"/>
                    <a:pt x="75" y="13200"/>
                    <a:pt x="150" y="13200"/>
                  </a:cubicBezTo>
                  <a:cubicBezTo>
                    <a:pt x="201" y="13200"/>
                    <a:pt x="253" y="13171"/>
                    <a:pt x="273" y="13106"/>
                  </a:cubicBezTo>
                  <a:cubicBezTo>
                    <a:pt x="1052" y="10378"/>
                    <a:pt x="4348" y="9956"/>
                    <a:pt x="6654" y="9209"/>
                  </a:cubicBezTo>
                  <a:cubicBezTo>
                    <a:pt x="8976" y="8462"/>
                    <a:pt x="10908" y="6854"/>
                    <a:pt x="11737" y="4500"/>
                  </a:cubicBezTo>
                  <a:cubicBezTo>
                    <a:pt x="12239" y="3087"/>
                    <a:pt x="12272" y="1545"/>
                    <a:pt x="11882" y="83"/>
                  </a:cubicBezTo>
                  <a:cubicBezTo>
                    <a:pt x="11869" y="25"/>
                    <a:pt x="11824" y="0"/>
                    <a:pt x="11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4530035" y="2434800"/>
              <a:ext cx="185701" cy="176569"/>
            </a:xfrm>
            <a:custGeom>
              <a:avLst/>
              <a:gdLst/>
              <a:ahLst/>
              <a:cxnLst/>
              <a:rect l="l" t="t" r="r" b="b"/>
              <a:pathLst>
                <a:path w="3945" h="3751" extrusionOk="0">
                  <a:moveTo>
                    <a:pt x="2357" y="253"/>
                  </a:moveTo>
                  <a:cubicBezTo>
                    <a:pt x="3085" y="253"/>
                    <a:pt x="3657" y="931"/>
                    <a:pt x="3604" y="1719"/>
                  </a:cubicBezTo>
                  <a:cubicBezTo>
                    <a:pt x="3539" y="2611"/>
                    <a:pt x="2775" y="3293"/>
                    <a:pt x="1931" y="3472"/>
                  </a:cubicBezTo>
                  <a:cubicBezTo>
                    <a:pt x="1823" y="3496"/>
                    <a:pt x="1719" y="3507"/>
                    <a:pt x="1617" y="3507"/>
                  </a:cubicBezTo>
                  <a:cubicBezTo>
                    <a:pt x="877" y="3507"/>
                    <a:pt x="330" y="2908"/>
                    <a:pt x="372" y="2108"/>
                  </a:cubicBezTo>
                  <a:cubicBezTo>
                    <a:pt x="420" y="1268"/>
                    <a:pt x="1132" y="691"/>
                    <a:pt x="1845" y="362"/>
                  </a:cubicBezTo>
                  <a:lnTo>
                    <a:pt x="1845" y="362"/>
                  </a:lnTo>
                  <a:cubicBezTo>
                    <a:pt x="1851" y="360"/>
                    <a:pt x="1859" y="358"/>
                    <a:pt x="1866" y="355"/>
                  </a:cubicBezTo>
                  <a:cubicBezTo>
                    <a:pt x="2034" y="285"/>
                    <a:pt x="2199" y="253"/>
                    <a:pt x="2357" y="253"/>
                  </a:cubicBezTo>
                  <a:close/>
                  <a:moveTo>
                    <a:pt x="2355" y="1"/>
                  </a:moveTo>
                  <a:cubicBezTo>
                    <a:pt x="2175" y="1"/>
                    <a:pt x="1988" y="36"/>
                    <a:pt x="1801" y="110"/>
                  </a:cubicBezTo>
                  <a:cubicBezTo>
                    <a:pt x="1785" y="118"/>
                    <a:pt x="1771" y="127"/>
                    <a:pt x="1760" y="138"/>
                  </a:cubicBezTo>
                  <a:lnTo>
                    <a:pt x="1760" y="138"/>
                  </a:lnTo>
                  <a:cubicBezTo>
                    <a:pt x="844" y="532"/>
                    <a:pt x="1" y="1354"/>
                    <a:pt x="145" y="2416"/>
                  </a:cubicBezTo>
                  <a:cubicBezTo>
                    <a:pt x="252" y="3260"/>
                    <a:pt x="879" y="3750"/>
                    <a:pt x="1632" y="3750"/>
                  </a:cubicBezTo>
                  <a:cubicBezTo>
                    <a:pt x="1792" y="3750"/>
                    <a:pt x="1958" y="3728"/>
                    <a:pt x="2126" y="3683"/>
                  </a:cubicBezTo>
                  <a:cubicBezTo>
                    <a:pt x="3117" y="3407"/>
                    <a:pt x="3944" y="2498"/>
                    <a:pt x="3831" y="1426"/>
                  </a:cubicBezTo>
                  <a:cubicBezTo>
                    <a:pt x="3753" y="613"/>
                    <a:pt x="3112" y="1"/>
                    <a:pt x="2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3927635" y="2155654"/>
              <a:ext cx="278999" cy="337133"/>
            </a:xfrm>
            <a:custGeom>
              <a:avLst/>
              <a:gdLst/>
              <a:ahLst/>
              <a:cxnLst/>
              <a:rect l="l" t="t" r="r" b="b"/>
              <a:pathLst>
                <a:path w="5927" h="7162" extrusionOk="0">
                  <a:moveTo>
                    <a:pt x="5927" y="0"/>
                  </a:moveTo>
                  <a:lnTo>
                    <a:pt x="5927" y="0"/>
                  </a:lnTo>
                  <a:cubicBezTo>
                    <a:pt x="5846" y="49"/>
                    <a:pt x="5749" y="82"/>
                    <a:pt x="5667" y="114"/>
                  </a:cubicBezTo>
                  <a:cubicBezTo>
                    <a:pt x="5424" y="2013"/>
                    <a:pt x="4303" y="3735"/>
                    <a:pt x="2874" y="5001"/>
                  </a:cubicBezTo>
                  <a:cubicBezTo>
                    <a:pt x="2290" y="5505"/>
                    <a:pt x="1657" y="5943"/>
                    <a:pt x="991" y="6333"/>
                  </a:cubicBezTo>
                  <a:cubicBezTo>
                    <a:pt x="780" y="6463"/>
                    <a:pt x="553" y="6593"/>
                    <a:pt x="309" y="6722"/>
                  </a:cubicBezTo>
                  <a:cubicBezTo>
                    <a:pt x="228" y="6772"/>
                    <a:pt x="146" y="6820"/>
                    <a:pt x="49" y="6852"/>
                  </a:cubicBezTo>
                  <a:cubicBezTo>
                    <a:pt x="33" y="6950"/>
                    <a:pt x="16" y="7064"/>
                    <a:pt x="1" y="7161"/>
                  </a:cubicBezTo>
                  <a:cubicBezTo>
                    <a:pt x="114" y="7112"/>
                    <a:pt x="211" y="7047"/>
                    <a:pt x="309" y="6999"/>
                  </a:cubicBezTo>
                  <a:cubicBezTo>
                    <a:pt x="568" y="6869"/>
                    <a:pt x="813" y="6722"/>
                    <a:pt x="1056" y="6593"/>
                  </a:cubicBezTo>
                  <a:cubicBezTo>
                    <a:pt x="1787" y="6155"/>
                    <a:pt x="2501" y="5668"/>
                    <a:pt x="3134" y="5083"/>
                  </a:cubicBezTo>
                  <a:cubicBezTo>
                    <a:pt x="4595" y="3767"/>
                    <a:pt x="5717" y="1965"/>
                    <a:pt x="5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3952866" y="2767940"/>
              <a:ext cx="1115242" cy="473126"/>
            </a:xfrm>
            <a:custGeom>
              <a:avLst/>
              <a:gdLst/>
              <a:ahLst/>
              <a:cxnLst/>
              <a:rect l="l" t="t" r="r" b="b"/>
              <a:pathLst>
                <a:path w="23692" h="10051" extrusionOk="0">
                  <a:moveTo>
                    <a:pt x="23512" y="0"/>
                  </a:moveTo>
                  <a:lnTo>
                    <a:pt x="20217" y="455"/>
                  </a:lnTo>
                  <a:lnTo>
                    <a:pt x="19843" y="503"/>
                  </a:lnTo>
                  <a:lnTo>
                    <a:pt x="19340" y="568"/>
                  </a:lnTo>
                  <a:lnTo>
                    <a:pt x="18398" y="698"/>
                  </a:lnTo>
                  <a:lnTo>
                    <a:pt x="17602" y="812"/>
                  </a:lnTo>
                  <a:lnTo>
                    <a:pt x="17099" y="877"/>
                  </a:lnTo>
                  <a:lnTo>
                    <a:pt x="16725" y="925"/>
                  </a:lnTo>
                  <a:lnTo>
                    <a:pt x="16692" y="925"/>
                  </a:lnTo>
                  <a:lnTo>
                    <a:pt x="10230" y="1802"/>
                  </a:lnTo>
                  <a:lnTo>
                    <a:pt x="9938" y="1851"/>
                  </a:lnTo>
                  <a:lnTo>
                    <a:pt x="6398" y="2321"/>
                  </a:lnTo>
                  <a:lnTo>
                    <a:pt x="6090" y="2371"/>
                  </a:lnTo>
                  <a:lnTo>
                    <a:pt x="195" y="3166"/>
                  </a:lnTo>
                  <a:lnTo>
                    <a:pt x="195" y="3426"/>
                  </a:lnTo>
                  <a:lnTo>
                    <a:pt x="195" y="3653"/>
                  </a:lnTo>
                  <a:lnTo>
                    <a:pt x="195" y="3718"/>
                  </a:lnTo>
                  <a:cubicBezTo>
                    <a:pt x="195" y="4741"/>
                    <a:pt x="179" y="7128"/>
                    <a:pt x="0" y="10051"/>
                  </a:cubicBezTo>
                  <a:lnTo>
                    <a:pt x="23692" y="10051"/>
                  </a:lnTo>
                  <a:cubicBezTo>
                    <a:pt x="23675" y="9466"/>
                    <a:pt x="23659" y="8881"/>
                    <a:pt x="23642" y="8314"/>
                  </a:cubicBezTo>
                  <a:lnTo>
                    <a:pt x="23642" y="8070"/>
                  </a:lnTo>
                  <a:cubicBezTo>
                    <a:pt x="23627" y="7664"/>
                    <a:pt x="23627" y="7258"/>
                    <a:pt x="23610" y="6852"/>
                  </a:cubicBezTo>
                  <a:lnTo>
                    <a:pt x="23610" y="6593"/>
                  </a:lnTo>
                  <a:cubicBezTo>
                    <a:pt x="23594" y="6073"/>
                    <a:pt x="23594" y="5553"/>
                    <a:pt x="23577" y="5066"/>
                  </a:cubicBezTo>
                  <a:lnTo>
                    <a:pt x="23577" y="4774"/>
                  </a:lnTo>
                  <a:cubicBezTo>
                    <a:pt x="23562" y="3718"/>
                    <a:pt x="23545" y="2776"/>
                    <a:pt x="23529" y="2029"/>
                  </a:cubicBezTo>
                  <a:lnTo>
                    <a:pt x="23529" y="1769"/>
                  </a:lnTo>
                  <a:cubicBezTo>
                    <a:pt x="23512" y="665"/>
                    <a:pt x="23512" y="0"/>
                    <a:pt x="2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3963976" y="2890990"/>
              <a:ext cx="433020" cy="364577"/>
            </a:xfrm>
            <a:custGeom>
              <a:avLst/>
              <a:gdLst/>
              <a:ahLst/>
              <a:cxnLst/>
              <a:rect l="l" t="t" r="r" b="b"/>
              <a:pathLst>
                <a:path w="9199" h="7745" extrusionOk="0">
                  <a:moveTo>
                    <a:pt x="3490" y="0"/>
                  </a:moveTo>
                  <a:cubicBezTo>
                    <a:pt x="3347" y="0"/>
                    <a:pt x="3204" y="6"/>
                    <a:pt x="3061" y="17"/>
                  </a:cubicBezTo>
                  <a:cubicBezTo>
                    <a:pt x="1972" y="97"/>
                    <a:pt x="950" y="487"/>
                    <a:pt x="106" y="1153"/>
                  </a:cubicBezTo>
                  <a:cubicBezTo>
                    <a:pt x="0" y="1232"/>
                    <a:pt x="97" y="1354"/>
                    <a:pt x="198" y="1354"/>
                  </a:cubicBezTo>
                  <a:cubicBezTo>
                    <a:pt x="222" y="1354"/>
                    <a:pt x="246" y="1347"/>
                    <a:pt x="268" y="1331"/>
                  </a:cubicBezTo>
                  <a:cubicBezTo>
                    <a:pt x="1189" y="610"/>
                    <a:pt x="2350" y="245"/>
                    <a:pt x="3512" y="245"/>
                  </a:cubicBezTo>
                  <a:cubicBezTo>
                    <a:pt x="4705" y="245"/>
                    <a:pt x="5898" y="631"/>
                    <a:pt x="6828" y="1413"/>
                  </a:cubicBezTo>
                  <a:cubicBezTo>
                    <a:pt x="8565" y="2874"/>
                    <a:pt x="9149" y="5488"/>
                    <a:pt x="8225" y="7566"/>
                  </a:cubicBezTo>
                  <a:cubicBezTo>
                    <a:pt x="8180" y="7656"/>
                    <a:pt x="8265" y="7745"/>
                    <a:pt x="8344" y="7745"/>
                  </a:cubicBezTo>
                  <a:cubicBezTo>
                    <a:pt x="8380" y="7745"/>
                    <a:pt x="8415" y="7726"/>
                    <a:pt x="8435" y="7681"/>
                  </a:cubicBezTo>
                  <a:cubicBezTo>
                    <a:pt x="9199" y="5960"/>
                    <a:pt x="9004" y="3897"/>
                    <a:pt x="7965" y="2322"/>
                  </a:cubicBezTo>
                  <a:cubicBezTo>
                    <a:pt x="6957" y="834"/>
                    <a:pt x="5256" y="0"/>
                    <a:pt x="3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4388532" y="2702931"/>
              <a:ext cx="579321" cy="534932"/>
            </a:xfrm>
            <a:custGeom>
              <a:avLst/>
              <a:gdLst/>
              <a:ahLst/>
              <a:cxnLst/>
              <a:rect l="l" t="t" r="r" b="b"/>
              <a:pathLst>
                <a:path w="12307" h="11364" extrusionOk="0">
                  <a:moveTo>
                    <a:pt x="5183" y="0"/>
                  </a:moveTo>
                  <a:cubicBezTo>
                    <a:pt x="4525" y="0"/>
                    <a:pt x="3863" y="85"/>
                    <a:pt x="3200" y="277"/>
                  </a:cubicBezTo>
                  <a:cubicBezTo>
                    <a:pt x="2096" y="585"/>
                    <a:pt x="992" y="1267"/>
                    <a:pt x="537" y="2371"/>
                  </a:cubicBezTo>
                  <a:cubicBezTo>
                    <a:pt x="1" y="3702"/>
                    <a:pt x="634" y="5131"/>
                    <a:pt x="1349" y="6268"/>
                  </a:cubicBezTo>
                  <a:cubicBezTo>
                    <a:pt x="2274" y="7746"/>
                    <a:pt x="3735" y="9321"/>
                    <a:pt x="3265" y="11204"/>
                  </a:cubicBezTo>
                  <a:cubicBezTo>
                    <a:pt x="3246" y="11301"/>
                    <a:pt x="3324" y="11363"/>
                    <a:pt x="3398" y="11363"/>
                  </a:cubicBezTo>
                  <a:cubicBezTo>
                    <a:pt x="3447" y="11363"/>
                    <a:pt x="3495" y="11335"/>
                    <a:pt x="3508" y="11269"/>
                  </a:cubicBezTo>
                  <a:cubicBezTo>
                    <a:pt x="4222" y="8396"/>
                    <a:pt x="992" y="6528"/>
                    <a:pt x="618" y="3882"/>
                  </a:cubicBezTo>
                  <a:cubicBezTo>
                    <a:pt x="407" y="2388"/>
                    <a:pt x="1381" y="1251"/>
                    <a:pt x="2696" y="715"/>
                  </a:cubicBezTo>
                  <a:cubicBezTo>
                    <a:pt x="3471" y="390"/>
                    <a:pt x="4310" y="256"/>
                    <a:pt x="5154" y="256"/>
                  </a:cubicBezTo>
                  <a:cubicBezTo>
                    <a:pt x="5831" y="256"/>
                    <a:pt x="6511" y="343"/>
                    <a:pt x="7162" y="487"/>
                  </a:cubicBezTo>
                  <a:cubicBezTo>
                    <a:pt x="8883" y="877"/>
                    <a:pt x="10490" y="1673"/>
                    <a:pt x="12066" y="2468"/>
                  </a:cubicBezTo>
                  <a:cubicBezTo>
                    <a:pt x="12083" y="2477"/>
                    <a:pt x="12100" y="2481"/>
                    <a:pt x="12116" y="2481"/>
                  </a:cubicBezTo>
                  <a:cubicBezTo>
                    <a:pt x="12225" y="2481"/>
                    <a:pt x="12306" y="2314"/>
                    <a:pt x="12179" y="2258"/>
                  </a:cubicBezTo>
                  <a:cubicBezTo>
                    <a:pt x="10028" y="1169"/>
                    <a:pt x="7635" y="0"/>
                    <a:pt x="5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4671350" y="2925730"/>
              <a:ext cx="304889" cy="325459"/>
            </a:xfrm>
            <a:custGeom>
              <a:avLst/>
              <a:gdLst/>
              <a:ahLst/>
              <a:cxnLst/>
              <a:rect l="l" t="t" r="r" b="b"/>
              <a:pathLst>
                <a:path w="6477" h="6914" extrusionOk="0">
                  <a:moveTo>
                    <a:pt x="4496" y="1"/>
                  </a:moveTo>
                  <a:cubicBezTo>
                    <a:pt x="3236" y="1"/>
                    <a:pt x="1972" y="545"/>
                    <a:pt x="1187" y="1567"/>
                  </a:cubicBezTo>
                  <a:cubicBezTo>
                    <a:pt x="1" y="3111"/>
                    <a:pt x="147" y="5432"/>
                    <a:pt x="1429" y="6878"/>
                  </a:cubicBezTo>
                  <a:cubicBezTo>
                    <a:pt x="1455" y="6903"/>
                    <a:pt x="1483" y="6914"/>
                    <a:pt x="1510" y="6914"/>
                  </a:cubicBezTo>
                  <a:cubicBezTo>
                    <a:pt x="1604" y="6914"/>
                    <a:pt x="1684" y="6787"/>
                    <a:pt x="1609" y="6699"/>
                  </a:cubicBezTo>
                  <a:cubicBezTo>
                    <a:pt x="375" y="5335"/>
                    <a:pt x="260" y="3094"/>
                    <a:pt x="1429" y="1649"/>
                  </a:cubicBezTo>
                  <a:cubicBezTo>
                    <a:pt x="2170" y="737"/>
                    <a:pt x="3337" y="243"/>
                    <a:pt x="4502" y="243"/>
                  </a:cubicBezTo>
                  <a:cubicBezTo>
                    <a:pt x="5099" y="243"/>
                    <a:pt x="5696" y="373"/>
                    <a:pt x="6236" y="643"/>
                  </a:cubicBezTo>
                  <a:cubicBezTo>
                    <a:pt x="6253" y="651"/>
                    <a:pt x="6270" y="655"/>
                    <a:pt x="6286" y="655"/>
                  </a:cubicBezTo>
                  <a:cubicBezTo>
                    <a:pt x="6395" y="655"/>
                    <a:pt x="6477" y="487"/>
                    <a:pt x="6350" y="431"/>
                  </a:cubicBezTo>
                  <a:cubicBezTo>
                    <a:pt x="5776" y="141"/>
                    <a:pt x="5137" y="1"/>
                    <a:pt x="4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4928796" y="2587742"/>
              <a:ext cx="55263" cy="653319"/>
            </a:xfrm>
            <a:custGeom>
              <a:avLst/>
              <a:gdLst/>
              <a:ahLst/>
              <a:cxnLst/>
              <a:rect l="l" t="t" r="r" b="b"/>
              <a:pathLst>
                <a:path w="1174" h="13879" extrusionOk="0">
                  <a:moveTo>
                    <a:pt x="166" y="0"/>
                  </a:moveTo>
                  <a:cubicBezTo>
                    <a:pt x="87" y="0"/>
                    <a:pt x="0" y="67"/>
                    <a:pt x="20" y="174"/>
                  </a:cubicBezTo>
                  <a:cubicBezTo>
                    <a:pt x="816" y="4413"/>
                    <a:pt x="994" y="8764"/>
                    <a:pt x="556" y="13051"/>
                  </a:cubicBezTo>
                  <a:lnTo>
                    <a:pt x="459" y="13879"/>
                  </a:lnTo>
                  <a:lnTo>
                    <a:pt x="719" y="13879"/>
                  </a:lnTo>
                  <a:cubicBezTo>
                    <a:pt x="1141" y="10518"/>
                    <a:pt x="1173" y="7108"/>
                    <a:pt x="816" y="3731"/>
                  </a:cubicBezTo>
                  <a:cubicBezTo>
                    <a:pt x="686" y="2512"/>
                    <a:pt x="507" y="1311"/>
                    <a:pt x="280" y="93"/>
                  </a:cubicBezTo>
                  <a:cubicBezTo>
                    <a:pt x="267" y="29"/>
                    <a:pt x="218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4215066" y="1307200"/>
              <a:ext cx="569436" cy="424923"/>
            </a:xfrm>
            <a:custGeom>
              <a:avLst/>
              <a:gdLst/>
              <a:ahLst/>
              <a:cxnLst/>
              <a:rect l="l" t="t" r="r" b="b"/>
              <a:pathLst>
                <a:path w="12097" h="9027" extrusionOk="0">
                  <a:moveTo>
                    <a:pt x="2094" y="0"/>
                  </a:moveTo>
                  <a:cubicBezTo>
                    <a:pt x="1185" y="780"/>
                    <a:pt x="1607" y="2290"/>
                    <a:pt x="1607" y="2290"/>
                  </a:cubicBezTo>
                  <a:cubicBezTo>
                    <a:pt x="1562" y="2299"/>
                    <a:pt x="1517" y="2304"/>
                    <a:pt x="1475" y="2304"/>
                  </a:cubicBezTo>
                  <a:cubicBezTo>
                    <a:pt x="907" y="2304"/>
                    <a:pt x="585" y="1559"/>
                    <a:pt x="585" y="1559"/>
                  </a:cubicBezTo>
                  <a:lnTo>
                    <a:pt x="585" y="1559"/>
                  </a:lnTo>
                  <a:cubicBezTo>
                    <a:pt x="0" y="2615"/>
                    <a:pt x="2046" y="4076"/>
                    <a:pt x="2046" y="4076"/>
                  </a:cubicBezTo>
                  <a:cubicBezTo>
                    <a:pt x="1656" y="5164"/>
                    <a:pt x="2046" y="7145"/>
                    <a:pt x="2046" y="7145"/>
                  </a:cubicBezTo>
                  <a:cubicBezTo>
                    <a:pt x="2046" y="7145"/>
                    <a:pt x="6364" y="9026"/>
                    <a:pt x="8725" y="9026"/>
                  </a:cubicBezTo>
                  <a:cubicBezTo>
                    <a:pt x="9331" y="9026"/>
                    <a:pt x="9809" y="8902"/>
                    <a:pt x="10051" y="8591"/>
                  </a:cubicBezTo>
                  <a:cubicBezTo>
                    <a:pt x="11220" y="7080"/>
                    <a:pt x="12097" y="4384"/>
                    <a:pt x="9905" y="2907"/>
                  </a:cubicBezTo>
                  <a:cubicBezTo>
                    <a:pt x="8806" y="1673"/>
                    <a:pt x="6178" y="1141"/>
                    <a:pt x="4652" y="1141"/>
                  </a:cubicBezTo>
                  <a:cubicBezTo>
                    <a:pt x="4351" y="1141"/>
                    <a:pt x="4092" y="1162"/>
                    <a:pt x="3897" y="1202"/>
                  </a:cubicBezTo>
                  <a:cubicBezTo>
                    <a:pt x="3842" y="1214"/>
                    <a:pt x="3787" y="1220"/>
                    <a:pt x="3731" y="1220"/>
                  </a:cubicBezTo>
                  <a:cubicBezTo>
                    <a:pt x="2932" y="1220"/>
                    <a:pt x="2094" y="0"/>
                    <a:pt x="2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4345742" y="1819313"/>
              <a:ext cx="315762" cy="380299"/>
            </a:xfrm>
            <a:custGeom>
              <a:avLst/>
              <a:gdLst/>
              <a:ahLst/>
              <a:cxnLst/>
              <a:rect l="l" t="t" r="r" b="b"/>
              <a:pathLst>
                <a:path w="6708" h="8079" extrusionOk="0">
                  <a:moveTo>
                    <a:pt x="5521" y="0"/>
                  </a:moveTo>
                  <a:lnTo>
                    <a:pt x="797" y="1527"/>
                  </a:lnTo>
                  <a:lnTo>
                    <a:pt x="617" y="2778"/>
                  </a:lnTo>
                  <a:lnTo>
                    <a:pt x="374" y="4564"/>
                  </a:lnTo>
                  <a:lnTo>
                    <a:pt x="0" y="7259"/>
                  </a:lnTo>
                  <a:cubicBezTo>
                    <a:pt x="875" y="7853"/>
                    <a:pt x="1717" y="8078"/>
                    <a:pt x="2491" y="8078"/>
                  </a:cubicBezTo>
                  <a:cubicBezTo>
                    <a:pt x="4936" y="8078"/>
                    <a:pt x="6707" y="5830"/>
                    <a:pt x="6707" y="5830"/>
                  </a:cubicBezTo>
                  <a:cubicBezTo>
                    <a:pt x="6025" y="4174"/>
                    <a:pt x="5603" y="2258"/>
                    <a:pt x="5521" y="0"/>
                  </a:cubicBezTo>
                  <a:close/>
                </a:path>
              </a:pathLst>
            </a:custGeom>
            <a:solidFill>
              <a:srgbClr val="ED91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4358735" y="1911813"/>
              <a:ext cx="204907" cy="155057"/>
            </a:xfrm>
            <a:custGeom>
              <a:avLst/>
              <a:gdLst/>
              <a:ahLst/>
              <a:cxnLst/>
              <a:rect l="l" t="t" r="r" b="b"/>
              <a:pathLst>
                <a:path w="4353" h="3294" extrusionOk="0">
                  <a:moveTo>
                    <a:pt x="4353" y="1"/>
                  </a:moveTo>
                  <a:lnTo>
                    <a:pt x="341" y="813"/>
                  </a:lnTo>
                  <a:lnTo>
                    <a:pt x="1" y="3264"/>
                  </a:lnTo>
                  <a:cubicBezTo>
                    <a:pt x="73" y="3283"/>
                    <a:pt x="158" y="3294"/>
                    <a:pt x="257" y="3294"/>
                  </a:cubicBezTo>
                  <a:cubicBezTo>
                    <a:pt x="1071" y="3294"/>
                    <a:pt x="2744" y="2565"/>
                    <a:pt x="4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4246370" y="1452328"/>
              <a:ext cx="448742" cy="512337"/>
            </a:xfrm>
            <a:custGeom>
              <a:avLst/>
              <a:gdLst/>
              <a:ahLst/>
              <a:cxnLst/>
              <a:rect l="l" t="t" r="r" b="b"/>
              <a:pathLst>
                <a:path w="9533" h="10884" extrusionOk="0">
                  <a:moveTo>
                    <a:pt x="4592" y="0"/>
                  </a:moveTo>
                  <a:cubicBezTo>
                    <a:pt x="3677" y="0"/>
                    <a:pt x="2778" y="256"/>
                    <a:pt x="2014" y="782"/>
                  </a:cubicBezTo>
                  <a:cubicBezTo>
                    <a:pt x="1981" y="799"/>
                    <a:pt x="1933" y="831"/>
                    <a:pt x="1901" y="864"/>
                  </a:cubicBezTo>
                  <a:cubicBezTo>
                    <a:pt x="1234" y="1546"/>
                    <a:pt x="1592" y="2780"/>
                    <a:pt x="1024" y="4761"/>
                  </a:cubicBezTo>
                  <a:cubicBezTo>
                    <a:pt x="130" y="7976"/>
                    <a:pt x="0" y="10184"/>
                    <a:pt x="3167" y="10784"/>
                  </a:cubicBezTo>
                  <a:cubicBezTo>
                    <a:pt x="3498" y="10848"/>
                    <a:pt x="3838" y="10883"/>
                    <a:pt x="4176" y="10883"/>
                  </a:cubicBezTo>
                  <a:cubicBezTo>
                    <a:pt x="5050" y="10883"/>
                    <a:pt x="5914" y="10646"/>
                    <a:pt x="6593" y="10037"/>
                  </a:cubicBezTo>
                  <a:cubicBezTo>
                    <a:pt x="7194" y="9485"/>
                    <a:pt x="7632" y="9080"/>
                    <a:pt x="7957" y="8658"/>
                  </a:cubicBezTo>
                  <a:cubicBezTo>
                    <a:pt x="8201" y="8348"/>
                    <a:pt x="8379" y="8024"/>
                    <a:pt x="8509" y="7634"/>
                  </a:cubicBezTo>
                  <a:cubicBezTo>
                    <a:pt x="8574" y="7472"/>
                    <a:pt x="8623" y="7294"/>
                    <a:pt x="8656" y="7099"/>
                  </a:cubicBezTo>
                  <a:cubicBezTo>
                    <a:pt x="8801" y="6465"/>
                    <a:pt x="9191" y="5491"/>
                    <a:pt x="9321" y="4436"/>
                  </a:cubicBezTo>
                  <a:cubicBezTo>
                    <a:pt x="9533" y="2910"/>
                    <a:pt x="9208" y="1253"/>
                    <a:pt x="6740" y="409"/>
                  </a:cubicBezTo>
                  <a:cubicBezTo>
                    <a:pt x="6675" y="376"/>
                    <a:pt x="6593" y="360"/>
                    <a:pt x="6512" y="327"/>
                  </a:cubicBezTo>
                  <a:cubicBezTo>
                    <a:pt x="6480" y="327"/>
                    <a:pt x="6430" y="311"/>
                    <a:pt x="6398" y="295"/>
                  </a:cubicBezTo>
                  <a:cubicBezTo>
                    <a:pt x="6350" y="279"/>
                    <a:pt x="6301" y="279"/>
                    <a:pt x="6253" y="262"/>
                  </a:cubicBezTo>
                  <a:cubicBezTo>
                    <a:pt x="6236" y="247"/>
                    <a:pt x="6203" y="247"/>
                    <a:pt x="6188" y="247"/>
                  </a:cubicBezTo>
                  <a:cubicBezTo>
                    <a:pt x="6138" y="230"/>
                    <a:pt x="6106" y="214"/>
                    <a:pt x="6058" y="214"/>
                  </a:cubicBezTo>
                  <a:cubicBezTo>
                    <a:pt x="5846" y="165"/>
                    <a:pt x="5635" y="117"/>
                    <a:pt x="5408" y="67"/>
                  </a:cubicBezTo>
                  <a:cubicBezTo>
                    <a:pt x="5137" y="23"/>
                    <a:pt x="4864" y="0"/>
                    <a:pt x="4592" y="0"/>
                  </a:cubicBezTo>
                  <a:close/>
                </a:path>
              </a:pathLst>
            </a:custGeom>
            <a:solidFill>
              <a:srgbClr val="ED91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4322159" y="1655356"/>
              <a:ext cx="51074" cy="20665"/>
            </a:xfrm>
            <a:custGeom>
              <a:avLst/>
              <a:gdLst/>
              <a:ahLst/>
              <a:cxnLst/>
              <a:rect l="l" t="t" r="r" b="b"/>
              <a:pathLst>
                <a:path w="1085" h="439" extrusionOk="0">
                  <a:moveTo>
                    <a:pt x="123" y="1"/>
                  </a:moveTo>
                  <a:cubicBezTo>
                    <a:pt x="61" y="1"/>
                    <a:pt x="1" y="70"/>
                    <a:pt x="47" y="138"/>
                  </a:cubicBezTo>
                  <a:cubicBezTo>
                    <a:pt x="167" y="333"/>
                    <a:pt x="367" y="438"/>
                    <a:pt x="573" y="438"/>
                  </a:cubicBezTo>
                  <a:cubicBezTo>
                    <a:pt x="729" y="438"/>
                    <a:pt x="888" y="378"/>
                    <a:pt x="1021" y="253"/>
                  </a:cubicBezTo>
                  <a:cubicBezTo>
                    <a:pt x="1084" y="189"/>
                    <a:pt x="1020" y="97"/>
                    <a:pt x="950" y="97"/>
                  </a:cubicBezTo>
                  <a:cubicBezTo>
                    <a:pt x="930" y="97"/>
                    <a:pt x="909" y="105"/>
                    <a:pt x="891" y="123"/>
                  </a:cubicBezTo>
                  <a:cubicBezTo>
                    <a:pt x="798" y="215"/>
                    <a:pt x="684" y="261"/>
                    <a:pt x="571" y="261"/>
                  </a:cubicBezTo>
                  <a:cubicBezTo>
                    <a:pt x="426" y="261"/>
                    <a:pt x="284" y="187"/>
                    <a:pt x="193" y="41"/>
                  </a:cubicBezTo>
                  <a:cubicBezTo>
                    <a:pt x="174" y="12"/>
                    <a:pt x="148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4426097" y="1675221"/>
              <a:ext cx="51639" cy="20335"/>
            </a:xfrm>
            <a:custGeom>
              <a:avLst/>
              <a:gdLst/>
              <a:ahLst/>
              <a:cxnLst/>
              <a:rect l="l" t="t" r="r" b="b"/>
              <a:pathLst>
                <a:path w="1097" h="432" extrusionOk="0">
                  <a:moveTo>
                    <a:pt x="135" y="1"/>
                  </a:moveTo>
                  <a:cubicBezTo>
                    <a:pt x="69" y="1"/>
                    <a:pt x="1" y="70"/>
                    <a:pt x="47" y="139"/>
                  </a:cubicBezTo>
                  <a:cubicBezTo>
                    <a:pt x="175" y="332"/>
                    <a:pt x="377" y="431"/>
                    <a:pt x="580" y="431"/>
                  </a:cubicBezTo>
                  <a:cubicBezTo>
                    <a:pt x="737" y="431"/>
                    <a:pt x="894" y="373"/>
                    <a:pt x="1021" y="253"/>
                  </a:cubicBezTo>
                  <a:cubicBezTo>
                    <a:pt x="1097" y="189"/>
                    <a:pt x="1035" y="97"/>
                    <a:pt x="959" y="97"/>
                  </a:cubicBezTo>
                  <a:cubicBezTo>
                    <a:pt x="937" y="97"/>
                    <a:pt x="913" y="105"/>
                    <a:pt x="891" y="123"/>
                  </a:cubicBezTo>
                  <a:cubicBezTo>
                    <a:pt x="800" y="208"/>
                    <a:pt x="689" y="250"/>
                    <a:pt x="581" y="250"/>
                  </a:cubicBezTo>
                  <a:cubicBezTo>
                    <a:pt x="440" y="250"/>
                    <a:pt x="301" y="179"/>
                    <a:pt x="209" y="41"/>
                  </a:cubicBezTo>
                  <a:cubicBezTo>
                    <a:pt x="190" y="13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4330867" y="1780995"/>
              <a:ext cx="94569" cy="22783"/>
            </a:xfrm>
            <a:custGeom>
              <a:avLst/>
              <a:gdLst/>
              <a:ahLst/>
              <a:cxnLst/>
              <a:rect l="l" t="t" r="r" b="b"/>
              <a:pathLst>
                <a:path w="2009" h="484" extrusionOk="0">
                  <a:moveTo>
                    <a:pt x="687" y="1"/>
                  </a:moveTo>
                  <a:cubicBezTo>
                    <a:pt x="495" y="1"/>
                    <a:pt x="301" y="23"/>
                    <a:pt x="106" y="67"/>
                  </a:cubicBezTo>
                  <a:cubicBezTo>
                    <a:pt x="1" y="83"/>
                    <a:pt x="34" y="234"/>
                    <a:pt x="127" y="234"/>
                  </a:cubicBezTo>
                  <a:cubicBezTo>
                    <a:pt x="135" y="234"/>
                    <a:pt x="144" y="233"/>
                    <a:pt x="154" y="230"/>
                  </a:cubicBezTo>
                  <a:cubicBezTo>
                    <a:pt x="332" y="195"/>
                    <a:pt x="509" y="178"/>
                    <a:pt x="683" y="178"/>
                  </a:cubicBezTo>
                  <a:cubicBezTo>
                    <a:pt x="1081" y="178"/>
                    <a:pt x="1466" y="271"/>
                    <a:pt x="1827" y="474"/>
                  </a:cubicBezTo>
                  <a:cubicBezTo>
                    <a:pt x="1840" y="481"/>
                    <a:pt x="1854" y="484"/>
                    <a:pt x="1867" y="484"/>
                  </a:cubicBezTo>
                  <a:cubicBezTo>
                    <a:pt x="1948" y="484"/>
                    <a:pt x="2008" y="368"/>
                    <a:pt x="1924" y="312"/>
                  </a:cubicBezTo>
                  <a:cubicBezTo>
                    <a:pt x="1531" y="110"/>
                    <a:pt x="111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4344189" y="1665383"/>
              <a:ext cx="62748" cy="76822"/>
            </a:xfrm>
            <a:custGeom>
              <a:avLst/>
              <a:gdLst/>
              <a:ahLst/>
              <a:cxnLst/>
              <a:rect l="l" t="t" r="r" b="b"/>
              <a:pathLst>
                <a:path w="1333" h="1632" extrusionOk="0">
                  <a:moveTo>
                    <a:pt x="1248" y="1"/>
                  </a:moveTo>
                  <a:cubicBezTo>
                    <a:pt x="1213" y="1"/>
                    <a:pt x="1182" y="19"/>
                    <a:pt x="1170" y="55"/>
                  </a:cubicBezTo>
                  <a:lnTo>
                    <a:pt x="862" y="672"/>
                  </a:lnTo>
                  <a:cubicBezTo>
                    <a:pt x="793" y="632"/>
                    <a:pt x="667" y="568"/>
                    <a:pt x="542" y="568"/>
                  </a:cubicBezTo>
                  <a:cubicBezTo>
                    <a:pt x="519" y="568"/>
                    <a:pt x="495" y="570"/>
                    <a:pt x="472" y="575"/>
                  </a:cubicBezTo>
                  <a:cubicBezTo>
                    <a:pt x="375" y="592"/>
                    <a:pt x="293" y="640"/>
                    <a:pt x="245" y="737"/>
                  </a:cubicBezTo>
                  <a:cubicBezTo>
                    <a:pt x="1" y="1111"/>
                    <a:pt x="650" y="1566"/>
                    <a:pt x="732" y="1614"/>
                  </a:cubicBezTo>
                  <a:cubicBezTo>
                    <a:pt x="748" y="1631"/>
                    <a:pt x="765" y="1631"/>
                    <a:pt x="780" y="1631"/>
                  </a:cubicBezTo>
                  <a:cubicBezTo>
                    <a:pt x="813" y="1631"/>
                    <a:pt x="830" y="1614"/>
                    <a:pt x="845" y="1599"/>
                  </a:cubicBezTo>
                  <a:cubicBezTo>
                    <a:pt x="878" y="1549"/>
                    <a:pt x="862" y="1501"/>
                    <a:pt x="830" y="1469"/>
                  </a:cubicBezTo>
                  <a:cubicBezTo>
                    <a:pt x="667" y="1371"/>
                    <a:pt x="245" y="1030"/>
                    <a:pt x="390" y="819"/>
                  </a:cubicBezTo>
                  <a:cubicBezTo>
                    <a:pt x="423" y="770"/>
                    <a:pt x="455" y="754"/>
                    <a:pt x="505" y="737"/>
                  </a:cubicBezTo>
                  <a:cubicBezTo>
                    <a:pt x="514" y="736"/>
                    <a:pt x="524" y="736"/>
                    <a:pt x="534" y="736"/>
                  </a:cubicBezTo>
                  <a:cubicBezTo>
                    <a:pt x="658" y="736"/>
                    <a:pt x="801" y="823"/>
                    <a:pt x="845" y="867"/>
                  </a:cubicBezTo>
                  <a:cubicBezTo>
                    <a:pt x="862" y="884"/>
                    <a:pt x="894" y="884"/>
                    <a:pt x="910" y="884"/>
                  </a:cubicBezTo>
                  <a:cubicBezTo>
                    <a:pt x="943" y="867"/>
                    <a:pt x="959" y="852"/>
                    <a:pt x="975" y="835"/>
                  </a:cubicBezTo>
                  <a:lnTo>
                    <a:pt x="1317" y="120"/>
                  </a:lnTo>
                  <a:cubicBezTo>
                    <a:pt x="1332" y="88"/>
                    <a:pt x="1317" y="23"/>
                    <a:pt x="1284" y="7"/>
                  </a:cubicBezTo>
                  <a:cubicBezTo>
                    <a:pt x="1272" y="3"/>
                    <a:pt x="1259" y="1"/>
                    <a:pt x="1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4442055" y="1720412"/>
              <a:ext cx="60441" cy="32009"/>
            </a:xfrm>
            <a:custGeom>
              <a:avLst/>
              <a:gdLst/>
              <a:ahLst/>
              <a:cxnLst/>
              <a:rect l="l" t="t" r="r" b="b"/>
              <a:pathLst>
                <a:path w="1284" h="680" extrusionOk="0">
                  <a:moveTo>
                    <a:pt x="490" y="1"/>
                  </a:moveTo>
                  <a:cubicBezTo>
                    <a:pt x="253" y="1"/>
                    <a:pt x="75" y="81"/>
                    <a:pt x="50" y="218"/>
                  </a:cubicBezTo>
                  <a:cubicBezTo>
                    <a:pt x="0" y="380"/>
                    <a:pt x="244" y="592"/>
                    <a:pt x="585" y="657"/>
                  </a:cubicBezTo>
                  <a:cubicBezTo>
                    <a:pt x="660" y="672"/>
                    <a:pt x="733" y="679"/>
                    <a:pt x="801" y="679"/>
                  </a:cubicBezTo>
                  <a:cubicBezTo>
                    <a:pt x="1031" y="679"/>
                    <a:pt x="1213" y="599"/>
                    <a:pt x="1251" y="462"/>
                  </a:cubicBezTo>
                  <a:cubicBezTo>
                    <a:pt x="1284" y="300"/>
                    <a:pt x="1039" y="105"/>
                    <a:pt x="715" y="23"/>
                  </a:cubicBezTo>
                  <a:cubicBezTo>
                    <a:pt x="636" y="8"/>
                    <a:pt x="560" y="1"/>
                    <a:pt x="490" y="1"/>
                  </a:cubicBezTo>
                  <a:close/>
                </a:path>
              </a:pathLst>
            </a:custGeom>
            <a:solidFill>
              <a:srgbClr val="D25C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284594" y="1694427"/>
              <a:ext cx="54322" cy="31962"/>
            </a:xfrm>
            <a:custGeom>
              <a:avLst/>
              <a:gdLst/>
              <a:ahLst/>
              <a:cxnLst/>
              <a:rect l="l" t="t" r="r" b="b"/>
              <a:pathLst>
                <a:path w="1154" h="679" extrusionOk="0">
                  <a:moveTo>
                    <a:pt x="349" y="0"/>
                  </a:moveTo>
                  <a:cubicBezTo>
                    <a:pt x="256" y="0"/>
                    <a:pt x="169" y="13"/>
                    <a:pt x="98" y="40"/>
                  </a:cubicBezTo>
                  <a:lnTo>
                    <a:pt x="0" y="429"/>
                  </a:lnTo>
                  <a:cubicBezTo>
                    <a:pt x="98" y="527"/>
                    <a:pt x="260" y="607"/>
                    <a:pt x="455" y="657"/>
                  </a:cubicBezTo>
                  <a:cubicBezTo>
                    <a:pt x="530" y="672"/>
                    <a:pt x="604" y="679"/>
                    <a:pt x="674" y="679"/>
                  </a:cubicBezTo>
                  <a:cubicBezTo>
                    <a:pt x="907" y="679"/>
                    <a:pt x="1096" y="599"/>
                    <a:pt x="1121" y="462"/>
                  </a:cubicBezTo>
                  <a:cubicBezTo>
                    <a:pt x="1154" y="300"/>
                    <a:pt x="910" y="105"/>
                    <a:pt x="585" y="23"/>
                  </a:cubicBezTo>
                  <a:cubicBezTo>
                    <a:pt x="505" y="8"/>
                    <a:pt x="425" y="0"/>
                    <a:pt x="349" y="0"/>
                  </a:cubicBezTo>
                  <a:close/>
                </a:path>
              </a:pathLst>
            </a:custGeom>
            <a:solidFill>
              <a:srgbClr val="D25C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4438995" y="1609318"/>
              <a:ext cx="67314" cy="52627"/>
            </a:xfrm>
            <a:custGeom>
              <a:avLst/>
              <a:gdLst/>
              <a:ahLst/>
              <a:cxnLst/>
              <a:rect l="l" t="t" r="r" b="b"/>
              <a:pathLst>
                <a:path w="1430" h="1118" extrusionOk="0">
                  <a:moveTo>
                    <a:pt x="432" y="1"/>
                  </a:moveTo>
                  <a:cubicBezTo>
                    <a:pt x="381" y="1"/>
                    <a:pt x="329" y="5"/>
                    <a:pt x="277" y="12"/>
                  </a:cubicBezTo>
                  <a:cubicBezTo>
                    <a:pt x="130" y="29"/>
                    <a:pt x="0" y="142"/>
                    <a:pt x="17" y="305"/>
                  </a:cubicBezTo>
                  <a:cubicBezTo>
                    <a:pt x="17" y="444"/>
                    <a:pt x="149" y="582"/>
                    <a:pt x="288" y="582"/>
                  </a:cubicBezTo>
                  <a:cubicBezTo>
                    <a:pt x="295" y="582"/>
                    <a:pt x="302" y="582"/>
                    <a:pt x="309" y="581"/>
                  </a:cubicBezTo>
                  <a:cubicBezTo>
                    <a:pt x="342" y="576"/>
                    <a:pt x="377" y="573"/>
                    <a:pt x="412" y="573"/>
                  </a:cubicBezTo>
                  <a:cubicBezTo>
                    <a:pt x="601" y="573"/>
                    <a:pt x="804" y="652"/>
                    <a:pt x="845" y="857"/>
                  </a:cubicBezTo>
                  <a:cubicBezTo>
                    <a:pt x="860" y="995"/>
                    <a:pt x="961" y="1118"/>
                    <a:pt x="1109" y="1118"/>
                  </a:cubicBezTo>
                  <a:cubicBezTo>
                    <a:pt x="1118" y="1118"/>
                    <a:pt x="1127" y="1117"/>
                    <a:pt x="1137" y="1116"/>
                  </a:cubicBezTo>
                  <a:cubicBezTo>
                    <a:pt x="1284" y="1116"/>
                    <a:pt x="1429" y="971"/>
                    <a:pt x="1397" y="824"/>
                  </a:cubicBezTo>
                  <a:cubicBezTo>
                    <a:pt x="1324" y="340"/>
                    <a:pt x="918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4309825" y="1591195"/>
              <a:ext cx="80494" cy="36528"/>
            </a:xfrm>
            <a:custGeom>
              <a:avLst/>
              <a:gdLst/>
              <a:ahLst/>
              <a:cxnLst/>
              <a:rect l="l" t="t" r="r" b="b"/>
              <a:pathLst>
                <a:path w="1710" h="776" extrusionOk="0">
                  <a:moveTo>
                    <a:pt x="893" y="1"/>
                  </a:moveTo>
                  <a:cubicBezTo>
                    <a:pt x="659" y="1"/>
                    <a:pt x="431" y="79"/>
                    <a:pt x="228" y="235"/>
                  </a:cubicBezTo>
                  <a:cubicBezTo>
                    <a:pt x="0" y="422"/>
                    <a:pt x="170" y="775"/>
                    <a:pt x="391" y="775"/>
                  </a:cubicBezTo>
                  <a:cubicBezTo>
                    <a:pt x="438" y="775"/>
                    <a:pt x="487" y="759"/>
                    <a:pt x="536" y="722"/>
                  </a:cubicBezTo>
                  <a:cubicBezTo>
                    <a:pt x="659" y="620"/>
                    <a:pt x="781" y="563"/>
                    <a:pt x="916" y="563"/>
                  </a:cubicBezTo>
                  <a:cubicBezTo>
                    <a:pt x="996" y="563"/>
                    <a:pt x="1079" y="583"/>
                    <a:pt x="1170" y="625"/>
                  </a:cubicBezTo>
                  <a:cubicBezTo>
                    <a:pt x="1215" y="647"/>
                    <a:pt x="1259" y="657"/>
                    <a:pt x="1301" y="657"/>
                  </a:cubicBezTo>
                  <a:cubicBezTo>
                    <a:pt x="1556" y="657"/>
                    <a:pt x="1709" y="277"/>
                    <a:pt x="1430" y="137"/>
                  </a:cubicBezTo>
                  <a:cubicBezTo>
                    <a:pt x="1254" y="46"/>
                    <a:pt x="1072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4346166" y="1823597"/>
              <a:ext cx="41330" cy="16428"/>
            </a:xfrm>
            <a:custGeom>
              <a:avLst/>
              <a:gdLst/>
              <a:ahLst/>
              <a:cxnLst/>
              <a:rect l="l" t="t" r="r" b="b"/>
              <a:pathLst>
                <a:path w="878" h="349" extrusionOk="0">
                  <a:moveTo>
                    <a:pt x="391" y="0"/>
                  </a:moveTo>
                  <a:cubicBezTo>
                    <a:pt x="302" y="0"/>
                    <a:pt x="211" y="16"/>
                    <a:pt x="121" y="39"/>
                  </a:cubicBezTo>
                  <a:cubicBezTo>
                    <a:pt x="0" y="69"/>
                    <a:pt x="34" y="254"/>
                    <a:pt x="144" y="254"/>
                  </a:cubicBezTo>
                  <a:cubicBezTo>
                    <a:pt x="152" y="254"/>
                    <a:pt x="161" y="253"/>
                    <a:pt x="170" y="251"/>
                  </a:cubicBezTo>
                  <a:cubicBezTo>
                    <a:pt x="245" y="228"/>
                    <a:pt x="326" y="209"/>
                    <a:pt x="404" y="209"/>
                  </a:cubicBezTo>
                  <a:cubicBezTo>
                    <a:pt x="497" y="209"/>
                    <a:pt x="587" y="236"/>
                    <a:pt x="658" y="316"/>
                  </a:cubicBezTo>
                  <a:cubicBezTo>
                    <a:pt x="680" y="339"/>
                    <a:pt x="705" y="348"/>
                    <a:pt x="729" y="348"/>
                  </a:cubicBezTo>
                  <a:cubicBezTo>
                    <a:pt x="809" y="348"/>
                    <a:pt x="878" y="244"/>
                    <a:pt x="803" y="169"/>
                  </a:cubicBezTo>
                  <a:cubicBezTo>
                    <a:pt x="690" y="46"/>
                    <a:pt x="545" y="0"/>
                    <a:pt x="391" y="0"/>
                  </a:cubicBezTo>
                  <a:close/>
                </a:path>
              </a:pathLst>
            </a:custGeom>
            <a:solidFill>
              <a:srgbClr val="D25C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4591843" y="1811687"/>
              <a:ext cx="55075" cy="48202"/>
            </a:xfrm>
            <a:custGeom>
              <a:avLst/>
              <a:gdLst/>
              <a:ahLst/>
              <a:cxnLst/>
              <a:rect l="l" t="t" r="r" b="b"/>
              <a:pathLst>
                <a:path w="1170" h="1024" extrusionOk="0">
                  <a:moveTo>
                    <a:pt x="1170" y="0"/>
                  </a:moveTo>
                  <a:lnTo>
                    <a:pt x="1170" y="0"/>
                  </a:lnTo>
                  <a:cubicBezTo>
                    <a:pt x="957" y="106"/>
                    <a:pt x="717" y="164"/>
                    <a:pt x="449" y="164"/>
                  </a:cubicBezTo>
                  <a:cubicBezTo>
                    <a:pt x="307" y="164"/>
                    <a:pt x="158" y="148"/>
                    <a:pt x="1" y="114"/>
                  </a:cubicBezTo>
                  <a:lnTo>
                    <a:pt x="1" y="114"/>
                  </a:lnTo>
                  <a:cubicBezTo>
                    <a:pt x="131" y="504"/>
                    <a:pt x="342" y="812"/>
                    <a:pt x="618" y="1024"/>
                  </a:cubicBezTo>
                  <a:cubicBezTo>
                    <a:pt x="862" y="714"/>
                    <a:pt x="1040" y="39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4335810" y="1452328"/>
              <a:ext cx="359304" cy="283753"/>
            </a:xfrm>
            <a:custGeom>
              <a:avLst/>
              <a:gdLst/>
              <a:ahLst/>
              <a:cxnLst/>
              <a:rect l="l" t="t" r="r" b="b"/>
              <a:pathLst>
                <a:path w="7633" h="6028" extrusionOk="0">
                  <a:moveTo>
                    <a:pt x="2692" y="0"/>
                  </a:moveTo>
                  <a:cubicBezTo>
                    <a:pt x="1777" y="0"/>
                    <a:pt x="878" y="256"/>
                    <a:pt x="114" y="782"/>
                  </a:cubicBezTo>
                  <a:cubicBezTo>
                    <a:pt x="81" y="799"/>
                    <a:pt x="33" y="831"/>
                    <a:pt x="1" y="864"/>
                  </a:cubicBezTo>
                  <a:cubicBezTo>
                    <a:pt x="488" y="1123"/>
                    <a:pt x="341" y="1756"/>
                    <a:pt x="1657" y="1951"/>
                  </a:cubicBezTo>
                  <a:cubicBezTo>
                    <a:pt x="1753" y="1963"/>
                    <a:pt x="1835" y="1968"/>
                    <a:pt x="1907" y="1968"/>
                  </a:cubicBezTo>
                  <a:cubicBezTo>
                    <a:pt x="2252" y="1968"/>
                    <a:pt x="2395" y="1854"/>
                    <a:pt x="2916" y="1854"/>
                  </a:cubicBezTo>
                  <a:cubicBezTo>
                    <a:pt x="3158" y="1854"/>
                    <a:pt x="3482" y="1879"/>
                    <a:pt x="3946" y="1951"/>
                  </a:cubicBezTo>
                  <a:cubicBezTo>
                    <a:pt x="5619" y="2211"/>
                    <a:pt x="3686" y="5443"/>
                    <a:pt x="4255" y="5945"/>
                  </a:cubicBezTo>
                  <a:cubicBezTo>
                    <a:pt x="4317" y="6002"/>
                    <a:pt x="4379" y="6027"/>
                    <a:pt x="4441" y="6027"/>
                  </a:cubicBezTo>
                  <a:cubicBezTo>
                    <a:pt x="4955" y="6027"/>
                    <a:pt x="5536" y="4331"/>
                    <a:pt x="6723" y="4273"/>
                  </a:cubicBezTo>
                  <a:cubicBezTo>
                    <a:pt x="6754" y="4272"/>
                    <a:pt x="6784" y="4271"/>
                    <a:pt x="6813" y="4271"/>
                  </a:cubicBezTo>
                  <a:cubicBezTo>
                    <a:pt x="7063" y="4271"/>
                    <a:pt x="7262" y="4334"/>
                    <a:pt x="7421" y="4436"/>
                  </a:cubicBezTo>
                  <a:cubicBezTo>
                    <a:pt x="7633" y="2910"/>
                    <a:pt x="7308" y="1253"/>
                    <a:pt x="4840" y="409"/>
                  </a:cubicBezTo>
                  <a:cubicBezTo>
                    <a:pt x="4775" y="376"/>
                    <a:pt x="4693" y="360"/>
                    <a:pt x="4612" y="327"/>
                  </a:cubicBezTo>
                  <a:cubicBezTo>
                    <a:pt x="4580" y="327"/>
                    <a:pt x="4530" y="311"/>
                    <a:pt x="4498" y="295"/>
                  </a:cubicBezTo>
                  <a:cubicBezTo>
                    <a:pt x="4450" y="279"/>
                    <a:pt x="4401" y="279"/>
                    <a:pt x="4353" y="262"/>
                  </a:cubicBezTo>
                  <a:cubicBezTo>
                    <a:pt x="4336" y="247"/>
                    <a:pt x="4303" y="247"/>
                    <a:pt x="4288" y="247"/>
                  </a:cubicBezTo>
                  <a:cubicBezTo>
                    <a:pt x="4238" y="230"/>
                    <a:pt x="4206" y="214"/>
                    <a:pt x="4158" y="214"/>
                  </a:cubicBezTo>
                  <a:cubicBezTo>
                    <a:pt x="3946" y="165"/>
                    <a:pt x="3735" y="117"/>
                    <a:pt x="3508" y="67"/>
                  </a:cubicBezTo>
                  <a:cubicBezTo>
                    <a:pt x="3237" y="23"/>
                    <a:pt x="2964" y="0"/>
                    <a:pt x="2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4549853" y="1652202"/>
              <a:ext cx="168943" cy="176192"/>
            </a:xfrm>
            <a:custGeom>
              <a:avLst/>
              <a:gdLst/>
              <a:ahLst/>
              <a:cxnLst/>
              <a:rect l="l" t="t" r="r" b="b"/>
              <a:pathLst>
                <a:path w="3589" h="3743" extrusionOk="0">
                  <a:moveTo>
                    <a:pt x="2385" y="0"/>
                  </a:moveTo>
                  <a:cubicBezTo>
                    <a:pt x="1773" y="0"/>
                    <a:pt x="1040" y="612"/>
                    <a:pt x="601" y="1050"/>
                  </a:cubicBezTo>
                  <a:cubicBezTo>
                    <a:pt x="211" y="1440"/>
                    <a:pt x="0" y="1976"/>
                    <a:pt x="65" y="2511"/>
                  </a:cubicBezTo>
                  <a:cubicBezTo>
                    <a:pt x="113" y="2950"/>
                    <a:pt x="341" y="3405"/>
                    <a:pt x="925" y="3632"/>
                  </a:cubicBezTo>
                  <a:cubicBezTo>
                    <a:pt x="1124" y="3709"/>
                    <a:pt x="1314" y="3743"/>
                    <a:pt x="1492" y="3743"/>
                  </a:cubicBezTo>
                  <a:cubicBezTo>
                    <a:pt x="2379" y="3743"/>
                    <a:pt x="3002" y="2901"/>
                    <a:pt x="3231" y="2171"/>
                  </a:cubicBezTo>
                  <a:cubicBezTo>
                    <a:pt x="3523" y="1294"/>
                    <a:pt x="3588" y="400"/>
                    <a:pt x="2646" y="43"/>
                  </a:cubicBezTo>
                  <a:cubicBezTo>
                    <a:pt x="2563" y="14"/>
                    <a:pt x="2475" y="0"/>
                    <a:pt x="2385" y="0"/>
                  </a:cubicBezTo>
                  <a:close/>
                </a:path>
              </a:pathLst>
            </a:custGeom>
            <a:solidFill>
              <a:srgbClr val="ED91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598339" y="1687084"/>
              <a:ext cx="85907" cy="92403"/>
            </a:xfrm>
            <a:custGeom>
              <a:avLst/>
              <a:gdLst/>
              <a:ahLst/>
              <a:cxnLst/>
              <a:rect l="l" t="t" r="r" b="b"/>
              <a:pathLst>
                <a:path w="1825" h="1963" extrusionOk="0">
                  <a:moveTo>
                    <a:pt x="1345" y="1"/>
                  </a:moveTo>
                  <a:cubicBezTo>
                    <a:pt x="1083" y="1"/>
                    <a:pt x="825" y="132"/>
                    <a:pt x="627" y="309"/>
                  </a:cubicBezTo>
                  <a:cubicBezTo>
                    <a:pt x="188" y="699"/>
                    <a:pt x="58" y="1283"/>
                    <a:pt x="10" y="1835"/>
                  </a:cubicBezTo>
                  <a:cubicBezTo>
                    <a:pt x="0" y="1917"/>
                    <a:pt x="66" y="1963"/>
                    <a:pt x="129" y="1963"/>
                  </a:cubicBezTo>
                  <a:cubicBezTo>
                    <a:pt x="180" y="1963"/>
                    <a:pt x="229" y="1933"/>
                    <a:pt x="237" y="1868"/>
                  </a:cubicBezTo>
                  <a:cubicBezTo>
                    <a:pt x="269" y="1478"/>
                    <a:pt x="334" y="1073"/>
                    <a:pt x="545" y="748"/>
                  </a:cubicBezTo>
                  <a:cubicBezTo>
                    <a:pt x="699" y="517"/>
                    <a:pt x="1015" y="225"/>
                    <a:pt x="1333" y="225"/>
                  </a:cubicBezTo>
                  <a:cubicBezTo>
                    <a:pt x="1418" y="225"/>
                    <a:pt x="1502" y="246"/>
                    <a:pt x="1584" y="293"/>
                  </a:cubicBezTo>
                  <a:cubicBezTo>
                    <a:pt x="1603" y="303"/>
                    <a:pt x="1623" y="307"/>
                    <a:pt x="1641" y="307"/>
                  </a:cubicBezTo>
                  <a:cubicBezTo>
                    <a:pt x="1747" y="307"/>
                    <a:pt x="1825" y="167"/>
                    <a:pt x="1714" y="98"/>
                  </a:cubicBezTo>
                  <a:cubicBezTo>
                    <a:pt x="1594" y="30"/>
                    <a:pt x="1469" y="1"/>
                    <a:pt x="1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4857856" y="2246600"/>
              <a:ext cx="694884" cy="994454"/>
            </a:xfrm>
            <a:custGeom>
              <a:avLst/>
              <a:gdLst/>
              <a:ahLst/>
              <a:cxnLst/>
              <a:rect l="l" t="t" r="r" b="b"/>
              <a:pathLst>
                <a:path w="14762" h="21126" extrusionOk="0">
                  <a:moveTo>
                    <a:pt x="1787" y="1"/>
                  </a:moveTo>
                  <a:lnTo>
                    <a:pt x="959" y="3362"/>
                  </a:lnTo>
                  <a:lnTo>
                    <a:pt x="910" y="3606"/>
                  </a:lnTo>
                  <a:lnTo>
                    <a:pt x="1" y="7243"/>
                  </a:lnTo>
                  <a:cubicBezTo>
                    <a:pt x="1" y="7243"/>
                    <a:pt x="2436" y="9256"/>
                    <a:pt x="4612" y="11253"/>
                  </a:cubicBezTo>
                  <a:cubicBezTo>
                    <a:pt x="5798" y="12342"/>
                    <a:pt x="6918" y="13429"/>
                    <a:pt x="7519" y="14193"/>
                  </a:cubicBezTo>
                  <a:cubicBezTo>
                    <a:pt x="8299" y="15183"/>
                    <a:pt x="7162" y="21126"/>
                    <a:pt x="7162" y="21126"/>
                  </a:cubicBezTo>
                  <a:lnTo>
                    <a:pt x="13575" y="21126"/>
                  </a:lnTo>
                  <a:cubicBezTo>
                    <a:pt x="13575" y="21126"/>
                    <a:pt x="14355" y="19129"/>
                    <a:pt x="14631" y="16871"/>
                  </a:cubicBezTo>
                  <a:cubicBezTo>
                    <a:pt x="14744" y="15832"/>
                    <a:pt x="14761" y="14760"/>
                    <a:pt x="14550" y="13786"/>
                  </a:cubicBezTo>
                  <a:cubicBezTo>
                    <a:pt x="14322" y="12779"/>
                    <a:pt x="13690" y="11643"/>
                    <a:pt x="12813" y="10441"/>
                  </a:cubicBezTo>
                  <a:cubicBezTo>
                    <a:pt x="11254" y="8330"/>
                    <a:pt x="8948" y="6057"/>
                    <a:pt x="6837" y="4173"/>
                  </a:cubicBezTo>
                  <a:cubicBezTo>
                    <a:pt x="6755" y="4108"/>
                    <a:pt x="6691" y="4043"/>
                    <a:pt x="6610" y="3979"/>
                  </a:cubicBezTo>
                  <a:cubicBezTo>
                    <a:pt x="4044" y="1705"/>
                    <a:pt x="1852" y="49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4699641" y="2096812"/>
              <a:ext cx="480092" cy="356951"/>
            </a:xfrm>
            <a:custGeom>
              <a:avLst/>
              <a:gdLst/>
              <a:ahLst/>
              <a:cxnLst/>
              <a:rect l="l" t="t" r="r" b="b"/>
              <a:pathLst>
                <a:path w="10199" h="7583" extrusionOk="0">
                  <a:moveTo>
                    <a:pt x="179" y="0"/>
                  </a:moveTo>
                  <a:cubicBezTo>
                    <a:pt x="1" y="1802"/>
                    <a:pt x="683" y="3605"/>
                    <a:pt x="1852" y="4969"/>
                  </a:cubicBezTo>
                  <a:cubicBezTo>
                    <a:pt x="2534" y="5764"/>
                    <a:pt x="3362" y="6366"/>
                    <a:pt x="4271" y="6788"/>
                  </a:cubicBezTo>
                  <a:cubicBezTo>
                    <a:pt x="5165" y="7210"/>
                    <a:pt x="6139" y="7453"/>
                    <a:pt x="7146" y="7550"/>
                  </a:cubicBezTo>
                  <a:cubicBezTo>
                    <a:pt x="7438" y="7583"/>
                    <a:pt x="7730" y="7583"/>
                    <a:pt x="8022" y="7583"/>
                  </a:cubicBezTo>
                  <a:cubicBezTo>
                    <a:pt x="8752" y="7583"/>
                    <a:pt x="9484" y="7502"/>
                    <a:pt x="10198" y="7355"/>
                  </a:cubicBezTo>
                  <a:cubicBezTo>
                    <a:pt x="10116" y="7290"/>
                    <a:pt x="10052" y="7225"/>
                    <a:pt x="9971" y="7161"/>
                  </a:cubicBezTo>
                  <a:cubicBezTo>
                    <a:pt x="9323" y="7284"/>
                    <a:pt x="8660" y="7345"/>
                    <a:pt x="7997" y="7345"/>
                  </a:cubicBezTo>
                  <a:cubicBezTo>
                    <a:pt x="7696" y="7345"/>
                    <a:pt x="7395" y="7332"/>
                    <a:pt x="7096" y="7307"/>
                  </a:cubicBezTo>
                  <a:cubicBezTo>
                    <a:pt x="6479" y="7242"/>
                    <a:pt x="5879" y="7128"/>
                    <a:pt x="5294" y="6933"/>
                  </a:cubicBezTo>
                  <a:cubicBezTo>
                    <a:pt x="4970" y="6836"/>
                    <a:pt x="4645" y="6690"/>
                    <a:pt x="4320" y="6544"/>
                  </a:cubicBezTo>
                  <a:cubicBezTo>
                    <a:pt x="2696" y="5749"/>
                    <a:pt x="1381" y="4368"/>
                    <a:pt x="764" y="2646"/>
                  </a:cubicBezTo>
                  <a:cubicBezTo>
                    <a:pt x="456" y="1835"/>
                    <a:pt x="341" y="975"/>
                    <a:pt x="406" y="130"/>
                  </a:cubicBezTo>
                  <a:cubicBezTo>
                    <a:pt x="326" y="81"/>
                    <a:pt x="244" y="48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5428858" y="2738095"/>
              <a:ext cx="123895" cy="302723"/>
            </a:xfrm>
            <a:custGeom>
              <a:avLst/>
              <a:gdLst/>
              <a:ahLst/>
              <a:cxnLst/>
              <a:rect l="l" t="t" r="r" b="b"/>
              <a:pathLst>
                <a:path w="2632" h="6431" extrusionOk="0">
                  <a:moveTo>
                    <a:pt x="683" y="0"/>
                  </a:moveTo>
                  <a:lnTo>
                    <a:pt x="683" y="0"/>
                  </a:lnTo>
                  <a:cubicBezTo>
                    <a:pt x="326" y="1656"/>
                    <a:pt x="1" y="4936"/>
                    <a:pt x="2501" y="6430"/>
                  </a:cubicBezTo>
                  <a:cubicBezTo>
                    <a:pt x="2614" y="5391"/>
                    <a:pt x="2631" y="4319"/>
                    <a:pt x="2420" y="3345"/>
                  </a:cubicBezTo>
                  <a:cubicBezTo>
                    <a:pt x="2192" y="2338"/>
                    <a:pt x="1560" y="1202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5220840" y="2903182"/>
              <a:ext cx="148467" cy="42554"/>
            </a:xfrm>
            <a:custGeom>
              <a:avLst/>
              <a:gdLst/>
              <a:ahLst/>
              <a:cxnLst/>
              <a:rect l="l" t="t" r="r" b="b"/>
              <a:pathLst>
                <a:path w="3154" h="904" extrusionOk="0">
                  <a:moveTo>
                    <a:pt x="3023" y="1"/>
                  </a:moveTo>
                  <a:cubicBezTo>
                    <a:pt x="2000" y="1"/>
                    <a:pt x="1010" y="260"/>
                    <a:pt x="101" y="732"/>
                  </a:cubicBezTo>
                  <a:cubicBezTo>
                    <a:pt x="1" y="774"/>
                    <a:pt x="62" y="903"/>
                    <a:pt x="156" y="903"/>
                  </a:cubicBezTo>
                  <a:cubicBezTo>
                    <a:pt x="169" y="903"/>
                    <a:pt x="184" y="900"/>
                    <a:pt x="198" y="894"/>
                  </a:cubicBezTo>
                  <a:cubicBezTo>
                    <a:pt x="1075" y="423"/>
                    <a:pt x="2032" y="195"/>
                    <a:pt x="3023" y="180"/>
                  </a:cubicBezTo>
                  <a:cubicBezTo>
                    <a:pt x="3153" y="180"/>
                    <a:pt x="3153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5260758" y="2879834"/>
              <a:ext cx="51121" cy="46790"/>
            </a:xfrm>
            <a:custGeom>
              <a:avLst/>
              <a:gdLst/>
              <a:ahLst/>
              <a:cxnLst/>
              <a:rect l="l" t="t" r="r" b="b"/>
              <a:pathLst>
                <a:path w="1086" h="994" extrusionOk="0">
                  <a:moveTo>
                    <a:pt x="951" y="0"/>
                  </a:moveTo>
                  <a:cubicBezTo>
                    <a:pt x="931" y="0"/>
                    <a:pt x="910" y="8"/>
                    <a:pt x="892" y="26"/>
                  </a:cubicBezTo>
                  <a:cubicBezTo>
                    <a:pt x="617" y="302"/>
                    <a:pt x="340" y="561"/>
                    <a:pt x="64" y="838"/>
                  </a:cubicBezTo>
                  <a:cubicBezTo>
                    <a:pt x="1" y="901"/>
                    <a:pt x="65" y="993"/>
                    <a:pt x="136" y="993"/>
                  </a:cubicBezTo>
                  <a:cubicBezTo>
                    <a:pt x="156" y="993"/>
                    <a:pt x="176" y="986"/>
                    <a:pt x="194" y="968"/>
                  </a:cubicBezTo>
                  <a:cubicBezTo>
                    <a:pt x="470" y="691"/>
                    <a:pt x="746" y="432"/>
                    <a:pt x="1022" y="156"/>
                  </a:cubicBezTo>
                  <a:cubicBezTo>
                    <a:pt x="1085" y="93"/>
                    <a:pt x="1021" y="0"/>
                    <a:pt x="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4834931" y="2578375"/>
              <a:ext cx="246848" cy="203777"/>
            </a:xfrm>
            <a:custGeom>
              <a:avLst/>
              <a:gdLst/>
              <a:ahLst/>
              <a:cxnLst/>
              <a:rect l="l" t="t" r="r" b="b"/>
              <a:pathLst>
                <a:path w="5244" h="4329" extrusionOk="0">
                  <a:moveTo>
                    <a:pt x="133" y="1"/>
                  </a:moveTo>
                  <a:cubicBezTo>
                    <a:pt x="56" y="1"/>
                    <a:pt x="1" y="124"/>
                    <a:pt x="82" y="178"/>
                  </a:cubicBezTo>
                  <a:cubicBezTo>
                    <a:pt x="1901" y="1347"/>
                    <a:pt x="3557" y="2728"/>
                    <a:pt x="5051" y="4302"/>
                  </a:cubicBezTo>
                  <a:cubicBezTo>
                    <a:pt x="5069" y="4321"/>
                    <a:pt x="5090" y="4329"/>
                    <a:pt x="5110" y="4329"/>
                  </a:cubicBezTo>
                  <a:cubicBezTo>
                    <a:pt x="5179" y="4329"/>
                    <a:pt x="5243" y="4236"/>
                    <a:pt x="5181" y="4173"/>
                  </a:cubicBezTo>
                  <a:cubicBezTo>
                    <a:pt x="3687" y="2598"/>
                    <a:pt x="2014" y="1202"/>
                    <a:pt x="180" y="16"/>
                  </a:cubicBezTo>
                  <a:cubicBezTo>
                    <a:pt x="164" y="5"/>
                    <a:pt x="148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776529" y="3016253"/>
              <a:ext cx="98993" cy="64395"/>
            </a:xfrm>
            <a:custGeom>
              <a:avLst/>
              <a:gdLst/>
              <a:ahLst/>
              <a:cxnLst/>
              <a:rect l="l" t="t" r="r" b="b"/>
              <a:pathLst>
                <a:path w="2103" h="1368" extrusionOk="0">
                  <a:moveTo>
                    <a:pt x="143" y="1"/>
                  </a:moveTo>
                  <a:cubicBezTo>
                    <a:pt x="40" y="1"/>
                    <a:pt x="1" y="150"/>
                    <a:pt x="109" y="181"/>
                  </a:cubicBezTo>
                  <a:cubicBezTo>
                    <a:pt x="823" y="391"/>
                    <a:pt x="1440" y="781"/>
                    <a:pt x="1912" y="1333"/>
                  </a:cubicBezTo>
                  <a:cubicBezTo>
                    <a:pt x="1932" y="1358"/>
                    <a:pt x="1955" y="1368"/>
                    <a:pt x="1977" y="1368"/>
                  </a:cubicBezTo>
                  <a:cubicBezTo>
                    <a:pt x="2044" y="1368"/>
                    <a:pt x="2102" y="1276"/>
                    <a:pt x="2042" y="1203"/>
                  </a:cubicBezTo>
                  <a:cubicBezTo>
                    <a:pt x="1538" y="619"/>
                    <a:pt x="905" y="213"/>
                    <a:pt x="158" y="2"/>
                  </a:cubicBezTo>
                  <a:cubicBezTo>
                    <a:pt x="153" y="1"/>
                    <a:pt x="148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927164" y="2631050"/>
              <a:ext cx="60159" cy="598574"/>
            </a:xfrm>
            <a:custGeom>
              <a:avLst/>
              <a:gdLst/>
              <a:ahLst/>
              <a:cxnLst/>
              <a:rect l="l" t="t" r="r" b="b"/>
              <a:pathLst>
                <a:path w="1278" h="12716" extrusionOk="0">
                  <a:moveTo>
                    <a:pt x="832" y="1"/>
                  </a:moveTo>
                  <a:cubicBezTo>
                    <a:pt x="786" y="1"/>
                    <a:pt x="741" y="33"/>
                    <a:pt x="741" y="98"/>
                  </a:cubicBezTo>
                  <a:cubicBezTo>
                    <a:pt x="1098" y="4272"/>
                    <a:pt x="855" y="8494"/>
                    <a:pt x="11" y="12601"/>
                  </a:cubicBezTo>
                  <a:cubicBezTo>
                    <a:pt x="1" y="12670"/>
                    <a:pt x="56" y="12715"/>
                    <a:pt x="108" y="12715"/>
                  </a:cubicBezTo>
                  <a:cubicBezTo>
                    <a:pt x="142" y="12715"/>
                    <a:pt x="176" y="12696"/>
                    <a:pt x="189" y="12651"/>
                  </a:cubicBezTo>
                  <a:cubicBezTo>
                    <a:pt x="1033" y="8526"/>
                    <a:pt x="1277" y="4288"/>
                    <a:pt x="936" y="98"/>
                  </a:cubicBezTo>
                  <a:cubicBezTo>
                    <a:pt x="928" y="33"/>
                    <a:pt x="879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311379" y="2079395"/>
              <a:ext cx="355068" cy="292132"/>
            </a:xfrm>
            <a:custGeom>
              <a:avLst/>
              <a:gdLst/>
              <a:ahLst/>
              <a:cxnLst/>
              <a:rect l="l" t="t" r="r" b="b"/>
              <a:pathLst>
                <a:path w="7543" h="6206" extrusionOk="0">
                  <a:moveTo>
                    <a:pt x="7425" y="0"/>
                  </a:moveTo>
                  <a:cubicBezTo>
                    <a:pt x="7364" y="0"/>
                    <a:pt x="7299" y="37"/>
                    <a:pt x="7290" y="111"/>
                  </a:cubicBezTo>
                  <a:cubicBezTo>
                    <a:pt x="7128" y="2351"/>
                    <a:pt x="5764" y="4884"/>
                    <a:pt x="3588" y="5744"/>
                  </a:cubicBezTo>
                  <a:cubicBezTo>
                    <a:pt x="3287" y="5864"/>
                    <a:pt x="2991" y="5921"/>
                    <a:pt x="2708" y="5921"/>
                  </a:cubicBezTo>
                  <a:cubicBezTo>
                    <a:pt x="1798" y="5921"/>
                    <a:pt x="1021" y="5338"/>
                    <a:pt x="650" y="4397"/>
                  </a:cubicBezTo>
                  <a:cubicBezTo>
                    <a:pt x="146" y="3131"/>
                    <a:pt x="552" y="1734"/>
                    <a:pt x="925" y="483"/>
                  </a:cubicBezTo>
                  <a:cubicBezTo>
                    <a:pt x="955" y="395"/>
                    <a:pt x="877" y="337"/>
                    <a:pt x="804" y="337"/>
                  </a:cubicBezTo>
                  <a:cubicBezTo>
                    <a:pt x="756" y="337"/>
                    <a:pt x="711" y="361"/>
                    <a:pt x="698" y="418"/>
                  </a:cubicBezTo>
                  <a:cubicBezTo>
                    <a:pt x="357" y="1539"/>
                    <a:pt x="0" y="2724"/>
                    <a:pt x="243" y="3910"/>
                  </a:cubicBezTo>
                  <a:cubicBezTo>
                    <a:pt x="405" y="4755"/>
                    <a:pt x="925" y="5599"/>
                    <a:pt x="1721" y="5989"/>
                  </a:cubicBezTo>
                  <a:cubicBezTo>
                    <a:pt x="2038" y="6139"/>
                    <a:pt x="2359" y="6205"/>
                    <a:pt x="2678" y="6205"/>
                  </a:cubicBezTo>
                  <a:cubicBezTo>
                    <a:pt x="4255" y="6205"/>
                    <a:pt x="5781" y="4576"/>
                    <a:pt x="6511" y="3374"/>
                  </a:cubicBezTo>
                  <a:cubicBezTo>
                    <a:pt x="7112" y="2384"/>
                    <a:pt x="7453" y="1263"/>
                    <a:pt x="7535" y="111"/>
                  </a:cubicBezTo>
                  <a:cubicBezTo>
                    <a:pt x="7542" y="37"/>
                    <a:pt x="748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3442259" y="2446098"/>
              <a:ext cx="149832" cy="149832"/>
            </a:xfrm>
            <a:custGeom>
              <a:avLst/>
              <a:gdLst/>
              <a:ahLst/>
              <a:cxnLst/>
              <a:rect l="l" t="t" r="r" b="b"/>
              <a:pathLst>
                <a:path w="3183" h="3183" extrusionOk="0">
                  <a:moveTo>
                    <a:pt x="1591" y="325"/>
                  </a:moveTo>
                  <a:cubicBezTo>
                    <a:pt x="2290" y="325"/>
                    <a:pt x="2858" y="894"/>
                    <a:pt x="2858" y="1592"/>
                  </a:cubicBezTo>
                  <a:cubicBezTo>
                    <a:pt x="2858" y="2291"/>
                    <a:pt x="2290" y="2843"/>
                    <a:pt x="1591" y="2843"/>
                  </a:cubicBezTo>
                  <a:cubicBezTo>
                    <a:pt x="894" y="2843"/>
                    <a:pt x="325" y="2291"/>
                    <a:pt x="325" y="1592"/>
                  </a:cubicBezTo>
                  <a:cubicBezTo>
                    <a:pt x="325" y="894"/>
                    <a:pt x="894" y="325"/>
                    <a:pt x="1591" y="325"/>
                  </a:cubicBezTo>
                  <a:close/>
                  <a:moveTo>
                    <a:pt x="1591" y="0"/>
                  </a:moveTo>
                  <a:cubicBezTo>
                    <a:pt x="715" y="0"/>
                    <a:pt x="0" y="715"/>
                    <a:pt x="0" y="1592"/>
                  </a:cubicBezTo>
                  <a:cubicBezTo>
                    <a:pt x="0" y="2468"/>
                    <a:pt x="715" y="3183"/>
                    <a:pt x="1591" y="3183"/>
                  </a:cubicBezTo>
                  <a:cubicBezTo>
                    <a:pt x="2468" y="3183"/>
                    <a:pt x="3183" y="2468"/>
                    <a:pt x="3183" y="1592"/>
                  </a:cubicBezTo>
                  <a:cubicBezTo>
                    <a:pt x="3183" y="715"/>
                    <a:pt x="2468" y="0"/>
                    <a:pt x="1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4825246" y="1261798"/>
              <a:ext cx="149879" cy="149879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592" y="325"/>
                  </a:moveTo>
                  <a:cubicBezTo>
                    <a:pt x="2290" y="325"/>
                    <a:pt x="2859" y="894"/>
                    <a:pt x="2859" y="1592"/>
                  </a:cubicBezTo>
                  <a:cubicBezTo>
                    <a:pt x="2859" y="2291"/>
                    <a:pt x="2290" y="2858"/>
                    <a:pt x="1592" y="2858"/>
                  </a:cubicBezTo>
                  <a:cubicBezTo>
                    <a:pt x="893" y="2858"/>
                    <a:pt x="326" y="2291"/>
                    <a:pt x="326" y="1592"/>
                  </a:cubicBezTo>
                  <a:cubicBezTo>
                    <a:pt x="326" y="894"/>
                    <a:pt x="893" y="325"/>
                    <a:pt x="1592" y="325"/>
                  </a:cubicBezTo>
                  <a:close/>
                  <a:moveTo>
                    <a:pt x="1592" y="0"/>
                  </a:moveTo>
                  <a:cubicBezTo>
                    <a:pt x="715" y="0"/>
                    <a:pt x="1" y="715"/>
                    <a:pt x="1" y="1592"/>
                  </a:cubicBezTo>
                  <a:cubicBezTo>
                    <a:pt x="1" y="2469"/>
                    <a:pt x="715" y="3183"/>
                    <a:pt x="1592" y="3183"/>
                  </a:cubicBezTo>
                  <a:cubicBezTo>
                    <a:pt x="2469" y="3183"/>
                    <a:pt x="3183" y="2469"/>
                    <a:pt x="3183" y="1592"/>
                  </a:cubicBezTo>
                  <a:cubicBezTo>
                    <a:pt x="3183" y="715"/>
                    <a:pt x="2469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3868040" y="2054844"/>
              <a:ext cx="127661" cy="124460"/>
            </a:xfrm>
            <a:custGeom>
              <a:avLst/>
              <a:gdLst/>
              <a:ahLst/>
              <a:cxnLst/>
              <a:rect l="l" t="t" r="r" b="b"/>
              <a:pathLst>
                <a:path w="2712" h="2644" extrusionOk="0">
                  <a:moveTo>
                    <a:pt x="391" y="0"/>
                  </a:moveTo>
                  <a:cubicBezTo>
                    <a:pt x="300" y="0"/>
                    <a:pt x="211" y="33"/>
                    <a:pt x="146" y="98"/>
                  </a:cubicBezTo>
                  <a:cubicBezTo>
                    <a:pt x="0" y="245"/>
                    <a:pt x="0" y="472"/>
                    <a:pt x="146" y="602"/>
                  </a:cubicBezTo>
                  <a:lnTo>
                    <a:pt x="860" y="1316"/>
                  </a:lnTo>
                  <a:lnTo>
                    <a:pt x="146" y="2031"/>
                  </a:lnTo>
                  <a:cubicBezTo>
                    <a:pt x="0" y="2176"/>
                    <a:pt x="0" y="2404"/>
                    <a:pt x="146" y="2534"/>
                  </a:cubicBezTo>
                  <a:cubicBezTo>
                    <a:pt x="211" y="2607"/>
                    <a:pt x="300" y="2644"/>
                    <a:pt x="391" y="2644"/>
                  </a:cubicBezTo>
                  <a:cubicBezTo>
                    <a:pt x="483" y="2644"/>
                    <a:pt x="576" y="2607"/>
                    <a:pt x="650" y="2534"/>
                  </a:cubicBezTo>
                  <a:lnTo>
                    <a:pt x="1347" y="1819"/>
                  </a:lnTo>
                  <a:lnTo>
                    <a:pt x="2062" y="2534"/>
                  </a:lnTo>
                  <a:cubicBezTo>
                    <a:pt x="2135" y="2607"/>
                    <a:pt x="2229" y="2644"/>
                    <a:pt x="2320" y="2644"/>
                  </a:cubicBezTo>
                  <a:cubicBezTo>
                    <a:pt x="2412" y="2644"/>
                    <a:pt x="2501" y="2607"/>
                    <a:pt x="2566" y="2534"/>
                  </a:cubicBezTo>
                  <a:cubicBezTo>
                    <a:pt x="2711" y="2404"/>
                    <a:pt x="2711" y="2176"/>
                    <a:pt x="2566" y="2031"/>
                  </a:cubicBezTo>
                  <a:lnTo>
                    <a:pt x="1851" y="1316"/>
                  </a:lnTo>
                  <a:lnTo>
                    <a:pt x="2566" y="602"/>
                  </a:lnTo>
                  <a:cubicBezTo>
                    <a:pt x="2711" y="472"/>
                    <a:pt x="2711" y="245"/>
                    <a:pt x="2566" y="98"/>
                  </a:cubicBezTo>
                  <a:cubicBezTo>
                    <a:pt x="2501" y="33"/>
                    <a:pt x="2412" y="0"/>
                    <a:pt x="2320" y="0"/>
                  </a:cubicBezTo>
                  <a:cubicBezTo>
                    <a:pt x="2229" y="0"/>
                    <a:pt x="2135" y="33"/>
                    <a:pt x="2062" y="98"/>
                  </a:cubicBezTo>
                  <a:lnTo>
                    <a:pt x="1347" y="812"/>
                  </a:lnTo>
                  <a:lnTo>
                    <a:pt x="650" y="98"/>
                  </a:lnTo>
                  <a:cubicBezTo>
                    <a:pt x="576" y="33"/>
                    <a:pt x="483" y="0"/>
                    <a:pt x="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5434177" y="2314621"/>
              <a:ext cx="127755" cy="123848"/>
            </a:xfrm>
            <a:custGeom>
              <a:avLst/>
              <a:gdLst/>
              <a:ahLst/>
              <a:cxnLst/>
              <a:rect l="l" t="t" r="r" b="b"/>
              <a:pathLst>
                <a:path w="2714" h="2631" extrusionOk="0">
                  <a:moveTo>
                    <a:pt x="393" y="0"/>
                  </a:moveTo>
                  <a:cubicBezTo>
                    <a:pt x="302" y="0"/>
                    <a:pt x="213" y="33"/>
                    <a:pt x="148" y="98"/>
                  </a:cubicBezTo>
                  <a:cubicBezTo>
                    <a:pt x="1" y="245"/>
                    <a:pt x="1" y="472"/>
                    <a:pt x="148" y="602"/>
                  </a:cubicBezTo>
                  <a:lnTo>
                    <a:pt x="862" y="1316"/>
                  </a:lnTo>
                  <a:lnTo>
                    <a:pt x="148" y="2031"/>
                  </a:lnTo>
                  <a:cubicBezTo>
                    <a:pt x="1" y="2161"/>
                    <a:pt x="1" y="2388"/>
                    <a:pt x="148" y="2534"/>
                  </a:cubicBezTo>
                  <a:cubicBezTo>
                    <a:pt x="213" y="2598"/>
                    <a:pt x="302" y="2631"/>
                    <a:pt x="393" y="2631"/>
                  </a:cubicBezTo>
                  <a:cubicBezTo>
                    <a:pt x="484" y="2631"/>
                    <a:pt x="578" y="2598"/>
                    <a:pt x="650" y="2534"/>
                  </a:cubicBezTo>
                  <a:lnTo>
                    <a:pt x="1365" y="1819"/>
                  </a:lnTo>
                  <a:lnTo>
                    <a:pt x="2064" y="2534"/>
                  </a:lnTo>
                  <a:cubicBezTo>
                    <a:pt x="2136" y="2598"/>
                    <a:pt x="2230" y="2631"/>
                    <a:pt x="2321" y="2631"/>
                  </a:cubicBezTo>
                  <a:cubicBezTo>
                    <a:pt x="2412" y="2631"/>
                    <a:pt x="2501" y="2598"/>
                    <a:pt x="2566" y="2534"/>
                  </a:cubicBezTo>
                  <a:cubicBezTo>
                    <a:pt x="2713" y="2388"/>
                    <a:pt x="2713" y="2161"/>
                    <a:pt x="2566" y="2031"/>
                  </a:cubicBezTo>
                  <a:lnTo>
                    <a:pt x="1852" y="1316"/>
                  </a:lnTo>
                  <a:lnTo>
                    <a:pt x="2566" y="602"/>
                  </a:lnTo>
                  <a:cubicBezTo>
                    <a:pt x="2713" y="472"/>
                    <a:pt x="2713" y="245"/>
                    <a:pt x="2566" y="98"/>
                  </a:cubicBezTo>
                  <a:cubicBezTo>
                    <a:pt x="2501" y="33"/>
                    <a:pt x="2412" y="0"/>
                    <a:pt x="2321" y="0"/>
                  </a:cubicBezTo>
                  <a:cubicBezTo>
                    <a:pt x="2230" y="0"/>
                    <a:pt x="2136" y="33"/>
                    <a:pt x="2064" y="98"/>
                  </a:cubicBezTo>
                  <a:lnTo>
                    <a:pt x="1365" y="812"/>
                  </a:lnTo>
                  <a:lnTo>
                    <a:pt x="650" y="98"/>
                  </a:lnTo>
                  <a:cubicBezTo>
                    <a:pt x="578" y="33"/>
                    <a:pt x="484" y="0"/>
                    <a:pt x="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09" name="Google Shape;1409;p49"/>
          <p:cNvSpPr/>
          <p:nvPr/>
        </p:nvSpPr>
        <p:spPr>
          <a:xfrm>
            <a:off x="4308751" y="5020767"/>
            <a:ext cx="3574488" cy="362965"/>
          </a:xfrm>
          <a:custGeom>
            <a:avLst/>
            <a:gdLst/>
            <a:ahLst/>
            <a:cxnLst/>
            <a:rect l="l" t="t" r="r" b="b"/>
            <a:pathLst>
              <a:path w="94115" h="7715" extrusionOk="0">
                <a:moveTo>
                  <a:pt x="47057" y="1"/>
                </a:moveTo>
                <a:cubicBezTo>
                  <a:pt x="21077" y="1"/>
                  <a:pt x="0" y="1722"/>
                  <a:pt x="0" y="3865"/>
                </a:cubicBezTo>
                <a:cubicBezTo>
                  <a:pt x="0" y="5993"/>
                  <a:pt x="21077" y="7714"/>
                  <a:pt x="47057" y="7714"/>
                </a:cubicBezTo>
                <a:cubicBezTo>
                  <a:pt x="73055" y="7714"/>
                  <a:pt x="94114" y="5993"/>
                  <a:pt x="94114" y="3865"/>
                </a:cubicBezTo>
                <a:cubicBezTo>
                  <a:pt x="94114" y="1722"/>
                  <a:pt x="73055" y="1"/>
                  <a:pt x="470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410" name="Google Shape;1410;p49"/>
          <p:cNvGrpSpPr/>
          <p:nvPr/>
        </p:nvGrpSpPr>
        <p:grpSpPr>
          <a:xfrm rot="1542092">
            <a:off x="6773009" y="2401256"/>
            <a:ext cx="699211" cy="621757"/>
            <a:chOff x="3541937" y="1436054"/>
            <a:chExt cx="524388" cy="466300"/>
          </a:xfrm>
        </p:grpSpPr>
        <p:sp>
          <p:nvSpPr>
            <p:cNvPr id="1411" name="Google Shape;1411;p49"/>
            <p:cNvSpPr/>
            <p:nvPr/>
          </p:nvSpPr>
          <p:spPr>
            <a:xfrm>
              <a:off x="3541937" y="1436054"/>
              <a:ext cx="524388" cy="466300"/>
            </a:xfrm>
            <a:custGeom>
              <a:avLst/>
              <a:gdLst/>
              <a:ahLst/>
              <a:cxnLst/>
              <a:rect l="l" t="t" r="r" b="b"/>
              <a:pathLst>
                <a:path w="11140" h="9906" extrusionOk="0">
                  <a:moveTo>
                    <a:pt x="5569" y="0"/>
                  </a:moveTo>
                  <a:cubicBezTo>
                    <a:pt x="5034" y="0"/>
                    <a:pt x="4482" y="81"/>
                    <a:pt x="3962" y="260"/>
                  </a:cubicBezTo>
                  <a:cubicBezTo>
                    <a:pt x="1364" y="1153"/>
                    <a:pt x="0" y="3978"/>
                    <a:pt x="877" y="6560"/>
                  </a:cubicBezTo>
                  <a:cubicBezTo>
                    <a:pt x="1592" y="8606"/>
                    <a:pt x="3508" y="9905"/>
                    <a:pt x="5569" y="9905"/>
                  </a:cubicBezTo>
                  <a:cubicBezTo>
                    <a:pt x="6089" y="9905"/>
                    <a:pt x="6641" y="9808"/>
                    <a:pt x="7178" y="9629"/>
                  </a:cubicBezTo>
                  <a:cubicBezTo>
                    <a:pt x="9759" y="8736"/>
                    <a:pt x="11140" y="5926"/>
                    <a:pt x="10246" y="3345"/>
                  </a:cubicBezTo>
                  <a:cubicBezTo>
                    <a:pt x="9548" y="1282"/>
                    <a:pt x="7615" y="0"/>
                    <a:pt x="5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3689419" y="1583724"/>
              <a:ext cx="68867" cy="116646"/>
            </a:xfrm>
            <a:custGeom>
              <a:avLst/>
              <a:gdLst/>
              <a:ahLst/>
              <a:cxnLst/>
              <a:rect l="l" t="t" r="r" b="b"/>
              <a:pathLst>
                <a:path w="1463" h="2478" extrusionOk="0">
                  <a:moveTo>
                    <a:pt x="386" y="1"/>
                  </a:moveTo>
                  <a:cubicBezTo>
                    <a:pt x="360" y="1"/>
                    <a:pt x="334" y="5"/>
                    <a:pt x="310" y="13"/>
                  </a:cubicBezTo>
                  <a:cubicBezTo>
                    <a:pt x="50" y="111"/>
                    <a:pt x="1" y="728"/>
                    <a:pt x="245" y="1410"/>
                  </a:cubicBezTo>
                  <a:cubicBezTo>
                    <a:pt x="452" y="2032"/>
                    <a:pt x="807" y="2477"/>
                    <a:pt x="1078" y="2477"/>
                  </a:cubicBezTo>
                  <a:cubicBezTo>
                    <a:pt x="1104" y="2477"/>
                    <a:pt x="1130" y="2473"/>
                    <a:pt x="1154" y="2465"/>
                  </a:cubicBezTo>
                  <a:cubicBezTo>
                    <a:pt x="1430" y="2367"/>
                    <a:pt x="1462" y="1750"/>
                    <a:pt x="1235" y="1068"/>
                  </a:cubicBezTo>
                  <a:cubicBezTo>
                    <a:pt x="1027" y="446"/>
                    <a:pt x="658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3805596" y="1543993"/>
              <a:ext cx="68867" cy="116646"/>
            </a:xfrm>
            <a:custGeom>
              <a:avLst/>
              <a:gdLst/>
              <a:ahLst/>
              <a:cxnLst/>
              <a:rect l="l" t="t" r="r" b="b"/>
              <a:pathLst>
                <a:path w="1463" h="2478" extrusionOk="0">
                  <a:moveTo>
                    <a:pt x="386" y="0"/>
                  </a:moveTo>
                  <a:cubicBezTo>
                    <a:pt x="360" y="0"/>
                    <a:pt x="334" y="5"/>
                    <a:pt x="310" y="13"/>
                  </a:cubicBezTo>
                  <a:cubicBezTo>
                    <a:pt x="33" y="111"/>
                    <a:pt x="1" y="728"/>
                    <a:pt x="245" y="1410"/>
                  </a:cubicBezTo>
                  <a:cubicBezTo>
                    <a:pt x="452" y="2031"/>
                    <a:pt x="807" y="2477"/>
                    <a:pt x="1078" y="2477"/>
                  </a:cubicBezTo>
                  <a:cubicBezTo>
                    <a:pt x="1104" y="2477"/>
                    <a:pt x="1130" y="2473"/>
                    <a:pt x="1154" y="2464"/>
                  </a:cubicBezTo>
                  <a:cubicBezTo>
                    <a:pt x="1430" y="2367"/>
                    <a:pt x="1462" y="1750"/>
                    <a:pt x="1235" y="1068"/>
                  </a:cubicBezTo>
                  <a:cubicBezTo>
                    <a:pt x="1013" y="446"/>
                    <a:pt x="656" y="0"/>
                    <a:pt x="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3658115" y="1632445"/>
              <a:ext cx="295098" cy="181041"/>
            </a:xfrm>
            <a:custGeom>
              <a:avLst/>
              <a:gdLst/>
              <a:ahLst/>
              <a:cxnLst/>
              <a:rect l="l" t="t" r="r" b="b"/>
              <a:pathLst>
                <a:path w="6269" h="3846" extrusionOk="0">
                  <a:moveTo>
                    <a:pt x="5992" y="1"/>
                  </a:moveTo>
                  <a:cubicBezTo>
                    <a:pt x="5862" y="1"/>
                    <a:pt x="5749" y="115"/>
                    <a:pt x="5764" y="245"/>
                  </a:cubicBezTo>
                  <a:cubicBezTo>
                    <a:pt x="5764" y="342"/>
                    <a:pt x="5797" y="2534"/>
                    <a:pt x="3816" y="3216"/>
                  </a:cubicBezTo>
                  <a:cubicBezTo>
                    <a:pt x="3494" y="3326"/>
                    <a:pt x="3191" y="3373"/>
                    <a:pt x="2907" y="3373"/>
                  </a:cubicBezTo>
                  <a:cubicBezTo>
                    <a:pt x="1441" y="3373"/>
                    <a:pt x="510" y="2131"/>
                    <a:pt x="455" y="2064"/>
                  </a:cubicBezTo>
                  <a:cubicBezTo>
                    <a:pt x="415" y="2004"/>
                    <a:pt x="339" y="1969"/>
                    <a:pt x="264" y="1969"/>
                  </a:cubicBezTo>
                  <a:cubicBezTo>
                    <a:pt x="216" y="1969"/>
                    <a:pt x="168" y="1983"/>
                    <a:pt x="130" y="2014"/>
                  </a:cubicBezTo>
                  <a:cubicBezTo>
                    <a:pt x="33" y="2096"/>
                    <a:pt x="1" y="2242"/>
                    <a:pt x="81" y="2356"/>
                  </a:cubicBezTo>
                  <a:cubicBezTo>
                    <a:pt x="95" y="2369"/>
                    <a:pt x="1203" y="3845"/>
                    <a:pt x="2930" y="3845"/>
                  </a:cubicBezTo>
                  <a:cubicBezTo>
                    <a:pt x="3253" y="3845"/>
                    <a:pt x="3599" y="3794"/>
                    <a:pt x="3963" y="3671"/>
                  </a:cubicBezTo>
                  <a:cubicBezTo>
                    <a:pt x="4335" y="3541"/>
                    <a:pt x="4645" y="3363"/>
                    <a:pt x="4904" y="3151"/>
                  </a:cubicBezTo>
                  <a:cubicBezTo>
                    <a:pt x="6268" y="2096"/>
                    <a:pt x="6236" y="261"/>
                    <a:pt x="6236" y="228"/>
                  </a:cubicBezTo>
                  <a:cubicBezTo>
                    <a:pt x="6219" y="98"/>
                    <a:pt x="6122" y="1"/>
                    <a:pt x="5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15" name="Google Shape;1415;p49"/>
          <p:cNvGrpSpPr/>
          <p:nvPr/>
        </p:nvGrpSpPr>
        <p:grpSpPr>
          <a:xfrm rot="-822247">
            <a:off x="4611527" y="2638764"/>
            <a:ext cx="817736" cy="795803"/>
            <a:chOff x="3458777" y="1332822"/>
            <a:chExt cx="613323" cy="596872"/>
          </a:xfrm>
        </p:grpSpPr>
        <p:sp>
          <p:nvSpPr>
            <p:cNvPr id="1416" name="Google Shape;1416;p49"/>
            <p:cNvSpPr/>
            <p:nvPr/>
          </p:nvSpPr>
          <p:spPr>
            <a:xfrm rot="-1104307">
              <a:off x="3519694" y="1398506"/>
              <a:ext cx="491488" cy="465504"/>
            </a:xfrm>
            <a:custGeom>
              <a:avLst/>
              <a:gdLst/>
              <a:ahLst/>
              <a:cxnLst/>
              <a:rect l="l" t="t" r="r" b="b"/>
              <a:pathLst>
                <a:path w="10441" h="9889" extrusionOk="0">
                  <a:moveTo>
                    <a:pt x="5212" y="1"/>
                  </a:moveTo>
                  <a:cubicBezTo>
                    <a:pt x="2711" y="1"/>
                    <a:pt x="568" y="1867"/>
                    <a:pt x="293" y="4400"/>
                  </a:cubicBezTo>
                  <a:cubicBezTo>
                    <a:pt x="0" y="7128"/>
                    <a:pt x="1964" y="9564"/>
                    <a:pt x="4677" y="9873"/>
                  </a:cubicBezTo>
                  <a:cubicBezTo>
                    <a:pt x="4855" y="9889"/>
                    <a:pt x="5050" y="9889"/>
                    <a:pt x="5229" y="9889"/>
                  </a:cubicBezTo>
                  <a:cubicBezTo>
                    <a:pt x="7713" y="9889"/>
                    <a:pt x="9856" y="8022"/>
                    <a:pt x="10133" y="5489"/>
                  </a:cubicBezTo>
                  <a:cubicBezTo>
                    <a:pt x="10440" y="2761"/>
                    <a:pt x="8476" y="325"/>
                    <a:pt x="5748" y="16"/>
                  </a:cubicBezTo>
                  <a:cubicBezTo>
                    <a:pt x="5569" y="1"/>
                    <a:pt x="5391" y="1"/>
                    <a:pt x="5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1417;p49"/>
            <p:cNvSpPr/>
            <p:nvPr/>
          </p:nvSpPr>
          <p:spPr>
            <a:xfrm rot="-1104307">
              <a:off x="3656032" y="1524121"/>
              <a:ext cx="56629" cy="121636"/>
            </a:xfrm>
            <a:custGeom>
              <a:avLst/>
              <a:gdLst/>
              <a:ahLst/>
              <a:cxnLst/>
              <a:rect l="l" t="t" r="r" b="b"/>
              <a:pathLst>
                <a:path w="1203" h="2584" extrusionOk="0">
                  <a:moveTo>
                    <a:pt x="723" y="0"/>
                  </a:moveTo>
                  <a:cubicBezTo>
                    <a:pt x="439" y="0"/>
                    <a:pt x="161" y="541"/>
                    <a:pt x="83" y="1235"/>
                  </a:cubicBezTo>
                  <a:cubicBezTo>
                    <a:pt x="1" y="1950"/>
                    <a:pt x="180" y="2550"/>
                    <a:pt x="456" y="2583"/>
                  </a:cubicBezTo>
                  <a:cubicBezTo>
                    <a:pt x="464" y="2583"/>
                    <a:pt x="472" y="2584"/>
                    <a:pt x="480" y="2584"/>
                  </a:cubicBezTo>
                  <a:cubicBezTo>
                    <a:pt x="764" y="2584"/>
                    <a:pt x="1042" y="2043"/>
                    <a:pt x="1122" y="1349"/>
                  </a:cubicBezTo>
                  <a:cubicBezTo>
                    <a:pt x="1202" y="634"/>
                    <a:pt x="1025" y="34"/>
                    <a:pt x="748" y="1"/>
                  </a:cubicBezTo>
                  <a:cubicBezTo>
                    <a:pt x="740" y="1"/>
                    <a:pt x="731" y="0"/>
                    <a:pt x="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1418;p49"/>
            <p:cNvSpPr/>
            <p:nvPr/>
          </p:nvSpPr>
          <p:spPr>
            <a:xfrm rot="-1104307">
              <a:off x="3776420" y="1498546"/>
              <a:ext cx="56629" cy="121683"/>
            </a:xfrm>
            <a:custGeom>
              <a:avLst/>
              <a:gdLst/>
              <a:ahLst/>
              <a:cxnLst/>
              <a:rect l="l" t="t" r="r" b="b"/>
              <a:pathLst>
                <a:path w="1203" h="2585" extrusionOk="0">
                  <a:moveTo>
                    <a:pt x="709" y="0"/>
                  </a:moveTo>
                  <a:cubicBezTo>
                    <a:pt x="438" y="0"/>
                    <a:pt x="146" y="541"/>
                    <a:pt x="83" y="1236"/>
                  </a:cubicBezTo>
                  <a:cubicBezTo>
                    <a:pt x="1" y="1950"/>
                    <a:pt x="163" y="2550"/>
                    <a:pt x="456" y="2583"/>
                  </a:cubicBezTo>
                  <a:cubicBezTo>
                    <a:pt x="464" y="2584"/>
                    <a:pt x="472" y="2584"/>
                    <a:pt x="480" y="2584"/>
                  </a:cubicBezTo>
                  <a:cubicBezTo>
                    <a:pt x="764" y="2584"/>
                    <a:pt x="1042" y="2043"/>
                    <a:pt x="1122" y="1349"/>
                  </a:cubicBezTo>
                  <a:cubicBezTo>
                    <a:pt x="1203" y="634"/>
                    <a:pt x="1025" y="34"/>
                    <a:pt x="732" y="2"/>
                  </a:cubicBezTo>
                  <a:cubicBezTo>
                    <a:pt x="725" y="1"/>
                    <a:pt x="717" y="0"/>
                    <a:pt x="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1419;p49"/>
            <p:cNvSpPr/>
            <p:nvPr/>
          </p:nvSpPr>
          <p:spPr>
            <a:xfrm rot="-1104307">
              <a:off x="3649806" y="1654250"/>
              <a:ext cx="249251" cy="121919"/>
            </a:xfrm>
            <a:custGeom>
              <a:avLst/>
              <a:gdLst/>
              <a:ahLst/>
              <a:cxnLst/>
              <a:rect l="l" t="t" r="r" b="b"/>
              <a:pathLst>
                <a:path w="5295" h="2590" extrusionOk="0">
                  <a:moveTo>
                    <a:pt x="2566" y="0"/>
                  </a:moveTo>
                  <a:cubicBezTo>
                    <a:pt x="839" y="0"/>
                    <a:pt x="49" y="1695"/>
                    <a:pt x="33" y="1711"/>
                  </a:cubicBezTo>
                  <a:cubicBezTo>
                    <a:pt x="1" y="1808"/>
                    <a:pt x="33" y="1921"/>
                    <a:pt x="131" y="1971"/>
                  </a:cubicBezTo>
                  <a:cubicBezTo>
                    <a:pt x="155" y="1979"/>
                    <a:pt x="180" y="1983"/>
                    <a:pt x="206" y="1983"/>
                  </a:cubicBezTo>
                  <a:cubicBezTo>
                    <a:pt x="281" y="1983"/>
                    <a:pt x="354" y="1946"/>
                    <a:pt x="390" y="1873"/>
                  </a:cubicBezTo>
                  <a:cubicBezTo>
                    <a:pt x="421" y="1812"/>
                    <a:pt x="1082" y="376"/>
                    <a:pt x="2561" y="376"/>
                  </a:cubicBezTo>
                  <a:cubicBezTo>
                    <a:pt x="2657" y="376"/>
                    <a:pt x="2756" y="382"/>
                    <a:pt x="2859" y="395"/>
                  </a:cubicBezTo>
                  <a:cubicBezTo>
                    <a:pt x="4547" y="607"/>
                    <a:pt x="4889" y="2360"/>
                    <a:pt x="4889" y="2425"/>
                  </a:cubicBezTo>
                  <a:cubicBezTo>
                    <a:pt x="4918" y="2527"/>
                    <a:pt x="5000" y="2590"/>
                    <a:pt x="5087" y="2590"/>
                  </a:cubicBezTo>
                  <a:cubicBezTo>
                    <a:pt x="5097" y="2590"/>
                    <a:pt x="5107" y="2589"/>
                    <a:pt x="5116" y="2588"/>
                  </a:cubicBezTo>
                  <a:cubicBezTo>
                    <a:pt x="5229" y="2555"/>
                    <a:pt x="5294" y="2458"/>
                    <a:pt x="5279" y="2360"/>
                  </a:cubicBezTo>
                  <a:cubicBezTo>
                    <a:pt x="5279" y="2343"/>
                    <a:pt x="4986" y="866"/>
                    <a:pt x="3735" y="265"/>
                  </a:cubicBezTo>
                  <a:cubicBezTo>
                    <a:pt x="3492" y="135"/>
                    <a:pt x="3216" y="54"/>
                    <a:pt x="2908" y="22"/>
                  </a:cubicBezTo>
                  <a:cubicBezTo>
                    <a:pt x="2790" y="7"/>
                    <a:pt x="2676" y="0"/>
                    <a:pt x="2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20" name="Google Shape;1420;p49"/>
          <p:cNvSpPr/>
          <p:nvPr/>
        </p:nvSpPr>
        <p:spPr>
          <a:xfrm rot="10800000" flipH="1">
            <a:off x="3482841" y="2616350"/>
            <a:ext cx="696800" cy="241033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21" name="Google Shape;1421;p49"/>
          <p:cNvSpPr/>
          <p:nvPr/>
        </p:nvSpPr>
        <p:spPr>
          <a:xfrm rot="10800000">
            <a:off x="8007308" y="2616350"/>
            <a:ext cx="696800" cy="241033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1422" name="Google Shape;1422;p49"/>
          <p:cNvPicPr preferRelativeResize="0"/>
          <p:nvPr/>
        </p:nvPicPr>
        <p:blipFill rotWithShape="1">
          <a:blip r:embed="rId3">
            <a:alphaModFix/>
          </a:blip>
          <a:srcRect l="48067" t="31917" r="13847" b="24378"/>
          <a:stretch/>
        </p:blipFill>
        <p:spPr>
          <a:xfrm>
            <a:off x="4308767" y="2137267"/>
            <a:ext cx="3574469" cy="3246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3" name="Google Shape;2173;p59"/>
          <p:cNvPicPr preferRelativeResize="0"/>
          <p:nvPr/>
        </p:nvPicPr>
        <p:blipFill rotWithShape="1">
          <a:blip r:embed="rId3">
            <a:alphaModFix/>
          </a:blip>
          <a:srcRect l="23068" r="27416" b="6419"/>
          <a:stretch/>
        </p:blipFill>
        <p:spPr>
          <a:xfrm>
            <a:off x="1321186" y="1167183"/>
            <a:ext cx="4161209" cy="4423824"/>
          </a:xfrm>
          <a:prstGeom prst="rect">
            <a:avLst/>
          </a:prstGeom>
          <a:noFill/>
          <a:ln>
            <a:noFill/>
          </a:ln>
        </p:spPr>
      </p:pic>
      <p:sp>
        <p:nvSpPr>
          <p:cNvPr id="2174" name="Google Shape;2174;p59"/>
          <p:cNvSpPr/>
          <p:nvPr/>
        </p:nvSpPr>
        <p:spPr>
          <a:xfrm>
            <a:off x="1117100" y="1003467"/>
            <a:ext cx="4542429" cy="4827875"/>
          </a:xfrm>
          <a:custGeom>
            <a:avLst/>
            <a:gdLst/>
            <a:ahLst/>
            <a:cxnLst/>
            <a:rect l="l" t="t" r="r" b="b"/>
            <a:pathLst>
              <a:path w="28883" h="30698" extrusionOk="0">
                <a:moveTo>
                  <a:pt x="17782" y="1847"/>
                </a:moveTo>
                <a:cubicBezTo>
                  <a:pt x="22355" y="1847"/>
                  <a:pt x="26458" y="3979"/>
                  <a:pt x="26723" y="9455"/>
                </a:cubicBezTo>
                <a:cubicBezTo>
                  <a:pt x="26827" y="12341"/>
                  <a:pt x="25772" y="14830"/>
                  <a:pt x="24043" y="17043"/>
                </a:cubicBezTo>
                <a:cubicBezTo>
                  <a:pt x="22211" y="19359"/>
                  <a:pt x="21434" y="21191"/>
                  <a:pt x="20673" y="23974"/>
                </a:cubicBezTo>
                <a:cubicBezTo>
                  <a:pt x="19895" y="26756"/>
                  <a:pt x="18754" y="27915"/>
                  <a:pt x="15868" y="28485"/>
                </a:cubicBezTo>
                <a:cubicBezTo>
                  <a:pt x="15297" y="28572"/>
                  <a:pt x="14693" y="28641"/>
                  <a:pt x="14087" y="28692"/>
                </a:cubicBezTo>
                <a:cubicBezTo>
                  <a:pt x="13505" y="28797"/>
                  <a:pt x="12925" y="28847"/>
                  <a:pt x="12352" y="28847"/>
                </a:cubicBezTo>
                <a:cubicBezTo>
                  <a:pt x="7425" y="28847"/>
                  <a:pt x="2992" y="25112"/>
                  <a:pt x="2110" y="19739"/>
                </a:cubicBezTo>
                <a:cubicBezTo>
                  <a:pt x="1349" y="14450"/>
                  <a:pt x="3458" y="9075"/>
                  <a:pt x="7399" y="5514"/>
                </a:cubicBezTo>
                <a:cubicBezTo>
                  <a:pt x="9921" y="3296"/>
                  <a:pt x="14011" y="1847"/>
                  <a:pt x="17782" y="1847"/>
                </a:cubicBezTo>
                <a:close/>
                <a:moveTo>
                  <a:pt x="1" y="0"/>
                </a:moveTo>
                <a:lnTo>
                  <a:pt x="1" y="30697"/>
                </a:lnTo>
                <a:lnTo>
                  <a:pt x="28883" y="30697"/>
                </a:lnTo>
                <a:lnTo>
                  <a:pt x="28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5" name="Google Shape;2175;p59"/>
          <p:cNvSpPr txBox="1">
            <a:spLocks noGrp="1"/>
          </p:cNvSpPr>
          <p:nvPr>
            <p:ph type="title"/>
          </p:nvPr>
        </p:nvSpPr>
        <p:spPr>
          <a:xfrm>
            <a:off x="5989400" y="1691533"/>
            <a:ext cx="5242800" cy="203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Visualizacion de los datos </a:t>
            </a:r>
            <a:endParaRPr dirty="0"/>
          </a:p>
        </p:txBody>
      </p:sp>
      <p:sp>
        <p:nvSpPr>
          <p:cNvPr id="2176" name="Google Shape;2176;p59"/>
          <p:cNvSpPr txBox="1">
            <a:spLocks noGrp="1"/>
          </p:cNvSpPr>
          <p:nvPr>
            <p:ph type="subTitle" idx="1"/>
          </p:nvPr>
        </p:nvSpPr>
        <p:spPr>
          <a:xfrm>
            <a:off x="6689466" y="3618930"/>
            <a:ext cx="5119761" cy="15475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**Insertar probability plot**</a:t>
            </a:r>
          </a:p>
          <a:p>
            <a:pPr marL="0" indent="0"/>
            <a:r>
              <a:rPr lang="en" dirty="0"/>
              <a:t>La gráfica se ve la regresion por el modelo (linea roja) en comparacion con los datos reales( azules ), podemos ver que se ajusta lo mejor posible </a:t>
            </a:r>
            <a:endParaRPr dirty="0"/>
          </a:p>
        </p:txBody>
      </p:sp>
      <p:sp>
        <p:nvSpPr>
          <p:cNvPr id="2177" name="Google Shape;2177;p59"/>
          <p:cNvSpPr/>
          <p:nvPr/>
        </p:nvSpPr>
        <p:spPr>
          <a:xfrm flipH="1">
            <a:off x="633539" y="1691537"/>
            <a:ext cx="1936215" cy="627361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8" name="Google Shape;2178;p59"/>
          <p:cNvSpPr/>
          <p:nvPr/>
        </p:nvSpPr>
        <p:spPr>
          <a:xfrm flipH="1">
            <a:off x="505565" y="3618930"/>
            <a:ext cx="1215656" cy="393873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9" name="Google Shape;2179;p59"/>
          <p:cNvSpPr/>
          <p:nvPr/>
        </p:nvSpPr>
        <p:spPr>
          <a:xfrm flipH="1">
            <a:off x="4581947" y="4626463"/>
            <a:ext cx="1666767" cy="539989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408</Words>
  <Application>Microsoft Macintosh PowerPoint</Application>
  <PresentationFormat>Panorámica</PresentationFormat>
  <Paragraphs>60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Darker Grotesque ExtraBold</vt:lpstr>
      <vt:lpstr>Jost</vt:lpstr>
      <vt:lpstr>Jost Medium</vt:lpstr>
      <vt:lpstr>Tema de Office</vt:lpstr>
      <vt:lpstr>Presentación de PowerPoint</vt:lpstr>
      <vt:lpstr>Clínica de los Alpes:</vt:lpstr>
      <vt:lpstr>Contenido</vt:lpstr>
      <vt:lpstr>Resultado de datos </vt:lpstr>
      <vt:lpstr>Variables Utilizadas </vt:lpstr>
      <vt:lpstr>Variables Utilizadas </vt:lpstr>
      <vt:lpstr>Recomendaciones para la empresa</vt:lpstr>
      <vt:lpstr>Visualizacion de los datos  (insertar como se distrubuye la variable de interes)  </vt:lpstr>
      <vt:lpstr>Visualizacion de los datos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Sofia Alvarez Lopez</dc:creator>
  <cp:lastModifiedBy>Maria Sofia Alvarez Lopez</cp:lastModifiedBy>
  <cp:revision>1</cp:revision>
  <dcterms:created xsi:type="dcterms:W3CDTF">2022-03-21T03:02:00Z</dcterms:created>
  <dcterms:modified xsi:type="dcterms:W3CDTF">2022-03-21T03:04:21Z</dcterms:modified>
</cp:coreProperties>
</file>