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258" r:id="rId3"/>
    <p:sldId id="260" r:id="rId4"/>
    <p:sldId id="262" r:id="rId5"/>
    <p:sldId id="309" r:id="rId6"/>
    <p:sldId id="261" r:id="rId7"/>
    <p:sldId id="274" r:id="rId8"/>
    <p:sldId id="310" r:id="rId9"/>
    <p:sldId id="266" r:id="rId10"/>
    <p:sldId id="265" r:id="rId11"/>
    <p:sldId id="268" r:id="rId12"/>
    <p:sldId id="311" r:id="rId13"/>
    <p:sldId id="278" r:id="rId14"/>
    <p:sldId id="313" r:id="rId15"/>
    <p:sldId id="312" r:id="rId16"/>
    <p:sldId id="284" r:id="rId17"/>
    <p:sldId id="314" r:id="rId18"/>
    <p:sldId id="315" r:id="rId19"/>
    <p:sldId id="287" r:id="rId20"/>
  </p:sldIdLst>
  <p:sldSz cx="9144000" cy="5143500" type="screen16x9"/>
  <p:notesSz cx="6858000" cy="9144000"/>
  <p:embeddedFontLst>
    <p:embeddedFont>
      <p:font typeface="Amatic SC" panose="00000500000000000000" pitchFamily="2" charset="-79"/>
      <p:regular r:id="rId22"/>
      <p:bold r:id="rId23"/>
    </p:embeddedFont>
    <p:embeddedFont>
      <p:font typeface="Calibri" panose="020F0502020204030204" pitchFamily="34" charset="0"/>
      <p:regular r:id="rId24"/>
      <p:bold r:id="rId25"/>
      <p:italic r:id="rId26"/>
      <p:boldItalic r:id="rId27"/>
    </p:embeddedFont>
    <p:embeddedFont>
      <p:font typeface="Hind" panose="02000000000000000000" pitchFamily="2" charset="0"/>
      <p:regular r:id="rId28"/>
      <p:bold r:id="rId29"/>
    </p:embeddedFont>
    <p:embeddedFont>
      <p:font typeface="Pompiere" panose="020B0604020202020204" charset="0"/>
      <p:regular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
      <p:font typeface="Roboto Condensed Light" panose="02000000000000000000" pitchFamily="2" charset="0"/>
      <p:regular r:id="rId38"/>
      <p:italic r:id="rId39"/>
    </p:embeddedFont>
    <p:embeddedFont>
      <p:font typeface="Roboto Medium"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CD4B9-ACD7-41AD-B729-0EF4EA596BDF}" v="135" dt="2022-03-29T05:33:50.507"/>
    <p1510:client id="{420EABEC-075C-4732-8140-0E76F0DD9AC3}" v="19" dt="2022-03-29T05:35:13.228"/>
  </p1510:revLst>
</p1510:revInfo>
</file>

<file path=ppt/tableStyles.xml><?xml version="1.0" encoding="utf-8"?>
<a:tblStyleLst xmlns:a="http://schemas.openxmlformats.org/drawingml/2006/main" def="{90E85CD3-87E2-4258-A028-FC98E91561CA}">
  <a:tblStyle styleId="{90E85CD3-87E2-4258-A028-FC98E91561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28" autoAdjust="0"/>
    <p:restoredTop sz="94660"/>
  </p:normalViewPr>
  <p:slideViewPr>
    <p:cSldViewPr snapToGrid="0">
      <p:cViewPr varScale="1">
        <p:scale>
          <a:sx n="90" d="100"/>
          <a:sy n="90" d="100"/>
        </p:scale>
        <p:origin x="7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aro Daniel Plata Marquez" userId="30054438-d100-4f30-810d-f827ecefe97a" providerId="ADAL" clId="{420EABEC-075C-4732-8140-0E76F0DD9AC3}"/>
    <pc:docChg chg="custSel modSld">
      <pc:chgData name="Alvaro Daniel Plata Marquez" userId="30054438-d100-4f30-810d-f827ecefe97a" providerId="ADAL" clId="{420EABEC-075C-4732-8140-0E76F0DD9AC3}" dt="2022-03-29T05:35:13.228" v="18" actId="113"/>
      <pc:docMkLst>
        <pc:docMk/>
      </pc:docMkLst>
      <pc:sldChg chg="modSp mod">
        <pc:chgData name="Alvaro Daniel Plata Marquez" userId="30054438-d100-4f30-810d-f827ecefe97a" providerId="ADAL" clId="{420EABEC-075C-4732-8140-0E76F0DD9AC3}" dt="2022-03-29T05:35:13.228" v="18" actId="113"/>
        <pc:sldMkLst>
          <pc:docMk/>
          <pc:sldMk cId="0" sldId="256"/>
        </pc:sldMkLst>
        <pc:spChg chg="mod">
          <ac:chgData name="Alvaro Daniel Plata Marquez" userId="30054438-d100-4f30-810d-f827ecefe97a" providerId="ADAL" clId="{420EABEC-075C-4732-8140-0E76F0DD9AC3}" dt="2022-03-29T05:35:13.228" v="18" actId="113"/>
          <ac:spMkLst>
            <pc:docMk/>
            <pc:sldMk cId="0" sldId="256"/>
            <ac:spMk id="262" creationId="{00000000-0000-0000-0000-000000000000}"/>
          </ac:spMkLst>
        </pc:spChg>
      </pc:sldChg>
      <pc:sldChg chg="modSp mod">
        <pc:chgData name="Alvaro Daniel Plata Marquez" userId="30054438-d100-4f30-810d-f827ecefe97a" providerId="ADAL" clId="{420EABEC-075C-4732-8140-0E76F0DD9AC3}" dt="2022-03-29T05:34:20.612" v="17" actId="20577"/>
        <pc:sldMkLst>
          <pc:docMk/>
          <pc:sldMk cId="0" sldId="274"/>
        </pc:sldMkLst>
        <pc:spChg chg="mod">
          <ac:chgData name="Alvaro Daniel Plata Marquez" userId="30054438-d100-4f30-810d-f827ecefe97a" providerId="ADAL" clId="{420EABEC-075C-4732-8140-0E76F0DD9AC3}" dt="2022-03-29T05:34:20.612" v="17" actId="20577"/>
          <ac:spMkLst>
            <pc:docMk/>
            <pc:sldMk cId="0" sldId="274"/>
            <ac:spMk id="1410" creationId="{00000000-0000-0000-0000-000000000000}"/>
          </ac:spMkLst>
        </pc:spChg>
      </pc:sldChg>
      <pc:sldChg chg="modSp mod">
        <pc:chgData name="Alvaro Daniel Plata Marquez" userId="30054438-d100-4f30-810d-f827ecefe97a" providerId="ADAL" clId="{420EABEC-075C-4732-8140-0E76F0DD9AC3}" dt="2022-03-29T05:29:56.215" v="15" actId="20577"/>
        <pc:sldMkLst>
          <pc:docMk/>
          <pc:sldMk cId="0" sldId="287"/>
        </pc:sldMkLst>
        <pc:spChg chg="mod">
          <ac:chgData name="Alvaro Daniel Plata Marquez" userId="30054438-d100-4f30-810d-f827ecefe97a" providerId="ADAL" clId="{420EABEC-075C-4732-8140-0E76F0DD9AC3}" dt="2022-03-29T05:29:56.215" v="15" actId="20577"/>
          <ac:spMkLst>
            <pc:docMk/>
            <pc:sldMk cId="0" sldId="287"/>
            <ac:spMk id="1893" creationId="{00000000-0000-0000-0000-000000000000}"/>
          </ac:spMkLst>
        </pc:spChg>
      </pc:sldChg>
    </pc:docChg>
  </pc:docChgLst>
  <pc:docChgLst>
    <pc:chgData name="Brenda Catalina Barahona Pinilla" userId="e950b575-bbd2-4269-8f4d-3b1c96ba412b" providerId="ADAL" clId="{256CD4B9-ACD7-41AD-B729-0EF4EA596BDF}"/>
    <pc:docChg chg="undo custSel addSld delSld modSld delMainMaster">
      <pc:chgData name="Brenda Catalina Barahona Pinilla" userId="e950b575-bbd2-4269-8f4d-3b1c96ba412b" providerId="ADAL" clId="{256CD4B9-ACD7-41AD-B729-0EF4EA596BDF}" dt="2022-03-29T05:33:50.507" v="176" actId="1076"/>
      <pc:docMkLst>
        <pc:docMk/>
      </pc:docMkLst>
      <pc:sldChg chg="del">
        <pc:chgData name="Brenda Catalina Barahona Pinilla" userId="e950b575-bbd2-4269-8f4d-3b1c96ba412b" providerId="ADAL" clId="{256CD4B9-ACD7-41AD-B729-0EF4EA596BDF}" dt="2022-03-29T05:27:05.735" v="44" actId="47"/>
        <pc:sldMkLst>
          <pc:docMk/>
          <pc:sldMk cId="0" sldId="257"/>
        </pc:sldMkLst>
      </pc:sldChg>
      <pc:sldChg chg="del">
        <pc:chgData name="Brenda Catalina Barahona Pinilla" userId="e950b575-bbd2-4269-8f4d-3b1c96ba412b" providerId="ADAL" clId="{256CD4B9-ACD7-41AD-B729-0EF4EA596BDF}" dt="2022-03-29T05:27:06.820" v="45" actId="47"/>
        <pc:sldMkLst>
          <pc:docMk/>
          <pc:sldMk cId="0" sldId="259"/>
        </pc:sldMkLst>
      </pc:sldChg>
      <pc:sldChg chg="del">
        <pc:chgData name="Brenda Catalina Barahona Pinilla" userId="e950b575-bbd2-4269-8f4d-3b1c96ba412b" providerId="ADAL" clId="{256CD4B9-ACD7-41AD-B729-0EF4EA596BDF}" dt="2022-03-29T05:27:07.030" v="46" actId="47"/>
        <pc:sldMkLst>
          <pc:docMk/>
          <pc:sldMk cId="0" sldId="263"/>
        </pc:sldMkLst>
      </pc:sldChg>
      <pc:sldChg chg="del">
        <pc:chgData name="Brenda Catalina Barahona Pinilla" userId="e950b575-bbd2-4269-8f4d-3b1c96ba412b" providerId="ADAL" clId="{256CD4B9-ACD7-41AD-B729-0EF4EA596BDF}" dt="2022-03-29T05:27:07.110" v="47" actId="47"/>
        <pc:sldMkLst>
          <pc:docMk/>
          <pc:sldMk cId="0" sldId="264"/>
        </pc:sldMkLst>
      </pc:sldChg>
      <pc:sldChg chg="addSp delSp modSp mod">
        <pc:chgData name="Brenda Catalina Barahona Pinilla" userId="e950b575-bbd2-4269-8f4d-3b1c96ba412b" providerId="ADAL" clId="{256CD4B9-ACD7-41AD-B729-0EF4EA596BDF}" dt="2022-03-29T05:33:50.507" v="176" actId="1076"/>
        <pc:sldMkLst>
          <pc:docMk/>
          <pc:sldMk cId="0" sldId="265"/>
        </pc:sldMkLst>
        <pc:spChg chg="add del mod">
          <ac:chgData name="Brenda Catalina Barahona Pinilla" userId="e950b575-bbd2-4269-8f4d-3b1c96ba412b" providerId="ADAL" clId="{256CD4B9-ACD7-41AD-B729-0EF4EA596BDF}" dt="2022-03-29T05:31:14.165" v="146" actId="478"/>
          <ac:spMkLst>
            <pc:docMk/>
            <pc:sldMk cId="0" sldId="265"/>
            <ac:spMk id="3" creationId="{A0492715-8E4E-4393-8BA4-1C2A0B635389}"/>
          </ac:spMkLst>
        </pc:spChg>
        <pc:spChg chg="add del mod">
          <ac:chgData name="Brenda Catalina Barahona Pinilla" userId="e950b575-bbd2-4269-8f4d-3b1c96ba412b" providerId="ADAL" clId="{256CD4B9-ACD7-41AD-B729-0EF4EA596BDF}" dt="2022-03-29T05:31:19.972" v="149" actId="478"/>
          <ac:spMkLst>
            <pc:docMk/>
            <pc:sldMk cId="0" sldId="265"/>
            <ac:spMk id="5" creationId="{68A736AB-3340-4A2D-8DE8-294AA2FE58B4}"/>
          </ac:spMkLst>
        </pc:spChg>
        <pc:spChg chg="add del mod">
          <ac:chgData name="Brenda Catalina Barahona Pinilla" userId="e950b575-bbd2-4269-8f4d-3b1c96ba412b" providerId="ADAL" clId="{256CD4B9-ACD7-41AD-B729-0EF4EA596BDF}" dt="2022-03-29T05:31:27.129" v="153" actId="478"/>
          <ac:spMkLst>
            <pc:docMk/>
            <pc:sldMk cId="0" sldId="265"/>
            <ac:spMk id="7" creationId="{7FBBA534-163B-4E73-806C-CB9DDD6C50BE}"/>
          </ac:spMkLst>
        </pc:spChg>
        <pc:spChg chg="add del mod">
          <ac:chgData name="Brenda Catalina Barahona Pinilla" userId="e950b575-bbd2-4269-8f4d-3b1c96ba412b" providerId="ADAL" clId="{256CD4B9-ACD7-41AD-B729-0EF4EA596BDF}" dt="2022-03-29T05:31:30.979" v="155" actId="478"/>
          <ac:spMkLst>
            <pc:docMk/>
            <pc:sldMk cId="0" sldId="265"/>
            <ac:spMk id="9" creationId="{DDA7646D-410F-456D-ACF3-E4FBF7F29809}"/>
          </ac:spMkLst>
        </pc:spChg>
        <pc:spChg chg="mod">
          <ac:chgData name="Brenda Catalina Barahona Pinilla" userId="e950b575-bbd2-4269-8f4d-3b1c96ba412b" providerId="ADAL" clId="{256CD4B9-ACD7-41AD-B729-0EF4EA596BDF}" dt="2022-03-29T05:33:41.330" v="174" actId="1076"/>
          <ac:spMkLst>
            <pc:docMk/>
            <pc:sldMk cId="0" sldId="265"/>
            <ac:spMk id="734" creationId="{00000000-0000-0000-0000-000000000000}"/>
          </ac:spMkLst>
        </pc:spChg>
        <pc:spChg chg="del">
          <ac:chgData name="Brenda Catalina Barahona Pinilla" userId="e950b575-bbd2-4269-8f4d-3b1c96ba412b" providerId="ADAL" clId="{256CD4B9-ACD7-41AD-B729-0EF4EA596BDF}" dt="2022-03-29T05:31:09.082" v="144" actId="478"/>
          <ac:spMkLst>
            <pc:docMk/>
            <pc:sldMk cId="0" sldId="265"/>
            <ac:spMk id="735" creationId="{00000000-0000-0000-0000-000000000000}"/>
          </ac:spMkLst>
        </pc:spChg>
        <pc:spChg chg="del">
          <ac:chgData name="Brenda Catalina Barahona Pinilla" userId="e950b575-bbd2-4269-8f4d-3b1c96ba412b" providerId="ADAL" clId="{256CD4B9-ACD7-41AD-B729-0EF4EA596BDF}" dt="2022-03-29T05:31:23.551" v="151" actId="478"/>
          <ac:spMkLst>
            <pc:docMk/>
            <pc:sldMk cId="0" sldId="265"/>
            <ac:spMk id="736" creationId="{00000000-0000-0000-0000-000000000000}"/>
          </ac:spMkLst>
        </pc:spChg>
        <pc:spChg chg="mod">
          <ac:chgData name="Brenda Catalina Barahona Pinilla" userId="e950b575-bbd2-4269-8f4d-3b1c96ba412b" providerId="ADAL" clId="{256CD4B9-ACD7-41AD-B729-0EF4EA596BDF}" dt="2022-03-29T05:33:41.330" v="174" actId="1076"/>
          <ac:spMkLst>
            <pc:docMk/>
            <pc:sldMk cId="0" sldId="265"/>
            <ac:spMk id="737" creationId="{00000000-0000-0000-0000-000000000000}"/>
          </ac:spMkLst>
        </pc:spChg>
        <pc:spChg chg="mod">
          <ac:chgData name="Brenda Catalina Barahona Pinilla" userId="e950b575-bbd2-4269-8f4d-3b1c96ba412b" providerId="ADAL" clId="{256CD4B9-ACD7-41AD-B729-0EF4EA596BDF}" dt="2022-03-29T05:33:41.330" v="174" actId="1076"/>
          <ac:spMkLst>
            <pc:docMk/>
            <pc:sldMk cId="0" sldId="265"/>
            <ac:spMk id="738" creationId="{00000000-0000-0000-0000-000000000000}"/>
          </ac:spMkLst>
        </pc:spChg>
        <pc:spChg chg="mod">
          <ac:chgData name="Brenda Catalina Barahona Pinilla" userId="e950b575-bbd2-4269-8f4d-3b1c96ba412b" providerId="ADAL" clId="{256CD4B9-ACD7-41AD-B729-0EF4EA596BDF}" dt="2022-03-29T05:33:41.330" v="174" actId="1076"/>
          <ac:spMkLst>
            <pc:docMk/>
            <pc:sldMk cId="0" sldId="265"/>
            <ac:spMk id="739"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1"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2"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3"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4"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5"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6"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7"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8"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49"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50"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51"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53"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54"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59"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61"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62"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63" creationId="{00000000-0000-0000-0000-000000000000}"/>
          </ac:spMkLst>
        </pc:spChg>
        <pc:spChg chg="mod">
          <ac:chgData name="Brenda Catalina Barahona Pinilla" userId="e950b575-bbd2-4269-8f4d-3b1c96ba412b" providerId="ADAL" clId="{256CD4B9-ACD7-41AD-B729-0EF4EA596BDF}" dt="2022-03-29T05:33:46.479" v="175" actId="1076"/>
          <ac:spMkLst>
            <pc:docMk/>
            <pc:sldMk cId="0" sldId="265"/>
            <ac:spMk id="773" creationId="{00000000-0000-0000-0000-000000000000}"/>
          </ac:spMkLst>
        </pc:spChg>
        <pc:spChg chg="mod">
          <ac:chgData name="Brenda Catalina Barahona Pinilla" userId="e950b575-bbd2-4269-8f4d-3b1c96ba412b" providerId="ADAL" clId="{256CD4B9-ACD7-41AD-B729-0EF4EA596BDF}" dt="2022-03-29T05:32:48.728" v="166" actId="20577"/>
          <ac:spMkLst>
            <pc:docMk/>
            <pc:sldMk cId="0" sldId="265"/>
            <ac:spMk id="774" creationId="{00000000-0000-0000-0000-000000000000}"/>
          </ac:spMkLst>
        </pc:spChg>
        <pc:spChg chg="mod">
          <ac:chgData name="Brenda Catalina Barahona Pinilla" userId="e950b575-bbd2-4269-8f4d-3b1c96ba412b" providerId="ADAL" clId="{256CD4B9-ACD7-41AD-B729-0EF4EA596BDF}" dt="2022-03-29T05:33:50.507" v="176" actId="1076"/>
          <ac:spMkLst>
            <pc:docMk/>
            <pc:sldMk cId="0" sldId="265"/>
            <ac:spMk id="776" creationId="{00000000-0000-0000-0000-000000000000}"/>
          </ac:spMkLst>
        </pc:spChg>
        <pc:spChg chg="mod">
          <ac:chgData name="Brenda Catalina Barahona Pinilla" userId="e950b575-bbd2-4269-8f4d-3b1c96ba412b" providerId="ADAL" clId="{256CD4B9-ACD7-41AD-B729-0EF4EA596BDF}" dt="2022-03-29T05:33:07.901" v="172" actId="20577"/>
          <ac:spMkLst>
            <pc:docMk/>
            <pc:sldMk cId="0" sldId="265"/>
            <ac:spMk id="777" creationId="{00000000-0000-0000-0000-000000000000}"/>
          </ac:spMkLst>
        </pc:spChg>
        <pc:spChg chg="del mod">
          <ac:chgData name="Brenda Catalina Barahona Pinilla" userId="e950b575-bbd2-4269-8f4d-3b1c96ba412b" providerId="ADAL" clId="{256CD4B9-ACD7-41AD-B729-0EF4EA596BDF}" dt="2022-03-29T05:31:17.067" v="148" actId="478"/>
          <ac:spMkLst>
            <pc:docMk/>
            <pc:sldMk cId="0" sldId="265"/>
            <ac:spMk id="779" creationId="{00000000-0000-0000-0000-000000000000}"/>
          </ac:spMkLst>
        </pc:spChg>
        <pc:spChg chg="del">
          <ac:chgData name="Brenda Catalina Barahona Pinilla" userId="e950b575-bbd2-4269-8f4d-3b1c96ba412b" providerId="ADAL" clId="{256CD4B9-ACD7-41AD-B729-0EF4EA596BDF}" dt="2022-03-29T05:31:25.542" v="152" actId="478"/>
          <ac:spMkLst>
            <pc:docMk/>
            <pc:sldMk cId="0" sldId="265"/>
            <ac:spMk id="780" creationId="{00000000-0000-0000-0000-000000000000}"/>
          </ac:spMkLst>
        </pc:spChg>
        <pc:spChg chg="del">
          <ac:chgData name="Brenda Catalina Barahona Pinilla" userId="e950b575-bbd2-4269-8f4d-3b1c96ba412b" providerId="ADAL" clId="{256CD4B9-ACD7-41AD-B729-0EF4EA596BDF}" dt="2022-03-29T05:31:11.907" v="145" actId="478"/>
          <ac:spMkLst>
            <pc:docMk/>
            <pc:sldMk cId="0" sldId="265"/>
            <ac:spMk id="782" creationId="{00000000-0000-0000-0000-000000000000}"/>
          </ac:spMkLst>
        </pc:spChg>
        <pc:spChg chg="del">
          <ac:chgData name="Brenda Catalina Barahona Pinilla" userId="e950b575-bbd2-4269-8f4d-3b1c96ba412b" providerId="ADAL" clId="{256CD4B9-ACD7-41AD-B729-0EF4EA596BDF}" dt="2022-03-29T05:31:29.134" v="154" actId="478"/>
          <ac:spMkLst>
            <pc:docMk/>
            <pc:sldMk cId="0" sldId="265"/>
            <ac:spMk id="783" creationId="{00000000-0000-0000-0000-000000000000}"/>
          </ac:spMkLst>
        </pc:spChg>
        <pc:spChg chg="mod">
          <ac:chgData name="Brenda Catalina Barahona Pinilla" userId="e950b575-bbd2-4269-8f4d-3b1c96ba412b" providerId="ADAL" clId="{256CD4B9-ACD7-41AD-B729-0EF4EA596BDF}" dt="2022-03-29T05:31:46.241" v="159" actId="404"/>
          <ac:spMkLst>
            <pc:docMk/>
            <pc:sldMk cId="0" sldId="265"/>
            <ac:spMk id="785" creationId="{00000000-0000-0000-0000-000000000000}"/>
          </ac:spMkLst>
        </pc:spChg>
        <pc:spChg chg="mod">
          <ac:chgData name="Brenda Catalina Barahona Pinilla" userId="e950b575-bbd2-4269-8f4d-3b1c96ba412b" providerId="ADAL" clId="{256CD4B9-ACD7-41AD-B729-0EF4EA596BDF}" dt="2022-03-29T05:32:53.755" v="170" actId="20577"/>
          <ac:spMkLst>
            <pc:docMk/>
            <pc:sldMk cId="0" sldId="265"/>
            <ac:spMk id="786" creationId="{00000000-0000-0000-0000-000000000000}"/>
          </ac:spMkLst>
        </pc:spChg>
        <pc:spChg chg="del">
          <ac:chgData name="Brenda Catalina Barahona Pinilla" userId="e950b575-bbd2-4269-8f4d-3b1c96ba412b" providerId="ADAL" clId="{256CD4B9-ACD7-41AD-B729-0EF4EA596BDF}" dt="2022-03-29T05:31:22.480" v="150" actId="478"/>
          <ac:spMkLst>
            <pc:docMk/>
            <pc:sldMk cId="0" sldId="265"/>
            <ac:spMk id="788" creationId="{00000000-0000-0000-0000-000000000000}"/>
          </ac:spMkLst>
        </pc:spChg>
        <pc:spChg chg="mod">
          <ac:chgData name="Brenda Catalina Barahona Pinilla" userId="e950b575-bbd2-4269-8f4d-3b1c96ba412b" providerId="ADAL" clId="{256CD4B9-ACD7-41AD-B729-0EF4EA596BDF}" dt="2022-03-29T05:33:41.330" v="174" actId="1076"/>
          <ac:spMkLst>
            <pc:docMk/>
            <pc:sldMk cId="0" sldId="265"/>
            <ac:spMk id="789" creationId="{00000000-0000-0000-0000-000000000000}"/>
          </ac:spMkLst>
        </pc:spChg>
        <pc:spChg chg="del">
          <ac:chgData name="Brenda Catalina Barahona Pinilla" userId="e950b575-bbd2-4269-8f4d-3b1c96ba412b" providerId="ADAL" clId="{256CD4B9-ACD7-41AD-B729-0EF4EA596BDF}" dt="2022-03-29T05:31:09.082" v="144" actId="478"/>
          <ac:spMkLst>
            <pc:docMk/>
            <pc:sldMk cId="0" sldId="265"/>
            <ac:spMk id="790" creationId="{00000000-0000-0000-0000-000000000000}"/>
          </ac:spMkLst>
        </pc:spChg>
        <pc:spChg chg="mod">
          <ac:chgData name="Brenda Catalina Barahona Pinilla" userId="e950b575-bbd2-4269-8f4d-3b1c96ba412b" providerId="ADAL" clId="{256CD4B9-ACD7-41AD-B729-0EF4EA596BDF}" dt="2022-03-29T05:33:41.330" v="174" actId="1076"/>
          <ac:spMkLst>
            <pc:docMk/>
            <pc:sldMk cId="0" sldId="265"/>
            <ac:spMk id="791" creationId="{00000000-0000-0000-0000-000000000000}"/>
          </ac:spMkLst>
        </pc:spChg>
        <pc:grpChg chg="mod">
          <ac:chgData name="Brenda Catalina Barahona Pinilla" userId="e950b575-bbd2-4269-8f4d-3b1c96ba412b" providerId="ADAL" clId="{256CD4B9-ACD7-41AD-B729-0EF4EA596BDF}" dt="2022-03-29T05:33:41.330" v="174" actId="1076"/>
          <ac:grpSpMkLst>
            <pc:docMk/>
            <pc:sldMk cId="0" sldId="265"/>
            <ac:grpSpMk id="740" creationId="{00000000-0000-0000-0000-000000000000}"/>
          </ac:grpSpMkLst>
        </pc:grpChg>
        <pc:grpChg chg="mod">
          <ac:chgData name="Brenda Catalina Barahona Pinilla" userId="e950b575-bbd2-4269-8f4d-3b1c96ba412b" providerId="ADAL" clId="{256CD4B9-ACD7-41AD-B729-0EF4EA596BDF}" dt="2022-03-29T05:33:41.330" v="174" actId="1076"/>
          <ac:grpSpMkLst>
            <pc:docMk/>
            <pc:sldMk cId="0" sldId="265"/>
            <ac:grpSpMk id="752" creationId="{00000000-0000-0000-0000-000000000000}"/>
          </ac:grpSpMkLst>
        </pc:grpChg>
        <pc:grpChg chg="del">
          <ac:chgData name="Brenda Catalina Barahona Pinilla" userId="e950b575-bbd2-4269-8f4d-3b1c96ba412b" providerId="ADAL" clId="{256CD4B9-ACD7-41AD-B729-0EF4EA596BDF}" dt="2022-03-29T05:31:09.082" v="144" actId="478"/>
          <ac:grpSpMkLst>
            <pc:docMk/>
            <pc:sldMk cId="0" sldId="265"/>
            <ac:grpSpMk id="755" creationId="{00000000-0000-0000-0000-000000000000}"/>
          </ac:grpSpMkLst>
        </pc:grpChg>
        <pc:grpChg chg="mod">
          <ac:chgData name="Brenda Catalina Barahona Pinilla" userId="e950b575-bbd2-4269-8f4d-3b1c96ba412b" providerId="ADAL" clId="{256CD4B9-ACD7-41AD-B729-0EF4EA596BDF}" dt="2022-03-29T05:33:41.330" v="174" actId="1076"/>
          <ac:grpSpMkLst>
            <pc:docMk/>
            <pc:sldMk cId="0" sldId="265"/>
            <ac:grpSpMk id="758" creationId="{00000000-0000-0000-0000-000000000000}"/>
          </ac:grpSpMkLst>
        </pc:grpChg>
        <pc:grpChg chg="del">
          <ac:chgData name="Brenda Catalina Barahona Pinilla" userId="e950b575-bbd2-4269-8f4d-3b1c96ba412b" providerId="ADAL" clId="{256CD4B9-ACD7-41AD-B729-0EF4EA596BDF}" dt="2022-03-29T05:31:22.480" v="150" actId="478"/>
          <ac:grpSpMkLst>
            <pc:docMk/>
            <pc:sldMk cId="0" sldId="265"/>
            <ac:grpSpMk id="764" creationId="{00000000-0000-0000-0000-000000000000}"/>
          </ac:grpSpMkLst>
        </pc:grpChg>
      </pc:sldChg>
      <pc:sldChg chg="del">
        <pc:chgData name="Brenda Catalina Barahona Pinilla" userId="e950b575-bbd2-4269-8f4d-3b1c96ba412b" providerId="ADAL" clId="{256CD4B9-ACD7-41AD-B729-0EF4EA596BDF}" dt="2022-03-29T05:27:07.250" v="48" actId="47"/>
        <pc:sldMkLst>
          <pc:docMk/>
          <pc:sldMk cId="0" sldId="267"/>
        </pc:sldMkLst>
      </pc:sldChg>
      <pc:sldChg chg="addSp delSp modSp mod">
        <pc:chgData name="Brenda Catalina Barahona Pinilla" userId="e950b575-bbd2-4269-8f4d-3b1c96ba412b" providerId="ADAL" clId="{256CD4B9-ACD7-41AD-B729-0EF4EA596BDF}" dt="2022-03-29T05:30:34.956" v="142" actId="1076"/>
        <pc:sldMkLst>
          <pc:docMk/>
          <pc:sldMk cId="0" sldId="268"/>
        </pc:sldMkLst>
        <pc:spChg chg="del">
          <ac:chgData name="Brenda Catalina Barahona Pinilla" userId="e950b575-bbd2-4269-8f4d-3b1c96ba412b" providerId="ADAL" clId="{256CD4B9-ACD7-41AD-B729-0EF4EA596BDF}" dt="2022-03-29T05:28:58.702" v="118" actId="478"/>
          <ac:spMkLst>
            <pc:docMk/>
            <pc:sldMk cId="0" sldId="268"/>
            <ac:spMk id="860" creationId="{00000000-0000-0000-0000-000000000000}"/>
          </ac:spMkLst>
        </pc:spChg>
        <pc:spChg chg="mod">
          <ac:chgData name="Brenda Catalina Barahona Pinilla" userId="e950b575-bbd2-4269-8f4d-3b1c96ba412b" providerId="ADAL" clId="{256CD4B9-ACD7-41AD-B729-0EF4EA596BDF}" dt="2022-03-29T05:30:13.446" v="136" actId="113"/>
          <ac:spMkLst>
            <pc:docMk/>
            <pc:sldMk cId="0" sldId="268"/>
            <ac:spMk id="862"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67"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68"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69"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71"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72"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74"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75"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77" creationId="{00000000-0000-0000-0000-000000000000}"/>
          </ac:spMkLst>
        </pc:spChg>
        <pc:spChg chg="del">
          <ac:chgData name="Brenda Catalina Barahona Pinilla" userId="e950b575-bbd2-4269-8f4d-3b1c96ba412b" providerId="ADAL" clId="{256CD4B9-ACD7-41AD-B729-0EF4EA596BDF}" dt="2022-03-29T05:28:58.702" v="118" actId="478"/>
          <ac:spMkLst>
            <pc:docMk/>
            <pc:sldMk cId="0" sldId="268"/>
            <ac:spMk id="878" creationId="{00000000-0000-0000-0000-000000000000}"/>
          </ac:spMkLst>
        </pc:spChg>
        <pc:grpChg chg="del">
          <ac:chgData name="Brenda Catalina Barahona Pinilla" userId="e950b575-bbd2-4269-8f4d-3b1c96ba412b" providerId="ADAL" clId="{256CD4B9-ACD7-41AD-B729-0EF4EA596BDF}" dt="2022-03-29T05:28:58.702" v="118" actId="478"/>
          <ac:grpSpMkLst>
            <pc:docMk/>
            <pc:sldMk cId="0" sldId="268"/>
            <ac:grpSpMk id="880" creationId="{00000000-0000-0000-0000-000000000000}"/>
          </ac:grpSpMkLst>
        </pc:grpChg>
        <pc:grpChg chg="del">
          <ac:chgData name="Brenda Catalina Barahona Pinilla" userId="e950b575-bbd2-4269-8f4d-3b1c96ba412b" providerId="ADAL" clId="{256CD4B9-ACD7-41AD-B729-0EF4EA596BDF}" dt="2022-03-29T05:29:26.142" v="125" actId="478"/>
          <ac:grpSpMkLst>
            <pc:docMk/>
            <pc:sldMk cId="0" sldId="268"/>
            <ac:grpSpMk id="899" creationId="{00000000-0000-0000-0000-000000000000}"/>
          </ac:grpSpMkLst>
        </pc:grpChg>
        <pc:picChg chg="add mod">
          <ac:chgData name="Brenda Catalina Barahona Pinilla" userId="e950b575-bbd2-4269-8f4d-3b1c96ba412b" providerId="ADAL" clId="{256CD4B9-ACD7-41AD-B729-0EF4EA596BDF}" dt="2022-03-29T05:29:42.712" v="131" actId="1076"/>
          <ac:picMkLst>
            <pc:docMk/>
            <pc:sldMk cId="0" sldId="268"/>
            <ac:picMk id="302" creationId="{B029A7E7-57E5-4739-84FA-89B6A7CAE43D}"/>
          </ac:picMkLst>
        </pc:picChg>
        <pc:picChg chg="add mod">
          <ac:chgData name="Brenda Catalina Barahona Pinilla" userId="e950b575-bbd2-4269-8f4d-3b1c96ba412b" providerId="ADAL" clId="{256CD4B9-ACD7-41AD-B729-0EF4EA596BDF}" dt="2022-03-29T05:29:32.911" v="128" actId="1076"/>
          <ac:picMkLst>
            <pc:docMk/>
            <pc:sldMk cId="0" sldId="268"/>
            <ac:picMk id="303" creationId="{1D9ACC0C-54D8-4818-9684-52E94218873F}"/>
          </ac:picMkLst>
        </pc:picChg>
        <pc:picChg chg="del">
          <ac:chgData name="Brenda Catalina Barahona Pinilla" userId="e950b575-bbd2-4269-8f4d-3b1c96ba412b" providerId="ADAL" clId="{256CD4B9-ACD7-41AD-B729-0EF4EA596BDF}" dt="2022-03-29T05:28:58.702" v="118" actId="478"/>
          <ac:picMkLst>
            <pc:docMk/>
            <pc:sldMk cId="0" sldId="268"/>
            <ac:picMk id="861" creationId="{00000000-0000-0000-0000-000000000000}"/>
          </ac:picMkLst>
        </pc:picChg>
        <pc:cxnChg chg="add mod">
          <ac:chgData name="Brenda Catalina Barahona Pinilla" userId="e950b575-bbd2-4269-8f4d-3b1c96ba412b" providerId="ADAL" clId="{256CD4B9-ACD7-41AD-B729-0EF4EA596BDF}" dt="2022-03-29T05:30:26.443" v="139" actId="1076"/>
          <ac:cxnSpMkLst>
            <pc:docMk/>
            <pc:sldMk cId="0" sldId="268"/>
            <ac:cxnSpMk id="304" creationId="{552C59EB-CD96-4997-B56B-DE8838EECEB7}"/>
          </ac:cxnSpMkLst>
        </pc:cxnChg>
        <pc:cxnChg chg="add mod">
          <ac:chgData name="Brenda Catalina Barahona Pinilla" userId="e950b575-bbd2-4269-8f4d-3b1c96ba412b" providerId="ADAL" clId="{256CD4B9-ACD7-41AD-B729-0EF4EA596BDF}" dt="2022-03-29T05:30:34.956" v="142" actId="1076"/>
          <ac:cxnSpMkLst>
            <pc:docMk/>
            <pc:sldMk cId="0" sldId="268"/>
            <ac:cxnSpMk id="306" creationId="{F2013851-9F5E-4612-9AA7-6C3454891D2B}"/>
          </ac:cxnSpMkLst>
        </pc:cxnChg>
        <pc:cxnChg chg="del">
          <ac:chgData name="Brenda Catalina Barahona Pinilla" userId="e950b575-bbd2-4269-8f4d-3b1c96ba412b" providerId="ADAL" clId="{256CD4B9-ACD7-41AD-B729-0EF4EA596BDF}" dt="2022-03-29T05:28:58.702" v="118" actId="478"/>
          <ac:cxnSpMkLst>
            <pc:docMk/>
            <pc:sldMk cId="0" sldId="268"/>
            <ac:cxnSpMk id="870" creationId="{00000000-0000-0000-0000-000000000000}"/>
          </ac:cxnSpMkLst>
        </pc:cxnChg>
        <pc:cxnChg chg="del">
          <ac:chgData name="Brenda Catalina Barahona Pinilla" userId="e950b575-bbd2-4269-8f4d-3b1c96ba412b" providerId="ADAL" clId="{256CD4B9-ACD7-41AD-B729-0EF4EA596BDF}" dt="2022-03-29T05:28:58.702" v="118" actId="478"/>
          <ac:cxnSpMkLst>
            <pc:docMk/>
            <pc:sldMk cId="0" sldId="268"/>
            <ac:cxnSpMk id="873" creationId="{00000000-0000-0000-0000-000000000000}"/>
          </ac:cxnSpMkLst>
        </pc:cxnChg>
        <pc:cxnChg chg="del">
          <ac:chgData name="Brenda Catalina Barahona Pinilla" userId="e950b575-bbd2-4269-8f4d-3b1c96ba412b" providerId="ADAL" clId="{256CD4B9-ACD7-41AD-B729-0EF4EA596BDF}" dt="2022-03-29T05:28:58.702" v="118" actId="478"/>
          <ac:cxnSpMkLst>
            <pc:docMk/>
            <pc:sldMk cId="0" sldId="268"/>
            <ac:cxnSpMk id="876" creationId="{00000000-0000-0000-0000-000000000000}"/>
          </ac:cxnSpMkLst>
        </pc:cxnChg>
        <pc:cxnChg chg="del">
          <ac:chgData name="Brenda Catalina Barahona Pinilla" userId="e950b575-bbd2-4269-8f4d-3b1c96ba412b" providerId="ADAL" clId="{256CD4B9-ACD7-41AD-B729-0EF4EA596BDF}" dt="2022-03-29T05:28:58.702" v="118" actId="478"/>
          <ac:cxnSpMkLst>
            <pc:docMk/>
            <pc:sldMk cId="0" sldId="268"/>
            <ac:cxnSpMk id="879" creationId="{00000000-0000-0000-0000-000000000000}"/>
          </ac:cxnSpMkLst>
        </pc:cxnChg>
      </pc:sldChg>
      <pc:sldChg chg="del">
        <pc:chgData name="Brenda Catalina Barahona Pinilla" userId="e950b575-bbd2-4269-8f4d-3b1c96ba412b" providerId="ADAL" clId="{256CD4B9-ACD7-41AD-B729-0EF4EA596BDF}" dt="2022-03-29T05:27:07.881" v="49" actId="47"/>
        <pc:sldMkLst>
          <pc:docMk/>
          <pc:sldMk cId="0" sldId="269"/>
        </pc:sldMkLst>
      </pc:sldChg>
      <pc:sldChg chg="del">
        <pc:chgData name="Brenda Catalina Barahona Pinilla" userId="e950b575-bbd2-4269-8f4d-3b1c96ba412b" providerId="ADAL" clId="{256CD4B9-ACD7-41AD-B729-0EF4EA596BDF}" dt="2022-03-29T05:27:08.050" v="50" actId="47"/>
        <pc:sldMkLst>
          <pc:docMk/>
          <pc:sldMk cId="0" sldId="270"/>
        </pc:sldMkLst>
      </pc:sldChg>
      <pc:sldChg chg="del">
        <pc:chgData name="Brenda Catalina Barahona Pinilla" userId="e950b575-bbd2-4269-8f4d-3b1c96ba412b" providerId="ADAL" clId="{256CD4B9-ACD7-41AD-B729-0EF4EA596BDF}" dt="2022-03-29T05:27:08.140" v="51" actId="47"/>
        <pc:sldMkLst>
          <pc:docMk/>
          <pc:sldMk cId="0" sldId="271"/>
        </pc:sldMkLst>
      </pc:sldChg>
      <pc:sldChg chg="del">
        <pc:chgData name="Brenda Catalina Barahona Pinilla" userId="e950b575-bbd2-4269-8f4d-3b1c96ba412b" providerId="ADAL" clId="{256CD4B9-ACD7-41AD-B729-0EF4EA596BDF}" dt="2022-03-29T05:27:08.300" v="52" actId="47"/>
        <pc:sldMkLst>
          <pc:docMk/>
          <pc:sldMk cId="0" sldId="272"/>
        </pc:sldMkLst>
      </pc:sldChg>
      <pc:sldChg chg="del">
        <pc:chgData name="Brenda Catalina Barahona Pinilla" userId="e950b575-bbd2-4269-8f4d-3b1c96ba412b" providerId="ADAL" clId="{256CD4B9-ACD7-41AD-B729-0EF4EA596BDF}" dt="2022-03-29T05:27:08.399" v="53" actId="47"/>
        <pc:sldMkLst>
          <pc:docMk/>
          <pc:sldMk cId="0" sldId="273"/>
        </pc:sldMkLst>
      </pc:sldChg>
      <pc:sldChg chg="del">
        <pc:chgData name="Brenda Catalina Barahona Pinilla" userId="e950b575-bbd2-4269-8f4d-3b1c96ba412b" providerId="ADAL" clId="{256CD4B9-ACD7-41AD-B729-0EF4EA596BDF}" dt="2022-03-29T05:27:09.094" v="54" actId="47"/>
        <pc:sldMkLst>
          <pc:docMk/>
          <pc:sldMk cId="0" sldId="275"/>
        </pc:sldMkLst>
      </pc:sldChg>
      <pc:sldChg chg="del">
        <pc:chgData name="Brenda Catalina Barahona Pinilla" userId="e950b575-bbd2-4269-8f4d-3b1c96ba412b" providerId="ADAL" clId="{256CD4B9-ACD7-41AD-B729-0EF4EA596BDF}" dt="2022-03-29T05:27:09.224" v="55" actId="47"/>
        <pc:sldMkLst>
          <pc:docMk/>
          <pc:sldMk cId="0" sldId="276"/>
        </pc:sldMkLst>
      </pc:sldChg>
      <pc:sldChg chg="del">
        <pc:chgData name="Brenda Catalina Barahona Pinilla" userId="e950b575-bbd2-4269-8f4d-3b1c96ba412b" providerId="ADAL" clId="{256CD4B9-ACD7-41AD-B729-0EF4EA596BDF}" dt="2022-03-29T05:27:09.900" v="56" actId="47"/>
        <pc:sldMkLst>
          <pc:docMk/>
          <pc:sldMk cId="0" sldId="277"/>
        </pc:sldMkLst>
      </pc:sldChg>
      <pc:sldChg chg="del">
        <pc:chgData name="Brenda Catalina Barahona Pinilla" userId="e950b575-bbd2-4269-8f4d-3b1c96ba412b" providerId="ADAL" clId="{256CD4B9-ACD7-41AD-B729-0EF4EA596BDF}" dt="2022-03-29T05:27:10.156" v="57" actId="47"/>
        <pc:sldMkLst>
          <pc:docMk/>
          <pc:sldMk cId="0" sldId="279"/>
        </pc:sldMkLst>
      </pc:sldChg>
      <pc:sldChg chg="del">
        <pc:chgData name="Brenda Catalina Barahona Pinilla" userId="e950b575-bbd2-4269-8f4d-3b1c96ba412b" providerId="ADAL" clId="{256CD4B9-ACD7-41AD-B729-0EF4EA596BDF}" dt="2022-03-29T05:27:10.288" v="58" actId="47"/>
        <pc:sldMkLst>
          <pc:docMk/>
          <pc:sldMk cId="0" sldId="280"/>
        </pc:sldMkLst>
      </pc:sldChg>
      <pc:sldChg chg="del">
        <pc:chgData name="Brenda Catalina Barahona Pinilla" userId="e950b575-bbd2-4269-8f4d-3b1c96ba412b" providerId="ADAL" clId="{256CD4B9-ACD7-41AD-B729-0EF4EA596BDF}" dt="2022-03-29T05:27:10.830" v="59" actId="47"/>
        <pc:sldMkLst>
          <pc:docMk/>
          <pc:sldMk cId="0" sldId="281"/>
        </pc:sldMkLst>
      </pc:sldChg>
      <pc:sldChg chg="del">
        <pc:chgData name="Brenda Catalina Barahona Pinilla" userId="e950b575-bbd2-4269-8f4d-3b1c96ba412b" providerId="ADAL" clId="{256CD4B9-ACD7-41AD-B729-0EF4EA596BDF}" dt="2022-03-29T05:27:10.955" v="60" actId="47"/>
        <pc:sldMkLst>
          <pc:docMk/>
          <pc:sldMk cId="0" sldId="282"/>
        </pc:sldMkLst>
      </pc:sldChg>
      <pc:sldChg chg="del">
        <pc:chgData name="Brenda Catalina Barahona Pinilla" userId="e950b575-bbd2-4269-8f4d-3b1c96ba412b" providerId="ADAL" clId="{256CD4B9-ACD7-41AD-B729-0EF4EA596BDF}" dt="2022-03-29T05:27:11.487" v="61" actId="47"/>
        <pc:sldMkLst>
          <pc:docMk/>
          <pc:sldMk cId="0" sldId="283"/>
        </pc:sldMkLst>
      </pc:sldChg>
      <pc:sldChg chg="modSp mod">
        <pc:chgData name="Brenda Catalina Barahona Pinilla" userId="e950b575-bbd2-4269-8f4d-3b1c96ba412b" providerId="ADAL" clId="{256CD4B9-ACD7-41AD-B729-0EF4EA596BDF}" dt="2022-03-29T05:24:34.380" v="43" actId="1076"/>
        <pc:sldMkLst>
          <pc:docMk/>
          <pc:sldMk cId="0" sldId="284"/>
        </pc:sldMkLst>
        <pc:spChg chg="mod">
          <ac:chgData name="Brenda Catalina Barahona Pinilla" userId="e950b575-bbd2-4269-8f4d-3b1c96ba412b" providerId="ADAL" clId="{256CD4B9-ACD7-41AD-B729-0EF4EA596BDF}" dt="2022-03-29T05:24:34.380" v="43" actId="1076"/>
          <ac:spMkLst>
            <pc:docMk/>
            <pc:sldMk cId="0" sldId="284"/>
            <ac:spMk id="1789" creationId="{00000000-0000-0000-0000-000000000000}"/>
          </ac:spMkLst>
        </pc:spChg>
        <pc:spChg chg="mod">
          <ac:chgData name="Brenda Catalina Barahona Pinilla" userId="e950b575-bbd2-4269-8f4d-3b1c96ba412b" providerId="ADAL" clId="{256CD4B9-ACD7-41AD-B729-0EF4EA596BDF}" dt="2022-03-29T05:24:19.020" v="40" actId="1076"/>
          <ac:spMkLst>
            <pc:docMk/>
            <pc:sldMk cId="0" sldId="284"/>
            <ac:spMk id="1791" creationId="{00000000-0000-0000-0000-000000000000}"/>
          </ac:spMkLst>
        </pc:spChg>
        <pc:grpChg chg="mod">
          <ac:chgData name="Brenda Catalina Barahona Pinilla" userId="e950b575-bbd2-4269-8f4d-3b1c96ba412b" providerId="ADAL" clId="{256CD4B9-ACD7-41AD-B729-0EF4EA596BDF}" dt="2022-03-29T05:24:24.571" v="42" actId="1076"/>
          <ac:grpSpMkLst>
            <pc:docMk/>
            <pc:sldMk cId="0" sldId="284"/>
            <ac:grpSpMk id="1780" creationId="{00000000-0000-0000-0000-000000000000}"/>
          </ac:grpSpMkLst>
        </pc:grpChg>
      </pc:sldChg>
      <pc:sldChg chg="del">
        <pc:chgData name="Brenda Catalina Barahona Pinilla" userId="e950b575-bbd2-4269-8f4d-3b1c96ba412b" providerId="ADAL" clId="{256CD4B9-ACD7-41AD-B729-0EF4EA596BDF}" dt="2022-03-29T05:27:11.655" v="62" actId="47"/>
        <pc:sldMkLst>
          <pc:docMk/>
          <pc:sldMk cId="0" sldId="285"/>
        </pc:sldMkLst>
      </pc:sldChg>
      <pc:sldChg chg="del">
        <pc:chgData name="Brenda Catalina Barahona Pinilla" userId="e950b575-bbd2-4269-8f4d-3b1c96ba412b" providerId="ADAL" clId="{256CD4B9-ACD7-41AD-B729-0EF4EA596BDF}" dt="2022-03-29T05:27:12.330" v="63" actId="47"/>
        <pc:sldMkLst>
          <pc:docMk/>
          <pc:sldMk cId="0" sldId="286"/>
        </pc:sldMkLst>
      </pc:sldChg>
      <pc:sldChg chg="addSp delSp modSp mod">
        <pc:chgData name="Brenda Catalina Barahona Pinilla" userId="e950b575-bbd2-4269-8f4d-3b1c96ba412b" providerId="ADAL" clId="{256CD4B9-ACD7-41AD-B729-0EF4EA596BDF}" dt="2022-03-29T05:27:59.737" v="117" actId="20577"/>
        <pc:sldMkLst>
          <pc:docMk/>
          <pc:sldMk cId="0" sldId="287"/>
        </pc:sldMkLst>
        <pc:spChg chg="add del mod">
          <ac:chgData name="Brenda Catalina Barahona Pinilla" userId="e950b575-bbd2-4269-8f4d-3b1c96ba412b" providerId="ADAL" clId="{256CD4B9-ACD7-41AD-B729-0EF4EA596BDF}" dt="2022-03-29T05:27:56.310" v="115" actId="478"/>
          <ac:spMkLst>
            <pc:docMk/>
            <pc:sldMk cId="0" sldId="287"/>
            <ac:spMk id="3" creationId="{8900382E-4296-445C-8820-FBEE0131AC08}"/>
          </ac:spMkLst>
        </pc:spChg>
        <pc:spChg chg="mod">
          <ac:chgData name="Brenda Catalina Barahona Pinilla" userId="e950b575-bbd2-4269-8f4d-3b1c96ba412b" providerId="ADAL" clId="{256CD4B9-ACD7-41AD-B729-0EF4EA596BDF}" dt="2022-03-29T05:27:59.737" v="117" actId="20577"/>
          <ac:spMkLst>
            <pc:docMk/>
            <pc:sldMk cId="0" sldId="287"/>
            <ac:spMk id="1893" creationId="{00000000-0000-0000-0000-000000000000}"/>
          </ac:spMkLst>
        </pc:spChg>
        <pc:spChg chg="del">
          <ac:chgData name="Brenda Catalina Barahona Pinilla" userId="e950b575-bbd2-4269-8f4d-3b1c96ba412b" providerId="ADAL" clId="{256CD4B9-ACD7-41AD-B729-0EF4EA596BDF}" dt="2022-03-29T05:27:54.395" v="114" actId="478"/>
          <ac:spMkLst>
            <pc:docMk/>
            <pc:sldMk cId="0" sldId="287"/>
            <ac:spMk id="1894" creationId="{00000000-0000-0000-0000-000000000000}"/>
          </ac:spMkLst>
        </pc:spChg>
        <pc:spChg chg="del">
          <ac:chgData name="Brenda Catalina Barahona Pinilla" userId="e950b575-bbd2-4269-8f4d-3b1c96ba412b" providerId="ADAL" clId="{256CD4B9-ACD7-41AD-B729-0EF4EA596BDF}" dt="2022-03-29T05:27:54.395" v="114" actId="478"/>
          <ac:spMkLst>
            <pc:docMk/>
            <pc:sldMk cId="0" sldId="287"/>
            <ac:spMk id="1895" creationId="{00000000-0000-0000-0000-000000000000}"/>
          </ac:spMkLst>
        </pc:spChg>
        <pc:spChg chg="del">
          <ac:chgData name="Brenda Catalina Barahona Pinilla" userId="e950b575-bbd2-4269-8f4d-3b1c96ba412b" providerId="ADAL" clId="{256CD4B9-ACD7-41AD-B729-0EF4EA596BDF}" dt="2022-03-29T05:27:54.395" v="114" actId="478"/>
          <ac:spMkLst>
            <pc:docMk/>
            <pc:sldMk cId="0" sldId="287"/>
            <ac:spMk id="1896" creationId="{00000000-0000-0000-0000-000000000000}"/>
          </ac:spMkLst>
        </pc:spChg>
        <pc:spChg chg="del">
          <ac:chgData name="Brenda Catalina Barahona Pinilla" userId="e950b575-bbd2-4269-8f4d-3b1c96ba412b" providerId="ADAL" clId="{256CD4B9-ACD7-41AD-B729-0EF4EA596BDF}" dt="2022-03-29T05:27:54.395" v="114" actId="478"/>
          <ac:spMkLst>
            <pc:docMk/>
            <pc:sldMk cId="0" sldId="287"/>
            <ac:spMk id="1898" creationId="{00000000-0000-0000-0000-000000000000}"/>
          </ac:spMkLst>
        </pc:spChg>
      </pc:sldChg>
      <pc:sldChg chg="del">
        <pc:chgData name="Brenda Catalina Barahona Pinilla" userId="e950b575-bbd2-4269-8f4d-3b1c96ba412b" providerId="ADAL" clId="{256CD4B9-ACD7-41AD-B729-0EF4EA596BDF}" dt="2022-03-29T05:27:12.894" v="64" actId="47"/>
        <pc:sldMkLst>
          <pc:docMk/>
          <pc:sldMk cId="0" sldId="288"/>
        </pc:sldMkLst>
      </pc:sldChg>
      <pc:sldChg chg="del">
        <pc:chgData name="Brenda Catalina Barahona Pinilla" userId="e950b575-bbd2-4269-8f4d-3b1c96ba412b" providerId="ADAL" clId="{256CD4B9-ACD7-41AD-B729-0EF4EA596BDF}" dt="2022-03-29T05:27:13.385" v="65" actId="47"/>
        <pc:sldMkLst>
          <pc:docMk/>
          <pc:sldMk cId="0" sldId="289"/>
        </pc:sldMkLst>
      </pc:sldChg>
      <pc:sldChg chg="del">
        <pc:chgData name="Brenda Catalina Barahona Pinilla" userId="e950b575-bbd2-4269-8f4d-3b1c96ba412b" providerId="ADAL" clId="{256CD4B9-ACD7-41AD-B729-0EF4EA596BDF}" dt="2022-03-29T05:27:14.243" v="66" actId="47"/>
        <pc:sldMkLst>
          <pc:docMk/>
          <pc:sldMk cId="0" sldId="290"/>
        </pc:sldMkLst>
      </pc:sldChg>
      <pc:sldChg chg="del">
        <pc:chgData name="Brenda Catalina Barahona Pinilla" userId="e950b575-bbd2-4269-8f4d-3b1c96ba412b" providerId="ADAL" clId="{256CD4B9-ACD7-41AD-B729-0EF4EA596BDF}" dt="2022-03-29T05:27:14.706" v="67" actId="47"/>
        <pc:sldMkLst>
          <pc:docMk/>
          <pc:sldMk cId="0" sldId="291"/>
        </pc:sldMkLst>
      </pc:sldChg>
      <pc:sldChg chg="del">
        <pc:chgData name="Brenda Catalina Barahona Pinilla" userId="e950b575-bbd2-4269-8f4d-3b1c96ba412b" providerId="ADAL" clId="{256CD4B9-ACD7-41AD-B729-0EF4EA596BDF}" dt="2022-03-29T05:27:15.687" v="68" actId="47"/>
        <pc:sldMkLst>
          <pc:docMk/>
          <pc:sldMk cId="0" sldId="292"/>
        </pc:sldMkLst>
      </pc:sldChg>
      <pc:sldChg chg="del">
        <pc:chgData name="Brenda Catalina Barahona Pinilla" userId="e950b575-bbd2-4269-8f4d-3b1c96ba412b" providerId="ADAL" clId="{256CD4B9-ACD7-41AD-B729-0EF4EA596BDF}" dt="2022-03-29T05:27:16.774" v="69" actId="47"/>
        <pc:sldMkLst>
          <pc:docMk/>
          <pc:sldMk cId="0" sldId="293"/>
        </pc:sldMkLst>
      </pc:sldChg>
      <pc:sldChg chg="del">
        <pc:chgData name="Brenda Catalina Barahona Pinilla" userId="e950b575-bbd2-4269-8f4d-3b1c96ba412b" providerId="ADAL" clId="{256CD4B9-ACD7-41AD-B729-0EF4EA596BDF}" dt="2022-03-29T05:27:16.904" v="70" actId="47"/>
        <pc:sldMkLst>
          <pc:docMk/>
          <pc:sldMk cId="0" sldId="294"/>
        </pc:sldMkLst>
      </pc:sldChg>
      <pc:sldChg chg="del">
        <pc:chgData name="Brenda Catalina Barahona Pinilla" userId="e950b575-bbd2-4269-8f4d-3b1c96ba412b" providerId="ADAL" clId="{256CD4B9-ACD7-41AD-B729-0EF4EA596BDF}" dt="2022-03-29T05:27:17.498" v="71" actId="47"/>
        <pc:sldMkLst>
          <pc:docMk/>
          <pc:sldMk cId="0" sldId="295"/>
        </pc:sldMkLst>
      </pc:sldChg>
      <pc:sldChg chg="del">
        <pc:chgData name="Brenda Catalina Barahona Pinilla" userId="e950b575-bbd2-4269-8f4d-3b1c96ba412b" providerId="ADAL" clId="{256CD4B9-ACD7-41AD-B729-0EF4EA596BDF}" dt="2022-03-29T05:27:17.972" v="72" actId="47"/>
        <pc:sldMkLst>
          <pc:docMk/>
          <pc:sldMk cId="0" sldId="296"/>
        </pc:sldMkLst>
      </pc:sldChg>
      <pc:sldChg chg="del">
        <pc:chgData name="Brenda Catalina Barahona Pinilla" userId="e950b575-bbd2-4269-8f4d-3b1c96ba412b" providerId="ADAL" clId="{256CD4B9-ACD7-41AD-B729-0EF4EA596BDF}" dt="2022-03-29T05:27:18.810" v="73" actId="47"/>
        <pc:sldMkLst>
          <pc:docMk/>
          <pc:sldMk cId="0" sldId="297"/>
        </pc:sldMkLst>
      </pc:sldChg>
      <pc:sldChg chg="del">
        <pc:chgData name="Brenda Catalina Barahona Pinilla" userId="e950b575-bbd2-4269-8f4d-3b1c96ba412b" providerId="ADAL" clId="{256CD4B9-ACD7-41AD-B729-0EF4EA596BDF}" dt="2022-03-29T05:27:19.362" v="74" actId="47"/>
        <pc:sldMkLst>
          <pc:docMk/>
          <pc:sldMk cId="0" sldId="298"/>
        </pc:sldMkLst>
      </pc:sldChg>
      <pc:sldChg chg="del">
        <pc:chgData name="Brenda Catalina Barahona Pinilla" userId="e950b575-bbd2-4269-8f4d-3b1c96ba412b" providerId="ADAL" clId="{256CD4B9-ACD7-41AD-B729-0EF4EA596BDF}" dt="2022-03-29T05:27:19.892" v="75" actId="47"/>
        <pc:sldMkLst>
          <pc:docMk/>
          <pc:sldMk cId="0" sldId="299"/>
        </pc:sldMkLst>
      </pc:sldChg>
      <pc:sldChg chg="del">
        <pc:chgData name="Brenda Catalina Barahona Pinilla" userId="e950b575-bbd2-4269-8f4d-3b1c96ba412b" providerId="ADAL" clId="{256CD4B9-ACD7-41AD-B729-0EF4EA596BDF}" dt="2022-03-29T05:27:20.414" v="76" actId="47"/>
        <pc:sldMkLst>
          <pc:docMk/>
          <pc:sldMk cId="0" sldId="300"/>
        </pc:sldMkLst>
      </pc:sldChg>
      <pc:sldChg chg="del">
        <pc:chgData name="Brenda Catalina Barahona Pinilla" userId="e950b575-bbd2-4269-8f4d-3b1c96ba412b" providerId="ADAL" clId="{256CD4B9-ACD7-41AD-B729-0EF4EA596BDF}" dt="2022-03-29T05:27:20.995" v="77" actId="47"/>
        <pc:sldMkLst>
          <pc:docMk/>
          <pc:sldMk cId="0" sldId="301"/>
        </pc:sldMkLst>
      </pc:sldChg>
      <pc:sldChg chg="del">
        <pc:chgData name="Brenda Catalina Barahona Pinilla" userId="e950b575-bbd2-4269-8f4d-3b1c96ba412b" providerId="ADAL" clId="{256CD4B9-ACD7-41AD-B729-0EF4EA596BDF}" dt="2022-03-29T05:27:21.760" v="78" actId="47"/>
        <pc:sldMkLst>
          <pc:docMk/>
          <pc:sldMk cId="0" sldId="302"/>
        </pc:sldMkLst>
      </pc:sldChg>
      <pc:sldChg chg="del">
        <pc:chgData name="Brenda Catalina Barahona Pinilla" userId="e950b575-bbd2-4269-8f4d-3b1c96ba412b" providerId="ADAL" clId="{256CD4B9-ACD7-41AD-B729-0EF4EA596BDF}" dt="2022-03-29T05:27:22.277" v="79" actId="47"/>
        <pc:sldMkLst>
          <pc:docMk/>
          <pc:sldMk cId="0" sldId="303"/>
        </pc:sldMkLst>
      </pc:sldChg>
      <pc:sldChg chg="del">
        <pc:chgData name="Brenda Catalina Barahona Pinilla" userId="e950b575-bbd2-4269-8f4d-3b1c96ba412b" providerId="ADAL" clId="{256CD4B9-ACD7-41AD-B729-0EF4EA596BDF}" dt="2022-03-29T05:27:22.830" v="80" actId="47"/>
        <pc:sldMkLst>
          <pc:docMk/>
          <pc:sldMk cId="0" sldId="304"/>
        </pc:sldMkLst>
      </pc:sldChg>
      <pc:sldChg chg="del">
        <pc:chgData name="Brenda Catalina Barahona Pinilla" userId="e950b575-bbd2-4269-8f4d-3b1c96ba412b" providerId="ADAL" clId="{256CD4B9-ACD7-41AD-B729-0EF4EA596BDF}" dt="2022-03-29T05:27:23.371" v="81" actId="47"/>
        <pc:sldMkLst>
          <pc:docMk/>
          <pc:sldMk cId="0" sldId="305"/>
        </pc:sldMkLst>
      </pc:sldChg>
      <pc:sldChg chg="del">
        <pc:chgData name="Brenda Catalina Barahona Pinilla" userId="e950b575-bbd2-4269-8f4d-3b1c96ba412b" providerId="ADAL" clId="{256CD4B9-ACD7-41AD-B729-0EF4EA596BDF}" dt="2022-03-29T05:27:23.940" v="82" actId="47"/>
        <pc:sldMkLst>
          <pc:docMk/>
          <pc:sldMk cId="0" sldId="306"/>
        </pc:sldMkLst>
      </pc:sldChg>
      <pc:sldChg chg="del">
        <pc:chgData name="Brenda Catalina Barahona Pinilla" userId="e950b575-bbd2-4269-8f4d-3b1c96ba412b" providerId="ADAL" clId="{256CD4B9-ACD7-41AD-B729-0EF4EA596BDF}" dt="2022-03-29T05:27:24.600" v="83" actId="47"/>
        <pc:sldMkLst>
          <pc:docMk/>
          <pc:sldMk cId="0" sldId="307"/>
        </pc:sldMkLst>
      </pc:sldChg>
      <pc:sldChg chg="del">
        <pc:chgData name="Brenda Catalina Barahona Pinilla" userId="e950b575-bbd2-4269-8f4d-3b1c96ba412b" providerId="ADAL" clId="{256CD4B9-ACD7-41AD-B729-0EF4EA596BDF}" dt="2022-03-29T05:27:26.925" v="84" actId="47"/>
        <pc:sldMkLst>
          <pc:docMk/>
          <pc:sldMk cId="0" sldId="308"/>
        </pc:sldMkLst>
      </pc:sldChg>
      <pc:sldChg chg="modSp add mod">
        <pc:chgData name="Brenda Catalina Barahona Pinilla" userId="e950b575-bbd2-4269-8f4d-3b1c96ba412b" providerId="ADAL" clId="{256CD4B9-ACD7-41AD-B729-0EF4EA596BDF}" dt="2022-03-29T05:23:03.193" v="14" actId="404"/>
        <pc:sldMkLst>
          <pc:docMk/>
          <pc:sldMk cId="1017766940" sldId="314"/>
        </pc:sldMkLst>
        <pc:spChg chg="mod">
          <ac:chgData name="Brenda Catalina Barahona Pinilla" userId="e950b575-bbd2-4269-8f4d-3b1c96ba412b" providerId="ADAL" clId="{256CD4B9-ACD7-41AD-B729-0EF4EA596BDF}" dt="2022-03-29T05:23:03.193" v="14" actId="404"/>
          <ac:spMkLst>
            <pc:docMk/>
            <pc:sldMk cId="1017766940" sldId="314"/>
            <ac:spMk id="1791" creationId="{00000000-0000-0000-0000-000000000000}"/>
          </ac:spMkLst>
        </pc:spChg>
      </pc:sldChg>
      <pc:sldChg chg="modSp add mod">
        <pc:chgData name="Brenda Catalina Barahona Pinilla" userId="e950b575-bbd2-4269-8f4d-3b1c96ba412b" providerId="ADAL" clId="{256CD4B9-ACD7-41AD-B729-0EF4EA596BDF}" dt="2022-03-29T05:23:59.709" v="37" actId="14100"/>
        <pc:sldMkLst>
          <pc:docMk/>
          <pc:sldMk cId="1272112734" sldId="315"/>
        </pc:sldMkLst>
        <pc:spChg chg="mod">
          <ac:chgData name="Brenda Catalina Barahona Pinilla" userId="e950b575-bbd2-4269-8f4d-3b1c96ba412b" providerId="ADAL" clId="{256CD4B9-ACD7-41AD-B729-0EF4EA596BDF}" dt="2022-03-29T05:23:59.709" v="37" actId="14100"/>
          <ac:spMkLst>
            <pc:docMk/>
            <pc:sldMk cId="1272112734" sldId="315"/>
            <ac:spMk id="1791" creationId="{00000000-0000-0000-0000-000000000000}"/>
          </ac:spMkLst>
        </pc:spChg>
      </pc:sldChg>
      <pc:sldMasterChg chg="delSldLayout">
        <pc:chgData name="Brenda Catalina Barahona Pinilla" userId="e950b575-bbd2-4269-8f4d-3b1c96ba412b" providerId="ADAL" clId="{256CD4B9-ACD7-41AD-B729-0EF4EA596BDF}" dt="2022-03-29T05:27:13.385" v="65" actId="47"/>
        <pc:sldMasterMkLst>
          <pc:docMk/>
          <pc:sldMasterMk cId="0" sldId="2147483680"/>
        </pc:sldMasterMkLst>
        <pc:sldLayoutChg chg="del">
          <pc:chgData name="Brenda Catalina Barahona Pinilla" userId="e950b575-bbd2-4269-8f4d-3b1c96ba412b" providerId="ADAL" clId="{256CD4B9-ACD7-41AD-B729-0EF4EA596BDF}" dt="2022-03-29T05:27:09.094" v="54" actId="47"/>
          <pc:sldLayoutMkLst>
            <pc:docMk/>
            <pc:sldMasterMk cId="0" sldId="2147483680"/>
            <pc:sldLayoutMk cId="0" sldId="2147483649"/>
          </pc:sldLayoutMkLst>
        </pc:sldLayoutChg>
        <pc:sldLayoutChg chg="del">
          <pc:chgData name="Brenda Catalina Barahona Pinilla" userId="e950b575-bbd2-4269-8f4d-3b1c96ba412b" providerId="ADAL" clId="{256CD4B9-ACD7-41AD-B729-0EF4EA596BDF}" dt="2022-03-29T05:27:11.655" v="62" actId="47"/>
          <pc:sldLayoutMkLst>
            <pc:docMk/>
            <pc:sldMasterMk cId="0" sldId="2147483680"/>
            <pc:sldLayoutMk cId="0" sldId="2147483650"/>
          </pc:sldLayoutMkLst>
        </pc:sldLayoutChg>
        <pc:sldLayoutChg chg="del">
          <pc:chgData name="Brenda Catalina Barahona Pinilla" userId="e950b575-bbd2-4269-8f4d-3b1c96ba412b" providerId="ADAL" clId="{256CD4B9-ACD7-41AD-B729-0EF4EA596BDF}" dt="2022-03-29T05:27:06.820" v="45" actId="47"/>
          <pc:sldLayoutMkLst>
            <pc:docMk/>
            <pc:sldMasterMk cId="0" sldId="2147483680"/>
            <pc:sldLayoutMk cId="0" sldId="2147483653"/>
          </pc:sldLayoutMkLst>
        </pc:sldLayoutChg>
        <pc:sldLayoutChg chg="del">
          <pc:chgData name="Brenda Catalina Barahona Pinilla" userId="e950b575-bbd2-4269-8f4d-3b1c96ba412b" providerId="ADAL" clId="{256CD4B9-ACD7-41AD-B729-0EF4EA596BDF}" dt="2022-03-29T05:27:09.900" v="56" actId="47"/>
          <pc:sldLayoutMkLst>
            <pc:docMk/>
            <pc:sldMasterMk cId="0" sldId="2147483680"/>
            <pc:sldLayoutMk cId="0" sldId="2147483654"/>
          </pc:sldLayoutMkLst>
        </pc:sldLayoutChg>
        <pc:sldLayoutChg chg="del">
          <pc:chgData name="Brenda Catalina Barahona Pinilla" userId="e950b575-bbd2-4269-8f4d-3b1c96ba412b" providerId="ADAL" clId="{256CD4B9-ACD7-41AD-B729-0EF4EA596BDF}" dt="2022-03-29T05:27:07.250" v="48" actId="47"/>
          <pc:sldLayoutMkLst>
            <pc:docMk/>
            <pc:sldMasterMk cId="0" sldId="2147483680"/>
            <pc:sldLayoutMk cId="0" sldId="2147483657"/>
          </pc:sldLayoutMkLst>
        </pc:sldLayoutChg>
        <pc:sldLayoutChg chg="del">
          <pc:chgData name="Brenda Catalina Barahona Pinilla" userId="e950b575-bbd2-4269-8f4d-3b1c96ba412b" providerId="ADAL" clId="{256CD4B9-ACD7-41AD-B729-0EF4EA596BDF}" dt="2022-03-29T05:27:08.300" v="52" actId="47"/>
          <pc:sldLayoutMkLst>
            <pc:docMk/>
            <pc:sldMasterMk cId="0" sldId="2147483680"/>
            <pc:sldLayoutMk cId="0" sldId="2147483661"/>
          </pc:sldLayoutMkLst>
        </pc:sldLayoutChg>
        <pc:sldLayoutChg chg="del">
          <pc:chgData name="Brenda Catalina Barahona Pinilla" userId="e950b575-bbd2-4269-8f4d-3b1c96ba412b" providerId="ADAL" clId="{256CD4B9-ACD7-41AD-B729-0EF4EA596BDF}" dt="2022-03-29T05:27:07.030" v="46" actId="47"/>
          <pc:sldLayoutMkLst>
            <pc:docMk/>
            <pc:sldMasterMk cId="0" sldId="2147483680"/>
            <pc:sldLayoutMk cId="0" sldId="2147483663"/>
          </pc:sldLayoutMkLst>
        </pc:sldLayoutChg>
        <pc:sldLayoutChg chg="del">
          <pc:chgData name="Brenda Catalina Barahona Pinilla" userId="e950b575-bbd2-4269-8f4d-3b1c96ba412b" providerId="ADAL" clId="{256CD4B9-ACD7-41AD-B729-0EF4EA596BDF}" dt="2022-03-29T05:27:07.110" v="47" actId="47"/>
          <pc:sldLayoutMkLst>
            <pc:docMk/>
            <pc:sldMasterMk cId="0" sldId="2147483680"/>
            <pc:sldLayoutMk cId="0" sldId="2147483664"/>
          </pc:sldLayoutMkLst>
        </pc:sldLayoutChg>
        <pc:sldLayoutChg chg="del">
          <pc:chgData name="Brenda Catalina Barahona Pinilla" userId="e950b575-bbd2-4269-8f4d-3b1c96ba412b" providerId="ADAL" clId="{256CD4B9-ACD7-41AD-B729-0EF4EA596BDF}" dt="2022-03-29T05:27:08.050" v="50" actId="47"/>
          <pc:sldLayoutMkLst>
            <pc:docMk/>
            <pc:sldMasterMk cId="0" sldId="2147483680"/>
            <pc:sldLayoutMk cId="0" sldId="2147483667"/>
          </pc:sldLayoutMkLst>
        </pc:sldLayoutChg>
        <pc:sldLayoutChg chg="del">
          <pc:chgData name="Brenda Catalina Barahona Pinilla" userId="e950b575-bbd2-4269-8f4d-3b1c96ba412b" providerId="ADAL" clId="{256CD4B9-ACD7-41AD-B729-0EF4EA596BDF}" dt="2022-03-29T05:27:08.140" v="51" actId="47"/>
          <pc:sldLayoutMkLst>
            <pc:docMk/>
            <pc:sldMasterMk cId="0" sldId="2147483680"/>
            <pc:sldLayoutMk cId="0" sldId="2147483668"/>
          </pc:sldLayoutMkLst>
        </pc:sldLayoutChg>
        <pc:sldLayoutChg chg="del">
          <pc:chgData name="Brenda Catalina Barahona Pinilla" userId="e950b575-bbd2-4269-8f4d-3b1c96ba412b" providerId="ADAL" clId="{256CD4B9-ACD7-41AD-B729-0EF4EA596BDF}" dt="2022-03-29T05:27:08.399" v="53" actId="47"/>
          <pc:sldLayoutMkLst>
            <pc:docMk/>
            <pc:sldMasterMk cId="0" sldId="2147483680"/>
            <pc:sldLayoutMk cId="0" sldId="2147483669"/>
          </pc:sldLayoutMkLst>
        </pc:sldLayoutChg>
        <pc:sldLayoutChg chg="del">
          <pc:chgData name="Brenda Catalina Barahona Pinilla" userId="e950b575-bbd2-4269-8f4d-3b1c96ba412b" providerId="ADAL" clId="{256CD4B9-ACD7-41AD-B729-0EF4EA596BDF}" dt="2022-03-29T05:27:09.224" v="55" actId="47"/>
          <pc:sldLayoutMkLst>
            <pc:docMk/>
            <pc:sldMasterMk cId="0" sldId="2147483680"/>
            <pc:sldLayoutMk cId="0" sldId="2147483670"/>
          </pc:sldLayoutMkLst>
        </pc:sldLayoutChg>
        <pc:sldLayoutChg chg="del">
          <pc:chgData name="Brenda Catalina Barahona Pinilla" userId="e950b575-bbd2-4269-8f4d-3b1c96ba412b" providerId="ADAL" clId="{256CD4B9-ACD7-41AD-B729-0EF4EA596BDF}" dt="2022-03-29T05:27:10.830" v="59" actId="47"/>
          <pc:sldLayoutMkLst>
            <pc:docMk/>
            <pc:sldMasterMk cId="0" sldId="2147483680"/>
            <pc:sldLayoutMk cId="0" sldId="2147483672"/>
          </pc:sldLayoutMkLst>
        </pc:sldLayoutChg>
        <pc:sldLayoutChg chg="del">
          <pc:chgData name="Brenda Catalina Barahona Pinilla" userId="e950b575-bbd2-4269-8f4d-3b1c96ba412b" providerId="ADAL" clId="{256CD4B9-ACD7-41AD-B729-0EF4EA596BDF}" dt="2022-03-29T05:27:10.955" v="60" actId="47"/>
          <pc:sldLayoutMkLst>
            <pc:docMk/>
            <pc:sldMasterMk cId="0" sldId="2147483680"/>
            <pc:sldLayoutMk cId="0" sldId="2147483673"/>
          </pc:sldLayoutMkLst>
        </pc:sldLayoutChg>
        <pc:sldLayoutChg chg="del">
          <pc:chgData name="Brenda Catalina Barahona Pinilla" userId="e950b575-bbd2-4269-8f4d-3b1c96ba412b" providerId="ADAL" clId="{256CD4B9-ACD7-41AD-B729-0EF4EA596BDF}" dt="2022-03-29T05:27:11.487" v="61" actId="47"/>
          <pc:sldLayoutMkLst>
            <pc:docMk/>
            <pc:sldMasterMk cId="0" sldId="2147483680"/>
            <pc:sldLayoutMk cId="0" sldId="2147483674"/>
          </pc:sldLayoutMkLst>
        </pc:sldLayoutChg>
        <pc:sldLayoutChg chg="del">
          <pc:chgData name="Brenda Catalina Barahona Pinilla" userId="e950b575-bbd2-4269-8f4d-3b1c96ba412b" providerId="ADAL" clId="{256CD4B9-ACD7-41AD-B729-0EF4EA596BDF}" dt="2022-03-29T05:27:12.330" v="63" actId="47"/>
          <pc:sldLayoutMkLst>
            <pc:docMk/>
            <pc:sldMasterMk cId="0" sldId="2147483680"/>
            <pc:sldLayoutMk cId="0" sldId="2147483676"/>
          </pc:sldLayoutMkLst>
        </pc:sldLayoutChg>
        <pc:sldLayoutChg chg="del">
          <pc:chgData name="Brenda Catalina Barahona Pinilla" userId="e950b575-bbd2-4269-8f4d-3b1c96ba412b" providerId="ADAL" clId="{256CD4B9-ACD7-41AD-B729-0EF4EA596BDF}" dt="2022-03-29T05:27:13.385" v="65" actId="47"/>
          <pc:sldLayoutMkLst>
            <pc:docMk/>
            <pc:sldMasterMk cId="0" sldId="2147483680"/>
            <pc:sldLayoutMk cId="0" sldId="2147483678"/>
          </pc:sldLayoutMkLst>
        </pc:sldLayoutChg>
      </pc:sldMasterChg>
      <pc:sldMasterChg chg="del delSldLayout">
        <pc:chgData name="Brenda Catalina Barahona Pinilla" userId="e950b575-bbd2-4269-8f4d-3b1c96ba412b" providerId="ADAL" clId="{256CD4B9-ACD7-41AD-B729-0EF4EA596BDF}" dt="2022-03-29T05:27:26.925" v="84" actId="47"/>
        <pc:sldMasterMkLst>
          <pc:docMk/>
          <pc:sldMasterMk cId="0" sldId="2147483681"/>
        </pc:sldMasterMkLst>
        <pc:sldLayoutChg chg="del">
          <pc:chgData name="Brenda Catalina Barahona Pinilla" userId="e950b575-bbd2-4269-8f4d-3b1c96ba412b" providerId="ADAL" clId="{256CD4B9-ACD7-41AD-B729-0EF4EA596BDF}" dt="2022-03-29T05:27:26.925" v="84"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6ad7e23cbf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6ad7e23cbf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709763f32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709763f32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65b8c88666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65b8c8866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1045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6b4711585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6b471158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9"/>
        <p:cNvGrpSpPr/>
        <p:nvPr/>
      </p:nvGrpSpPr>
      <p:grpSpPr>
        <a:xfrm>
          <a:off x="0" y="0"/>
          <a:ext cx="0" cy="0"/>
          <a:chOff x="0" y="0"/>
          <a:chExt cx="0" cy="0"/>
        </a:xfrm>
      </p:grpSpPr>
      <p:sp>
        <p:nvSpPr>
          <p:cNvPr id="1520" name="Google Shape;1520;g6b4711585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1" name="Google Shape;1521;g6b471158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51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67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500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65b8c88666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65b8c88666_2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79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65b8c88666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65b8c88666_2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09763f32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709763f32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6b47115854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6b47115854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335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65b8c88666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65b8c8866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i="0" u="none" strike="noStrike" dirty="0" err="1">
                <a:solidFill>
                  <a:srgbClr val="353535"/>
                </a:solidFill>
                <a:effectLst/>
                <a:latin typeface="Arial" panose="020B0604020202020204" pitchFamily="34" charset="0"/>
              </a:rPr>
              <a:t>problems_described</a:t>
            </a:r>
            <a:r>
              <a:rPr lang="es-MX" dirty="0"/>
              <a:t> </a:t>
            </a:r>
            <a:r>
              <a:rPr lang="es-MX" sz="1800" b="1" i="0" u="none" strike="noStrike" dirty="0">
                <a:solidFill>
                  <a:srgbClr val="000000"/>
                </a:solidFill>
                <a:effectLst/>
                <a:latin typeface="Calibri" panose="020F0502020204030204" pitchFamily="34" charset="0"/>
              </a:rPr>
              <a:t>Cantidad </a:t>
            </a:r>
            <a:r>
              <a:rPr lang="es-MX" dirty="0"/>
              <a:t> </a:t>
            </a:r>
            <a:r>
              <a:rPr lang="es-MX" sz="1800" b="1" i="0" u="none" strike="noStrike" dirty="0">
                <a:solidFill>
                  <a:srgbClr val="353535"/>
                </a:solidFill>
                <a:effectLst/>
                <a:latin typeface="Arial" panose="020B0604020202020204" pitchFamily="34" charset="0"/>
              </a:rPr>
              <a:t>5</a:t>
            </a:r>
            <a:r>
              <a:rPr lang="es-MX" dirty="0"/>
              <a:t> </a:t>
            </a:r>
            <a:r>
              <a:rPr lang="es-MX" sz="1800" b="0" i="0" u="none" strike="noStrike" dirty="0">
                <a:solidFill>
                  <a:srgbClr val="353535"/>
                </a:solidFill>
                <a:effectLst/>
                <a:latin typeface="Arial" panose="020B0604020202020204" pitchFamily="34" charset="0"/>
              </a:rPr>
              <a:t>3194</a:t>
            </a:r>
            <a:r>
              <a:rPr lang="es-MX" dirty="0"/>
              <a:t> </a:t>
            </a:r>
            <a:r>
              <a:rPr lang="es-MX" sz="1800" b="1" i="0" u="none" strike="noStrike" dirty="0">
                <a:solidFill>
                  <a:srgbClr val="353535"/>
                </a:solidFill>
                <a:effectLst/>
                <a:latin typeface="Arial" panose="020B0604020202020204" pitchFamily="34" charset="0"/>
              </a:rPr>
              <a:t>1</a:t>
            </a:r>
            <a:r>
              <a:rPr lang="es-MX" dirty="0"/>
              <a:t> </a:t>
            </a:r>
            <a:r>
              <a:rPr lang="es-MX" sz="1800" b="0" i="0" u="none" strike="noStrike" dirty="0">
                <a:solidFill>
                  <a:srgbClr val="353535"/>
                </a:solidFill>
                <a:effectLst/>
                <a:latin typeface="Arial" panose="020B0604020202020204" pitchFamily="34" charset="0"/>
              </a:rPr>
              <a:t>2103</a:t>
            </a:r>
            <a:r>
              <a:rPr lang="es-MX" dirty="0"/>
              <a:t> </a:t>
            </a:r>
            <a:r>
              <a:rPr lang="es-MX" sz="1800" b="1" i="0" u="none" strike="noStrike" dirty="0">
                <a:solidFill>
                  <a:srgbClr val="353535"/>
                </a:solidFill>
                <a:effectLst/>
                <a:latin typeface="Arial" panose="020B0604020202020204" pitchFamily="34" charset="0"/>
              </a:rPr>
              <a:t>4</a:t>
            </a:r>
            <a:r>
              <a:rPr lang="es-MX" dirty="0"/>
              <a:t> </a:t>
            </a:r>
            <a:r>
              <a:rPr lang="es-MX" sz="1800" b="0" i="0" u="none" strike="noStrike" dirty="0">
                <a:solidFill>
                  <a:srgbClr val="353535"/>
                </a:solidFill>
                <a:effectLst/>
                <a:latin typeface="Arial" panose="020B0604020202020204" pitchFamily="34" charset="0"/>
              </a:rPr>
              <a:t>2029</a:t>
            </a:r>
            <a:r>
              <a:rPr lang="es-MX" dirty="0"/>
              <a:t> </a:t>
            </a:r>
            <a:r>
              <a:rPr lang="es-MX" sz="1800" b="1" i="0" u="none" strike="noStrike" dirty="0">
                <a:solidFill>
                  <a:srgbClr val="353535"/>
                </a:solidFill>
                <a:effectLst/>
                <a:latin typeface="Arial" panose="020B0604020202020204" pitchFamily="34" charset="0"/>
              </a:rPr>
              <a:t>3</a:t>
            </a:r>
            <a:r>
              <a:rPr lang="es-MX" dirty="0"/>
              <a:t> </a:t>
            </a:r>
            <a:r>
              <a:rPr lang="es-MX" sz="1800" b="0" i="0" u="none" strike="noStrike" dirty="0">
                <a:solidFill>
                  <a:srgbClr val="353535"/>
                </a:solidFill>
                <a:effectLst/>
                <a:latin typeface="Arial" panose="020B0604020202020204" pitchFamily="34" charset="0"/>
              </a:rPr>
              <a:t>1280</a:t>
            </a:r>
            <a:r>
              <a:rPr lang="es-MX" dirty="0"/>
              <a:t> </a:t>
            </a:r>
            <a:r>
              <a:rPr lang="es-MX" sz="1800" b="1" i="0" u="none" strike="noStrike" dirty="0">
                <a:solidFill>
                  <a:srgbClr val="353535"/>
                </a:solidFill>
                <a:effectLst/>
                <a:latin typeface="Arial" panose="020B0604020202020204" pitchFamily="34" charset="0"/>
              </a:rPr>
              <a:t>2</a:t>
            </a:r>
            <a:r>
              <a:rPr lang="es-MX" dirty="0"/>
              <a:t> </a:t>
            </a:r>
            <a:r>
              <a:rPr lang="es-MX" sz="1800" b="0" i="0" u="none" strike="noStrike" dirty="0">
                <a:solidFill>
                  <a:srgbClr val="353535"/>
                </a:solidFill>
                <a:effectLst/>
                <a:latin typeface="Arial" panose="020B0604020202020204" pitchFamily="34" charset="0"/>
              </a:rPr>
              <a:t>994</a:t>
            </a:r>
            <a:r>
              <a:rPr lang="es-MX" dirty="0"/>
              <a:t>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65b8c88666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65b8c88666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6b47115854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6b47115854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2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709763f328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709763f32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25750" y="860400"/>
            <a:ext cx="2498400" cy="26928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 name="Google Shape;11;p2"/>
          <p:cNvSpPr/>
          <p:nvPr/>
        </p:nvSpPr>
        <p:spPr>
          <a:xfrm flipH="1">
            <a:off x="-1504831" y="1782683"/>
            <a:ext cx="6795898" cy="3371479"/>
          </a:xfrm>
          <a:custGeom>
            <a:avLst/>
            <a:gdLst/>
            <a:ahLst/>
            <a:cxnLst/>
            <a:rect l="l" t="t" r="r" b="b"/>
            <a:pathLst>
              <a:path w="182796" h="90686" extrusionOk="0">
                <a:moveTo>
                  <a:pt x="42095" y="260"/>
                </a:moveTo>
                <a:cubicBezTo>
                  <a:pt x="32418" y="893"/>
                  <a:pt x="23619" y="6668"/>
                  <a:pt x="17167" y="14056"/>
                </a:cubicBezTo>
                <a:cubicBezTo>
                  <a:pt x="14287" y="17340"/>
                  <a:pt x="11810" y="20954"/>
                  <a:pt x="9563" y="24699"/>
                </a:cubicBezTo>
                <a:cubicBezTo>
                  <a:pt x="4782" y="32677"/>
                  <a:pt x="1469" y="39878"/>
                  <a:pt x="649" y="49224"/>
                </a:cubicBezTo>
                <a:cubicBezTo>
                  <a:pt x="1" y="56857"/>
                  <a:pt x="821" y="64561"/>
                  <a:pt x="3068" y="71892"/>
                </a:cubicBezTo>
                <a:cubicBezTo>
                  <a:pt x="4695" y="77249"/>
                  <a:pt x="6985" y="82376"/>
                  <a:pt x="9894" y="87157"/>
                </a:cubicBezTo>
                <a:cubicBezTo>
                  <a:pt x="10125" y="87517"/>
                  <a:pt x="10974" y="89159"/>
                  <a:pt x="11853" y="90541"/>
                </a:cubicBezTo>
                <a:cubicBezTo>
                  <a:pt x="11954" y="90685"/>
                  <a:pt x="170022" y="90426"/>
                  <a:pt x="170022" y="90426"/>
                </a:cubicBezTo>
                <a:cubicBezTo>
                  <a:pt x="178562" y="73087"/>
                  <a:pt x="182796" y="57346"/>
                  <a:pt x="181442" y="44313"/>
                </a:cubicBezTo>
                <a:cubicBezTo>
                  <a:pt x="179973" y="30243"/>
                  <a:pt x="177727" y="16980"/>
                  <a:pt x="159048" y="8483"/>
                </a:cubicBezTo>
                <a:cubicBezTo>
                  <a:pt x="140370" y="1"/>
                  <a:pt x="120438" y="14661"/>
                  <a:pt x="102019" y="14920"/>
                </a:cubicBezTo>
                <a:cubicBezTo>
                  <a:pt x="95294" y="15007"/>
                  <a:pt x="89173" y="12443"/>
                  <a:pt x="82851" y="10514"/>
                </a:cubicBezTo>
                <a:cubicBezTo>
                  <a:pt x="76039" y="8440"/>
                  <a:pt x="69213" y="6294"/>
                  <a:pt x="62416" y="4105"/>
                </a:cubicBezTo>
                <a:cubicBezTo>
                  <a:pt x="56410" y="2161"/>
                  <a:pt x="50247" y="202"/>
                  <a:pt x="43982" y="202"/>
                </a:cubicBezTo>
                <a:cubicBezTo>
                  <a:pt x="43348" y="202"/>
                  <a:pt x="42729" y="231"/>
                  <a:pt x="42095" y="274"/>
                </a:cubicBezTo>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1447" y="2804246"/>
            <a:ext cx="5150645" cy="2346160"/>
          </a:xfrm>
          <a:custGeom>
            <a:avLst/>
            <a:gdLst/>
            <a:ahLst/>
            <a:cxnLst/>
            <a:rect l="l" t="t" r="r" b="b"/>
            <a:pathLst>
              <a:path w="138542" h="63107" extrusionOk="0">
                <a:moveTo>
                  <a:pt x="37084" y="1498"/>
                </a:moveTo>
                <a:cubicBezTo>
                  <a:pt x="30834" y="4018"/>
                  <a:pt x="25966" y="9116"/>
                  <a:pt x="22193" y="14704"/>
                </a:cubicBezTo>
                <a:cubicBezTo>
                  <a:pt x="18406" y="20277"/>
                  <a:pt x="15554" y="26427"/>
                  <a:pt x="12055" y="32173"/>
                </a:cubicBezTo>
                <a:cubicBezTo>
                  <a:pt x="8123" y="38653"/>
                  <a:pt x="7331" y="42153"/>
                  <a:pt x="1916" y="47452"/>
                </a:cubicBezTo>
                <a:cubicBezTo>
                  <a:pt x="1" y="49325"/>
                  <a:pt x="103892" y="63020"/>
                  <a:pt x="103892" y="63020"/>
                </a:cubicBezTo>
                <a:lnTo>
                  <a:pt x="129540" y="63107"/>
                </a:lnTo>
                <a:lnTo>
                  <a:pt x="138541" y="63107"/>
                </a:lnTo>
                <a:lnTo>
                  <a:pt x="138541" y="42225"/>
                </a:lnTo>
                <a:cubicBezTo>
                  <a:pt x="136885" y="41591"/>
                  <a:pt x="134955" y="41116"/>
                  <a:pt x="133040" y="41289"/>
                </a:cubicBezTo>
                <a:cubicBezTo>
                  <a:pt x="132262" y="41361"/>
                  <a:pt x="131484" y="41490"/>
                  <a:pt x="130721" y="41692"/>
                </a:cubicBezTo>
                <a:cubicBezTo>
                  <a:pt x="125119" y="43190"/>
                  <a:pt x="119013" y="42426"/>
                  <a:pt x="114333" y="38812"/>
                </a:cubicBezTo>
                <a:cubicBezTo>
                  <a:pt x="109364" y="34981"/>
                  <a:pt x="106513" y="28644"/>
                  <a:pt x="100997" y="25620"/>
                </a:cubicBezTo>
                <a:cubicBezTo>
                  <a:pt x="96259" y="23013"/>
                  <a:pt x="90599" y="23373"/>
                  <a:pt x="84997" y="23734"/>
                </a:cubicBezTo>
                <a:cubicBezTo>
                  <a:pt x="78805" y="24137"/>
                  <a:pt x="72684" y="24540"/>
                  <a:pt x="67917" y="20968"/>
                </a:cubicBezTo>
                <a:cubicBezTo>
                  <a:pt x="62373" y="16821"/>
                  <a:pt x="61091" y="8843"/>
                  <a:pt x="56036" y="4119"/>
                </a:cubicBezTo>
                <a:cubicBezTo>
                  <a:pt x="53012" y="1296"/>
                  <a:pt x="48922" y="0"/>
                  <a:pt x="44760" y="0"/>
                </a:cubicBezTo>
                <a:cubicBezTo>
                  <a:pt x="42125" y="0"/>
                  <a:pt x="39518" y="504"/>
                  <a:pt x="37084" y="1484"/>
                </a:cubicBezTo>
              </a:path>
            </a:pathLst>
          </a:custGeom>
          <a:gradFill>
            <a:gsLst>
              <a:gs pos="0">
                <a:srgbClr val="E3FFD5"/>
              </a:gs>
              <a:gs pos="100000">
                <a:srgbClr val="90EBBA"/>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68224" y="3606277"/>
            <a:ext cx="4655367" cy="1546287"/>
          </a:xfrm>
          <a:custGeom>
            <a:avLst/>
            <a:gdLst/>
            <a:ahLst/>
            <a:cxnLst/>
            <a:rect l="l" t="t" r="r" b="b"/>
            <a:pathLst>
              <a:path w="125220" h="41592" extrusionOk="0">
                <a:moveTo>
                  <a:pt x="44111" y="3658"/>
                </a:moveTo>
                <a:cubicBezTo>
                  <a:pt x="40165" y="6654"/>
                  <a:pt x="37184" y="10758"/>
                  <a:pt x="33670" y="14286"/>
                </a:cubicBezTo>
                <a:cubicBezTo>
                  <a:pt x="30156" y="17815"/>
                  <a:pt x="25750" y="20897"/>
                  <a:pt x="20810" y="20954"/>
                </a:cubicBezTo>
                <a:cubicBezTo>
                  <a:pt x="17973" y="20997"/>
                  <a:pt x="15222" y="20018"/>
                  <a:pt x="12486" y="19039"/>
                </a:cubicBezTo>
                <a:cubicBezTo>
                  <a:pt x="9375" y="17915"/>
                  <a:pt x="6265" y="16807"/>
                  <a:pt x="3024" y="17195"/>
                </a:cubicBezTo>
                <a:cubicBezTo>
                  <a:pt x="1987" y="17325"/>
                  <a:pt x="965" y="17599"/>
                  <a:pt x="0" y="18016"/>
                </a:cubicBezTo>
                <a:cubicBezTo>
                  <a:pt x="346" y="19644"/>
                  <a:pt x="778" y="21257"/>
                  <a:pt x="1253" y="22855"/>
                </a:cubicBezTo>
                <a:cubicBezTo>
                  <a:pt x="2880" y="28212"/>
                  <a:pt x="5170" y="33339"/>
                  <a:pt x="8079" y="38106"/>
                </a:cubicBezTo>
                <a:cubicBezTo>
                  <a:pt x="8310" y="38481"/>
                  <a:pt x="9174" y="40137"/>
                  <a:pt x="10052" y="41519"/>
                </a:cubicBezTo>
                <a:cubicBezTo>
                  <a:pt x="10124" y="41591"/>
                  <a:pt x="125162" y="41418"/>
                  <a:pt x="125219" y="41505"/>
                </a:cubicBezTo>
                <a:cubicBezTo>
                  <a:pt x="124859" y="41217"/>
                  <a:pt x="124557" y="40886"/>
                  <a:pt x="124297" y="40511"/>
                </a:cubicBezTo>
                <a:cubicBezTo>
                  <a:pt x="122526" y="38106"/>
                  <a:pt x="119099" y="37818"/>
                  <a:pt x="116161" y="38120"/>
                </a:cubicBezTo>
                <a:cubicBezTo>
                  <a:pt x="113223" y="38437"/>
                  <a:pt x="110127" y="39114"/>
                  <a:pt x="107419" y="37919"/>
                </a:cubicBezTo>
                <a:cubicBezTo>
                  <a:pt x="102134" y="35571"/>
                  <a:pt x="101558" y="27766"/>
                  <a:pt x="96921" y="24281"/>
                </a:cubicBezTo>
                <a:cubicBezTo>
                  <a:pt x="93695" y="21847"/>
                  <a:pt x="89605" y="22164"/>
                  <a:pt x="85457" y="22481"/>
                </a:cubicBezTo>
                <a:cubicBezTo>
                  <a:pt x="81943" y="22740"/>
                  <a:pt x="78386" y="23014"/>
                  <a:pt x="75276" y="21602"/>
                </a:cubicBezTo>
                <a:cubicBezTo>
                  <a:pt x="66952" y="17843"/>
                  <a:pt x="66347" y="4450"/>
                  <a:pt x="57965" y="836"/>
                </a:cubicBezTo>
                <a:cubicBezTo>
                  <a:pt x="56655" y="274"/>
                  <a:pt x="55258" y="0"/>
                  <a:pt x="53846" y="15"/>
                </a:cubicBezTo>
                <a:cubicBezTo>
                  <a:pt x="50419" y="15"/>
                  <a:pt x="46919" y="1527"/>
                  <a:pt x="44111" y="3658"/>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18832" y="2571746"/>
            <a:ext cx="1301062" cy="1333212"/>
          </a:xfrm>
          <a:custGeom>
            <a:avLst/>
            <a:gdLst/>
            <a:ahLst/>
            <a:cxnLst/>
            <a:rect l="l" t="t" r="r" b="b"/>
            <a:pathLst>
              <a:path w="15194" h="15569" extrusionOk="0">
                <a:moveTo>
                  <a:pt x="13955" y="5502"/>
                </a:moveTo>
                <a:cubicBezTo>
                  <a:pt x="12343" y="2204"/>
                  <a:pt x="7936" y="0"/>
                  <a:pt x="4436" y="3687"/>
                </a:cubicBezTo>
                <a:cubicBezTo>
                  <a:pt x="1" y="8367"/>
                  <a:pt x="5416" y="15568"/>
                  <a:pt x="11176" y="12875"/>
                </a:cubicBezTo>
                <a:cubicBezTo>
                  <a:pt x="14805" y="11190"/>
                  <a:pt x="15194" y="8022"/>
                  <a:pt x="13955" y="5502"/>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ve columns 2">
  <p:cSld name="CUSTOM_2">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9" name="Google Shape;129;p19"/>
          <p:cNvSpPr txBox="1">
            <a:spLocks noGrp="1"/>
          </p:cNvSpPr>
          <p:nvPr>
            <p:ph type="subTitle" idx="1"/>
          </p:nvPr>
        </p:nvSpPr>
        <p:spPr>
          <a:xfrm>
            <a:off x="3840150"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0" name="Google Shape;130;p19"/>
          <p:cNvSpPr txBox="1">
            <a:spLocks noGrp="1"/>
          </p:cNvSpPr>
          <p:nvPr>
            <p:ph type="title" idx="2" hasCustomPrompt="1"/>
          </p:nvPr>
        </p:nvSpPr>
        <p:spPr>
          <a:xfrm>
            <a:off x="3840150"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1" name="Google Shape;131;p19"/>
          <p:cNvSpPr txBox="1">
            <a:spLocks noGrp="1"/>
          </p:cNvSpPr>
          <p:nvPr>
            <p:ph type="subTitle" idx="3"/>
          </p:nvPr>
        </p:nvSpPr>
        <p:spPr>
          <a:xfrm>
            <a:off x="3839925"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32" name="Google Shape;132;p19"/>
          <p:cNvSpPr txBox="1">
            <a:spLocks noGrp="1"/>
          </p:cNvSpPr>
          <p:nvPr>
            <p:ph type="subTitle" idx="4"/>
          </p:nvPr>
        </p:nvSpPr>
        <p:spPr>
          <a:xfrm>
            <a:off x="6960000"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3" name="Google Shape;133;p19"/>
          <p:cNvSpPr txBox="1">
            <a:spLocks noGrp="1"/>
          </p:cNvSpPr>
          <p:nvPr>
            <p:ph type="title" idx="5" hasCustomPrompt="1"/>
          </p:nvPr>
        </p:nvSpPr>
        <p:spPr>
          <a:xfrm>
            <a:off x="6960000"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4" name="Google Shape;134;p19"/>
          <p:cNvSpPr txBox="1">
            <a:spLocks noGrp="1"/>
          </p:cNvSpPr>
          <p:nvPr>
            <p:ph type="subTitle" idx="6"/>
          </p:nvPr>
        </p:nvSpPr>
        <p:spPr>
          <a:xfrm>
            <a:off x="6960000"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35" name="Google Shape;135;p19"/>
          <p:cNvSpPr txBox="1">
            <a:spLocks noGrp="1"/>
          </p:cNvSpPr>
          <p:nvPr>
            <p:ph type="subTitle" idx="7"/>
          </p:nvPr>
        </p:nvSpPr>
        <p:spPr>
          <a:xfrm>
            <a:off x="5400075" y="1451875"/>
            <a:ext cx="14640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6" name="Google Shape;136;p19"/>
          <p:cNvSpPr txBox="1">
            <a:spLocks noGrp="1"/>
          </p:cNvSpPr>
          <p:nvPr>
            <p:ph type="title" idx="8" hasCustomPrompt="1"/>
          </p:nvPr>
        </p:nvSpPr>
        <p:spPr>
          <a:xfrm>
            <a:off x="5400075" y="3213250"/>
            <a:ext cx="14640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7" name="Google Shape;137;p19"/>
          <p:cNvSpPr txBox="1">
            <a:spLocks noGrp="1"/>
          </p:cNvSpPr>
          <p:nvPr>
            <p:ph type="subTitle" idx="9"/>
          </p:nvPr>
        </p:nvSpPr>
        <p:spPr>
          <a:xfrm>
            <a:off x="5399963"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38" name="Google Shape;138;p19"/>
          <p:cNvSpPr txBox="1">
            <a:spLocks noGrp="1"/>
          </p:cNvSpPr>
          <p:nvPr>
            <p:ph type="subTitle" idx="13"/>
          </p:nvPr>
        </p:nvSpPr>
        <p:spPr>
          <a:xfrm>
            <a:off x="2279925" y="1451875"/>
            <a:ext cx="14643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19"/>
          <p:cNvSpPr txBox="1">
            <a:spLocks noGrp="1"/>
          </p:cNvSpPr>
          <p:nvPr>
            <p:ph type="title" idx="14" hasCustomPrompt="1"/>
          </p:nvPr>
        </p:nvSpPr>
        <p:spPr>
          <a:xfrm>
            <a:off x="2279925" y="3213250"/>
            <a:ext cx="14643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0" name="Google Shape;140;p19"/>
          <p:cNvSpPr txBox="1">
            <a:spLocks noGrp="1"/>
          </p:cNvSpPr>
          <p:nvPr>
            <p:ph type="subTitle" idx="15"/>
          </p:nvPr>
        </p:nvSpPr>
        <p:spPr>
          <a:xfrm>
            <a:off x="2279888"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41" name="Google Shape;141;p19"/>
          <p:cNvSpPr txBox="1">
            <a:spLocks noGrp="1"/>
          </p:cNvSpPr>
          <p:nvPr>
            <p:ph type="subTitle" idx="16"/>
          </p:nvPr>
        </p:nvSpPr>
        <p:spPr>
          <a:xfrm>
            <a:off x="719700" y="1451875"/>
            <a:ext cx="14643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2" name="Google Shape;142;p19"/>
          <p:cNvSpPr txBox="1">
            <a:spLocks noGrp="1"/>
          </p:cNvSpPr>
          <p:nvPr>
            <p:ph type="title" idx="17" hasCustomPrompt="1"/>
          </p:nvPr>
        </p:nvSpPr>
        <p:spPr>
          <a:xfrm>
            <a:off x="719700" y="3213250"/>
            <a:ext cx="1464300" cy="351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3" name="Google Shape;143;p19"/>
          <p:cNvSpPr txBox="1">
            <a:spLocks noGrp="1"/>
          </p:cNvSpPr>
          <p:nvPr>
            <p:ph type="subTitle" idx="18"/>
          </p:nvPr>
        </p:nvSpPr>
        <p:spPr>
          <a:xfrm>
            <a:off x="719850" y="3572600"/>
            <a:ext cx="14640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p:cSld name="CUSTOM_3">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5443200" y="1767600"/>
            <a:ext cx="2980800" cy="81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20"/>
          <p:cNvSpPr txBox="1">
            <a:spLocks noGrp="1"/>
          </p:cNvSpPr>
          <p:nvPr>
            <p:ph type="subTitle" idx="1"/>
          </p:nvPr>
        </p:nvSpPr>
        <p:spPr>
          <a:xfrm>
            <a:off x="5443050" y="2571750"/>
            <a:ext cx="2980800" cy="20292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7" name="Google Shape;147;p20"/>
          <p:cNvSpPr/>
          <p:nvPr/>
        </p:nvSpPr>
        <p:spPr>
          <a:xfrm>
            <a:off x="0" y="613131"/>
            <a:ext cx="4867800" cy="4539000"/>
          </a:xfrm>
          <a:custGeom>
            <a:avLst/>
            <a:gdLst/>
            <a:ahLst/>
            <a:cxnLst/>
            <a:rect l="l" t="t" r="r" b="b"/>
            <a:pathLst>
              <a:path w="194712" h="181560" extrusionOk="0">
                <a:moveTo>
                  <a:pt x="106727" y="133"/>
                </a:moveTo>
                <a:cubicBezTo>
                  <a:pt x="126954" y="1419"/>
                  <a:pt x="145341" y="13241"/>
                  <a:pt x="158826" y="28390"/>
                </a:cubicBezTo>
                <a:cubicBezTo>
                  <a:pt x="164814" y="35110"/>
                  <a:pt x="170004" y="42518"/>
                  <a:pt x="174706" y="50214"/>
                </a:cubicBezTo>
                <a:cubicBezTo>
                  <a:pt x="184665" y="66538"/>
                  <a:pt x="191584" y="81287"/>
                  <a:pt x="193314" y="100450"/>
                </a:cubicBezTo>
                <a:cubicBezTo>
                  <a:pt x="194712" y="116109"/>
                  <a:pt x="192871" y="131922"/>
                  <a:pt x="188235" y="146916"/>
                </a:cubicBezTo>
                <a:cubicBezTo>
                  <a:pt x="184842" y="157894"/>
                  <a:pt x="180051" y="168407"/>
                  <a:pt x="173974" y="178188"/>
                </a:cubicBezTo>
                <a:cubicBezTo>
                  <a:pt x="173708" y="178610"/>
                  <a:pt x="172111" y="181427"/>
                  <a:pt x="172111" y="181427"/>
                </a:cubicBezTo>
                <a:lnTo>
                  <a:pt x="0" y="181560"/>
                </a:lnTo>
                <a:lnTo>
                  <a:pt x="155" y="27635"/>
                </a:lnTo>
                <a:cubicBezTo>
                  <a:pt x="155" y="27635"/>
                  <a:pt x="14394" y="23266"/>
                  <a:pt x="21580" y="21115"/>
                </a:cubicBezTo>
                <a:cubicBezTo>
                  <a:pt x="35820" y="16878"/>
                  <a:pt x="50103" y="12465"/>
                  <a:pt x="64298" y="7962"/>
                </a:cubicBezTo>
                <a:cubicBezTo>
                  <a:pt x="76851" y="4014"/>
                  <a:pt x="89715" y="0"/>
                  <a:pt x="102801" y="0"/>
                </a:cubicBezTo>
                <a:cubicBezTo>
                  <a:pt x="104109" y="0"/>
                  <a:pt x="105418" y="44"/>
                  <a:pt x="106727" y="133"/>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CUSTOM_15">
    <p:spTree>
      <p:nvGrpSpPr>
        <p:cNvPr id="1" name="Shape 195"/>
        <p:cNvGrpSpPr/>
        <p:nvPr/>
      </p:nvGrpSpPr>
      <p:grpSpPr>
        <a:xfrm>
          <a:off x="0" y="0"/>
          <a:ext cx="0" cy="0"/>
          <a:chOff x="0" y="0"/>
          <a:chExt cx="0" cy="0"/>
        </a:xfrm>
      </p:grpSpPr>
      <p:sp>
        <p:nvSpPr>
          <p:cNvPr id="196" name="Google Shape;196;p25"/>
          <p:cNvSpPr txBox="1">
            <a:spLocks noGrp="1"/>
          </p:cNvSpPr>
          <p:nvPr>
            <p:ph type="ctrTitle"/>
          </p:nvPr>
        </p:nvSpPr>
        <p:spPr>
          <a:xfrm>
            <a:off x="720000" y="540000"/>
            <a:ext cx="4723200" cy="406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1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233"/>
        <p:cNvGrpSpPr/>
        <p:nvPr/>
      </p:nvGrpSpPr>
      <p:grpSpPr>
        <a:xfrm>
          <a:off x="0" y="0"/>
          <a:ext cx="0" cy="0"/>
          <a:chOff x="0" y="0"/>
          <a:chExt cx="0" cy="0"/>
        </a:xfrm>
      </p:grpSpPr>
      <p:sp>
        <p:nvSpPr>
          <p:cNvPr id="234" name="Google Shape;234;p29"/>
          <p:cNvSpPr/>
          <p:nvPr/>
        </p:nvSpPr>
        <p:spPr>
          <a:xfrm>
            <a:off x="1192350" y="625625"/>
            <a:ext cx="6595754" cy="3833136"/>
          </a:xfrm>
          <a:custGeom>
            <a:avLst/>
            <a:gdLst/>
            <a:ahLst/>
            <a:cxnLst/>
            <a:rect l="l" t="t" r="r" b="b"/>
            <a:pathLst>
              <a:path w="305359" h="177460" extrusionOk="0">
                <a:moveTo>
                  <a:pt x="262195" y="0"/>
                </a:moveTo>
                <a:cubicBezTo>
                  <a:pt x="258473" y="0"/>
                  <a:pt x="254363" y="1311"/>
                  <a:pt x="249880" y="4529"/>
                </a:cubicBezTo>
                <a:cubicBezTo>
                  <a:pt x="244029" y="8719"/>
                  <a:pt x="237832" y="12908"/>
                  <a:pt x="231758" y="16875"/>
                </a:cubicBezTo>
                <a:cubicBezTo>
                  <a:pt x="229627" y="18263"/>
                  <a:pt x="227296" y="19329"/>
                  <a:pt x="224867" y="20023"/>
                </a:cubicBezTo>
                <a:lnTo>
                  <a:pt x="209844" y="24287"/>
                </a:lnTo>
                <a:cubicBezTo>
                  <a:pt x="206944" y="25108"/>
                  <a:pt x="203988" y="25508"/>
                  <a:pt x="201050" y="25508"/>
                </a:cubicBezTo>
                <a:cubicBezTo>
                  <a:pt x="193795" y="25508"/>
                  <a:pt x="186653" y="23071"/>
                  <a:pt x="180741" y="18536"/>
                </a:cubicBezTo>
                <a:cubicBezTo>
                  <a:pt x="168844" y="9391"/>
                  <a:pt x="152459" y="6436"/>
                  <a:pt x="136250" y="6436"/>
                </a:cubicBezTo>
                <a:cubicBezTo>
                  <a:pt x="106628" y="6436"/>
                  <a:pt x="77592" y="16305"/>
                  <a:pt x="77592" y="16305"/>
                </a:cubicBezTo>
                <a:cubicBezTo>
                  <a:pt x="77592" y="16305"/>
                  <a:pt x="54661" y="12264"/>
                  <a:pt x="48786" y="10727"/>
                </a:cubicBezTo>
                <a:cubicBezTo>
                  <a:pt x="47704" y="10441"/>
                  <a:pt x="46204" y="10268"/>
                  <a:pt x="44426" y="10268"/>
                </a:cubicBezTo>
                <a:cubicBezTo>
                  <a:pt x="35570" y="10268"/>
                  <a:pt x="19808" y="14559"/>
                  <a:pt x="14378" y="30559"/>
                </a:cubicBezTo>
                <a:cubicBezTo>
                  <a:pt x="9048" y="46325"/>
                  <a:pt x="23352" y="62314"/>
                  <a:pt x="28632" y="67520"/>
                </a:cubicBezTo>
                <a:cubicBezTo>
                  <a:pt x="32202" y="71015"/>
                  <a:pt x="34929" y="75279"/>
                  <a:pt x="36590" y="79964"/>
                </a:cubicBezTo>
                <a:cubicBezTo>
                  <a:pt x="39788" y="89062"/>
                  <a:pt x="39961" y="102622"/>
                  <a:pt x="22435" y="115463"/>
                </a:cubicBezTo>
                <a:cubicBezTo>
                  <a:pt x="0" y="131873"/>
                  <a:pt x="12445" y="154159"/>
                  <a:pt x="20179" y="164422"/>
                </a:cubicBezTo>
                <a:cubicBezTo>
                  <a:pt x="23327" y="168587"/>
                  <a:pt x="27665" y="171710"/>
                  <a:pt x="32599" y="173421"/>
                </a:cubicBezTo>
                <a:cubicBezTo>
                  <a:pt x="37677" y="175147"/>
                  <a:pt x="45157" y="176879"/>
                  <a:pt x="54741" y="176879"/>
                </a:cubicBezTo>
                <a:cubicBezTo>
                  <a:pt x="64291" y="176879"/>
                  <a:pt x="75930" y="175159"/>
                  <a:pt x="89367" y="170000"/>
                </a:cubicBezTo>
                <a:cubicBezTo>
                  <a:pt x="100815" y="165592"/>
                  <a:pt x="118494" y="164014"/>
                  <a:pt x="137937" y="164014"/>
                </a:cubicBezTo>
                <a:cubicBezTo>
                  <a:pt x="173056" y="164014"/>
                  <a:pt x="213934" y="169162"/>
                  <a:pt x="234262" y="172082"/>
                </a:cubicBezTo>
                <a:cubicBezTo>
                  <a:pt x="240360" y="172975"/>
                  <a:pt x="246384" y="174388"/>
                  <a:pt x="252235" y="176296"/>
                </a:cubicBezTo>
                <a:cubicBezTo>
                  <a:pt x="254243" y="176934"/>
                  <a:pt x="256700" y="177459"/>
                  <a:pt x="259356" y="177459"/>
                </a:cubicBezTo>
                <a:cubicBezTo>
                  <a:pt x="267850" y="177459"/>
                  <a:pt x="278382" y="172090"/>
                  <a:pt x="282800" y="147863"/>
                </a:cubicBezTo>
                <a:cubicBezTo>
                  <a:pt x="283222" y="145607"/>
                  <a:pt x="283346" y="143301"/>
                  <a:pt x="283172" y="140996"/>
                </a:cubicBezTo>
                <a:cubicBezTo>
                  <a:pt x="282577" y="133336"/>
                  <a:pt x="280148" y="114917"/>
                  <a:pt x="270232" y="102076"/>
                </a:cubicBezTo>
                <a:cubicBezTo>
                  <a:pt x="268001" y="99250"/>
                  <a:pt x="267034" y="95656"/>
                  <a:pt x="267579" y="92111"/>
                </a:cubicBezTo>
                <a:cubicBezTo>
                  <a:pt x="268398" y="87128"/>
                  <a:pt x="271992" y="80485"/>
                  <a:pt x="283346" y="74238"/>
                </a:cubicBezTo>
                <a:cubicBezTo>
                  <a:pt x="305359" y="62165"/>
                  <a:pt x="287386" y="25278"/>
                  <a:pt x="287386" y="25278"/>
                </a:cubicBezTo>
                <a:cubicBezTo>
                  <a:pt x="287386" y="25278"/>
                  <a:pt x="278538" y="0"/>
                  <a:pt x="262195"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txBox="1">
            <a:spLocks noGrp="1"/>
          </p:cNvSpPr>
          <p:nvPr>
            <p:ph type="title"/>
          </p:nvPr>
        </p:nvSpPr>
        <p:spPr>
          <a:xfrm>
            <a:off x="3192200" y="1520775"/>
            <a:ext cx="2649300" cy="81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36" name="Google Shape;236;p29"/>
          <p:cNvSpPr txBox="1">
            <a:spLocks noGrp="1"/>
          </p:cNvSpPr>
          <p:nvPr>
            <p:ph type="subTitle" idx="1"/>
          </p:nvPr>
        </p:nvSpPr>
        <p:spPr>
          <a:xfrm>
            <a:off x="3192200" y="2324925"/>
            <a:ext cx="2649300" cy="202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sz="1200"/>
            </a:lvl1pPr>
            <a:lvl2pPr lvl="1" algn="ctr" rtl="0">
              <a:lnSpc>
                <a:spcPct val="100000"/>
              </a:lnSpc>
              <a:spcBef>
                <a:spcPts val="160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5446800" y="540000"/>
            <a:ext cx="2534400" cy="12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1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48" name="Google Shape;248;p31"/>
          <p:cNvSpPr txBox="1"/>
          <p:nvPr/>
        </p:nvSpPr>
        <p:spPr>
          <a:xfrm>
            <a:off x="5443200" y="3808800"/>
            <a:ext cx="2538000" cy="476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800">
                <a:solidFill>
                  <a:schemeClr val="dk1"/>
                </a:solidFill>
                <a:latin typeface="Hind"/>
                <a:ea typeface="Hind"/>
                <a:cs typeface="Hind"/>
                <a:sym typeface="Hind"/>
              </a:rPr>
              <a:t>CREDITS: This presentation template was created by </a:t>
            </a:r>
            <a:r>
              <a:rPr lang="en" sz="800">
                <a:solidFill>
                  <a:schemeClr val="dk1"/>
                </a:solidFill>
                <a:uFill>
                  <a:noFill/>
                </a:uFill>
                <a:latin typeface="Hind"/>
                <a:ea typeface="Hind"/>
                <a:cs typeface="Hind"/>
                <a:sym typeface="Hind"/>
                <a:hlinkClick r:id="rId2">
                  <a:extLst>
                    <a:ext uri="{A12FA001-AC4F-418D-AE19-62706E023703}">
                      <ahyp:hlinkClr xmlns:ahyp="http://schemas.microsoft.com/office/drawing/2018/hyperlinkcolor" val="tx"/>
                    </a:ext>
                  </a:extLst>
                </a:hlinkClick>
              </a:rPr>
              <a:t>Slidesgo</a:t>
            </a:r>
            <a:r>
              <a:rPr lang="en" sz="800">
                <a:solidFill>
                  <a:schemeClr val="dk1"/>
                </a:solidFill>
                <a:latin typeface="Hind"/>
                <a:ea typeface="Hind"/>
                <a:cs typeface="Hind"/>
                <a:sym typeface="Hind"/>
              </a:rPr>
              <a:t>, including icons by </a:t>
            </a:r>
            <a:r>
              <a:rPr lang="en" sz="800">
                <a:solidFill>
                  <a:schemeClr val="dk1"/>
                </a:solidFill>
                <a:uFill>
                  <a:noFill/>
                </a:uFill>
                <a:latin typeface="Hind"/>
                <a:ea typeface="Hind"/>
                <a:cs typeface="Hind"/>
                <a:sym typeface="Hind"/>
                <a:hlinkClick r:id="rId3">
                  <a:extLst>
                    <a:ext uri="{A12FA001-AC4F-418D-AE19-62706E023703}">
                      <ahyp:hlinkClr xmlns:ahyp="http://schemas.microsoft.com/office/drawing/2018/hyperlinkcolor" val="tx"/>
                    </a:ext>
                  </a:extLst>
                </a:hlinkClick>
              </a:rPr>
              <a:t>Flaticon</a:t>
            </a:r>
            <a:r>
              <a:rPr lang="en" sz="800">
                <a:solidFill>
                  <a:schemeClr val="dk1"/>
                </a:solidFill>
                <a:latin typeface="Hind"/>
                <a:ea typeface="Hind"/>
                <a:cs typeface="Hind"/>
                <a:sym typeface="Hind"/>
              </a:rPr>
              <a:t>, and infographics &amp; images by </a:t>
            </a:r>
            <a:r>
              <a:rPr lang="en" sz="800">
                <a:solidFill>
                  <a:schemeClr val="dk1"/>
                </a:solidFill>
                <a:uFill>
                  <a:noFill/>
                </a:uFill>
                <a:latin typeface="Hind"/>
                <a:ea typeface="Hind"/>
                <a:cs typeface="Hind"/>
                <a:sym typeface="Hind"/>
                <a:hlinkClick r:id="rId4">
                  <a:extLst>
                    <a:ext uri="{A12FA001-AC4F-418D-AE19-62706E023703}">
                      <ahyp:hlinkClr xmlns:ahyp="http://schemas.microsoft.com/office/drawing/2018/hyperlinkcolor" val="tx"/>
                    </a:ext>
                  </a:extLst>
                </a:hlinkClick>
              </a:rPr>
              <a:t>Freepik</a:t>
            </a:r>
            <a:r>
              <a:rPr lang="en" sz="800">
                <a:solidFill>
                  <a:schemeClr val="dk1"/>
                </a:solidFill>
                <a:latin typeface="Hind"/>
                <a:ea typeface="Hind"/>
                <a:cs typeface="Hind"/>
                <a:sym typeface="Hind"/>
              </a:rPr>
              <a:t>.</a:t>
            </a:r>
            <a:endParaRPr sz="800">
              <a:solidFill>
                <a:schemeClr val="dk1"/>
              </a:solidFill>
              <a:latin typeface="Hind"/>
              <a:ea typeface="Hind"/>
              <a:cs typeface="Hind"/>
              <a:sym typeface="Hind"/>
            </a:endParaRPr>
          </a:p>
        </p:txBody>
      </p:sp>
      <p:sp>
        <p:nvSpPr>
          <p:cNvPr id="249" name="Google Shape;249;p31"/>
          <p:cNvSpPr txBox="1">
            <a:spLocks noGrp="1"/>
          </p:cNvSpPr>
          <p:nvPr>
            <p:ph type="subTitle" idx="1"/>
          </p:nvPr>
        </p:nvSpPr>
        <p:spPr>
          <a:xfrm>
            <a:off x="5446800" y="1767600"/>
            <a:ext cx="25380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50" name="Google Shape;250;p31"/>
          <p:cNvSpPr/>
          <p:nvPr/>
        </p:nvSpPr>
        <p:spPr>
          <a:xfrm rot="-5400000" flipH="1">
            <a:off x="1002303" y="1182572"/>
            <a:ext cx="2669183" cy="5447538"/>
          </a:xfrm>
          <a:custGeom>
            <a:avLst/>
            <a:gdLst/>
            <a:ahLst/>
            <a:cxnLst/>
            <a:rect l="l" t="t" r="r" b="b"/>
            <a:pathLst>
              <a:path w="103718" h="170796" extrusionOk="0">
                <a:moveTo>
                  <a:pt x="42136" y="0"/>
                </a:moveTo>
                <a:cubicBezTo>
                  <a:pt x="23819" y="0"/>
                  <a:pt x="12197" y="18853"/>
                  <a:pt x="12197" y="18853"/>
                </a:cubicBezTo>
                <a:cubicBezTo>
                  <a:pt x="4205" y="35426"/>
                  <a:pt x="16082" y="50720"/>
                  <a:pt x="25376" y="59376"/>
                </a:cubicBezTo>
                <a:cubicBezTo>
                  <a:pt x="38089" y="71252"/>
                  <a:pt x="38114" y="91563"/>
                  <a:pt x="25032" y="103021"/>
                </a:cubicBezTo>
                <a:cubicBezTo>
                  <a:pt x="23729" y="104152"/>
                  <a:pt x="22352" y="105185"/>
                  <a:pt x="20901" y="106119"/>
                </a:cubicBezTo>
                <a:cubicBezTo>
                  <a:pt x="0" y="119324"/>
                  <a:pt x="3787" y="145437"/>
                  <a:pt x="19868" y="162084"/>
                </a:cubicBezTo>
                <a:cubicBezTo>
                  <a:pt x="26221" y="168644"/>
                  <a:pt x="37060" y="170795"/>
                  <a:pt x="48541" y="170795"/>
                </a:cubicBezTo>
                <a:cubicBezTo>
                  <a:pt x="62923" y="170795"/>
                  <a:pt x="78311" y="167420"/>
                  <a:pt x="87144" y="165109"/>
                </a:cubicBezTo>
                <a:cubicBezTo>
                  <a:pt x="92554" y="163682"/>
                  <a:pt x="98136" y="162945"/>
                  <a:pt x="103717" y="162871"/>
                </a:cubicBezTo>
                <a:lnTo>
                  <a:pt x="100349" y="5452"/>
                </a:lnTo>
                <a:cubicBezTo>
                  <a:pt x="94789" y="6066"/>
                  <a:pt x="89568" y="6312"/>
                  <a:pt x="84776" y="6312"/>
                </a:cubicBezTo>
                <a:cubicBezTo>
                  <a:pt x="72892" y="6312"/>
                  <a:pt x="63653" y="4803"/>
                  <a:pt x="58449" y="3681"/>
                </a:cubicBezTo>
                <a:cubicBezTo>
                  <a:pt x="56211" y="3189"/>
                  <a:pt x="53974" y="2550"/>
                  <a:pt x="51810" y="1739"/>
                </a:cubicBezTo>
                <a:cubicBezTo>
                  <a:pt x="48415" y="522"/>
                  <a:pt x="45183" y="0"/>
                  <a:pt x="42136" y="0"/>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72000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7" name="Google Shape;27;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8" name="Google Shape;28;p5"/>
          <p:cNvSpPr txBox="1">
            <a:spLocks noGrp="1"/>
          </p:cNvSpPr>
          <p:nvPr>
            <p:ph type="body" idx="2"/>
          </p:nvPr>
        </p:nvSpPr>
        <p:spPr>
          <a:xfrm>
            <a:off x="5658950" y="2232900"/>
            <a:ext cx="2763000" cy="1575900"/>
          </a:xfrm>
          <a:prstGeom prst="rect">
            <a:avLst/>
          </a:prstGeom>
        </p:spPr>
        <p:txBody>
          <a:bodyPr spcFirstLastPara="1" wrap="square" lIns="91425" tIns="91425" rIns="91425" bIns="91425" anchor="t" anchorCtr="0">
            <a:noAutofit/>
          </a:bodyPr>
          <a:lstStyle>
            <a:lvl1pPr marL="457200" lvl="0" indent="-292100" algn="ctr" rtl="0">
              <a:lnSpc>
                <a:spcPct val="100000"/>
              </a:lnSpc>
              <a:spcBef>
                <a:spcPts val="0"/>
              </a:spcBef>
              <a:spcAft>
                <a:spcPts val="0"/>
              </a:spcAft>
              <a:buSzPts val="1000"/>
              <a:buFont typeface="Pompiere"/>
              <a:buAutoNum type="arabicPeriod"/>
              <a:defRPr sz="1200"/>
            </a:lvl1pPr>
            <a:lvl2pPr marL="914400" lvl="1" indent="-292100" rtl="0">
              <a:spcBef>
                <a:spcPts val="1600"/>
              </a:spcBef>
              <a:spcAft>
                <a:spcPts val="0"/>
              </a:spcAft>
              <a:buClr>
                <a:srgbClr val="434343"/>
              </a:buClr>
              <a:buSzPts val="1000"/>
              <a:buFont typeface="Roboto Condensed Light"/>
              <a:buAutoNum type="alphaLcPeriod"/>
              <a:defRPr sz="1000"/>
            </a:lvl2pPr>
            <a:lvl3pPr marL="1371600" lvl="2" indent="-292100" rtl="0">
              <a:spcBef>
                <a:spcPts val="1600"/>
              </a:spcBef>
              <a:spcAft>
                <a:spcPts val="0"/>
              </a:spcAft>
              <a:buClr>
                <a:srgbClr val="434343"/>
              </a:buClr>
              <a:buSzPts val="1000"/>
              <a:buFont typeface="Roboto Condensed Light"/>
              <a:buAutoNum type="romanLcPeriod"/>
              <a:defRPr sz="1000"/>
            </a:lvl3pPr>
            <a:lvl4pPr marL="1828800" lvl="3" indent="-292100" rtl="0">
              <a:spcBef>
                <a:spcPts val="1600"/>
              </a:spcBef>
              <a:spcAft>
                <a:spcPts val="0"/>
              </a:spcAft>
              <a:buClr>
                <a:srgbClr val="434343"/>
              </a:buClr>
              <a:buSzPts val="1000"/>
              <a:buFont typeface="Roboto Condensed Light"/>
              <a:buAutoNum type="arabicPeriod"/>
              <a:defRPr sz="1000"/>
            </a:lvl4pPr>
            <a:lvl5pPr marL="2286000" lvl="4" indent="-292100" rtl="0">
              <a:spcBef>
                <a:spcPts val="1600"/>
              </a:spcBef>
              <a:spcAft>
                <a:spcPts val="0"/>
              </a:spcAft>
              <a:buClr>
                <a:srgbClr val="434343"/>
              </a:buClr>
              <a:buSzPts val="1000"/>
              <a:buFont typeface="Roboto Condensed Light"/>
              <a:buAutoNum type="alphaLcPeriod"/>
              <a:defRPr sz="1000"/>
            </a:lvl5pPr>
            <a:lvl6pPr marL="2743200" lvl="5" indent="-292100" rtl="0">
              <a:spcBef>
                <a:spcPts val="1600"/>
              </a:spcBef>
              <a:spcAft>
                <a:spcPts val="0"/>
              </a:spcAft>
              <a:buClr>
                <a:srgbClr val="434343"/>
              </a:buClr>
              <a:buSzPts val="1000"/>
              <a:buFont typeface="Roboto Condensed Light"/>
              <a:buAutoNum type="romanLcPeriod"/>
              <a:defRPr sz="1000"/>
            </a:lvl6pPr>
            <a:lvl7pPr marL="3200400" lvl="6" indent="-292100" rtl="0">
              <a:spcBef>
                <a:spcPts val="1600"/>
              </a:spcBef>
              <a:spcAft>
                <a:spcPts val="0"/>
              </a:spcAft>
              <a:buClr>
                <a:srgbClr val="434343"/>
              </a:buClr>
              <a:buSzPts val="1000"/>
              <a:buFont typeface="Roboto Condensed Light"/>
              <a:buAutoNum type="arabicPeriod"/>
              <a:defRPr sz="1000"/>
            </a:lvl7pPr>
            <a:lvl8pPr marL="3657600" lvl="7" indent="-292100" rtl="0">
              <a:spcBef>
                <a:spcPts val="1600"/>
              </a:spcBef>
              <a:spcAft>
                <a:spcPts val="0"/>
              </a:spcAft>
              <a:buClr>
                <a:srgbClr val="434343"/>
              </a:buClr>
              <a:buSzPts val="1000"/>
              <a:buFont typeface="Roboto Condensed Light"/>
              <a:buAutoNum type="alphaLcPeriod"/>
              <a:defRPr sz="1000"/>
            </a:lvl8pPr>
            <a:lvl9pPr marL="4114800" lvl="8" indent="-292100" rtl="0">
              <a:spcBef>
                <a:spcPts val="1600"/>
              </a:spcBef>
              <a:spcAft>
                <a:spcPts val="1600"/>
              </a:spcAft>
              <a:buClr>
                <a:srgbClr val="434343"/>
              </a:buClr>
              <a:buSzPts val="1000"/>
              <a:buFont typeface="Roboto Condensed Light"/>
              <a:buAutoNum type="romanLcPeriod"/>
              <a:defRPr sz="1000"/>
            </a:lvl9pPr>
          </a:lstStyle>
          <a:p>
            <a:endParaRPr/>
          </a:p>
        </p:txBody>
      </p:sp>
      <p:sp>
        <p:nvSpPr>
          <p:cNvPr id="29" name="Google Shape;29;p5"/>
          <p:cNvSpPr txBox="1">
            <a:spLocks noGrp="1"/>
          </p:cNvSpPr>
          <p:nvPr>
            <p:ph type="subTitle" idx="3"/>
          </p:nvPr>
        </p:nvSpPr>
        <p:spPr>
          <a:xfrm>
            <a:off x="720000" y="1894000"/>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658900" y="1894025"/>
            <a:ext cx="2763000" cy="339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5"/>
          <p:cNvSpPr/>
          <p:nvPr/>
        </p:nvSpPr>
        <p:spPr>
          <a:xfrm>
            <a:off x="1667550" y="3931099"/>
            <a:ext cx="5809067" cy="1212418"/>
          </a:xfrm>
          <a:custGeom>
            <a:avLst/>
            <a:gdLst/>
            <a:ahLst/>
            <a:cxnLst/>
            <a:rect l="l" t="t" r="r" b="b"/>
            <a:pathLst>
              <a:path w="176059" h="46952" extrusionOk="0">
                <a:moveTo>
                  <a:pt x="1" y="46951"/>
                </a:moveTo>
                <a:cubicBezTo>
                  <a:pt x="1" y="46951"/>
                  <a:pt x="4211" y="34119"/>
                  <a:pt x="27603" y="31395"/>
                </a:cubicBezTo>
                <a:cubicBezTo>
                  <a:pt x="41471" y="29791"/>
                  <a:pt x="48506" y="23609"/>
                  <a:pt x="51948" y="18864"/>
                </a:cubicBezTo>
                <a:cubicBezTo>
                  <a:pt x="55924" y="13367"/>
                  <a:pt x="61338" y="9090"/>
                  <a:pt x="67604" y="6500"/>
                </a:cubicBezTo>
                <a:cubicBezTo>
                  <a:pt x="72399" y="4511"/>
                  <a:pt x="78163" y="2607"/>
                  <a:pt x="84195" y="1754"/>
                </a:cubicBezTo>
                <a:cubicBezTo>
                  <a:pt x="96760" y="0"/>
                  <a:pt x="108807" y="7352"/>
                  <a:pt x="112984" y="19332"/>
                </a:cubicBezTo>
                <a:cubicBezTo>
                  <a:pt x="114287" y="23108"/>
                  <a:pt x="118849" y="27051"/>
                  <a:pt x="123460" y="27853"/>
                </a:cubicBezTo>
                <a:cubicBezTo>
                  <a:pt x="134321" y="29725"/>
                  <a:pt x="153536" y="33902"/>
                  <a:pt x="153536" y="33902"/>
                </a:cubicBezTo>
                <a:cubicBezTo>
                  <a:pt x="153536" y="33902"/>
                  <a:pt x="173920" y="37661"/>
                  <a:pt x="176059" y="46951"/>
                </a:cubicBezTo>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125"/>
            <a:ext cx="4572000" cy="51435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9" name="Google Shape;49;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7200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p:nvPr/>
        </p:nvSpPr>
        <p:spPr>
          <a:xfrm>
            <a:off x="6118088" y="1929640"/>
            <a:ext cx="3025773" cy="321354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1" name="Google Shape;61;p13"/>
          <p:cNvSpPr txBox="1">
            <a:spLocks noGrp="1"/>
          </p:cNvSpPr>
          <p:nvPr>
            <p:ph type="title" idx="2" hasCustomPrompt="1"/>
          </p:nvPr>
        </p:nvSpPr>
        <p:spPr>
          <a:xfrm>
            <a:off x="720150"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subTitle" idx="1"/>
          </p:nvPr>
        </p:nvSpPr>
        <p:spPr>
          <a:xfrm>
            <a:off x="720000"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720000"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4" name="Google Shape;64;p13"/>
          <p:cNvSpPr txBox="1">
            <a:spLocks noGrp="1"/>
          </p:cNvSpPr>
          <p:nvPr>
            <p:ph type="title" idx="4" hasCustomPrompt="1"/>
          </p:nvPr>
        </p:nvSpPr>
        <p:spPr>
          <a:xfrm>
            <a:off x="42943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5"/>
          </p:nvPr>
        </p:nvSpPr>
        <p:spPr>
          <a:xfrm>
            <a:off x="42942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4294246"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67" name="Google Shape;67;p13"/>
          <p:cNvSpPr txBox="1">
            <a:spLocks noGrp="1"/>
          </p:cNvSpPr>
          <p:nvPr>
            <p:ph type="title" idx="7" hasCustomPrompt="1"/>
          </p:nvPr>
        </p:nvSpPr>
        <p:spPr>
          <a:xfrm>
            <a:off x="2507188" y="1470375"/>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8" name="Google Shape;68;p13"/>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2507042" y="2326675"/>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0" name="Google Shape;70;p13"/>
          <p:cNvSpPr txBox="1">
            <a:spLocks noGrp="1"/>
          </p:cNvSpPr>
          <p:nvPr>
            <p:ph type="title" idx="13" hasCustomPrompt="1"/>
          </p:nvPr>
        </p:nvSpPr>
        <p:spPr>
          <a:xfrm>
            <a:off x="720150"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13"/>
          <p:cNvSpPr txBox="1">
            <a:spLocks noGrp="1"/>
          </p:cNvSpPr>
          <p:nvPr>
            <p:ph type="subTitle" idx="14"/>
          </p:nvPr>
        </p:nvSpPr>
        <p:spPr>
          <a:xfrm>
            <a:off x="720000"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720000"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title" idx="16" hasCustomPrompt="1"/>
          </p:nvPr>
        </p:nvSpPr>
        <p:spPr>
          <a:xfrm>
            <a:off x="2507188" y="2937600"/>
            <a:ext cx="1680900" cy="4053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None/>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13"/>
          <p:cNvSpPr txBox="1">
            <a:spLocks noGrp="1"/>
          </p:cNvSpPr>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5" name="Google Shape;75;p13"/>
          <p:cNvSpPr txBox="1">
            <a:spLocks noGrp="1"/>
          </p:cNvSpPr>
          <p:nvPr>
            <p:ph type="subTitle" idx="18"/>
          </p:nvPr>
        </p:nvSpPr>
        <p:spPr>
          <a:xfrm>
            <a:off x="2507044" y="3793900"/>
            <a:ext cx="1680900" cy="6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1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2">
  <p:cSld name="CUSTOM_17">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14"/>
          <p:cNvSpPr txBox="1">
            <a:spLocks noGrp="1"/>
          </p:cNvSpPr>
          <p:nvPr>
            <p:ph type="title" idx="2" hasCustomPrompt="1"/>
          </p:nvPr>
        </p:nvSpPr>
        <p:spPr>
          <a:xfrm>
            <a:off x="4430425" y="2103825"/>
            <a:ext cx="3993600" cy="958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2500"/>
              <a:buNone/>
              <a:defRPr sz="71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4"/>
          <p:cNvSpPr txBox="1">
            <a:spLocks noGrp="1"/>
          </p:cNvSpPr>
          <p:nvPr>
            <p:ph type="subTitle" idx="1"/>
          </p:nvPr>
        </p:nvSpPr>
        <p:spPr>
          <a:xfrm>
            <a:off x="4427475" y="3887049"/>
            <a:ext cx="3993600" cy="29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0" name="Google Shape;80;p14"/>
          <p:cNvSpPr/>
          <p:nvPr/>
        </p:nvSpPr>
        <p:spPr>
          <a:xfrm flipH="1">
            <a:off x="-787948" y="326625"/>
            <a:ext cx="4827298" cy="4831218"/>
          </a:xfrm>
          <a:custGeom>
            <a:avLst/>
            <a:gdLst/>
            <a:ahLst/>
            <a:cxnLst/>
            <a:rect l="l" t="t" r="r" b="b"/>
            <a:pathLst>
              <a:path w="154870" h="164481" extrusionOk="0">
                <a:moveTo>
                  <a:pt x="28" y="164344"/>
                </a:moveTo>
                <a:cubicBezTo>
                  <a:pt x="1561" y="153364"/>
                  <a:pt x="9830" y="132554"/>
                  <a:pt x="48712" y="118946"/>
                </a:cubicBezTo>
                <a:cubicBezTo>
                  <a:pt x="103639" y="99724"/>
                  <a:pt x="93946" y="55284"/>
                  <a:pt x="93946" y="55284"/>
                </a:cubicBezTo>
                <a:cubicBezTo>
                  <a:pt x="93946" y="55284"/>
                  <a:pt x="83869" y="1"/>
                  <a:pt x="154869" y="3834"/>
                </a:cubicBezTo>
                <a:cubicBezTo>
                  <a:pt x="154705" y="3971"/>
                  <a:pt x="154705" y="164152"/>
                  <a:pt x="154705" y="164152"/>
                </a:cubicBezTo>
                <a:cubicBezTo>
                  <a:pt x="154705" y="164152"/>
                  <a:pt x="0" y="164481"/>
                  <a:pt x="28" y="164344"/>
                </a:cubicBezTo>
                <a:close/>
              </a:path>
            </a:pathLst>
          </a:cu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flipH="1">
            <a:off x="5189763" y="2"/>
            <a:ext cx="3954231" cy="1859196"/>
          </a:xfrm>
          <a:custGeom>
            <a:avLst/>
            <a:gdLst/>
            <a:ahLst/>
            <a:cxnLst/>
            <a:rect l="l" t="t" r="r" b="b"/>
            <a:pathLst>
              <a:path w="111481" h="52416" extrusionOk="0">
                <a:moveTo>
                  <a:pt x="111480" y="0"/>
                </a:moveTo>
                <a:cubicBezTo>
                  <a:pt x="103510" y="168"/>
                  <a:pt x="89976" y="3075"/>
                  <a:pt x="82641" y="19449"/>
                </a:cubicBezTo>
                <a:cubicBezTo>
                  <a:pt x="71814" y="43593"/>
                  <a:pt x="33936" y="36124"/>
                  <a:pt x="33936" y="36124"/>
                </a:cubicBezTo>
                <a:cubicBezTo>
                  <a:pt x="33936" y="36124"/>
                  <a:pt x="1" y="34520"/>
                  <a:pt x="6316" y="52415"/>
                </a:cubicBezTo>
                <a:lnTo>
                  <a:pt x="111480" y="52415"/>
                </a:lnTo>
                <a:cubicBezTo>
                  <a:pt x="111480" y="52415"/>
                  <a:pt x="111480" y="0"/>
                  <a:pt x="111480" y="0"/>
                </a:cubicBezTo>
                <a:close/>
              </a:path>
            </a:pathLst>
          </a:custGeom>
          <a:gradFill>
            <a:gsLst>
              <a:gs pos="0">
                <a:srgbClr val="E3FFD5"/>
              </a:gs>
              <a:gs pos="100000">
                <a:srgbClr val="90EBBA"/>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p:cSld name="CUSTOM_4">
    <p:spTree>
      <p:nvGrpSpPr>
        <p:cNvPr id="1" name="Shape 88"/>
        <p:cNvGrpSpPr/>
        <p:nvPr/>
      </p:nvGrpSpPr>
      <p:grpSpPr>
        <a:xfrm>
          <a:off x="0" y="0"/>
          <a:ext cx="0" cy="0"/>
          <a:chOff x="0" y="0"/>
          <a:chExt cx="0" cy="0"/>
        </a:xfrm>
      </p:grpSpPr>
      <p:sp>
        <p:nvSpPr>
          <p:cNvPr id="89" name="Google Shape;89;p16"/>
          <p:cNvSpPr/>
          <p:nvPr/>
        </p:nvSpPr>
        <p:spPr>
          <a:xfrm>
            <a:off x="-71150" y="1614625"/>
            <a:ext cx="9286200" cy="479100"/>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1" name="Google Shape;91;p16"/>
          <p:cNvSpPr txBox="1">
            <a:spLocks noGrp="1"/>
          </p:cNvSpPr>
          <p:nvPr>
            <p:ph type="subTitle" idx="1"/>
          </p:nvPr>
        </p:nvSpPr>
        <p:spPr>
          <a:xfrm>
            <a:off x="791238"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16"/>
          <p:cNvSpPr txBox="1">
            <a:spLocks noGrp="1"/>
          </p:cNvSpPr>
          <p:nvPr>
            <p:ph type="subTitle" idx="2"/>
          </p:nvPr>
        </p:nvSpPr>
        <p:spPr>
          <a:xfrm>
            <a:off x="79130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3" name="Google Shape;93;p16"/>
          <p:cNvSpPr txBox="1">
            <a:spLocks noGrp="1"/>
          </p:cNvSpPr>
          <p:nvPr>
            <p:ph type="subTitle" idx="3"/>
          </p:nvPr>
        </p:nvSpPr>
        <p:spPr>
          <a:xfrm>
            <a:off x="3395550"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16"/>
          <p:cNvSpPr txBox="1">
            <a:spLocks noGrp="1"/>
          </p:cNvSpPr>
          <p:nvPr>
            <p:ph type="subTitle" idx="4"/>
          </p:nvPr>
        </p:nvSpPr>
        <p:spPr>
          <a:xfrm>
            <a:off x="3395550"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95" name="Google Shape;95;p16"/>
          <p:cNvSpPr txBox="1">
            <a:spLocks noGrp="1"/>
          </p:cNvSpPr>
          <p:nvPr>
            <p:ph type="subTitle" idx="5"/>
          </p:nvPr>
        </p:nvSpPr>
        <p:spPr>
          <a:xfrm>
            <a:off x="5999863" y="1614625"/>
            <a:ext cx="2352900" cy="479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2500"/>
              <a:buFont typeface="Pompiere"/>
              <a:buNone/>
              <a:defRPr sz="2000">
                <a:latin typeface="Pompiere"/>
                <a:ea typeface="Pompiere"/>
                <a:cs typeface="Pompiere"/>
                <a:sym typeface="Pompier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6"/>
          <p:cNvSpPr txBox="1">
            <a:spLocks noGrp="1"/>
          </p:cNvSpPr>
          <p:nvPr>
            <p:ph type="subTitle" idx="6"/>
          </p:nvPr>
        </p:nvSpPr>
        <p:spPr>
          <a:xfrm>
            <a:off x="5999878" y="3808800"/>
            <a:ext cx="2352900" cy="79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2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1pPr>
            <a:lvl2pPr lvl="1"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2pPr>
            <a:lvl3pPr lvl="2"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3pPr>
            <a:lvl4pPr lvl="3"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4pPr>
            <a:lvl5pPr lvl="4"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5pPr>
            <a:lvl6pPr lvl="5"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6pPr>
            <a:lvl7pPr lvl="6"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7pPr>
            <a:lvl8pPr lvl="7"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8pPr>
            <a:lvl9pPr lvl="8" rtl="0">
              <a:spcBef>
                <a:spcPts val="0"/>
              </a:spcBef>
              <a:spcAft>
                <a:spcPts val="0"/>
              </a:spcAft>
              <a:buClr>
                <a:schemeClr val="dk1"/>
              </a:buClr>
              <a:buSzPts val="3500"/>
              <a:buFont typeface="Pompiere"/>
              <a:buNone/>
              <a:defRPr sz="3500">
                <a:solidFill>
                  <a:schemeClr val="dk1"/>
                </a:solidFill>
                <a:latin typeface="Pompiere"/>
                <a:ea typeface="Pompiere"/>
                <a:cs typeface="Pompiere"/>
                <a:sym typeface="Pompier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marL="914400" lvl="1"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8" r:id="rId6"/>
    <p:sldLayoutId id="2147483659" r:id="rId7"/>
    <p:sldLayoutId id="2147483660" r:id="rId8"/>
    <p:sldLayoutId id="2147483662" r:id="rId9"/>
    <p:sldLayoutId id="2147483665" r:id="rId10"/>
    <p:sldLayoutId id="2147483666" r:id="rId11"/>
    <p:sldLayoutId id="2147483671" r:id="rId12"/>
    <p:sldLayoutId id="2147483675"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ctrTitle"/>
          </p:nvPr>
        </p:nvSpPr>
        <p:spPr>
          <a:xfrm>
            <a:off x="5485450" y="860400"/>
            <a:ext cx="2938500" cy="269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4800" b="1"/>
              <a:t>Apoyo al diagnóstico de pacientes: </a:t>
            </a:r>
            <a:br>
              <a:rPr lang="es-MX" sz="4800" dirty="0"/>
            </a:br>
            <a:r>
              <a:rPr lang="es-CO" sz="2400" dirty="0"/>
              <a:t>Text </a:t>
            </a:r>
            <a:r>
              <a:rPr lang="es-CO" sz="2400" dirty="0" err="1"/>
              <a:t>analytics</a:t>
            </a:r>
            <a:br>
              <a:rPr lang="es-CO" dirty="0"/>
            </a:br>
            <a:endParaRPr dirty="0"/>
          </a:p>
        </p:txBody>
      </p:sp>
      <p:sp>
        <p:nvSpPr>
          <p:cNvPr id="263" name="Google Shape;263;p35"/>
          <p:cNvSpPr txBox="1">
            <a:spLocks noGrp="1"/>
          </p:cNvSpPr>
          <p:nvPr>
            <p:ph type="subTitle" idx="1"/>
          </p:nvPr>
        </p:nvSpPr>
        <p:spPr>
          <a:xfrm>
            <a:off x="5925750" y="3659875"/>
            <a:ext cx="2498400" cy="5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Sofia Álvarez</a:t>
            </a:r>
          </a:p>
          <a:p>
            <a:pPr marL="0" lvl="0" indent="0" algn="l" rtl="0">
              <a:spcBef>
                <a:spcPts val="0"/>
              </a:spcBef>
              <a:spcAft>
                <a:spcPts val="0"/>
              </a:spcAft>
              <a:buNone/>
            </a:pPr>
            <a:r>
              <a:rPr lang="es-CO" dirty="0"/>
              <a:t>Brenda Barahona </a:t>
            </a:r>
          </a:p>
          <a:p>
            <a:pPr marL="0" lvl="0" indent="0" algn="l" rtl="0">
              <a:spcBef>
                <a:spcPts val="0"/>
              </a:spcBef>
              <a:spcAft>
                <a:spcPts val="0"/>
              </a:spcAft>
              <a:buNone/>
            </a:pPr>
            <a:r>
              <a:rPr lang="es-CO" dirty="0"/>
              <a:t>Alvaro Plata</a:t>
            </a:r>
            <a:endParaRPr dirty="0"/>
          </a:p>
        </p:txBody>
      </p:sp>
      <p:grpSp>
        <p:nvGrpSpPr>
          <p:cNvPr id="264" name="Google Shape;264;p35"/>
          <p:cNvGrpSpPr/>
          <p:nvPr/>
        </p:nvGrpSpPr>
        <p:grpSpPr>
          <a:xfrm>
            <a:off x="316599" y="1608692"/>
            <a:ext cx="4255411" cy="3394826"/>
            <a:chOff x="-132051" y="1608692"/>
            <a:chExt cx="4255411" cy="3394826"/>
          </a:xfrm>
        </p:grpSpPr>
        <p:sp>
          <p:nvSpPr>
            <p:cNvPr id="265" name="Google Shape;265;p35"/>
            <p:cNvSpPr/>
            <p:nvPr/>
          </p:nvSpPr>
          <p:spPr>
            <a:xfrm flipH="1">
              <a:off x="2420184" y="1617801"/>
              <a:ext cx="832070" cy="838576"/>
            </a:xfrm>
            <a:custGeom>
              <a:avLst/>
              <a:gdLst/>
              <a:ahLst/>
              <a:cxnLst/>
              <a:rect l="l" t="t" r="r" b="b"/>
              <a:pathLst>
                <a:path w="22381" h="22556" extrusionOk="0">
                  <a:moveTo>
                    <a:pt x="5631" y="0"/>
                  </a:moveTo>
                  <a:cubicBezTo>
                    <a:pt x="3745" y="0"/>
                    <a:pt x="2175" y="360"/>
                    <a:pt x="1484" y="677"/>
                  </a:cubicBezTo>
                  <a:cubicBezTo>
                    <a:pt x="548" y="1109"/>
                    <a:pt x="1" y="1973"/>
                    <a:pt x="173" y="2837"/>
                  </a:cubicBezTo>
                  <a:cubicBezTo>
                    <a:pt x="361" y="3687"/>
                    <a:pt x="1181" y="4292"/>
                    <a:pt x="1181" y="4292"/>
                  </a:cubicBezTo>
                  <a:cubicBezTo>
                    <a:pt x="1181" y="4292"/>
                    <a:pt x="1326" y="4349"/>
                    <a:pt x="1570" y="4479"/>
                  </a:cubicBezTo>
                  <a:cubicBezTo>
                    <a:pt x="2132" y="4781"/>
                    <a:pt x="2665" y="5170"/>
                    <a:pt x="3140" y="5631"/>
                  </a:cubicBezTo>
                  <a:cubicBezTo>
                    <a:pt x="3558" y="6034"/>
                    <a:pt x="3918" y="6524"/>
                    <a:pt x="4191" y="7057"/>
                  </a:cubicBezTo>
                  <a:cubicBezTo>
                    <a:pt x="4206" y="7085"/>
                    <a:pt x="4235" y="7129"/>
                    <a:pt x="4249" y="7157"/>
                  </a:cubicBezTo>
                  <a:cubicBezTo>
                    <a:pt x="5185" y="9145"/>
                    <a:pt x="4451" y="10931"/>
                    <a:pt x="4652" y="15064"/>
                  </a:cubicBezTo>
                  <a:cubicBezTo>
                    <a:pt x="4782" y="17829"/>
                    <a:pt x="6337" y="20378"/>
                    <a:pt x="9318" y="21674"/>
                  </a:cubicBezTo>
                  <a:cubicBezTo>
                    <a:pt x="10613" y="22232"/>
                    <a:pt x="12175" y="22556"/>
                    <a:pt x="14007" y="22556"/>
                  </a:cubicBezTo>
                  <a:cubicBezTo>
                    <a:pt x="14254" y="22556"/>
                    <a:pt x="14505" y="22550"/>
                    <a:pt x="14762" y="22538"/>
                  </a:cubicBezTo>
                  <a:cubicBezTo>
                    <a:pt x="17008" y="22437"/>
                    <a:pt x="20335" y="20176"/>
                    <a:pt x="21358" y="18779"/>
                  </a:cubicBezTo>
                  <a:cubicBezTo>
                    <a:pt x="22380" y="17382"/>
                    <a:pt x="21012" y="14516"/>
                    <a:pt x="21012" y="14473"/>
                  </a:cubicBezTo>
                  <a:lnTo>
                    <a:pt x="21012" y="14473"/>
                  </a:lnTo>
                  <a:cubicBezTo>
                    <a:pt x="21286" y="14776"/>
                    <a:pt x="21588" y="15078"/>
                    <a:pt x="21905" y="15366"/>
                  </a:cubicBezTo>
                  <a:cubicBezTo>
                    <a:pt x="21790" y="14344"/>
                    <a:pt x="21430" y="12414"/>
                    <a:pt x="18895" y="10743"/>
                  </a:cubicBezTo>
                  <a:cubicBezTo>
                    <a:pt x="16375" y="9058"/>
                    <a:pt x="13984" y="7229"/>
                    <a:pt x="13984" y="7229"/>
                  </a:cubicBezTo>
                  <a:cubicBezTo>
                    <a:pt x="12645" y="6077"/>
                    <a:pt x="12011" y="4724"/>
                    <a:pt x="11666" y="4018"/>
                  </a:cubicBezTo>
                  <a:cubicBezTo>
                    <a:pt x="11334" y="3312"/>
                    <a:pt x="10326" y="533"/>
                    <a:pt x="7619" y="144"/>
                  </a:cubicBezTo>
                  <a:cubicBezTo>
                    <a:pt x="6956" y="43"/>
                    <a:pt x="6294" y="0"/>
                    <a:pt x="563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flipH="1">
              <a:off x="2536364" y="1683084"/>
              <a:ext cx="667150" cy="738085"/>
            </a:xfrm>
            <a:custGeom>
              <a:avLst/>
              <a:gdLst/>
              <a:ahLst/>
              <a:cxnLst/>
              <a:rect l="l" t="t" r="r" b="b"/>
              <a:pathLst>
                <a:path w="17945" h="19853" extrusionOk="0">
                  <a:moveTo>
                    <a:pt x="245" y="1"/>
                  </a:moveTo>
                  <a:lnTo>
                    <a:pt x="245" y="1"/>
                  </a:lnTo>
                  <a:cubicBezTo>
                    <a:pt x="0" y="1110"/>
                    <a:pt x="43" y="2017"/>
                    <a:pt x="259" y="2723"/>
                  </a:cubicBezTo>
                  <a:cubicBezTo>
                    <a:pt x="821" y="3025"/>
                    <a:pt x="1354" y="3414"/>
                    <a:pt x="1829" y="3875"/>
                  </a:cubicBezTo>
                  <a:cubicBezTo>
                    <a:pt x="1843" y="3889"/>
                    <a:pt x="1872" y="3918"/>
                    <a:pt x="1901" y="3947"/>
                  </a:cubicBezTo>
                  <a:cubicBezTo>
                    <a:pt x="1915" y="3947"/>
                    <a:pt x="1915" y="3961"/>
                    <a:pt x="1930" y="3976"/>
                  </a:cubicBezTo>
                  <a:cubicBezTo>
                    <a:pt x="1944" y="3990"/>
                    <a:pt x="1959" y="4005"/>
                    <a:pt x="1973" y="4019"/>
                  </a:cubicBezTo>
                  <a:cubicBezTo>
                    <a:pt x="1987" y="4033"/>
                    <a:pt x="2002" y="4048"/>
                    <a:pt x="2002" y="4062"/>
                  </a:cubicBezTo>
                  <a:cubicBezTo>
                    <a:pt x="2016" y="4077"/>
                    <a:pt x="2031" y="4091"/>
                    <a:pt x="2045" y="4105"/>
                  </a:cubicBezTo>
                  <a:lnTo>
                    <a:pt x="2088" y="4134"/>
                  </a:lnTo>
                  <a:cubicBezTo>
                    <a:pt x="2103" y="4149"/>
                    <a:pt x="2117" y="4163"/>
                    <a:pt x="2117" y="4177"/>
                  </a:cubicBezTo>
                  <a:cubicBezTo>
                    <a:pt x="2131" y="4192"/>
                    <a:pt x="2146" y="4206"/>
                    <a:pt x="2160" y="4221"/>
                  </a:cubicBezTo>
                  <a:cubicBezTo>
                    <a:pt x="2175" y="4235"/>
                    <a:pt x="2189" y="4249"/>
                    <a:pt x="2203" y="4264"/>
                  </a:cubicBezTo>
                  <a:cubicBezTo>
                    <a:pt x="2203" y="4278"/>
                    <a:pt x="2218" y="4293"/>
                    <a:pt x="2232" y="4307"/>
                  </a:cubicBezTo>
                  <a:cubicBezTo>
                    <a:pt x="2247" y="4321"/>
                    <a:pt x="2261" y="4336"/>
                    <a:pt x="2275" y="4350"/>
                  </a:cubicBezTo>
                  <a:lnTo>
                    <a:pt x="2304" y="4393"/>
                  </a:lnTo>
                  <a:lnTo>
                    <a:pt x="2333" y="4437"/>
                  </a:lnTo>
                  <a:cubicBezTo>
                    <a:pt x="2348" y="4451"/>
                    <a:pt x="2362" y="4480"/>
                    <a:pt x="2376" y="4494"/>
                  </a:cubicBezTo>
                  <a:cubicBezTo>
                    <a:pt x="2391" y="4509"/>
                    <a:pt x="2405" y="4523"/>
                    <a:pt x="2405" y="4537"/>
                  </a:cubicBezTo>
                  <a:cubicBezTo>
                    <a:pt x="2420" y="4552"/>
                    <a:pt x="2434" y="4566"/>
                    <a:pt x="2448" y="4581"/>
                  </a:cubicBezTo>
                  <a:cubicBezTo>
                    <a:pt x="2463" y="4595"/>
                    <a:pt x="2463" y="4609"/>
                    <a:pt x="2477" y="4624"/>
                  </a:cubicBezTo>
                  <a:cubicBezTo>
                    <a:pt x="2492" y="4638"/>
                    <a:pt x="2506" y="4653"/>
                    <a:pt x="2520" y="4681"/>
                  </a:cubicBezTo>
                  <a:cubicBezTo>
                    <a:pt x="2520" y="4696"/>
                    <a:pt x="2535" y="4710"/>
                    <a:pt x="2549" y="4725"/>
                  </a:cubicBezTo>
                  <a:lnTo>
                    <a:pt x="2578" y="4768"/>
                  </a:lnTo>
                  <a:lnTo>
                    <a:pt x="2607" y="4825"/>
                  </a:lnTo>
                  <a:cubicBezTo>
                    <a:pt x="2621" y="4840"/>
                    <a:pt x="2636" y="4854"/>
                    <a:pt x="2650" y="4869"/>
                  </a:cubicBezTo>
                  <a:cubicBezTo>
                    <a:pt x="2650" y="4883"/>
                    <a:pt x="2664" y="4897"/>
                    <a:pt x="2679" y="4926"/>
                  </a:cubicBezTo>
                  <a:cubicBezTo>
                    <a:pt x="2679" y="4941"/>
                    <a:pt x="2693" y="4955"/>
                    <a:pt x="2708" y="4969"/>
                  </a:cubicBezTo>
                  <a:cubicBezTo>
                    <a:pt x="2722" y="4998"/>
                    <a:pt x="2722" y="5013"/>
                    <a:pt x="2736" y="5027"/>
                  </a:cubicBezTo>
                  <a:lnTo>
                    <a:pt x="2765" y="5070"/>
                  </a:lnTo>
                  <a:cubicBezTo>
                    <a:pt x="2780" y="5099"/>
                    <a:pt x="2794" y="5113"/>
                    <a:pt x="2794" y="5128"/>
                  </a:cubicBezTo>
                  <a:cubicBezTo>
                    <a:pt x="2808" y="5157"/>
                    <a:pt x="2823" y="5171"/>
                    <a:pt x="2823" y="5185"/>
                  </a:cubicBezTo>
                  <a:cubicBezTo>
                    <a:pt x="2837" y="5200"/>
                    <a:pt x="2852" y="5229"/>
                    <a:pt x="2866" y="5243"/>
                  </a:cubicBezTo>
                  <a:cubicBezTo>
                    <a:pt x="2866" y="5257"/>
                    <a:pt x="2880" y="5272"/>
                    <a:pt x="2880" y="5286"/>
                  </a:cubicBezTo>
                  <a:cubicBezTo>
                    <a:pt x="2895" y="5329"/>
                    <a:pt x="2924" y="5358"/>
                    <a:pt x="2938" y="5401"/>
                  </a:cubicBezTo>
                  <a:cubicBezTo>
                    <a:pt x="3874" y="7389"/>
                    <a:pt x="3140" y="9175"/>
                    <a:pt x="3341" y="13308"/>
                  </a:cubicBezTo>
                  <a:cubicBezTo>
                    <a:pt x="3428" y="15655"/>
                    <a:pt x="4637" y="17815"/>
                    <a:pt x="6581" y="19126"/>
                  </a:cubicBezTo>
                  <a:cubicBezTo>
                    <a:pt x="7273" y="19595"/>
                    <a:pt x="8082" y="19853"/>
                    <a:pt x="8907" y="19853"/>
                  </a:cubicBezTo>
                  <a:cubicBezTo>
                    <a:pt x="9044" y="19853"/>
                    <a:pt x="9181" y="19846"/>
                    <a:pt x="9318" y="19832"/>
                  </a:cubicBezTo>
                  <a:lnTo>
                    <a:pt x="9332" y="19832"/>
                  </a:lnTo>
                  <a:cubicBezTo>
                    <a:pt x="10729" y="19702"/>
                    <a:pt x="12112" y="19443"/>
                    <a:pt x="13393" y="18881"/>
                  </a:cubicBezTo>
                  <a:cubicBezTo>
                    <a:pt x="14675" y="18334"/>
                    <a:pt x="15841" y="17455"/>
                    <a:pt x="16576" y="16274"/>
                  </a:cubicBezTo>
                  <a:cubicBezTo>
                    <a:pt x="17310" y="15079"/>
                    <a:pt x="17670" y="13553"/>
                    <a:pt x="17210" y="12242"/>
                  </a:cubicBezTo>
                  <a:lnTo>
                    <a:pt x="17210" y="12242"/>
                  </a:lnTo>
                  <a:cubicBezTo>
                    <a:pt x="17397" y="12516"/>
                    <a:pt x="17670" y="12688"/>
                    <a:pt x="17944" y="12890"/>
                  </a:cubicBezTo>
                  <a:cubicBezTo>
                    <a:pt x="17886" y="12588"/>
                    <a:pt x="17786" y="12300"/>
                    <a:pt x="17670" y="12012"/>
                  </a:cubicBezTo>
                  <a:cubicBezTo>
                    <a:pt x="17253" y="11061"/>
                    <a:pt x="16490" y="10096"/>
                    <a:pt x="15568" y="9621"/>
                  </a:cubicBezTo>
                  <a:cubicBezTo>
                    <a:pt x="14689" y="9160"/>
                    <a:pt x="13941" y="8570"/>
                    <a:pt x="12990" y="8210"/>
                  </a:cubicBezTo>
                  <a:cubicBezTo>
                    <a:pt x="11175" y="7518"/>
                    <a:pt x="9044" y="7187"/>
                    <a:pt x="7618" y="5747"/>
                  </a:cubicBezTo>
                  <a:cubicBezTo>
                    <a:pt x="6697" y="4811"/>
                    <a:pt x="6207" y="3544"/>
                    <a:pt x="5300" y="2608"/>
                  </a:cubicBezTo>
                  <a:cubicBezTo>
                    <a:pt x="4234" y="1499"/>
                    <a:pt x="2938" y="1412"/>
                    <a:pt x="1570" y="995"/>
                  </a:cubicBezTo>
                  <a:cubicBezTo>
                    <a:pt x="1239" y="894"/>
                    <a:pt x="130" y="563"/>
                    <a:pt x="245" y="1"/>
                  </a:cubicBezTo>
                  <a:close/>
                </a:path>
              </a:pathLst>
            </a:custGeom>
            <a:solidFill>
              <a:srgbClr val="0B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flipH="1">
              <a:off x="3103915" y="4761679"/>
              <a:ext cx="530597" cy="205629"/>
            </a:xfrm>
            <a:custGeom>
              <a:avLst/>
              <a:gdLst/>
              <a:ahLst/>
              <a:cxnLst/>
              <a:rect l="l" t="t" r="r" b="b"/>
              <a:pathLst>
                <a:path w="14272" h="5531" extrusionOk="0">
                  <a:moveTo>
                    <a:pt x="8540" y="0"/>
                  </a:moveTo>
                  <a:cubicBezTo>
                    <a:pt x="8540" y="0"/>
                    <a:pt x="8655" y="1397"/>
                    <a:pt x="5919" y="2564"/>
                  </a:cubicBezTo>
                  <a:cubicBezTo>
                    <a:pt x="4997" y="2938"/>
                    <a:pt x="4047" y="3226"/>
                    <a:pt x="3068" y="3413"/>
                  </a:cubicBezTo>
                  <a:cubicBezTo>
                    <a:pt x="763" y="3889"/>
                    <a:pt x="0" y="5530"/>
                    <a:pt x="0" y="5530"/>
                  </a:cubicBezTo>
                  <a:lnTo>
                    <a:pt x="14243" y="5530"/>
                  </a:lnTo>
                  <a:lnTo>
                    <a:pt x="14257"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flipH="1">
              <a:off x="3102317" y="4856444"/>
              <a:ext cx="529519" cy="113540"/>
            </a:xfrm>
            <a:custGeom>
              <a:avLst/>
              <a:gdLst/>
              <a:ahLst/>
              <a:cxnLst/>
              <a:rect l="l" t="t" r="r" b="b"/>
              <a:pathLst>
                <a:path w="14243" h="3054" extrusionOk="0">
                  <a:moveTo>
                    <a:pt x="5847" y="0"/>
                  </a:moveTo>
                  <a:cubicBezTo>
                    <a:pt x="4925" y="389"/>
                    <a:pt x="3975" y="677"/>
                    <a:pt x="2996" y="864"/>
                  </a:cubicBezTo>
                  <a:cubicBezTo>
                    <a:pt x="691" y="1340"/>
                    <a:pt x="0" y="3053"/>
                    <a:pt x="0" y="3053"/>
                  </a:cubicBezTo>
                  <a:lnTo>
                    <a:pt x="14243" y="3053"/>
                  </a:lnTo>
                  <a:lnTo>
                    <a:pt x="14185" y="490"/>
                  </a:lnTo>
                  <a:cubicBezTo>
                    <a:pt x="12889" y="850"/>
                    <a:pt x="10916" y="1685"/>
                    <a:pt x="7532" y="1959"/>
                  </a:cubicBezTo>
                  <a:cubicBezTo>
                    <a:pt x="7172" y="1268"/>
                    <a:pt x="6495" y="576"/>
                    <a:pt x="584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flipH="1">
              <a:off x="2996287" y="2912396"/>
              <a:ext cx="420329" cy="1923192"/>
            </a:xfrm>
            <a:custGeom>
              <a:avLst/>
              <a:gdLst/>
              <a:ahLst/>
              <a:cxnLst/>
              <a:rect l="l" t="t" r="r" b="b"/>
              <a:pathLst>
                <a:path w="11306" h="51730" extrusionOk="0">
                  <a:moveTo>
                    <a:pt x="4666" y="0"/>
                  </a:moveTo>
                  <a:cubicBezTo>
                    <a:pt x="2852" y="0"/>
                    <a:pt x="1167" y="764"/>
                    <a:pt x="620" y="2578"/>
                  </a:cubicBezTo>
                  <a:cubicBezTo>
                    <a:pt x="404" y="3284"/>
                    <a:pt x="288" y="4983"/>
                    <a:pt x="231" y="7345"/>
                  </a:cubicBezTo>
                  <a:cubicBezTo>
                    <a:pt x="216" y="7719"/>
                    <a:pt x="202" y="8108"/>
                    <a:pt x="202" y="8511"/>
                  </a:cubicBezTo>
                  <a:cubicBezTo>
                    <a:pt x="0" y="21516"/>
                    <a:pt x="1426" y="50102"/>
                    <a:pt x="1426" y="50102"/>
                  </a:cubicBezTo>
                  <a:lnTo>
                    <a:pt x="9001" y="51730"/>
                  </a:lnTo>
                  <a:cubicBezTo>
                    <a:pt x="9001" y="51730"/>
                    <a:pt x="10643" y="16029"/>
                    <a:pt x="11032" y="8511"/>
                  </a:cubicBezTo>
                  <a:cubicBezTo>
                    <a:pt x="11061" y="7964"/>
                    <a:pt x="11089" y="7561"/>
                    <a:pt x="11104" y="7345"/>
                  </a:cubicBezTo>
                  <a:cubicBezTo>
                    <a:pt x="11104" y="7331"/>
                    <a:pt x="11104" y="7316"/>
                    <a:pt x="11104" y="7302"/>
                  </a:cubicBezTo>
                  <a:cubicBezTo>
                    <a:pt x="11305" y="4349"/>
                    <a:pt x="10528" y="3313"/>
                    <a:pt x="9606" y="2132"/>
                  </a:cubicBezTo>
                  <a:cubicBezTo>
                    <a:pt x="8584" y="821"/>
                    <a:pt x="6553" y="0"/>
                    <a:pt x="466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flipH="1">
              <a:off x="2996287" y="2912359"/>
              <a:ext cx="411778" cy="272585"/>
            </a:xfrm>
            <a:custGeom>
              <a:avLst/>
              <a:gdLst/>
              <a:ahLst/>
              <a:cxnLst/>
              <a:rect l="l" t="t" r="r" b="b"/>
              <a:pathLst>
                <a:path w="11076" h="7332" extrusionOk="0">
                  <a:moveTo>
                    <a:pt x="4441" y="0"/>
                  </a:moveTo>
                  <a:cubicBezTo>
                    <a:pt x="2623" y="0"/>
                    <a:pt x="934" y="762"/>
                    <a:pt x="390" y="2579"/>
                  </a:cubicBezTo>
                  <a:cubicBezTo>
                    <a:pt x="174" y="3285"/>
                    <a:pt x="58" y="4984"/>
                    <a:pt x="1" y="7332"/>
                  </a:cubicBezTo>
                  <a:lnTo>
                    <a:pt x="10874" y="7332"/>
                  </a:lnTo>
                  <a:cubicBezTo>
                    <a:pt x="10874" y="7332"/>
                    <a:pt x="10874" y="7317"/>
                    <a:pt x="10874" y="7303"/>
                  </a:cubicBezTo>
                  <a:cubicBezTo>
                    <a:pt x="11075" y="4350"/>
                    <a:pt x="10298" y="3314"/>
                    <a:pt x="9376" y="2133"/>
                  </a:cubicBezTo>
                  <a:cubicBezTo>
                    <a:pt x="8350" y="820"/>
                    <a:pt x="6326" y="0"/>
                    <a:pt x="444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flipH="1">
              <a:off x="2744112" y="4761679"/>
              <a:ext cx="529556" cy="205629"/>
            </a:xfrm>
            <a:custGeom>
              <a:avLst/>
              <a:gdLst/>
              <a:ahLst/>
              <a:cxnLst/>
              <a:rect l="l" t="t" r="r" b="b"/>
              <a:pathLst>
                <a:path w="14244" h="5531" extrusionOk="0">
                  <a:moveTo>
                    <a:pt x="8411" y="0"/>
                  </a:moveTo>
                  <a:lnTo>
                    <a:pt x="8411" y="0"/>
                  </a:lnTo>
                  <a:cubicBezTo>
                    <a:pt x="8411" y="0"/>
                    <a:pt x="8569" y="1397"/>
                    <a:pt x="5862" y="2564"/>
                  </a:cubicBezTo>
                  <a:cubicBezTo>
                    <a:pt x="4940" y="2938"/>
                    <a:pt x="3990" y="3226"/>
                    <a:pt x="3025" y="3413"/>
                  </a:cubicBezTo>
                  <a:cubicBezTo>
                    <a:pt x="721" y="3889"/>
                    <a:pt x="1" y="5530"/>
                    <a:pt x="1" y="5530"/>
                  </a:cubicBezTo>
                  <a:lnTo>
                    <a:pt x="14243" y="5530"/>
                  </a:lnTo>
                  <a:lnTo>
                    <a:pt x="14200" y="3039"/>
                  </a:lnTo>
                  <a:lnTo>
                    <a:pt x="14171" y="418"/>
                  </a:lnTo>
                  <a:lnTo>
                    <a:pt x="8411"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flipH="1">
              <a:off x="2744112" y="4856444"/>
              <a:ext cx="529556" cy="110863"/>
            </a:xfrm>
            <a:custGeom>
              <a:avLst/>
              <a:gdLst/>
              <a:ahLst/>
              <a:cxnLst/>
              <a:rect l="l" t="t" r="r" b="b"/>
              <a:pathLst>
                <a:path w="14244" h="2982" extrusionOk="0">
                  <a:moveTo>
                    <a:pt x="5862" y="0"/>
                  </a:moveTo>
                  <a:cubicBezTo>
                    <a:pt x="4940" y="389"/>
                    <a:pt x="3990" y="677"/>
                    <a:pt x="3025" y="864"/>
                  </a:cubicBezTo>
                  <a:cubicBezTo>
                    <a:pt x="721" y="1340"/>
                    <a:pt x="1" y="2981"/>
                    <a:pt x="1"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flipH="1">
              <a:off x="2678270" y="2912396"/>
              <a:ext cx="409622" cy="1923192"/>
            </a:xfrm>
            <a:custGeom>
              <a:avLst/>
              <a:gdLst/>
              <a:ahLst/>
              <a:cxnLst/>
              <a:rect l="l" t="t" r="r" b="b"/>
              <a:pathLst>
                <a:path w="11018" h="51730" extrusionOk="0">
                  <a:moveTo>
                    <a:pt x="4292" y="0"/>
                  </a:moveTo>
                  <a:cubicBezTo>
                    <a:pt x="2478" y="0"/>
                    <a:pt x="793" y="764"/>
                    <a:pt x="289" y="2578"/>
                  </a:cubicBezTo>
                  <a:cubicBezTo>
                    <a:pt x="102" y="3284"/>
                    <a:pt x="15" y="4983"/>
                    <a:pt x="1" y="7345"/>
                  </a:cubicBezTo>
                  <a:cubicBezTo>
                    <a:pt x="1" y="7719"/>
                    <a:pt x="1" y="8108"/>
                    <a:pt x="15" y="8511"/>
                  </a:cubicBezTo>
                  <a:cubicBezTo>
                    <a:pt x="116" y="21516"/>
                    <a:pt x="2175" y="50102"/>
                    <a:pt x="2175" y="50102"/>
                  </a:cubicBezTo>
                  <a:lnTo>
                    <a:pt x="9794" y="51730"/>
                  </a:lnTo>
                  <a:cubicBezTo>
                    <a:pt x="9794" y="51730"/>
                    <a:pt x="10615" y="16029"/>
                    <a:pt x="10845" y="8511"/>
                  </a:cubicBezTo>
                  <a:cubicBezTo>
                    <a:pt x="10859" y="7964"/>
                    <a:pt x="10874" y="7561"/>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flipH="1">
              <a:off x="2678270" y="2912359"/>
              <a:ext cx="409622" cy="272585"/>
            </a:xfrm>
            <a:custGeom>
              <a:avLst/>
              <a:gdLst/>
              <a:ahLst/>
              <a:cxnLst/>
              <a:rect l="l" t="t" r="r" b="b"/>
              <a:pathLst>
                <a:path w="11018" h="7332" extrusionOk="0">
                  <a:moveTo>
                    <a:pt x="4291" y="0"/>
                  </a:moveTo>
                  <a:cubicBezTo>
                    <a:pt x="2473" y="0"/>
                    <a:pt x="798" y="762"/>
                    <a:pt x="289" y="2579"/>
                  </a:cubicBezTo>
                  <a:cubicBezTo>
                    <a:pt x="102" y="3285"/>
                    <a:pt x="15" y="4984"/>
                    <a:pt x="1" y="7332"/>
                  </a:cubicBezTo>
                  <a:lnTo>
                    <a:pt x="10888" y="7332"/>
                  </a:ln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flipH="1">
              <a:off x="3343227" y="2144085"/>
              <a:ext cx="599710" cy="525207"/>
            </a:xfrm>
            <a:custGeom>
              <a:avLst/>
              <a:gdLst/>
              <a:ahLst/>
              <a:cxnLst/>
              <a:rect l="l" t="t" r="r" b="b"/>
              <a:pathLst>
                <a:path w="16131" h="14127" extrusionOk="0">
                  <a:moveTo>
                    <a:pt x="1585" y="0"/>
                  </a:moveTo>
                  <a:lnTo>
                    <a:pt x="1" y="1829"/>
                  </a:lnTo>
                  <a:cubicBezTo>
                    <a:pt x="1" y="1829"/>
                    <a:pt x="5848" y="13451"/>
                    <a:pt x="8656" y="14099"/>
                  </a:cubicBezTo>
                  <a:cubicBezTo>
                    <a:pt x="8736" y="14118"/>
                    <a:pt x="8819" y="14127"/>
                    <a:pt x="8907" y="14127"/>
                  </a:cubicBezTo>
                  <a:cubicBezTo>
                    <a:pt x="11211" y="14127"/>
                    <a:pt x="16130" y="7964"/>
                    <a:pt x="16130" y="7964"/>
                  </a:cubicBezTo>
                  <a:lnTo>
                    <a:pt x="12184" y="4695"/>
                  </a:lnTo>
                  <a:lnTo>
                    <a:pt x="9319" y="7129"/>
                  </a:lnTo>
                  <a:lnTo>
                    <a:pt x="158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flipH="1">
              <a:off x="3882375" y="2115161"/>
              <a:ext cx="240985" cy="118373"/>
            </a:xfrm>
            <a:custGeom>
              <a:avLst/>
              <a:gdLst/>
              <a:ahLst/>
              <a:cxnLst/>
              <a:rect l="l" t="t" r="r" b="b"/>
              <a:pathLst>
                <a:path w="6482" h="3184" extrusionOk="0">
                  <a:moveTo>
                    <a:pt x="418" y="1"/>
                  </a:moveTo>
                  <a:cubicBezTo>
                    <a:pt x="73" y="87"/>
                    <a:pt x="1" y="548"/>
                    <a:pt x="303" y="735"/>
                  </a:cubicBezTo>
                  <a:cubicBezTo>
                    <a:pt x="505" y="822"/>
                    <a:pt x="3011" y="980"/>
                    <a:pt x="3011" y="980"/>
                  </a:cubicBezTo>
                  <a:lnTo>
                    <a:pt x="3011" y="3155"/>
                  </a:lnTo>
                  <a:lnTo>
                    <a:pt x="5012" y="3183"/>
                  </a:lnTo>
                  <a:cubicBezTo>
                    <a:pt x="5019" y="3184"/>
                    <a:pt x="5025" y="3184"/>
                    <a:pt x="5032" y="3184"/>
                  </a:cubicBezTo>
                  <a:cubicBezTo>
                    <a:pt x="5423" y="3184"/>
                    <a:pt x="6067" y="2758"/>
                    <a:pt x="6251" y="2305"/>
                  </a:cubicBezTo>
                  <a:cubicBezTo>
                    <a:pt x="6452" y="1743"/>
                    <a:pt x="6481" y="1138"/>
                    <a:pt x="6352" y="562"/>
                  </a:cubicBezTo>
                  <a:cubicBezTo>
                    <a:pt x="6265" y="231"/>
                    <a:pt x="5977" y="1"/>
                    <a:pt x="564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flipH="1">
              <a:off x="3880776" y="2073411"/>
              <a:ext cx="127482" cy="89003"/>
            </a:xfrm>
            <a:custGeom>
              <a:avLst/>
              <a:gdLst/>
              <a:ahLst/>
              <a:cxnLst/>
              <a:rect l="l" t="t" r="r" b="b"/>
              <a:pathLst>
                <a:path w="3429" h="2394" extrusionOk="0">
                  <a:moveTo>
                    <a:pt x="318" y="0"/>
                  </a:moveTo>
                  <a:cubicBezTo>
                    <a:pt x="275" y="0"/>
                    <a:pt x="231" y="0"/>
                    <a:pt x="188" y="15"/>
                  </a:cubicBezTo>
                  <a:cubicBezTo>
                    <a:pt x="1" y="87"/>
                    <a:pt x="188" y="605"/>
                    <a:pt x="390" y="764"/>
                  </a:cubicBezTo>
                  <a:cubicBezTo>
                    <a:pt x="548" y="893"/>
                    <a:pt x="793" y="1138"/>
                    <a:pt x="1110" y="1196"/>
                  </a:cubicBezTo>
                  <a:cubicBezTo>
                    <a:pt x="1192" y="1206"/>
                    <a:pt x="1275" y="1211"/>
                    <a:pt x="1359" y="1211"/>
                  </a:cubicBezTo>
                  <a:cubicBezTo>
                    <a:pt x="1512" y="1211"/>
                    <a:pt x="1667" y="1195"/>
                    <a:pt x="1816" y="1167"/>
                  </a:cubicBezTo>
                  <a:cubicBezTo>
                    <a:pt x="1816" y="1167"/>
                    <a:pt x="1902" y="1973"/>
                    <a:pt x="2075" y="2218"/>
                  </a:cubicBezTo>
                  <a:cubicBezTo>
                    <a:pt x="2161" y="2362"/>
                    <a:pt x="2377" y="2377"/>
                    <a:pt x="2737" y="2391"/>
                  </a:cubicBezTo>
                  <a:cubicBezTo>
                    <a:pt x="2755" y="2393"/>
                    <a:pt x="2773" y="2394"/>
                    <a:pt x="2791" y="2394"/>
                  </a:cubicBezTo>
                  <a:cubicBezTo>
                    <a:pt x="3072" y="2394"/>
                    <a:pt x="3315" y="2186"/>
                    <a:pt x="3342" y="1901"/>
                  </a:cubicBezTo>
                  <a:cubicBezTo>
                    <a:pt x="3428" y="1282"/>
                    <a:pt x="3184" y="533"/>
                    <a:pt x="2708" y="173"/>
                  </a:cubicBezTo>
                  <a:cubicBezTo>
                    <a:pt x="2661" y="141"/>
                    <a:pt x="2579" y="128"/>
                    <a:pt x="2476" y="128"/>
                  </a:cubicBezTo>
                  <a:cubicBezTo>
                    <a:pt x="2172" y="128"/>
                    <a:pt x="1685" y="238"/>
                    <a:pt x="1384" y="260"/>
                  </a:cubicBezTo>
                  <a:cubicBezTo>
                    <a:pt x="836" y="116"/>
                    <a:pt x="519" y="0"/>
                    <a:pt x="31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flipH="1">
              <a:off x="3958403" y="2148175"/>
              <a:ext cx="75545" cy="90341"/>
            </a:xfrm>
            <a:custGeom>
              <a:avLst/>
              <a:gdLst/>
              <a:ahLst/>
              <a:cxnLst/>
              <a:rect l="l" t="t" r="r" b="b"/>
              <a:pathLst>
                <a:path w="2032" h="2430" extrusionOk="0">
                  <a:moveTo>
                    <a:pt x="672" y="0"/>
                  </a:moveTo>
                  <a:cubicBezTo>
                    <a:pt x="555" y="0"/>
                    <a:pt x="437" y="2"/>
                    <a:pt x="318" y="6"/>
                  </a:cubicBezTo>
                  <a:cubicBezTo>
                    <a:pt x="159" y="6"/>
                    <a:pt x="30" y="135"/>
                    <a:pt x="30" y="294"/>
                  </a:cubicBezTo>
                  <a:lnTo>
                    <a:pt x="15" y="625"/>
                  </a:lnTo>
                  <a:lnTo>
                    <a:pt x="15" y="884"/>
                  </a:lnTo>
                  <a:lnTo>
                    <a:pt x="1" y="1662"/>
                  </a:lnTo>
                  <a:lnTo>
                    <a:pt x="1" y="1935"/>
                  </a:lnTo>
                  <a:lnTo>
                    <a:pt x="1" y="2022"/>
                  </a:lnTo>
                  <a:cubicBezTo>
                    <a:pt x="1" y="2238"/>
                    <a:pt x="130" y="2425"/>
                    <a:pt x="274" y="2425"/>
                  </a:cubicBezTo>
                  <a:cubicBezTo>
                    <a:pt x="334" y="2428"/>
                    <a:pt x="399" y="2430"/>
                    <a:pt x="466" y="2430"/>
                  </a:cubicBezTo>
                  <a:cubicBezTo>
                    <a:pt x="721" y="2430"/>
                    <a:pt x="998" y="2404"/>
                    <a:pt x="1066" y="2324"/>
                  </a:cubicBezTo>
                  <a:cubicBezTo>
                    <a:pt x="1124" y="2223"/>
                    <a:pt x="1153" y="2108"/>
                    <a:pt x="1153" y="1993"/>
                  </a:cubicBezTo>
                  <a:cubicBezTo>
                    <a:pt x="1153" y="1878"/>
                    <a:pt x="1153" y="1763"/>
                    <a:pt x="1138" y="1662"/>
                  </a:cubicBezTo>
                  <a:lnTo>
                    <a:pt x="1138" y="1662"/>
                  </a:lnTo>
                  <a:cubicBezTo>
                    <a:pt x="1138" y="1662"/>
                    <a:pt x="1160" y="1664"/>
                    <a:pt x="1194" y="1664"/>
                  </a:cubicBezTo>
                  <a:cubicBezTo>
                    <a:pt x="1286" y="1664"/>
                    <a:pt x="1472" y="1648"/>
                    <a:pt x="1556" y="1532"/>
                  </a:cubicBezTo>
                  <a:cubicBezTo>
                    <a:pt x="1671" y="1374"/>
                    <a:pt x="1570" y="884"/>
                    <a:pt x="1570" y="884"/>
                  </a:cubicBezTo>
                  <a:cubicBezTo>
                    <a:pt x="1570" y="884"/>
                    <a:pt x="1945" y="884"/>
                    <a:pt x="2003" y="755"/>
                  </a:cubicBezTo>
                  <a:cubicBezTo>
                    <a:pt x="2031" y="683"/>
                    <a:pt x="2031" y="596"/>
                    <a:pt x="2031" y="524"/>
                  </a:cubicBezTo>
                  <a:cubicBezTo>
                    <a:pt x="2031" y="452"/>
                    <a:pt x="2031" y="395"/>
                    <a:pt x="2031" y="322"/>
                  </a:cubicBezTo>
                  <a:cubicBezTo>
                    <a:pt x="2031" y="193"/>
                    <a:pt x="1930" y="78"/>
                    <a:pt x="1801" y="63"/>
                  </a:cubicBezTo>
                  <a:cubicBezTo>
                    <a:pt x="1427" y="19"/>
                    <a:pt x="1053" y="0"/>
                    <a:pt x="67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flipH="1">
              <a:off x="3958403" y="2167247"/>
              <a:ext cx="74987" cy="13830"/>
            </a:xfrm>
            <a:custGeom>
              <a:avLst/>
              <a:gdLst/>
              <a:ahLst/>
              <a:cxnLst/>
              <a:rect l="l" t="t" r="r" b="b"/>
              <a:pathLst>
                <a:path w="2017" h="372" extrusionOk="0">
                  <a:moveTo>
                    <a:pt x="1746" y="1"/>
                  </a:moveTo>
                  <a:cubicBezTo>
                    <a:pt x="1227" y="1"/>
                    <a:pt x="371" y="76"/>
                    <a:pt x="0" y="112"/>
                  </a:cubicBezTo>
                  <a:lnTo>
                    <a:pt x="0" y="371"/>
                  </a:lnTo>
                  <a:lnTo>
                    <a:pt x="1555" y="371"/>
                  </a:lnTo>
                  <a:cubicBezTo>
                    <a:pt x="1555" y="371"/>
                    <a:pt x="1930" y="371"/>
                    <a:pt x="1988" y="242"/>
                  </a:cubicBezTo>
                  <a:cubicBezTo>
                    <a:pt x="2016" y="170"/>
                    <a:pt x="2016" y="83"/>
                    <a:pt x="2016" y="11"/>
                  </a:cubicBezTo>
                  <a:cubicBezTo>
                    <a:pt x="1945" y="4"/>
                    <a:pt x="1853" y="1"/>
                    <a:pt x="174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flipH="1">
              <a:off x="3990524" y="2208886"/>
              <a:ext cx="43423" cy="11785"/>
            </a:xfrm>
            <a:custGeom>
              <a:avLst/>
              <a:gdLst/>
              <a:ahLst/>
              <a:cxnLst/>
              <a:rect l="l" t="t" r="r" b="b"/>
              <a:pathLst>
                <a:path w="1168" h="317" extrusionOk="0">
                  <a:moveTo>
                    <a:pt x="1" y="0"/>
                  </a:moveTo>
                  <a:lnTo>
                    <a:pt x="1" y="259"/>
                  </a:lnTo>
                  <a:lnTo>
                    <a:pt x="1167" y="317"/>
                  </a:lnTo>
                  <a:cubicBezTo>
                    <a:pt x="1167" y="216"/>
                    <a:pt x="1167" y="101"/>
                    <a:pt x="1153" y="14"/>
                  </a:cubicBezTo>
                  <a:lnTo>
                    <a:pt x="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flipH="1">
              <a:off x="3082501" y="2071255"/>
              <a:ext cx="466355" cy="449773"/>
            </a:xfrm>
            <a:custGeom>
              <a:avLst/>
              <a:gdLst/>
              <a:ahLst/>
              <a:cxnLst/>
              <a:rect l="l" t="t" r="r" b="b"/>
              <a:pathLst>
                <a:path w="12544" h="12098" extrusionOk="0">
                  <a:moveTo>
                    <a:pt x="9188" y="1"/>
                  </a:moveTo>
                  <a:cubicBezTo>
                    <a:pt x="9131" y="1"/>
                    <a:pt x="9059" y="1"/>
                    <a:pt x="8987" y="30"/>
                  </a:cubicBezTo>
                  <a:cubicBezTo>
                    <a:pt x="7561" y="534"/>
                    <a:pt x="3327" y="4220"/>
                    <a:pt x="0" y="7331"/>
                  </a:cubicBezTo>
                  <a:lnTo>
                    <a:pt x="5228" y="12098"/>
                  </a:lnTo>
                  <a:cubicBezTo>
                    <a:pt x="6855" y="10499"/>
                    <a:pt x="9836" y="7475"/>
                    <a:pt x="10326" y="6611"/>
                  </a:cubicBezTo>
                  <a:cubicBezTo>
                    <a:pt x="12544" y="2708"/>
                    <a:pt x="10340" y="1"/>
                    <a:pt x="918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flipH="1">
              <a:off x="2678270" y="2050324"/>
              <a:ext cx="763514" cy="1050041"/>
            </a:xfrm>
            <a:custGeom>
              <a:avLst/>
              <a:gdLst/>
              <a:ahLst/>
              <a:cxnLst/>
              <a:rect l="l" t="t" r="r" b="b"/>
              <a:pathLst>
                <a:path w="20537" h="28244" extrusionOk="0">
                  <a:moveTo>
                    <a:pt x="12355" y="0"/>
                  </a:moveTo>
                  <a:cubicBezTo>
                    <a:pt x="12269" y="0"/>
                    <a:pt x="12183" y="1"/>
                    <a:pt x="12098" y="2"/>
                  </a:cubicBezTo>
                  <a:cubicBezTo>
                    <a:pt x="9865" y="2"/>
                    <a:pt x="7561" y="247"/>
                    <a:pt x="7561" y="247"/>
                  </a:cubicBezTo>
                  <a:lnTo>
                    <a:pt x="7576" y="247"/>
                  </a:lnTo>
                  <a:cubicBezTo>
                    <a:pt x="7273" y="276"/>
                    <a:pt x="6985" y="319"/>
                    <a:pt x="6712" y="391"/>
                  </a:cubicBezTo>
                  <a:cubicBezTo>
                    <a:pt x="6496" y="449"/>
                    <a:pt x="6308" y="521"/>
                    <a:pt x="6107" y="593"/>
                  </a:cubicBezTo>
                  <a:cubicBezTo>
                    <a:pt x="5588" y="780"/>
                    <a:pt x="5142" y="1140"/>
                    <a:pt x="4854" y="1601"/>
                  </a:cubicBezTo>
                  <a:cubicBezTo>
                    <a:pt x="4566" y="2119"/>
                    <a:pt x="4364" y="4265"/>
                    <a:pt x="4249" y="6684"/>
                  </a:cubicBezTo>
                  <a:cubicBezTo>
                    <a:pt x="4076" y="9997"/>
                    <a:pt x="4033" y="13799"/>
                    <a:pt x="4033" y="14620"/>
                  </a:cubicBezTo>
                  <a:cubicBezTo>
                    <a:pt x="3428" y="17413"/>
                    <a:pt x="1009" y="23087"/>
                    <a:pt x="1" y="28243"/>
                  </a:cubicBezTo>
                  <a:lnTo>
                    <a:pt x="20537" y="28243"/>
                  </a:lnTo>
                  <a:cubicBezTo>
                    <a:pt x="20321" y="26731"/>
                    <a:pt x="19442" y="20610"/>
                    <a:pt x="18650" y="17413"/>
                  </a:cubicBezTo>
                  <a:cubicBezTo>
                    <a:pt x="18535" y="16909"/>
                    <a:pt x="18391" y="16405"/>
                    <a:pt x="18204" y="15916"/>
                  </a:cubicBezTo>
                  <a:cubicBezTo>
                    <a:pt x="18938" y="11077"/>
                    <a:pt x="19399" y="7059"/>
                    <a:pt x="19471" y="4553"/>
                  </a:cubicBezTo>
                  <a:cubicBezTo>
                    <a:pt x="19500" y="3127"/>
                    <a:pt x="19399" y="2191"/>
                    <a:pt x="19154" y="1874"/>
                  </a:cubicBezTo>
                  <a:cubicBezTo>
                    <a:pt x="18722" y="1313"/>
                    <a:pt x="18017" y="938"/>
                    <a:pt x="16922" y="636"/>
                  </a:cubicBezTo>
                  <a:cubicBezTo>
                    <a:pt x="16692" y="564"/>
                    <a:pt x="16461" y="506"/>
                    <a:pt x="16216" y="449"/>
                  </a:cubicBezTo>
                  <a:cubicBezTo>
                    <a:pt x="16015" y="405"/>
                    <a:pt x="15799" y="362"/>
                    <a:pt x="15568" y="319"/>
                  </a:cubicBezTo>
                  <a:cubicBezTo>
                    <a:pt x="15280" y="276"/>
                    <a:pt x="14963" y="218"/>
                    <a:pt x="14632" y="161"/>
                  </a:cubicBezTo>
                  <a:cubicBezTo>
                    <a:pt x="13868"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flipH="1">
              <a:off x="2854417" y="2050361"/>
              <a:ext cx="345379" cy="254926"/>
            </a:xfrm>
            <a:custGeom>
              <a:avLst/>
              <a:gdLst/>
              <a:ahLst/>
              <a:cxnLst/>
              <a:rect l="l" t="t" r="r" b="b"/>
              <a:pathLst>
                <a:path w="9290" h="6857" extrusionOk="0">
                  <a:moveTo>
                    <a:pt x="5579" y="0"/>
                  </a:moveTo>
                  <a:cubicBezTo>
                    <a:pt x="3357" y="0"/>
                    <a:pt x="1067" y="246"/>
                    <a:pt x="1067" y="246"/>
                  </a:cubicBezTo>
                  <a:cubicBezTo>
                    <a:pt x="764" y="275"/>
                    <a:pt x="476" y="318"/>
                    <a:pt x="188" y="390"/>
                  </a:cubicBezTo>
                  <a:cubicBezTo>
                    <a:pt x="1" y="448"/>
                    <a:pt x="1513" y="5315"/>
                    <a:pt x="2809" y="6856"/>
                  </a:cubicBezTo>
                  <a:cubicBezTo>
                    <a:pt x="5805" y="3414"/>
                    <a:pt x="9290" y="361"/>
                    <a:pt x="9059" y="318"/>
                  </a:cubicBezTo>
                  <a:cubicBezTo>
                    <a:pt x="8771" y="275"/>
                    <a:pt x="8454" y="217"/>
                    <a:pt x="8123" y="160"/>
                  </a:cubicBezTo>
                  <a:cubicBezTo>
                    <a:pt x="7397" y="42"/>
                    <a:pt x="6493" y="0"/>
                    <a:pt x="5579"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flipH="1">
              <a:off x="2879029" y="2319154"/>
              <a:ext cx="152093" cy="174139"/>
            </a:xfrm>
            <a:custGeom>
              <a:avLst/>
              <a:gdLst/>
              <a:ahLst/>
              <a:cxnLst/>
              <a:rect l="l" t="t" r="r" b="b"/>
              <a:pathLst>
                <a:path w="4091" h="4684" extrusionOk="0">
                  <a:moveTo>
                    <a:pt x="0" y="1"/>
                  </a:moveTo>
                  <a:lnTo>
                    <a:pt x="0" y="3270"/>
                  </a:lnTo>
                  <a:cubicBezTo>
                    <a:pt x="0" y="3270"/>
                    <a:pt x="101" y="4220"/>
                    <a:pt x="1368" y="4580"/>
                  </a:cubicBezTo>
                  <a:cubicBezTo>
                    <a:pt x="1621" y="4652"/>
                    <a:pt x="1870" y="4684"/>
                    <a:pt x="2108" y="4684"/>
                  </a:cubicBezTo>
                  <a:cubicBezTo>
                    <a:pt x="3069" y="4684"/>
                    <a:pt x="3857" y="4169"/>
                    <a:pt x="3961" y="3673"/>
                  </a:cubicBezTo>
                  <a:cubicBezTo>
                    <a:pt x="4090" y="2996"/>
                    <a:pt x="4018"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flipH="1">
              <a:off x="2274560" y="2309005"/>
              <a:ext cx="547216" cy="882371"/>
            </a:xfrm>
            <a:custGeom>
              <a:avLst/>
              <a:gdLst/>
              <a:ahLst/>
              <a:cxnLst/>
              <a:rect l="l" t="t" r="r" b="b"/>
              <a:pathLst>
                <a:path w="14719" h="23734" extrusionOk="0">
                  <a:moveTo>
                    <a:pt x="8324" y="0"/>
                  </a:moveTo>
                  <a:lnTo>
                    <a:pt x="3788" y="3946"/>
                  </a:lnTo>
                  <a:lnTo>
                    <a:pt x="7158" y="7402"/>
                  </a:lnTo>
                  <a:cubicBezTo>
                    <a:pt x="7158" y="7402"/>
                    <a:pt x="922" y="18232"/>
                    <a:pt x="735" y="18390"/>
                  </a:cubicBezTo>
                  <a:cubicBezTo>
                    <a:pt x="547" y="18549"/>
                    <a:pt x="605" y="20191"/>
                    <a:pt x="605" y="20191"/>
                  </a:cubicBezTo>
                  <a:cubicBezTo>
                    <a:pt x="605" y="20191"/>
                    <a:pt x="0" y="20738"/>
                    <a:pt x="115" y="20939"/>
                  </a:cubicBezTo>
                  <a:cubicBezTo>
                    <a:pt x="187" y="21094"/>
                    <a:pt x="252" y="21153"/>
                    <a:pt x="378" y="21153"/>
                  </a:cubicBezTo>
                  <a:cubicBezTo>
                    <a:pt x="428" y="21153"/>
                    <a:pt x="488" y="21143"/>
                    <a:pt x="562" y="21127"/>
                  </a:cubicBezTo>
                  <a:cubicBezTo>
                    <a:pt x="821" y="21069"/>
                    <a:pt x="1296" y="20752"/>
                    <a:pt x="1368" y="20565"/>
                  </a:cubicBezTo>
                  <a:cubicBezTo>
                    <a:pt x="1455" y="20234"/>
                    <a:pt x="1512" y="19888"/>
                    <a:pt x="1556" y="19543"/>
                  </a:cubicBezTo>
                  <a:lnTo>
                    <a:pt x="2088" y="19543"/>
                  </a:lnTo>
                  <a:cubicBezTo>
                    <a:pt x="2088" y="19543"/>
                    <a:pt x="3096" y="21184"/>
                    <a:pt x="3240" y="21501"/>
                  </a:cubicBezTo>
                  <a:cubicBezTo>
                    <a:pt x="3240" y="21919"/>
                    <a:pt x="3500" y="23733"/>
                    <a:pt x="4047" y="23733"/>
                  </a:cubicBezTo>
                  <a:cubicBezTo>
                    <a:pt x="4407" y="23733"/>
                    <a:pt x="4249" y="22164"/>
                    <a:pt x="4177" y="21746"/>
                  </a:cubicBezTo>
                  <a:cubicBezTo>
                    <a:pt x="4090" y="21328"/>
                    <a:pt x="3572" y="19456"/>
                    <a:pt x="3572" y="19456"/>
                  </a:cubicBezTo>
                  <a:cubicBezTo>
                    <a:pt x="3572" y="19456"/>
                    <a:pt x="13869" y="9001"/>
                    <a:pt x="14301" y="6970"/>
                  </a:cubicBezTo>
                  <a:cubicBezTo>
                    <a:pt x="14718" y="4954"/>
                    <a:pt x="8324" y="0"/>
                    <a:pt x="832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flipH="1">
              <a:off x="2408956" y="2098580"/>
              <a:ext cx="466912" cy="449773"/>
            </a:xfrm>
            <a:custGeom>
              <a:avLst/>
              <a:gdLst/>
              <a:ahLst/>
              <a:cxnLst/>
              <a:rect l="l" t="t" r="r" b="b"/>
              <a:pathLst>
                <a:path w="12559" h="12098" extrusionOk="0">
                  <a:moveTo>
                    <a:pt x="3356" y="0"/>
                  </a:moveTo>
                  <a:cubicBezTo>
                    <a:pt x="2204" y="0"/>
                    <a:pt x="1" y="2708"/>
                    <a:pt x="2218" y="6611"/>
                  </a:cubicBezTo>
                  <a:cubicBezTo>
                    <a:pt x="2708" y="7475"/>
                    <a:pt x="5704" y="10499"/>
                    <a:pt x="7317" y="12097"/>
                  </a:cubicBezTo>
                  <a:lnTo>
                    <a:pt x="12559" y="7331"/>
                  </a:lnTo>
                  <a:cubicBezTo>
                    <a:pt x="9232" y="4220"/>
                    <a:pt x="4998" y="533"/>
                    <a:pt x="3558" y="29"/>
                  </a:cubicBezTo>
                  <a:cubicBezTo>
                    <a:pt x="3500" y="15"/>
                    <a:pt x="3428" y="0"/>
                    <a:pt x="33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flipH="1">
              <a:off x="2897766" y="1683084"/>
              <a:ext cx="336270" cy="560079"/>
            </a:xfrm>
            <a:custGeom>
              <a:avLst/>
              <a:gdLst/>
              <a:ahLst/>
              <a:cxnLst/>
              <a:rect l="l" t="t" r="r" b="b"/>
              <a:pathLst>
                <a:path w="9045" h="15065" extrusionOk="0">
                  <a:moveTo>
                    <a:pt x="1066" y="1"/>
                  </a:moveTo>
                  <a:cubicBezTo>
                    <a:pt x="778" y="318"/>
                    <a:pt x="591" y="865"/>
                    <a:pt x="562" y="1931"/>
                  </a:cubicBezTo>
                  <a:cubicBezTo>
                    <a:pt x="663" y="3616"/>
                    <a:pt x="792" y="3961"/>
                    <a:pt x="591" y="4408"/>
                  </a:cubicBezTo>
                  <a:cubicBezTo>
                    <a:pt x="389" y="4825"/>
                    <a:pt x="0" y="4797"/>
                    <a:pt x="29" y="4998"/>
                  </a:cubicBezTo>
                  <a:cubicBezTo>
                    <a:pt x="43" y="5200"/>
                    <a:pt x="691" y="5272"/>
                    <a:pt x="706" y="5848"/>
                  </a:cubicBezTo>
                  <a:cubicBezTo>
                    <a:pt x="706" y="6453"/>
                    <a:pt x="691" y="7360"/>
                    <a:pt x="908" y="7533"/>
                  </a:cubicBezTo>
                  <a:cubicBezTo>
                    <a:pt x="1113" y="7710"/>
                    <a:pt x="1470" y="7803"/>
                    <a:pt x="1931" y="7803"/>
                  </a:cubicBezTo>
                  <a:cubicBezTo>
                    <a:pt x="2181" y="7803"/>
                    <a:pt x="2462" y="7776"/>
                    <a:pt x="2765" y="7720"/>
                  </a:cubicBezTo>
                  <a:cubicBezTo>
                    <a:pt x="2866" y="7706"/>
                    <a:pt x="2952" y="7691"/>
                    <a:pt x="3024" y="7691"/>
                  </a:cubicBezTo>
                  <a:cubicBezTo>
                    <a:pt x="3077" y="7686"/>
                    <a:pt x="3125" y="7684"/>
                    <a:pt x="3170" y="7684"/>
                  </a:cubicBezTo>
                  <a:cubicBezTo>
                    <a:pt x="3653" y="7684"/>
                    <a:pt x="3703" y="7954"/>
                    <a:pt x="3716" y="8152"/>
                  </a:cubicBezTo>
                  <a:cubicBezTo>
                    <a:pt x="3759" y="8671"/>
                    <a:pt x="3586" y="9189"/>
                    <a:pt x="3241" y="9578"/>
                  </a:cubicBezTo>
                  <a:cubicBezTo>
                    <a:pt x="2924" y="9938"/>
                    <a:pt x="2016" y="10082"/>
                    <a:pt x="2016" y="10082"/>
                  </a:cubicBezTo>
                  <a:cubicBezTo>
                    <a:pt x="2016" y="10082"/>
                    <a:pt x="3039" y="14834"/>
                    <a:pt x="3989" y="15065"/>
                  </a:cubicBezTo>
                  <a:cubicBezTo>
                    <a:pt x="4781" y="14474"/>
                    <a:pt x="7532" y="11508"/>
                    <a:pt x="9044" y="10039"/>
                  </a:cubicBezTo>
                  <a:cubicBezTo>
                    <a:pt x="8065" y="9722"/>
                    <a:pt x="7100" y="9203"/>
                    <a:pt x="6783" y="8267"/>
                  </a:cubicBezTo>
                  <a:cubicBezTo>
                    <a:pt x="6466" y="7331"/>
                    <a:pt x="6740" y="4998"/>
                    <a:pt x="6740" y="4998"/>
                  </a:cubicBezTo>
                  <a:lnTo>
                    <a:pt x="6740" y="4998"/>
                  </a:lnTo>
                  <a:cubicBezTo>
                    <a:pt x="6740" y="4998"/>
                    <a:pt x="6817" y="5037"/>
                    <a:pt x="6957" y="5037"/>
                  </a:cubicBezTo>
                  <a:cubicBezTo>
                    <a:pt x="7074" y="5037"/>
                    <a:pt x="7235" y="5010"/>
                    <a:pt x="7431" y="4912"/>
                  </a:cubicBezTo>
                  <a:cubicBezTo>
                    <a:pt x="7863" y="4681"/>
                    <a:pt x="8223" y="2651"/>
                    <a:pt x="7518" y="2478"/>
                  </a:cubicBezTo>
                  <a:cubicBezTo>
                    <a:pt x="7437" y="2459"/>
                    <a:pt x="7359" y="2449"/>
                    <a:pt x="7285" y="2449"/>
                  </a:cubicBezTo>
                  <a:cubicBezTo>
                    <a:pt x="6752" y="2449"/>
                    <a:pt x="6395" y="2935"/>
                    <a:pt x="6193" y="3731"/>
                  </a:cubicBezTo>
                  <a:cubicBezTo>
                    <a:pt x="5545"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flipH="1">
              <a:off x="3146744" y="1892989"/>
              <a:ext cx="44464" cy="28775"/>
            </a:xfrm>
            <a:custGeom>
              <a:avLst/>
              <a:gdLst/>
              <a:ahLst/>
              <a:cxnLst/>
              <a:rect l="l" t="t" r="r" b="b"/>
              <a:pathLst>
                <a:path w="1196" h="774" extrusionOk="0">
                  <a:moveTo>
                    <a:pt x="1196" y="0"/>
                  </a:moveTo>
                  <a:lnTo>
                    <a:pt x="0" y="605"/>
                  </a:lnTo>
                  <a:cubicBezTo>
                    <a:pt x="145" y="719"/>
                    <a:pt x="328" y="773"/>
                    <a:pt x="510" y="773"/>
                  </a:cubicBezTo>
                  <a:cubicBezTo>
                    <a:pt x="581" y="773"/>
                    <a:pt x="652" y="765"/>
                    <a:pt x="720" y="749"/>
                  </a:cubicBezTo>
                  <a:cubicBezTo>
                    <a:pt x="1152" y="620"/>
                    <a:pt x="1196" y="0"/>
                    <a:pt x="1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flipH="1">
              <a:off x="3001640" y="1770117"/>
              <a:ext cx="219570" cy="94394"/>
            </a:xfrm>
            <a:custGeom>
              <a:avLst/>
              <a:gdLst/>
              <a:ahLst/>
              <a:cxnLst/>
              <a:rect l="l" t="t" r="r" b="b"/>
              <a:pathLst>
                <a:path w="5906" h="2539" extrusionOk="0">
                  <a:moveTo>
                    <a:pt x="1813" y="345"/>
                  </a:moveTo>
                  <a:cubicBezTo>
                    <a:pt x="2037" y="345"/>
                    <a:pt x="2265" y="428"/>
                    <a:pt x="2449" y="612"/>
                  </a:cubicBezTo>
                  <a:cubicBezTo>
                    <a:pt x="3040" y="1203"/>
                    <a:pt x="2622" y="2196"/>
                    <a:pt x="1801" y="2196"/>
                  </a:cubicBezTo>
                  <a:cubicBezTo>
                    <a:pt x="1297" y="2196"/>
                    <a:pt x="879" y="1779"/>
                    <a:pt x="879" y="1275"/>
                  </a:cubicBezTo>
                  <a:cubicBezTo>
                    <a:pt x="879" y="717"/>
                    <a:pt x="1338" y="345"/>
                    <a:pt x="1813" y="345"/>
                  </a:cubicBezTo>
                  <a:close/>
                  <a:moveTo>
                    <a:pt x="1803" y="0"/>
                  </a:moveTo>
                  <a:cubicBezTo>
                    <a:pt x="1250" y="0"/>
                    <a:pt x="699" y="339"/>
                    <a:pt x="563" y="1015"/>
                  </a:cubicBezTo>
                  <a:cubicBezTo>
                    <a:pt x="548" y="1073"/>
                    <a:pt x="491" y="1116"/>
                    <a:pt x="433" y="1116"/>
                  </a:cubicBezTo>
                  <a:lnTo>
                    <a:pt x="145" y="1116"/>
                  </a:lnTo>
                  <a:cubicBezTo>
                    <a:pt x="73" y="1116"/>
                    <a:pt x="15" y="1174"/>
                    <a:pt x="15" y="1246"/>
                  </a:cubicBezTo>
                  <a:cubicBezTo>
                    <a:pt x="1" y="1318"/>
                    <a:pt x="73" y="1390"/>
                    <a:pt x="145" y="1390"/>
                  </a:cubicBezTo>
                  <a:lnTo>
                    <a:pt x="433" y="1390"/>
                  </a:lnTo>
                  <a:cubicBezTo>
                    <a:pt x="491" y="1390"/>
                    <a:pt x="534" y="1433"/>
                    <a:pt x="548" y="1491"/>
                  </a:cubicBezTo>
                  <a:cubicBezTo>
                    <a:pt x="671" y="2189"/>
                    <a:pt x="1236" y="2538"/>
                    <a:pt x="1801" y="2538"/>
                  </a:cubicBezTo>
                  <a:cubicBezTo>
                    <a:pt x="2366" y="2538"/>
                    <a:pt x="2932" y="2189"/>
                    <a:pt x="3054" y="1491"/>
                  </a:cubicBezTo>
                  <a:cubicBezTo>
                    <a:pt x="3068" y="1433"/>
                    <a:pt x="3112" y="1390"/>
                    <a:pt x="3184" y="1390"/>
                  </a:cubicBezTo>
                  <a:lnTo>
                    <a:pt x="5761" y="1390"/>
                  </a:lnTo>
                  <a:cubicBezTo>
                    <a:pt x="5833" y="1390"/>
                    <a:pt x="5905" y="1318"/>
                    <a:pt x="5905" y="1246"/>
                  </a:cubicBezTo>
                  <a:cubicBezTo>
                    <a:pt x="5891" y="1174"/>
                    <a:pt x="5833" y="1116"/>
                    <a:pt x="5761" y="1116"/>
                  </a:cubicBezTo>
                  <a:lnTo>
                    <a:pt x="3169" y="1116"/>
                  </a:lnTo>
                  <a:cubicBezTo>
                    <a:pt x="3112" y="1116"/>
                    <a:pt x="3054" y="1073"/>
                    <a:pt x="3054" y="1015"/>
                  </a:cubicBezTo>
                  <a:cubicBezTo>
                    <a:pt x="2910" y="339"/>
                    <a:pt x="2355" y="0"/>
                    <a:pt x="180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flipH="1">
              <a:off x="2897766" y="1846405"/>
              <a:ext cx="261321" cy="396758"/>
            </a:xfrm>
            <a:custGeom>
              <a:avLst/>
              <a:gdLst/>
              <a:ahLst/>
              <a:cxnLst/>
              <a:rect l="l" t="t" r="r" b="b"/>
              <a:pathLst>
                <a:path w="7029"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7" y="3561"/>
                    <a:pt x="1700" y="3759"/>
                  </a:cubicBezTo>
                  <a:cubicBezTo>
                    <a:pt x="1743" y="4278"/>
                    <a:pt x="1570" y="4796"/>
                    <a:pt x="1225" y="5185"/>
                  </a:cubicBezTo>
                  <a:cubicBezTo>
                    <a:pt x="908" y="5545"/>
                    <a:pt x="0" y="5689"/>
                    <a:pt x="0" y="5689"/>
                  </a:cubicBezTo>
                  <a:cubicBezTo>
                    <a:pt x="0" y="5689"/>
                    <a:pt x="1023" y="10441"/>
                    <a:pt x="1973" y="10672"/>
                  </a:cubicBezTo>
                  <a:cubicBezTo>
                    <a:pt x="2765" y="10081"/>
                    <a:pt x="5516" y="7115"/>
                    <a:pt x="7028" y="5646"/>
                  </a:cubicBezTo>
                  <a:cubicBezTo>
                    <a:pt x="6049" y="5329"/>
                    <a:pt x="5084" y="4810"/>
                    <a:pt x="4767" y="3874"/>
                  </a:cubicBezTo>
                  <a:cubicBezTo>
                    <a:pt x="4450" y="2938"/>
                    <a:pt x="4724" y="605"/>
                    <a:pt x="4724" y="605"/>
                  </a:cubicBezTo>
                  <a:cubicBezTo>
                    <a:pt x="4724" y="605"/>
                    <a:pt x="4393"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flipH="1">
              <a:off x="2955057" y="1790490"/>
              <a:ext cx="35913" cy="59707"/>
            </a:xfrm>
            <a:custGeom>
              <a:avLst/>
              <a:gdLst/>
              <a:ahLst/>
              <a:cxnLst/>
              <a:rect l="l" t="t" r="r" b="b"/>
              <a:pathLst>
                <a:path w="966" h="1606" extrusionOk="0">
                  <a:moveTo>
                    <a:pt x="772" y="1"/>
                  </a:moveTo>
                  <a:cubicBezTo>
                    <a:pt x="694" y="1"/>
                    <a:pt x="595" y="29"/>
                    <a:pt x="476" y="122"/>
                  </a:cubicBezTo>
                  <a:cubicBezTo>
                    <a:pt x="58" y="424"/>
                    <a:pt x="0" y="1605"/>
                    <a:pt x="432" y="1605"/>
                  </a:cubicBezTo>
                  <a:cubicBezTo>
                    <a:pt x="879" y="1605"/>
                    <a:pt x="893" y="871"/>
                    <a:pt x="591" y="799"/>
                  </a:cubicBezTo>
                  <a:cubicBezTo>
                    <a:pt x="533" y="784"/>
                    <a:pt x="461" y="770"/>
                    <a:pt x="389" y="755"/>
                  </a:cubicBezTo>
                  <a:cubicBezTo>
                    <a:pt x="389" y="755"/>
                    <a:pt x="461" y="79"/>
                    <a:pt x="965" y="79"/>
                  </a:cubicBezTo>
                  <a:cubicBezTo>
                    <a:pt x="965" y="79"/>
                    <a:pt x="898" y="1"/>
                    <a:pt x="77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flipH="1">
              <a:off x="3137635" y="1740263"/>
              <a:ext cx="45542" cy="18886"/>
            </a:xfrm>
            <a:custGeom>
              <a:avLst/>
              <a:gdLst/>
              <a:ahLst/>
              <a:cxnLst/>
              <a:rect l="l" t="t" r="r" b="b"/>
              <a:pathLst>
                <a:path w="1225" h="508" extrusionOk="0">
                  <a:moveTo>
                    <a:pt x="643" y="0"/>
                  </a:moveTo>
                  <a:cubicBezTo>
                    <a:pt x="352" y="0"/>
                    <a:pt x="65" y="231"/>
                    <a:pt x="0" y="508"/>
                  </a:cubicBezTo>
                  <a:cubicBezTo>
                    <a:pt x="199" y="427"/>
                    <a:pt x="414" y="387"/>
                    <a:pt x="627" y="387"/>
                  </a:cubicBezTo>
                  <a:cubicBezTo>
                    <a:pt x="831" y="387"/>
                    <a:pt x="1035" y="423"/>
                    <a:pt x="1224" y="494"/>
                  </a:cubicBezTo>
                  <a:cubicBezTo>
                    <a:pt x="1093" y="137"/>
                    <a:pt x="866" y="0"/>
                    <a:pt x="643" y="0"/>
                  </a:cubicBezTo>
                  <a:close/>
                </a:path>
              </a:pathLst>
            </a:custGeom>
            <a:solidFill>
              <a:srgbClr val="1D2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flipH="1">
              <a:off x="1477883" y="1608692"/>
              <a:ext cx="622723" cy="706707"/>
            </a:xfrm>
            <a:custGeom>
              <a:avLst/>
              <a:gdLst/>
              <a:ahLst/>
              <a:cxnLst/>
              <a:rect l="l" t="t" r="r" b="b"/>
              <a:pathLst>
                <a:path w="16750" h="19009" extrusionOk="0">
                  <a:moveTo>
                    <a:pt x="5344" y="0"/>
                  </a:moveTo>
                  <a:cubicBezTo>
                    <a:pt x="4494" y="0"/>
                    <a:pt x="3601" y="115"/>
                    <a:pt x="2967" y="475"/>
                  </a:cubicBezTo>
                  <a:cubicBezTo>
                    <a:pt x="2723" y="605"/>
                    <a:pt x="2521" y="792"/>
                    <a:pt x="2377" y="1023"/>
                  </a:cubicBezTo>
                  <a:cubicBezTo>
                    <a:pt x="1614" y="2189"/>
                    <a:pt x="1902" y="4335"/>
                    <a:pt x="1585" y="5674"/>
                  </a:cubicBezTo>
                  <a:cubicBezTo>
                    <a:pt x="1412" y="6452"/>
                    <a:pt x="735" y="6913"/>
                    <a:pt x="375" y="7590"/>
                  </a:cubicBezTo>
                  <a:cubicBezTo>
                    <a:pt x="73" y="8195"/>
                    <a:pt x="1" y="8871"/>
                    <a:pt x="174" y="9519"/>
                  </a:cubicBezTo>
                  <a:cubicBezTo>
                    <a:pt x="332" y="10182"/>
                    <a:pt x="778" y="10513"/>
                    <a:pt x="1110" y="11075"/>
                  </a:cubicBezTo>
                  <a:cubicBezTo>
                    <a:pt x="1844" y="12299"/>
                    <a:pt x="951" y="13624"/>
                    <a:pt x="778" y="14862"/>
                  </a:cubicBezTo>
                  <a:cubicBezTo>
                    <a:pt x="548" y="16461"/>
                    <a:pt x="1671" y="18074"/>
                    <a:pt x="3183" y="18679"/>
                  </a:cubicBezTo>
                  <a:cubicBezTo>
                    <a:pt x="3746" y="18906"/>
                    <a:pt x="4345" y="19009"/>
                    <a:pt x="4949" y="19009"/>
                  </a:cubicBezTo>
                  <a:cubicBezTo>
                    <a:pt x="5954" y="19009"/>
                    <a:pt x="6973" y="18723"/>
                    <a:pt x="7864" y="18247"/>
                  </a:cubicBezTo>
                  <a:cubicBezTo>
                    <a:pt x="8551" y="17873"/>
                    <a:pt x="9348" y="17767"/>
                    <a:pt x="10183" y="17767"/>
                  </a:cubicBezTo>
                  <a:cubicBezTo>
                    <a:pt x="10731" y="17767"/>
                    <a:pt x="11294" y="17812"/>
                    <a:pt x="11853" y="17858"/>
                  </a:cubicBezTo>
                  <a:cubicBezTo>
                    <a:pt x="12412" y="17901"/>
                    <a:pt x="12972" y="17944"/>
                    <a:pt x="13510" y="17944"/>
                  </a:cubicBezTo>
                  <a:cubicBezTo>
                    <a:pt x="13872" y="17944"/>
                    <a:pt x="14224" y="17924"/>
                    <a:pt x="14560" y="17872"/>
                  </a:cubicBezTo>
                  <a:cubicBezTo>
                    <a:pt x="16749" y="17512"/>
                    <a:pt x="16519" y="15424"/>
                    <a:pt x="16505" y="13537"/>
                  </a:cubicBezTo>
                  <a:cubicBezTo>
                    <a:pt x="16490" y="11982"/>
                    <a:pt x="16461" y="10355"/>
                    <a:pt x="15828" y="8929"/>
                  </a:cubicBezTo>
                  <a:cubicBezTo>
                    <a:pt x="15237" y="7647"/>
                    <a:pt x="14200" y="6625"/>
                    <a:pt x="13365" y="5487"/>
                  </a:cubicBezTo>
                  <a:cubicBezTo>
                    <a:pt x="12371" y="4133"/>
                    <a:pt x="11637" y="2535"/>
                    <a:pt x="10326" y="1484"/>
                  </a:cubicBezTo>
                  <a:cubicBezTo>
                    <a:pt x="9390" y="763"/>
                    <a:pt x="8281" y="303"/>
                    <a:pt x="7115" y="144"/>
                  </a:cubicBezTo>
                  <a:cubicBezTo>
                    <a:pt x="6524" y="43"/>
                    <a:pt x="5934" y="0"/>
                    <a:pt x="5344" y="0"/>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flipH="1">
              <a:off x="1627783" y="1680742"/>
              <a:ext cx="436389" cy="443044"/>
            </a:xfrm>
            <a:custGeom>
              <a:avLst/>
              <a:gdLst/>
              <a:ahLst/>
              <a:cxnLst/>
              <a:rect l="l" t="t" r="r" b="b"/>
              <a:pathLst>
                <a:path w="11738" h="11917" extrusionOk="0">
                  <a:moveTo>
                    <a:pt x="6866" y="1"/>
                  </a:moveTo>
                  <a:cubicBezTo>
                    <a:pt x="6555" y="1"/>
                    <a:pt x="6192" y="58"/>
                    <a:pt x="5761" y="194"/>
                  </a:cubicBezTo>
                  <a:cubicBezTo>
                    <a:pt x="4864" y="479"/>
                    <a:pt x="4205" y="578"/>
                    <a:pt x="3722" y="578"/>
                  </a:cubicBezTo>
                  <a:cubicBezTo>
                    <a:pt x="2622" y="578"/>
                    <a:pt x="2434" y="64"/>
                    <a:pt x="2434" y="64"/>
                  </a:cubicBezTo>
                  <a:lnTo>
                    <a:pt x="2434" y="64"/>
                  </a:lnTo>
                  <a:cubicBezTo>
                    <a:pt x="2319" y="1663"/>
                    <a:pt x="2880" y="3290"/>
                    <a:pt x="1714" y="4644"/>
                  </a:cubicBezTo>
                  <a:cubicBezTo>
                    <a:pt x="1152" y="5234"/>
                    <a:pt x="706" y="5896"/>
                    <a:pt x="389" y="6631"/>
                  </a:cubicBezTo>
                  <a:cubicBezTo>
                    <a:pt x="0" y="7466"/>
                    <a:pt x="216" y="8503"/>
                    <a:pt x="821" y="9180"/>
                  </a:cubicBezTo>
                  <a:cubicBezTo>
                    <a:pt x="1426" y="9871"/>
                    <a:pt x="1656" y="10318"/>
                    <a:pt x="2563" y="10318"/>
                  </a:cubicBezTo>
                  <a:cubicBezTo>
                    <a:pt x="3365" y="10306"/>
                    <a:pt x="4273" y="9711"/>
                    <a:pt x="5058" y="9711"/>
                  </a:cubicBezTo>
                  <a:cubicBezTo>
                    <a:pt x="5274" y="9711"/>
                    <a:pt x="5481" y="9756"/>
                    <a:pt x="5674" y="9871"/>
                  </a:cubicBezTo>
                  <a:cubicBezTo>
                    <a:pt x="6351" y="10274"/>
                    <a:pt x="6855" y="11052"/>
                    <a:pt x="7503" y="11542"/>
                  </a:cubicBezTo>
                  <a:cubicBezTo>
                    <a:pt x="7848" y="11797"/>
                    <a:pt x="8218" y="11917"/>
                    <a:pt x="8585" y="11917"/>
                  </a:cubicBezTo>
                  <a:cubicBezTo>
                    <a:pt x="9045" y="11917"/>
                    <a:pt x="9501" y="11728"/>
                    <a:pt x="9894" y="11383"/>
                  </a:cubicBezTo>
                  <a:cubicBezTo>
                    <a:pt x="10182" y="11124"/>
                    <a:pt x="10412" y="10807"/>
                    <a:pt x="10585" y="10447"/>
                  </a:cubicBezTo>
                  <a:cubicBezTo>
                    <a:pt x="10844" y="10001"/>
                    <a:pt x="11204" y="9641"/>
                    <a:pt x="11420" y="9166"/>
                  </a:cubicBezTo>
                  <a:cubicBezTo>
                    <a:pt x="11679" y="8647"/>
                    <a:pt x="11737" y="8057"/>
                    <a:pt x="11579" y="7509"/>
                  </a:cubicBezTo>
                  <a:cubicBezTo>
                    <a:pt x="11363" y="6876"/>
                    <a:pt x="10815" y="6444"/>
                    <a:pt x="10355" y="5968"/>
                  </a:cubicBezTo>
                  <a:cubicBezTo>
                    <a:pt x="9678" y="5292"/>
                    <a:pt x="9476" y="4456"/>
                    <a:pt x="9404" y="3535"/>
                  </a:cubicBezTo>
                  <a:cubicBezTo>
                    <a:pt x="9361" y="2901"/>
                    <a:pt x="9462" y="1735"/>
                    <a:pt x="8958" y="1259"/>
                  </a:cubicBezTo>
                  <a:cubicBezTo>
                    <a:pt x="8448" y="772"/>
                    <a:pt x="8010" y="1"/>
                    <a:pt x="6866" y="1"/>
                  </a:cubicBezTo>
                  <a:close/>
                </a:path>
              </a:pathLst>
            </a:custGeom>
            <a:solidFill>
              <a:srgbClr val="CD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flipH="1">
              <a:off x="1882895" y="2098506"/>
              <a:ext cx="929252" cy="619637"/>
            </a:xfrm>
            <a:custGeom>
              <a:avLst/>
              <a:gdLst/>
              <a:ahLst/>
              <a:cxnLst/>
              <a:rect l="l" t="t" r="r" b="b"/>
              <a:pathLst>
                <a:path w="24995" h="16667" extrusionOk="0">
                  <a:moveTo>
                    <a:pt x="21890" y="0"/>
                  </a:moveTo>
                  <a:cubicBezTo>
                    <a:pt x="21377" y="0"/>
                    <a:pt x="20882" y="160"/>
                    <a:pt x="20565" y="492"/>
                  </a:cubicBezTo>
                  <a:cubicBezTo>
                    <a:pt x="17340" y="3862"/>
                    <a:pt x="12371" y="10213"/>
                    <a:pt x="12371" y="10213"/>
                  </a:cubicBezTo>
                  <a:lnTo>
                    <a:pt x="87" y="4481"/>
                  </a:lnTo>
                  <a:lnTo>
                    <a:pt x="0" y="8168"/>
                  </a:lnTo>
                  <a:cubicBezTo>
                    <a:pt x="0" y="8168"/>
                    <a:pt x="8641" y="15945"/>
                    <a:pt x="12717" y="16636"/>
                  </a:cubicBezTo>
                  <a:cubicBezTo>
                    <a:pt x="12841" y="16657"/>
                    <a:pt x="12969" y="16667"/>
                    <a:pt x="13099" y="16667"/>
                  </a:cubicBezTo>
                  <a:cubicBezTo>
                    <a:pt x="17417" y="16667"/>
                    <a:pt x="24995" y="5616"/>
                    <a:pt x="23835" y="1226"/>
                  </a:cubicBezTo>
                  <a:cubicBezTo>
                    <a:pt x="23620" y="430"/>
                    <a:pt x="22732" y="0"/>
                    <a:pt x="2189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flipH="1">
              <a:off x="1860700" y="2064786"/>
              <a:ext cx="431036" cy="529073"/>
            </a:xfrm>
            <a:custGeom>
              <a:avLst/>
              <a:gdLst/>
              <a:ahLst/>
              <a:cxnLst/>
              <a:rect l="l" t="t" r="r" b="b"/>
              <a:pathLst>
                <a:path w="11594" h="14231" extrusionOk="0">
                  <a:moveTo>
                    <a:pt x="8553" y="0"/>
                  </a:moveTo>
                  <a:cubicBezTo>
                    <a:pt x="8292" y="0"/>
                    <a:pt x="6901" y="151"/>
                    <a:pt x="4422" y="3070"/>
                  </a:cubicBezTo>
                  <a:cubicBezTo>
                    <a:pt x="1657" y="6310"/>
                    <a:pt x="0" y="8456"/>
                    <a:pt x="0" y="8456"/>
                  </a:cubicBezTo>
                  <a:lnTo>
                    <a:pt x="5934" y="14231"/>
                  </a:lnTo>
                  <a:cubicBezTo>
                    <a:pt x="5934" y="14231"/>
                    <a:pt x="11377" y="7448"/>
                    <a:pt x="11478" y="4726"/>
                  </a:cubicBezTo>
                  <a:cubicBezTo>
                    <a:pt x="11593" y="1860"/>
                    <a:pt x="10528" y="2"/>
                    <a:pt x="8814" y="2"/>
                  </a:cubicBezTo>
                  <a:lnTo>
                    <a:pt x="8598" y="2"/>
                  </a:lnTo>
                  <a:cubicBezTo>
                    <a:pt x="8598" y="2"/>
                    <a:pt x="8583" y="0"/>
                    <a:pt x="855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flipH="1">
              <a:off x="1523388" y="4761679"/>
              <a:ext cx="529556" cy="205629"/>
            </a:xfrm>
            <a:custGeom>
              <a:avLst/>
              <a:gdLst/>
              <a:ahLst/>
              <a:cxnLst/>
              <a:rect l="l" t="t" r="r" b="b"/>
              <a:pathLst>
                <a:path w="14244" h="5531" extrusionOk="0">
                  <a:moveTo>
                    <a:pt x="8411" y="0"/>
                  </a:moveTo>
                  <a:cubicBezTo>
                    <a:pt x="8411" y="0"/>
                    <a:pt x="8569" y="1397"/>
                    <a:pt x="5862" y="2564"/>
                  </a:cubicBezTo>
                  <a:cubicBezTo>
                    <a:pt x="4940" y="2938"/>
                    <a:pt x="3990" y="3226"/>
                    <a:pt x="3010" y="3413"/>
                  </a:cubicBezTo>
                  <a:cubicBezTo>
                    <a:pt x="720" y="3889"/>
                    <a:pt x="0" y="5530"/>
                    <a:pt x="0" y="5530"/>
                  </a:cubicBezTo>
                  <a:lnTo>
                    <a:pt x="14243" y="5530"/>
                  </a:lnTo>
                  <a:lnTo>
                    <a:pt x="14200" y="3039"/>
                  </a:lnTo>
                  <a:lnTo>
                    <a:pt x="14157" y="418"/>
                  </a:lnTo>
                  <a:lnTo>
                    <a:pt x="8411"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flipH="1">
              <a:off x="1523388" y="4856444"/>
              <a:ext cx="529556" cy="110863"/>
            </a:xfrm>
            <a:custGeom>
              <a:avLst/>
              <a:gdLst/>
              <a:ahLst/>
              <a:cxnLst/>
              <a:rect l="l" t="t" r="r" b="b"/>
              <a:pathLst>
                <a:path w="14244" h="2982" extrusionOk="0">
                  <a:moveTo>
                    <a:pt x="5862" y="0"/>
                  </a:moveTo>
                  <a:cubicBezTo>
                    <a:pt x="4940" y="389"/>
                    <a:pt x="3990" y="677"/>
                    <a:pt x="3010" y="864"/>
                  </a:cubicBezTo>
                  <a:cubicBezTo>
                    <a:pt x="720" y="1340"/>
                    <a:pt x="0" y="2981"/>
                    <a:pt x="0" y="2981"/>
                  </a:cubicBezTo>
                  <a:lnTo>
                    <a:pt x="14243" y="2981"/>
                  </a:lnTo>
                  <a:lnTo>
                    <a:pt x="14200" y="490"/>
                  </a:lnTo>
                  <a:cubicBezTo>
                    <a:pt x="12918" y="850"/>
                    <a:pt x="10960" y="1685"/>
                    <a:pt x="7590" y="1959"/>
                  </a:cubicBezTo>
                  <a:cubicBezTo>
                    <a:pt x="7201" y="1268"/>
                    <a:pt x="6510" y="576"/>
                    <a:pt x="586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flipH="1">
              <a:off x="1457547" y="2912396"/>
              <a:ext cx="409622" cy="1923192"/>
            </a:xfrm>
            <a:custGeom>
              <a:avLst/>
              <a:gdLst/>
              <a:ahLst/>
              <a:cxnLst/>
              <a:rect l="l" t="t" r="r" b="b"/>
              <a:pathLst>
                <a:path w="11018" h="51730" extrusionOk="0">
                  <a:moveTo>
                    <a:pt x="4292" y="0"/>
                  </a:moveTo>
                  <a:cubicBezTo>
                    <a:pt x="2463" y="0"/>
                    <a:pt x="793" y="764"/>
                    <a:pt x="289" y="2578"/>
                  </a:cubicBezTo>
                  <a:cubicBezTo>
                    <a:pt x="101" y="3284"/>
                    <a:pt x="15" y="4983"/>
                    <a:pt x="1" y="7345"/>
                  </a:cubicBezTo>
                  <a:lnTo>
                    <a:pt x="1" y="7575"/>
                  </a:lnTo>
                  <a:cubicBezTo>
                    <a:pt x="1" y="7878"/>
                    <a:pt x="1" y="8195"/>
                    <a:pt x="15" y="8511"/>
                  </a:cubicBezTo>
                  <a:cubicBezTo>
                    <a:pt x="116" y="21516"/>
                    <a:pt x="2175" y="50102"/>
                    <a:pt x="2175" y="50102"/>
                  </a:cubicBezTo>
                  <a:lnTo>
                    <a:pt x="9794" y="51730"/>
                  </a:lnTo>
                  <a:cubicBezTo>
                    <a:pt x="9794" y="51730"/>
                    <a:pt x="10614" y="16029"/>
                    <a:pt x="10845" y="8511"/>
                  </a:cubicBezTo>
                  <a:cubicBezTo>
                    <a:pt x="10859" y="8123"/>
                    <a:pt x="10859" y="7806"/>
                    <a:pt x="10874" y="7575"/>
                  </a:cubicBezTo>
                  <a:cubicBezTo>
                    <a:pt x="10874" y="7489"/>
                    <a:pt x="10874" y="7403"/>
                    <a:pt x="10888" y="7345"/>
                  </a:cubicBezTo>
                  <a:cubicBezTo>
                    <a:pt x="10888" y="7331"/>
                    <a:pt x="10888" y="7316"/>
                    <a:pt x="10888" y="7302"/>
                  </a:cubicBezTo>
                  <a:cubicBezTo>
                    <a:pt x="11018" y="4349"/>
                    <a:pt x="10226" y="3313"/>
                    <a:pt x="9275" y="2132"/>
                  </a:cubicBezTo>
                  <a:cubicBezTo>
                    <a:pt x="8209" y="821"/>
                    <a:pt x="6179" y="0"/>
                    <a:pt x="429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flipH="1">
              <a:off x="1457547" y="2912359"/>
              <a:ext cx="409622" cy="281694"/>
            </a:xfrm>
            <a:custGeom>
              <a:avLst/>
              <a:gdLst/>
              <a:ahLst/>
              <a:cxnLst/>
              <a:rect l="l" t="t" r="r" b="b"/>
              <a:pathLst>
                <a:path w="11018" h="7577" extrusionOk="0">
                  <a:moveTo>
                    <a:pt x="4291" y="0"/>
                  </a:moveTo>
                  <a:cubicBezTo>
                    <a:pt x="2473" y="0"/>
                    <a:pt x="798" y="762"/>
                    <a:pt x="289" y="2579"/>
                  </a:cubicBezTo>
                  <a:cubicBezTo>
                    <a:pt x="101" y="3285"/>
                    <a:pt x="15" y="4984"/>
                    <a:pt x="1" y="7332"/>
                  </a:cubicBezTo>
                  <a:lnTo>
                    <a:pt x="1" y="7576"/>
                  </a:lnTo>
                  <a:lnTo>
                    <a:pt x="10874" y="7576"/>
                  </a:lnTo>
                  <a:cubicBezTo>
                    <a:pt x="10874" y="7476"/>
                    <a:pt x="10874" y="7404"/>
                    <a:pt x="10888" y="7332"/>
                  </a:cubicBezTo>
                  <a:cubicBezTo>
                    <a:pt x="10888" y="7332"/>
                    <a:pt x="10888" y="7317"/>
                    <a:pt x="10888" y="7303"/>
                  </a:cubicBezTo>
                  <a:cubicBezTo>
                    <a:pt x="11018" y="4350"/>
                    <a:pt x="10226" y="3314"/>
                    <a:pt x="9275" y="2133"/>
                  </a:cubicBezTo>
                  <a:cubicBezTo>
                    <a:pt x="8219" y="820"/>
                    <a:pt x="6178" y="0"/>
                    <a:pt x="429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flipH="1">
              <a:off x="1982791" y="4761679"/>
              <a:ext cx="537549" cy="205629"/>
            </a:xfrm>
            <a:custGeom>
              <a:avLst/>
              <a:gdLst/>
              <a:ahLst/>
              <a:cxnLst/>
              <a:rect l="l" t="t" r="r" b="b"/>
              <a:pathLst>
                <a:path w="14459" h="5531" extrusionOk="0">
                  <a:moveTo>
                    <a:pt x="8727" y="0"/>
                  </a:moveTo>
                  <a:cubicBezTo>
                    <a:pt x="8727" y="0"/>
                    <a:pt x="8799" y="1397"/>
                    <a:pt x="6034" y="2564"/>
                  </a:cubicBezTo>
                  <a:cubicBezTo>
                    <a:pt x="5098" y="2938"/>
                    <a:pt x="4133" y="3226"/>
                    <a:pt x="3140" y="3413"/>
                  </a:cubicBezTo>
                  <a:cubicBezTo>
                    <a:pt x="821" y="3889"/>
                    <a:pt x="0" y="5530"/>
                    <a:pt x="0" y="5530"/>
                  </a:cubicBezTo>
                  <a:lnTo>
                    <a:pt x="14257" y="5530"/>
                  </a:lnTo>
                  <a:lnTo>
                    <a:pt x="14344" y="3039"/>
                  </a:lnTo>
                  <a:lnTo>
                    <a:pt x="14459" y="418"/>
                  </a:lnTo>
                  <a:lnTo>
                    <a:pt x="8727"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flipH="1">
              <a:off x="1987066" y="4856444"/>
              <a:ext cx="533274" cy="110863"/>
            </a:xfrm>
            <a:custGeom>
              <a:avLst/>
              <a:gdLst/>
              <a:ahLst/>
              <a:cxnLst/>
              <a:rect l="l" t="t" r="r" b="b"/>
              <a:pathLst>
                <a:path w="14344" h="2982" extrusionOk="0">
                  <a:moveTo>
                    <a:pt x="6034" y="0"/>
                  </a:moveTo>
                  <a:cubicBezTo>
                    <a:pt x="5098" y="389"/>
                    <a:pt x="4133" y="677"/>
                    <a:pt x="3140" y="864"/>
                  </a:cubicBezTo>
                  <a:cubicBezTo>
                    <a:pt x="821" y="1340"/>
                    <a:pt x="0" y="2981"/>
                    <a:pt x="0" y="2981"/>
                  </a:cubicBezTo>
                  <a:lnTo>
                    <a:pt x="14257" y="2981"/>
                  </a:lnTo>
                  <a:lnTo>
                    <a:pt x="14344" y="490"/>
                  </a:lnTo>
                  <a:lnTo>
                    <a:pt x="14344" y="490"/>
                  </a:lnTo>
                  <a:cubicBezTo>
                    <a:pt x="13048" y="850"/>
                    <a:pt x="11046" y="1685"/>
                    <a:pt x="7647" y="1959"/>
                  </a:cubicBezTo>
                  <a:cubicBezTo>
                    <a:pt x="7302" y="1268"/>
                    <a:pt x="6654" y="576"/>
                    <a:pt x="60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flipH="1">
              <a:off x="1776121" y="2999651"/>
              <a:ext cx="486170" cy="1834338"/>
            </a:xfrm>
            <a:custGeom>
              <a:avLst/>
              <a:gdLst/>
              <a:ahLst/>
              <a:cxnLst/>
              <a:rect l="l" t="t" r="r" b="b"/>
              <a:pathLst>
                <a:path w="13077" h="49340" extrusionOk="0">
                  <a:moveTo>
                    <a:pt x="13077" y="1"/>
                  </a:moveTo>
                  <a:lnTo>
                    <a:pt x="3514" y="289"/>
                  </a:lnTo>
                  <a:cubicBezTo>
                    <a:pt x="3514" y="289"/>
                    <a:pt x="3154" y="2362"/>
                    <a:pt x="2665" y="5315"/>
                  </a:cubicBezTo>
                  <a:cubicBezTo>
                    <a:pt x="2550" y="5992"/>
                    <a:pt x="2420" y="6726"/>
                    <a:pt x="2305" y="7489"/>
                  </a:cubicBezTo>
                  <a:cubicBezTo>
                    <a:pt x="1369" y="13264"/>
                    <a:pt x="217" y="20897"/>
                    <a:pt x="145" y="24036"/>
                  </a:cubicBezTo>
                  <a:cubicBezTo>
                    <a:pt x="1" y="29379"/>
                    <a:pt x="562" y="47510"/>
                    <a:pt x="562" y="47510"/>
                  </a:cubicBezTo>
                  <a:lnTo>
                    <a:pt x="9001" y="49339"/>
                  </a:lnTo>
                  <a:cubicBezTo>
                    <a:pt x="9001" y="49339"/>
                    <a:pt x="9837" y="29797"/>
                    <a:pt x="9837" y="25304"/>
                  </a:cubicBezTo>
                  <a:cubicBezTo>
                    <a:pt x="10182" y="22510"/>
                    <a:pt x="11277" y="13898"/>
                    <a:pt x="12098" y="7504"/>
                  </a:cubicBezTo>
                  <a:cubicBezTo>
                    <a:pt x="12198" y="6740"/>
                    <a:pt x="12299" y="6006"/>
                    <a:pt x="12386" y="5315"/>
                  </a:cubicBezTo>
                  <a:cubicBezTo>
                    <a:pt x="12789" y="2204"/>
                    <a:pt x="13077" y="1"/>
                    <a:pt x="1307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flipH="1">
              <a:off x="1776121" y="2999651"/>
              <a:ext cx="386572" cy="194401"/>
            </a:xfrm>
            <a:custGeom>
              <a:avLst/>
              <a:gdLst/>
              <a:ahLst/>
              <a:cxnLst/>
              <a:rect l="l" t="t" r="r" b="b"/>
              <a:pathLst>
                <a:path w="10398" h="5229" extrusionOk="0">
                  <a:moveTo>
                    <a:pt x="10398" y="1"/>
                  </a:moveTo>
                  <a:lnTo>
                    <a:pt x="835" y="289"/>
                  </a:lnTo>
                  <a:cubicBezTo>
                    <a:pt x="835" y="289"/>
                    <a:pt x="475" y="2319"/>
                    <a:pt x="0" y="5228"/>
                  </a:cubicBezTo>
                  <a:lnTo>
                    <a:pt x="9721" y="5228"/>
                  </a:lnTo>
                  <a:cubicBezTo>
                    <a:pt x="10110" y="2161"/>
                    <a:pt x="10398" y="1"/>
                    <a:pt x="1039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flipH="1">
              <a:off x="1457547" y="2050324"/>
              <a:ext cx="763514" cy="1050041"/>
            </a:xfrm>
            <a:custGeom>
              <a:avLst/>
              <a:gdLst/>
              <a:ahLst/>
              <a:cxnLst/>
              <a:rect l="l" t="t" r="r" b="b"/>
              <a:pathLst>
                <a:path w="20537" h="28244" extrusionOk="0">
                  <a:moveTo>
                    <a:pt x="12355" y="0"/>
                  </a:moveTo>
                  <a:cubicBezTo>
                    <a:pt x="12269" y="0"/>
                    <a:pt x="12183" y="1"/>
                    <a:pt x="12097" y="2"/>
                  </a:cubicBezTo>
                  <a:cubicBezTo>
                    <a:pt x="9865" y="2"/>
                    <a:pt x="7561" y="247"/>
                    <a:pt x="7561" y="247"/>
                  </a:cubicBezTo>
                  <a:cubicBezTo>
                    <a:pt x="7273" y="276"/>
                    <a:pt x="6985" y="319"/>
                    <a:pt x="6697" y="391"/>
                  </a:cubicBezTo>
                  <a:cubicBezTo>
                    <a:pt x="6495" y="449"/>
                    <a:pt x="6308" y="521"/>
                    <a:pt x="6107" y="593"/>
                  </a:cubicBezTo>
                  <a:cubicBezTo>
                    <a:pt x="5588" y="780"/>
                    <a:pt x="5142" y="1140"/>
                    <a:pt x="4839" y="1601"/>
                  </a:cubicBezTo>
                  <a:cubicBezTo>
                    <a:pt x="4551" y="2119"/>
                    <a:pt x="4364" y="4265"/>
                    <a:pt x="4249" y="6684"/>
                  </a:cubicBezTo>
                  <a:cubicBezTo>
                    <a:pt x="4076" y="9997"/>
                    <a:pt x="4033" y="13799"/>
                    <a:pt x="4033" y="14620"/>
                  </a:cubicBezTo>
                  <a:cubicBezTo>
                    <a:pt x="3428" y="17413"/>
                    <a:pt x="1009" y="23087"/>
                    <a:pt x="0" y="28243"/>
                  </a:cubicBezTo>
                  <a:lnTo>
                    <a:pt x="20537" y="28243"/>
                  </a:lnTo>
                  <a:cubicBezTo>
                    <a:pt x="20321" y="26731"/>
                    <a:pt x="19428" y="20610"/>
                    <a:pt x="18650" y="17413"/>
                  </a:cubicBezTo>
                  <a:cubicBezTo>
                    <a:pt x="18535" y="16909"/>
                    <a:pt x="18391" y="16405"/>
                    <a:pt x="18204" y="15916"/>
                  </a:cubicBezTo>
                  <a:cubicBezTo>
                    <a:pt x="18938" y="11077"/>
                    <a:pt x="19399" y="7059"/>
                    <a:pt x="19457" y="4553"/>
                  </a:cubicBezTo>
                  <a:cubicBezTo>
                    <a:pt x="19500" y="3127"/>
                    <a:pt x="19399" y="2191"/>
                    <a:pt x="19154" y="1874"/>
                  </a:cubicBezTo>
                  <a:cubicBezTo>
                    <a:pt x="18722" y="1313"/>
                    <a:pt x="18016" y="938"/>
                    <a:pt x="16922" y="636"/>
                  </a:cubicBezTo>
                  <a:cubicBezTo>
                    <a:pt x="16692" y="564"/>
                    <a:pt x="16461" y="506"/>
                    <a:pt x="16216" y="449"/>
                  </a:cubicBezTo>
                  <a:cubicBezTo>
                    <a:pt x="16015" y="405"/>
                    <a:pt x="15799" y="362"/>
                    <a:pt x="15568" y="319"/>
                  </a:cubicBezTo>
                  <a:cubicBezTo>
                    <a:pt x="15280" y="276"/>
                    <a:pt x="14963" y="218"/>
                    <a:pt x="14618" y="161"/>
                  </a:cubicBezTo>
                  <a:cubicBezTo>
                    <a:pt x="13867" y="57"/>
                    <a:pt x="13116" y="0"/>
                    <a:pt x="12355"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flipH="1">
              <a:off x="1633694" y="2050361"/>
              <a:ext cx="345379" cy="254926"/>
            </a:xfrm>
            <a:custGeom>
              <a:avLst/>
              <a:gdLst/>
              <a:ahLst/>
              <a:cxnLst/>
              <a:rect l="l" t="t" r="r" b="b"/>
              <a:pathLst>
                <a:path w="9290" h="6857" extrusionOk="0">
                  <a:moveTo>
                    <a:pt x="5571" y="0"/>
                  </a:moveTo>
                  <a:cubicBezTo>
                    <a:pt x="3350" y="0"/>
                    <a:pt x="1052" y="246"/>
                    <a:pt x="1052" y="246"/>
                  </a:cubicBezTo>
                  <a:cubicBezTo>
                    <a:pt x="764" y="275"/>
                    <a:pt x="476" y="318"/>
                    <a:pt x="188" y="390"/>
                  </a:cubicBezTo>
                  <a:cubicBezTo>
                    <a:pt x="1" y="448"/>
                    <a:pt x="1513" y="5315"/>
                    <a:pt x="2809" y="6856"/>
                  </a:cubicBezTo>
                  <a:cubicBezTo>
                    <a:pt x="5805" y="3414"/>
                    <a:pt x="9290" y="361"/>
                    <a:pt x="9059" y="318"/>
                  </a:cubicBezTo>
                  <a:cubicBezTo>
                    <a:pt x="8771" y="275"/>
                    <a:pt x="8454" y="217"/>
                    <a:pt x="8109" y="160"/>
                  </a:cubicBezTo>
                  <a:cubicBezTo>
                    <a:pt x="7386" y="42"/>
                    <a:pt x="6485" y="0"/>
                    <a:pt x="55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flipH="1">
              <a:off x="1658306" y="2319154"/>
              <a:ext cx="152093" cy="174139"/>
            </a:xfrm>
            <a:custGeom>
              <a:avLst/>
              <a:gdLst/>
              <a:ahLst/>
              <a:cxnLst/>
              <a:rect l="l" t="t" r="r" b="b"/>
              <a:pathLst>
                <a:path w="4091" h="4684" extrusionOk="0">
                  <a:moveTo>
                    <a:pt x="0" y="1"/>
                  </a:moveTo>
                  <a:lnTo>
                    <a:pt x="0" y="3270"/>
                  </a:lnTo>
                  <a:cubicBezTo>
                    <a:pt x="0" y="3270"/>
                    <a:pt x="87" y="4220"/>
                    <a:pt x="1368" y="4580"/>
                  </a:cubicBezTo>
                  <a:cubicBezTo>
                    <a:pt x="1620" y="4652"/>
                    <a:pt x="1870" y="4684"/>
                    <a:pt x="2108" y="4684"/>
                  </a:cubicBezTo>
                  <a:cubicBezTo>
                    <a:pt x="3069" y="4684"/>
                    <a:pt x="3857" y="4169"/>
                    <a:pt x="3961" y="3673"/>
                  </a:cubicBezTo>
                  <a:cubicBezTo>
                    <a:pt x="4090" y="2996"/>
                    <a:pt x="4004" y="145"/>
                    <a:pt x="4004" y="87"/>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flipH="1">
              <a:off x="1677601" y="1683084"/>
              <a:ext cx="335713" cy="560079"/>
            </a:xfrm>
            <a:custGeom>
              <a:avLst/>
              <a:gdLst/>
              <a:ahLst/>
              <a:cxnLst/>
              <a:rect l="l" t="t" r="r" b="b"/>
              <a:pathLst>
                <a:path w="9030" h="15065" extrusionOk="0">
                  <a:moveTo>
                    <a:pt x="1066" y="1"/>
                  </a:moveTo>
                  <a:cubicBezTo>
                    <a:pt x="778" y="318"/>
                    <a:pt x="591" y="865"/>
                    <a:pt x="562" y="1931"/>
                  </a:cubicBezTo>
                  <a:cubicBezTo>
                    <a:pt x="648" y="3616"/>
                    <a:pt x="792" y="3961"/>
                    <a:pt x="591" y="4408"/>
                  </a:cubicBezTo>
                  <a:cubicBezTo>
                    <a:pt x="389" y="4825"/>
                    <a:pt x="0" y="4797"/>
                    <a:pt x="29" y="4998"/>
                  </a:cubicBezTo>
                  <a:cubicBezTo>
                    <a:pt x="43" y="5200"/>
                    <a:pt x="691" y="5272"/>
                    <a:pt x="691" y="5848"/>
                  </a:cubicBezTo>
                  <a:cubicBezTo>
                    <a:pt x="706" y="6453"/>
                    <a:pt x="691" y="7360"/>
                    <a:pt x="907" y="7533"/>
                  </a:cubicBezTo>
                  <a:cubicBezTo>
                    <a:pt x="1113" y="7710"/>
                    <a:pt x="1470" y="7803"/>
                    <a:pt x="1931" y="7803"/>
                  </a:cubicBezTo>
                  <a:cubicBezTo>
                    <a:pt x="2181" y="7803"/>
                    <a:pt x="2461" y="7776"/>
                    <a:pt x="2765" y="7720"/>
                  </a:cubicBezTo>
                  <a:cubicBezTo>
                    <a:pt x="2866" y="7706"/>
                    <a:pt x="2952" y="7691"/>
                    <a:pt x="3024" y="7691"/>
                  </a:cubicBezTo>
                  <a:cubicBezTo>
                    <a:pt x="3077" y="7686"/>
                    <a:pt x="3125" y="7684"/>
                    <a:pt x="3170" y="7684"/>
                  </a:cubicBezTo>
                  <a:cubicBezTo>
                    <a:pt x="3653" y="7684"/>
                    <a:pt x="3702" y="7954"/>
                    <a:pt x="3716" y="8152"/>
                  </a:cubicBezTo>
                  <a:cubicBezTo>
                    <a:pt x="3759" y="8671"/>
                    <a:pt x="3586" y="9189"/>
                    <a:pt x="3240" y="9578"/>
                  </a:cubicBezTo>
                  <a:cubicBezTo>
                    <a:pt x="2924" y="9938"/>
                    <a:pt x="2016" y="10082"/>
                    <a:pt x="2016" y="10082"/>
                  </a:cubicBezTo>
                  <a:cubicBezTo>
                    <a:pt x="2016" y="10082"/>
                    <a:pt x="3039" y="14834"/>
                    <a:pt x="3989" y="15065"/>
                  </a:cubicBezTo>
                  <a:cubicBezTo>
                    <a:pt x="4781" y="14474"/>
                    <a:pt x="7518" y="11508"/>
                    <a:pt x="9030" y="10039"/>
                  </a:cubicBezTo>
                  <a:cubicBezTo>
                    <a:pt x="8065" y="9722"/>
                    <a:pt x="7100" y="9203"/>
                    <a:pt x="6783" y="8267"/>
                  </a:cubicBezTo>
                  <a:cubicBezTo>
                    <a:pt x="6466" y="7331"/>
                    <a:pt x="6740" y="4998"/>
                    <a:pt x="6740" y="4998"/>
                  </a:cubicBezTo>
                  <a:lnTo>
                    <a:pt x="6740" y="4998"/>
                  </a:lnTo>
                  <a:cubicBezTo>
                    <a:pt x="6740" y="4998"/>
                    <a:pt x="6817" y="5037"/>
                    <a:pt x="6955" y="5037"/>
                  </a:cubicBezTo>
                  <a:cubicBezTo>
                    <a:pt x="7070" y="5037"/>
                    <a:pt x="7227" y="5010"/>
                    <a:pt x="7417" y="4912"/>
                  </a:cubicBezTo>
                  <a:cubicBezTo>
                    <a:pt x="7849" y="4681"/>
                    <a:pt x="8223" y="2651"/>
                    <a:pt x="7518" y="2478"/>
                  </a:cubicBezTo>
                  <a:cubicBezTo>
                    <a:pt x="7436" y="2459"/>
                    <a:pt x="7359" y="2449"/>
                    <a:pt x="7284" y="2449"/>
                  </a:cubicBezTo>
                  <a:cubicBezTo>
                    <a:pt x="6752" y="2449"/>
                    <a:pt x="6395" y="2935"/>
                    <a:pt x="6193" y="3731"/>
                  </a:cubicBezTo>
                  <a:cubicBezTo>
                    <a:pt x="5530" y="3155"/>
                    <a:pt x="5401" y="2478"/>
                    <a:pt x="4652" y="2363"/>
                  </a:cubicBezTo>
                  <a:cubicBezTo>
                    <a:pt x="3903" y="2248"/>
                    <a:pt x="2204" y="2046"/>
                    <a:pt x="1512" y="1095"/>
                  </a:cubicBezTo>
                  <a:cubicBezTo>
                    <a:pt x="1282" y="764"/>
                    <a:pt x="1138" y="390"/>
                    <a:pt x="106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flipH="1">
              <a:off x="1677601" y="1846405"/>
              <a:ext cx="260763" cy="396758"/>
            </a:xfrm>
            <a:custGeom>
              <a:avLst/>
              <a:gdLst/>
              <a:ahLst/>
              <a:cxnLst/>
              <a:rect l="l" t="t" r="r" b="b"/>
              <a:pathLst>
                <a:path w="7014" h="10672" extrusionOk="0">
                  <a:moveTo>
                    <a:pt x="4292" y="0"/>
                  </a:moveTo>
                  <a:cubicBezTo>
                    <a:pt x="4234" y="303"/>
                    <a:pt x="4177" y="490"/>
                    <a:pt x="4148" y="634"/>
                  </a:cubicBezTo>
                  <a:cubicBezTo>
                    <a:pt x="3500" y="2665"/>
                    <a:pt x="1685" y="3169"/>
                    <a:pt x="1008" y="3298"/>
                  </a:cubicBezTo>
                  <a:cubicBezTo>
                    <a:pt x="1061" y="3293"/>
                    <a:pt x="1109" y="3291"/>
                    <a:pt x="1154" y="3291"/>
                  </a:cubicBezTo>
                  <a:cubicBezTo>
                    <a:pt x="1637" y="3291"/>
                    <a:pt x="1686" y="3561"/>
                    <a:pt x="1700" y="3759"/>
                  </a:cubicBezTo>
                  <a:cubicBezTo>
                    <a:pt x="1743" y="4278"/>
                    <a:pt x="1570" y="4796"/>
                    <a:pt x="1224" y="5185"/>
                  </a:cubicBezTo>
                  <a:cubicBezTo>
                    <a:pt x="908" y="5545"/>
                    <a:pt x="0" y="5689"/>
                    <a:pt x="0" y="5689"/>
                  </a:cubicBezTo>
                  <a:cubicBezTo>
                    <a:pt x="0" y="5689"/>
                    <a:pt x="1023" y="10441"/>
                    <a:pt x="1973" y="10672"/>
                  </a:cubicBezTo>
                  <a:cubicBezTo>
                    <a:pt x="2765" y="10081"/>
                    <a:pt x="5502" y="7115"/>
                    <a:pt x="7014" y="5646"/>
                  </a:cubicBezTo>
                  <a:cubicBezTo>
                    <a:pt x="6049" y="5329"/>
                    <a:pt x="5084" y="4810"/>
                    <a:pt x="4767" y="3874"/>
                  </a:cubicBezTo>
                  <a:cubicBezTo>
                    <a:pt x="4450" y="2938"/>
                    <a:pt x="4724" y="605"/>
                    <a:pt x="4724" y="605"/>
                  </a:cubicBezTo>
                  <a:cubicBezTo>
                    <a:pt x="4724" y="605"/>
                    <a:pt x="4378" y="519"/>
                    <a:pt x="429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flipH="1">
              <a:off x="1734334" y="1790490"/>
              <a:ext cx="36471" cy="59707"/>
            </a:xfrm>
            <a:custGeom>
              <a:avLst/>
              <a:gdLst/>
              <a:ahLst/>
              <a:cxnLst/>
              <a:rect l="l" t="t" r="r" b="b"/>
              <a:pathLst>
                <a:path w="981" h="1606" extrusionOk="0">
                  <a:moveTo>
                    <a:pt x="786" y="1"/>
                  </a:moveTo>
                  <a:cubicBezTo>
                    <a:pt x="709" y="1"/>
                    <a:pt x="610" y="29"/>
                    <a:pt x="491" y="122"/>
                  </a:cubicBezTo>
                  <a:cubicBezTo>
                    <a:pt x="59" y="424"/>
                    <a:pt x="1" y="1605"/>
                    <a:pt x="447" y="1605"/>
                  </a:cubicBezTo>
                  <a:cubicBezTo>
                    <a:pt x="879" y="1605"/>
                    <a:pt x="908" y="871"/>
                    <a:pt x="606" y="799"/>
                  </a:cubicBezTo>
                  <a:cubicBezTo>
                    <a:pt x="548" y="784"/>
                    <a:pt x="476" y="770"/>
                    <a:pt x="404" y="755"/>
                  </a:cubicBezTo>
                  <a:cubicBezTo>
                    <a:pt x="404" y="755"/>
                    <a:pt x="476" y="79"/>
                    <a:pt x="980" y="79"/>
                  </a:cubicBezTo>
                  <a:cubicBezTo>
                    <a:pt x="980" y="79"/>
                    <a:pt x="913" y="1"/>
                    <a:pt x="786"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flipH="1">
              <a:off x="2416466" y="1943290"/>
              <a:ext cx="492044" cy="734627"/>
            </a:xfrm>
            <a:custGeom>
              <a:avLst/>
              <a:gdLst/>
              <a:ahLst/>
              <a:cxnLst/>
              <a:rect l="l" t="t" r="r" b="b"/>
              <a:pathLst>
                <a:path w="13235" h="19760" extrusionOk="0">
                  <a:moveTo>
                    <a:pt x="0" y="1"/>
                  </a:moveTo>
                  <a:lnTo>
                    <a:pt x="576" y="1988"/>
                  </a:lnTo>
                  <a:cubicBezTo>
                    <a:pt x="2088" y="7101"/>
                    <a:pt x="2751" y="12444"/>
                    <a:pt x="2535" y="17772"/>
                  </a:cubicBezTo>
                  <a:lnTo>
                    <a:pt x="13235" y="19760"/>
                  </a:lnTo>
                  <a:lnTo>
                    <a:pt x="12904" y="332"/>
                  </a:lnTo>
                  <a:lnTo>
                    <a:pt x="0"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flipH="1">
              <a:off x="2465689" y="2009168"/>
              <a:ext cx="368950" cy="574504"/>
            </a:xfrm>
            <a:custGeom>
              <a:avLst/>
              <a:gdLst/>
              <a:ahLst/>
              <a:cxnLst/>
              <a:rect l="l" t="t" r="r" b="b"/>
              <a:pathLst>
                <a:path w="9924" h="15453" extrusionOk="0">
                  <a:moveTo>
                    <a:pt x="1" y="0"/>
                  </a:moveTo>
                  <a:lnTo>
                    <a:pt x="1" y="0"/>
                  </a:lnTo>
                  <a:cubicBezTo>
                    <a:pt x="2089" y="4076"/>
                    <a:pt x="2204" y="14560"/>
                    <a:pt x="2204" y="14560"/>
                  </a:cubicBezTo>
                  <a:lnTo>
                    <a:pt x="9923" y="15453"/>
                  </a:lnTo>
                  <a:lnTo>
                    <a:pt x="9592" y="332"/>
                  </a:lnTo>
                  <a:lnTo>
                    <a:pt x="1"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flipH="1">
              <a:off x="2758574" y="2220113"/>
              <a:ext cx="124768" cy="152614"/>
            </a:xfrm>
            <a:custGeom>
              <a:avLst/>
              <a:gdLst/>
              <a:ahLst/>
              <a:cxnLst/>
              <a:rect l="l" t="t" r="r" b="b"/>
              <a:pathLst>
                <a:path w="3356" h="4105" extrusionOk="0">
                  <a:moveTo>
                    <a:pt x="302" y="0"/>
                  </a:moveTo>
                  <a:cubicBezTo>
                    <a:pt x="259" y="0"/>
                    <a:pt x="245" y="0"/>
                    <a:pt x="245" y="15"/>
                  </a:cubicBezTo>
                  <a:cubicBezTo>
                    <a:pt x="0" y="346"/>
                    <a:pt x="418" y="1210"/>
                    <a:pt x="418" y="1210"/>
                  </a:cubicBezTo>
                  <a:cubicBezTo>
                    <a:pt x="418" y="1210"/>
                    <a:pt x="259" y="1700"/>
                    <a:pt x="202" y="1930"/>
                  </a:cubicBezTo>
                  <a:cubicBezTo>
                    <a:pt x="158" y="2161"/>
                    <a:pt x="547" y="2362"/>
                    <a:pt x="547" y="2362"/>
                  </a:cubicBezTo>
                  <a:cubicBezTo>
                    <a:pt x="533" y="2578"/>
                    <a:pt x="533" y="2794"/>
                    <a:pt x="576" y="3010"/>
                  </a:cubicBezTo>
                  <a:cubicBezTo>
                    <a:pt x="619" y="3126"/>
                    <a:pt x="1008" y="3212"/>
                    <a:pt x="1008" y="3212"/>
                  </a:cubicBezTo>
                  <a:lnTo>
                    <a:pt x="1023" y="3514"/>
                  </a:lnTo>
                  <a:lnTo>
                    <a:pt x="1066" y="3975"/>
                  </a:lnTo>
                  <a:cubicBezTo>
                    <a:pt x="1282" y="4047"/>
                    <a:pt x="1527" y="4090"/>
                    <a:pt x="1757" y="4105"/>
                  </a:cubicBezTo>
                  <a:cubicBezTo>
                    <a:pt x="2016" y="4090"/>
                    <a:pt x="3125" y="3975"/>
                    <a:pt x="3269" y="3817"/>
                  </a:cubicBezTo>
                  <a:cubicBezTo>
                    <a:pt x="3341" y="3702"/>
                    <a:pt x="3356" y="3572"/>
                    <a:pt x="3312" y="3457"/>
                  </a:cubicBezTo>
                  <a:cubicBezTo>
                    <a:pt x="3284" y="3327"/>
                    <a:pt x="3226" y="3212"/>
                    <a:pt x="3140" y="3111"/>
                  </a:cubicBezTo>
                  <a:cubicBezTo>
                    <a:pt x="3124" y="3102"/>
                    <a:pt x="3096" y="3099"/>
                    <a:pt x="3060" y="3099"/>
                  </a:cubicBezTo>
                  <a:cubicBezTo>
                    <a:pt x="2859" y="3099"/>
                    <a:pt x="2396" y="3214"/>
                    <a:pt x="2347" y="3226"/>
                  </a:cubicBezTo>
                  <a:lnTo>
                    <a:pt x="2333" y="3226"/>
                  </a:lnTo>
                  <a:cubicBezTo>
                    <a:pt x="2333" y="3226"/>
                    <a:pt x="2506" y="3068"/>
                    <a:pt x="2650" y="2938"/>
                  </a:cubicBezTo>
                  <a:cubicBezTo>
                    <a:pt x="2751" y="2809"/>
                    <a:pt x="2780" y="2636"/>
                    <a:pt x="2751" y="2477"/>
                  </a:cubicBezTo>
                  <a:cubicBezTo>
                    <a:pt x="2751" y="2405"/>
                    <a:pt x="2736" y="2333"/>
                    <a:pt x="2736" y="2261"/>
                  </a:cubicBezTo>
                  <a:cubicBezTo>
                    <a:pt x="2852" y="2161"/>
                    <a:pt x="2650" y="1340"/>
                    <a:pt x="2650" y="1340"/>
                  </a:cubicBezTo>
                  <a:cubicBezTo>
                    <a:pt x="2794" y="1311"/>
                    <a:pt x="2952" y="1253"/>
                    <a:pt x="3068" y="1167"/>
                  </a:cubicBezTo>
                  <a:cubicBezTo>
                    <a:pt x="3096" y="1138"/>
                    <a:pt x="3111" y="1124"/>
                    <a:pt x="3140" y="1095"/>
                  </a:cubicBezTo>
                  <a:cubicBezTo>
                    <a:pt x="3240" y="850"/>
                    <a:pt x="3183" y="562"/>
                    <a:pt x="2981" y="389"/>
                  </a:cubicBezTo>
                  <a:cubicBezTo>
                    <a:pt x="2794" y="274"/>
                    <a:pt x="677" y="0"/>
                    <a:pt x="302"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flipH="1">
              <a:off x="2769281" y="2258183"/>
              <a:ext cx="72868" cy="11748"/>
            </a:xfrm>
            <a:custGeom>
              <a:avLst/>
              <a:gdLst/>
              <a:ahLst/>
              <a:cxnLst/>
              <a:rect l="l" t="t" r="r" b="b"/>
              <a:pathLst>
                <a:path w="1960" h="316" extrusionOk="0">
                  <a:moveTo>
                    <a:pt x="863" y="1"/>
                  </a:moveTo>
                  <a:cubicBezTo>
                    <a:pt x="563" y="1"/>
                    <a:pt x="268" y="70"/>
                    <a:pt x="1" y="186"/>
                  </a:cubicBezTo>
                  <a:lnTo>
                    <a:pt x="1542" y="316"/>
                  </a:lnTo>
                  <a:cubicBezTo>
                    <a:pt x="1686" y="287"/>
                    <a:pt x="1830" y="229"/>
                    <a:pt x="1960" y="143"/>
                  </a:cubicBezTo>
                  <a:cubicBezTo>
                    <a:pt x="1758" y="129"/>
                    <a:pt x="1470" y="28"/>
                    <a:pt x="1081" y="13"/>
                  </a:cubicBezTo>
                  <a:cubicBezTo>
                    <a:pt x="1008" y="5"/>
                    <a:pt x="935" y="1"/>
                    <a:pt x="86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flipH="1">
              <a:off x="2781066" y="2304172"/>
              <a:ext cx="61603" cy="14016"/>
            </a:xfrm>
            <a:custGeom>
              <a:avLst/>
              <a:gdLst/>
              <a:ahLst/>
              <a:cxnLst/>
              <a:rect l="l" t="t" r="r" b="b"/>
              <a:pathLst>
                <a:path w="1657" h="377" extrusionOk="0">
                  <a:moveTo>
                    <a:pt x="1642" y="0"/>
                  </a:moveTo>
                  <a:cubicBezTo>
                    <a:pt x="1642" y="0"/>
                    <a:pt x="762" y="60"/>
                    <a:pt x="169" y="60"/>
                  </a:cubicBezTo>
                  <a:cubicBezTo>
                    <a:pt x="109" y="60"/>
                    <a:pt x="53" y="59"/>
                    <a:pt x="1" y="58"/>
                  </a:cubicBezTo>
                  <a:lnTo>
                    <a:pt x="1" y="58"/>
                  </a:lnTo>
                  <a:cubicBezTo>
                    <a:pt x="355" y="202"/>
                    <a:pt x="626" y="377"/>
                    <a:pt x="997" y="377"/>
                  </a:cubicBezTo>
                  <a:cubicBezTo>
                    <a:pt x="1184" y="377"/>
                    <a:pt x="1396" y="332"/>
                    <a:pt x="1657" y="216"/>
                  </a:cubicBezTo>
                  <a:cubicBezTo>
                    <a:pt x="1657" y="144"/>
                    <a:pt x="1642" y="72"/>
                    <a:pt x="164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flipH="1">
              <a:off x="2765005" y="2335289"/>
              <a:ext cx="80861" cy="23533"/>
            </a:xfrm>
            <a:custGeom>
              <a:avLst/>
              <a:gdLst/>
              <a:ahLst/>
              <a:cxnLst/>
              <a:rect l="l" t="t" r="r" b="b"/>
              <a:pathLst>
                <a:path w="2175" h="633" extrusionOk="0">
                  <a:moveTo>
                    <a:pt x="2052" y="1"/>
                  </a:moveTo>
                  <a:cubicBezTo>
                    <a:pt x="1851" y="1"/>
                    <a:pt x="1388" y="116"/>
                    <a:pt x="1339" y="128"/>
                  </a:cubicBezTo>
                  <a:lnTo>
                    <a:pt x="1325" y="128"/>
                  </a:lnTo>
                  <a:cubicBezTo>
                    <a:pt x="1181" y="200"/>
                    <a:pt x="1037" y="258"/>
                    <a:pt x="879" y="301"/>
                  </a:cubicBezTo>
                  <a:cubicBezTo>
                    <a:pt x="856" y="305"/>
                    <a:pt x="832" y="307"/>
                    <a:pt x="805" y="307"/>
                  </a:cubicBezTo>
                  <a:cubicBezTo>
                    <a:pt x="518" y="307"/>
                    <a:pt x="0" y="114"/>
                    <a:pt x="0" y="114"/>
                  </a:cubicBezTo>
                  <a:lnTo>
                    <a:pt x="0" y="114"/>
                  </a:lnTo>
                  <a:lnTo>
                    <a:pt x="15" y="416"/>
                  </a:lnTo>
                  <a:cubicBezTo>
                    <a:pt x="245" y="503"/>
                    <a:pt x="490" y="575"/>
                    <a:pt x="720" y="632"/>
                  </a:cubicBezTo>
                  <a:cubicBezTo>
                    <a:pt x="722" y="633"/>
                    <a:pt x="724" y="633"/>
                    <a:pt x="726" y="633"/>
                  </a:cubicBezTo>
                  <a:cubicBezTo>
                    <a:pt x="909" y="633"/>
                    <a:pt x="2174" y="42"/>
                    <a:pt x="2132" y="13"/>
                  </a:cubicBezTo>
                  <a:cubicBezTo>
                    <a:pt x="2116" y="4"/>
                    <a:pt x="2088" y="1"/>
                    <a:pt x="205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flipH="1">
              <a:off x="1628861" y="2189591"/>
              <a:ext cx="871143" cy="609897"/>
            </a:xfrm>
            <a:custGeom>
              <a:avLst/>
              <a:gdLst/>
              <a:ahLst/>
              <a:cxnLst/>
              <a:rect l="l" t="t" r="r" b="b"/>
              <a:pathLst>
                <a:path w="23432" h="16405" extrusionOk="0">
                  <a:moveTo>
                    <a:pt x="2161" y="1"/>
                  </a:moveTo>
                  <a:cubicBezTo>
                    <a:pt x="2132" y="1"/>
                    <a:pt x="2089" y="1"/>
                    <a:pt x="2060" y="15"/>
                  </a:cubicBezTo>
                  <a:cubicBezTo>
                    <a:pt x="1642" y="217"/>
                    <a:pt x="1873" y="994"/>
                    <a:pt x="1873" y="994"/>
                  </a:cubicBezTo>
                  <a:cubicBezTo>
                    <a:pt x="1845" y="994"/>
                    <a:pt x="943" y="660"/>
                    <a:pt x="698" y="660"/>
                  </a:cubicBezTo>
                  <a:cubicBezTo>
                    <a:pt x="684" y="660"/>
                    <a:pt x="672" y="661"/>
                    <a:pt x="663" y="663"/>
                  </a:cubicBezTo>
                  <a:cubicBezTo>
                    <a:pt x="490" y="692"/>
                    <a:pt x="735" y="1786"/>
                    <a:pt x="735" y="1786"/>
                  </a:cubicBezTo>
                  <a:cubicBezTo>
                    <a:pt x="735" y="1786"/>
                    <a:pt x="0" y="4321"/>
                    <a:pt x="447" y="4695"/>
                  </a:cubicBezTo>
                  <a:cubicBezTo>
                    <a:pt x="908" y="5070"/>
                    <a:pt x="3269" y="5646"/>
                    <a:pt x="3269" y="5646"/>
                  </a:cubicBezTo>
                  <a:lnTo>
                    <a:pt x="3284" y="5617"/>
                  </a:lnTo>
                  <a:cubicBezTo>
                    <a:pt x="4990" y="8026"/>
                    <a:pt x="11152" y="16404"/>
                    <a:pt x="14475" y="16404"/>
                  </a:cubicBezTo>
                  <a:cubicBezTo>
                    <a:pt x="14489" y="16404"/>
                    <a:pt x="14503" y="16404"/>
                    <a:pt x="14517" y="16404"/>
                  </a:cubicBezTo>
                  <a:cubicBezTo>
                    <a:pt x="18391" y="16317"/>
                    <a:pt x="23431" y="9765"/>
                    <a:pt x="23431" y="9765"/>
                  </a:cubicBezTo>
                  <a:lnTo>
                    <a:pt x="19053" y="5401"/>
                  </a:lnTo>
                  <a:lnTo>
                    <a:pt x="15021" y="9765"/>
                  </a:lnTo>
                  <a:lnTo>
                    <a:pt x="4479" y="3068"/>
                  </a:lnTo>
                  <a:cubicBezTo>
                    <a:pt x="4537" y="2838"/>
                    <a:pt x="4594" y="2578"/>
                    <a:pt x="4638" y="2334"/>
                  </a:cubicBezTo>
                  <a:cubicBezTo>
                    <a:pt x="4724" y="1873"/>
                    <a:pt x="4767" y="1455"/>
                    <a:pt x="4666" y="1383"/>
                  </a:cubicBezTo>
                  <a:cubicBezTo>
                    <a:pt x="4422" y="1210"/>
                    <a:pt x="2823" y="649"/>
                    <a:pt x="2823" y="649"/>
                  </a:cubicBezTo>
                  <a:cubicBezTo>
                    <a:pt x="2823" y="649"/>
                    <a:pt x="2477" y="1"/>
                    <a:pt x="216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flipH="1">
              <a:off x="1407209" y="2121593"/>
              <a:ext cx="493680" cy="593799"/>
            </a:xfrm>
            <a:custGeom>
              <a:avLst/>
              <a:gdLst/>
              <a:ahLst/>
              <a:cxnLst/>
              <a:rect l="l" t="t" r="r" b="b"/>
              <a:pathLst>
                <a:path w="13279" h="15972" extrusionOk="0">
                  <a:moveTo>
                    <a:pt x="10729" y="1"/>
                  </a:moveTo>
                  <a:cubicBezTo>
                    <a:pt x="10629" y="1"/>
                    <a:pt x="10542" y="15"/>
                    <a:pt x="10456" y="44"/>
                  </a:cubicBezTo>
                  <a:cubicBezTo>
                    <a:pt x="7143" y="1009"/>
                    <a:pt x="0" y="9419"/>
                    <a:pt x="0" y="9419"/>
                  </a:cubicBezTo>
                  <a:lnTo>
                    <a:pt x="6639" y="15972"/>
                  </a:lnTo>
                  <a:cubicBezTo>
                    <a:pt x="6639" y="15972"/>
                    <a:pt x="13278" y="6308"/>
                    <a:pt x="12947" y="3356"/>
                  </a:cubicBezTo>
                  <a:cubicBezTo>
                    <a:pt x="12645" y="764"/>
                    <a:pt x="11464" y="1"/>
                    <a:pt x="10729"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flipH="1">
              <a:off x="555398" y="2114083"/>
              <a:ext cx="724441" cy="1034984"/>
            </a:xfrm>
            <a:custGeom>
              <a:avLst/>
              <a:gdLst/>
              <a:ahLst/>
              <a:cxnLst/>
              <a:rect l="l" t="t" r="r" b="b"/>
              <a:pathLst>
                <a:path w="19486" h="27839" extrusionOk="0">
                  <a:moveTo>
                    <a:pt x="17902" y="1"/>
                  </a:moveTo>
                  <a:cubicBezTo>
                    <a:pt x="16260" y="188"/>
                    <a:pt x="15137" y="1571"/>
                    <a:pt x="14834" y="3428"/>
                  </a:cubicBezTo>
                  <a:cubicBezTo>
                    <a:pt x="14517" y="5272"/>
                    <a:pt x="9592" y="14921"/>
                    <a:pt x="9592" y="14921"/>
                  </a:cubicBezTo>
                  <a:lnTo>
                    <a:pt x="1" y="26110"/>
                  </a:lnTo>
                  <a:lnTo>
                    <a:pt x="3284" y="27839"/>
                  </a:lnTo>
                  <a:cubicBezTo>
                    <a:pt x="3284" y="27839"/>
                    <a:pt x="12775" y="21588"/>
                    <a:pt x="14719" y="18204"/>
                  </a:cubicBezTo>
                  <a:cubicBezTo>
                    <a:pt x="16663" y="14834"/>
                    <a:pt x="19486" y="1"/>
                    <a:pt x="1793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flipH="1">
              <a:off x="1147003" y="3031996"/>
              <a:ext cx="186891" cy="144397"/>
            </a:xfrm>
            <a:custGeom>
              <a:avLst/>
              <a:gdLst/>
              <a:ahLst/>
              <a:cxnLst/>
              <a:rect l="l" t="t" r="r" b="b"/>
              <a:pathLst>
                <a:path w="5027" h="3884" extrusionOk="0">
                  <a:moveTo>
                    <a:pt x="2337" y="0"/>
                  </a:moveTo>
                  <a:cubicBezTo>
                    <a:pt x="1762" y="0"/>
                    <a:pt x="1241" y="120"/>
                    <a:pt x="1066" y="470"/>
                  </a:cubicBezTo>
                  <a:cubicBezTo>
                    <a:pt x="879" y="844"/>
                    <a:pt x="936" y="2025"/>
                    <a:pt x="504" y="2213"/>
                  </a:cubicBezTo>
                  <a:cubicBezTo>
                    <a:pt x="245" y="2328"/>
                    <a:pt x="0" y="2472"/>
                    <a:pt x="15" y="2573"/>
                  </a:cubicBezTo>
                  <a:cubicBezTo>
                    <a:pt x="29" y="2774"/>
                    <a:pt x="389" y="2904"/>
                    <a:pt x="591" y="2947"/>
                  </a:cubicBezTo>
                  <a:cubicBezTo>
                    <a:pt x="618" y="2952"/>
                    <a:pt x="649" y="2955"/>
                    <a:pt x="683" y="2955"/>
                  </a:cubicBezTo>
                  <a:cubicBezTo>
                    <a:pt x="1021" y="2955"/>
                    <a:pt x="1628" y="2717"/>
                    <a:pt x="1628" y="2717"/>
                  </a:cubicBezTo>
                  <a:cubicBezTo>
                    <a:pt x="1628" y="2717"/>
                    <a:pt x="2161" y="3710"/>
                    <a:pt x="2348" y="3725"/>
                  </a:cubicBezTo>
                  <a:cubicBezTo>
                    <a:pt x="2477" y="3725"/>
                    <a:pt x="2621" y="3696"/>
                    <a:pt x="2751" y="3653"/>
                  </a:cubicBezTo>
                  <a:lnTo>
                    <a:pt x="3457" y="3523"/>
                  </a:lnTo>
                  <a:lnTo>
                    <a:pt x="3730" y="3883"/>
                  </a:lnTo>
                  <a:cubicBezTo>
                    <a:pt x="3730" y="3883"/>
                    <a:pt x="4364" y="2861"/>
                    <a:pt x="4580" y="2501"/>
                  </a:cubicBezTo>
                  <a:cubicBezTo>
                    <a:pt x="4609" y="2443"/>
                    <a:pt x="4638" y="2385"/>
                    <a:pt x="4666" y="2328"/>
                  </a:cubicBezTo>
                  <a:cubicBezTo>
                    <a:pt x="5026" y="1665"/>
                    <a:pt x="4839" y="844"/>
                    <a:pt x="4249" y="398"/>
                  </a:cubicBezTo>
                  <a:cubicBezTo>
                    <a:pt x="4031" y="231"/>
                    <a:pt x="3133" y="0"/>
                    <a:pt x="2337"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flipH="1">
              <a:off x="500226" y="4761679"/>
              <a:ext cx="530634" cy="205629"/>
            </a:xfrm>
            <a:custGeom>
              <a:avLst/>
              <a:gdLst/>
              <a:ahLst/>
              <a:cxnLst/>
              <a:rect l="l" t="t" r="r" b="b"/>
              <a:pathLst>
                <a:path w="14273" h="5531" extrusionOk="0">
                  <a:moveTo>
                    <a:pt x="8540" y="0"/>
                  </a:moveTo>
                  <a:lnTo>
                    <a:pt x="8540" y="0"/>
                  </a:lnTo>
                  <a:cubicBezTo>
                    <a:pt x="8540" y="0"/>
                    <a:pt x="8656" y="1397"/>
                    <a:pt x="5919" y="2564"/>
                  </a:cubicBezTo>
                  <a:cubicBezTo>
                    <a:pt x="4998" y="2938"/>
                    <a:pt x="4033" y="3226"/>
                    <a:pt x="3054" y="3413"/>
                  </a:cubicBezTo>
                  <a:cubicBezTo>
                    <a:pt x="764" y="3889"/>
                    <a:pt x="0" y="5530"/>
                    <a:pt x="0" y="5530"/>
                  </a:cubicBezTo>
                  <a:lnTo>
                    <a:pt x="14243" y="5530"/>
                  </a:lnTo>
                  <a:lnTo>
                    <a:pt x="14258" y="3039"/>
                  </a:lnTo>
                  <a:lnTo>
                    <a:pt x="14272" y="418"/>
                  </a:lnTo>
                  <a:lnTo>
                    <a:pt x="8540"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flipH="1">
              <a:off x="500784" y="4856444"/>
              <a:ext cx="530077" cy="110863"/>
            </a:xfrm>
            <a:custGeom>
              <a:avLst/>
              <a:gdLst/>
              <a:ahLst/>
              <a:cxnLst/>
              <a:rect l="l" t="t" r="r" b="b"/>
              <a:pathLst>
                <a:path w="14258" h="2982" extrusionOk="0">
                  <a:moveTo>
                    <a:pt x="5919" y="0"/>
                  </a:moveTo>
                  <a:cubicBezTo>
                    <a:pt x="4998" y="389"/>
                    <a:pt x="4033" y="677"/>
                    <a:pt x="3054" y="864"/>
                  </a:cubicBezTo>
                  <a:cubicBezTo>
                    <a:pt x="764" y="1340"/>
                    <a:pt x="0" y="2981"/>
                    <a:pt x="0" y="2981"/>
                  </a:cubicBezTo>
                  <a:lnTo>
                    <a:pt x="14243" y="2981"/>
                  </a:lnTo>
                  <a:lnTo>
                    <a:pt x="14258" y="490"/>
                  </a:lnTo>
                  <a:lnTo>
                    <a:pt x="14258" y="490"/>
                  </a:lnTo>
                  <a:cubicBezTo>
                    <a:pt x="12962" y="850"/>
                    <a:pt x="10989" y="1685"/>
                    <a:pt x="7604" y="1959"/>
                  </a:cubicBezTo>
                  <a:cubicBezTo>
                    <a:pt x="7230" y="1268"/>
                    <a:pt x="6567" y="576"/>
                    <a:pt x="591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flipH="1">
              <a:off x="392635" y="2912396"/>
              <a:ext cx="413897" cy="1923192"/>
            </a:xfrm>
            <a:custGeom>
              <a:avLst/>
              <a:gdLst/>
              <a:ahLst/>
              <a:cxnLst/>
              <a:rect l="l" t="t" r="r" b="b"/>
              <a:pathLst>
                <a:path w="11133" h="51730" extrusionOk="0">
                  <a:moveTo>
                    <a:pt x="4494" y="0"/>
                  </a:moveTo>
                  <a:cubicBezTo>
                    <a:pt x="2679" y="0"/>
                    <a:pt x="994" y="764"/>
                    <a:pt x="447" y="2578"/>
                  </a:cubicBezTo>
                  <a:cubicBezTo>
                    <a:pt x="231" y="3284"/>
                    <a:pt x="101" y="4983"/>
                    <a:pt x="44" y="7345"/>
                  </a:cubicBezTo>
                  <a:cubicBezTo>
                    <a:pt x="44" y="7719"/>
                    <a:pt x="29" y="8108"/>
                    <a:pt x="29" y="8511"/>
                  </a:cubicBezTo>
                  <a:cubicBezTo>
                    <a:pt x="15" y="9332"/>
                    <a:pt x="15" y="10211"/>
                    <a:pt x="15" y="11132"/>
                  </a:cubicBezTo>
                  <a:cubicBezTo>
                    <a:pt x="1" y="24986"/>
                    <a:pt x="1253" y="50102"/>
                    <a:pt x="1253" y="50102"/>
                  </a:cubicBezTo>
                  <a:lnTo>
                    <a:pt x="8829" y="51730"/>
                  </a:lnTo>
                  <a:cubicBezTo>
                    <a:pt x="8829" y="51730"/>
                    <a:pt x="10182" y="22077"/>
                    <a:pt x="10730" y="11132"/>
                  </a:cubicBezTo>
                  <a:cubicBezTo>
                    <a:pt x="10787" y="10067"/>
                    <a:pt x="10830" y="9188"/>
                    <a:pt x="10859" y="8511"/>
                  </a:cubicBezTo>
                  <a:cubicBezTo>
                    <a:pt x="10888" y="7964"/>
                    <a:pt x="10917" y="7561"/>
                    <a:pt x="10931" y="7345"/>
                  </a:cubicBezTo>
                  <a:cubicBezTo>
                    <a:pt x="10931" y="7331"/>
                    <a:pt x="10931" y="7316"/>
                    <a:pt x="10931" y="7302"/>
                  </a:cubicBezTo>
                  <a:cubicBezTo>
                    <a:pt x="11133" y="4349"/>
                    <a:pt x="10355" y="3313"/>
                    <a:pt x="9433" y="2132"/>
                  </a:cubicBezTo>
                  <a:cubicBezTo>
                    <a:pt x="8411" y="821"/>
                    <a:pt x="6380" y="0"/>
                    <a:pt x="449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flipH="1">
              <a:off x="392635" y="2912359"/>
              <a:ext cx="413377" cy="413934"/>
            </a:xfrm>
            <a:custGeom>
              <a:avLst/>
              <a:gdLst/>
              <a:ahLst/>
              <a:cxnLst/>
              <a:rect l="l" t="t" r="r" b="b"/>
              <a:pathLst>
                <a:path w="11119" h="11134" extrusionOk="0">
                  <a:moveTo>
                    <a:pt x="4484" y="0"/>
                  </a:moveTo>
                  <a:cubicBezTo>
                    <a:pt x="2667" y="0"/>
                    <a:pt x="977" y="762"/>
                    <a:pt x="433" y="2579"/>
                  </a:cubicBezTo>
                  <a:cubicBezTo>
                    <a:pt x="217" y="3285"/>
                    <a:pt x="102" y="4984"/>
                    <a:pt x="30" y="7332"/>
                  </a:cubicBezTo>
                  <a:cubicBezTo>
                    <a:pt x="30" y="7720"/>
                    <a:pt x="15" y="8109"/>
                    <a:pt x="15" y="8512"/>
                  </a:cubicBezTo>
                  <a:cubicBezTo>
                    <a:pt x="1" y="9333"/>
                    <a:pt x="1" y="10212"/>
                    <a:pt x="1" y="11133"/>
                  </a:cubicBezTo>
                  <a:lnTo>
                    <a:pt x="10716" y="11133"/>
                  </a:lnTo>
                  <a:cubicBezTo>
                    <a:pt x="10773" y="10068"/>
                    <a:pt x="10816" y="9175"/>
                    <a:pt x="10845" y="8512"/>
                  </a:cubicBezTo>
                  <a:cubicBezTo>
                    <a:pt x="10874" y="7965"/>
                    <a:pt x="10903" y="7562"/>
                    <a:pt x="10917" y="7332"/>
                  </a:cubicBezTo>
                  <a:cubicBezTo>
                    <a:pt x="10917" y="7332"/>
                    <a:pt x="10917" y="7317"/>
                    <a:pt x="10917" y="7303"/>
                  </a:cubicBezTo>
                  <a:cubicBezTo>
                    <a:pt x="11119" y="4350"/>
                    <a:pt x="10341" y="3314"/>
                    <a:pt x="9419" y="2133"/>
                  </a:cubicBezTo>
                  <a:cubicBezTo>
                    <a:pt x="8393" y="820"/>
                    <a:pt x="6370" y="0"/>
                    <a:pt x="448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flipH="1">
              <a:off x="-132051" y="4578580"/>
              <a:ext cx="445684" cy="424939"/>
            </a:xfrm>
            <a:custGeom>
              <a:avLst/>
              <a:gdLst/>
              <a:ahLst/>
              <a:cxnLst/>
              <a:rect l="l" t="t" r="r" b="b"/>
              <a:pathLst>
                <a:path w="11988" h="11430" extrusionOk="0">
                  <a:moveTo>
                    <a:pt x="9439" y="0"/>
                  </a:moveTo>
                  <a:lnTo>
                    <a:pt x="4370" y="2707"/>
                  </a:lnTo>
                  <a:cubicBezTo>
                    <a:pt x="4370" y="2707"/>
                    <a:pt x="5176" y="3845"/>
                    <a:pt x="3448" y="6308"/>
                  </a:cubicBezTo>
                  <a:cubicBezTo>
                    <a:pt x="2858" y="7114"/>
                    <a:pt x="2195" y="7878"/>
                    <a:pt x="1461" y="8569"/>
                  </a:cubicBezTo>
                  <a:cubicBezTo>
                    <a:pt x="856" y="9130"/>
                    <a:pt x="395" y="9850"/>
                    <a:pt x="136" y="10643"/>
                  </a:cubicBezTo>
                  <a:cubicBezTo>
                    <a:pt x="1" y="11058"/>
                    <a:pt x="331" y="11430"/>
                    <a:pt x="708" y="11430"/>
                  </a:cubicBezTo>
                  <a:cubicBezTo>
                    <a:pt x="814" y="11430"/>
                    <a:pt x="924" y="11400"/>
                    <a:pt x="1029" y="11334"/>
                  </a:cubicBezTo>
                  <a:lnTo>
                    <a:pt x="11988" y="4436"/>
                  </a:lnTo>
                  <a:lnTo>
                    <a:pt x="10750" y="2275"/>
                  </a:lnTo>
                  <a:lnTo>
                    <a:pt x="9439"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flipH="1">
              <a:off x="-132051" y="4663159"/>
              <a:ext cx="445684" cy="340360"/>
            </a:xfrm>
            <a:custGeom>
              <a:avLst/>
              <a:gdLst/>
              <a:ahLst/>
              <a:cxnLst/>
              <a:rect l="l" t="t" r="r" b="b"/>
              <a:pathLst>
                <a:path w="11988" h="9155" extrusionOk="0">
                  <a:moveTo>
                    <a:pt x="10750" y="0"/>
                  </a:moveTo>
                  <a:cubicBezTo>
                    <a:pt x="9828" y="1009"/>
                    <a:pt x="8575" y="2780"/>
                    <a:pt x="5867" y="4825"/>
                  </a:cubicBezTo>
                  <a:cubicBezTo>
                    <a:pt x="5205" y="4422"/>
                    <a:pt x="4283" y="4177"/>
                    <a:pt x="3448" y="4033"/>
                  </a:cubicBezTo>
                  <a:cubicBezTo>
                    <a:pt x="2858" y="4839"/>
                    <a:pt x="2195" y="5603"/>
                    <a:pt x="1461" y="6294"/>
                  </a:cubicBezTo>
                  <a:cubicBezTo>
                    <a:pt x="856" y="6855"/>
                    <a:pt x="395" y="7575"/>
                    <a:pt x="136" y="8368"/>
                  </a:cubicBezTo>
                  <a:cubicBezTo>
                    <a:pt x="1" y="8783"/>
                    <a:pt x="331" y="9155"/>
                    <a:pt x="708" y="9155"/>
                  </a:cubicBezTo>
                  <a:cubicBezTo>
                    <a:pt x="814" y="9155"/>
                    <a:pt x="924" y="9125"/>
                    <a:pt x="1029" y="9059"/>
                  </a:cubicBezTo>
                  <a:lnTo>
                    <a:pt x="11988" y="2161"/>
                  </a:lnTo>
                  <a:lnTo>
                    <a:pt x="10750"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flipH="1">
              <a:off x="-86026" y="3008760"/>
              <a:ext cx="691241" cy="1695108"/>
            </a:xfrm>
            <a:custGeom>
              <a:avLst/>
              <a:gdLst/>
              <a:ahLst/>
              <a:cxnLst/>
              <a:rect l="l" t="t" r="r" b="b"/>
              <a:pathLst>
                <a:path w="18593" h="45595" extrusionOk="0">
                  <a:moveTo>
                    <a:pt x="2766" y="1"/>
                  </a:moveTo>
                  <a:cubicBezTo>
                    <a:pt x="2766" y="1"/>
                    <a:pt x="2463" y="1988"/>
                    <a:pt x="2074" y="4825"/>
                  </a:cubicBezTo>
                  <a:cubicBezTo>
                    <a:pt x="1988" y="5516"/>
                    <a:pt x="1887" y="6251"/>
                    <a:pt x="1772" y="7028"/>
                  </a:cubicBezTo>
                  <a:cubicBezTo>
                    <a:pt x="1714" y="7518"/>
                    <a:pt x="1642" y="8022"/>
                    <a:pt x="1585" y="8540"/>
                  </a:cubicBezTo>
                  <a:cubicBezTo>
                    <a:pt x="807" y="14503"/>
                    <a:pt x="0" y="21718"/>
                    <a:pt x="360" y="23518"/>
                  </a:cubicBezTo>
                  <a:cubicBezTo>
                    <a:pt x="879" y="26124"/>
                    <a:pt x="11262" y="45595"/>
                    <a:pt x="11262" y="45595"/>
                  </a:cubicBezTo>
                  <a:lnTo>
                    <a:pt x="18593" y="44500"/>
                  </a:lnTo>
                  <a:lnTo>
                    <a:pt x="10139" y="23331"/>
                  </a:lnTo>
                  <a:lnTo>
                    <a:pt x="11968" y="8540"/>
                  </a:lnTo>
                  <a:lnTo>
                    <a:pt x="12141" y="7158"/>
                  </a:lnTo>
                  <a:lnTo>
                    <a:pt x="12746" y="2305"/>
                  </a:lnTo>
                  <a:lnTo>
                    <a:pt x="2766"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flipH="1">
              <a:off x="131351" y="3008760"/>
              <a:ext cx="414975" cy="317533"/>
            </a:xfrm>
            <a:custGeom>
              <a:avLst/>
              <a:gdLst/>
              <a:ahLst/>
              <a:cxnLst/>
              <a:rect l="l" t="t" r="r" b="b"/>
              <a:pathLst>
                <a:path w="11162" h="8541" extrusionOk="0">
                  <a:moveTo>
                    <a:pt x="1182" y="1"/>
                  </a:moveTo>
                  <a:cubicBezTo>
                    <a:pt x="1182" y="1"/>
                    <a:pt x="879" y="1988"/>
                    <a:pt x="490" y="4825"/>
                  </a:cubicBezTo>
                  <a:cubicBezTo>
                    <a:pt x="404" y="5516"/>
                    <a:pt x="303" y="6251"/>
                    <a:pt x="188" y="7028"/>
                  </a:cubicBezTo>
                  <a:cubicBezTo>
                    <a:pt x="130" y="7518"/>
                    <a:pt x="58" y="8022"/>
                    <a:pt x="1" y="8540"/>
                  </a:cubicBezTo>
                  <a:lnTo>
                    <a:pt x="10384" y="8540"/>
                  </a:lnTo>
                  <a:lnTo>
                    <a:pt x="10557" y="7158"/>
                  </a:lnTo>
                  <a:lnTo>
                    <a:pt x="11162" y="2305"/>
                  </a:lnTo>
                  <a:lnTo>
                    <a:pt x="118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flipH="1">
              <a:off x="236303" y="1648286"/>
              <a:ext cx="488326" cy="442933"/>
            </a:xfrm>
            <a:custGeom>
              <a:avLst/>
              <a:gdLst/>
              <a:ahLst/>
              <a:cxnLst/>
              <a:rect l="l" t="t" r="r" b="b"/>
              <a:pathLst>
                <a:path w="13135" h="11914" extrusionOk="0">
                  <a:moveTo>
                    <a:pt x="6784" y="1"/>
                  </a:moveTo>
                  <a:cubicBezTo>
                    <a:pt x="6366" y="1"/>
                    <a:pt x="5978" y="203"/>
                    <a:pt x="5718" y="534"/>
                  </a:cubicBezTo>
                  <a:cubicBezTo>
                    <a:pt x="5417" y="198"/>
                    <a:pt x="4994" y="11"/>
                    <a:pt x="4555" y="11"/>
                  </a:cubicBezTo>
                  <a:cubicBezTo>
                    <a:pt x="4449" y="11"/>
                    <a:pt x="4342" y="22"/>
                    <a:pt x="4235" y="44"/>
                  </a:cubicBezTo>
                  <a:cubicBezTo>
                    <a:pt x="3688" y="159"/>
                    <a:pt x="3256" y="548"/>
                    <a:pt x="3083" y="1067"/>
                  </a:cubicBezTo>
                  <a:cubicBezTo>
                    <a:pt x="2881" y="943"/>
                    <a:pt x="2652" y="881"/>
                    <a:pt x="2424" y="881"/>
                  </a:cubicBezTo>
                  <a:cubicBezTo>
                    <a:pt x="2148" y="881"/>
                    <a:pt x="1871" y="972"/>
                    <a:pt x="1643" y="1153"/>
                  </a:cubicBezTo>
                  <a:cubicBezTo>
                    <a:pt x="1254" y="1499"/>
                    <a:pt x="1139" y="2060"/>
                    <a:pt x="1355" y="2536"/>
                  </a:cubicBezTo>
                  <a:cubicBezTo>
                    <a:pt x="1293" y="2501"/>
                    <a:pt x="1229" y="2487"/>
                    <a:pt x="1164" y="2487"/>
                  </a:cubicBezTo>
                  <a:cubicBezTo>
                    <a:pt x="956" y="2487"/>
                    <a:pt x="738" y="2638"/>
                    <a:pt x="563" y="2780"/>
                  </a:cubicBezTo>
                  <a:cubicBezTo>
                    <a:pt x="332" y="2968"/>
                    <a:pt x="188" y="3241"/>
                    <a:pt x="159" y="3529"/>
                  </a:cubicBezTo>
                  <a:cubicBezTo>
                    <a:pt x="73" y="3947"/>
                    <a:pt x="203" y="4451"/>
                    <a:pt x="577" y="4667"/>
                  </a:cubicBezTo>
                  <a:cubicBezTo>
                    <a:pt x="203" y="4753"/>
                    <a:pt x="1" y="5185"/>
                    <a:pt x="15" y="5560"/>
                  </a:cubicBezTo>
                  <a:cubicBezTo>
                    <a:pt x="30" y="5949"/>
                    <a:pt x="303" y="6265"/>
                    <a:pt x="678" y="6352"/>
                  </a:cubicBezTo>
                  <a:cubicBezTo>
                    <a:pt x="664" y="6349"/>
                    <a:pt x="651" y="6348"/>
                    <a:pt x="638" y="6348"/>
                  </a:cubicBezTo>
                  <a:cubicBezTo>
                    <a:pt x="437" y="6348"/>
                    <a:pt x="258" y="6640"/>
                    <a:pt x="231" y="6856"/>
                  </a:cubicBezTo>
                  <a:cubicBezTo>
                    <a:pt x="217" y="7086"/>
                    <a:pt x="318" y="7317"/>
                    <a:pt x="505" y="7461"/>
                  </a:cubicBezTo>
                  <a:cubicBezTo>
                    <a:pt x="692" y="7605"/>
                    <a:pt x="908" y="7706"/>
                    <a:pt x="1124" y="7778"/>
                  </a:cubicBezTo>
                  <a:cubicBezTo>
                    <a:pt x="865" y="8224"/>
                    <a:pt x="1139" y="8843"/>
                    <a:pt x="1571" y="9131"/>
                  </a:cubicBezTo>
                  <a:cubicBezTo>
                    <a:pt x="1756" y="9244"/>
                    <a:pt x="1962" y="9306"/>
                    <a:pt x="2175" y="9306"/>
                  </a:cubicBezTo>
                  <a:cubicBezTo>
                    <a:pt x="2261" y="9306"/>
                    <a:pt x="2348" y="9296"/>
                    <a:pt x="2435" y="9275"/>
                  </a:cubicBezTo>
                  <a:lnTo>
                    <a:pt x="2435" y="9275"/>
                  </a:lnTo>
                  <a:cubicBezTo>
                    <a:pt x="2262" y="9563"/>
                    <a:pt x="2262" y="9923"/>
                    <a:pt x="2435" y="10226"/>
                  </a:cubicBezTo>
                  <a:cubicBezTo>
                    <a:pt x="2590" y="10441"/>
                    <a:pt x="2835" y="10557"/>
                    <a:pt x="3087" y="10557"/>
                  </a:cubicBezTo>
                  <a:cubicBezTo>
                    <a:pt x="3139" y="10557"/>
                    <a:pt x="3190" y="10552"/>
                    <a:pt x="3241" y="10543"/>
                  </a:cubicBezTo>
                  <a:cubicBezTo>
                    <a:pt x="3256" y="10931"/>
                    <a:pt x="3702" y="11335"/>
                    <a:pt x="4077" y="11435"/>
                  </a:cubicBezTo>
                  <a:cubicBezTo>
                    <a:pt x="4147" y="11451"/>
                    <a:pt x="4218" y="11459"/>
                    <a:pt x="4287" y="11459"/>
                  </a:cubicBezTo>
                  <a:cubicBezTo>
                    <a:pt x="4601" y="11459"/>
                    <a:pt x="4893" y="11303"/>
                    <a:pt x="5070" y="11032"/>
                  </a:cubicBezTo>
                  <a:cubicBezTo>
                    <a:pt x="5257" y="11234"/>
                    <a:pt x="5445" y="11421"/>
                    <a:pt x="5675" y="11594"/>
                  </a:cubicBezTo>
                  <a:cubicBezTo>
                    <a:pt x="5820" y="11683"/>
                    <a:pt x="5991" y="11738"/>
                    <a:pt x="6161" y="11738"/>
                  </a:cubicBezTo>
                  <a:cubicBezTo>
                    <a:pt x="6211" y="11738"/>
                    <a:pt x="6260" y="11733"/>
                    <a:pt x="6309" y="11724"/>
                  </a:cubicBezTo>
                  <a:cubicBezTo>
                    <a:pt x="6539" y="11680"/>
                    <a:pt x="6712" y="11507"/>
                    <a:pt x="6755" y="11277"/>
                  </a:cubicBezTo>
                  <a:cubicBezTo>
                    <a:pt x="6928" y="11580"/>
                    <a:pt x="7216" y="11810"/>
                    <a:pt x="7562" y="11896"/>
                  </a:cubicBezTo>
                  <a:cubicBezTo>
                    <a:pt x="7626" y="11908"/>
                    <a:pt x="7690" y="11914"/>
                    <a:pt x="7755" y="11914"/>
                  </a:cubicBezTo>
                  <a:cubicBezTo>
                    <a:pt x="8009" y="11914"/>
                    <a:pt x="8262" y="11824"/>
                    <a:pt x="8469" y="11652"/>
                  </a:cubicBezTo>
                  <a:cubicBezTo>
                    <a:pt x="8587" y="11769"/>
                    <a:pt x="8766" y="11823"/>
                    <a:pt x="8953" y="11823"/>
                  </a:cubicBezTo>
                  <a:cubicBezTo>
                    <a:pt x="9199" y="11823"/>
                    <a:pt x="9459" y="11729"/>
                    <a:pt x="9607" y="11565"/>
                  </a:cubicBezTo>
                  <a:cubicBezTo>
                    <a:pt x="9851" y="11277"/>
                    <a:pt x="9837" y="10744"/>
                    <a:pt x="9535" y="10514"/>
                  </a:cubicBezTo>
                  <a:lnTo>
                    <a:pt x="9535" y="10514"/>
                  </a:lnTo>
                  <a:cubicBezTo>
                    <a:pt x="9751" y="10629"/>
                    <a:pt x="9981" y="10701"/>
                    <a:pt x="10226" y="10701"/>
                  </a:cubicBezTo>
                  <a:cubicBezTo>
                    <a:pt x="10238" y="10702"/>
                    <a:pt x="10251" y="10702"/>
                    <a:pt x="10263" y="10702"/>
                  </a:cubicBezTo>
                  <a:cubicBezTo>
                    <a:pt x="10494" y="10702"/>
                    <a:pt x="10708" y="10575"/>
                    <a:pt x="10831" y="10370"/>
                  </a:cubicBezTo>
                  <a:cubicBezTo>
                    <a:pt x="10946" y="10154"/>
                    <a:pt x="10874" y="9880"/>
                    <a:pt x="10672" y="9751"/>
                  </a:cubicBezTo>
                  <a:cubicBezTo>
                    <a:pt x="10845" y="9751"/>
                    <a:pt x="11107" y="9799"/>
                    <a:pt x="11318" y="9799"/>
                  </a:cubicBezTo>
                  <a:cubicBezTo>
                    <a:pt x="11389" y="9799"/>
                    <a:pt x="11454" y="9794"/>
                    <a:pt x="11508" y="9779"/>
                  </a:cubicBezTo>
                  <a:cubicBezTo>
                    <a:pt x="11738" y="9736"/>
                    <a:pt x="11940" y="9592"/>
                    <a:pt x="12069" y="9391"/>
                  </a:cubicBezTo>
                  <a:cubicBezTo>
                    <a:pt x="12170" y="9189"/>
                    <a:pt x="12170" y="8930"/>
                    <a:pt x="12040" y="8742"/>
                  </a:cubicBezTo>
                  <a:lnTo>
                    <a:pt x="12040" y="8742"/>
                  </a:lnTo>
                  <a:cubicBezTo>
                    <a:pt x="12047" y="8743"/>
                    <a:pt x="12054" y="8743"/>
                    <a:pt x="12061" y="8743"/>
                  </a:cubicBezTo>
                  <a:cubicBezTo>
                    <a:pt x="12385" y="8743"/>
                    <a:pt x="12704" y="8405"/>
                    <a:pt x="12775" y="8080"/>
                  </a:cubicBezTo>
                  <a:cubicBezTo>
                    <a:pt x="12818" y="7734"/>
                    <a:pt x="12616" y="7403"/>
                    <a:pt x="12285" y="7288"/>
                  </a:cubicBezTo>
                  <a:cubicBezTo>
                    <a:pt x="12688" y="7245"/>
                    <a:pt x="13020" y="6942"/>
                    <a:pt x="13092" y="6539"/>
                  </a:cubicBezTo>
                  <a:cubicBezTo>
                    <a:pt x="13135" y="6150"/>
                    <a:pt x="12890" y="5776"/>
                    <a:pt x="12516" y="5646"/>
                  </a:cubicBezTo>
                  <a:cubicBezTo>
                    <a:pt x="12833" y="5416"/>
                    <a:pt x="12890" y="4883"/>
                    <a:pt x="12761" y="4508"/>
                  </a:cubicBezTo>
                  <a:cubicBezTo>
                    <a:pt x="12624" y="4154"/>
                    <a:pt x="12294" y="3916"/>
                    <a:pt x="11917" y="3916"/>
                  </a:cubicBezTo>
                  <a:cubicBezTo>
                    <a:pt x="11896" y="3916"/>
                    <a:pt x="11875" y="3916"/>
                    <a:pt x="11853" y="3918"/>
                  </a:cubicBezTo>
                  <a:cubicBezTo>
                    <a:pt x="12040" y="3472"/>
                    <a:pt x="11796" y="2766"/>
                    <a:pt x="11436" y="2464"/>
                  </a:cubicBezTo>
                  <a:cubicBezTo>
                    <a:pt x="11222" y="2289"/>
                    <a:pt x="10964" y="2202"/>
                    <a:pt x="10706" y="2202"/>
                  </a:cubicBezTo>
                  <a:cubicBezTo>
                    <a:pt x="10495" y="2202"/>
                    <a:pt x="10284" y="2260"/>
                    <a:pt x="10096" y="2377"/>
                  </a:cubicBezTo>
                  <a:cubicBezTo>
                    <a:pt x="10211" y="1830"/>
                    <a:pt x="9995" y="1254"/>
                    <a:pt x="9563" y="894"/>
                  </a:cubicBezTo>
                  <a:cubicBezTo>
                    <a:pt x="9310" y="720"/>
                    <a:pt x="9017" y="632"/>
                    <a:pt x="8724" y="632"/>
                  </a:cubicBezTo>
                  <a:cubicBezTo>
                    <a:pt x="8484" y="632"/>
                    <a:pt x="8243" y="691"/>
                    <a:pt x="8022" y="807"/>
                  </a:cubicBezTo>
                  <a:cubicBezTo>
                    <a:pt x="7806" y="375"/>
                    <a:pt x="7389" y="73"/>
                    <a:pt x="69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flipH="1">
              <a:off x="86924" y="2097948"/>
              <a:ext cx="767269" cy="1113764"/>
            </a:xfrm>
            <a:custGeom>
              <a:avLst/>
              <a:gdLst/>
              <a:ahLst/>
              <a:cxnLst/>
              <a:rect l="l" t="t" r="r" b="b"/>
              <a:pathLst>
                <a:path w="20638" h="29958" extrusionOk="0">
                  <a:moveTo>
                    <a:pt x="12225" y="1"/>
                  </a:moveTo>
                  <a:cubicBezTo>
                    <a:pt x="12140" y="1"/>
                    <a:pt x="12054" y="1"/>
                    <a:pt x="11968" y="3"/>
                  </a:cubicBezTo>
                  <a:cubicBezTo>
                    <a:pt x="9736" y="3"/>
                    <a:pt x="7432" y="248"/>
                    <a:pt x="7432" y="248"/>
                  </a:cubicBezTo>
                  <a:cubicBezTo>
                    <a:pt x="7144" y="277"/>
                    <a:pt x="6856" y="320"/>
                    <a:pt x="6568" y="406"/>
                  </a:cubicBezTo>
                  <a:cubicBezTo>
                    <a:pt x="6525" y="406"/>
                    <a:pt x="6496" y="421"/>
                    <a:pt x="6453" y="435"/>
                  </a:cubicBezTo>
                  <a:cubicBezTo>
                    <a:pt x="5833" y="608"/>
                    <a:pt x="5085" y="953"/>
                    <a:pt x="4710" y="1601"/>
                  </a:cubicBezTo>
                  <a:cubicBezTo>
                    <a:pt x="4422" y="2120"/>
                    <a:pt x="4235" y="4266"/>
                    <a:pt x="4120" y="6685"/>
                  </a:cubicBezTo>
                  <a:cubicBezTo>
                    <a:pt x="4048" y="7837"/>
                    <a:pt x="4552" y="13915"/>
                    <a:pt x="4552" y="14447"/>
                  </a:cubicBezTo>
                  <a:cubicBezTo>
                    <a:pt x="4364" y="15340"/>
                    <a:pt x="663" y="26343"/>
                    <a:pt x="1" y="29958"/>
                  </a:cubicBezTo>
                  <a:lnTo>
                    <a:pt x="20638" y="29958"/>
                  </a:lnTo>
                  <a:cubicBezTo>
                    <a:pt x="20638" y="29958"/>
                    <a:pt x="18146" y="19099"/>
                    <a:pt x="17671" y="16176"/>
                  </a:cubicBezTo>
                  <a:cubicBezTo>
                    <a:pt x="18420" y="11337"/>
                    <a:pt x="19270" y="7060"/>
                    <a:pt x="19327" y="4554"/>
                  </a:cubicBezTo>
                  <a:cubicBezTo>
                    <a:pt x="19371" y="3128"/>
                    <a:pt x="19270" y="2192"/>
                    <a:pt x="19025" y="1875"/>
                  </a:cubicBezTo>
                  <a:cubicBezTo>
                    <a:pt x="18449" y="1126"/>
                    <a:pt x="17383" y="694"/>
                    <a:pt x="15540" y="349"/>
                  </a:cubicBezTo>
                  <a:cubicBezTo>
                    <a:pt x="15511" y="334"/>
                    <a:pt x="15482" y="334"/>
                    <a:pt x="15439" y="320"/>
                  </a:cubicBezTo>
                  <a:cubicBezTo>
                    <a:pt x="15151" y="277"/>
                    <a:pt x="14834" y="219"/>
                    <a:pt x="14489" y="161"/>
                  </a:cubicBezTo>
                  <a:cubicBezTo>
                    <a:pt x="13738" y="58"/>
                    <a:pt x="12987" y="1"/>
                    <a:pt x="12225"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flipH="1">
              <a:off x="276455" y="2098023"/>
              <a:ext cx="337869" cy="227080"/>
            </a:xfrm>
            <a:custGeom>
              <a:avLst/>
              <a:gdLst/>
              <a:ahLst/>
              <a:cxnLst/>
              <a:rect l="l" t="t" r="r" b="b"/>
              <a:pathLst>
                <a:path w="9088" h="6108" extrusionOk="0">
                  <a:moveTo>
                    <a:pt x="5498" y="0"/>
                  </a:moveTo>
                  <a:cubicBezTo>
                    <a:pt x="3278" y="0"/>
                    <a:pt x="980" y="246"/>
                    <a:pt x="980" y="246"/>
                  </a:cubicBezTo>
                  <a:cubicBezTo>
                    <a:pt x="692" y="275"/>
                    <a:pt x="404" y="318"/>
                    <a:pt x="116" y="404"/>
                  </a:cubicBezTo>
                  <a:cubicBezTo>
                    <a:pt x="73" y="404"/>
                    <a:pt x="44" y="419"/>
                    <a:pt x="1" y="433"/>
                  </a:cubicBezTo>
                  <a:cubicBezTo>
                    <a:pt x="505" y="2219"/>
                    <a:pt x="1902" y="5877"/>
                    <a:pt x="2751" y="6107"/>
                  </a:cubicBezTo>
                  <a:cubicBezTo>
                    <a:pt x="4566" y="5445"/>
                    <a:pt x="7475" y="2320"/>
                    <a:pt x="9088" y="347"/>
                  </a:cubicBezTo>
                  <a:cubicBezTo>
                    <a:pt x="9059" y="332"/>
                    <a:pt x="9016" y="332"/>
                    <a:pt x="8987" y="318"/>
                  </a:cubicBezTo>
                  <a:cubicBezTo>
                    <a:pt x="8699" y="275"/>
                    <a:pt x="8382" y="217"/>
                    <a:pt x="8037" y="159"/>
                  </a:cubicBezTo>
                  <a:cubicBezTo>
                    <a:pt x="7314" y="42"/>
                    <a:pt x="6413" y="0"/>
                    <a:pt x="549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flipH="1">
              <a:off x="296271" y="2386631"/>
              <a:ext cx="152056" cy="174660"/>
            </a:xfrm>
            <a:custGeom>
              <a:avLst/>
              <a:gdLst/>
              <a:ahLst/>
              <a:cxnLst/>
              <a:rect l="l" t="t" r="r" b="b"/>
              <a:pathLst>
                <a:path w="4090" h="4698" extrusionOk="0">
                  <a:moveTo>
                    <a:pt x="0" y="0"/>
                  </a:moveTo>
                  <a:lnTo>
                    <a:pt x="0" y="3269"/>
                  </a:lnTo>
                  <a:cubicBezTo>
                    <a:pt x="0" y="3269"/>
                    <a:pt x="86" y="4234"/>
                    <a:pt x="1368" y="4594"/>
                  </a:cubicBezTo>
                  <a:cubicBezTo>
                    <a:pt x="1620" y="4666"/>
                    <a:pt x="1869" y="4698"/>
                    <a:pt x="2108" y="4698"/>
                  </a:cubicBezTo>
                  <a:cubicBezTo>
                    <a:pt x="3069" y="4698"/>
                    <a:pt x="3857" y="4183"/>
                    <a:pt x="3960" y="3687"/>
                  </a:cubicBezTo>
                  <a:cubicBezTo>
                    <a:pt x="4090" y="2996"/>
                    <a:pt x="4004" y="159"/>
                    <a:pt x="4004" y="87"/>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flipH="1">
              <a:off x="315529" y="1776809"/>
              <a:ext cx="335750" cy="514016"/>
            </a:xfrm>
            <a:custGeom>
              <a:avLst/>
              <a:gdLst/>
              <a:ahLst/>
              <a:cxnLst/>
              <a:rect l="l" t="t" r="r" b="b"/>
              <a:pathLst>
                <a:path w="9031" h="13826" extrusionOk="0">
                  <a:moveTo>
                    <a:pt x="1038" y="0"/>
                  </a:moveTo>
                  <a:lnTo>
                    <a:pt x="1038" y="0"/>
                  </a:lnTo>
                  <a:cubicBezTo>
                    <a:pt x="692" y="418"/>
                    <a:pt x="519" y="951"/>
                    <a:pt x="563" y="1498"/>
                  </a:cubicBezTo>
                  <a:cubicBezTo>
                    <a:pt x="649" y="2290"/>
                    <a:pt x="793" y="2722"/>
                    <a:pt x="591" y="3168"/>
                  </a:cubicBezTo>
                  <a:cubicBezTo>
                    <a:pt x="390" y="3586"/>
                    <a:pt x="1" y="3557"/>
                    <a:pt x="30" y="3759"/>
                  </a:cubicBezTo>
                  <a:cubicBezTo>
                    <a:pt x="44" y="3961"/>
                    <a:pt x="692" y="4033"/>
                    <a:pt x="692" y="4609"/>
                  </a:cubicBezTo>
                  <a:cubicBezTo>
                    <a:pt x="707" y="5213"/>
                    <a:pt x="692" y="6121"/>
                    <a:pt x="908" y="6308"/>
                  </a:cubicBezTo>
                  <a:cubicBezTo>
                    <a:pt x="1112" y="6475"/>
                    <a:pt x="1466" y="6564"/>
                    <a:pt x="1923" y="6564"/>
                  </a:cubicBezTo>
                  <a:cubicBezTo>
                    <a:pt x="2175" y="6564"/>
                    <a:pt x="2459" y="6537"/>
                    <a:pt x="2766" y="6481"/>
                  </a:cubicBezTo>
                  <a:cubicBezTo>
                    <a:pt x="2867" y="6466"/>
                    <a:pt x="2939" y="6452"/>
                    <a:pt x="3025" y="6452"/>
                  </a:cubicBezTo>
                  <a:cubicBezTo>
                    <a:pt x="3077" y="6447"/>
                    <a:pt x="3126" y="6445"/>
                    <a:pt x="3170" y="6445"/>
                  </a:cubicBezTo>
                  <a:cubicBezTo>
                    <a:pt x="3654" y="6445"/>
                    <a:pt x="3703" y="6715"/>
                    <a:pt x="3716" y="6913"/>
                  </a:cubicBezTo>
                  <a:cubicBezTo>
                    <a:pt x="3760" y="7431"/>
                    <a:pt x="3587" y="7950"/>
                    <a:pt x="3241" y="8353"/>
                  </a:cubicBezTo>
                  <a:cubicBezTo>
                    <a:pt x="2924" y="8699"/>
                    <a:pt x="1974" y="8886"/>
                    <a:pt x="1974" y="8886"/>
                  </a:cubicBezTo>
                  <a:cubicBezTo>
                    <a:pt x="1974" y="8886"/>
                    <a:pt x="3040" y="13595"/>
                    <a:pt x="3990" y="13825"/>
                  </a:cubicBezTo>
                  <a:cubicBezTo>
                    <a:pt x="4782" y="13235"/>
                    <a:pt x="7518" y="10268"/>
                    <a:pt x="9031" y="8799"/>
                  </a:cubicBezTo>
                  <a:cubicBezTo>
                    <a:pt x="8066" y="8483"/>
                    <a:pt x="7101" y="7964"/>
                    <a:pt x="6784" y="7028"/>
                  </a:cubicBezTo>
                  <a:cubicBezTo>
                    <a:pt x="6467" y="6092"/>
                    <a:pt x="6741" y="3759"/>
                    <a:pt x="6741" y="3759"/>
                  </a:cubicBezTo>
                  <a:lnTo>
                    <a:pt x="6741" y="3759"/>
                  </a:lnTo>
                  <a:cubicBezTo>
                    <a:pt x="6741" y="3759"/>
                    <a:pt x="6814" y="3797"/>
                    <a:pt x="6950" y="3797"/>
                  </a:cubicBezTo>
                  <a:cubicBezTo>
                    <a:pt x="7064" y="3797"/>
                    <a:pt x="7221" y="3771"/>
                    <a:pt x="7418" y="3673"/>
                  </a:cubicBezTo>
                  <a:cubicBezTo>
                    <a:pt x="7850" y="3442"/>
                    <a:pt x="8224" y="1412"/>
                    <a:pt x="7518" y="1239"/>
                  </a:cubicBezTo>
                  <a:cubicBezTo>
                    <a:pt x="7444" y="1221"/>
                    <a:pt x="7373" y="1213"/>
                    <a:pt x="7305" y="1213"/>
                  </a:cubicBezTo>
                  <a:cubicBezTo>
                    <a:pt x="6923" y="1213"/>
                    <a:pt x="6634" y="1472"/>
                    <a:pt x="6438" y="1815"/>
                  </a:cubicBezTo>
                  <a:cubicBezTo>
                    <a:pt x="6352" y="1988"/>
                    <a:pt x="6294" y="2448"/>
                    <a:pt x="6093" y="2506"/>
                  </a:cubicBezTo>
                  <a:cubicBezTo>
                    <a:pt x="6076" y="2510"/>
                    <a:pt x="6060" y="2512"/>
                    <a:pt x="6044" y="2512"/>
                  </a:cubicBezTo>
                  <a:cubicBezTo>
                    <a:pt x="5831" y="2512"/>
                    <a:pt x="5629" y="2177"/>
                    <a:pt x="5589" y="2016"/>
                  </a:cubicBezTo>
                  <a:cubicBezTo>
                    <a:pt x="5531" y="1743"/>
                    <a:pt x="5661" y="1469"/>
                    <a:pt x="5905" y="1325"/>
                  </a:cubicBezTo>
                  <a:lnTo>
                    <a:pt x="5905" y="1325"/>
                  </a:lnTo>
                  <a:cubicBezTo>
                    <a:pt x="5823" y="1359"/>
                    <a:pt x="5739" y="1374"/>
                    <a:pt x="5658" y="1374"/>
                  </a:cubicBezTo>
                  <a:cubicBezTo>
                    <a:pt x="5287" y="1374"/>
                    <a:pt x="4968" y="1050"/>
                    <a:pt x="5027" y="648"/>
                  </a:cubicBezTo>
                  <a:lnTo>
                    <a:pt x="5027" y="648"/>
                  </a:lnTo>
                  <a:cubicBezTo>
                    <a:pt x="4943" y="1070"/>
                    <a:pt x="4587" y="1304"/>
                    <a:pt x="4228" y="1304"/>
                  </a:cubicBezTo>
                  <a:cubicBezTo>
                    <a:pt x="3974" y="1304"/>
                    <a:pt x="3719" y="1187"/>
                    <a:pt x="3558" y="936"/>
                  </a:cubicBezTo>
                  <a:cubicBezTo>
                    <a:pt x="3531" y="1313"/>
                    <a:pt x="3216" y="1589"/>
                    <a:pt x="2846" y="1589"/>
                  </a:cubicBezTo>
                  <a:cubicBezTo>
                    <a:pt x="2820" y="1589"/>
                    <a:pt x="2793" y="1587"/>
                    <a:pt x="2766" y="1584"/>
                  </a:cubicBezTo>
                  <a:cubicBezTo>
                    <a:pt x="2377" y="1527"/>
                    <a:pt x="2104" y="1138"/>
                    <a:pt x="2190" y="749"/>
                  </a:cubicBezTo>
                  <a:lnTo>
                    <a:pt x="2190" y="749"/>
                  </a:lnTo>
                  <a:cubicBezTo>
                    <a:pt x="2059" y="896"/>
                    <a:pt x="1877" y="974"/>
                    <a:pt x="1694" y="974"/>
                  </a:cubicBezTo>
                  <a:cubicBezTo>
                    <a:pt x="1555" y="974"/>
                    <a:pt x="1415" y="929"/>
                    <a:pt x="1297" y="835"/>
                  </a:cubicBezTo>
                  <a:cubicBezTo>
                    <a:pt x="1009" y="591"/>
                    <a:pt x="1225" y="187"/>
                    <a:pt x="1038"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flipH="1">
              <a:off x="315529" y="1894067"/>
              <a:ext cx="262399" cy="396758"/>
            </a:xfrm>
            <a:custGeom>
              <a:avLst/>
              <a:gdLst/>
              <a:ahLst/>
              <a:cxnLst/>
              <a:rect l="l" t="t" r="r" b="b"/>
              <a:pathLst>
                <a:path w="7058" h="10672" extrusionOk="0">
                  <a:moveTo>
                    <a:pt x="4336" y="0"/>
                  </a:moveTo>
                  <a:cubicBezTo>
                    <a:pt x="4278" y="302"/>
                    <a:pt x="4220" y="490"/>
                    <a:pt x="4192" y="634"/>
                  </a:cubicBezTo>
                  <a:cubicBezTo>
                    <a:pt x="3544" y="2664"/>
                    <a:pt x="1729" y="3168"/>
                    <a:pt x="1052" y="3298"/>
                  </a:cubicBezTo>
                  <a:cubicBezTo>
                    <a:pt x="1104" y="3293"/>
                    <a:pt x="1153" y="3291"/>
                    <a:pt x="1197" y="3291"/>
                  </a:cubicBezTo>
                  <a:cubicBezTo>
                    <a:pt x="1681" y="3291"/>
                    <a:pt x="1730" y="3561"/>
                    <a:pt x="1743" y="3759"/>
                  </a:cubicBezTo>
                  <a:cubicBezTo>
                    <a:pt x="1787" y="4277"/>
                    <a:pt x="1614" y="4796"/>
                    <a:pt x="1268" y="5185"/>
                  </a:cubicBezTo>
                  <a:cubicBezTo>
                    <a:pt x="951" y="5545"/>
                    <a:pt x="1" y="5732"/>
                    <a:pt x="1" y="5732"/>
                  </a:cubicBezTo>
                  <a:cubicBezTo>
                    <a:pt x="1" y="5732"/>
                    <a:pt x="1067" y="10441"/>
                    <a:pt x="2017" y="10671"/>
                  </a:cubicBezTo>
                  <a:cubicBezTo>
                    <a:pt x="2809" y="10081"/>
                    <a:pt x="5545" y="7114"/>
                    <a:pt x="7058" y="5645"/>
                  </a:cubicBezTo>
                  <a:cubicBezTo>
                    <a:pt x="6093" y="5329"/>
                    <a:pt x="5128" y="4810"/>
                    <a:pt x="4811" y="3874"/>
                  </a:cubicBezTo>
                  <a:cubicBezTo>
                    <a:pt x="4494" y="2938"/>
                    <a:pt x="4768" y="605"/>
                    <a:pt x="4768" y="605"/>
                  </a:cubicBezTo>
                  <a:cubicBezTo>
                    <a:pt x="4768" y="605"/>
                    <a:pt x="4422" y="519"/>
                    <a:pt x="433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flipH="1">
              <a:off x="372299" y="1838301"/>
              <a:ext cx="36434" cy="59521"/>
            </a:xfrm>
            <a:custGeom>
              <a:avLst/>
              <a:gdLst/>
              <a:ahLst/>
              <a:cxnLst/>
              <a:rect l="l" t="t" r="r" b="b"/>
              <a:pathLst>
                <a:path w="980" h="1601" extrusionOk="0">
                  <a:moveTo>
                    <a:pt x="773" y="1"/>
                  </a:moveTo>
                  <a:cubicBezTo>
                    <a:pt x="695" y="1"/>
                    <a:pt x="596" y="29"/>
                    <a:pt x="476" y="118"/>
                  </a:cubicBezTo>
                  <a:cubicBezTo>
                    <a:pt x="58" y="420"/>
                    <a:pt x="1" y="1601"/>
                    <a:pt x="447" y="1601"/>
                  </a:cubicBezTo>
                  <a:cubicBezTo>
                    <a:pt x="879" y="1601"/>
                    <a:pt x="908" y="866"/>
                    <a:pt x="606" y="794"/>
                  </a:cubicBezTo>
                  <a:cubicBezTo>
                    <a:pt x="534" y="780"/>
                    <a:pt x="476" y="766"/>
                    <a:pt x="404" y="751"/>
                  </a:cubicBezTo>
                  <a:cubicBezTo>
                    <a:pt x="404" y="751"/>
                    <a:pt x="474" y="89"/>
                    <a:pt x="964" y="89"/>
                  </a:cubicBezTo>
                  <a:cubicBezTo>
                    <a:pt x="969" y="89"/>
                    <a:pt x="975" y="89"/>
                    <a:pt x="980" y="89"/>
                  </a:cubicBezTo>
                  <a:cubicBezTo>
                    <a:pt x="980" y="89"/>
                    <a:pt x="910" y="1"/>
                    <a:pt x="77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flipH="1">
              <a:off x="276455" y="2098580"/>
              <a:ext cx="341066" cy="538665"/>
            </a:xfrm>
            <a:custGeom>
              <a:avLst/>
              <a:gdLst/>
              <a:ahLst/>
              <a:cxnLst/>
              <a:rect l="l" t="t" r="r" b="b"/>
              <a:pathLst>
                <a:path w="9174" h="14489" extrusionOk="0">
                  <a:moveTo>
                    <a:pt x="864" y="0"/>
                  </a:moveTo>
                  <a:lnTo>
                    <a:pt x="0" y="202"/>
                  </a:lnTo>
                  <a:lnTo>
                    <a:pt x="2549" y="14488"/>
                  </a:lnTo>
                  <a:lnTo>
                    <a:pt x="9174" y="332"/>
                  </a:lnTo>
                  <a:lnTo>
                    <a:pt x="8425" y="72"/>
                  </a:lnTo>
                  <a:lnTo>
                    <a:pt x="2780" y="12544"/>
                  </a:lnTo>
                  <a:lnTo>
                    <a:pt x="864"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flipH="1">
              <a:off x="466506" y="2600774"/>
              <a:ext cx="104432" cy="125883"/>
            </a:xfrm>
            <a:custGeom>
              <a:avLst/>
              <a:gdLst/>
              <a:ahLst/>
              <a:cxnLst/>
              <a:rect l="l" t="t" r="r" b="b"/>
              <a:pathLst>
                <a:path w="2809" h="3386" extrusionOk="0">
                  <a:moveTo>
                    <a:pt x="245" y="1"/>
                  </a:moveTo>
                  <a:lnTo>
                    <a:pt x="0" y="3385"/>
                  </a:lnTo>
                  <a:lnTo>
                    <a:pt x="2808" y="3385"/>
                  </a:lnTo>
                  <a:lnTo>
                    <a:pt x="2808" y="1"/>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flipH="1">
              <a:off x="487400" y="2625423"/>
              <a:ext cx="63202" cy="76065"/>
            </a:xfrm>
            <a:custGeom>
              <a:avLst/>
              <a:gdLst/>
              <a:ahLst/>
              <a:cxnLst/>
              <a:rect l="l" t="t" r="r" b="b"/>
              <a:pathLst>
                <a:path w="1700" h="2046" extrusionOk="0">
                  <a:moveTo>
                    <a:pt x="159" y="0"/>
                  </a:moveTo>
                  <a:lnTo>
                    <a:pt x="0" y="2045"/>
                  </a:lnTo>
                  <a:lnTo>
                    <a:pt x="1700" y="2045"/>
                  </a:lnTo>
                  <a:lnTo>
                    <a:pt x="17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flipH="1">
              <a:off x="2323299" y="3069248"/>
              <a:ext cx="234516" cy="337349"/>
            </a:xfrm>
            <a:custGeom>
              <a:avLst/>
              <a:gdLst/>
              <a:ahLst/>
              <a:cxnLst/>
              <a:rect l="l" t="t" r="r" b="b"/>
              <a:pathLst>
                <a:path w="6308" h="9074" extrusionOk="0">
                  <a:moveTo>
                    <a:pt x="1411" y="1"/>
                  </a:moveTo>
                  <a:lnTo>
                    <a:pt x="1411" y="1182"/>
                  </a:lnTo>
                  <a:cubicBezTo>
                    <a:pt x="605" y="1283"/>
                    <a:pt x="0" y="1974"/>
                    <a:pt x="0" y="2795"/>
                  </a:cubicBezTo>
                  <a:lnTo>
                    <a:pt x="0" y="7432"/>
                  </a:lnTo>
                  <a:cubicBezTo>
                    <a:pt x="0" y="8339"/>
                    <a:pt x="720" y="9074"/>
                    <a:pt x="1627" y="9074"/>
                  </a:cubicBezTo>
                  <a:lnTo>
                    <a:pt x="4666" y="9074"/>
                  </a:lnTo>
                  <a:cubicBezTo>
                    <a:pt x="5573" y="9074"/>
                    <a:pt x="6308" y="8339"/>
                    <a:pt x="6308" y="7432"/>
                  </a:cubicBezTo>
                  <a:lnTo>
                    <a:pt x="6308" y="2795"/>
                  </a:lnTo>
                  <a:cubicBezTo>
                    <a:pt x="6308" y="1974"/>
                    <a:pt x="5703" y="1283"/>
                    <a:pt x="4882" y="1182"/>
                  </a:cubicBezTo>
                  <a:lnTo>
                    <a:pt x="48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flipH="1">
              <a:off x="2376277" y="3069248"/>
              <a:ext cx="129080" cy="43944"/>
            </a:xfrm>
            <a:custGeom>
              <a:avLst/>
              <a:gdLst/>
              <a:ahLst/>
              <a:cxnLst/>
              <a:rect l="l" t="t" r="r" b="b"/>
              <a:pathLst>
                <a:path w="3472" h="1182" extrusionOk="0">
                  <a:moveTo>
                    <a:pt x="0" y="1"/>
                  </a:moveTo>
                  <a:lnTo>
                    <a:pt x="0"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flipH="1">
              <a:off x="2354343" y="3049990"/>
              <a:ext cx="172429" cy="39668"/>
            </a:xfrm>
            <a:custGeom>
              <a:avLst/>
              <a:gdLst/>
              <a:ahLst/>
              <a:cxnLst/>
              <a:rect l="l" t="t" r="r" b="b"/>
              <a:pathLst>
                <a:path w="4638" h="1067" extrusionOk="0">
                  <a:moveTo>
                    <a:pt x="404" y="0"/>
                  </a:moveTo>
                  <a:cubicBezTo>
                    <a:pt x="173" y="0"/>
                    <a:pt x="0" y="173"/>
                    <a:pt x="0" y="404"/>
                  </a:cubicBezTo>
                  <a:lnTo>
                    <a:pt x="0" y="663"/>
                  </a:lnTo>
                  <a:cubicBezTo>
                    <a:pt x="0" y="879"/>
                    <a:pt x="173" y="1066"/>
                    <a:pt x="404" y="1066"/>
                  </a:cubicBezTo>
                  <a:lnTo>
                    <a:pt x="4234" y="1066"/>
                  </a:lnTo>
                  <a:cubicBezTo>
                    <a:pt x="4450" y="1066"/>
                    <a:pt x="4638" y="879"/>
                    <a:pt x="4638" y="663"/>
                  </a:cubicBezTo>
                  <a:lnTo>
                    <a:pt x="4638" y="404"/>
                  </a:lnTo>
                  <a:cubicBezTo>
                    <a:pt x="4638" y="173"/>
                    <a:pt x="4450"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flipH="1">
              <a:off x="2378954"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flipH="1">
              <a:off x="2065213" y="3069248"/>
              <a:ext cx="235073" cy="337349"/>
            </a:xfrm>
            <a:custGeom>
              <a:avLst/>
              <a:gdLst/>
              <a:ahLst/>
              <a:cxnLst/>
              <a:rect l="l" t="t" r="r" b="b"/>
              <a:pathLst>
                <a:path w="6323" h="9074" extrusionOk="0">
                  <a:moveTo>
                    <a:pt x="1426" y="1"/>
                  </a:moveTo>
                  <a:lnTo>
                    <a:pt x="1426" y="1182"/>
                  </a:lnTo>
                  <a:cubicBezTo>
                    <a:pt x="605"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03"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flipH="1">
              <a:off x="2118228"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flipH="1">
              <a:off x="2096814" y="3049990"/>
              <a:ext cx="172429" cy="39668"/>
            </a:xfrm>
            <a:custGeom>
              <a:avLst/>
              <a:gdLst/>
              <a:ahLst/>
              <a:cxnLst/>
              <a:rect l="l" t="t" r="r" b="b"/>
              <a:pathLst>
                <a:path w="4638" h="1067" extrusionOk="0">
                  <a:moveTo>
                    <a:pt x="404" y="0"/>
                  </a:moveTo>
                  <a:cubicBezTo>
                    <a:pt x="188" y="0"/>
                    <a:pt x="0" y="173"/>
                    <a:pt x="0" y="404"/>
                  </a:cubicBezTo>
                  <a:lnTo>
                    <a:pt x="0" y="663"/>
                  </a:lnTo>
                  <a:cubicBezTo>
                    <a:pt x="0" y="879"/>
                    <a:pt x="188" y="1066"/>
                    <a:pt x="404" y="1066"/>
                  </a:cubicBezTo>
                  <a:lnTo>
                    <a:pt x="4234" y="1066"/>
                  </a:lnTo>
                  <a:cubicBezTo>
                    <a:pt x="4465" y="1066"/>
                    <a:pt x="4638" y="879"/>
                    <a:pt x="4638" y="663"/>
                  </a:cubicBezTo>
                  <a:lnTo>
                    <a:pt x="4638" y="404"/>
                  </a:lnTo>
                  <a:cubicBezTo>
                    <a:pt x="4638" y="173"/>
                    <a:pt x="4465" y="0"/>
                    <a:pt x="423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flipH="1">
              <a:off x="2121426" y="3179553"/>
              <a:ext cx="123206" cy="156369"/>
            </a:xfrm>
            <a:custGeom>
              <a:avLst/>
              <a:gdLst/>
              <a:ahLst/>
              <a:cxnLst/>
              <a:rect l="l" t="t" r="r" b="b"/>
              <a:pathLst>
                <a:path w="3314" h="4206" extrusionOk="0">
                  <a:moveTo>
                    <a:pt x="793" y="1"/>
                  </a:moveTo>
                  <a:cubicBezTo>
                    <a:pt x="361" y="1"/>
                    <a:pt x="1" y="361"/>
                    <a:pt x="1" y="793"/>
                  </a:cubicBezTo>
                  <a:lnTo>
                    <a:pt x="1" y="3414"/>
                  </a:lnTo>
                  <a:cubicBezTo>
                    <a:pt x="1" y="3860"/>
                    <a:pt x="361" y="4206"/>
                    <a:pt x="793" y="4206"/>
                  </a:cubicBezTo>
                  <a:lnTo>
                    <a:pt x="2521" y="4206"/>
                  </a:lnTo>
                  <a:cubicBezTo>
                    <a:pt x="2953" y="4206"/>
                    <a:pt x="3313" y="3860"/>
                    <a:pt x="3313" y="3414"/>
                  </a:cubicBezTo>
                  <a:lnTo>
                    <a:pt x="3313" y="793"/>
                  </a:lnTo>
                  <a:cubicBezTo>
                    <a:pt x="3313" y="361"/>
                    <a:pt x="2953" y="1"/>
                    <a:pt x="252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flipH="1">
              <a:off x="1807685" y="3069248"/>
              <a:ext cx="235073" cy="337349"/>
            </a:xfrm>
            <a:custGeom>
              <a:avLst/>
              <a:gdLst/>
              <a:ahLst/>
              <a:cxnLst/>
              <a:rect l="l" t="t" r="r" b="b"/>
              <a:pathLst>
                <a:path w="6323" h="9074" extrusionOk="0">
                  <a:moveTo>
                    <a:pt x="1426" y="1"/>
                  </a:moveTo>
                  <a:lnTo>
                    <a:pt x="1426" y="1182"/>
                  </a:lnTo>
                  <a:cubicBezTo>
                    <a:pt x="619" y="1283"/>
                    <a:pt x="0" y="1974"/>
                    <a:pt x="0" y="2795"/>
                  </a:cubicBezTo>
                  <a:lnTo>
                    <a:pt x="0" y="7432"/>
                  </a:lnTo>
                  <a:cubicBezTo>
                    <a:pt x="0" y="8339"/>
                    <a:pt x="735" y="9074"/>
                    <a:pt x="1642" y="9074"/>
                  </a:cubicBezTo>
                  <a:lnTo>
                    <a:pt x="4680" y="9074"/>
                  </a:lnTo>
                  <a:cubicBezTo>
                    <a:pt x="5588" y="9074"/>
                    <a:pt x="6322" y="8339"/>
                    <a:pt x="6322" y="7432"/>
                  </a:cubicBezTo>
                  <a:lnTo>
                    <a:pt x="6322" y="2795"/>
                  </a:lnTo>
                  <a:cubicBezTo>
                    <a:pt x="6322" y="1974"/>
                    <a:pt x="5717" y="1283"/>
                    <a:pt x="4896" y="1182"/>
                  </a:cubicBezTo>
                  <a:lnTo>
                    <a:pt x="48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1860700" y="3069248"/>
              <a:ext cx="129080" cy="43944"/>
            </a:xfrm>
            <a:custGeom>
              <a:avLst/>
              <a:gdLst/>
              <a:ahLst/>
              <a:cxnLst/>
              <a:rect l="l" t="t" r="r" b="b"/>
              <a:pathLst>
                <a:path w="3472" h="1182" extrusionOk="0">
                  <a:moveTo>
                    <a:pt x="1" y="1"/>
                  </a:moveTo>
                  <a:lnTo>
                    <a:pt x="1" y="1182"/>
                  </a:lnTo>
                  <a:lnTo>
                    <a:pt x="3471" y="1182"/>
                  </a:lnTo>
                  <a:lnTo>
                    <a:pt x="3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flipH="1">
              <a:off x="1838765" y="3049990"/>
              <a:ext cx="172950" cy="39668"/>
            </a:xfrm>
            <a:custGeom>
              <a:avLst/>
              <a:gdLst/>
              <a:ahLst/>
              <a:cxnLst/>
              <a:rect l="l" t="t" r="r" b="b"/>
              <a:pathLst>
                <a:path w="4652" h="1067" extrusionOk="0">
                  <a:moveTo>
                    <a:pt x="418" y="0"/>
                  </a:moveTo>
                  <a:cubicBezTo>
                    <a:pt x="188" y="0"/>
                    <a:pt x="0" y="173"/>
                    <a:pt x="0" y="404"/>
                  </a:cubicBezTo>
                  <a:lnTo>
                    <a:pt x="0" y="663"/>
                  </a:lnTo>
                  <a:cubicBezTo>
                    <a:pt x="0" y="879"/>
                    <a:pt x="188" y="1066"/>
                    <a:pt x="418" y="1066"/>
                  </a:cubicBezTo>
                  <a:lnTo>
                    <a:pt x="4249" y="1066"/>
                  </a:lnTo>
                  <a:cubicBezTo>
                    <a:pt x="4465" y="1066"/>
                    <a:pt x="4652" y="879"/>
                    <a:pt x="4652" y="663"/>
                  </a:cubicBezTo>
                  <a:lnTo>
                    <a:pt x="4652" y="404"/>
                  </a:lnTo>
                  <a:cubicBezTo>
                    <a:pt x="4652" y="173"/>
                    <a:pt x="4465" y="0"/>
                    <a:pt x="424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flipH="1">
              <a:off x="1863897" y="3179553"/>
              <a:ext cx="122649" cy="156369"/>
            </a:xfrm>
            <a:custGeom>
              <a:avLst/>
              <a:gdLst/>
              <a:ahLst/>
              <a:cxnLst/>
              <a:rect l="l" t="t" r="r" b="b"/>
              <a:pathLst>
                <a:path w="3299" h="4206" extrusionOk="0">
                  <a:moveTo>
                    <a:pt x="792" y="1"/>
                  </a:moveTo>
                  <a:cubicBezTo>
                    <a:pt x="346" y="1"/>
                    <a:pt x="0" y="361"/>
                    <a:pt x="0" y="793"/>
                  </a:cubicBezTo>
                  <a:lnTo>
                    <a:pt x="0" y="3414"/>
                  </a:lnTo>
                  <a:cubicBezTo>
                    <a:pt x="0" y="3860"/>
                    <a:pt x="346" y="4206"/>
                    <a:pt x="792" y="4206"/>
                  </a:cubicBezTo>
                  <a:lnTo>
                    <a:pt x="2520" y="4206"/>
                  </a:lnTo>
                  <a:cubicBezTo>
                    <a:pt x="2952" y="4206"/>
                    <a:pt x="3298" y="3860"/>
                    <a:pt x="3298" y="3414"/>
                  </a:cubicBezTo>
                  <a:lnTo>
                    <a:pt x="3298" y="793"/>
                  </a:lnTo>
                  <a:cubicBezTo>
                    <a:pt x="3298" y="361"/>
                    <a:pt x="2952" y="1"/>
                    <a:pt x="252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flipH="1">
              <a:off x="2238163" y="4405109"/>
              <a:ext cx="26805" cy="551491"/>
            </a:xfrm>
            <a:custGeom>
              <a:avLst/>
              <a:gdLst/>
              <a:ahLst/>
              <a:cxnLst/>
              <a:rect l="l" t="t" r="r" b="b"/>
              <a:pathLst>
                <a:path w="721" h="14834" extrusionOk="0">
                  <a:moveTo>
                    <a:pt x="332" y="0"/>
                  </a:moveTo>
                  <a:cubicBezTo>
                    <a:pt x="145" y="0"/>
                    <a:pt x="1" y="144"/>
                    <a:pt x="1" y="331"/>
                  </a:cubicBezTo>
                  <a:lnTo>
                    <a:pt x="58" y="14488"/>
                  </a:lnTo>
                  <a:cubicBezTo>
                    <a:pt x="58" y="14675"/>
                    <a:pt x="202" y="14833"/>
                    <a:pt x="389" y="14833"/>
                  </a:cubicBezTo>
                  <a:cubicBezTo>
                    <a:pt x="577" y="14833"/>
                    <a:pt x="721" y="14675"/>
                    <a:pt x="721"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flipH="1">
              <a:off x="2048521" y="4481212"/>
              <a:ext cx="405458" cy="398803"/>
            </a:xfrm>
            <a:custGeom>
              <a:avLst/>
              <a:gdLst/>
              <a:ahLst/>
              <a:cxnLst/>
              <a:rect l="l" t="t" r="r" b="b"/>
              <a:pathLst>
                <a:path w="10906" h="10727" extrusionOk="0">
                  <a:moveTo>
                    <a:pt x="10427" y="0"/>
                  </a:moveTo>
                  <a:cubicBezTo>
                    <a:pt x="10350" y="0"/>
                    <a:pt x="10270" y="29"/>
                    <a:pt x="10197" y="99"/>
                  </a:cubicBezTo>
                  <a:lnTo>
                    <a:pt x="217" y="10151"/>
                  </a:lnTo>
                  <a:cubicBezTo>
                    <a:pt x="1" y="10367"/>
                    <a:pt x="159" y="10727"/>
                    <a:pt x="462" y="10727"/>
                  </a:cubicBezTo>
                  <a:cubicBezTo>
                    <a:pt x="548" y="10727"/>
                    <a:pt x="635" y="10684"/>
                    <a:pt x="692" y="10626"/>
                  </a:cubicBezTo>
                  <a:lnTo>
                    <a:pt x="10672" y="574"/>
                  </a:lnTo>
                  <a:cubicBezTo>
                    <a:pt x="10905" y="330"/>
                    <a:pt x="10685" y="0"/>
                    <a:pt x="1042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flipH="1">
              <a:off x="1971526"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C0D5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flipH="1">
              <a:off x="2048074" y="4482587"/>
              <a:ext cx="407986" cy="395829"/>
            </a:xfrm>
            <a:custGeom>
              <a:avLst/>
              <a:gdLst/>
              <a:ahLst/>
              <a:cxnLst/>
              <a:rect l="l" t="t" r="r" b="b"/>
              <a:pathLst>
                <a:path w="10974" h="10647" extrusionOk="0">
                  <a:moveTo>
                    <a:pt x="472" y="1"/>
                  </a:moveTo>
                  <a:cubicBezTo>
                    <a:pt x="216" y="1"/>
                    <a:pt x="1" y="337"/>
                    <a:pt x="244" y="580"/>
                  </a:cubicBezTo>
                  <a:lnTo>
                    <a:pt x="10296" y="10560"/>
                  </a:lnTo>
                  <a:cubicBezTo>
                    <a:pt x="10354" y="10618"/>
                    <a:pt x="10440" y="10647"/>
                    <a:pt x="10527" y="10647"/>
                  </a:cubicBezTo>
                  <a:cubicBezTo>
                    <a:pt x="10829" y="10647"/>
                    <a:pt x="10973" y="10287"/>
                    <a:pt x="10757" y="10071"/>
                  </a:cubicBezTo>
                  <a:lnTo>
                    <a:pt x="705" y="105"/>
                  </a:lnTo>
                  <a:cubicBezTo>
                    <a:pt x="631" y="31"/>
                    <a:pt x="550" y="1"/>
                    <a:pt x="472"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flipH="1">
              <a:off x="1988144"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4" y="11982"/>
                  </a:cubicBezTo>
                  <a:cubicBezTo>
                    <a:pt x="3270" y="11982"/>
                    <a:pt x="1095" y="6697"/>
                    <a:pt x="4177" y="3615"/>
                  </a:cubicBezTo>
                  <a:cubicBezTo>
                    <a:pt x="5173" y="2620"/>
                    <a:pt x="6396" y="2174"/>
                    <a:pt x="7597" y="2174"/>
                  </a:cubicBezTo>
                  <a:close/>
                  <a:moveTo>
                    <a:pt x="7634"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4"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flipH="1">
              <a:off x="1937248" y="4398306"/>
              <a:ext cx="610417" cy="566845"/>
            </a:xfrm>
            <a:custGeom>
              <a:avLst/>
              <a:gdLst/>
              <a:ahLst/>
              <a:cxnLst/>
              <a:rect l="l" t="t" r="r" b="b"/>
              <a:pathLst>
                <a:path w="16419" h="15247" extrusionOk="0">
                  <a:moveTo>
                    <a:pt x="7965" y="1090"/>
                  </a:moveTo>
                  <a:cubicBezTo>
                    <a:pt x="8829" y="1090"/>
                    <a:pt x="9693" y="1263"/>
                    <a:pt x="10499" y="1594"/>
                  </a:cubicBezTo>
                  <a:cubicBezTo>
                    <a:pt x="13567" y="2890"/>
                    <a:pt x="15151" y="6304"/>
                    <a:pt x="14172" y="9486"/>
                  </a:cubicBezTo>
                  <a:cubicBezTo>
                    <a:pt x="13322" y="12246"/>
                    <a:pt x="10774" y="14052"/>
                    <a:pt x="7990" y="14052"/>
                  </a:cubicBezTo>
                  <a:cubicBezTo>
                    <a:pt x="7563" y="14052"/>
                    <a:pt x="7130" y="14010"/>
                    <a:pt x="6697" y="13922"/>
                  </a:cubicBezTo>
                  <a:cubicBezTo>
                    <a:pt x="3428" y="13259"/>
                    <a:pt x="1196" y="10249"/>
                    <a:pt x="1527" y="6937"/>
                  </a:cubicBezTo>
                  <a:cubicBezTo>
                    <a:pt x="1844" y="3625"/>
                    <a:pt x="4638" y="1090"/>
                    <a:pt x="7965" y="1090"/>
                  </a:cubicBezTo>
                  <a:close/>
                  <a:moveTo>
                    <a:pt x="7993" y="1"/>
                  </a:moveTo>
                  <a:cubicBezTo>
                    <a:pt x="7489" y="1"/>
                    <a:pt x="6978" y="51"/>
                    <a:pt x="6467" y="154"/>
                  </a:cubicBezTo>
                  <a:cubicBezTo>
                    <a:pt x="2622" y="917"/>
                    <a:pt x="1" y="4475"/>
                    <a:pt x="389" y="8377"/>
                  </a:cubicBezTo>
                  <a:cubicBezTo>
                    <a:pt x="764" y="12266"/>
                    <a:pt x="4047" y="15247"/>
                    <a:pt x="7965" y="15247"/>
                  </a:cubicBezTo>
                  <a:cubicBezTo>
                    <a:pt x="8987" y="15247"/>
                    <a:pt x="9995" y="15045"/>
                    <a:pt x="10946" y="14642"/>
                  </a:cubicBezTo>
                  <a:cubicBezTo>
                    <a:pt x="14546"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2166410" y="4617096"/>
              <a:ext cx="148896" cy="127556"/>
            </a:xfrm>
            <a:custGeom>
              <a:avLst/>
              <a:gdLst/>
              <a:ahLst/>
              <a:cxnLst/>
              <a:rect l="l" t="t" r="r" b="b"/>
              <a:pathLst>
                <a:path w="4005" h="3431" extrusionOk="0">
                  <a:moveTo>
                    <a:pt x="1715" y="1"/>
                  </a:moveTo>
                  <a:cubicBezTo>
                    <a:pt x="764" y="1"/>
                    <a:pt x="1" y="764"/>
                    <a:pt x="1" y="1715"/>
                  </a:cubicBezTo>
                  <a:cubicBezTo>
                    <a:pt x="1" y="2747"/>
                    <a:pt x="844" y="3430"/>
                    <a:pt x="1724" y="3430"/>
                  </a:cubicBezTo>
                  <a:cubicBezTo>
                    <a:pt x="2145" y="3430"/>
                    <a:pt x="2575" y="3274"/>
                    <a:pt x="2924" y="2924"/>
                  </a:cubicBezTo>
                  <a:cubicBezTo>
                    <a:pt x="4004" y="1844"/>
                    <a:pt x="3241" y="1"/>
                    <a:pt x="171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flipH="1">
              <a:off x="1038334" y="3061217"/>
              <a:ext cx="596996" cy="477099"/>
            </a:xfrm>
            <a:custGeom>
              <a:avLst/>
              <a:gdLst/>
              <a:ahLst/>
              <a:cxnLst/>
              <a:rect l="l" t="t" r="r" b="b"/>
              <a:pathLst>
                <a:path w="16058" h="12833" extrusionOk="0">
                  <a:moveTo>
                    <a:pt x="3932" y="1"/>
                  </a:moveTo>
                  <a:cubicBezTo>
                    <a:pt x="1772" y="1"/>
                    <a:pt x="0" y="1758"/>
                    <a:pt x="0" y="3932"/>
                  </a:cubicBezTo>
                  <a:lnTo>
                    <a:pt x="0" y="12832"/>
                  </a:lnTo>
                  <a:lnTo>
                    <a:pt x="1685" y="12832"/>
                  </a:lnTo>
                  <a:lnTo>
                    <a:pt x="1685" y="3932"/>
                  </a:lnTo>
                  <a:cubicBezTo>
                    <a:pt x="1685" y="2694"/>
                    <a:pt x="2693" y="1686"/>
                    <a:pt x="3932" y="1686"/>
                  </a:cubicBezTo>
                  <a:lnTo>
                    <a:pt x="15208" y="1686"/>
                  </a:lnTo>
                  <a:cubicBezTo>
                    <a:pt x="15669" y="1686"/>
                    <a:pt x="16058" y="1311"/>
                    <a:pt x="16058" y="850"/>
                  </a:cubicBezTo>
                  <a:cubicBezTo>
                    <a:pt x="16058" y="375"/>
                    <a:pt x="15669" y="1"/>
                    <a:pt x="15208"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flipH="1">
              <a:off x="1241769" y="3252384"/>
              <a:ext cx="651090" cy="140308"/>
            </a:xfrm>
            <a:custGeom>
              <a:avLst/>
              <a:gdLst/>
              <a:ahLst/>
              <a:cxnLst/>
              <a:rect l="l" t="t" r="r" b="b"/>
              <a:pathLst>
                <a:path w="17513" h="3774" extrusionOk="0">
                  <a:moveTo>
                    <a:pt x="1037" y="0"/>
                  </a:moveTo>
                  <a:cubicBezTo>
                    <a:pt x="461" y="0"/>
                    <a:pt x="0" y="461"/>
                    <a:pt x="0" y="1051"/>
                  </a:cubicBezTo>
                  <a:lnTo>
                    <a:pt x="0" y="2736"/>
                  </a:lnTo>
                  <a:cubicBezTo>
                    <a:pt x="0" y="3312"/>
                    <a:pt x="461" y="3773"/>
                    <a:pt x="1037" y="3773"/>
                  </a:cubicBezTo>
                  <a:lnTo>
                    <a:pt x="16461" y="3773"/>
                  </a:lnTo>
                  <a:cubicBezTo>
                    <a:pt x="17052" y="3773"/>
                    <a:pt x="17512" y="3312"/>
                    <a:pt x="17512" y="2736"/>
                  </a:cubicBezTo>
                  <a:lnTo>
                    <a:pt x="17512" y="1051"/>
                  </a:lnTo>
                  <a:cubicBezTo>
                    <a:pt x="17512" y="461"/>
                    <a:pt x="17052" y="0"/>
                    <a:pt x="164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flipH="1">
              <a:off x="1160387" y="3068727"/>
              <a:ext cx="171388" cy="119228"/>
            </a:xfrm>
            <a:custGeom>
              <a:avLst/>
              <a:gdLst/>
              <a:ahLst/>
              <a:cxnLst/>
              <a:rect l="l" t="t" r="r" b="b"/>
              <a:pathLst>
                <a:path w="4610" h="3207" extrusionOk="0">
                  <a:moveTo>
                    <a:pt x="1427" y="0"/>
                  </a:moveTo>
                  <a:cubicBezTo>
                    <a:pt x="1311" y="0"/>
                    <a:pt x="1182" y="29"/>
                    <a:pt x="1095" y="116"/>
                  </a:cubicBezTo>
                  <a:cubicBezTo>
                    <a:pt x="937" y="274"/>
                    <a:pt x="1" y="2621"/>
                    <a:pt x="44" y="2679"/>
                  </a:cubicBezTo>
                  <a:cubicBezTo>
                    <a:pt x="166" y="2814"/>
                    <a:pt x="421" y="2852"/>
                    <a:pt x="665" y="2852"/>
                  </a:cubicBezTo>
                  <a:cubicBezTo>
                    <a:pt x="967" y="2852"/>
                    <a:pt x="1254" y="2794"/>
                    <a:pt x="1254" y="2794"/>
                  </a:cubicBezTo>
                  <a:cubicBezTo>
                    <a:pt x="1254" y="2794"/>
                    <a:pt x="1686" y="3082"/>
                    <a:pt x="1888" y="3183"/>
                  </a:cubicBezTo>
                  <a:cubicBezTo>
                    <a:pt x="1918" y="3200"/>
                    <a:pt x="1951" y="3207"/>
                    <a:pt x="1983" y="3207"/>
                  </a:cubicBezTo>
                  <a:cubicBezTo>
                    <a:pt x="2180" y="3207"/>
                    <a:pt x="2392" y="2953"/>
                    <a:pt x="2392" y="2953"/>
                  </a:cubicBezTo>
                  <a:cubicBezTo>
                    <a:pt x="2608" y="3025"/>
                    <a:pt x="2824" y="3082"/>
                    <a:pt x="3040" y="3097"/>
                  </a:cubicBezTo>
                  <a:cubicBezTo>
                    <a:pt x="3155" y="3068"/>
                    <a:pt x="3342" y="2737"/>
                    <a:pt x="3342" y="2737"/>
                  </a:cubicBezTo>
                  <a:lnTo>
                    <a:pt x="3630" y="2780"/>
                  </a:lnTo>
                  <a:lnTo>
                    <a:pt x="4091" y="2866"/>
                  </a:lnTo>
                  <a:cubicBezTo>
                    <a:pt x="4221" y="2665"/>
                    <a:pt x="4321" y="2449"/>
                    <a:pt x="4393" y="2218"/>
                  </a:cubicBezTo>
                  <a:cubicBezTo>
                    <a:pt x="4437" y="1973"/>
                    <a:pt x="4609" y="879"/>
                    <a:pt x="4480" y="677"/>
                  </a:cubicBezTo>
                  <a:cubicBezTo>
                    <a:pt x="4404" y="602"/>
                    <a:pt x="4307" y="559"/>
                    <a:pt x="4197" y="559"/>
                  </a:cubicBezTo>
                  <a:cubicBezTo>
                    <a:pt x="4181" y="559"/>
                    <a:pt x="4165" y="560"/>
                    <a:pt x="4149" y="562"/>
                  </a:cubicBezTo>
                  <a:cubicBezTo>
                    <a:pt x="4127" y="560"/>
                    <a:pt x="4105" y="558"/>
                    <a:pt x="4084" y="558"/>
                  </a:cubicBezTo>
                  <a:cubicBezTo>
                    <a:pt x="3976" y="558"/>
                    <a:pt x="3870" y="588"/>
                    <a:pt x="3774" y="648"/>
                  </a:cubicBezTo>
                  <a:cubicBezTo>
                    <a:pt x="3688" y="721"/>
                    <a:pt x="3673" y="1383"/>
                    <a:pt x="3673" y="1441"/>
                  </a:cubicBezTo>
                  <a:cubicBezTo>
                    <a:pt x="3673" y="1441"/>
                    <a:pt x="3572" y="1239"/>
                    <a:pt x="3486" y="1081"/>
                  </a:cubicBezTo>
                  <a:cubicBezTo>
                    <a:pt x="3385" y="951"/>
                    <a:pt x="3227" y="865"/>
                    <a:pt x="3054" y="850"/>
                  </a:cubicBezTo>
                  <a:cubicBezTo>
                    <a:pt x="2996" y="836"/>
                    <a:pt x="2924" y="836"/>
                    <a:pt x="2852" y="821"/>
                  </a:cubicBezTo>
                  <a:cubicBezTo>
                    <a:pt x="2780" y="677"/>
                    <a:pt x="1931" y="677"/>
                    <a:pt x="1931" y="677"/>
                  </a:cubicBezTo>
                  <a:cubicBezTo>
                    <a:pt x="1945" y="519"/>
                    <a:pt x="1916" y="360"/>
                    <a:pt x="1873" y="216"/>
                  </a:cubicBezTo>
                  <a:cubicBezTo>
                    <a:pt x="1859" y="188"/>
                    <a:pt x="1844" y="159"/>
                    <a:pt x="1830" y="144"/>
                  </a:cubicBezTo>
                  <a:cubicBezTo>
                    <a:pt x="1715" y="44"/>
                    <a:pt x="1571" y="0"/>
                    <a:pt x="142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flipH="1">
              <a:off x="1259428" y="3076757"/>
              <a:ext cx="21451" cy="71232"/>
            </a:xfrm>
            <a:custGeom>
              <a:avLst/>
              <a:gdLst/>
              <a:ahLst/>
              <a:cxnLst/>
              <a:rect l="l" t="t" r="r" b="b"/>
              <a:pathLst>
                <a:path w="577" h="1916" extrusionOk="0">
                  <a:moveTo>
                    <a:pt x="504" y="0"/>
                  </a:moveTo>
                  <a:cubicBezTo>
                    <a:pt x="432" y="188"/>
                    <a:pt x="274" y="447"/>
                    <a:pt x="158" y="821"/>
                  </a:cubicBezTo>
                  <a:cubicBezTo>
                    <a:pt x="29" y="1181"/>
                    <a:pt x="0" y="1556"/>
                    <a:pt x="58" y="1916"/>
                  </a:cubicBezTo>
                  <a:lnTo>
                    <a:pt x="562" y="461"/>
                  </a:lnTo>
                  <a:cubicBezTo>
                    <a:pt x="576" y="303"/>
                    <a:pt x="547" y="144"/>
                    <a:pt x="50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flipH="1">
              <a:off x="1212324" y="3099250"/>
              <a:ext cx="26805" cy="58926"/>
            </a:xfrm>
            <a:custGeom>
              <a:avLst/>
              <a:gdLst/>
              <a:ahLst/>
              <a:cxnLst/>
              <a:rect l="l" t="t" r="r" b="b"/>
              <a:pathLst>
                <a:path w="721" h="1585" extrusionOk="0">
                  <a:moveTo>
                    <a:pt x="360" y="0"/>
                  </a:moveTo>
                  <a:cubicBezTo>
                    <a:pt x="360" y="0"/>
                    <a:pt x="159" y="1037"/>
                    <a:pt x="0" y="1584"/>
                  </a:cubicBezTo>
                  <a:cubicBezTo>
                    <a:pt x="346" y="1138"/>
                    <a:pt x="720" y="879"/>
                    <a:pt x="562" y="29"/>
                  </a:cubicBezTo>
                  <a:cubicBezTo>
                    <a:pt x="504" y="15"/>
                    <a:pt x="432" y="15"/>
                    <a:pt x="36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flipH="1">
              <a:off x="1180240" y="3092744"/>
              <a:ext cx="27288" cy="79337"/>
            </a:xfrm>
            <a:custGeom>
              <a:avLst/>
              <a:gdLst/>
              <a:ahLst/>
              <a:cxnLst/>
              <a:rect l="l" t="t" r="r" b="b"/>
              <a:pathLst>
                <a:path w="734" h="2134" extrusionOk="0">
                  <a:moveTo>
                    <a:pt x="435" y="1"/>
                  </a:moveTo>
                  <a:cubicBezTo>
                    <a:pt x="434" y="1"/>
                    <a:pt x="433" y="1"/>
                    <a:pt x="432" y="2"/>
                  </a:cubicBezTo>
                  <a:cubicBezTo>
                    <a:pt x="360" y="75"/>
                    <a:pt x="346" y="737"/>
                    <a:pt x="346" y="795"/>
                  </a:cubicBezTo>
                  <a:cubicBezTo>
                    <a:pt x="374" y="953"/>
                    <a:pt x="403" y="1126"/>
                    <a:pt x="389" y="1284"/>
                  </a:cubicBezTo>
                  <a:cubicBezTo>
                    <a:pt x="389" y="1529"/>
                    <a:pt x="0" y="2091"/>
                    <a:pt x="0" y="2091"/>
                  </a:cubicBezTo>
                  <a:lnTo>
                    <a:pt x="288" y="2134"/>
                  </a:lnTo>
                  <a:cubicBezTo>
                    <a:pt x="446" y="1947"/>
                    <a:pt x="562" y="1731"/>
                    <a:pt x="677" y="1515"/>
                  </a:cubicBezTo>
                  <a:cubicBezTo>
                    <a:pt x="733" y="1373"/>
                    <a:pt x="485" y="1"/>
                    <a:pt x="43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flipH="1">
              <a:off x="617484" y="3061217"/>
              <a:ext cx="596476" cy="477099"/>
            </a:xfrm>
            <a:custGeom>
              <a:avLst/>
              <a:gdLst/>
              <a:ahLst/>
              <a:cxnLst/>
              <a:rect l="l" t="t" r="r" b="b"/>
              <a:pathLst>
                <a:path w="16044" h="12833" extrusionOk="0">
                  <a:moveTo>
                    <a:pt x="3932" y="1"/>
                  </a:moveTo>
                  <a:cubicBezTo>
                    <a:pt x="1757" y="1"/>
                    <a:pt x="0" y="1758"/>
                    <a:pt x="0" y="3932"/>
                  </a:cubicBezTo>
                  <a:lnTo>
                    <a:pt x="0" y="12832"/>
                  </a:lnTo>
                  <a:lnTo>
                    <a:pt x="1671" y="12832"/>
                  </a:lnTo>
                  <a:lnTo>
                    <a:pt x="1671" y="3932"/>
                  </a:lnTo>
                  <a:cubicBezTo>
                    <a:pt x="1671" y="2694"/>
                    <a:pt x="2679" y="1686"/>
                    <a:pt x="3932" y="1686"/>
                  </a:cubicBezTo>
                  <a:lnTo>
                    <a:pt x="15194" y="1686"/>
                  </a:lnTo>
                  <a:cubicBezTo>
                    <a:pt x="15669" y="1686"/>
                    <a:pt x="16043" y="1311"/>
                    <a:pt x="16043" y="850"/>
                  </a:cubicBezTo>
                  <a:cubicBezTo>
                    <a:pt x="16043" y="375"/>
                    <a:pt x="15669" y="1"/>
                    <a:pt x="15194"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flipH="1">
              <a:off x="1557666" y="3316069"/>
              <a:ext cx="1085843" cy="1411369"/>
            </a:xfrm>
            <a:custGeom>
              <a:avLst/>
              <a:gdLst/>
              <a:ahLst/>
              <a:cxnLst/>
              <a:rect l="l" t="t" r="r" b="b"/>
              <a:pathLst>
                <a:path w="29207" h="37963" extrusionOk="0">
                  <a:moveTo>
                    <a:pt x="26686" y="2521"/>
                  </a:moveTo>
                  <a:lnTo>
                    <a:pt x="26686" y="35442"/>
                  </a:lnTo>
                  <a:lnTo>
                    <a:pt x="4609" y="35442"/>
                  </a:lnTo>
                  <a:cubicBezTo>
                    <a:pt x="3457" y="35442"/>
                    <a:pt x="2521" y="34506"/>
                    <a:pt x="2521" y="33354"/>
                  </a:cubicBezTo>
                  <a:lnTo>
                    <a:pt x="2521" y="2521"/>
                  </a:lnTo>
                  <a:close/>
                  <a:moveTo>
                    <a:pt x="1" y="1"/>
                  </a:moveTo>
                  <a:lnTo>
                    <a:pt x="1" y="35932"/>
                  </a:lnTo>
                  <a:cubicBezTo>
                    <a:pt x="1" y="37055"/>
                    <a:pt x="923" y="37963"/>
                    <a:pt x="2046" y="37963"/>
                  </a:cubicBezTo>
                  <a:lnTo>
                    <a:pt x="29207" y="37963"/>
                  </a:lnTo>
                  <a:lnTo>
                    <a:pt x="2920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flipH="1">
              <a:off x="1137374" y="3316069"/>
              <a:ext cx="1086364" cy="1411369"/>
            </a:xfrm>
            <a:custGeom>
              <a:avLst/>
              <a:gdLst/>
              <a:ahLst/>
              <a:cxnLst/>
              <a:rect l="l" t="t" r="r" b="b"/>
              <a:pathLst>
                <a:path w="29221" h="37963" extrusionOk="0">
                  <a:moveTo>
                    <a:pt x="26686" y="2521"/>
                  </a:moveTo>
                  <a:lnTo>
                    <a:pt x="26686" y="33873"/>
                  </a:lnTo>
                  <a:cubicBezTo>
                    <a:pt x="26686" y="34737"/>
                    <a:pt x="25995" y="35442"/>
                    <a:pt x="25116" y="35442"/>
                  </a:cubicBezTo>
                  <a:lnTo>
                    <a:pt x="2521" y="35442"/>
                  </a:lnTo>
                  <a:lnTo>
                    <a:pt x="2535" y="2521"/>
                  </a:lnTo>
                  <a:close/>
                  <a:moveTo>
                    <a:pt x="0" y="1"/>
                  </a:moveTo>
                  <a:lnTo>
                    <a:pt x="0" y="37963"/>
                  </a:lnTo>
                  <a:lnTo>
                    <a:pt x="26988" y="37963"/>
                  </a:lnTo>
                  <a:cubicBezTo>
                    <a:pt x="28213" y="37963"/>
                    <a:pt x="29206" y="36969"/>
                    <a:pt x="29221" y="35745"/>
                  </a:cubicBezTo>
                  <a:lnTo>
                    <a:pt x="2922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flipH="1">
              <a:off x="1137895" y="3316069"/>
              <a:ext cx="1505614" cy="304707"/>
            </a:xfrm>
            <a:custGeom>
              <a:avLst/>
              <a:gdLst/>
              <a:ahLst/>
              <a:cxnLst/>
              <a:rect l="l" t="t" r="r" b="b"/>
              <a:pathLst>
                <a:path w="40498" h="8196" extrusionOk="0">
                  <a:moveTo>
                    <a:pt x="1" y="1"/>
                  </a:moveTo>
                  <a:lnTo>
                    <a:pt x="1" y="8195"/>
                  </a:lnTo>
                  <a:lnTo>
                    <a:pt x="40497" y="8195"/>
                  </a:lnTo>
                  <a:lnTo>
                    <a:pt x="4049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flipH="1">
              <a:off x="1137895" y="3316069"/>
              <a:ext cx="989479" cy="304707"/>
            </a:xfrm>
            <a:custGeom>
              <a:avLst/>
              <a:gdLst/>
              <a:ahLst/>
              <a:cxnLst/>
              <a:rect l="l" t="t" r="r" b="b"/>
              <a:pathLst>
                <a:path w="26615" h="8196" extrusionOk="0">
                  <a:moveTo>
                    <a:pt x="1" y="1"/>
                  </a:moveTo>
                  <a:lnTo>
                    <a:pt x="1" y="8195"/>
                  </a:lnTo>
                  <a:lnTo>
                    <a:pt x="26614" y="8195"/>
                  </a:lnTo>
                  <a:lnTo>
                    <a:pt x="26614"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flipH="1">
              <a:off x="1695260" y="4405109"/>
              <a:ext cx="26805" cy="551491"/>
            </a:xfrm>
            <a:custGeom>
              <a:avLst/>
              <a:gdLst/>
              <a:ahLst/>
              <a:cxnLst/>
              <a:rect l="l" t="t" r="r" b="b"/>
              <a:pathLst>
                <a:path w="721" h="14834" extrusionOk="0">
                  <a:moveTo>
                    <a:pt x="332" y="0"/>
                  </a:moveTo>
                  <a:cubicBezTo>
                    <a:pt x="144" y="0"/>
                    <a:pt x="0" y="144"/>
                    <a:pt x="0" y="331"/>
                  </a:cubicBezTo>
                  <a:lnTo>
                    <a:pt x="58" y="14488"/>
                  </a:lnTo>
                  <a:cubicBezTo>
                    <a:pt x="58" y="14675"/>
                    <a:pt x="202" y="14833"/>
                    <a:pt x="389" y="14833"/>
                  </a:cubicBezTo>
                  <a:cubicBezTo>
                    <a:pt x="576" y="14833"/>
                    <a:pt x="720" y="14675"/>
                    <a:pt x="720" y="14488"/>
                  </a:cubicBezTo>
                  <a:lnTo>
                    <a:pt x="663" y="331"/>
                  </a:lnTo>
                  <a:cubicBezTo>
                    <a:pt x="663" y="144"/>
                    <a:pt x="519" y="0"/>
                    <a:pt x="33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flipH="1">
              <a:off x="1505246" y="4480989"/>
              <a:ext cx="405272" cy="399026"/>
            </a:xfrm>
            <a:custGeom>
              <a:avLst/>
              <a:gdLst/>
              <a:ahLst/>
              <a:cxnLst/>
              <a:rect l="l" t="t" r="r" b="b"/>
              <a:pathLst>
                <a:path w="10901" h="10733" extrusionOk="0">
                  <a:moveTo>
                    <a:pt x="10417" y="0"/>
                  </a:moveTo>
                  <a:cubicBezTo>
                    <a:pt x="10338" y="0"/>
                    <a:pt x="10255" y="31"/>
                    <a:pt x="10182" y="105"/>
                  </a:cubicBezTo>
                  <a:lnTo>
                    <a:pt x="202" y="10157"/>
                  </a:lnTo>
                  <a:cubicBezTo>
                    <a:pt x="0" y="10373"/>
                    <a:pt x="144" y="10733"/>
                    <a:pt x="447" y="10733"/>
                  </a:cubicBezTo>
                  <a:cubicBezTo>
                    <a:pt x="533" y="10733"/>
                    <a:pt x="619" y="10690"/>
                    <a:pt x="677" y="10632"/>
                  </a:cubicBezTo>
                  <a:lnTo>
                    <a:pt x="10657" y="580"/>
                  </a:lnTo>
                  <a:cubicBezTo>
                    <a:pt x="10900" y="337"/>
                    <a:pt x="10677" y="0"/>
                    <a:pt x="104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flipH="1">
              <a:off x="1428623" y="4666913"/>
              <a:ext cx="560079" cy="27325"/>
            </a:xfrm>
            <a:custGeom>
              <a:avLst/>
              <a:gdLst/>
              <a:ahLst/>
              <a:cxnLst/>
              <a:rect l="l" t="t" r="r" b="b"/>
              <a:pathLst>
                <a:path w="15065" h="735" extrusionOk="0">
                  <a:moveTo>
                    <a:pt x="14618" y="0"/>
                  </a:moveTo>
                  <a:lnTo>
                    <a:pt x="447" y="58"/>
                  </a:lnTo>
                  <a:cubicBezTo>
                    <a:pt x="1" y="58"/>
                    <a:pt x="1" y="735"/>
                    <a:pt x="447" y="735"/>
                  </a:cubicBezTo>
                  <a:lnTo>
                    <a:pt x="14618" y="677"/>
                  </a:lnTo>
                  <a:cubicBezTo>
                    <a:pt x="15064" y="677"/>
                    <a:pt x="15064" y="0"/>
                    <a:pt x="1461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flipH="1">
              <a:off x="1505209" y="4482587"/>
              <a:ext cx="408358" cy="395829"/>
            </a:xfrm>
            <a:custGeom>
              <a:avLst/>
              <a:gdLst/>
              <a:ahLst/>
              <a:cxnLst/>
              <a:rect l="l" t="t" r="r" b="b"/>
              <a:pathLst>
                <a:path w="10984" h="10647" extrusionOk="0">
                  <a:moveTo>
                    <a:pt x="481" y="1"/>
                  </a:moveTo>
                  <a:cubicBezTo>
                    <a:pt x="222" y="1"/>
                    <a:pt x="1" y="337"/>
                    <a:pt x="255" y="580"/>
                  </a:cubicBezTo>
                  <a:lnTo>
                    <a:pt x="10307" y="10560"/>
                  </a:lnTo>
                  <a:cubicBezTo>
                    <a:pt x="10365" y="10618"/>
                    <a:pt x="10451" y="10647"/>
                    <a:pt x="10537" y="10647"/>
                  </a:cubicBezTo>
                  <a:cubicBezTo>
                    <a:pt x="10840" y="10647"/>
                    <a:pt x="10984" y="10287"/>
                    <a:pt x="10768" y="10071"/>
                  </a:cubicBezTo>
                  <a:lnTo>
                    <a:pt x="716" y="105"/>
                  </a:lnTo>
                  <a:cubicBezTo>
                    <a:pt x="642" y="31"/>
                    <a:pt x="560" y="1"/>
                    <a:pt x="48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flipH="1">
              <a:off x="1445241" y="4417415"/>
              <a:ext cx="547216" cy="526545"/>
            </a:xfrm>
            <a:custGeom>
              <a:avLst/>
              <a:gdLst/>
              <a:ahLst/>
              <a:cxnLst/>
              <a:rect l="l" t="t" r="r" b="b"/>
              <a:pathLst>
                <a:path w="14719" h="14163" extrusionOk="0">
                  <a:moveTo>
                    <a:pt x="7597" y="2174"/>
                  </a:moveTo>
                  <a:cubicBezTo>
                    <a:pt x="10114" y="2174"/>
                    <a:pt x="12530" y="4131"/>
                    <a:pt x="12530" y="7086"/>
                  </a:cubicBezTo>
                  <a:cubicBezTo>
                    <a:pt x="12530" y="9779"/>
                    <a:pt x="10341" y="11982"/>
                    <a:pt x="7633" y="11982"/>
                  </a:cubicBezTo>
                  <a:cubicBezTo>
                    <a:pt x="3270" y="11982"/>
                    <a:pt x="1095" y="6697"/>
                    <a:pt x="4177" y="3615"/>
                  </a:cubicBezTo>
                  <a:cubicBezTo>
                    <a:pt x="5173" y="2620"/>
                    <a:pt x="6396" y="2174"/>
                    <a:pt x="7597" y="2174"/>
                  </a:cubicBezTo>
                  <a:close/>
                  <a:moveTo>
                    <a:pt x="7633" y="0"/>
                  </a:moveTo>
                  <a:cubicBezTo>
                    <a:pt x="4768" y="0"/>
                    <a:pt x="2190" y="1728"/>
                    <a:pt x="1095" y="4378"/>
                  </a:cubicBezTo>
                  <a:cubicBezTo>
                    <a:pt x="1" y="7014"/>
                    <a:pt x="606" y="10067"/>
                    <a:pt x="2622" y="12083"/>
                  </a:cubicBezTo>
                  <a:cubicBezTo>
                    <a:pt x="3981" y="13442"/>
                    <a:pt x="5791" y="14162"/>
                    <a:pt x="7634" y="14162"/>
                  </a:cubicBezTo>
                  <a:cubicBezTo>
                    <a:pt x="8545" y="14162"/>
                    <a:pt x="9464" y="13986"/>
                    <a:pt x="10341" y="13624"/>
                  </a:cubicBezTo>
                  <a:cubicBezTo>
                    <a:pt x="12991" y="12529"/>
                    <a:pt x="14719" y="9952"/>
                    <a:pt x="14719" y="7086"/>
                  </a:cubicBezTo>
                  <a:cubicBezTo>
                    <a:pt x="14719" y="3169"/>
                    <a:pt x="11551" y="0"/>
                    <a:pt x="7633"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flipH="1">
              <a:off x="1394382" y="4398306"/>
              <a:ext cx="610380" cy="566845"/>
            </a:xfrm>
            <a:custGeom>
              <a:avLst/>
              <a:gdLst/>
              <a:ahLst/>
              <a:cxnLst/>
              <a:rect l="l" t="t" r="r" b="b"/>
              <a:pathLst>
                <a:path w="16418" h="15247" extrusionOk="0">
                  <a:moveTo>
                    <a:pt x="7964" y="1090"/>
                  </a:moveTo>
                  <a:cubicBezTo>
                    <a:pt x="8829" y="1090"/>
                    <a:pt x="9693" y="1263"/>
                    <a:pt x="10499" y="1594"/>
                  </a:cubicBezTo>
                  <a:cubicBezTo>
                    <a:pt x="13567" y="2890"/>
                    <a:pt x="15151" y="6304"/>
                    <a:pt x="14171" y="9486"/>
                  </a:cubicBezTo>
                  <a:cubicBezTo>
                    <a:pt x="13322" y="12246"/>
                    <a:pt x="10774" y="14052"/>
                    <a:pt x="7990" y="14052"/>
                  </a:cubicBezTo>
                  <a:cubicBezTo>
                    <a:pt x="7563" y="14052"/>
                    <a:pt x="7130" y="14010"/>
                    <a:pt x="6697" y="13922"/>
                  </a:cubicBezTo>
                  <a:cubicBezTo>
                    <a:pt x="3428" y="13259"/>
                    <a:pt x="1196" y="10249"/>
                    <a:pt x="1527" y="6937"/>
                  </a:cubicBezTo>
                  <a:cubicBezTo>
                    <a:pt x="1858" y="3625"/>
                    <a:pt x="4638" y="1090"/>
                    <a:pt x="7964" y="1090"/>
                  </a:cubicBezTo>
                  <a:close/>
                  <a:moveTo>
                    <a:pt x="7993" y="1"/>
                  </a:moveTo>
                  <a:cubicBezTo>
                    <a:pt x="7489" y="1"/>
                    <a:pt x="6978" y="51"/>
                    <a:pt x="6467" y="154"/>
                  </a:cubicBezTo>
                  <a:cubicBezTo>
                    <a:pt x="2622" y="917"/>
                    <a:pt x="1" y="4475"/>
                    <a:pt x="389" y="8377"/>
                  </a:cubicBezTo>
                  <a:cubicBezTo>
                    <a:pt x="764" y="12266"/>
                    <a:pt x="4047" y="15247"/>
                    <a:pt x="7964" y="15247"/>
                  </a:cubicBezTo>
                  <a:cubicBezTo>
                    <a:pt x="8987" y="15247"/>
                    <a:pt x="10009" y="15045"/>
                    <a:pt x="10946" y="14642"/>
                  </a:cubicBezTo>
                  <a:cubicBezTo>
                    <a:pt x="14560" y="13130"/>
                    <a:pt x="16418" y="9112"/>
                    <a:pt x="15266" y="5367"/>
                  </a:cubicBezTo>
                  <a:cubicBezTo>
                    <a:pt x="14267" y="2121"/>
                    <a:pt x="11277" y="1"/>
                    <a:pt x="799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flipH="1">
              <a:off x="1623507" y="4617096"/>
              <a:ext cx="148896" cy="127556"/>
            </a:xfrm>
            <a:custGeom>
              <a:avLst/>
              <a:gdLst/>
              <a:ahLst/>
              <a:cxnLst/>
              <a:rect l="l" t="t" r="r" b="b"/>
              <a:pathLst>
                <a:path w="4005" h="3431" extrusionOk="0">
                  <a:moveTo>
                    <a:pt x="1714" y="1"/>
                  </a:moveTo>
                  <a:cubicBezTo>
                    <a:pt x="764" y="1"/>
                    <a:pt x="1" y="764"/>
                    <a:pt x="1" y="1715"/>
                  </a:cubicBezTo>
                  <a:cubicBezTo>
                    <a:pt x="1" y="2747"/>
                    <a:pt x="844" y="3430"/>
                    <a:pt x="1724" y="3430"/>
                  </a:cubicBezTo>
                  <a:cubicBezTo>
                    <a:pt x="2145" y="3430"/>
                    <a:pt x="2575" y="3274"/>
                    <a:pt x="2924" y="2924"/>
                  </a:cubicBezTo>
                  <a:cubicBezTo>
                    <a:pt x="4004" y="1844"/>
                    <a:pt x="3241" y="1"/>
                    <a:pt x="1714"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flipH="1">
              <a:off x="1678679" y="4650853"/>
              <a:ext cx="69633" cy="59633"/>
            </a:xfrm>
            <a:custGeom>
              <a:avLst/>
              <a:gdLst/>
              <a:ahLst/>
              <a:cxnLst/>
              <a:rect l="l" t="t" r="r" b="b"/>
              <a:pathLst>
                <a:path w="1873" h="1604" extrusionOk="0">
                  <a:moveTo>
                    <a:pt x="1066" y="0"/>
                  </a:moveTo>
                  <a:cubicBezTo>
                    <a:pt x="346" y="0"/>
                    <a:pt x="1" y="864"/>
                    <a:pt x="505" y="1368"/>
                  </a:cubicBezTo>
                  <a:cubicBezTo>
                    <a:pt x="668" y="1531"/>
                    <a:pt x="868" y="1604"/>
                    <a:pt x="1065" y="1604"/>
                  </a:cubicBezTo>
                  <a:cubicBezTo>
                    <a:pt x="1477" y="1604"/>
                    <a:pt x="1873" y="1284"/>
                    <a:pt x="1873" y="807"/>
                  </a:cubicBezTo>
                  <a:cubicBezTo>
                    <a:pt x="1873" y="360"/>
                    <a:pt x="1513" y="0"/>
                    <a:pt x="10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flipH="1">
              <a:off x="819358" y="4651894"/>
              <a:ext cx="366236" cy="313778"/>
            </a:xfrm>
            <a:custGeom>
              <a:avLst/>
              <a:gdLst/>
              <a:ahLst/>
              <a:cxnLst/>
              <a:rect l="l" t="t" r="r" b="b"/>
              <a:pathLst>
                <a:path w="9851" h="8440" extrusionOk="0">
                  <a:moveTo>
                    <a:pt x="5631" y="1"/>
                  </a:moveTo>
                  <a:cubicBezTo>
                    <a:pt x="1887" y="1"/>
                    <a:pt x="0" y="4537"/>
                    <a:pt x="2665" y="7202"/>
                  </a:cubicBezTo>
                  <a:cubicBezTo>
                    <a:pt x="3520" y="8057"/>
                    <a:pt x="4572" y="8440"/>
                    <a:pt x="5605" y="8440"/>
                  </a:cubicBezTo>
                  <a:cubicBezTo>
                    <a:pt x="7771" y="8440"/>
                    <a:pt x="9851" y="6756"/>
                    <a:pt x="9851" y="4221"/>
                  </a:cubicBezTo>
                  <a:cubicBezTo>
                    <a:pt x="9851" y="1888"/>
                    <a:pt x="7964" y="1"/>
                    <a:pt x="563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886798" y="4741863"/>
              <a:ext cx="155848" cy="133653"/>
            </a:xfrm>
            <a:custGeom>
              <a:avLst/>
              <a:gdLst/>
              <a:ahLst/>
              <a:cxnLst/>
              <a:rect l="l" t="t" r="r" b="b"/>
              <a:pathLst>
                <a:path w="4192" h="3595" extrusionOk="0">
                  <a:moveTo>
                    <a:pt x="1786" y="0"/>
                  </a:moveTo>
                  <a:cubicBezTo>
                    <a:pt x="807" y="0"/>
                    <a:pt x="1" y="807"/>
                    <a:pt x="1" y="1801"/>
                  </a:cubicBezTo>
                  <a:cubicBezTo>
                    <a:pt x="1" y="2882"/>
                    <a:pt x="884" y="3594"/>
                    <a:pt x="1803" y="3594"/>
                  </a:cubicBezTo>
                  <a:cubicBezTo>
                    <a:pt x="2242" y="3594"/>
                    <a:pt x="2690" y="3431"/>
                    <a:pt x="3054" y="3068"/>
                  </a:cubicBezTo>
                  <a:cubicBezTo>
                    <a:pt x="4191" y="1930"/>
                    <a:pt x="3385" y="0"/>
                    <a:pt x="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flipH="1">
              <a:off x="934980" y="4673866"/>
              <a:ext cx="319689" cy="165477"/>
            </a:xfrm>
            <a:custGeom>
              <a:avLst/>
              <a:gdLst/>
              <a:ahLst/>
              <a:cxnLst/>
              <a:rect l="l" t="t" r="r" b="b"/>
              <a:pathLst>
                <a:path w="8599" h="4451" extrusionOk="0">
                  <a:moveTo>
                    <a:pt x="1081" y="0"/>
                  </a:moveTo>
                  <a:cubicBezTo>
                    <a:pt x="476" y="0"/>
                    <a:pt x="1" y="504"/>
                    <a:pt x="1" y="1109"/>
                  </a:cubicBezTo>
                  <a:lnTo>
                    <a:pt x="1" y="3370"/>
                  </a:lnTo>
                  <a:cubicBezTo>
                    <a:pt x="1" y="3975"/>
                    <a:pt x="490" y="4450"/>
                    <a:pt x="1081" y="4450"/>
                  </a:cubicBezTo>
                  <a:lnTo>
                    <a:pt x="7489" y="4450"/>
                  </a:lnTo>
                  <a:cubicBezTo>
                    <a:pt x="8109" y="4450"/>
                    <a:pt x="8598" y="3946"/>
                    <a:pt x="8584" y="3342"/>
                  </a:cubicBezTo>
                  <a:cubicBezTo>
                    <a:pt x="8556" y="2760"/>
                    <a:pt x="8080" y="2290"/>
                    <a:pt x="7501" y="2290"/>
                  </a:cubicBezTo>
                  <a:cubicBezTo>
                    <a:pt x="7492" y="2290"/>
                    <a:pt x="7484" y="2290"/>
                    <a:pt x="7475" y="2290"/>
                  </a:cubicBezTo>
                  <a:lnTo>
                    <a:pt x="2175" y="2290"/>
                  </a:lnTo>
                  <a:lnTo>
                    <a:pt x="2175" y="1109"/>
                  </a:lnTo>
                  <a:cubicBezTo>
                    <a:pt x="2175" y="504"/>
                    <a:pt x="1686" y="0"/>
                    <a:pt x="108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flipH="1">
              <a:off x="513090" y="3034449"/>
              <a:ext cx="228121" cy="145885"/>
            </a:xfrm>
            <a:custGeom>
              <a:avLst/>
              <a:gdLst/>
              <a:ahLst/>
              <a:cxnLst/>
              <a:rect l="l" t="t" r="r" b="b"/>
              <a:pathLst>
                <a:path w="6136" h="3924" extrusionOk="0">
                  <a:moveTo>
                    <a:pt x="2636" y="1"/>
                  </a:moveTo>
                  <a:cubicBezTo>
                    <a:pt x="1974" y="1"/>
                    <a:pt x="1484" y="44"/>
                    <a:pt x="1412" y="174"/>
                  </a:cubicBezTo>
                  <a:cubicBezTo>
                    <a:pt x="1124" y="606"/>
                    <a:pt x="692" y="922"/>
                    <a:pt x="375" y="1354"/>
                  </a:cubicBezTo>
                  <a:cubicBezTo>
                    <a:pt x="1" y="1887"/>
                    <a:pt x="58" y="2521"/>
                    <a:pt x="15" y="3155"/>
                  </a:cubicBezTo>
                  <a:cubicBezTo>
                    <a:pt x="1" y="3396"/>
                    <a:pt x="1" y="3846"/>
                    <a:pt x="344" y="3846"/>
                  </a:cubicBezTo>
                  <a:cubicBezTo>
                    <a:pt x="350" y="3846"/>
                    <a:pt x="355" y="3846"/>
                    <a:pt x="361" y="3846"/>
                  </a:cubicBezTo>
                  <a:cubicBezTo>
                    <a:pt x="389" y="3846"/>
                    <a:pt x="418" y="3846"/>
                    <a:pt x="433" y="3831"/>
                  </a:cubicBezTo>
                  <a:cubicBezTo>
                    <a:pt x="649" y="3759"/>
                    <a:pt x="735" y="3428"/>
                    <a:pt x="793" y="3255"/>
                  </a:cubicBezTo>
                  <a:cubicBezTo>
                    <a:pt x="922" y="3500"/>
                    <a:pt x="1124" y="3846"/>
                    <a:pt x="1412" y="3904"/>
                  </a:cubicBezTo>
                  <a:cubicBezTo>
                    <a:pt x="1453" y="3914"/>
                    <a:pt x="1501" y="3924"/>
                    <a:pt x="1545" y="3924"/>
                  </a:cubicBezTo>
                  <a:cubicBezTo>
                    <a:pt x="1564" y="3924"/>
                    <a:pt x="1582" y="3922"/>
                    <a:pt x="1599" y="3918"/>
                  </a:cubicBezTo>
                  <a:cubicBezTo>
                    <a:pt x="1714" y="3918"/>
                    <a:pt x="1830" y="3860"/>
                    <a:pt x="1916" y="3774"/>
                  </a:cubicBezTo>
                  <a:cubicBezTo>
                    <a:pt x="2031" y="3846"/>
                    <a:pt x="2175" y="3889"/>
                    <a:pt x="2319" y="3889"/>
                  </a:cubicBezTo>
                  <a:lnTo>
                    <a:pt x="2348" y="3889"/>
                  </a:lnTo>
                  <a:cubicBezTo>
                    <a:pt x="2535" y="3860"/>
                    <a:pt x="2550" y="3644"/>
                    <a:pt x="2550" y="3630"/>
                  </a:cubicBezTo>
                  <a:cubicBezTo>
                    <a:pt x="2651" y="3640"/>
                    <a:pt x="2753" y="3650"/>
                    <a:pt x="2855" y="3650"/>
                  </a:cubicBezTo>
                  <a:cubicBezTo>
                    <a:pt x="2897" y="3650"/>
                    <a:pt x="2939" y="3648"/>
                    <a:pt x="2982" y="3644"/>
                  </a:cubicBezTo>
                  <a:cubicBezTo>
                    <a:pt x="2998" y="3646"/>
                    <a:pt x="3015" y="3647"/>
                    <a:pt x="3032" y="3647"/>
                  </a:cubicBezTo>
                  <a:cubicBezTo>
                    <a:pt x="3144" y="3647"/>
                    <a:pt x="3256" y="3606"/>
                    <a:pt x="3356" y="3543"/>
                  </a:cubicBezTo>
                  <a:cubicBezTo>
                    <a:pt x="3500" y="3399"/>
                    <a:pt x="3990" y="2579"/>
                    <a:pt x="3932" y="2363"/>
                  </a:cubicBezTo>
                  <a:cubicBezTo>
                    <a:pt x="3932" y="2363"/>
                    <a:pt x="5012" y="2219"/>
                    <a:pt x="5171" y="2132"/>
                  </a:cubicBezTo>
                  <a:cubicBezTo>
                    <a:pt x="5185" y="2118"/>
                    <a:pt x="5214" y="2103"/>
                    <a:pt x="5228" y="2103"/>
                  </a:cubicBezTo>
                  <a:cubicBezTo>
                    <a:pt x="6135" y="1556"/>
                    <a:pt x="5775" y="159"/>
                    <a:pt x="4724" y="87"/>
                  </a:cubicBezTo>
                  <a:cubicBezTo>
                    <a:pt x="4018" y="44"/>
                    <a:pt x="3255" y="1"/>
                    <a:pt x="2636"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flipH="1">
              <a:off x="669979" y="3109957"/>
              <a:ext cx="32679" cy="68221"/>
            </a:xfrm>
            <a:custGeom>
              <a:avLst/>
              <a:gdLst/>
              <a:ahLst/>
              <a:cxnLst/>
              <a:rect l="l" t="t" r="r" b="b"/>
              <a:pathLst>
                <a:path w="879" h="1835" extrusionOk="0">
                  <a:moveTo>
                    <a:pt x="332" y="0"/>
                  </a:moveTo>
                  <a:lnTo>
                    <a:pt x="332" y="0"/>
                  </a:lnTo>
                  <a:cubicBezTo>
                    <a:pt x="332" y="15"/>
                    <a:pt x="0" y="634"/>
                    <a:pt x="58" y="1008"/>
                  </a:cubicBezTo>
                  <a:cubicBezTo>
                    <a:pt x="130" y="1268"/>
                    <a:pt x="260" y="1512"/>
                    <a:pt x="432" y="1714"/>
                  </a:cubicBezTo>
                  <a:cubicBezTo>
                    <a:pt x="488" y="1794"/>
                    <a:pt x="576" y="1834"/>
                    <a:pt x="664" y="1834"/>
                  </a:cubicBezTo>
                  <a:cubicBezTo>
                    <a:pt x="735" y="1834"/>
                    <a:pt x="807" y="1808"/>
                    <a:pt x="865" y="1757"/>
                  </a:cubicBezTo>
                  <a:cubicBezTo>
                    <a:pt x="865" y="1757"/>
                    <a:pt x="879" y="1757"/>
                    <a:pt x="879" y="1743"/>
                  </a:cubicBezTo>
                  <a:cubicBezTo>
                    <a:pt x="648" y="1570"/>
                    <a:pt x="476" y="1340"/>
                    <a:pt x="360" y="1080"/>
                  </a:cubicBezTo>
                  <a:cubicBezTo>
                    <a:pt x="245" y="692"/>
                    <a:pt x="332" y="15"/>
                    <a:pt x="33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flipH="1">
              <a:off x="646408" y="3130293"/>
              <a:ext cx="17696" cy="48777"/>
            </a:xfrm>
            <a:custGeom>
              <a:avLst/>
              <a:gdLst/>
              <a:ahLst/>
              <a:cxnLst/>
              <a:rect l="l" t="t" r="r" b="b"/>
              <a:pathLst>
                <a:path w="476" h="1312" extrusionOk="0">
                  <a:moveTo>
                    <a:pt x="87" y="1"/>
                  </a:moveTo>
                  <a:lnTo>
                    <a:pt x="87" y="1"/>
                  </a:lnTo>
                  <a:cubicBezTo>
                    <a:pt x="0" y="447"/>
                    <a:pt x="44" y="908"/>
                    <a:pt x="245" y="1311"/>
                  </a:cubicBezTo>
                  <a:lnTo>
                    <a:pt x="274" y="1311"/>
                  </a:lnTo>
                  <a:cubicBezTo>
                    <a:pt x="461" y="1282"/>
                    <a:pt x="476" y="1066"/>
                    <a:pt x="476" y="1052"/>
                  </a:cubicBezTo>
                  <a:cubicBezTo>
                    <a:pt x="288" y="721"/>
                    <a:pt x="159" y="375"/>
                    <a:pt x="87"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flipH="1">
              <a:off x="592873" y="3103005"/>
              <a:ext cx="37512" cy="66957"/>
            </a:xfrm>
            <a:custGeom>
              <a:avLst/>
              <a:gdLst/>
              <a:ahLst/>
              <a:cxnLst/>
              <a:rect l="l" t="t" r="r" b="b"/>
              <a:pathLst>
                <a:path w="1009" h="1801" extrusionOk="0">
                  <a:moveTo>
                    <a:pt x="663" y="0"/>
                  </a:moveTo>
                  <a:lnTo>
                    <a:pt x="44" y="792"/>
                  </a:lnTo>
                  <a:cubicBezTo>
                    <a:pt x="44" y="792"/>
                    <a:pt x="1" y="1383"/>
                    <a:pt x="1" y="1800"/>
                  </a:cubicBezTo>
                  <a:cubicBezTo>
                    <a:pt x="130" y="1800"/>
                    <a:pt x="260" y="1771"/>
                    <a:pt x="375" y="1699"/>
                  </a:cubicBezTo>
                  <a:cubicBezTo>
                    <a:pt x="519" y="1555"/>
                    <a:pt x="1009" y="735"/>
                    <a:pt x="951" y="519"/>
                  </a:cubicBezTo>
                  <a:cubicBezTo>
                    <a:pt x="879" y="331"/>
                    <a:pt x="793" y="159"/>
                    <a:pt x="663"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flipH="1">
              <a:off x="710131" y="3100328"/>
              <a:ext cx="17176" cy="76586"/>
            </a:xfrm>
            <a:custGeom>
              <a:avLst/>
              <a:gdLst/>
              <a:ahLst/>
              <a:cxnLst/>
              <a:rect l="l" t="t" r="r" b="b"/>
              <a:pathLst>
                <a:path w="462" h="2060" extrusionOk="0">
                  <a:moveTo>
                    <a:pt x="462" y="0"/>
                  </a:moveTo>
                  <a:cubicBezTo>
                    <a:pt x="462" y="0"/>
                    <a:pt x="44" y="591"/>
                    <a:pt x="30" y="749"/>
                  </a:cubicBezTo>
                  <a:cubicBezTo>
                    <a:pt x="1" y="1066"/>
                    <a:pt x="1" y="1368"/>
                    <a:pt x="44" y="1671"/>
                  </a:cubicBezTo>
                  <a:cubicBezTo>
                    <a:pt x="59" y="1800"/>
                    <a:pt x="73" y="1930"/>
                    <a:pt x="59" y="2059"/>
                  </a:cubicBezTo>
                  <a:cubicBezTo>
                    <a:pt x="275" y="1987"/>
                    <a:pt x="361" y="1656"/>
                    <a:pt x="419" y="1483"/>
                  </a:cubicBezTo>
                  <a:cubicBezTo>
                    <a:pt x="419" y="1483"/>
                    <a:pt x="203" y="835"/>
                    <a:pt x="231" y="605"/>
                  </a:cubicBezTo>
                  <a:cubicBezTo>
                    <a:pt x="289" y="403"/>
                    <a:pt x="375" y="202"/>
                    <a:pt x="46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flipH="1">
              <a:off x="-12674" y="2161224"/>
              <a:ext cx="600231" cy="999629"/>
            </a:xfrm>
            <a:custGeom>
              <a:avLst/>
              <a:gdLst/>
              <a:ahLst/>
              <a:cxnLst/>
              <a:rect l="l" t="t" r="r" b="b"/>
              <a:pathLst>
                <a:path w="16145" h="26888" extrusionOk="0">
                  <a:moveTo>
                    <a:pt x="11234" y="0"/>
                  </a:moveTo>
                  <a:cubicBezTo>
                    <a:pt x="11190" y="0"/>
                    <a:pt x="11133" y="0"/>
                    <a:pt x="11075" y="15"/>
                  </a:cubicBezTo>
                  <a:cubicBezTo>
                    <a:pt x="8397" y="260"/>
                    <a:pt x="7605" y="4638"/>
                    <a:pt x="8209" y="9390"/>
                  </a:cubicBezTo>
                  <a:cubicBezTo>
                    <a:pt x="8872" y="14762"/>
                    <a:pt x="9160" y="16965"/>
                    <a:pt x="9160" y="16965"/>
                  </a:cubicBezTo>
                  <a:lnTo>
                    <a:pt x="1" y="23129"/>
                  </a:lnTo>
                  <a:lnTo>
                    <a:pt x="1470" y="26887"/>
                  </a:lnTo>
                  <a:cubicBezTo>
                    <a:pt x="1470" y="26887"/>
                    <a:pt x="15194" y="23762"/>
                    <a:pt x="15669" y="18967"/>
                  </a:cubicBezTo>
                  <a:cubicBezTo>
                    <a:pt x="16145" y="14243"/>
                    <a:pt x="15309" y="0"/>
                    <a:pt x="1123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flipH="1">
              <a:off x="557517" y="1839304"/>
              <a:ext cx="36471" cy="17845"/>
            </a:xfrm>
            <a:custGeom>
              <a:avLst/>
              <a:gdLst/>
              <a:ahLst/>
              <a:cxnLst/>
              <a:rect l="l" t="t" r="r" b="b"/>
              <a:pathLst>
                <a:path w="981" h="480" extrusionOk="0">
                  <a:moveTo>
                    <a:pt x="507" y="1"/>
                  </a:moveTo>
                  <a:cubicBezTo>
                    <a:pt x="300" y="1"/>
                    <a:pt x="87" y="134"/>
                    <a:pt x="1" y="321"/>
                  </a:cubicBezTo>
                  <a:cubicBezTo>
                    <a:pt x="98" y="301"/>
                    <a:pt x="196" y="291"/>
                    <a:pt x="292" y="291"/>
                  </a:cubicBezTo>
                  <a:cubicBezTo>
                    <a:pt x="537" y="291"/>
                    <a:pt x="773" y="355"/>
                    <a:pt x="980" y="479"/>
                  </a:cubicBezTo>
                  <a:cubicBezTo>
                    <a:pt x="915" y="134"/>
                    <a:pt x="714" y="1"/>
                    <a:pt x="50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flipH="1">
              <a:off x="569860" y="1872653"/>
              <a:ext cx="23571" cy="23571"/>
            </a:xfrm>
            <a:custGeom>
              <a:avLst/>
              <a:gdLst/>
              <a:ahLst/>
              <a:cxnLst/>
              <a:rect l="l" t="t" r="r" b="b"/>
              <a:pathLst>
                <a:path w="634" h="634" extrusionOk="0">
                  <a:moveTo>
                    <a:pt x="317" y="0"/>
                  </a:moveTo>
                  <a:cubicBezTo>
                    <a:pt x="274" y="0"/>
                    <a:pt x="231" y="0"/>
                    <a:pt x="188" y="29"/>
                  </a:cubicBezTo>
                  <a:cubicBezTo>
                    <a:pt x="72" y="72"/>
                    <a:pt x="0" y="187"/>
                    <a:pt x="0" y="317"/>
                  </a:cubicBezTo>
                  <a:cubicBezTo>
                    <a:pt x="0" y="346"/>
                    <a:pt x="15" y="374"/>
                    <a:pt x="15" y="403"/>
                  </a:cubicBezTo>
                  <a:cubicBezTo>
                    <a:pt x="29" y="461"/>
                    <a:pt x="58" y="504"/>
                    <a:pt x="101" y="547"/>
                  </a:cubicBezTo>
                  <a:lnTo>
                    <a:pt x="173" y="590"/>
                  </a:lnTo>
                  <a:cubicBezTo>
                    <a:pt x="216" y="619"/>
                    <a:pt x="274" y="634"/>
                    <a:pt x="332" y="634"/>
                  </a:cubicBezTo>
                  <a:cubicBezTo>
                    <a:pt x="504" y="619"/>
                    <a:pt x="634" y="475"/>
                    <a:pt x="634" y="302"/>
                  </a:cubicBezTo>
                  <a:cubicBezTo>
                    <a:pt x="634" y="274"/>
                    <a:pt x="634" y="259"/>
                    <a:pt x="620" y="230"/>
                  </a:cubicBezTo>
                  <a:cubicBezTo>
                    <a:pt x="605" y="173"/>
                    <a:pt x="576" y="130"/>
                    <a:pt x="533" y="86"/>
                  </a:cubicBezTo>
                  <a:cubicBezTo>
                    <a:pt x="519" y="72"/>
                    <a:pt x="490" y="58"/>
                    <a:pt x="476" y="29"/>
                  </a:cubicBezTo>
                  <a:cubicBezTo>
                    <a:pt x="418" y="14"/>
                    <a:pt x="375" y="0"/>
                    <a:pt x="317"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flipH="1">
              <a:off x="563949" y="1933661"/>
              <a:ext cx="43423" cy="21042"/>
            </a:xfrm>
            <a:custGeom>
              <a:avLst/>
              <a:gdLst/>
              <a:ahLst/>
              <a:cxnLst/>
              <a:rect l="l" t="t" r="r" b="b"/>
              <a:pathLst>
                <a:path w="1168" h="566" extrusionOk="0">
                  <a:moveTo>
                    <a:pt x="1167" y="1"/>
                  </a:moveTo>
                  <a:lnTo>
                    <a:pt x="1167" y="1"/>
                  </a:lnTo>
                  <a:cubicBezTo>
                    <a:pt x="980" y="73"/>
                    <a:pt x="793" y="130"/>
                    <a:pt x="606" y="145"/>
                  </a:cubicBezTo>
                  <a:cubicBezTo>
                    <a:pt x="260" y="188"/>
                    <a:pt x="1" y="202"/>
                    <a:pt x="1" y="202"/>
                  </a:cubicBezTo>
                  <a:cubicBezTo>
                    <a:pt x="1" y="202"/>
                    <a:pt x="234" y="566"/>
                    <a:pt x="578" y="566"/>
                  </a:cubicBezTo>
                  <a:cubicBezTo>
                    <a:pt x="597" y="566"/>
                    <a:pt x="615" y="565"/>
                    <a:pt x="635" y="562"/>
                  </a:cubicBezTo>
                  <a:cubicBezTo>
                    <a:pt x="923" y="505"/>
                    <a:pt x="1139"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flipH="1">
              <a:off x="1921745" y="1772162"/>
              <a:ext cx="36434" cy="15391"/>
            </a:xfrm>
            <a:custGeom>
              <a:avLst/>
              <a:gdLst/>
              <a:ahLst/>
              <a:cxnLst/>
              <a:rect l="l" t="t" r="r" b="b"/>
              <a:pathLst>
                <a:path w="980" h="414" extrusionOk="0">
                  <a:moveTo>
                    <a:pt x="513" y="1"/>
                  </a:moveTo>
                  <a:cubicBezTo>
                    <a:pt x="283" y="1"/>
                    <a:pt x="57" y="182"/>
                    <a:pt x="0" y="399"/>
                  </a:cubicBezTo>
                  <a:cubicBezTo>
                    <a:pt x="154" y="343"/>
                    <a:pt x="315" y="314"/>
                    <a:pt x="475" y="314"/>
                  </a:cubicBezTo>
                  <a:cubicBezTo>
                    <a:pt x="646" y="314"/>
                    <a:pt x="817" y="346"/>
                    <a:pt x="980" y="413"/>
                  </a:cubicBezTo>
                  <a:cubicBezTo>
                    <a:pt x="878" y="114"/>
                    <a:pt x="695" y="1"/>
                    <a:pt x="51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flipH="1">
              <a:off x="1928177" y="1812128"/>
              <a:ext cx="23571" cy="23794"/>
            </a:xfrm>
            <a:custGeom>
              <a:avLst/>
              <a:gdLst/>
              <a:ahLst/>
              <a:cxnLst/>
              <a:rect l="l" t="t" r="r" b="b"/>
              <a:pathLst>
                <a:path w="634" h="640" extrusionOk="0">
                  <a:moveTo>
                    <a:pt x="303" y="1"/>
                  </a:moveTo>
                  <a:cubicBezTo>
                    <a:pt x="259" y="1"/>
                    <a:pt x="216" y="15"/>
                    <a:pt x="187" y="29"/>
                  </a:cubicBezTo>
                  <a:cubicBezTo>
                    <a:pt x="72" y="87"/>
                    <a:pt x="0" y="202"/>
                    <a:pt x="0" y="332"/>
                  </a:cubicBezTo>
                  <a:cubicBezTo>
                    <a:pt x="0" y="361"/>
                    <a:pt x="0" y="390"/>
                    <a:pt x="0" y="404"/>
                  </a:cubicBezTo>
                  <a:cubicBezTo>
                    <a:pt x="15" y="462"/>
                    <a:pt x="58" y="519"/>
                    <a:pt x="87" y="548"/>
                  </a:cubicBezTo>
                  <a:lnTo>
                    <a:pt x="159" y="606"/>
                  </a:lnTo>
                  <a:cubicBezTo>
                    <a:pt x="201" y="627"/>
                    <a:pt x="235" y="640"/>
                    <a:pt x="273" y="640"/>
                  </a:cubicBezTo>
                  <a:cubicBezTo>
                    <a:pt x="287" y="640"/>
                    <a:pt x="302" y="638"/>
                    <a:pt x="317" y="634"/>
                  </a:cubicBezTo>
                  <a:cubicBezTo>
                    <a:pt x="490" y="634"/>
                    <a:pt x="634" y="490"/>
                    <a:pt x="634" y="317"/>
                  </a:cubicBezTo>
                  <a:cubicBezTo>
                    <a:pt x="634" y="289"/>
                    <a:pt x="620" y="260"/>
                    <a:pt x="620" y="231"/>
                  </a:cubicBezTo>
                  <a:cubicBezTo>
                    <a:pt x="605" y="173"/>
                    <a:pt x="576" y="130"/>
                    <a:pt x="533" y="87"/>
                  </a:cubicBezTo>
                  <a:cubicBezTo>
                    <a:pt x="504" y="73"/>
                    <a:pt x="490" y="58"/>
                    <a:pt x="461" y="44"/>
                  </a:cubicBezTo>
                  <a:cubicBezTo>
                    <a:pt x="418" y="15"/>
                    <a:pt x="360" y="1"/>
                    <a:pt x="30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flipH="1">
              <a:off x="1922823" y="1880125"/>
              <a:ext cx="43386" cy="21042"/>
            </a:xfrm>
            <a:custGeom>
              <a:avLst/>
              <a:gdLst/>
              <a:ahLst/>
              <a:cxnLst/>
              <a:rect l="l" t="t" r="r" b="b"/>
              <a:pathLst>
                <a:path w="1167" h="566" extrusionOk="0">
                  <a:moveTo>
                    <a:pt x="1167" y="1"/>
                  </a:moveTo>
                  <a:lnTo>
                    <a:pt x="1167" y="1"/>
                  </a:lnTo>
                  <a:cubicBezTo>
                    <a:pt x="994" y="73"/>
                    <a:pt x="807" y="130"/>
                    <a:pt x="605" y="145"/>
                  </a:cubicBezTo>
                  <a:cubicBezTo>
                    <a:pt x="260" y="188"/>
                    <a:pt x="0" y="202"/>
                    <a:pt x="0" y="202"/>
                  </a:cubicBezTo>
                  <a:cubicBezTo>
                    <a:pt x="0" y="202"/>
                    <a:pt x="247" y="566"/>
                    <a:pt x="592" y="566"/>
                  </a:cubicBezTo>
                  <a:cubicBezTo>
                    <a:pt x="611" y="566"/>
                    <a:pt x="629" y="564"/>
                    <a:pt x="648" y="562"/>
                  </a:cubicBezTo>
                  <a:cubicBezTo>
                    <a:pt x="922" y="505"/>
                    <a:pt x="1138" y="289"/>
                    <a:pt x="1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flipH="1">
              <a:off x="3153176" y="1805696"/>
              <a:ext cx="23571" cy="23608"/>
            </a:xfrm>
            <a:custGeom>
              <a:avLst/>
              <a:gdLst/>
              <a:ahLst/>
              <a:cxnLst/>
              <a:rect l="l" t="t" r="r" b="b"/>
              <a:pathLst>
                <a:path w="634" h="635" extrusionOk="0">
                  <a:moveTo>
                    <a:pt x="317" y="1"/>
                  </a:moveTo>
                  <a:cubicBezTo>
                    <a:pt x="274" y="1"/>
                    <a:pt x="231" y="1"/>
                    <a:pt x="187" y="30"/>
                  </a:cubicBezTo>
                  <a:cubicBezTo>
                    <a:pt x="72" y="73"/>
                    <a:pt x="0" y="188"/>
                    <a:pt x="0" y="318"/>
                  </a:cubicBezTo>
                  <a:cubicBezTo>
                    <a:pt x="0" y="346"/>
                    <a:pt x="15" y="375"/>
                    <a:pt x="15" y="404"/>
                  </a:cubicBezTo>
                  <a:cubicBezTo>
                    <a:pt x="29" y="462"/>
                    <a:pt x="58" y="505"/>
                    <a:pt x="101" y="548"/>
                  </a:cubicBezTo>
                  <a:lnTo>
                    <a:pt x="173" y="591"/>
                  </a:lnTo>
                  <a:cubicBezTo>
                    <a:pt x="216" y="620"/>
                    <a:pt x="274" y="635"/>
                    <a:pt x="331" y="635"/>
                  </a:cubicBezTo>
                  <a:cubicBezTo>
                    <a:pt x="504" y="620"/>
                    <a:pt x="634" y="476"/>
                    <a:pt x="634" y="303"/>
                  </a:cubicBezTo>
                  <a:cubicBezTo>
                    <a:pt x="634" y="274"/>
                    <a:pt x="634" y="260"/>
                    <a:pt x="619" y="231"/>
                  </a:cubicBezTo>
                  <a:cubicBezTo>
                    <a:pt x="605" y="174"/>
                    <a:pt x="576" y="130"/>
                    <a:pt x="547" y="87"/>
                  </a:cubicBezTo>
                  <a:cubicBezTo>
                    <a:pt x="519" y="73"/>
                    <a:pt x="490" y="58"/>
                    <a:pt x="475" y="30"/>
                  </a:cubicBezTo>
                  <a:cubicBezTo>
                    <a:pt x="418" y="15"/>
                    <a:pt x="375" y="1"/>
                    <a:pt x="31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4"/>
          <p:cNvSpPr/>
          <p:nvPr/>
        </p:nvSpPr>
        <p:spPr>
          <a:xfrm>
            <a:off x="4063940" y="2307967"/>
            <a:ext cx="1293784" cy="1346757"/>
          </a:xfrm>
          <a:custGeom>
            <a:avLst/>
            <a:gdLst/>
            <a:ahLst/>
            <a:cxnLst/>
            <a:rect l="l" t="t" r="r" b="b"/>
            <a:pathLst>
              <a:path w="32199" h="32532" extrusionOk="0">
                <a:moveTo>
                  <a:pt x="13251" y="31296"/>
                </a:moveTo>
                <a:cubicBezTo>
                  <a:pt x="10828" y="30895"/>
                  <a:pt x="8957" y="28973"/>
                  <a:pt x="8589" y="26550"/>
                </a:cubicBezTo>
                <a:cubicBezTo>
                  <a:pt x="8305" y="24646"/>
                  <a:pt x="8756" y="22691"/>
                  <a:pt x="9825" y="21087"/>
                </a:cubicBezTo>
                <a:cubicBezTo>
                  <a:pt x="13017" y="16241"/>
                  <a:pt x="1939" y="20669"/>
                  <a:pt x="970" y="11947"/>
                </a:cubicBezTo>
                <a:cubicBezTo>
                  <a:pt x="1" y="3208"/>
                  <a:pt x="11212" y="0"/>
                  <a:pt x="15256" y="1922"/>
                </a:cubicBezTo>
                <a:cubicBezTo>
                  <a:pt x="19232" y="3810"/>
                  <a:pt x="23410" y="10560"/>
                  <a:pt x="25615" y="11245"/>
                </a:cubicBezTo>
                <a:lnTo>
                  <a:pt x="25682" y="11262"/>
                </a:lnTo>
                <a:cubicBezTo>
                  <a:pt x="29959" y="12565"/>
                  <a:pt x="32198" y="17244"/>
                  <a:pt x="30561" y="21387"/>
                </a:cubicBezTo>
                <a:lnTo>
                  <a:pt x="30461" y="21621"/>
                </a:lnTo>
                <a:cubicBezTo>
                  <a:pt x="27720" y="28488"/>
                  <a:pt x="20552" y="32532"/>
                  <a:pt x="13251" y="31296"/>
                </a:cubicBezTo>
                <a:close/>
              </a:path>
            </a:pathLst>
          </a:custGeom>
          <a:gradFill>
            <a:gsLst>
              <a:gs pos="0">
                <a:srgbClr val="E3FFD5"/>
              </a:gs>
              <a:gs pos="100000">
                <a:srgbClr val="90EBB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37" name="Google Shape;737;p44"/>
          <p:cNvSpPr/>
          <p:nvPr/>
        </p:nvSpPr>
        <p:spPr>
          <a:xfrm>
            <a:off x="7012181" y="2326909"/>
            <a:ext cx="1376356" cy="1336407"/>
          </a:xfrm>
          <a:custGeom>
            <a:avLst/>
            <a:gdLst/>
            <a:ahLst/>
            <a:cxnLst/>
            <a:rect l="l" t="t" r="r" b="b"/>
            <a:pathLst>
              <a:path w="34254" h="32282" extrusionOk="0">
                <a:moveTo>
                  <a:pt x="1254" y="13267"/>
                </a:moveTo>
                <a:cubicBezTo>
                  <a:pt x="1655" y="10861"/>
                  <a:pt x="3559" y="8973"/>
                  <a:pt x="5999" y="8605"/>
                </a:cubicBezTo>
                <a:cubicBezTo>
                  <a:pt x="7904" y="8321"/>
                  <a:pt x="9859" y="8772"/>
                  <a:pt x="11479" y="9842"/>
                </a:cubicBezTo>
                <a:cubicBezTo>
                  <a:pt x="16341" y="13050"/>
                  <a:pt x="11897" y="1939"/>
                  <a:pt x="20636" y="970"/>
                </a:cubicBezTo>
                <a:cubicBezTo>
                  <a:pt x="29391" y="0"/>
                  <a:pt x="34253" y="13601"/>
                  <a:pt x="31463" y="16091"/>
                </a:cubicBezTo>
                <a:cubicBezTo>
                  <a:pt x="28689" y="18597"/>
                  <a:pt x="22022" y="23459"/>
                  <a:pt x="21337" y="25681"/>
                </a:cubicBezTo>
                <a:cubicBezTo>
                  <a:pt x="21321" y="25698"/>
                  <a:pt x="21321" y="25715"/>
                  <a:pt x="21321" y="25748"/>
                </a:cubicBezTo>
                <a:cubicBezTo>
                  <a:pt x="20017" y="30026"/>
                  <a:pt x="15322" y="32281"/>
                  <a:pt x="11179" y="30627"/>
                </a:cubicBezTo>
                <a:lnTo>
                  <a:pt x="10945" y="30527"/>
                </a:lnTo>
                <a:cubicBezTo>
                  <a:pt x="4044" y="27770"/>
                  <a:pt x="1" y="20585"/>
                  <a:pt x="1254" y="13267"/>
                </a:cubicBezTo>
                <a:close/>
              </a:path>
            </a:pathLst>
          </a:custGeom>
          <a:gradFill>
            <a:gsLst>
              <a:gs pos="0">
                <a:srgbClr val="E3FFD5"/>
              </a:gs>
              <a:gs pos="100000">
                <a:srgbClr val="90EBB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38" name="Google Shape;738;p44"/>
          <p:cNvSpPr/>
          <p:nvPr/>
        </p:nvSpPr>
        <p:spPr>
          <a:xfrm>
            <a:off x="1118754" y="2345017"/>
            <a:ext cx="1281689" cy="1284536"/>
          </a:xfrm>
          <a:custGeom>
            <a:avLst/>
            <a:gdLst/>
            <a:ahLst/>
            <a:cxnLst/>
            <a:rect l="l" t="t" r="r" b="b"/>
            <a:pathLst>
              <a:path w="31898" h="31029" extrusionOk="0">
                <a:moveTo>
                  <a:pt x="13902" y="6384"/>
                </a:moveTo>
                <a:cubicBezTo>
                  <a:pt x="15021" y="2290"/>
                  <a:pt x="19382" y="1"/>
                  <a:pt x="23392" y="1421"/>
                </a:cubicBezTo>
                <a:cubicBezTo>
                  <a:pt x="27503" y="2858"/>
                  <a:pt x="31897" y="5782"/>
                  <a:pt x="30494" y="11547"/>
                </a:cubicBezTo>
                <a:cubicBezTo>
                  <a:pt x="29708" y="14721"/>
                  <a:pt x="25381" y="11747"/>
                  <a:pt x="28722" y="22557"/>
                </a:cubicBezTo>
                <a:cubicBezTo>
                  <a:pt x="30377" y="27938"/>
                  <a:pt x="24980" y="29625"/>
                  <a:pt x="24980" y="29625"/>
                </a:cubicBezTo>
                <a:cubicBezTo>
                  <a:pt x="24980" y="29625"/>
                  <a:pt x="20034" y="31029"/>
                  <a:pt x="14303" y="25615"/>
                </a:cubicBezTo>
                <a:cubicBezTo>
                  <a:pt x="13518" y="24913"/>
                  <a:pt x="12465" y="24613"/>
                  <a:pt x="11429" y="24796"/>
                </a:cubicBezTo>
                <a:cubicBezTo>
                  <a:pt x="10360" y="24997"/>
                  <a:pt x="9324" y="25348"/>
                  <a:pt x="8355" y="25849"/>
                </a:cubicBezTo>
                <a:cubicBezTo>
                  <a:pt x="5264" y="27336"/>
                  <a:pt x="0" y="24362"/>
                  <a:pt x="1203" y="19567"/>
                </a:cubicBezTo>
                <a:cubicBezTo>
                  <a:pt x="1705" y="17578"/>
                  <a:pt x="3275" y="15891"/>
                  <a:pt x="5481" y="14771"/>
                </a:cubicBezTo>
                <a:cubicBezTo>
                  <a:pt x="8188" y="13418"/>
                  <a:pt x="13618" y="15189"/>
                  <a:pt x="13417" y="10745"/>
                </a:cubicBezTo>
                <a:cubicBezTo>
                  <a:pt x="13351" y="9274"/>
                  <a:pt x="13518" y="7804"/>
                  <a:pt x="13902" y="6384"/>
                </a:cubicBezTo>
                <a:close/>
              </a:path>
            </a:pathLst>
          </a:custGeom>
          <a:gradFill>
            <a:gsLst>
              <a:gs pos="0">
                <a:srgbClr val="E3FFD5"/>
              </a:gs>
              <a:gs pos="100000">
                <a:srgbClr val="90EBBA"/>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39" name="Google Shape;739;p44"/>
          <p:cNvSpPr/>
          <p:nvPr/>
        </p:nvSpPr>
        <p:spPr>
          <a:xfrm>
            <a:off x="4092507" y="2464606"/>
            <a:ext cx="1078549" cy="1110830"/>
          </a:xfrm>
          <a:prstGeom prst="arc">
            <a:avLst>
              <a:gd name="adj1" fmla="val 16200000"/>
              <a:gd name="adj2" fmla="val 11080039"/>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740" name="Google Shape;740;p44"/>
          <p:cNvGrpSpPr/>
          <p:nvPr/>
        </p:nvGrpSpPr>
        <p:grpSpPr>
          <a:xfrm>
            <a:off x="1370560" y="2771886"/>
            <a:ext cx="619026" cy="614967"/>
            <a:chOff x="947281" y="2337041"/>
            <a:chExt cx="493993" cy="476326"/>
          </a:xfrm>
        </p:grpSpPr>
        <p:sp>
          <p:nvSpPr>
            <p:cNvPr id="741" name="Google Shape;741;p44"/>
            <p:cNvSpPr/>
            <p:nvPr/>
          </p:nvSpPr>
          <p:spPr>
            <a:xfrm>
              <a:off x="1117642" y="2567428"/>
              <a:ext cx="267903" cy="184342"/>
            </a:xfrm>
            <a:custGeom>
              <a:avLst/>
              <a:gdLst/>
              <a:ahLst/>
              <a:cxnLst/>
              <a:rect l="l" t="t" r="r" b="b"/>
              <a:pathLst>
                <a:path w="8355" h="5749" extrusionOk="0">
                  <a:moveTo>
                    <a:pt x="7219" y="0"/>
                  </a:moveTo>
                  <a:cubicBezTo>
                    <a:pt x="6534" y="0"/>
                    <a:pt x="5865" y="117"/>
                    <a:pt x="5230" y="368"/>
                  </a:cubicBezTo>
                  <a:cubicBezTo>
                    <a:pt x="4596" y="602"/>
                    <a:pt x="3927" y="719"/>
                    <a:pt x="3259" y="719"/>
                  </a:cubicBezTo>
                  <a:lnTo>
                    <a:pt x="2123" y="719"/>
                  </a:lnTo>
                  <a:lnTo>
                    <a:pt x="1972" y="1153"/>
                  </a:lnTo>
                  <a:cubicBezTo>
                    <a:pt x="1755" y="1805"/>
                    <a:pt x="1337" y="2356"/>
                    <a:pt x="769" y="2741"/>
                  </a:cubicBezTo>
                  <a:cubicBezTo>
                    <a:pt x="101" y="3192"/>
                    <a:pt x="1" y="4127"/>
                    <a:pt x="569" y="4679"/>
                  </a:cubicBezTo>
                  <a:lnTo>
                    <a:pt x="586" y="4712"/>
                  </a:lnTo>
                  <a:cubicBezTo>
                    <a:pt x="1254" y="5381"/>
                    <a:pt x="2173" y="5748"/>
                    <a:pt x="3125" y="5748"/>
                  </a:cubicBezTo>
                  <a:lnTo>
                    <a:pt x="3510" y="5748"/>
                  </a:lnTo>
                  <a:cubicBezTo>
                    <a:pt x="4462" y="5748"/>
                    <a:pt x="5364" y="5381"/>
                    <a:pt x="6049" y="4712"/>
                  </a:cubicBezTo>
                  <a:lnTo>
                    <a:pt x="7169" y="3593"/>
                  </a:lnTo>
                  <a:cubicBezTo>
                    <a:pt x="7921" y="2824"/>
                    <a:pt x="8355" y="1788"/>
                    <a:pt x="8355" y="719"/>
                  </a:cubicBezTo>
                  <a:lnTo>
                    <a:pt x="8355"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42" name="Google Shape;742;p44"/>
            <p:cNvSpPr/>
            <p:nvPr/>
          </p:nvSpPr>
          <p:spPr>
            <a:xfrm>
              <a:off x="993359" y="2337041"/>
              <a:ext cx="447916" cy="476326"/>
            </a:xfrm>
            <a:custGeom>
              <a:avLst/>
              <a:gdLst/>
              <a:ahLst/>
              <a:cxnLst/>
              <a:rect l="l" t="t" r="r" b="b"/>
              <a:pathLst>
                <a:path w="13969" h="14855" extrusionOk="0">
                  <a:moveTo>
                    <a:pt x="5280" y="1"/>
                  </a:moveTo>
                  <a:lnTo>
                    <a:pt x="5280" y="953"/>
                  </a:lnTo>
                  <a:cubicBezTo>
                    <a:pt x="5280" y="2023"/>
                    <a:pt x="6132" y="2875"/>
                    <a:pt x="7185" y="2875"/>
                  </a:cubicBezTo>
                  <a:cubicBezTo>
                    <a:pt x="8522" y="2875"/>
                    <a:pt x="9808" y="3359"/>
                    <a:pt x="10811" y="4245"/>
                  </a:cubicBezTo>
                  <a:lnTo>
                    <a:pt x="11479" y="4830"/>
                  </a:lnTo>
                  <a:cubicBezTo>
                    <a:pt x="13300" y="6417"/>
                    <a:pt x="13434" y="9207"/>
                    <a:pt x="11780" y="10962"/>
                  </a:cubicBezTo>
                  <a:lnTo>
                    <a:pt x="10744" y="12064"/>
                  </a:lnTo>
                  <a:cubicBezTo>
                    <a:pt x="9747" y="13123"/>
                    <a:pt x="8404" y="13660"/>
                    <a:pt x="7059" y="13660"/>
                  </a:cubicBezTo>
                  <a:cubicBezTo>
                    <a:pt x="5858" y="13660"/>
                    <a:pt x="4655" y="13232"/>
                    <a:pt x="3693" y="12365"/>
                  </a:cubicBezTo>
                  <a:lnTo>
                    <a:pt x="3309" y="12031"/>
                  </a:lnTo>
                  <a:cubicBezTo>
                    <a:pt x="2921" y="11676"/>
                    <a:pt x="2432" y="11500"/>
                    <a:pt x="1943" y="11500"/>
                  </a:cubicBezTo>
                  <a:cubicBezTo>
                    <a:pt x="1421" y="11500"/>
                    <a:pt x="899" y="11701"/>
                    <a:pt x="502" y="12098"/>
                  </a:cubicBezTo>
                  <a:cubicBezTo>
                    <a:pt x="184" y="12415"/>
                    <a:pt x="0" y="12850"/>
                    <a:pt x="0" y="13301"/>
                  </a:cubicBezTo>
                  <a:lnTo>
                    <a:pt x="0" y="14855"/>
                  </a:lnTo>
                  <a:lnTo>
                    <a:pt x="485" y="14855"/>
                  </a:lnTo>
                  <a:lnTo>
                    <a:pt x="485" y="13301"/>
                  </a:lnTo>
                  <a:cubicBezTo>
                    <a:pt x="485" y="12983"/>
                    <a:pt x="619" y="12666"/>
                    <a:pt x="852" y="12432"/>
                  </a:cubicBezTo>
                  <a:cubicBezTo>
                    <a:pt x="1153" y="12131"/>
                    <a:pt x="1547" y="11980"/>
                    <a:pt x="1943" y="11980"/>
                  </a:cubicBezTo>
                  <a:cubicBezTo>
                    <a:pt x="2316" y="11980"/>
                    <a:pt x="2691" y="12114"/>
                    <a:pt x="2991" y="12382"/>
                  </a:cubicBezTo>
                  <a:lnTo>
                    <a:pt x="3375" y="12716"/>
                  </a:lnTo>
                  <a:cubicBezTo>
                    <a:pt x="4427" y="13665"/>
                    <a:pt x="5748" y="14135"/>
                    <a:pt x="7067" y="14135"/>
                  </a:cubicBezTo>
                  <a:cubicBezTo>
                    <a:pt x="8536" y="14135"/>
                    <a:pt x="10003" y="13552"/>
                    <a:pt x="11095" y="12399"/>
                  </a:cubicBezTo>
                  <a:lnTo>
                    <a:pt x="12131" y="11296"/>
                  </a:lnTo>
                  <a:cubicBezTo>
                    <a:pt x="13969" y="9324"/>
                    <a:pt x="13818" y="6233"/>
                    <a:pt x="11797" y="4462"/>
                  </a:cubicBezTo>
                  <a:lnTo>
                    <a:pt x="11128" y="3877"/>
                  </a:lnTo>
                  <a:cubicBezTo>
                    <a:pt x="10042" y="2925"/>
                    <a:pt x="8639" y="2390"/>
                    <a:pt x="7185" y="2390"/>
                  </a:cubicBezTo>
                  <a:cubicBezTo>
                    <a:pt x="6400" y="2390"/>
                    <a:pt x="5748" y="1755"/>
                    <a:pt x="5748" y="953"/>
                  </a:cubicBezTo>
                  <a:lnTo>
                    <a:pt x="574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43" name="Google Shape;743;p44"/>
            <p:cNvSpPr/>
            <p:nvPr/>
          </p:nvSpPr>
          <p:spPr>
            <a:xfrm>
              <a:off x="947281" y="2337041"/>
              <a:ext cx="307567" cy="476326"/>
            </a:xfrm>
            <a:custGeom>
              <a:avLst/>
              <a:gdLst/>
              <a:ahLst/>
              <a:cxnLst/>
              <a:rect l="l" t="t" r="r" b="b"/>
              <a:pathLst>
                <a:path w="9592" h="14855" extrusionOk="0">
                  <a:moveTo>
                    <a:pt x="5280" y="1"/>
                  </a:moveTo>
                  <a:lnTo>
                    <a:pt x="5280" y="1705"/>
                  </a:lnTo>
                  <a:cubicBezTo>
                    <a:pt x="5280" y="2373"/>
                    <a:pt x="5564" y="2992"/>
                    <a:pt x="6082" y="3426"/>
                  </a:cubicBezTo>
                  <a:cubicBezTo>
                    <a:pt x="6483" y="3760"/>
                    <a:pt x="6717" y="4245"/>
                    <a:pt x="6717" y="4763"/>
                  </a:cubicBezTo>
                  <a:lnTo>
                    <a:pt x="6717" y="5364"/>
                  </a:lnTo>
                  <a:cubicBezTo>
                    <a:pt x="6400" y="5799"/>
                    <a:pt x="6233" y="6317"/>
                    <a:pt x="6233" y="6835"/>
                  </a:cubicBezTo>
                  <a:lnTo>
                    <a:pt x="6233" y="7002"/>
                  </a:lnTo>
                  <a:cubicBezTo>
                    <a:pt x="6233" y="7536"/>
                    <a:pt x="6049" y="8054"/>
                    <a:pt x="5731" y="8455"/>
                  </a:cubicBezTo>
                  <a:lnTo>
                    <a:pt x="5163" y="9174"/>
                  </a:lnTo>
                  <a:cubicBezTo>
                    <a:pt x="4712" y="9742"/>
                    <a:pt x="4027" y="10059"/>
                    <a:pt x="3292" y="10059"/>
                  </a:cubicBezTo>
                  <a:cubicBezTo>
                    <a:pt x="2657" y="10059"/>
                    <a:pt x="2039" y="10277"/>
                    <a:pt x="1538" y="10661"/>
                  </a:cubicBezTo>
                  <a:lnTo>
                    <a:pt x="1203" y="10928"/>
                  </a:lnTo>
                  <a:cubicBezTo>
                    <a:pt x="452" y="11513"/>
                    <a:pt x="0" y="12415"/>
                    <a:pt x="0" y="13384"/>
                  </a:cubicBezTo>
                  <a:lnTo>
                    <a:pt x="0" y="14855"/>
                  </a:lnTo>
                  <a:lnTo>
                    <a:pt x="485" y="14855"/>
                  </a:lnTo>
                  <a:lnTo>
                    <a:pt x="485" y="13384"/>
                  </a:lnTo>
                  <a:cubicBezTo>
                    <a:pt x="485" y="12566"/>
                    <a:pt x="853" y="11797"/>
                    <a:pt x="1504" y="11312"/>
                  </a:cubicBezTo>
                  <a:lnTo>
                    <a:pt x="1838" y="11045"/>
                  </a:lnTo>
                  <a:cubicBezTo>
                    <a:pt x="2256" y="10711"/>
                    <a:pt x="2774" y="10544"/>
                    <a:pt x="3292" y="10544"/>
                  </a:cubicBezTo>
                  <a:cubicBezTo>
                    <a:pt x="4161" y="10544"/>
                    <a:pt x="4996" y="10143"/>
                    <a:pt x="5531" y="9475"/>
                  </a:cubicBezTo>
                  <a:lnTo>
                    <a:pt x="6099" y="8756"/>
                  </a:lnTo>
                  <a:cubicBezTo>
                    <a:pt x="6500" y="8255"/>
                    <a:pt x="6717" y="7637"/>
                    <a:pt x="6717" y="7002"/>
                  </a:cubicBezTo>
                  <a:lnTo>
                    <a:pt x="6717" y="6835"/>
                  </a:lnTo>
                  <a:cubicBezTo>
                    <a:pt x="6717" y="5715"/>
                    <a:pt x="7619" y="4796"/>
                    <a:pt x="8756" y="4796"/>
                  </a:cubicBezTo>
                  <a:lnTo>
                    <a:pt x="9591" y="4796"/>
                  </a:lnTo>
                  <a:lnTo>
                    <a:pt x="9591" y="4312"/>
                  </a:lnTo>
                  <a:lnTo>
                    <a:pt x="8756" y="4312"/>
                  </a:lnTo>
                  <a:cubicBezTo>
                    <a:pt x="8321" y="4312"/>
                    <a:pt x="7887" y="4429"/>
                    <a:pt x="7503" y="4646"/>
                  </a:cubicBezTo>
                  <a:cubicBezTo>
                    <a:pt x="7402" y="4713"/>
                    <a:pt x="7285" y="4779"/>
                    <a:pt x="7185" y="4863"/>
                  </a:cubicBezTo>
                  <a:lnTo>
                    <a:pt x="7185" y="4763"/>
                  </a:lnTo>
                  <a:cubicBezTo>
                    <a:pt x="7185" y="4111"/>
                    <a:pt x="6901" y="3476"/>
                    <a:pt x="6383" y="3058"/>
                  </a:cubicBezTo>
                  <a:cubicBezTo>
                    <a:pt x="5982" y="2724"/>
                    <a:pt x="5748" y="2223"/>
                    <a:pt x="5748" y="1705"/>
                  </a:cubicBezTo>
                  <a:lnTo>
                    <a:pt x="574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44" name="Google Shape;744;p44"/>
            <p:cNvSpPr/>
            <p:nvPr/>
          </p:nvSpPr>
          <p:spPr>
            <a:xfrm>
              <a:off x="1109081" y="2559924"/>
              <a:ext cx="283968" cy="199861"/>
            </a:xfrm>
            <a:custGeom>
              <a:avLst/>
              <a:gdLst/>
              <a:ahLst/>
              <a:cxnLst/>
              <a:rect l="l" t="t" r="r" b="b"/>
              <a:pathLst>
                <a:path w="8856" h="6233" extrusionOk="0">
                  <a:moveTo>
                    <a:pt x="7363" y="484"/>
                  </a:moveTo>
                  <a:cubicBezTo>
                    <a:pt x="7404" y="484"/>
                    <a:pt x="7445" y="484"/>
                    <a:pt x="7486" y="485"/>
                  </a:cubicBezTo>
                  <a:lnTo>
                    <a:pt x="8371" y="485"/>
                  </a:lnTo>
                  <a:lnTo>
                    <a:pt x="8371" y="953"/>
                  </a:lnTo>
                  <a:cubicBezTo>
                    <a:pt x="8371" y="1972"/>
                    <a:pt x="7970" y="2941"/>
                    <a:pt x="7252" y="3660"/>
                  </a:cubicBezTo>
                  <a:lnTo>
                    <a:pt x="6132" y="4762"/>
                  </a:lnTo>
                  <a:cubicBezTo>
                    <a:pt x="5514" y="5397"/>
                    <a:pt x="4662" y="5748"/>
                    <a:pt x="3777" y="5748"/>
                  </a:cubicBezTo>
                  <a:lnTo>
                    <a:pt x="3392" y="5748"/>
                  </a:lnTo>
                  <a:cubicBezTo>
                    <a:pt x="2507" y="5748"/>
                    <a:pt x="1655" y="5397"/>
                    <a:pt x="1020" y="4762"/>
                  </a:cubicBezTo>
                  <a:lnTo>
                    <a:pt x="1003" y="4746"/>
                  </a:lnTo>
                  <a:cubicBezTo>
                    <a:pt x="552" y="4295"/>
                    <a:pt x="635" y="3543"/>
                    <a:pt x="1170" y="3175"/>
                  </a:cubicBezTo>
                  <a:cubicBezTo>
                    <a:pt x="1771" y="2774"/>
                    <a:pt x="2239" y="2173"/>
                    <a:pt x="2473" y="1471"/>
                  </a:cubicBezTo>
                  <a:lnTo>
                    <a:pt x="2557" y="1204"/>
                  </a:lnTo>
                  <a:lnTo>
                    <a:pt x="3526" y="1204"/>
                  </a:lnTo>
                  <a:cubicBezTo>
                    <a:pt x="4228" y="1204"/>
                    <a:pt x="4929" y="1070"/>
                    <a:pt x="5581" y="819"/>
                  </a:cubicBezTo>
                  <a:cubicBezTo>
                    <a:pt x="6145" y="600"/>
                    <a:pt x="6753" y="484"/>
                    <a:pt x="7363" y="484"/>
                  </a:cubicBezTo>
                  <a:close/>
                  <a:moveTo>
                    <a:pt x="7486" y="1"/>
                  </a:moveTo>
                  <a:cubicBezTo>
                    <a:pt x="6784" y="1"/>
                    <a:pt x="6082" y="118"/>
                    <a:pt x="5414" y="368"/>
                  </a:cubicBezTo>
                  <a:cubicBezTo>
                    <a:pt x="4812" y="602"/>
                    <a:pt x="4161" y="719"/>
                    <a:pt x="3526" y="719"/>
                  </a:cubicBezTo>
                  <a:lnTo>
                    <a:pt x="2390" y="719"/>
                  </a:lnTo>
                  <a:cubicBezTo>
                    <a:pt x="2289" y="719"/>
                    <a:pt x="2189" y="786"/>
                    <a:pt x="2156" y="886"/>
                  </a:cubicBezTo>
                  <a:lnTo>
                    <a:pt x="2005" y="1321"/>
                  </a:lnTo>
                  <a:cubicBezTo>
                    <a:pt x="1805" y="1922"/>
                    <a:pt x="1421" y="2423"/>
                    <a:pt x="903" y="2774"/>
                  </a:cubicBezTo>
                  <a:cubicBezTo>
                    <a:pt x="117" y="3309"/>
                    <a:pt x="0" y="4412"/>
                    <a:pt x="669" y="5097"/>
                  </a:cubicBezTo>
                  <a:lnTo>
                    <a:pt x="685" y="5113"/>
                  </a:lnTo>
                  <a:cubicBezTo>
                    <a:pt x="1404" y="5832"/>
                    <a:pt x="2373" y="6233"/>
                    <a:pt x="3392" y="6233"/>
                  </a:cubicBezTo>
                  <a:lnTo>
                    <a:pt x="3777" y="6233"/>
                  </a:lnTo>
                  <a:cubicBezTo>
                    <a:pt x="4796" y="6233"/>
                    <a:pt x="5765" y="5832"/>
                    <a:pt x="6483" y="5113"/>
                  </a:cubicBezTo>
                  <a:lnTo>
                    <a:pt x="7603" y="3994"/>
                  </a:lnTo>
                  <a:cubicBezTo>
                    <a:pt x="8405" y="3192"/>
                    <a:pt x="8856" y="2089"/>
                    <a:pt x="8856" y="953"/>
                  </a:cubicBezTo>
                  <a:lnTo>
                    <a:pt x="8856" y="234"/>
                  </a:lnTo>
                  <a:cubicBezTo>
                    <a:pt x="8856" y="101"/>
                    <a:pt x="8739" y="1"/>
                    <a:pt x="8622"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45" name="Google Shape;745;p44"/>
            <p:cNvSpPr/>
            <p:nvPr/>
          </p:nvSpPr>
          <p:spPr>
            <a:xfrm>
              <a:off x="1216242" y="2682798"/>
              <a:ext cx="54126" cy="45917"/>
            </a:xfrm>
            <a:custGeom>
              <a:avLst/>
              <a:gdLst/>
              <a:ahLst/>
              <a:cxnLst/>
              <a:rect l="l" t="t" r="r" b="b"/>
              <a:pathLst>
                <a:path w="1688" h="1432" extrusionOk="0">
                  <a:moveTo>
                    <a:pt x="719" y="479"/>
                  </a:moveTo>
                  <a:cubicBezTo>
                    <a:pt x="936" y="479"/>
                    <a:pt x="1036" y="730"/>
                    <a:pt x="886" y="880"/>
                  </a:cubicBezTo>
                  <a:cubicBezTo>
                    <a:pt x="836" y="930"/>
                    <a:pt x="776" y="952"/>
                    <a:pt x="717" y="952"/>
                  </a:cubicBezTo>
                  <a:cubicBezTo>
                    <a:pt x="598" y="952"/>
                    <a:pt x="485" y="859"/>
                    <a:pt x="485" y="713"/>
                  </a:cubicBezTo>
                  <a:cubicBezTo>
                    <a:pt x="485" y="580"/>
                    <a:pt x="585" y="479"/>
                    <a:pt x="719" y="479"/>
                  </a:cubicBezTo>
                  <a:close/>
                  <a:moveTo>
                    <a:pt x="723" y="0"/>
                  </a:moveTo>
                  <a:cubicBezTo>
                    <a:pt x="351" y="0"/>
                    <a:pt x="0" y="284"/>
                    <a:pt x="0" y="713"/>
                  </a:cubicBezTo>
                  <a:cubicBezTo>
                    <a:pt x="0" y="1114"/>
                    <a:pt x="318" y="1432"/>
                    <a:pt x="719" y="1432"/>
                  </a:cubicBezTo>
                  <a:cubicBezTo>
                    <a:pt x="1353" y="1432"/>
                    <a:pt x="1688" y="663"/>
                    <a:pt x="1237" y="212"/>
                  </a:cubicBezTo>
                  <a:cubicBezTo>
                    <a:pt x="1085" y="66"/>
                    <a:pt x="901" y="0"/>
                    <a:pt x="72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46" name="Google Shape;746;p44"/>
            <p:cNvSpPr/>
            <p:nvPr/>
          </p:nvSpPr>
          <p:spPr>
            <a:xfrm>
              <a:off x="1147110" y="2675102"/>
              <a:ext cx="53613" cy="45949"/>
            </a:xfrm>
            <a:custGeom>
              <a:avLst/>
              <a:gdLst/>
              <a:ahLst/>
              <a:cxnLst/>
              <a:rect l="l" t="t" r="r" b="b"/>
              <a:pathLst>
                <a:path w="1672" h="1433" extrusionOk="0">
                  <a:moveTo>
                    <a:pt x="959" y="480"/>
                  </a:moveTo>
                  <a:cubicBezTo>
                    <a:pt x="1083" y="480"/>
                    <a:pt x="1204" y="574"/>
                    <a:pt x="1204" y="719"/>
                  </a:cubicBezTo>
                  <a:cubicBezTo>
                    <a:pt x="1204" y="853"/>
                    <a:pt x="1087" y="953"/>
                    <a:pt x="953" y="953"/>
                  </a:cubicBezTo>
                  <a:cubicBezTo>
                    <a:pt x="753" y="953"/>
                    <a:pt x="636" y="703"/>
                    <a:pt x="786" y="552"/>
                  </a:cubicBezTo>
                  <a:cubicBezTo>
                    <a:pt x="835" y="503"/>
                    <a:pt x="898" y="480"/>
                    <a:pt x="959" y="480"/>
                  </a:cubicBezTo>
                  <a:close/>
                  <a:moveTo>
                    <a:pt x="953" y="1"/>
                  </a:moveTo>
                  <a:cubicBezTo>
                    <a:pt x="318" y="1"/>
                    <a:pt x="1" y="769"/>
                    <a:pt x="452" y="1221"/>
                  </a:cubicBezTo>
                  <a:cubicBezTo>
                    <a:pt x="598" y="1367"/>
                    <a:pt x="778" y="1432"/>
                    <a:pt x="954" y="1432"/>
                  </a:cubicBezTo>
                  <a:cubicBezTo>
                    <a:pt x="1321" y="1432"/>
                    <a:pt x="1672" y="1148"/>
                    <a:pt x="1672" y="719"/>
                  </a:cubicBezTo>
                  <a:cubicBezTo>
                    <a:pt x="1672" y="318"/>
                    <a:pt x="1354" y="1"/>
                    <a:pt x="953"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47" name="Google Shape;747;p44"/>
            <p:cNvSpPr/>
            <p:nvPr/>
          </p:nvSpPr>
          <p:spPr>
            <a:xfrm>
              <a:off x="1193188" y="2652079"/>
              <a:ext cx="15584" cy="15552"/>
            </a:xfrm>
            <a:custGeom>
              <a:avLst/>
              <a:gdLst/>
              <a:ahLst/>
              <a:cxnLst/>
              <a:rect l="l" t="t" r="r" b="b"/>
              <a:pathLst>
                <a:path w="486" h="485" extrusionOk="0">
                  <a:moveTo>
                    <a:pt x="1" y="0"/>
                  </a:moveTo>
                  <a:lnTo>
                    <a:pt x="1" y="485"/>
                  </a:lnTo>
                  <a:lnTo>
                    <a:pt x="485" y="485"/>
                  </a:lnTo>
                  <a:lnTo>
                    <a:pt x="485"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48" name="Google Shape;748;p44"/>
            <p:cNvSpPr/>
            <p:nvPr/>
          </p:nvSpPr>
          <p:spPr>
            <a:xfrm>
              <a:off x="1223746" y="2636528"/>
              <a:ext cx="15552" cy="15584"/>
            </a:xfrm>
            <a:custGeom>
              <a:avLst/>
              <a:gdLst/>
              <a:ahLst/>
              <a:cxnLst/>
              <a:rect l="l" t="t" r="r" b="b"/>
              <a:pathLst>
                <a:path w="485" h="486" extrusionOk="0">
                  <a:moveTo>
                    <a:pt x="0" y="1"/>
                  </a:moveTo>
                  <a:lnTo>
                    <a:pt x="0" y="485"/>
                  </a:lnTo>
                  <a:lnTo>
                    <a:pt x="485" y="485"/>
                  </a:lnTo>
                  <a:lnTo>
                    <a:pt x="48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49" name="Google Shape;749;p44"/>
            <p:cNvSpPr/>
            <p:nvPr/>
          </p:nvSpPr>
          <p:spPr>
            <a:xfrm>
              <a:off x="1277839" y="2698157"/>
              <a:ext cx="15038" cy="15552"/>
            </a:xfrm>
            <a:custGeom>
              <a:avLst/>
              <a:gdLst/>
              <a:ahLst/>
              <a:cxnLst/>
              <a:rect l="l" t="t" r="r" b="b"/>
              <a:pathLst>
                <a:path w="469" h="485" extrusionOk="0">
                  <a:moveTo>
                    <a:pt x="1" y="0"/>
                  </a:moveTo>
                  <a:lnTo>
                    <a:pt x="1" y="485"/>
                  </a:lnTo>
                  <a:lnTo>
                    <a:pt x="468" y="485"/>
                  </a:lnTo>
                  <a:lnTo>
                    <a:pt x="468"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50" name="Google Shape;750;p44"/>
            <p:cNvSpPr/>
            <p:nvPr/>
          </p:nvSpPr>
          <p:spPr>
            <a:xfrm>
              <a:off x="1292846" y="2667599"/>
              <a:ext cx="15552" cy="15038"/>
            </a:xfrm>
            <a:custGeom>
              <a:avLst/>
              <a:gdLst/>
              <a:ahLst/>
              <a:cxnLst/>
              <a:rect l="l" t="t" r="r" b="b"/>
              <a:pathLst>
                <a:path w="485" h="469" extrusionOk="0">
                  <a:moveTo>
                    <a:pt x="0" y="1"/>
                  </a:moveTo>
                  <a:lnTo>
                    <a:pt x="0" y="469"/>
                  </a:lnTo>
                  <a:lnTo>
                    <a:pt x="485" y="469"/>
                  </a:lnTo>
                  <a:lnTo>
                    <a:pt x="485"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51" name="Google Shape;751;p44"/>
            <p:cNvSpPr/>
            <p:nvPr/>
          </p:nvSpPr>
          <p:spPr>
            <a:xfrm>
              <a:off x="1262320" y="2652079"/>
              <a:ext cx="15552" cy="15552"/>
            </a:xfrm>
            <a:custGeom>
              <a:avLst/>
              <a:gdLst/>
              <a:ahLst/>
              <a:cxnLst/>
              <a:rect l="l" t="t" r="r" b="b"/>
              <a:pathLst>
                <a:path w="485" h="485" extrusionOk="0">
                  <a:moveTo>
                    <a:pt x="0" y="0"/>
                  </a:moveTo>
                  <a:lnTo>
                    <a:pt x="0" y="485"/>
                  </a:lnTo>
                  <a:lnTo>
                    <a:pt x="485" y="485"/>
                  </a:lnTo>
                  <a:lnTo>
                    <a:pt x="485"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752" name="Google Shape;752;p44"/>
          <p:cNvGrpSpPr/>
          <p:nvPr/>
        </p:nvGrpSpPr>
        <p:grpSpPr>
          <a:xfrm>
            <a:off x="7311668" y="2788510"/>
            <a:ext cx="613683" cy="597124"/>
            <a:chOff x="9268731" y="2349642"/>
            <a:chExt cx="489729" cy="462506"/>
          </a:xfrm>
        </p:grpSpPr>
        <p:sp>
          <p:nvSpPr>
            <p:cNvPr id="753" name="Google Shape;753;p44"/>
            <p:cNvSpPr/>
            <p:nvPr/>
          </p:nvSpPr>
          <p:spPr>
            <a:xfrm>
              <a:off x="9375347" y="2356889"/>
              <a:ext cx="178987" cy="238980"/>
            </a:xfrm>
            <a:custGeom>
              <a:avLst/>
              <a:gdLst/>
              <a:ahLst/>
              <a:cxnLst/>
              <a:rect l="l" t="t" r="r" b="b"/>
              <a:pathLst>
                <a:path w="5582" h="7453" extrusionOk="0">
                  <a:moveTo>
                    <a:pt x="4646" y="0"/>
                  </a:moveTo>
                  <a:lnTo>
                    <a:pt x="4077" y="568"/>
                  </a:lnTo>
                  <a:cubicBezTo>
                    <a:pt x="3242" y="1404"/>
                    <a:pt x="2791" y="2523"/>
                    <a:pt x="2791" y="3693"/>
                  </a:cubicBezTo>
                  <a:cubicBezTo>
                    <a:pt x="2791" y="4277"/>
                    <a:pt x="2423" y="4795"/>
                    <a:pt x="1889" y="4996"/>
                  </a:cubicBezTo>
                  <a:cubicBezTo>
                    <a:pt x="1270" y="5230"/>
                    <a:pt x="769" y="5698"/>
                    <a:pt x="502" y="6299"/>
                  </a:cubicBezTo>
                  <a:lnTo>
                    <a:pt x="1" y="7452"/>
                  </a:lnTo>
                  <a:lnTo>
                    <a:pt x="1" y="7452"/>
                  </a:lnTo>
                  <a:lnTo>
                    <a:pt x="569" y="6867"/>
                  </a:lnTo>
                  <a:cubicBezTo>
                    <a:pt x="953" y="6500"/>
                    <a:pt x="1454" y="6282"/>
                    <a:pt x="1972" y="6282"/>
                  </a:cubicBezTo>
                  <a:lnTo>
                    <a:pt x="2189" y="6282"/>
                  </a:lnTo>
                  <a:cubicBezTo>
                    <a:pt x="3292" y="6282"/>
                    <a:pt x="4178" y="5397"/>
                    <a:pt x="4178" y="4311"/>
                  </a:cubicBezTo>
                  <a:lnTo>
                    <a:pt x="4178" y="3676"/>
                  </a:lnTo>
                  <a:cubicBezTo>
                    <a:pt x="4178" y="2824"/>
                    <a:pt x="4529" y="1988"/>
                    <a:pt x="5130" y="1387"/>
                  </a:cubicBezTo>
                  <a:lnTo>
                    <a:pt x="5581" y="936"/>
                  </a:lnTo>
                  <a:lnTo>
                    <a:pt x="4646"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54" name="Google Shape;754;p44"/>
            <p:cNvSpPr/>
            <p:nvPr/>
          </p:nvSpPr>
          <p:spPr>
            <a:xfrm>
              <a:off x="9268731" y="2349642"/>
              <a:ext cx="489729" cy="462506"/>
            </a:xfrm>
            <a:custGeom>
              <a:avLst/>
              <a:gdLst/>
              <a:ahLst/>
              <a:cxnLst/>
              <a:rect l="l" t="t" r="r" b="b"/>
              <a:pathLst>
                <a:path w="15273" h="14424" extrusionOk="0">
                  <a:moveTo>
                    <a:pt x="4011" y="460"/>
                  </a:moveTo>
                  <a:lnTo>
                    <a:pt x="4011" y="1730"/>
                  </a:lnTo>
                  <a:cubicBezTo>
                    <a:pt x="4011" y="2164"/>
                    <a:pt x="4161" y="2599"/>
                    <a:pt x="4428" y="2933"/>
                  </a:cubicBezTo>
                  <a:lnTo>
                    <a:pt x="4629" y="3167"/>
                  </a:lnTo>
                  <a:cubicBezTo>
                    <a:pt x="5197" y="3902"/>
                    <a:pt x="4963" y="4955"/>
                    <a:pt x="4144" y="5372"/>
                  </a:cubicBezTo>
                  <a:lnTo>
                    <a:pt x="3643" y="5623"/>
                  </a:lnTo>
                  <a:cubicBezTo>
                    <a:pt x="2306" y="6291"/>
                    <a:pt x="1772" y="7895"/>
                    <a:pt x="2440" y="9232"/>
                  </a:cubicBezTo>
                  <a:lnTo>
                    <a:pt x="2574" y="9516"/>
                  </a:lnTo>
                  <a:cubicBezTo>
                    <a:pt x="1321" y="8814"/>
                    <a:pt x="535" y="7494"/>
                    <a:pt x="519" y="6041"/>
                  </a:cubicBezTo>
                  <a:lnTo>
                    <a:pt x="535" y="6041"/>
                  </a:lnTo>
                  <a:cubicBezTo>
                    <a:pt x="519" y="4487"/>
                    <a:pt x="1438" y="3066"/>
                    <a:pt x="2874" y="2448"/>
                  </a:cubicBezTo>
                  <a:lnTo>
                    <a:pt x="2874" y="2448"/>
                  </a:lnTo>
                  <a:cubicBezTo>
                    <a:pt x="2758" y="2933"/>
                    <a:pt x="2607" y="3401"/>
                    <a:pt x="2407" y="3868"/>
                  </a:cubicBezTo>
                  <a:lnTo>
                    <a:pt x="2841" y="4036"/>
                  </a:lnTo>
                  <a:cubicBezTo>
                    <a:pt x="3309" y="2950"/>
                    <a:pt x="3560" y="1763"/>
                    <a:pt x="3543" y="560"/>
                  </a:cubicBezTo>
                  <a:lnTo>
                    <a:pt x="3543" y="460"/>
                  </a:lnTo>
                  <a:close/>
                  <a:moveTo>
                    <a:pt x="7971" y="560"/>
                  </a:moveTo>
                  <a:lnTo>
                    <a:pt x="8572" y="1162"/>
                  </a:lnTo>
                  <a:lnTo>
                    <a:pt x="8288" y="1446"/>
                  </a:lnTo>
                  <a:cubicBezTo>
                    <a:pt x="7636" y="2097"/>
                    <a:pt x="7269" y="2983"/>
                    <a:pt x="7269" y="3902"/>
                  </a:cubicBezTo>
                  <a:lnTo>
                    <a:pt x="7269" y="4537"/>
                  </a:lnTo>
                  <a:cubicBezTo>
                    <a:pt x="7269" y="5489"/>
                    <a:pt x="6484" y="6275"/>
                    <a:pt x="5514" y="6275"/>
                  </a:cubicBezTo>
                  <a:lnTo>
                    <a:pt x="5297" y="6275"/>
                  </a:lnTo>
                  <a:cubicBezTo>
                    <a:pt x="4712" y="6275"/>
                    <a:pt x="4144" y="6508"/>
                    <a:pt x="3743" y="6926"/>
                  </a:cubicBezTo>
                  <a:lnTo>
                    <a:pt x="3159" y="7511"/>
                  </a:lnTo>
                  <a:lnTo>
                    <a:pt x="3476" y="7845"/>
                  </a:lnTo>
                  <a:lnTo>
                    <a:pt x="4061" y="7260"/>
                  </a:lnTo>
                  <a:cubicBezTo>
                    <a:pt x="4395" y="6926"/>
                    <a:pt x="4846" y="6742"/>
                    <a:pt x="5297" y="6742"/>
                  </a:cubicBezTo>
                  <a:lnTo>
                    <a:pt x="5514" y="6742"/>
                  </a:lnTo>
                  <a:cubicBezTo>
                    <a:pt x="5982" y="6742"/>
                    <a:pt x="6433" y="6609"/>
                    <a:pt x="6801" y="6325"/>
                  </a:cubicBezTo>
                  <a:lnTo>
                    <a:pt x="6801" y="6609"/>
                  </a:lnTo>
                  <a:cubicBezTo>
                    <a:pt x="6801" y="6926"/>
                    <a:pt x="6751" y="7260"/>
                    <a:pt x="6617" y="7561"/>
                  </a:cubicBezTo>
                  <a:lnTo>
                    <a:pt x="6600" y="7561"/>
                  </a:lnTo>
                  <a:lnTo>
                    <a:pt x="6617" y="7578"/>
                  </a:lnTo>
                  <a:cubicBezTo>
                    <a:pt x="6550" y="7728"/>
                    <a:pt x="6467" y="7879"/>
                    <a:pt x="6383" y="8012"/>
                  </a:cubicBezTo>
                  <a:cubicBezTo>
                    <a:pt x="6049" y="8513"/>
                    <a:pt x="5882" y="9082"/>
                    <a:pt x="5882" y="9683"/>
                  </a:cubicBezTo>
                  <a:lnTo>
                    <a:pt x="5882" y="10234"/>
                  </a:lnTo>
                  <a:lnTo>
                    <a:pt x="6350" y="10234"/>
                  </a:lnTo>
                  <a:lnTo>
                    <a:pt x="6350" y="9683"/>
                  </a:lnTo>
                  <a:cubicBezTo>
                    <a:pt x="6333" y="9182"/>
                    <a:pt x="6484" y="8681"/>
                    <a:pt x="6768" y="8263"/>
                  </a:cubicBezTo>
                  <a:cubicBezTo>
                    <a:pt x="6818" y="8196"/>
                    <a:pt x="6851" y="8129"/>
                    <a:pt x="6901" y="8062"/>
                  </a:cubicBezTo>
                  <a:cubicBezTo>
                    <a:pt x="7135" y="8497"/>
                    <a:pt x="7269" y="8998"/>
                    <a:pt x="7269" y="9516"/>
                  </a:cubicBezTo>
                  <a:lnTo>
                    <a:pt x="7269" y="9533"/>
                  </a:lnTo>
                  <a:lnTo>
                    <a:pt x="7737" y="9533"/>
                  </a:lnTo>
                  <a:lnTo>
                    <a:pt x="7737" y="9516"/>
                  </a:lnTo>
                  <a:cubicBezTo>
                    <a:pt x="7737" y="8881"/>
                    <a:pt x="7570" y="8263"/>
                    <a:pt x="7235" y="7711"/>
                  </a:cubicBezTo>
                  <a:lnTo>
                    <a:pt x="7135" y="7528"/>
                  </a:lnTo>
                  <a:cubicBezTo>
                    <a:pt x="7219" y="7227"/>
                    <a:pt x="7269" y="6926"/>
                    <a:pt x="7269" y="6609"/>
                  </a:cubicBezTo>
                  <a:lnTo>
                    <a:pt x="7269" y="5890"/>
                  </a:lnTo>
                  <a:cubicBezTo>
                    <a:pt x="7570" y="5489"/>
                    <a:pt x="7737" y="5021"/>
                    <a:pt x="7737" y="4537"/>
                  </a:cubicBezTo>
                  <a:lnTo>
                    <a:pt x="7737" y="3902"/>
                  </a:lnTo>
                  <a:cubicBezTo>
                    <a:pt x="7737" y="3601"/>
                    <a:pt x="7787" y="3317"/>
                    <a:pt x="7870" y="3033"/>
                  </a:cubicBezTo>
                  <a:lnTo>
                    <a:pt x="8438" y="3033"/>
                  </a:lnTo>
                  <a:cubicBezTo>
                    <a:pt x="9073" y="3033"/>
                    <a:pt x="9591" y="3551"/>
                    <a:pt x="9591" y="4186"/>
                  </a:cubicBezTo>
                  <a:lnTo>
                    <a:pt x="9591" y="4303"/>
                  </a:lnTo>
                  <a:cubicBezTo>
                    <a:pt x="9591" y="4620"/>
                    <a:pt x="9474" y="4904"/>
                    <a:pt x="9257" y="5138"/>
                  </a:cubicBezTo>
                  <a:lnTo>
                    <a:pt x="8505" y="5890"/>
                  </a:lnTo>
                  <a:lnTo>
                    <a:pt x="8839" y="6208"/>
                  </a:lnTo>
                  <a:lnTo>
                    <a:pt x="9558" y="5489"/>
                  </a:lnTo>
                  <a:lnTo>
                    <a:pt x="9892" y="6057"/>
                  </a:lnTo>
                  <a:cubicBezTo>
                    <a:pt x="10226" y="6609"/>
                    <a:pt x="10059" y="7327"/>
                    <a:pt x="9524" y="7678"/>
                  </a:cubicBezTo>
                  <a:lnTo>
                    <a:pt x="9274" y="7845"/>
                  </a:lnTo>
                  <a:cubicBezTo>
                    <a:pt x="8890" y="8096"/>
                    <a:pt x="8639" y="8480"/>
                    <a:pt x="8555" y="8914"/>
                  </a:cubicBezTo>
                  <a:lnTo>
                    <a:pt x="8438" y="9499"/>
                  </a:lnTo>
                  <a:lnTo>
                    <a:pt x="8890" y="9583"/>
                  </a:lnTo>
                  <a:lnTo>
                    <a:pt x="9007" y="8998"/>
                  </a:lnTo>
                  <a:cubicBezTo>
                    <a:pt x="9073" y="8697"/>
                    <a:pt x="9257" y="8413"/>
                    <a:pt x="9524" y="8246"/>
                  </a:cubicBezTo>
                  <a:lnTo>
                    <a:pt x="9792" y="8062"/>
                  </a:lnTo>
                  <a:cubicBezTo>
                    <a:pt x="9892" y="7995"/>
                    <a:pt x="9976" y="7912"/>
                    <a:pt x="10059" y="7828"/>
                  </a:cubicBezTo>
                  <a:lnTo>
                    <a:pt x="10059" y="8229"/>
                  </a:lnTo>
                  <a:cubicBezTo>
                    <a:pt x="10059" y="8731"/>
                    <a:pt x="9909" y="9232"/>
                    <a:pt x="9641" y="9650"/>
                  </a:cubicBezTo>
                  <a:cubicBezTo>
                    <a:pt x="9307" y="10134"/>
                    <a:pt x="9140" y="10719"/>
                    <a:pt x="9140" y="11304"/>
                  </a:cubicBezTo>
                  <a:lnTo>
                    <a:pt x="9140" y="12089"/>
                  </a:lnTo>
                  <a:lnTo>
                    <a:pt x="9591" y="12089"/>
                  </a:lnTo>
                  <a:lnTo>
                    <a:pt x="9591" y="11304"/>
                  </a:lnTo>
                  <a:cubicBezTo>
                    <a:pt x="9591" y="10803"/>
                    <a:pt x="9742" y="10318"/>
                    <a:pt x="10026" y="9900"/>
                  </a:cubicBezTo>
                  <a:cubicBezTo>
                    <a:pt x="10159" y="9683"/>
                    <a:pt x="10276" y="9466"/>
                    <a:pt x="10360" y="9215"/>
                  </a:cubicBezTo>
                  <a:cubicBezTo>
                    <a:pt x="10527" y="9549"/>
                    <a:pt x="10744" y="9850"/>
                    <a:pt x="10995" y="10101"/>
                  </a:cubicBezTo>
                  <a:lnTo>
                    <a:pt x="11062" y="10168"/>
                  </a:lnTo>
                  <a:lnTo>
                    <a:pt x="11396" y="9833"/>
                  </a:lnTo>
                  <a:lnTo>
                    <a:pt x="11329" y="9783"/>
                  </a:lnTo>
                  <a:cubicBezTo>
                    <a:pt x="10945" y="9399"/>
                    <a:pt x="10661" y="8898"/>
                    <a:pt x="10544" y="8380"/>
                  </a:cubicBezTo>
                  <a:lnTo>
                    <a:pt x="10527" y="8330"/>
                  </a:lnTo>
                  <a:cubicBezTo>
                    <a:pt x="10527" y="8296"/>
                    <a:pt x="10527" y="8263"/>
                    <a:pt x="10527" y="8229"/>
                  </a:cubicBezTo>
                  <a:lnTo>
                    <a:pt x="10527" y="6742"/>
                  </a:lnTo>
                  <a:cubicBezTo>
                    <a:pt x="10527" y="6726"/>
                    <a:pt x="10527" y="6709"/>
                    <a:pt x="10527" y="6676"/>
                  </a:cubicBezTo>
                  <a:cubicBezTo>
                    <a:pt x="10527" y="6375"/>
                    <a:pt x="10443" y="6074"/>
                    <a:pt x="10293" y="5823"/>
                  </a:cubicBezTo>
                  <a:lnTo>
                    <a:pt x="9859" y="5105"/>
                  </a:lnTo>
                  <a:cubicBezTo>
                    <a:pt x="9992" y="4854"/>
                    <a:pt x="10059" y="4587"/>
                    <a:pt x="10059" y="4303"/>
                  </a:cubicBezTo>
                  <a:lnTo>
                    <a:pt x="10059" y="4186"/>
                  </a:lnTo>
                  <a:cubicBezTo>
                    <a:pt x="10059" y="4119"/>
                    <a:pt x="10059" y="4036"/>
                    <a:pt x="10042" y="3952"/>
                  </a:cubicBezTo>
                  <a:lnTo>
                    <a:pt x="10260" y="3952"/>
                  </a:lnTo>
                  <a:cubicBezTo>
                    <a:pt x="10844" y="3952"/>
                    <a:pt x="11413" y="4136"/>
                    <a:pt x="11897" y="4470"/>
                  </a:cubicBezTo>
                  <a:cubicBezTo>
                    <a:pt x="14320" y="6141"/>
                    <a:pt x="14738" y="9566"/>
                    <a:pt x="12799" y="11772"/>
                  </a:cubicBezTo>
                  <a:lnTo>
                    <a:pt x="11763" y="12958"/>
                  </a:lnTo>
                  <a:cubicBezTo>
                    <a:pt x="11197" y="13603"/>
                    <a:pt x="10386" y="13957"/>
                    <a:pt x="9558" y="13957"/>
                  </a:cubicBezTo>
                  <a:cubicBezTo>
                    <a:pt x="9163" y="13957"/>
                    <a:pt x="8765" y="13877"/>
                    <a:pt x="8388" y="13710"/>
                  </a:cubicBezTo>
                  <a:lnTo>
                    <a:pt x="8171" y="13610"/>
                  </a:lnTo>
                  <a:cubicBezTo>
                    <a:pt x="6534" y="12891"/>
                    <a:pt x="5080" y="11805"/>
                    <a:pt x="3944" y="10435"/>
                  </a:cubicBezTo>
                  <a:lnTo>
                    <a:pt x="3944" y="10435"/>
                  </a:lnTo>
                  <a:cubicBezTo>
                    <a:pt x="4128" y="10452"/>
                    <a:pt x="4295" y="10468"/>
                    <a:pt x="4478" y="10468"/>
                  </a:cubicBezTo>
                  <a:lnTo>
                    <a:pt x="4478" y="10001"/>
                  </a:lnTo>
                  <a:cubicBezTo>
                    <a:pt x="4161" y="10001"/>
                    <a:pt x="3827" y="9967"/>
                    <a:pt x="3509" y="9884"/>
                  </a:cubicBezTo>
                  <a:cubicBezTo>
                    <a:pt x="3509" y="9867"/>
                    <a:pt x="3509" y="9867"/>
                    <a:pt x="3509" y="9867"/>
                  </a:cubicBezTo>
                  <a:lnTo>
                    <a:pt x="3493" y="9867"/>
                  </a:lnTo>
                  <a:cubicBezTo>
                    <a:pt x="3409" y="9850"/>
                    <a:pt x="3326" y="9833"/>
                    <a:pt x="3242" y="9800"/>
                  </a:cubicBezTo>
                  <a:lnTo>
                    <a:pt x="2858" y="9015"/>
                  </a:lnTo>
                  <a:cubicBezTo>
                    <a:pt x="2306" y="7929"/>
                    <a:pt x="2758" y="6592"/>
                    <a:pt x="3844" y="6041"/>
                  </a:cubicBezTo>
                  <a:lnTo>
                    <a:pt x="4362" y="5790"/>
                  </a:lnTo>
                  <a:cubicBezTo>
                    <a:pt x="5448" y="5239"/>
                    <a:pt x="5748" y="3835"/>
                    <a:pt x="4996" y="2883"/>
                  </a:cubicBezTo>
                  <a:lnTo>
                    <a:pt x="4796" y="2649"/>
                  </a:lnTo>
                  <a:cubicBezTo>
                    <a:pt x="4646" y="2448"/>
                    <a:pt x="4529" y="2198"/>
                    <a:pt x="4495" y="1947"/>
                  </a:cubicBezTo>
                  <a:cubicBezTo>
                    <a:pt x="4629" y="1813"/>
                    <a:pt x="4779" y="1696"/>
                    <a:pt x="4946" y="1596"/>
                  </a:cubicBezTo>
                  <a:lnTo>
                    <a:pt x="4946" y="1863"/>
                  </a:lnTo>
                  <a:lnTo>
                    <a:pt x="5414" y="1863"/>
                  </a:lnTo>
                  <a:lnTo>
                    <a:pt x="5414" y="1362"/>
                  </a:lnTo>
                  <a:cubicBezTo>
                    <a:pt x="5565" y="1295"/>
                    <a:pt x="5715" y="1245"/>
                    <a:pt x="5882" y="1212"/>
                  </a:cubicBezTo>
                  <a:cubicBezTo>
                    <a:pt x="5882" y="1262"/>
                    <a:pt x="5882" y="1312"/>
                    <a:pt x="5882" y="1362"/>
                  </a:cubicBezTo>
                  <a:lnTo>
                    <a:pt x="5882" y="1863"/>
                  </a:lnTo>
                  <a:lnTo>
                    <a:pt x="6350" y="1863"/>
                  </a:lnTo>
                  <a:lnTo>
                    <a:pt x="6350" y="1362"/>
                  </a:lnTo>
                  <a:cubicBezTo>
                    <a:pt x="6350" y="1295"/>
                    <a:pt x="6350" y="1229"/>
                    <a:pt x="6350" y="1162"/>
                  </a:cubicBezTo>
                  <a:lnTo>
                    <a:pt x="6784" y="1162"/>
                  </a:lnTo>
                  <a:cubicBezTo>
                    <a:pt x="6199" y="1964"/>
                    <a:pt x="5882" y="2933"/>
                    <a:pt x="5882" y="3919"/>
                  </a:cubicBezTo>
                  <a:lnTo>
                    <a:pt x="5882" y="3952"/>
                  </a:lnTo>
                  <a:lnTo>
                    <a:pt x="6350" y="3952"/>
                  </a:lnTo>
                  <a:lnTo>
                    <a:pt x="6350" y="3919"/>
                  </a:lnTo>
                  <a:cubicBezTo>
                    <a:pt x="6333" y="2816"/>
                    <a:pt x="6784" y="1747"/>
                    <a:pt x="7570" y="961"/>
                  </a:cubicBezTo>
                  <a:lnTo>
                    <a:pt x="7971" y="560"/>
                  </a:lnTo>
                  <a:close/>
                  <a:moveTo>
                    <a:pt x="7971" y="0"/>
                  </a:moveTo>
                  <a:cubicBezTo>
                    <a:pt x="7912" y="0"/>
                    <a:pt x="7854" y="26"/>
                    <a:pt x="7804" y="76"/>
                  </a:cubicBezTo>
                  <a:lnTo>
                    <a:pt x="7235" y="644"/>
                  </a:lnTo>
                  <a:cubicBezTo>
                    <a:pt x="7219" y="660"/>
                    <a:pt x="7202" y="677"/>
                    <a:pt x="7185" y="694"/>
                  </a:cubicBezTo>
                  <a:lnTo>
                    <a:pt x="6517" y="694"/>
                  </a:lnTo>
                  <a:cubicBezTo>
                    <a:pt x="6567" y="594"/>
                    <a:pt x="6651" y="493"/>
                    <a:pt x="6734" y="393"/>
                  </a:cubicBezTo>
                  <a:lnTo>
                    <a:pt x="6417" y="76"/>
                  </a:lnTo>
                  <a:cubicBezTo>
                    <a:pt x="6216" y="259"/>
                    <a:pt x="6083" y="477"/>
                    <a:pt x="5982" y="727"/>
                  </a:cubicBezTo>
                  <a:cubicBezTo>
                    <a:pt x="5765" y="761"/>
                    <a:pt x="5565" y="811"/>
                    <a:pt x="5347" y="894"/>
                  </a:cubicBezTo>
                  <a:cubicBezTo>
                    <a:pt x="5264" y="577"/>
                    <a:pt x="5113" y="293"/>
                    <a:pt x="4880" y="76"/>
                  </a:cubicBezTo>
                  <a:lnTo>
                    <a:pt x="4545" y="393"/>
                  </a:lnTo>
                  <a:cubicBezTo>
                    <a:pt x="4729" y="577"/>
                    <a:pt x="4863" y="811"/>
                    <a:pt x="4913" y="1078"/>
                  </a:cubicBezTo>
                  <a:cubicBezTo>
                    <a:pt x="4763" y="1145"/>
                    <a:pt x="4612" y="1245"/>
                    <a:pt x="4478" y="1346"/>
                  </a:cubicBezTo>
                  <a:lnTo>
                    <a:pt x="4478" y="226"/>
                  </a:lnTo>
                  <a:cubicBezTo>
                    <a:pt x="4478" y="109"/>
                    <a:pt x="4378" y="9"/>
                    <a:pt x="4245" y="9"/>
                  </a:cubicBezTo>
                  <a:lnTo>
                    <a:pt x="3326" y="9"/>
                  </a:lnTo>
                  <a:cubicBezTo>
                    <a:pt x="3192" y="9"/>
                    <a:pt x="3092" y="109"/>
                    <a:pt x="3092" y="226"/>
                  </a:cubicBezTo>
                  <a:lnTo>
                    <a:pt x="3092" y="560"/>
                  </a:lnTo>
                  <a:cubicBezTo>
                    <a:pt x="3092" y="1011"/>
                    <a:pt x="3042" y="1446"/>
                    <a:pt x="2975" y="1897"/>
                  </a:cubicBezTo>
                  <a:cubicBezTo>
                    <a:pt x="1187" y="2549"/>
                    <a:pt x="1" y="4269"/>
                    <a:pt x="67" y="6191"/>
                  </a:cubicBezTo>
                  <a:cubicBezTo>
                    <a:pt x="134" y="8096"/>
                    <a:pt x="1404" y="9750"/>
                    <a:pt x="3242" y="10285"/>
                  </a:cubicBezTo>
                  <a:cubicBezTo>
                    <a:pt x="4478" y="11922"/>
                    <a:pt x="6116" y="13225"/>
                    <a:pt x="7987" y="14044"/>
                  </a:cubicBezTo>
                  <a:lnTo>
                    <a:pt x="8205" y="14144"/>
                  </a:lnTo>
                  <a:cubicBezTo>
                    <a:pt x="8640" y="14332"/>
                    <a:pt x="9100" y="14424"/>
                    <a:pt x="9555" y="14424"/>
                  </a:cubicBezTo>
                  <a:cubicBezTo>
                    <a:pt x="10515" y="14424"/>
                    <a:pt x="11457" y="14018"/>
                    <a:pt x="12114" y="13259"/>
                  </a:cubicBezTo>
                  <a:lnTo>
                    <a:pt x="13150" y="12089"/>
                  </a:lnTo>
                  <a:cubicBezTo>
                    <a:pt x="15272" y="9650"/>
                    <a:pt x="14804" y="5924"/>
                    <a:pt x="12148" y="4086"/>
                  </a:cubicBezTo>
                  <a:cubicBezTo>
                    <a:pt x="11596" y="3701"/>
                    <a:pt x="10928" y="3484"/>
                    <a:pt x="10260" y="3484"/>
                  </a:cubicBezTo>
                  <a:lnTo>
                    <a:pt x="9909" y="3484"/>
                  </a:lnTo>
                  <a:cubicBezTo>
                    <a:pt x="9859" y="3384"/>
                    <a:pt x="9809" y="3300"/>
                    <a:pt x="9742" y="3217"/>
                  </a:cubicBezTo>
                  <a:cubicBezTo>
                    <a:pt x="9424" y="2799"/>
                    <a:pt x="8940" y="2565"/>
                    <a:pt x="8438" y="2565"/>
                  </a:cubicBezTo>
                  <a:lnTo>
                    <a:pt x="8054" y="2565"/>
                  </a:lnTo>
                  <a:cubicBezTo>
                    <a:pt x="8205" y="2264"/>
                    <a:pt x="8388" y="1997"/>
                    <a:pt x="8622" y="1763"/>
                  </a:cubicBezTo>
                  <a:lnTo>
                    <a:pt x="9057" y="1329"/>
                  </a:lnTo>
                  <a:cubicBezTo>
                    <a:pt x="9157" y="1245"/>
                    <a:pt x="9157" y="1095"/>
                    <a:pt x="9057" y="995"/>
                  </a:cubicBezTo>
                  <a:lnTo>
                    <a:pt x="8138" y="76"/>
                  </a:lnTo>
                  <a:cubicBezTo>
                    <a:pt x="8088" y="26"/>
                    <a:pt x="8029" y="0"/>
                    <a:pt x="7971"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758" name="Google Shape;758;p44"/>
          <p:cNvGrpSpPr/>
          <p:nvPr/>
        </p:nvGrpSpPr>
        <p:grpSpPr>
          <a:xfrm>
            <a:off x="4282562" y="2768065"/>
            <a:ext cx="602231" cy="621217"/>
            <a:chOff x="4365979" y="2379366"/>
            <a:chExt cx="480590" cy="481167"/>
          </a:xfrm>
        </p:grpSpPr>
        <p:sp>
          <p:nvSpPr>
            <p:cNvPr id="759" name="Google Shape;759;p44"/>
            <p:cNvSpPr/>
            <p:nvPr/>
          </p:nvSpPr>
          <p:spPr>
            <a:xfrm>
              <a:off x="4396504" y="2410437"/>
              <a:ext cx="85742" cy="85774"/>
            </a:xfrm>
            <a:custGeom>
              <a:avLst/>
              <a:gdLst/>
              <a:ahLst/>
              <a:cxnLst/>
              <a:rect l="l" t="t" r="r" b="b"/>
              <a:pathLst>
                <a:path w="2674" h="2675" extrusionOk="0">
                  <a:moveTo>
                    <a:pt x="2674" y="1"/>
                  </a:moveTo>
                  <a:cubicBezTo>
                    <a:pt x="1204" y="1"/>
                    <a:pt x="17" y="1204"/>
                    <a:pt x="1" y="2674"/>
                  </a:cubicBezTo>
                  <a:lnTo>
                    <a:pt x="485" y="2674"/>
                  </a:lnTo>
                  <a:cubicBezTo>
                    <a:pt x="502" y="1471"/>
                    <a:pt x="1471" y="485"/>
                    <a:pt x="2674" y="485"/>
                  </a:cubicBezTo>
                  <a:lnTo>
                    <a:pt x="2674"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760" name="Google Shape;760;p44"/>
            <p:cNvGrpSpPr/>
            <p:nvPr/>
          </p:nvGrpSpPr>
          <p:grpSpPr>
            <a:xfrm>
              <a:off x="4365979" y="2379366"/>
              <a:ext cx="480590" cy="481167"/>
              <a:chOff x="4365979" y="2379366"/>
              <a:chExt cx="480590" cy="481167"/>
            </a:xfrm>
          </p:grpSpPr>
          <p:sp>
            <p:nvSpPr>
              <p:cNvPr id="761" name="Google Shape;761;p44"/>
              <p:cNvSpPr/>
              <p:nvPr/>
            </p:nvSpPr>
            <p:spPr>
              <a:xfrm>
                <a:off x="4489717" y="2511699"/>
                <a:ext cx="233113" cy="341332"/>
              </a:xfrm>
              <a:custGeom>
                <a:avLst/>
                <a:gdLst/>
                <a:ahLst/>
                <a:cxnLst/>
                <a:rect l="l" t="t" r="r" b="b"/>
                <a:pathLst>
                  <a:path w="7270" h="10645" extrusionOk="0">
                    <a:moveTo>
                      <a:pt x="1" y="1"/>
                    </a:moveTo>
                    <a:lnTo>
                      <a:pt x="51" y="68"/>
                    </a:lnTo>
                    <a:cubicBezTo>
                      <a:pt x="185" y="335"/>
                      <a:pt x="252" y="636"/>
                      <a:pt x="252" y="936"/>
                    </a:cubicBezTo>
                    <a:lnTo>
                      <a:pt x="252" y="987"/>
                    </a:lnTo>
                    <a:cubicBezTo>
                      <a:pt x="252" y="1287"/>
                      <a:pt x="185" y="1588"/>
                      <a:pt x="51" y="1855"/>
                    </a:cubicBezTo>
                    <a:lnTo>
                      <a:pt x="1" y="1922"/>
                    </a:lnTo>
                    <a:lnTo>
                      <a:pt x="970" y="1922"/>
                    </a:lnTo>
                    <a:cubicBezTo>
                      <a:pt x="2173" y="1922"/>
                      <a:pt x="3159" y="2908"/>
                      <a:pt x="3159" y="4111"/>
                    </a:cubicBezTo>
                    <a:lnTo>
                      <a:pt x="3159" y="10644"/>
                    </a:lnTo>
                    <a:lnTo>
                      <a:pt x="4111" y="10644"/>
                    </a:lnTo>
                    <a:lnTo>
                      <a:pt x="4111" y="4111"/>
                    </a:lnTo>
                    <a:cubicBezTo>
                      <a:pt x="4111" y="2908"/>
                      <a:pt x="5097" y="1922"/>
                      <a:pt x="6300" y="1922"/>
                    </a:cubicBezTo>
                    <a:lnTo>
                      <a:pt x="7269" y="1922"/>
                    </a:lnTo>
                    <a:lnTo>
                      <a:pt x="7236" y="1855"/>
                    </a:lnTo>
                    <a:cubicBezTo>
                      <a:pt x="7085" y="1588"/>
                      <a:pt x="7019" y="1287"/>
                      <a:pt x="7019" y="987"/>
                    </a:cubicBezTo>
                    <a:lnTo>
                      <a:pt x="7019" y="936"/>
                    </a:lnTo>
                    <a:cubicBezTo>
                      <a:pt x="7019" y="636"/>
                      <a:pt x="7085" y="335"/>
                      <a:pt x="7236" y="68"/>
                    </a:cubicBezTo>
                    <a:lnTo>
                      <a:pt x="7269" y="1"/>
                    </a:lnTo>
                    <a:lnTo>
                      <a:pt x="6300" y="1"/>
                    </a:lnTo>
                    <a:cubicBezTo>
                      <a:pt x="5214" y="1"/>
                      <a:pt x="4211" y="552"/>
                      <a:pt x="3643" y="1471"/>
                    </a:cubicBezTo>
                    <a:cubicBezTo>
                      <a:pt x="3059" y="552"/>
                      <a:pt x="2056" y="1"/>
                      <a:pt x="970"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62" name="Google Shape;762;p44"/>
              <p:cNvSpPr/>
              <p:nvPr/>
            </p:nvSpPr>
            <p:spPr>
              <a:xfrm>
                <a:off x="4365979" y="2379366"/>
                <a:ext cx="480590" cy="481167"/>
              </a:xfrm>
              <a:custGeom>
                <a:avLst/>
                <a:gdLst/>
                <a:ahLst/>
                <a:cxnLst/>
                <a:rect l="l" t="t" r="r" b="b"/>
                <a:pathLst>
                  <a:path w="14988" h="15006" extrusionOk="0">
                    <a:moveTo>
                      <a:pt x="4679" y="4362"/>
                    </a:moveTo>
                    <a:cubicBezTo>
                      <a:pt x="4779" y="4579"/>
                      <a:pt x="4829" y="4813"/>
                      <a:pt x="4829" y="5063"/>
                    </a:cubicBezTo>
                    <a:lnTo>
                      <a:pt x="4829" y="5114"/>
                    </a:lnTo>
                    <a:cubicBezTo>
                      <a:pt x="4829" y="5364"/>
                      <a:pt x="4779" y="5598"/>
                      <a:pt x="4679" y="5815"/>
                    </a:cubicBezTo>
                    <a:lnTo>
                      <a:pt x="4228" y="5815"/>
                    </a:lnTo>
                    <a:cubicBezTo>
                      <a:pt x="4311" y="5598"/>
                      <a:pt x="4344" y="5348"/>
                      <a:pt x="4344" y="5114"/>
                    </a:cubicBezTo>
                    <a:lnTo>
                      <a:pt x="4344" y="5063"/>
                    </a:lnTo>
                    <a:cubicBezTo>
                      <a:pt x="4344" y="4830"/>
                      <a:pt x="4311" y="4596"/>
                      <a:pt x="4228" y="4362"/>
                    </a:cubicBezTo>
                    <a:close/>
                    <a:moveTo>
                      <a:pt x="10761" y="4362"/>
                    </a:moveTo>
                    <a:cubicBezTo>
                      <a:pt x="10677" y="4596"/>
                      <a:pt x="10644" y="4830"/>
                      <a:pt x="10644" y="5063"/>
                    </a:cubicBezTo>
                    <a:lnTo>
                      <a:pt x="10644" y="5114"/>
                    </a:lnTo>
                    <a:cubicBezTo>
                      <a:pt x="10644" y="5348"/>
                      <a:pt x="10677" y="5598"/>
                      <a:pt x="10761" y="5815"/>
                    </a:cubicBezTo>
                    <a:lnTo>
                      <a:pt x="10309" y="5815"/>
                    </a:lnTo>
                    <a:cubicBezTo>
                      <a:pt x="10209" y="5598"/>
                      <a:pt x="10159" y="5364"/>
                      <a:pt x="10159" y="5114"/>
                    </a:cubicBezTo>
                    <a:lnTo>
                      <a:pt x="10159" y="5063"/>
                    </a:lnTo>
                    <a:cubicBezTo>
                      <a:pt x="10159" y="4813"/>
                      <a:pt x="10209" y="4579"/>
                      <a:pt x="10309" y="4362"/>
                    </a:cubicBezTo>
                    <a:close/>
                    <a:moveTo>
                      <a:pt x="9775" y="4395"/>
                    </a:moveTo>
                    <a:lnTo>
                      <a:pt x="9775" y="4395"/>
                    </a:lnTo>
                    <a:cubicBezTo>
                      <a:pt x="9708" y="4612"/>
                      <a:pt x="9675" y="4830"/>
                      <a:pt x="9675" y="5063"/>
                    </a:cubicBezTo>
                    <a:lnTo>
                      <a:pt x="9675" y="5114"/>
                    </a:lnTo>
                    <a:cubicBezTo>
                      <a:pt x="9675" y="5364"/>
                      <a:pt x="9708" y="5615"/>
                      <a:pt x="9791" y="5849"/>
                    </a:cubicBezTo>
                    <a:cubicBezTo>
                      <a:pt x="9157" y="5949"/>
                      <a:pt x="8572" y="6300"/>
                      <a:pt x="8187" y="6835"/>
                    </a:cubicBezTo>
                    <a:cubicBezTo>
                      <a:pt x="8137" y="6400"/>
                      <a:pt x="7987" y="5982"/>
                      <a:pt x="7786" y="5598"/>
                    </a:cubicBezTo>
                    <a:cubicBezTo>
                      <a:pt x="8238" y="4930"/>
                      <a:pt x="8973" y="4495"/>
                      <a:pt x="9775" y="4395"/>
                    </a:cubicBezTo>
                    <a:close/>
                    <a:moveTo>
                      <a:pt x="3626" y="485"/>
                    </a:moveTo>
                    <a:cubicBezTo>
                      <a:pt x="4829" y="485"/>
                      <a:pt x="5798" y="1471"/>
                      <a:pt x="5798" y="2674"/>
                    </a:cubicBezTo>
                    <a:cubicBezTo>
                      <a:pt x="5798" y="3342"/>
                      <a:pt x="5263" y="3877"/>
                      <a:pt x="4595" y="3877"/>
                    </a:cubicBezTo>
                    <a:lnTo>
                      <a:pt x="4111" y="3877"/>
                    </a:lnTo>
                    <a:cubicBezTo>
                      <a:pt x="3710" y="3877"/>
                      <a:pt x="3375" y="3560"/>
                      <a:pt x="3375" y="3159"/>
                    </a:cubicBezTo>
                    <a:lnTo>
                      <a:pt x="3375" y="2424"/>
                    </a:lnTo>
                    <a:lnTo>
                      <a:pt x="2891" y="2424"/>
                    </a:lnTo>
                    <a:lnTo>
                      <a:pt x="2891" y="3159"/>
                    </a:lnTo>
                    <a:cubicBezTo>
                      <a:pt x="2891" y="3660"/>
                      <a:pt x="3208" y="4094"/>
                      <a:pt x="3676" y="4278"/>
                    </a:cubicBezTo>
                    <a:lnTo>
                      <a:pt x="3693" y="4312"/>
                    </a:lnTo>
                    <a:cubicBezTo>
                      <a:pt x="3810" y="4546"/>
                      <a:pt x="3860" y="4796"/>
                      <a:pt x="3860" y="5063"/>
                    </a:cubicBezTo>
                    <a:lnTo>
                      <a:pt x="3860" y="5114"/>
                    </a:lnTo>
                    <a:cubicBezTo>
                      <a:pt x="3860" y="5381"/>
                      <a:pt x="3810" y="5632"/>
                      <a:pt x="3693" y="5882"/>
                    </a:cubicBezTo>
                    <a:lnTo>
                      <a:pt x="3676" y="5899"/>
                    </a:lnTo>
                    <a:cubicBezTo>
                      <a:pt x="3208" y="6083"/>
                      <a:pt x="2891" y="6517"/>
                      <a:pt x="2891" y="7018"/>
                    </a:cubicBezTo>
                    <a:lnTo>
                      <a:pt x="2891" y="7754"/>
                    </a:lnTo>
                    <a:lnTo>
                      <a:pt x="3375" y="7754"/>
                    </a:lnTo>
                    <a:lnTo>
                      <a:pt x="3375" y="7018"/>
                    </a:lnTo>
                    <a:cubicBezTo>
                      <a:pt x="3375" y="6617"/>
                      <a:pt x="3710" y="6300"/>
                      <a:pt x="4111" y="6300"/>
                    </a:cubicBezTo>
                    <a:lnTo>
                      <a:pt x="4595" y="6300"/>
                    </a:lnTo>
                    <a:cubicBezTo>
                      <a:pt x="5263" y="6300"/>
                      <a:pt x="5798" y="6835"/>
                      <a:pt x="5798" y="7503"/>
                    </a:cubicBezTo>
                    <a:cubicBezTo>
                      <a:pt x="5798" y="8706"/>
                      <a:pt x="4829" y="9692"/>
                      <a:pt x="3626" y="9692"/>
                    </a:cubicBezTo>
                    <a:cubicBezTo>
                      <a:pt x="1888" y="9692"/>
                      <a:pt x="485" y="8272"/>
                      <a:pt x="485" y="6534"/>
                    </a:cubicBezTo>
                    <a:lnTo>
                      <a:pt x="485" y="3643"/>
                    </a:lnTo>
                    <a:cubicBezTo>
                      <a:pt x="485" y="1906"/>
                      <a:pt x="1888" y="502"/>
                      <a:pt x="3626" y="485"/>
                    </a:cubicBezTo>
                    <a:close/>
                    <a:moveTo>
                      <a:pt x="11362" y="485"/>
                    </a:moveTo>
                    <a:cubicBezTo>
                      <a:pt x="13100" y="502"/>
                      <a:pt x="14503" y="1906"/>
                      <a:pt x="14503" y="3643"/>
                    </a:cubicBezTo>
                    <a:lnTo>
                      <a:pt x="14503" y="6534"/>
                    </a:lnTo>
                    <a:cubicBezTo>
                      <a:pt x="14503" y="8272"/>
                      <a:pt x="13100" y="9692"/>
                      <a:pt x="11362" y="9692"/>
                    </a:cubicBezTo>
                    <a:cubicBezTo>
                      <a:pt x="10159" y="9692"/>
                      <a:pt x="9190" y="8706"/>
                      <a:pt x="9190" y="7503"/>
                    </a:cubicBezTo>
                    <a:cubicBezTo>
                      <a:pt x="9190" y="6835"/>
                      <a:pt x="9725" y="6300"/>
                      <a:pt x="10393" y="6300"/>
                    </a:cubicBezTo>
                    <a:lnTo>
                      <a:pt x="10878" y="6300"/>
                    </a:lnTo>
                    <a:cubicBezTo>
                      <a:pt x="11279" y="6300"/>
                      <a:pt x="11613" y="6617"/>
                      <a:pt x="11613" y="7018"/>
                    </a:cubicBezTo>
                    <a:lnTo>
                      <a:pt x="11613" y="7754"/>
                    </a:lnTo>
                    <a:lnTo>
                      <a:pt x="12097" y="7754"/>
                    </a:lnTo>
                    <a:lnTo>
                      <a:pt x="12097" y="7018"/>
                    </a:lnTo>
                    <a:cubicBezTo>
                      <a:pt x="12081" y="6517"/>
                      <a:pt x="11780" y="6083"/>
                      <a:pt x="11312" y="5899"/>
                    </a:cubicBezTo>
                    <a:lnTo>
                      <a:pt x="11295" y="5882"/>
                    </a:lnTo>
                    <a:cubicBezTo>
                      <a:pt x="11178" y="5632"/>
                      <a:pt x="11128" y="5381"/>
                      <a:pt x="11128" y="5114"/>
                    </a:cubicBezTo>
                    <a:lnTo>
                      <a:pt x="11128" y="5063"/>
                    </a:lnTo>
                    <a:cubicBezTo>
                      <a:pt x="11128" y="4796"/>
                      <a:pt x="11178" y="4546"/>
                      <a:pt x="11295" y="4312"/>
                    </a:cubicBezTo>
                    <a:lnTo>
                      <a:pt x="11312" y="4278"/>
                    </a:lnTo>
                    <a:cubicBezTo>
                      <a:pt x="11780" y="4094"/>
                      <a:pt x="12097" y="3660"/>
                      <a:pt x="12097" y="3159"/>
                    </a:cubicBezTo>
                    <a:lnTo>
                      <a:pt x="12097" y="2424"/>
                    </a:lnTo>
                    <a:lnTo>
                      <a:pt x="11613" y="2424"/>
                    </a:lnTo>
                    <a:lnTo>
                      <a:pt x="11613" y="3159"/>
                    </a:lnTo>
                    <a:cubicBezTo>
                      <a:pt x="11613" y="3560"/>
                      <a:pt x="11279" y="3877"/>
                      <a:pt x="10878" y="3877"/>
                    </a:cubicBezTo>
                    <a:lnTo>
                      <a:pt x="10393" y="3877"/>
                    </a:lnTo>
                    <a:cubicBezTo>
                      <a:pt x="9725" y="3877"/>
                      <a:pt x="9190" y="3342"/>
                      <a:pt x="9190" y="2674"/>
                    </a:cubicBezTo>
                    <a:cubicBezTo>
                      <a:pt x="9190" y="1471"/>
                      <a:pt x="10159" y="485"/>
                      <a:pt x="11362" y="485"/>
                    </a:cubicBezTo>
                    <a:close/>
                    <a:moveTo>
                      <a:pt x="3626" y="1"/>
                    </a:moveTo>
                    <a:cubicBezTo>
                      <a:pt x="1621" y="17"/>
                      <a:pt x="0" y="1638"/>
                      <a:pt x="0" y="3643"/>
                    </a:cubicBezTo>
                    <a:lnTo>
                      <a:pt x="0" y="6534"/>
                    </a:lnTo>
                    <a:cubicBezTo>
                      <a:pt x="0" y="8539"/>
                      <a:pt x="1621" y="10160"/>
                      <a:pt x="3626" y="10176"/>
                    </a:cubicBezTo>
                    <a:cubicBezTo>
                      <a:pt x="5096" y="10160"/>
                      <a:pt x="6283" y="8973"/>
                      <a:pt x="6283" y="7503"/>
                    </a:cubicBezTo>
                    <a:cubicBezTo>
                      <a:pt x="6283" y="7269"/>
                      <a:pt x="6233" y="7018"/>
                      <a:pt x="6132" y="6801"/>
                    </a:cubicBezTo>
                    <a:lnTo>
                      <a:pt x="6132" y="6801"/>
                    </a:lnTo>
                    <a:cubicBezTo>
                      <a:pt x="6533" y="7169"/>
                      <a:pt x="6767" y="7687"/>
                      <a:pt x="6767" y="8238"/>
                    </a:cubicBezTo>
                    <a:lnTo>
                      <a:pt x="6767" y="15005"/>
                    </a:lnTo>
                    <a:lnTo>
                      <a:pt x="7252" y="15005"/>
                    </a:lnTo>
                    <a:lnTo>
                      <a:pt x="7252" y="8238"/>
                    </a:lnTo>
                    <a:cubicBezTo>
                      <a:pt x="7252" y="7035"/>
                      <a:pt x="6366" y="6016"/>
                      <a:pt x="5197" y="5849"/>
                    </a:cubicBezTo>
                    <a:cubicBezTo>
                      <a:pt x="5280" y="5615"/>
                      <a:pt x="5314" y="5364"/>
                      <a:pt x="5314" y="5114"/>
                    </a:cubicBezTo>
                    <a:lnTo>
                      <a:pt x="5314" y="5063"/>
                    </a:lnTo>
                    <a:cubicBezTo>
                      <a:pt x="5314" y="4830"/>
                      <a:pt x="5280" y="4612"/>
                      <a:pt x="5213" y="4395"/>
                    </a:cubicBezTo>
                    <a:lnTo>
                      <a:pt x="5213" y="4395"/>
                    </a:lnTo>
                    <a:cubicBezTo>
                      <a:pt x="6650" y="4579"/>
                      <a:pt x="7736" y="5815"/>
                      <a:pt x="7736" y="7269"/>
                    </a:cubicBezTo>
                    <a:lnTo>
                      <a:pt x="7736" y="15005"/>
                    </a:lnTo>
                    <a:lnTo>
                      <a:pt x="8221" y="15005"/>
                    </a:lnTo>
                    <a:lnTo>
                      <a:pt x="8221" y="8238"/>
                    </a:lnTo>
                    <a:cubicBezTo>
                      <a:pt x="8221" y="7687"/>
                      <a:pt x="8455" y="7169"/>
                      <a:pt x="8856" y="6801"/>
                    </a:cubicBezTo>
                    <a:lnTo>
                      <a:pt x="8856" y="6801"/>
                    </a:lnTo>
                    <a:cubicBezTo>
                      <a:pt x="8756" y="7018"/>
                      <a:pt x="8705" y="7269"/>
                      <a:pt x="8705" y="7503"/>
                    </a:cubicBezTo>
                    <a:cubicBezTo>
                      <a:pt x="8705" y="8973"/>
                      <a:pt x="9892" y="10176"/>
                      <a:pt x="11362" y="10176"/>
                    </a:cubicBezTo>
                    <a:cubicBezTo>
                      <a:pt x="13367" y="10176"/>
                      <a:pt x="14988" y="8539"/>
                      <a:pt x="14988" y="6534"/>
                    </a:cubicBezTo>
                    <a:lnTo>
                      <a:pt x="14988" y="3643"/>
                    </a:lnTo>
                    <a:cubicBezTo>
                      <a:pt x="14988" y="1638"/>
                      <a:pt x="13367" y="17"/>
                      <a:pt x="11362" y="1"/>
                    </a:cubicBezTo>
                    <a:cubicBezTo>
                      <a:pt x="9892" y="17"/>
                      <a:pt x="8705" y="1204"/>
                      <a:pt x="8705" y="2674"/>
                    </a:cubicBezTo>
                    <a:cubicBezTo>
                      <a:pt x="8705" y="3175"/>
                      <a:pt x="8939" y="3660"/>
                      <a:pt x="9324" y="3977"/>
                    </a:cubicBezTo>
                    <a:cubicBezTo>
                      <a:pt x="8605" y="4161"/>
                      <a:pt x="7954" y="4579"/>
                      <a:pt x="7486" y="5180"/>
                    </a:cubicBezTo>
                    <a:cubicBezTo>
                      <a:pt x="7035" y="4596"/>
                      <a:pt x="6383" y="4161"/>
                      <a:pt x="5664" y="3977"/>
                    </a:cubicBezTo>
                    <a:cubicBezTo>
                      <a:pt x="6049" y="3660"/>
                      <a:pt x="6283" y="3175"/>
                      <a:pt x="6283" y="2674"/>
                    </a:cubicBezTo>
                    <a:cubicBezTo>
                      <a:pt x="6283" y="1204"/>
                      <a:pt x="5096" y="1"/>
                      <a:pt x="362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763" name="Google Shape;763;p44"/>
            <p:cNvSpPr/>
            <p:nvPr/>
          </p:nvSpPr>
          <p:spPr>
            <a:xfrm>
              <a:off x="4730301" y="2588847"/>
              <a:ext cx="85197" cy="85774"/>
            </a:xfrm>
            <a:custGeom>
              <a:avLst/>
              <a:gdLst/>
              <a:ahLst/>
              <a:cxnLst/>
              <a:rect l="l" t="t" r="r" b="b"/>
              <a:pathLst>
                <a:path w="2657" h="2675" extrusionOk="0">
                  <a:moveTo>
                    <a:pt x="2189" y="1"/>
                  </a:moveTo>
                  <a:cubicBezTo>
                    <a:pt x="2172" y="1204"/>
                    <a:pt x="1203" y="2190"/>
                    <a:pt x="0" y="2190"/>
                  </a:cubicBezTo>
                  <a:lnTo>
                    <a:pt x="0" y="2674"/>
                  </a:lnTo>
                  <a:cubicBezTo>
                    <a:pt x="1470" y="2674"/>
                    <a:pt x="2657" y="1471"/>
                    <a:pt x="265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772" name="Google Shape;772;p44"/>
          <p:cNvSpPr txBox="1">
            <a:spLocks noGrp="1"/>
          </p:cNvSpPr>
          <p:nvPr>
            <p:ph type="title"/>
          </p:nvPr>
        </p:nvSpPr>
        <p:spPr>
          <a:xfrm>
            <a:off x="720000" y="256853"/>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effectLst>
                  <a:outerShdw blurRad="38100" dist="38100" dir="2700000" algn="tl">
                    <a:srgbClr val="000000">
                      <a:alpha val="43137"/>
                    </a:srgbClr>
                  </a:outerShdw>
                </a:effectLst>
              </a:rPr>
              <a:t>Algoritmos que usamos </a:t>
            </a:r>
            <a:endParaRPr sz="6000" dirty="0">
              <a:effectLst>
                <a:outerShdw blurRad="38100" dist="38100" dir="2700000" algn="tl">
                  <a:srgbClr val="000000">
                    <a:alpha val="43137"/>
                  </a:srgbClr>
                </a:outerShdw>
              </a:effectLst>
            </a:endParaRPr>
          </a:p>
        </p:txBody>
      </p:sp>
      <p:sp>
        <p:nvSpPr>
          <p:cNvPr id="773" name="Google Shape;773;p44"/>
          <p:cNvSpPr txBox="1">
            <a:spLocks noGrp="1"/>
          </p:cNvSpPr>
          <p:nvPr>
            <p:ph type="subTitle" idx="1"/>
          </p:nvPr>
        </p:nvSpPr>
        <p:spPr>
          <a:xfrm>
            <a:off x="3965599" y="1626435"/>
            <a:ext cx="14640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One Vs Rest</a:t>
            </a:r>
            <a:endParaRPr sz="2400" dirty="0"/>
          </a:p>
        </p:txBody>
      </p:sp>
      <p:sp>
        <p:nvSpPr>
          <p:cNvPr id="774" name="Google Shape;774;p44"/>
          <p:cNvSpPr txBox="1">
            <a:spLocks noGrp="1"/>
          </p:cNvSpPr>
          <p:nvPr>
            <p:ph type="title" idx="2"/>
          </p:nvPr>
        </p:nvSpPr>
        <p:spPr>
          <a:xfrm>
            <a:off x="3957555" y="3800813"/>
            <a:ext cx="14640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71%</a:t>
            </a:r>
            <a:endParaRPr sz="2400" dirty="0"/>
          </a:p>
        </p:txBody>
      </p:sp>
      <p:sp>
        <p:nvSpPr>
          <p:cNvPr id="776" name="Google Shape;776;p44"/>
          <p:cNvSpPr txBox="1">
            <a:spLocks noGrp="1"/>
          </p:cNvSpPr>
          <p:nvPr>
            <p:ph type="subTitle" idx="4"/>
          </p:nvPr>
        </p:nvSpPr>
        <p:spPr>
          <a:xfrm>
            <a:off x="6960000" y="1616168"/>
            <a:ext cx="14640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LSTM</a:t>
            </a:r>
            <a:endParaRPr sz="2400" dirty="0"/>
          </a:p>
        </p:txBody>
      </p:sp>
      <p:sp>
        <p:nvSpPr>
          <p:cNvPr id="777" name="Google Shape;777;p44"/>
          <p:cNvSpPr txBox="1">
            <a:spLocks noGrp="1"/>
          </p:cNvSpPr>
          <p:nvPr>
            <p:ph type="title" idx="5"/>
          </p:nvPr>
        </p:nvSpPr>
        <p:spPr>
          <a:xfrm>
            <a:off x="6995909" y="3800813"/>
            <a:ext cx="14640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64%</a:t>
            </a:r>
            <a:endParaRPr sz="2400" dirty="0"/>
          </a:p>
        </p:txBody>
      </p:sp>
      <p:sp>
        <p:nvSpPr>
          <p:cNvPr id="785" name="Google Shape;785;p44"/>
          <p:cNvSpPr txBox="1">
            <a:spLocks noGrp="1"/>
          </p:cNvSpPr>
          <p:nvPr>
            <p:ph type="subTitle" idx="16"/>
          </p:nvPr>
        </p:nvSpPr>
        <p:spPr>
          <a:xfrm>
            <a:off x="1068942" y="1466235"/>
            <a:ext cx="14643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sz="2400" dirty="0"/>
              <a:t>Multinomial </a:t>
            </a:r>
            <a:r>
              <a:rPr lang="es-CO" sz="2400" dirty="0" err="1"/>
              <a:t>Naive</a:t>
            </a:r>
            <a:r>
              <a:rPr lang="es-CO" sz="2400" dirty="0"/>
              <a:t> Bayes. </a:t>
            </a:r>
            <a:endParaRPr sz="2400" dirty="0"/>
          </a:p>
        </p:txBody>
      </p:sp>
      <p:sp>
        <p:nvSpPr>
          <p:cNvPr id="786" name="Google Shape;786;p44"/>
          <p:cNvSpPr txBox="1">
            <a:spLocks noGrp="1"/>
          </p:cNvSpPr>
          <p:nvPr>
            <p:ph type="title" idx="17"/>
          </p:nvPr>
        </p:nvSpPr>
        <p:spPr>
          <a:xfrm>
            <a:off x="1104851" y="3800813"/>
            <a:ext cx="1464300" cy="35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56%</a:t>
            </a:r>
            <a:endParaRPr sz="2400" dirty="0"/>
          </a:p>
        </p:txBody>
      </p:sp>
      <p:sp>
        <p:nvSpPr>
          <p:cNvPr id="789" name="Google Shape;789;p44"/>
          <p:cNvSpPr/>
          <p:nvPr/>
        </p:nvSpPr>
        <p:spPr>
          <a:xfrm>
            <a:off x="7118799" y="2464606"/>
            <a:ext cx="1078549" cy="1110830"/>
          </a:xfrm>
          <a:prstGeom prst="arc">
            <a:avLst>
              <a:gd name="adj1" fmla="val 16200000"/>
              <a:gd name="adj2" fmla="val 6312011"/>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791" name="Google Shape;791;p44"/>
          <p:cNvSpPr/>
          <p:nvPr/>
        </p:nvSpPr>
        <p:spPr>
          <a:xfrm>
            <a:off x="1204403" y="2464606"/>
            <a:ext cx="1078549" cy="1110830"/>
          </a:xfrm>
          <a:prstGeom prst="arc">
            <a:avLst>
              <a:gd name="adj1" fmla="val 16200000"/>
              <a:gd name="adj2" fmla="val 4559678"/>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cxnSp>
        <p:nvCxnSpPr>
          <p:cNvPr id="70" name="Conector recto 69">
            <a:extLst>
              <a:ext uri="{FF2B5EF4-FFF2-40B4-BE49-F238E27FC236}">
                <a16:creationId xmlns:a16="http://schemas.microsoft.com/office/drawing/2014/main" id="{FBA5FE19-074B-4607-8A6B-1BC90F2981A7}"/>
              </a:ext>
            </a:extLst>
          </p:cNvPr>
          <p:cNvCxnSpPr>
            <a:cxnSpLocks/>
          </p:cNvCxnSpPr>
          <p:nvPr/>
        </p:nvCxnSpPr>
        <p:spPr>
          <a:xfrm>
            <a:off x="0" y="431163"/>
            <a:ext cx="18465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Conector recto 70">
            <a:extLst>
              <a:ext uri="{FF2B5EF4-FFF2-40B4-BE49-F238E27FC236}">
                <a16:creationId xmlns:a16="http://schemas.microsoft.com/office/drawing/2014/main" id="{4F2C426F-8C16-438D-B8D0-157C9934EA04}"/>
              </a:ext>
            </a:extLst>
          </p:cNvPr>
          <p:cNvCxnSpPr>
            <a:cxnSpLocks/>
          </p:cNvCxnSpPr>
          <p:nvPr/>
        </p:nvCxnSpPr>
        <p:spPr>
          <a:xfrm>
            <a:off x="7442306" y="419303"/>
            <a:ext cx="1701694"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2" name="Google Shape;862;p47"/>
          <p:cNvSpPr txBox="1">
            <a:spLocks noGrp="1"/>
          </p:cNvSpPr>
          <p:nvPr>
            <p:ph type="title"/>
          </p:nvPr>
        </p:nvSpPr>
        <p:spPr>
          <a:xfrm>
            <a:off x="720000" y="539817"/>
            <a:ext cx="7704000" cy="320400"/>
          </a:xfrm>
          <a:prstGeom prst="rect">
            <a:avLst/>
          </a:prstGeom>
        </p:spPr>
        <p:txBody>
          <a:bodyPr spcFirstLastPara="1" wrap="square" lIns="91425" tIns="91425" rIns="91425" bIns="91425" anchor="ctr" anchorCtr="0">
            <a:noAutofit/>
          </a:bodyPr>
          <a:lstStyle/>
          <a:p>
            <a:r>
              <a:rPr lang="en" b="1" dirty="0"/>
              <a:t>Modelo escogido: </a:t>
            </a:r>
            <a:r>
              <a:rPr lang="es-CO" b="1" dirty="0"/>
              <a:t>LSTM</a:t>
            </a:r>
            <a:endParaRPr b="1" dirty="0"/>
          </a:p>
        </p:txBody>
      </p:sp>
      <p:sp>
        <p:nvSpPr>
          <p:cNvPr id="863" name="Google Shape;863;p47"/>
          <p:cNvSpPr txBox="1">
            <a:spLocks noGrp="1"/>
          </p:cNvSpPr>
          <p:nvPr>
            <p:ph type="subTitle" idx="4294967295"/>
          </p:nvPr>
        </p:nvSpPr>
        <p:spPr>
          <a:xfrm>
            <a:off x="1338975" y="1172350"/>
            <a:ext cx="24504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latin typeface="Pompiere"/>
                <a:ea typeface="Pompiere"/>
                <a:cs typeface="Pompiere"/>
                <a:sym typeface="Pompiere"/>
              </a:rPr>
              <a:t>Métricas </a:t>
            </a:r>
            <a:endParaRPr sz="2000" dirty="0">
              <a:latin typeface="Pompiere"/>
              <a:ea typeface="Pompiere"/>
              <a:cs typeface="Pompiere"/>
              <a:sym typeface="Pompiere"/>
            </a:endParaRPr>
          </a:p>
        </p:txBody>
      </p:sp>
      <p:sp>
        <p:nvSpPr>
          <p:cNvPr id="864" name="Google Shape;864;p47"/>
          <p:cNvSpPr txBox="1">
            <a:spLocks noGrp="1"/>
          </p:cNvSpPr>
          <p:nvPr>
            <p:ph type="subTitle" idx="4294967295"/>
          </p:nvPr>
        </p:nvSpPr>
        <p:spPr>
          <a:xfrm>
            <a:off x="5354600" y="1172350"/>
            <a:ext cx="24504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dirty="0">
                <a:latin typeface="Pompiere"/>
                <a:ea typeface="Pompiere"/>
                <a:cs typeface="Pompiere"/>
                <a:sym typeface="Pompiere"/>
              </a:rPr>
              <a:t>Matriz de confusión</a:t>
            </a:r>
            <a:endParaRPr sz="2000" dirty="0">
              <a:latin typeface="Pompiere"/>
              <a:ea typeface="Pompiere"/>
              <a:cs typeface="Pompiere"/>
              <a:sym typeface="Pompiere"/>
            </a:endParaRPr>
          </a:p>
        </p:txBody>
      </p:sp>
      <p:sp>
        <p:nvSpPr>
          <p:cNvPr id="865" name="Google Shape;865;p47"/>
          <p:cNvSpPr txBox="1">
            <a:spLocks noGrp="1"/>
          </p:cNvSpPr>
          <p:nvPr>
            <p:ph type="subTitle" idx="4294967295"/>
          </p:nvPr>
        </p:nvSpPr>
        <p:spPr>
          <a:xfrm>
            <a:off x="5367000" y="3958967"/>
            <a:ext cx="2450400" cy="280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000">
                <a:latin typeface="Pompiere"/>
                <a:ea typeface="Pompiere"/>
                <a:cs typeface="Pompiere"/>
                <a:sym typeface="Pompiere"/>
              </a:rPr>
              <a:t>200,000,000</a:t>
            </a:r>
            <a:endParaRPr sz="2000">
              <a:latin typeface="Pompiere"/>
              <a:ea typeface="Pompiere"/>
              <a:cs typeface="Pompiere"/>
              <a:sym typeface="Pompiere"/>
            </a:endParaRPr>
          </a:p>
        </p:txBody>
      </p:sp>
      <p:sp>
        <p:nvSpPr>
          <p:cNvPr id="866" name="Google Shape;866;p47"/>
          <p:cNvSpPr txBox="1">
            <a:spLocks noGrp="1"/>
          </p:cNvSpPr>
          <p:nvPr>
            <p:ph type="subTitle" idx="4294967295"/>
          </p:nvPr>
        </p:nvSpPr>
        <p:spPr>
          <a:xfrm>
            <a:off x="5367000" y="4261024"/>
            <a:ext cx="2450400" cy="320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100"/>
              <a:t>Big number</a:t>
            </a:r>
            <a:endParaRPr sz="1100"/>
          </a:p>
        </p:txBody>
      </p:sp>
      <p:sp>
        <p:nvSpPr>
          <p:cNvPr id="1157" name="Google Shape;1157;p47"/>
          <p:cNvSpPr/>
          <p:nvPr/>
        </p:nvSpPr>
        <p:spPr>
          <a:xfrm>
            <a:off x="7318086" y="2199185"/>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6608231" y="2976144"/>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5101582" y="2199185"/>
            <a:ext cx="159300" cy="159300"/>
          </a:xfrm>
          <a:prstGeom prst="mathPlus">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 name="Imagen 301">
            <a:extLst>
              <a:ext uri="{FF2B5EF4-FFF2-40B4-BE49-F238E27FC236}">
                <a16:creationId xmlns:a16="http://schemas.microsoft.com/office/drawing/2014/main" id="{B029A7E7-57E5-4739-84FA-89B6A7CAE4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00" y="2016965"/>
            <a:ext cx="4033869" cy="1918357"/>
          </a:xfrm>
          <a:prstGeom prst="rect">
            <a:avLst/>
          </a:prstGeom>
        </p:spPr>
      </p:pic>
      <p:pic>
        <p:nvPicPr>
          <p:cNvPr id="303" name="Imagen 302">
            <a:extLst>
              <a:ext uri="{FF2B5EF4-FFF2-40B4-BE49-F238E27FC236}">
                <a16:creationId xmlns:a16="http://schemas.microsoft.com/office/drawing/2014/main" id="{1D9ACC0C-54D8-4818-9684-52E9421887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0199" y="1895318"/>
            <a:ext cx="3074663" cy="2633245"/>
          </a:xfrm>
          <a:prstGeom prst="rect">
            <a:avLst/>
          </a:prstGeom>
        </p:spPr>
      </p:pic>
      <p:cxnSp>
        <p:nvCxnSpPr>
          <p:cNvPr id="304" name="Conector recto 303">
            <a:extLst>
              <a:ext uri="{FF2B5EF4-FFF2-40B4-BE49-F238E27FC236}">
                <a16:creationId xmlns:a16="http://schemas.microsoft.com/office/drawing/2014/main" id="{552C59EB-CD96-4997-B56B-DE8838EECEB7}"/>
              </a:ext>
            </a:extLst>
          </p:cNvPr>
          <p:cNvCxnSpPr>
            <a:cxnSpLocks/>
          </p:cNvCxnSpPr>
          <p:nvPr/>
        </p:nvCxnSpPr>
        <p:spPr>
          <a:xfrm>
            <a:off x="0" y="654447"/>
            <a:ext cx="287079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6" name="Conector recto 305">
            <a:extLst>
              <a:ext uri="{FF2B5EF4-FFF2-40B4-BE49-F238E27FC236}">
                <a16:creationId xmlns:a16="http://schemas.microsoft.com/office/drawing/2014/main" id="{F2013851-9F5E-4612-9AA7-6C3454891D2B}"/>
              </a:ext>
            </a:extLst>
          </p:cNvPr>
          <p:cNvCxnSpPr>
            <a:cxnSpLocks/>
          </p:cNvCxnSpPr>
          <p:nvPr/>
        </p:nvCxnSpPr>
        <p:spPr>
          <a:xfrm>
            <a:off x="6273209" y="654447"/>
            <a:ext cx="2870791"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Tablero de control</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Tree>
    <p:extLst>
      <p:ext uri="{BB962C8B-B14F-4D97-AF65-F5344CB8AC3E}">
        <p14:creationId xmlns:p14="http://schemas.microsoft.com/office/powerpoint/2010/main" val="88716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2"/>
        <p:cNvGrpSpPr/>
        <p:nvPr/>
      </p:nvGrpSpPr>
      <p:grpSpPr>
        <a:xfrm>
          <a:off x="0" y="0"/>
          <a:ext cx="0" cy="0"/>
          <a:chOff x="0" y="0"/>
          <a:chExt cx="0" cy="0"/>
        </a:xfrm>
      </p:grpSpPr>
      <p:sp>
        <p:nvSpPr>
          <p:cNvPr id="1523" name="Google Shape;1523;p57"/>
          <p:cNvSpPr txBox="1">
            <a:spLocks noGrp="1"/>
          </p:cNvSpPr>
          <p:nvPr>
            <p:ph type="ctrTitle"/>
          </p:nvPr>
        </p:nvSpPr>
        <p:spPr>
          <a:xfrm>
            <a:off x="177075" y="0"/>
            <a:ext cx="6595200" cy="11268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Tablero de control</a:t>
            </a:r>
            <a:endParaRPr dirty="0"/>
          </a:p>
        </p:txBody>
      </p:sp>
      <p:grpSp>
        <p:nvGrpSpPr>
          <p:cNvPr id="3" name="Google Shape;1548;p58">
            <a:extLst>
              <a:ext uri="{FF2B5EF4-FFF2-40B4-BE49-F238E27FC236}">
                <a16:creationId xmlns:a16="http://schemas.microsoft.com/office/drawing/2014/main" id="{D456F170-7129-4057-A9B0-83791088E275}"/>
              </a:ext>
            </a:extLst>
          </p:cNvPr>
          <p:cNvGrpSpPr/>
          <p:nvPr/>
        </p:nvGrpSpPr>
        <p:grpSpPr>
          <a:xfrm flipH="1">
            <a:off x="248978" y="0"/>
            <a:ext cx="4599245" cy="5133975"/>
            <a:chOff x="780975" y="321469"/>
            <a:chExt cx="1772521" cy="2345704"/>
          </a:xfrm>
        </p:grpSpPr>
        <p:sp>
          <p:nvSpPr>
            <p:cNvPr id="4" name="Google Shape;1549;p58">
              <a:extLst>
                <a:ext uri="{FF2B5EF4-FFF2-40B4-BE49-F238E27FC236}">
                  <a16:creationId xmlns:a16="http://schemas.microsoft.com/office/drawing/2014/main" id="{E863AA57-3035-4805-A349-5F7CF8D8B784}"/>
                </a:ext>
              </a:extLst>
            </p:cNvPr>
            <p:cNvSpPr/>
            <p:nvPr/>
          </p:nvSpPr>
          <p:spPr>
            <a:xfrm>
              <a:off x="780975" y="524825"/>
              <a:ext cx="1772521" cy="2142348"/>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50;p58">
              <a:extLst>
                <a:ext uri="{FF2B5EF4-FFF2-40B4-BE49-F238E27FC236}">
                  <a16:creationId xmlns:a16="http://schemas.microsoft.com/office/drawing/2014/main" id="{341518EC-F14C-43DD-A87A-246F33291877}"/>
                </a:ext>
              </a:extLst>
            </p:cNvPr>
            <p:cNvSpPr/>
            <p:nvPr/>
          </p:nvSpPr>
          <p:spPr>
            <a:xfrm>
              <a:off x="992163" y="751089"/>
              <a:ext cx="1349996" cy="1781280"/>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51;p58">
              <a:extLst>
                <a:ext uri="{FF2B5EF4-FFF2-40B4-BE49-F238E27FC236}">
                  <a16:creationId xmlns:a16="http://schemas.microsoft.com/office/drawing/2014/main" id="{67256761-392B-4CCE-97AC-EA9D6790546E}"/>
                </a:ext>
              </a:extLst>
            </p:cNvPr>
            <p:cNvSpPr/>
            <p:nvPr/>
          </p:nvSpPr>
          <p:spPr>
            <a:xfrm>
              <a:off x="1248809" y="321469"/>
              <a:ext cx="836692" cy="264934"/>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n 6">
            <a:extLst>
              <a:ext uri="{FF2B5EF4-FFF2-40B4-BE49-F238E27FC236}">
                <a16:creationId xmlns:a16="http://schemas.microsoft.com/office/drawing/2014/main" id="{AC4427F0-0ED8-48D3-8CE2-83D8713E75D0}"/>
              </a:ext>
            </a:extLst>
          </p:cNvPr>
          <p:cNvPicPr>
            <a:picLocks noChangeAspect="1"/>
          </p:cNvPicPr>
          <p:nvPr/>
        </p:nvPicPr>
        <p:blipFill>
          <a:blip r:embed="rId4"/>
          <a:stretch>
            <a:fillRect/>
          </a:stretch>
        </p:blipFill>
        <p:spPr>
          <a:xfrm>
            <a:off x="5186" y="-9525"/>
            <a:ext cx="9138814" cy="5143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2"/>
        <p:cNvGrpSpPr/>
        <p:nvPr/>
      </p:nvGrpSpPr>
      <p:grpSpPr>
        <a:xfrm>
          <a:off x="0" y="0"/>
          <a:ext cx="0" cy="0"/>
          <a:chOff x="0" y="0"/>
          <a:chExt cx="0" cy="0"/>
        </a:xfrm>
      </p:grpSpPr>
      <p:sp>
        <p:nvSpPr>
          <p:cNvPr id="1523" name="Google Shape;1523;p57"/>
          <p:cNvSpPr txBox="1">
            <a:spLocks noGrp="1"/>
          </p:cNvSpPr>
          <p:nvPr>
            <p:ph type="ctrTitle"/>
          </p:nvPr>
        </p:nvSpPr>
        <p:spPr>
          <a:xfrm>
            <a:off x="177075" y="0"/>
            <a:ext cx="6595200" cy="11268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Tablero de control</a:t>
            </a:r>
            <a:endParaRPr dirty="0"/>
          </a:p>
        </p:txBody>
      </p:sp>
      <p:grpSp>
        <p:nvGrpSpPr>
          <p:cNvPr id="3" name="Google Shape;1548;p58">
            <a:extLst>
              <a:ext uri="{FF2B5EF4-FFF2-40B4-BE49-F238E27FC236}">
                <a16:creationId xmlns:a16="http://schemas.microsoft.com/office/drawing/2014/main" id="{D456F170-7129-4057-A9B0-83791088E275}"/>
              </a:ext>
            </a:extLst>
          </p:cNvPr>
          <p:cNvGrpSpPr/>
          <p:nvPr/>
        </p:nvGrpSpPr>
        <p:grpSpPr>
          <a:xfrm flipH="1">
            <a:off x="248978" y="0"/>
            <a:ext cx="4599245" cy="5133975"/>
            <a:chOff x="780975" y="321469"/>
            <a:chExt cx="1772521" cy="2345704"/>
          </a:xfrm>
        </p:grpSpPr>
        <p:sp>
          <p:nvSpPr>
            <p:cNvPr id="4" name="Google Shape;1549;p58">
              <a:extLst>
                <a:ext uri="{FF2B5EF4-FFF2-40B4-BE49-F238E27FC236}">
                  <a16:creationId xmlns:a16="http://schemas.microsoft.com/office/drawing/2014/main" id="{E863AA57-3035-4805-A349-5F7CF8D8B784}"/>
                </a:ext>
              </a:extLst>
            </p:cNvPr>
            <p:cNvSpPr/>
            <p:nvPr/>
          </p:nvSpPr>
          <p:spPr>
            <a:xfrm>
              <a:off x="780975" y="524825"/>
              <a:ext cx="1772521" cy="2142348"/>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50;p58">
              <a:extLst>
                <a:ext uri="{FF2B5EF4-FFF2-40B4-BE49-F238E27FC236}">
                  <a16:creationId xmlns:a16="http://schemas.microsoft.com/office/drawing/2014/main" id="{341518EC-F14C-43DD-A87A-246F33291877}"/>
                </a:ext>
              </a:extLst>
            </p:cNvPr>
            <p:cNvSpPr/>
            <p:nvPr/>
          </p:nvSpPr>
          <p:spPr>
            <a:xfrm>
              <a:off x="992163" y="751089"/>
              <a:ext cx="1349996" cy="1781280"/>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51;p58">
              <a:extLst>
                <a:ext uri="{FF2B5EF4-FFF2-40B4-BE49-F238E27FC236}">
                  <a16:creationId xmlns:a16="http://schemas.microsoft.com/office/drawing/2014/main" id="{67256761-392B-4CCE-97AC-EA9D6790546E}"/>
                </a:ext>
              </a:extLst>
            </p:cNvPr>
            <p:cNvSpPr/>
            <p:nvPr/>
          </p:nvSpPr>
          <p:spPr>
            <a:xfrm>
              <a:off x="1248809" y="321469"/>
              <a:ext cx="836692" cy="264934"/>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n 6">
            <a:extLst>
              <a:ext uri="{FF2B5EF4-FFF2-40B4-BE49-F238E27FC236}">
                <a16:creationId xmlns:a16="http://schemas.microsoft.com/office/drawing/2014/main" id="{AC4427F0-0ED8-48D3-8CE2-83D8713E75D0}"/>
              </a:ext>
            </a:extLst>
          </p:cNvPr>
          <p:cNvPicPr>
            <a:picLocks noChangeAspect="1"/>
          </p:cNvPicPr>
          <p:nvPr/>
        </p:nvPicPr>
        <p:blipFill>
          <a:blip r:embed="rId3"/>
          <a:stretch>
            <a:fillRect/>
          </a:stretch>
        </p:blipFill>
        <p:spPr>
          <a:xfrm>
            <a:off x="5186" y="-9525"/>
            <a:ext cx="9138814" cy="5143500"/>
          </a:xfrm>
          <a:prstGeom prst="rect">
            <a:avLst/>
          </a:prstGeom>
        </p:spPr>
      </p:pic>
      <p:pic>
        <p:nvPicPr>
          <p:cNvPr id="8" name="Imagen 7">
            <a:extLst>
              <a:ext uri="{FF2B5EF4-FFF2-40B4-BE49-F238E27FC236}">
                <a16:creationId xmlns:a16="http://schemas.microsoft.com/office/drawing/2014/main" id="{2D9AEDFD-E74B-4E89-8EA0-080996BDB698}"/>
              </a:ext>
            </a:extLst>
          </p:cNvPr>
          <p:cNvPicPr>
            <a:picLocks noChangeAspect="1"/>
          </p:cNvPicPr>
          <p:nvPr/>
        </p:nvPicPr>
        <p:blipFill>
          <a:blip r:embed="rId4"/>
          <a:stretch>
            <a:fillRect/>
          </a:stretch>
        </p:blipFill>
        <p:spPr>
          <a:xfrm>
            <a:off x="0" y="3211"/>
            <a:ext cx="9144000" cy="5137078"/>
          </a:xfrm>
          <a:prstGeom prst="rect">
            <a:avLst/>
          </a:prstGeom>
        </p:spPr>
      </p:pic>
      <p:pic>
        <p:nvPicPr>
          <p:cNvPr id="10" name="Imagen 9">
            <a:extLst>
              <a:ext uri="{FF2B5EF4-FFF2-40B4-BE49-F238E27FC236}">
                <a16:creationId xmlns:a16="http://schemas.microsoft.com/office/drawing/2014/main" id="{96C8BF9F-39DE-46DB-ACAA-C45E36A99534}"/>
              </a:ext>
            </a:extLst>
          </p:cNvPr>
          <p:cNvPicPr>
            <a:picLocks noChangeAspect="1"/>
          </p:cNvPicPr>
          <p:nvPr/>
        </p:nvPicPr>
        <p:blipFill>
          <a:blip r:embed="rId5"/>
          <a:stretch>
            <a:fillRect/>
          </a:stretch>
        </p:blipFill>
        <p:spPr>
          <a:xfrm>
            <a:off x="0" y="2890"/>
            <a:ext cx="9144000" cy="5137719"/>
          </a:xfrm>
          <a:prstGeom prst="rect">
            <a:avLst/>
          </a:prstGeom>
        </p:spPr>
      </p:pic>
    </p:spTree>
    <p:extLst>
      <p:ext uri="{BB962C8B-B14F-4D97-AF65-F5344CB8AC3E}">
        <p14:creationId xmlns:p14="http://schemas.microsoft.com/office/powerpoint/2010/main" val="296878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Conclusiones</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Tree>
    <p:extLst>
      <p:ext uri="{BB962C8B-B14F-4D97-AF65-F5344CB8AC3E}">
        <p14:creationId xmlns:p14="http://schemas.microsoft.com/office/powerpoint/2010/main" val="190073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2689593" y="311222"/>
            <a:ext cx="3893583" cy="4990859"/>
            <a:chOff x="2772125" y="289957"/>
            <a:chExt cx="3893583"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63"/>
                <p:cNvSpPr/>
                <p:nvPr/>
              </p:nvSpPr>
              <p:spPr>
                <a:xfrm>
                  <a:off x="3042031" y="961483"/>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89" name="Google Shape;1789;p63"/>
            <p:cNvSpPr/>
            <p:nvPr/>
          </p:nvSpPr>
          <p:spPr>
            <a:xfrm>
              <a:off x="5534650" y="933493"/>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0" name="Google Shape;1790;p63"/>
          <p:cNvSpPr txBox="1">
            <a:spLocks noGrp="1"/>
          </p:cNvSpPr>
          <p:nvPr>
            <p:ph type="title"/>
          </p:nvPr>
        </p:nvSpPr>
        <p:spPr>
          <a:xfrm>
            <a:off x="37381" y="128540"/>
            <a:ext cx="2649300" cy="5014960"/>
          </a:xfrm>
          <a:prstGeom prst="rect">
            <a:avLst/>
          </a:prstGeom>
        </p:spPr>
        <p:txBody>
          <a:bodyPr spcFirstLastPara="1" vert="vert270" wrap="square" lIns="91425" tIns="91425" rIns="91425" bIns="91425" anchor="b" anchorCtr="0">
            <a:noAutofit/>
          </a:bodyPr>
          <a:lstStyle/>
          <a:p>
            <a:pPr marL="0" lvl="0" indent="0" algn="ctr" rtl="0">
              <a:spcBef>
                <a:spcPts val="0"/>
              </a:spcBef>
              <a:spcAft>
                <a:spcPts val="0"/>
              </a:spcAft>
              <a:buNone/>
            </a:pPr>
            <a:r>
              <a:rPr lang="en" sz="4800" b="1" dirty="0"/>
              <a:t>Conclusiones</a:t>
            </a:r>
            <a:endParaRPr b="1" dirty="0"/>
          </a:p>
        </p:txBody>
      </p:sp>
      <p:sp>
        <p:nvSpPr>
          <p:cNvPr id="1791" name="Google Shape;1791;p63"/>
          <p:cNvSpPr txBox="1">
            <a:spLocks noGrp="1"/>
          </p:cNvSpPr>
          <p:nvPr>
            <p:ph type="subTitle" idx="1"/>
          </p:nvPr>
        </p:nvSpPr>
        <p:spPr>
          <a:xfrm>
            <a:off x="3042031" y="1047568"/>
            <a:ext cx="2649300" cy="3080599"/>
          </a:xfrm>
          <a:prstGeom prst="rect">
            <a:avLst/>
          </a:prstGeom>
        </p:spPr>
        <p:txBody>
          <a:bodyPr spcFirstLastPara="1" wrap="square" lIns="91425" tIns="91425" rIns="91425" bIns="91425" anchor="t" anchorCtr="0">
            <a:noAutofit/>
          </a:bodyPr>
          <a:lstStyle/>
          <a:p>
            <a:pPr marL="0" indent="0">
              <a:spcAft>
                <a:spcPts val="1600"/>
              </a:spcAft>
            </a:pPr>
            <a:r>
              <a:rPr lang="es-CO" sz="1400" dirty="0">
                <a:effectLst/>
                <a:latin typeface="Arial" panose="020B0604020202020204" pitchFamily="34" charset="0"/>
                <a:ea typeface="Calibri" panose="020F0502020204030204" pitchFamily="34" charset="0"/>
                <a:cs typeface="Times New Roman" panose="02020603050405020304" pitchFamily="18" charset="0"/>
              </a:rPr>
              <a:t>Los textos de la categoría 5 son muy amplios, según nuestro perfilamiento. Esto significa que pueden caer en muchas de las otras clases, arruinando las métricas de precisión. Por esto, los algoritmos tienen problemas al momento de clasificarlos. Se recomienda eliminar la categoría 5 o intentar distribuirla en las demás enfermedades</a:t>
            </a:r>
            <a:r>
              <a:rPr lang="es-CO" dirty="0">
                <a:effectLst/>
                <a:latin typeface="Arial" panose="020B0604020202020204" pitchFamily="34" charset="0"/>
                <a:ea typeface="Calibri" panose="020F0502020204030204" pitchFamily="34" charset="0"/>
                <a:cs typeface="Times New Roman" panose="02020603050405020304" pitchFamily="18" charset="0"/>
              </a:rPr>
              <a:t>. </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2772125" y="289957"/>
            <a:ext cx="3893583" cy="4990859"/>
            <a:chOff x="2772125" y="289957"/>
            <a:chExt cx="3893583"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63"/>
                <p:cNvSpPr/>
                <p:nvPr/>
              </p:nvSpPr>
              <p:spPr>
                <a:xfrm>
                  <a:off x="3042031" y="961483"/>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89" name="Google Shape;1789;p63"/>
            <p:cNvSpPr/>
            <p:nvPr/>
          </p:nvSpPr>
          <p:spPr>
            <a:xfrm>
              <a:off x="5440144" y="1015333"/>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0" name="Google Shape;1790;p63"/>
          <p:cNvSpPr txBox="1">
            <a:spLocks noGrp="1"/>
          </p:cNvSpPr>
          <p:nvPr>
            <p:ph type="title"/>
          </p:nvPr>
        </p:nvSpPr>
        <p:spPr>
          <a:xfrm>
            <a:off x="37381" y="128540"/>
            <a:ext cx="2649300" cy="5014960"/>
          </a:xfrm>
          <a:prstGeom prst="rect">
            <a:avLst/>
          </a:prstGeom>
        </p:spPr>
        <p:txBody>
          <a:bodyPr spcFirstLastPara="1" vert="vert270" wrap="square" lIns="91425" tIns="91425" rIns="91425" bIns="91425" anchor="b" anchorCtr="0">
            <a:noAutofit/>
          </a:bodyPr>
          <a:lstStyle/>
          <a:p>
            <a:pPr marL="0" lvl="0" indent="0" algn="ctr" rtl="0">
              <a:spcBef>
                <a:spcPts val="0"/>
              </a:spcBef>
              <a:spcAft>
                <a:spcPts val="0"/>
              </a:spcAft>
              <a:buNone/>
            </a:pPr>
            <a:r>
              <a:rPr lang="en" sz="4800" b="1" dirty="0"/>
              <a:t>Conclusiones</a:t>
            </a:r>
            <a:endParaRPr b="1" dirty="0"/>
          </a:p>
        </p:txBody>
      </p:sp>
      <p:sp>
        <p:nvSpPr>
          <p:cNvPr id="1791" name="Google Shape;1791;p63"/>
          <p:cNvSpPr txBox="1">
            <a:spLocks noGrp="1"/>
          </p:cNvSpPr>
          <p:nvPr>
            <p:ph type="subTitle" idx="1"/>
          </p:nvPr>
        </p:nvSpPr>
        <p:spPr>
          <a:xfrm>
            <a:off x="3192200" y="1547609"/>
            <a:ext cx="2649300" cy="2776999"/>
          </a:xfrm>
          <a:prstGeom prst="rect">
            <a:avLst/>
          </a:prstGeom>
        </p:spPr>
        <p:txBody>
          <a:bodyPr spcFirstLastPara="1" wrap="square" lIns="91425" tIns="91425" rIns="91425" bIns="91425" anchor="t" anchorCtr="0">
            <a:noAutofit/>
          </a:bodyPr>
          <a:lstStyle/>
          <a:p>
            <a:pPr marL="0" indent="0">
              <a:spcAft>
                <a:spcPts val="1600"/>
              </a:spcAft>
            </a:pPr>
            <a:r>
              <a:rPr lang="es-CO" sz="1400" dirty="0">
                <a:effectLst/>
                <a:latin typeface="Arial" panose="020B0604020202020204" pitchFamily="34" charset="0"/>
                <a:ea typeface="Calibri" panose="020F0502020204030204" pitchFamily="34" charset="0"/>
                <a:cs typeface="Times New Roman" panose="02020603050405020304" pitchFamily="18" charset="0"/>
              </a:rPr>
              <a:t>La precisión para la clase minoritaria (la clase 2) es mucho más baja que en los demás (47%). Por lo que se recomienda a los médicos revisar los textos que se predigan de esta clase, pues muchos estarían mal clasificados.</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600"/>
              </a:spcAft>
            </a:pPr>
            <a:r>
              <a:rPr lang="es-CO" dirty="0">
                <a:effectLst/>
                <a:latin typeface="Arial" panose="020B0604020202020204" pitchFamily="34" charset="0"/>
                <a:ea typeface="Calibri" panose="020F0502020204030204" pitchFamily="34" charset="0"/>
                <a:cs typeface="Times New Roman" panose="02020603050405020304" pitchFamily="18" charset="0"/>
              </a:rPr>
              <a:t>. </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1600"/>
              </a:spcAft>
              <a:buNone/>
            </a:pPr>
            <a:endParaRPr dirty="0"/>
          </a:p>
        </p:txBody>
      </p:sp>
    </p:spTree>
    <p:extLst>
      <p:ext uri="{BB962C8B-B14F-4D97-AF65-F5344CB8AC3E}">
        <p14:creationId xmlns:p14="http://schemas.microsoft.com/office/powerpoint/2010/main" val="101776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grpSp>
        <p:nvGrpSpPr>
          <p:cNvPr id="1780" name="Google Shape;1780;p63"/>
          <p:cNvGrpSpPr/>
          <p:nvPr/>
        </p:nvGrpSpPr>
        <p:grpSpPr>
          <a:xfrm>
            <a:off x="2772125" y="289957"/>
            <a:ext cx="3893583" cy="4990859"/>
            <a:chOff x="2772125" y="289957"/>
            <a:chExt cx="3893583" cy="4990859"/>
          </a:xfrm>
        </p:grpSpPr>
        <p:grpSp>
          <p:nvGrpSpPr>
            <p:cNvPr id="1781" name="Google Shape;1781;p63"/>
            <p:cNvGrpSpPr/>
            <p:nvPr/>
          </p:nvGrpSpPr>
          <p:grpSpPr>
            <a:xfrm>
              <a:off x="2772125" y="289957"/>
              <a:ext cx="3489773" cy="4321192"/>
              <a:chOff x="2772125" y="289957"/>
              <a:chExt cx="3489773" cy="4321192"/>
            </a:xfrm>
          </p:grpSpPr>
          <p:grpSp>
            <p:nvGrpSpPr>
              <p:cNvPr id="1782" name="Google Shape;1782;p63"/>
              <p:cNvGrpSpPr/>
              <p:nvPr/>
            </p:nvGrpSpPr>
            <p:grpSpPr>
              <a:xfrm>
                <a:off x="2772125" y="664600"/>
                <a:ext cx="3489773" cy="3946549"/>
                <a:chOff x="2772125" y="664600"/>
                <a:chExt cx="3489773" cy="3946549"/>
              </a:xfrm>
            </p:grpSpPr>
            <p:sp>
              <p:nvSpPr>
                <p:cNvPr id="1783" name="Google Shape;1783;p63"/>
                <p:cNvSpPr/>
                <p:nvPr/>
              </p:nvSpPr>
              <p:spPr>
                <a:xfrm>
                  <a:off x="2772125" y="664600"/>
                  <a:ext cx="3489773" cy="3946549"/>
                </a:xfrm>
                <a:custGeom>
                  <a:avLst/>
                  <a:gdLst/>
                  <a:ahLst/>
                  <a:cxnLst/>
                  <a:rect l="l" t="t" r="r" b="b"/>
                  <a:pathLst>
                    <a:path w="140816" h="180827" extrusionOk="0">
                      <a:moveTo>
                        <a:pt x="1790" y="0"/>
                      </a:moveTo>
                      <a:cubicBezTo>
                        <a:pt x="778" y="0"/>
                        <a:pt x="0" y="856"/>
                        <a:pt x="0" y="1868"/>
                      </a:cubicBezTo>
                      <a:lnTo>
                        <a:pt x="0" y="179036"/>
                      </a:lnTo>
                      <a:cubicBezTo>
                        <a:pt x="0" y="180048"/>
                        <a:pt x="778" y="180826"/>
                        <a:pt x="1790" y="180826"/>
                      </a:cubicBezTo>
                      <a:lnTo>
                        <a:pt x="139025" y="180826"/>
                      </a:lnTo>
                      <a:cubicBezTo>
                        <a:pt x="140037" y="180826"/>
                        <a:pt x="140816" y="180048"/>
                        <a:pt x="140816" y="179036"/>
                      </a:cubicBezTo>
                      <a:lnTo>
                        <a:pt x="140816" y="1868"/>
                      </a:lnTo>
                      <a:cubicBezTo>
                        <a:pt x="140816" y="856"/>
                        <a:pt x="140037" y="0"/>
                        <a:pt x="139025" y="0"/>
                      </a:cubicBez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63"/>
                <p:cNvSpPr/>
                <p:nvPr/>
              </p:nvSpPr>
              <p:spPr>
                <a:xfrm>
                  <a:off x="3042031" y="961483"/>
                  <a:ext cx="2949638" cy="3448787"/>
                </a:xfrm>
                <a:custGeom>
                  <a:avLst/>
                  <a:gdLst/>
                  <a:ahLst/>
                  <a:cxnLst/>
                  <a:rect l="l" t="t" r="r" b="b"/>
                  <a:pathLst>
                    <a:path w="119021" h="158020" extrusionOk="0">
                      <a:moveTo>
                        <a:pt x="1" y="1"/>
                      </a:moveTo>
                      <a:lnTo>
                        <a:pt x="1" y="158020"/>
                      </a:lnTo>
                      <a:lnTo>
                        <a:pt x="119021" y="158020"/>
                      </a:lnTo>
                      <a:lnTo>
                        <a:pt x="1190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63"/>
              <p:cNvSpPr/>
              <p:nvPr/>
            </p:nvSpPr>
            <p:spPr>
              <a:xfrm>
                <a:off x="3746327" y="289957"/>
                <a:ext cx="1541372" cy="488067"/>
              </a:xfrm>
              <a:custGeom>
                <a:avLst/>
                <a:gdLst/>
                <a:ahLst/>
                <a:cxnLst/>
                <a:rect l="l" t="t" r="r" b="b"/>
                <a:pathLst>
                  <a:path w="62196" h="19694" extrusionOk="0">
                    <a:moveTo>
                      <a:pt x="31115" y="3929"/>
                    </a:moveTo>
                    <a:cubicBezTo>
                      <a:pt x="33197" y="3929"/>
                      <a:pt x="35185" y="5547"/>
                      <a:pt x="35185" y="8018"/>
                    </a:cubicBezTo>
                    <a:cubicBezTo>
                      <a:pt x="35185" y="10275"/>
                      <a:pt x="33394" y="12143"/>
                      <a:pt x="31137" y="12143"/>
                    </a:cubicBezTo>
                    <a:cubicBezTo>
                      <a:pt x="27478" y="12143"/>
                      <a:pt x="25610" y="7706"/>
                      <a:pt x="28257" y="5138"/>
                    </a:cubicBezTo>
                    <a:cubicBezTo>
                      <a:pt x="29091" y="4303"/>
                      <a:pt x="30114" y="3929"/>
                      <a:pt x="31115" y="3929"/>
                    </a:cubicBezTo>
                    <a:close/>
                    <a:moveTo>
                      <a:pt x="31137" y="0"/>
                    </a:moveTo>
                    <a:cubicBezTo>
                      <a:pt x="26544" y="0"/>
                      <a:pt x="22808" y="3736"/>
                      <a:pt x="22808" y="8329"/>
                    </a:cubicBezTo>
                    <a:cubicBezTo>
                      <a:pt x="22808" y="8796"/>
                      <a:pt x="22808" y="9185"/>
                      <a:pt x="22886" y="9652"/>
                    </a:cubicBezTo>
                    <a:lnTo>
                      <a:pt x="1557" y="9652"/>
                    </a:lnTo>
                    <a:cubicBezTo>
                      <a:pt x="701" y="9652"/>
                      <a:pt x="0" y="10353"/>
                      <a:pt x="0" y="11209"/>
                    </a:cubicBezTo>
                    <a:lnTo>
                      <a:pt x="0" y="18059"/>
                    </a:lnTo>
                    <a:cubicBezTo>
                      <a:pt x="0" y="18916"/>
                      <a:pt x="701" y="19616"/>
                      <a:pt x="1557" y="19694"/>
                    </a:cubicBezTo>
                    <a:lnTo>
                      <a:pt x="60639" y="19694"/>
                    </a:lnTo>
                    <a:cubicBezTo>
                      <a:pt x="61495" y="19616"/>
                      <a:pt x="62196" y="18916"/>
                      <a:pt x="62196" y="18059"/>
                    </a:cubicBezTo>
                    <a:lnTo>
                      <a:pt x="62196" y="11209"/>
                    </a:lnTo>
                    <a:cubicBezTo>
                      <a:pt x="62196" y="10353"/>
                      <a:pt x="61495" y="9652"/>
                      <a:pt x="60639" y="9652"/>
                    </a:cubicBezTo>
                    <a:lnTo>
                      <a:pt x="39310" y="9652"/>
                    </a:lnTo>
                    <a:cubicBezTo>
                      <a:pt x="39388" y="9185"/>
                      <a:pt x="39388" y="8796"/>
                      <a:pt x="39466" y="8329"/>
                    </a:cubicBezTo>
                    <a:cubicBezTo>
                      <a:pt x="39466" y="3736"/>
                      <a:pt x="35729" y="0"/>
                      <a:pt x="311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6" name="Google Shape;1786;p63"/>
            <p:cNvGrpSpPr/>
            <p:nvPr/>
          </p:nvGrpSpPr>
          <p:grpSpPr>
            <a:xfrm>
              <a:off x="4612307" y="3076644"/>
              <a:ext cx="2053401" cy="2204172"/>
              <a:chOff x="4612307" y="3076644"/>
              <a:chExt cx="2053401" cy="2204172"/>
            </a:xfrm>
          </p:grpSpPr>
          <p:sp>
            <p:nvSpPr>
              <p:cNvPr id="1787" name="Google Shape;1787;p63"/>
              <p:cNvSpPr/>
              <p:nvPr/>
            </p:nvSpPr>
            <p:spPr>
              <a:xfrm rot="1751529">
                <a:off x="5034588" y="3186841"/>
                <a:ext cx="968457" cy="1983779"/>
              </a:xfrm>
              <a:custGeom>
                <a:avLst/>
                <a:gdLst/>
                <a:ahLst/>
                <a:cxnLst/>
                <a:rect l="l" t="t" r="r" b="b"/>
                <a:pathLst>
                  <a:path w="39078" h="80047" extrusionOk="0">
                    <a:moveTo>
                      <a:pt x="33799" y="1"/>
                    </a:moveTo>
                    <a:cubicBezTo>
                      <a:pt x="33120" y="1"/>
                      <a:pt x="32467" y="383"/>
                      <a:pt x="32227" y="1041"/>
                    </a:cubicBezTo>
                    <a:lnTo>
                      <a:pt x="312" y="76314"/>
                    </a:lnTo>
                    <a:cubicBezTo>
                      <a:pt x="1" y="77093"/>
                      <a:pt x="390" y="78105"/>
                      <a:pt x="1246" y="78494"/>
                    </a:cubicBezTo>
                    <a:lnTo>
                      <a:pt x="4671" y="79895"/>
                    </a:lnTo>
                    <a:cubicBezTo>
                      <a:pt x="4897" y="79998"/>
                      <a:pt x="5129" y="80046"/>
                      <a:pt x="5354" y="80046"/>
                    </a:cubicBezTo>
                    <a:cubicBezTo>
                      <a:pt x="5983" y="80046"/>
                      <a:pt x="6564" y="79669"/>
                      <a:pt x="6851" y="79039"/>
                    </a:cubicBezTo>
                    <a:lnTo>
                      <a:pt x="38688" y="3766"/>
                    </a:lnTo>
                    <a:cubicBezTo>
                      <a:pt x="39077" y="2910"/>
                      <a:pt x="38688" y="1976"/>
                      <a:pt x="37832" y="1586"/>
                    </a:cubicBezTo>
                    <a:lnTo>
                      <a:pt x="34407" y="107"/>
                    </a:lnTo>
                    <a:cubicBezTo>
                      <a:pt x="34209" y="35"/>
                      <a:pt x="34003" y="1"/>
                      <a:pt x="33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3"/>
              <p:cNvSpPr/>
              <p:nvPr/>
            </p:nvSpPr>
            <p:spPr>
              <a:xfrm rot="1751529">
                <a:off x="6020815" y="3222050"/>
                <a:ext cx="490028" cy="762637"/>
              </a:xfrm>
              <a:custGeom>
                <a:avLst/>
                <a:gdLst/>
                <a:ahLst/>
                <a:cxnLst/>
                <a:rect l="l" t="t" r="r" b="b"/>
                <a:pathLst>
                  <a:path w="19773" h="30773" extrusionOk="0">
                    <a:moveTo>
                      <a:pt x="12539" y="1"/>
                    </a:moveTo>
                    <a:cubicBezTo>
                      <a:pt x="11892" y="1"/>
                      <a:pt x="11284" y="378"/>
                      <a:pt x="11054" y="1008"/>
                    </a:cubicBezTo>
                    <a:lnTo>
                      <a:pt x="390" y="26229"/>
                    </a:lnTo>
                    <a:cubicBezTo>
                      <a:pt x="1" y="27085"/>
                      <a:pt x="390" y="28019"/>
                      <a:pt x="1246" y="28408"/>
                    </a:cubicBezTo>
                    <a:lnTo>
                      <a:pt x="6617" y="30666"/>
                    </a:lnTo>
                    <a:cubicBezTo>
                      <a:pt x="6797" y="30738"/>
                      <a:pt x="6990" y="30772"/>
                      <a:pt x="7183" y="30772"/>
                    </a:cubicBezTo>
                    <a:cubicBezTo>
                      <a:pt x="7826" y="30772"/>
                      <a:pt x="8480" y="30390"/>
                      <a:pt x="8719" y="29732"/>
                    </a:cubicBezTo>
                    <a:lnTo>
                      <a:pt x="19383" y="4589"/>
                    </a:lnTo>
                    <a:cubicBezTo>
                      <a:pt x="19773" y="3732"/>
                      <a:pt x="19383" y="2721"/>
                      <a:pt x="18527" y="2409"/>
                    </a:cubicBezTo>
                    <a:lnTo>
                      <a:pt x="13234" y="152"/>
                    </a:lnTo>
                    <a:cubicBezTo>
                      <a:pt x="13008" y="49"/>
                      <a:pt x="12771" y="1"/>
                      <a:pt x="125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89" name="Google Shape;1789;p63"/>
            <p:cNvSpPr/>
            <p:nvPr/>
          </p:nvSpPr>
          <p:spPr>
            <a:xfrm>
              <a:off x="5440144" y="1015333"/>
              <a:ext cx="478426" cy="478426"/>
            </a:xfrm>
            <a:custGeom>
              <a:avLst/>
              <a:gdLst/>
              <a:ahLst/>
              <a:cxnLst/>
              <a:rect l="l" t="t" r="r" b="b"/>
              <a:pathLst>
                <a:path w="19305" h="19305" extrusionOk="0">
                  <a:moveTo>
                    <a:pt x="7551" y="0"/>
                  </a:moveTo>
                  <a:cubicBezTo>
                    <a:pt x="7084" y="0"/>
                    <a:pt x="6694" y="311"/>
                    <a:pt x="6694" y="778"/>
                  </a:cubicBezTo>
                  <a:lnTo>
                    <a:pt x="6694" y="6694"/>
                  </a:lnTo>
                  <a:lnTo>
                    <a:pt x="778" y="6694"/>
                  </a:lnTo>
                  <a:cubicBezTo>
                    <a:pt x="389" y="6694"/>
                    <a:pt x="0" y="7084"/>
                    <a:pt x="0" y="7551"/>
                  </a:cubicBezTo>
                  <a:lnTo>
                    <a:pt x="0" y="11754"/>
                  </a:lnTo>
                  <a:cubicBezTo>
                    <a:pt x="0" y="12221"/>
                    <a:pt x="389" y="12533"/>
                    <a:pt x="778" y="12533"/>
                  </a:cubicBezTo>
                  <a:lnTo>
                    <a:pt x="6694" y="12533"/>
                  </a:lnTo>
                  <a:lnTo>
                    <a:pt x="6694" y="18449"/>
                  </a:lnTo>
                  <a:cubicBezTo>
                    <a:pt x="6694" y="18916"/>
                    <a:pt x="7084" y="19305"/>
                    <a:pt x="7551" y="19305"/>
                  </a:cubicBezTo>
                  <a:lnTo>
                    <a:pt x="11754" y="19305"/>
                  </a:lnTo>
                  <a:cubicBezTo>
                    <a:pt x="12221" y="19305"/>
                    <a:pt x="12533" y="18916"/>
                    <a:pt x="12533" y="18449"/>
                  </a:cubicBezTo>
                  <a:lnTo>
                    <a:pt x="12533" y="12533"/>
                  </a:lnTo>
                  <a:lnTo>
                    <a:pt x="18449" y="12533"/>
                  </a:lnTo>
                  <a:cubicBezTo>
                    <a:pt x="18916" y="12533"/>
                    <a:pt x="19305" y="12221"/>
                    <a:pt x="19305" y="11754"/>
                  </a:cubicBezTo>
                  <a:lnTo>
                    <a:pt x="19305" y="7551"/>
                  </a:lnTo>
                  <a:cubicBezTo>
                    <a:pt x="19305" y="7084"/>
                    <a:pt x="18916" y="6694"/>
                    <a:pt x="18449" y="6694"/>
                  </a:cubicBezTo>
                  <a:lnTo>
                    <a:pt x="12610" y="6694"/>
                  </a:lnTo>
                  <a:lnTo>
                    <a:pt x="12610" y="778"/>
                  </a:lnTo>
                  <a:cubicBezTo>
                    <a:pt x="12533" y="389"/>
                    <a:pt x="12221" y="0"/>
                    <a:pt x="11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0" name="Google Shape;1790;p63"/>
          <p:cNvSpPr txBox="1">
            <a:spLocks noGrp="1"/>
          </p:cNvSpPr>
          <p:nvPr>
            <p:ph type="title"/>
          </p:nvPr>
        </p:nvSpPr>
        <p:spPr>
          <a:xfrm>
            <a:off x="37381" y="128540"/>
            <a:ext cx="2649300" cy="5014960"/>
          </a:xfrm>
          <a:prstGeom prst="rect">
            <a:avLst/>
          </a:prstGeom>
        </p:spPr>
        <p:txBody>
          <a:bodyPr spcFirstLastPara="1" vert="vert270" wrap="square" lIns="91425" tIns="91425" rIns="91425" bIns="91425" anchor="b" anchorCtr="0">
            <a:noAutofit/>
          </a:bodyPr>
          <a:lstStyle/>
          <a:p>
            <a:pPr marL="0" lvl="0" indent="0" algn="ctr" rtl="0">
              <a:spcBef>
                <a:spcPts val="0"/>
              </a:spcBef>
              <a:spcAft>
                <a:spcPts val="0"/>
              </a:spcAft>
              <a:buNone/>
            </a:pPr>
            <a:r>
              <a:rPr lang="en" sz="4800" b="1" dirty="0"/>
              <a:t>Conclusiones</a:t>
            </a:r>
            <a:endParaRPr b="1" dirty="0"/>
          </a:p>
        </p:txBody>
      </p:sp>
      <p:sp>
        <p:nvSpPr>
          <p:cNvPr id="1791" name="Google Shape;1791;p63"/>
          <p:cNvSpPr txBox="1">
            <a:spLocks noGrp="1"/>
          </p:cNvSpPr>
          <p:nvPr>
            <p:ph type="subTitle" idx="1"/>
          </p:nvPr>
        </p:nvSpPr>
        <p:spPr>
          <a:xfrm>
            <a:off x="3192200" y="1244009"/>
            <a:ext cx="2649300" cy="3080599"/>
          </a:xfrm>
          <a:prstGeom prst="rect">
            <a:avLst/>
          </a:prstGeom>
        </p:spPr>
        <p:txBody>
          <a:bodyPr spcFirstLastPara="1" wrap="square" lIns="91425" tIns="91425" rIns="91425" bIns="91425" anchor="t" anchorCtr="0">
            <a:noAutofit/>
          </a:bodyPr>
          <a:lstStyle/>
          <a:p>
            <a:pPr marL="0" indent="0">
              <a:spcAft>
                <a:spcPts val="1600"/>
              </a:spcAft>
            </a:pPr>
            <a:r>
              <a:rPr lang="es-CO" sz="1400" dirty="0">
                <a:effectLst/>
                <a:latin typeface="Arial" panose="020B0604020202020204" pitchFamily="34" charset="0"/>
                <a:ea typeface="Calibri" panose="020F0502020204030204" pitchFamily="34" charset="0"/>
                <a:cs typeface="Times New Roman" panose="02020603050405020304" pitchFamily="18" charset="0"/>
              </a:rPr>
              <a:t>Por otro lado, aunque los resultados obtenidos no son particularmente malos, es posible mejorarlos utilizando otras técnicas de Machine </a:t>
            </a:r>
            <a:r>
              <a:rPr lang="es-CO" sz="1400" dirty="0" err="1">
                <a:effectLst/>
                <a:latin typeface="Arial" panose="020B0604020202020204" pitchFamily="34" charset="0"/>
                <a:ea typeface="Calibri" panose="020F0502020204030204" pitchFamily="34" charset="0"/>
                <a:cs typeface="Times New Roman" panose="02020603050405020304" pitchFamily="18" charset="0"/>
              </a:rPr>
              <a:t>Learning</a:t>
            </a:r>
            <a:r>
              <a:rPr lang="es-CO" sz="1400" dirty="0">
                <a:effectLst/>
                <a:latin typeface="Arial" panose="020B0604020202020204" pitchFamily="34" charset="0"/>
                <a:ea typeface="Calibri" panose="020F0502020204030204" pitchFamily="34" charset="0"/>
                <a:cs typeface="Times New Roman" panose="02020603050405020304" pitchFamily="18" charset="0"/>
              </a:rPr>
              <a:t> como transfer </a:t>
            </a:r>
            <a:r>
              <a:rPr lang="es-CO" sz="1400" dirty="0" err="1">
                <a:effectLst/>
                <a:latin typeface="Arial" panose="020B0604020202020204" pitchFamily="34" charset="0"/>
                <a:ea typeface="Calibri" panose="020F0502020204030204" pitchFamily="34" charset="0"/>
                <a:cs typeface="Times New Roman" panose="02020603050405020304" pitchFamily="18" charset="0"/>
              </a:rPr>
              <a:t>learning</a:t>
            </a:r>
            <a:r>
              <a:rPr lang="es-CO" sz="1400" dirty="0">
                <a:effectLst/>
                <a:latin typeface="Arial" panose="020B0604020202020204" pitchFamily="34" charset="0"/>
                <a:ea typeface="Calibri" panose="020F0502020204030204" pitchFamily="34" charset="0"/>
                <a:cs typeface="Times New Roman" panose="02020603050405020304" pitchFamily="18" charset="0"/>
              </a:rPr>
              <a:t>. En este caso, el mejor modelo sería usar una variación de BERT (denominada Blue BERT) que es especial para contextos médicos. </a:t>
            </a:r>
            <a:endParaRPr lang="es-CO"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600"/>
              </a:spcAft>
            </a:pPr>
            <a:endParaRPr lang="es-CO"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600"/>
              </a:spcAft>
            </a:pPr>
            <a:r>
              <a:rPr lang="es-CO" dirty="0">
                <a:effectLst/>
                <a:latin typeface="Arial" panose="020B0604020202020204" pitchFamily="34" charset="0"/>
                <a:ea typeface="Calibri" panose="020F0502020204030204" pitchFamily="34" charset="0"/>
                <a:cs typeface="Times New Roman" panose="02020603050405020304" pitchFamily="18" charset="0"/>
              </a:rPr>
              <a:t>. </a:t>
            </a:r>
            <a:endParaRPr lang="es-CO"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1600"/>
              </a:spcAft>
              <a:buNone/>
            </a:pPr>
            <a:endParaRPr dirty="0"/>
          </a:p>
        </p:txBody>
      </p:sp>
    </p:spTree>
    <p:extLst>
      <p:ext uri="{BB962C8B-B14F-4D97-AF65-F5344CB8AC3E}">
        <p14:creationId xmlns:p14="http://schemas.microsoft.com/office/powerpoint/2010/main" val="1272112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3" name="Google Shape;1893;p66"/>
          <p:cNvSpPr txBox="1">
            <a:spLocks noGrp="1"/>
          </p:cNvSpPr>
          <p:nvPr>
            <p:ph type="title"/>
          </p:nvPr>
        </p:nvSpPr>
        <p:spPr>
          <a:xfrm>
            <a:off x="5170141" y="540000"/>
            <a:ext cx="2811059" cy="12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Gracias!</a:t>
            </a:r>
            <a:endParaRPr dirty="0"/>
          </a:p>
        </p:txBody>
      </p:sp>
      <p:sp>
        <p:nvSpPr>
          <p:cNvPr id="1897" name="Google Shape;1897;p66"/>
          <p:cNvSpPr txBox="1"/>
          <p:nvPr/>
        </p:nvSpPr>
        <p:spPr>
          <a:xfrm>
            <a:off x="5443200" y="4284900"/>
            <a:ext cx="2538000" cy="320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800">
                <a:solidFill>
                  <a:schemeClr val="dk1"/>
                </a:solidFill>
                <a:latin typeface="Hind"/>
                <a:ea typeface="Hind"/>
                <a:cs typeface="Hind"/>
                <a:sym typeface="Hind"/>
              </a:rPr>
              <a:t>Please keep this slide for attribution.</a:t>
            </a:r>
            <a:endParaRPr sz="800">
              <a:solidFill>
                <a:schemeClr val="dk1"/>
              </a:solidFill>
              <a:latin typeface="Hind"/>
              <a:ea typeface="Hind"/>
              <a:cs typeface="Hind"/>
              <a:sym typeface="Hind"/>
            </a:endParaRPr>
          </a:p>
        </p:txBody>
      </p:sp>
      <p:grpSp>
        <p:nvGrpSpPr>
          <p:cNvPr id="1899" name="Google Shape;1899;p66"/>
          <p:cNvGrpSpPr/>
          <p:nvPr/>
        </p:nvGrpSpPr>
        <p:grpSpPr>
          <a:xfrm>
            <a:off x="953600" y="1100975"/>
            <a:ext cx="3727650" cy="5216725"/>
            <a:chOff x="1927175" y="238100"/>
            <a:chExt cx="3727650" cy="5216725"/>
          </a:xfrm>
        </p:grpSpPr>
        <p:sp>
          <p:nvSpPr>
            <p:cNvPr id="1900" name="Google Shape;1900;p66"/>
            <p:cNvSpPr/>
            <p:nvPr/>
          </p:nvSpPr>
          <p:spPr>
            <a:xfrm>
              <a:off x="2522500" y="245075"/>
              <a:ext cx="923075" cy="990725"/>
            </a:xfrm>
            <a:custGeom>
              <a:avLst/>
              <a:gdLst/>
              <a:ahLst/>
              <a:cxnLst/>
              <a:rect l="l" t="t" r="r" b="b"/>
              <a:pathLst>
                <a:path w="36923" h="39629" extrusionOk="0">
                  <a:moveTo>
                    <a:pt x="13329" y="1"/>
                  </a:moveTo>
                  <a:cubicBezTo>
                    <a:pt x="11744" y="1"/>
                    <a:pt x="10176" y="691"/>
                    <a:pt x="9115" y="2017"/>
                  </a:cubicBezTo>
                  <a:cubicBezTo>
                    <a:pt x="8166" y="3165"/>
                    <a:pt x="7548" y="4555"/>
                    <a:pt x="6776" y="5835"/>
                  </a:cubicBezTo>
                  <a:cubicBezTo>
                    <a:pt x="5165" y="8550"/>
                    <a:pt x="2252" y="10139"/>
                    <a:pt x="861" y="13052"/>
                  </a:cubicBezTo>
                  <a:cubicBezTo>
                    <a:pt x="0" y="14862"/>
                    <a:pt x="221" y="17179"/>
                    <a:pt x="927" y="19011"/>
                  </a:cubicBezTo>
                  <a:cubicBezTo>
                    <a:pt x="1634" y="20931"/>
                    <a:pt x="3068" y="22520"/>
                    <a:pt x="2825" y="24683"/>
                  </a:cubicBezTo>
                  <a:cubicBezTo>
                    <a:pt x="2671" y="25985"/>
                    <a:pt x="2207" y="27243"/>
                    <a:pt x="1987" y="28523"/>
                  </a:cubicBezTo>
                  <a:cubicBezTo>
                    <a:pt x="1766" y="29803"/>
                    <a:pt x="1854" y="31237"/>
                    <a:pt x="2649" y="32275"/>
                  </a:cubicBezTo>
                  <a:cubicBezTo>
                    <a:pt x="3478" y="33362"/>
                    <a:pt x="4887" y="33748"/>
                    <a:pt x="6296" y="33748"/>
                  </a:cubicBezTo>
                  <a:cubicBezTo>
                    <a:pt x="6688" y="33748"/>
                    <a:pt x="7080" y="33718"/>
                    <a:pt x="7460" y="33665"/>
                  </a:cubicBezTo>
                  <a:cubicBezTo>
                    <a:pt x="9063" y="33442"/>
                    <a:pt x="10628" y="32901"/>
                    <a:pt x="12225" y="32901"/>
                  </a:cubicBezTo>
                  <a:cubicBezTo>
                    <a:pt x="12365" y="32901"/>
                    <a:pt x="12506" y="32906"/>
                    <a:pt x="12646" y="32915"/>
                  </a:cubicBezTo>
                  <a:cubicBezTo>
                    <a:pt x="15052" y="33069"/>
                    <a:pt x="17126" y="34526"/>
                    <a:pt x="19068" y="35938"/>
                  </a:cubicBezTo>
                  <a:cubicBezTo>
                    <a:pt x="20702" y="37152"/>
                    <a:pt x="22578" y="39116"/>
                    <a:pt x="24630" y="39513"/>
                  </a:cubicBezTo>
                  <a:cubicBezTo>
                    <a:pt x="25031" y="39590"/>
                    <a:pt x="25429" y="39629"/>
                    <a:pt x="25820" y="39629"/>
                  </a:cubicBezTo>
                  <a:cubicBezTo>
                    <a:pt x="27453" y="39629"/>
                    <a:pt x="28956" y="38951"/>
                    <a:pt x="29971" y="37527"/>
                  </a:cubicBezTo>
                  <a:cubicBezTo>
                    <a:pt x="31185" y="35850"/>
                    <a:pt x="31538" y="33731"/>
                    <a:pt x="31913" y="31723"/>
                  </a:cubicBezTo>
                  <a:cubicBezTo>
                    <a:pt x="32266" y="29692"/>
                    <a:pt x="32178" y="27839"/>
                    <a:pt x="33568" y="26338"/>
                  </a:cubicBezTo>
                  <a:cubicBezTo>
                    <a:pt x="35179" y="24572"/>
                    <a:pt x="36923" y="22520"/>
                    <a:pt x="36746" y="20136"/>
                  </a:cubicBezTo>
                  <a:cubicBezTo>
                    <a:pt x="36592" y="17863"/>
                    <a:pt x="34760" y="16098"/>
                    <a:pt x="32862" y="14840"/>
                  </a:cubicBezTo>
                  <a:cubicBezTo>
                    <a:pt x="31317" y="13824"/>
                    <a:pt x="29574" y="13008"/>
                    <a:pt x="28227" y="11684"/>
                  </a:cubicBezTo>
                  <a:cubicBezTo>
                    <a:pt x="27036" y="10536"/>
                    <a:pt x="26682" y="8484"/>
                    <a:pt x="26263" y="6939"/>
                  </a:cubicBezTo>
                  <a:cubicBezTo>
                    <a:pt x="26064" y="6100"/>
                    <a:pt x="25800" y="5284"/>
                    <a:pt x="25491" y="4489"/>
                  </a:cubicBezTo>
                  <a:cubicBezTo>
                    <a:pt x="25093" y="3430"/>
                    <a:pt x="23858" y="2900"/>
                    <a:pt x="22710" y="2768"/>
                  </a:cubicBezTo>
                  <a:cubicBezTo>
                    <a:pt x="21584" y="2657"/>
                    <a:pt x="20415" y="2790"/>
                    <a:pt x="19289" y="2525"/>
                  </a:cubicBezTo>
                  <a:cubicBezTo>
                    <a:pt x="18340" y="2260"/>
                    <a:pt x="17457" y="1797"/>
                    <a:pt x="16707" y="1179"/>
                  </a:cubicBezTo>
                  <a:cubicBezTo>
                    <a:pt x="15707" y="386"/>
                    <a:pt x="14513" y="1"/>
                    <a:pt x="13329" y="1"/>
                  </a:cubicBezTo>
                  <a:close/>
                </a:path>
              </a:pathLst>
            </a:custGeom>
            <a:solidFill>
              <a:srgbClr val="CE4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6"/>
            <p:cNvSpPr/>
            <p:nvPr/>
          </p:nvSpPr>
          <p:spPr>
            <a:xfrm>
              <a:off x="2643325" y="474200"/>
              <a:ext cx="667625" cy="590975"/>
            </a:xfrm>
            <a:custGeom>
              <a:avLst/>
              <a:gdLst/>
              <a:ahLst/>
              <a:cxnLst/>
              <a:rect l="l" t="t" r="r" b="b"/>
              <a:pathLst>
                <a:path w="26705" h="23639" extrusionOk="0">
                  <a:moveTo>
                    <a:pt x="14741" y="1"/>
                  </a:moveTo>
                  <a:cubicBezTo>
                    <a:pt x="13933" y="1"/>
                    <a:pt x="13124" y="196"/>
                    <a:pt x="12360" y="488"/>
                  </a:cubicBezTo>
                  <a:cubicBezTo>
                    <a:pt x="10991" y="1018"/>
                    <a:pt x="9733" y="1812"/>
                    <a:pt x="8321" y="2210"/>
                  </a:cubicBezTo>
                  <a:cubicBezTo>
                    <a:pt x="6489" y="2695"/>
                    <a:pt x="4569" y="2210"/>
                    <a:pt x="2804" y="2894"/>
                  </a:cubicBezTo>
                  <a:cubicBezTo>
                    <a:pt x="1435" y="3424"/>
                    <a:pt x="266" y="4461"/>
                    <a:pt x="133" y="6006"/>
                  </a:cubicBezTo>
                  <a:cubicBezTo>
                    <a:pt x="1" y="7418"/>
                    <a:pt x="883" y="8786"/>
                    <a:pt x="1148" y="10155"/>
                  </a:cubicBezTo>
                  <a:cubicBezTo>
                    <a:pt x="1457" y="11633"/>
                    <a:pt x="1523" y="13156"/>
                    <a:pt x="1347" y="14657"/>
                  </a:cubicBezTo>
                  <a:cubicBezTo>
                    <a:pt x="1215" y="15650"/>
                    <a:pt x="994" y="16643"/>
                    <a:pt x="1237" y="17614"/>
                  </a:cubicBezTo>
                  <a:cubicBezTo>
                    <a:pt x="1590" y="18740"/>
                    <a:pt x="2539" y="19600"/>
                    <a:pt x="3708" y="19843"/>
                  </a:cubicBezTo>
                  <a:cubicBezTo>
                    <a:pt x="4437" y="19998"/>
                    <a:pt x="5209" y="19998"/>
                    <a:pt x="5959" y="20174"/>
                  </a:cubicBezTo>
                  <a:cubicBezTo>
                    <a:pt x="6710" y="20329"/>
                    <a:pt x="7438" y="20572"/>
                    <a:pt x="8144" y="20858"/>
                  </a:cubicBezTo>
                  <a:cubicBezTo>
                    <a:pt x="9844" y="21543"/>
                    <a:pt x="11389" y="22558"/>
                    <a:pt x="13110" y="23176"/>
                  </a:cubicBezTo>
                  <a:cubicBezTo>
                    <a:pt x="13937" y="23483"/>
                    <a:pt x="14803" y="23639"/>
                    <a:pt x="15669" y="23639"/>
                  </a:cubicBezTo>
                  <a:cubicBezTo>
                    <a:pt x="16420" y="23639"/>
                    <a:pt x="17171" y="23522"/>
                    <a:pt x="17899" y="23286"/>
                  </a:cubicBezTo>
                  <a:cubicBezTo>
                    <a:pt x="19267" y="22845"/>
                    <a:pt x="19620" y="21388"/>
                    <a:pt x="20238" y="20196"/>
                  </a:cubicBezTo>
                  <a:cubicBezTo>
                    <a:pt x="21077" y="18519"/>
                    <a:pt x="21938" y="16776"/>
                    <a:pt x="23306" y="15451"/>
                  </a:cubicBezTo>
                  <a:cubicBezTo>
                    <a:pt x="23924" y="14856"/>
                    <a:pt x="24674" y="14480"/>
                    <a:pt x="25204" y="13730"/>
                  </a:cubicBezTo>
                  <a:cubicBezTo>
                    <a:pt x="26705" y="11678"/>
                    <a:pt x="26352" y="8808"/>
                    <a:pt x="24387" y="7175"/>
                  </a:cubicBezTo>
                  <a:cubicBezTo>
                    <a:pt x="23218" y="6182"/>
                    <a:pt x="21629" y="5807"/>
                    <a:pt x="20459" y="4836"/>
                  </a:cubicBezTo>
                  <a:cubicBezTo>
                    <a:pt x="19687" y="4196"/>
                    <a:pt x="19135" y="3357"/>
                    <a:pt x="18561" y="2541"/>
                  </a:cubicBezTo>
                  <a:cubicBezTo>
                    <a:pt x="17921" y="1592"/>
                    <a:pt x="17281" y="599"/>
                    <a:pt x="16156" y="223"/>
                  </a:cubicBezTo>
                  <a:cubicBezTo>
                    <a:pt x="15690" y="68"/>
                    <a:pt x="15215" y="1"/>
                    <a:pt x="14741" y="1"/>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6"/>
            <p:cNvSpPr/>
            <p:nvPr/>
          </p:nvSpPr>
          <p:spPr>
            <a:xfrm>
              <a:off x="1942075" y="1048875"/>
              <a:ext cx="654925" cy="818025"/>
            </a:xfrm>
            <a:custGeom>
              <a:avLst/>
              <a:gdLst/>
              <a:ahLst/>
              <a:cxnLst/>
              <a:rect l="l" t="t" r="r" b="b"/>
              <a:pathLst>
                <a:path w="26197" h="32721" extrusionOk="0">
                  <a:moveTo>
                    <a:pt x="22333" y="0"/>
                  </a:moveTo>
                  <a:cubicBezTo>
                    <a:pt x="21861" y="0"/>
                    <a:pt x="21334" y="67"/>
                    <a:pt x="20746" y="211"/>
                  </a:cubicBezTo>
                  <a:cubicBezTo>
                    <a:pt x="18936" y="652"/>
                    <a:pt x="8078" y="13232"/>
                    <a:pt x="2914" y="22369"/>
                  </a:cubicBezTo>
                  <a:cubicBezTo>
                    <a:pt x="1126" y="25547"/>
                    <a:pt x="0" y="28305"/>
                    <a:pt x="199" y="29983"/>
                  </a:cubicBezTo>
                  <a:cubicBezTo>
                    <a:pt x="428" y="31974"/>
                    <a:pt x="1534" y="32720"/>
                    <a:pt x="3012" y="32720"/>
                  </a:cubicBezTo>
                  <a:cubicBezTo>
                    <a:pt x="5662" y="32720"/>
                    <a:pt x="9506" y="30320"/>
                    <a:pt x="11631" y="28394"/>
                  </a:cubicBezTo>
                  <a:cubicBezTo>
                    <a:pt x="13375" y="26805"/>
                    <a:pt x="17104" y="22015"/>
                    <a:pt x="20238" y="17822"/>
                  </a:cubicBezTo>
                  <a:cubicBezTo>
                    <a:pt x="21452" y="16211"/>
                    <a:pt x="22555" y="14688"/>
                    <a:pt x="23438" y="13497"/>
                  </a:cubicBezTo>
                  <a:cubicBezTo>
                    <a:pt x="25248" y="11025"/>
                    <a:pt x="26197" y="8045"/>
                    <a:pt x="26109" y="5000"/>
                  </a:cubicBezTo>
                  <a:cubicBezTo>
                    <a:pt x="26014" y="2443"/>
                    <a:pt x="25188" y="0"/>
                    <a:pt x="22333"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6"/>
            <p:cNvSpPr/>
            <p:nvPr/>
          </p:nvSpPr>
          <p:spPr>
            <a:xfrm>
              <a:off x="3276725" y="1051200"/>
              <a:ext cx="361400" cy="865725"/>
            </a:xfrm>
            <a:custGeom>
              <a:avLst/>
              <a:gdLst/>
              <a:ahLst/>
              <a:cxnLst/>
              <a:rect l="l" t="t" r="r" b="b"/>
              <a:pathLst>
                <a:path w="14456" h="34629" extrusionOk="0">
                  <a:moveTo>
                    <a:pt x="955" y="1"/>
                  </a:moveTo>
                  <a:cubicBezTo>
                    <a:pt x="448" y="1"/>
                    <a:pt x="130" y="268"/>
                    <a:pt x="111" y="890"/>
                  </a:cubicBezTo>
                  <a:cubicBezTo>
                    <a:pt x="22" y="3428"/>
                    <a:pt x="0" y="5856"/>
                    <a:pt x="45" y="8173"/>
                  </a:cubicBezTo>
                  <a:cubicBezTo>
                    <a:pt x="354" y="22938"/>
                    <a:pt x="3200" y="32781"/>
                    <a:pt x="5562" y="33796"/>
                  </a:cubicBezTo>
                  <a:cubicBezTo>
                    <a:pt x="6600" y="34239"/>
                    <a:pt x="7859" y="34629"/>
                    <a:pt x="9109" y="34629"/>
                  </a:cubicBezTo>
                  <a:cubicBezTo>
                    <a:pt x="11155" y="34629"/>
                    <a:pt x="13174" y="33584"/>
                    <a:pt x="14147" y="30022"/>
                  </a:cubicBezTo>
                  <a:cubicBezTo>
                    <a:pt x="14456" y="28919"/>
                    <a:pt x="13970" y="25763"/>
                    <a:pt x="13176" y="22055"/>
                  </a:cubicBezTo>
                  <a:cubicBezTo>
                    <a:pt x="11918" y="16162"/>
                    <a:pt x="9799" y="8924"/>
                    <a:pt x="8696" y="6606"/>
                  </a:cubicBezTo>
                  <a:cubicBezTo>
                    <a:pt x="7255" y="3638"/>
                    <a:pt x="2824" y="1"/>
                    <a:pt x="95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6"/>
            <p:cNvSpPr/>
            <p:nvPr/>
          </p:nvSpPr>
          <p:spPr>
            <a:xfrm>
              <a:off x="3260175" y="5137550"/>
              <a:ext cx="805000" cy="317275"/>
            </a:xfrm>
            <a:custGeom>
              <a:avLst/>
              <a:gdLst/>
              <a:ahLst/>
              <a:cxnLst/>
              <a:rect l="l" t="t" r="r" b="b"/>
              <a:pathLst>
                <a:path w="32200" h="12691" extrusionOk="0">
                  <a:moveTo>
                    <a:pt x="12139" y="0"/>
                  </a:moveTo>
                  <a:lnTo>
                    <a:pt x="0" y="949"/>
                  </a:lnTo>
                  <a:lnTo>
                    <a:pt x="883" y="6974"/>
                  </a:lnTo>
                  <a:lnTo>
                    <a:pt x="1722" y="12690"/>
                  </a:lnTo>
                  <a:lnTo>
                    <a:pt x="32200" y="12690"/>
                  </a:lnTo>
                  <a:cubicBezTo>
                    <a:pt x="32200" y="12690"/>
                    <a:pt x="30037" y="8938"/>
                    <a:pt x="24961" y="7835"/>
                  </a:cubicBezTo>
                  <a:cubicBezTo>
                    <a:pt x="22776" y="7394"/>
                    <a:pt x="20613" y="6731"/>
                    <a:pt x="18561" y="5871"/>
                  </a:cubicBezTo>
                  <a:cubicBezTo>
                    <a:pt x="12337" y="3200"/>
                    <a:pt x="12139" y="0"/>
                    <a:pt x="12139"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6"/>
            <p:cNvSpPr/>
            <p:nvPr/>
          </p:nvSpPr>
          <p:spPr>
            <a:xfrm>
              <a:off x="3282250" y="5284300"/>
              <a:ext cx="782925" cy="170525"/>
            </a:xfrm>
            <a:custGeom>
              <a:avLst/>
              <a:gdLst/>
              <a:ahLst/>
              <a:cxnLst/>
              <a:rect l="l" t="t" r="r" b="b"/>
              <a:pathLst>
                <a:path w="31317" h="6821" extrusionOk="0">
                  <a:moveTo>
                    <a:pt x="17678" y="1"/>
                  </a:moveTo>
                  <a:cubicBezTo>
                    <a:pt x="16486" y="1303"/>
                    <a:pt x="15272" y="2892"/>
                    <a:pt x="14698" y="4503"/>
                  </a:cubicBezTo>
                  <a:cubicBezTo>
                    <a:pt x="7393" y="3863"/>
                    <a:pt x="2891" y="1943"/>
                    <a:pt x="0" y="1104"/>
                  </a:cubicBezTo>
                  <a:lnTo>
                    <a:pt x="0" y="1104"/>
                  </a:lnTo>
                  <a:lnTo>
                    <a:pt x="839" y="6820"/>
                  </a:lnTo>
                  <a:lnTo>
                    <a:pt x="31317" y="6820"/>
                  </a:lnTo>
                  <a:cubicBezTo>
                    <a:pt x="31317" y="6820"/>
                    <a:pt x="29154" y="3068"/>
                    <a:pt x="24078" y="1965"/>
                  </a:cubicBezTo>
                  <a:cubicBezTo>
                    <a:pt x="21893" y="1524"/>
                    <a:pt x="19730" y="861"/>
                    <a:pt x="1767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6"/>
            <p:cNvSpPr/>
            <p:nvPr/>
          </p:nvSpPr>
          <p:spPr>
            <a:xfrm>
              <a:off x="2942925" y="2502450"/>
              <a:ext cx="727750" cy="2829325"/>
            </a:xfrm>
            <a:custGeom>
              <a:avLst/>
              <a:gdLst/>
              <a:ahLst/>
              <a:cxnLst/>
              <a:rect l="l" t="t" r="r" b="b"/>
              <a:pathLst>
                <a:path w="29110" h="113173" extrusionOk="0">
                  <a:moveTo>
                    <a:pt x="19841" y="0"/>
                  </a:moveTo>
                  <a:lnTo>
                    <a:pt x="0" y="221"/>
                  </a:lnTo>
                  <a:lnTo>
                    <a:pt x="640" y="7592"/>
                  </a:lnTo>
                  <a:lnTo>
                    <a:pt x="9976" y="113173"/>
                  </a:lnTo>
                  <a:lnTo>
                    <a:pt x="29110" y="106508"/>
                  </a:lnTo>
                  <a:lnTo>
                    <a:pt x="20503" y="7592"/>
                  </a:lnTo>
                  <a:lnTo>
                    <a:pt x="1984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6"/>
            <p:cNvSpPr/>
            <p:nvPr/>
          </p:nvSpPr>
          <p:spPr>
            <a:xfrm>
              <a:off x="2942925" y="2502450"/>
              <a:ext cx="512575" cy="189825"/>
            </a:xfrm>
            <a:custGeom>
              <a:avLst/>
              <a:gdLst/>
              <a:ahLst/>
              <a:cxnLst/>
              <a:rect l="l" t="t" r="r" b="b"/>
              <a:pathLst>
                <a:path w="20503" h="7593" extrusionOk="0">
                  <a:moveTo>
                    <a:pt x="19841" y="0"/>
                  </a:moveTo>
                  <a:lnTo>
                    <a:pt x="0" y="221"/>
                  </a:lnTo>
                  <a:lnTo>
                    <a:pt x="640" y="7592"/>
                  </a:lnTo>
                  <a:lnTo>
                    <a:pt x="20503" y="7592"/>
                  </a:lnTo>
                  <a:lnTo>
                    <a:pt x="1984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6"/>
            <p:cNvSpPr/>
            <p:nvPr/>
          </p:nvSpPr>
          <p:spPr>
            <a:xfrm>
              <a:off x="2112000" y="5137550"/>
              <a:ext cx="772475" cy="317275"/>
            </a:xfrm>
            <a:custGeom>
              <a:avLst/>
              <a:gdLst/>
              <a:ahLst/>
              <a:cxnLst/>
              <a:rect l="l" t="t" r="r" b="b"/>
              <a:pathLst>
                <a:path w="30899" h="12691" extrusionOk="0">
                  <a:moveTo>
                    <a:pt x="18650" y="0"/>
                  </a:moveTo>
                  <a:cubicBezTo>
                    <a:pt x="18650" y="0"/>
                    <a:pt x="18804" y="3200"/>
                    <a:pt x="12889" y="5871"/>
                  </a:cubicBezTo>
                  <a:cubicBezTo>
                    <a:pt x="10903" y="6731"/>
                    <a:pt x="8829" y="7394"/>
                    <a:pt x="6688" y="7835"/>
                  </a:cubicBezTo>
                  <a:cubicBezTo>
                    <a:pt x="1744" y="8938"/>
                    <a:pt x="1" y="12690"/>
                    <a:pt x="1" y="12690"/>
                  </a:cubicBezTo>
                  <a:lnTo>
                    <a:pt x="30457" y="12690"/>
                  </a:lnTo>
                  <a:lnTo>
                    <a:pt x="30677" y="6974"/>
                  </a:lnTo>
                  <a:lnTo>
                    <a:pt x="30898" y="949"/>
                  </a:lnTo>
                  <a:lnTo>
                    <a:pt x="18650"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6"/>
            <p:cNvSpPr/>
            <p:nvPr/>
          </p:nvSpPr>
          <p:spPr>
            <a:xfrm>
              <a:off x="2112000" y="5284300"/>
              <a:ext cx="766950" cy="170525"/>
            </a:xfrm>
            <a:custGeom>
              <a:avLst/>
              <a:gdLst/>
              <a:ahLst/>
              <a:cxnLst/>
              <a:rect l="l" t="t" r="r" b="b"/>
              <a:pathLst>
                <a:path w="30678" h="6821" extrusionOk="0">
                  <a:moveTo>
                    <a:pt x="12889" y="1"/>
                  </a:moveTo>
                  <a:cubicBezTo>
                    <a:pt x="10903" y="861"/>
                    <a:pt x="8829" y="1524"/>
                    <a:pt x="6688" y="1965"/>
                  </a:cubicBezTo>
                  <a:cubicBezTo>
                    <a:pt x="1744" y="3068"/>
                    <a:pt x="1" y="6820"/>
                    <a:pt x="1" y="6820"/>
                  </a:cubicBezTo>
                  <a:lnTo>
                    <a:pt x="30457" y="6820"/>
                  </a:lnTo>
                  <a:lnTo>
                    <a:pt x="30677" y="1104"/>
                  </a:lnTo>
                  <a:lnTo>
                    <a:pt x="30677" y="1104"/>
                  </a:lnTo>
                  <a:cubicBezTo>
                    <a:pt x="27875" y="1943"/>
                    <a:pt x="23593" y="3863"/>
                    <a:pt x="16354" y="4503"/>
                  </a:cubicBezTo>
                  <a:cubicBezTo>
                    <a:pt x="15604" y="2914"/>
                    <a:pt x="14214" y="1303"/>
                    <a:pt x="12889"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6"/>
            <p:cNvSpPr/>
            <p:nvPr/>
          </p:nvSpPr>
          <p:spPr>
            <a:xfrm>
              <a:off x="2411050" y="2502450"/>
              <a:ext cx="560025" cy="2829325"/>
            </a:xfrm>
            <a:custGeom>
              <a:avLst/>
              <a:gdLst/>
              <a:ahLst/>
              <a:cxnLst/>
              <a:rect l="l" t="t" r="r" b="b"/>
              <a:pathLst>
                <a:path w="22401" h="113173" extrusionOk="0">
                  <a:moveTo>
                    <a:pt x="0" y="0"/>
                  </a:moveTo>
                  <a:lnTo>
                    <a:pt x="177" y="7592"/>
                  </a:lnTo>
                  <a:lnTo>
                    <a:pt x="2538" y="106508"/>
                  </a:lnTo>
                  <a:lnTo>
                    <a:pt x="22401" y="113173"/>
                  </a:lnTo>
                  <a:lnTo>
                    <a:pt x="22401" y="113173"/>
                  </a:lnTo>
                  <a:lnTo>
                    <a:pt x="20017" y="7592"/>
                  </a:lnTo>
                  <a:lnTo>
                    <a:pt x="19863" y="221"/>
                  </a:lnTo>
                  <a:lnTo>
                    <a:pt x="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6"/>
            <p:cNvSpPr/>
            <p:nvPr/>
          </p:nvSpPr>
          <p:spPr>
            <a:xfrm>
              <a:off x="2411050" y="2502450"/>
              <a:ext cx="500450" cy="189825"/>
            </a:xfrm>
            <a:custGeom>
              <a:avLst/>
              <a:gdLst/>
              <a:ahLst/>
              <a:cxnLst/>
              <a:rect l="l" t="t" r="r" b="b"/>
              <a:pathLst>
                <a:path w="20018" h="7593" extrusionOk="0">
                  <a:moveTo>
                    <a:pt x="0" y="0"/>
                  </a:moveTo>
                  <a:lnTo>
                    <a:pt x="177" y="7592"/>
                  </a:lnTo>
                  <a:lnTo>
                    <a:pt x="20017" y="7592"/>
                  </a:lnTo>
                  <a:lnTo>
                    <a:pt x="19863" y="221"/>
                  </a:ln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6"/>
            <p:cNvSpPr/>
            <p:nvPr/>
          </p:nvSpPr>
          <p:spPr>
            <a:xfrm>
              <a:off x="2346500" y="974125"/>
              <a:ext cx="1157550" cy="1572475"/>
            </a:xfrm>
            <a:custGeom>
              <a:avLst/>
              <a:gdLst/>
              <a:ahLst/>
              <a:cxnLst/>
              <a:rect l="l" t="t" r="r" b="b"/>
              <a:pathLst>
                <a:path w="46302" h="62899" extrusionOk="0">
                  <a:moveTo>
                    <a:pt x="14147" y="1"/>
                  </a:moveTo>
                  <a:cubicBezTo>
                    <a:pt x="14147" y="1"/>
                    <a:pt x="13441" y="89"/>
                    <a:pt x="12403" y="288"/>
                  </a:cubicBezTo>
                  <a:cubicBezTo>
                    <a:pt x="9954" y="729"/>
                    <a:pt x="5628" y="1744"/>
                    <a:pt x="4569" y="3201"/>
                  </a:cubicBezTo>
                  <a:cubicBezTo>
                    <a:pt x="3046" y="5297"/>
                    <a:pt x="7835" y="29155"/>
                    <a:pt x="7835" y="29155"/>
                  </a:cubicBezTo>
                  <a:cubicBezTo>
                    <a:pt x="7835" y="29155"/>
                    <a:pt x="0" y="55064"/>
                    <a:pt x="1060" y="62899"/>
                  </a:cubicBezTo>
                  <a:lnTo>
                    <a:pt x="46258" y="62899"/>
                  </a:lnTo>
                  <a:cubicBezTo>
                    <a:pt x="46302" y="61398"/>
                    <a:pt x="46214" y="59919"/>
                    <a:pt x="45971" y="58441"/>
                  </a:cubicBezTo>
                  <a:cubicBezTo>
                    <a:pt x="45574" y="56123"/>
                    <a:pt x="38975" y="34738"/>
                    <a:pt x="37629" y="31185"/>
                  </a:cubicBezTo>
                  <a:cubicBezTo>
                    <a:pt x="39549" y="21364"/>
                    <a:pt x="40100" y="5915"/>
                    <a:pt x="39769" y="4106"/>
                  </a:cubicBezTo>
                  <a:cubicBezTo>
                    <a:pt x="39438" y="2296"/>
                    <a:pt x="35929" y="1391"/>
                    <a:pt x="34296" y="1060"/>
                  </a:cubicBezTo>
                  <a:cubicBezTo>
                    <a:pt x="33502" y="906"/>
                    <a:pt x="32332" y="729"/>
                    <a:pt x="31339" y="575"/>
                  </a:cubicBezTo>
                  <a:cubicBezTo>
                    <a:pt x="30258" y="442"/>
                    <a:pt x="29397" y="332"/>
                    <a:pt x="29397" y="332"/>
                  </a:cubicBezTo>
                  <a:lnTo>
                    <a:pt x="14147"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6"/>
            <p:cNvSpPr/>
            <p:nvPr/>
          </p:nvSpPr>
          <p:spPr>
            <a:xfrm>
              <a:off x="3073675" y="2140500"/>
              <a:ext cx="235625" cy="269800"/>
            </a:xfrm>
            <a:custGeom>
              <a:avLst/>
              <a:gdLst/>
              <a:ahLst/>
              <a:cxnLst/>
              <a:rect l="l" t="t" r="r" b="b"/>
              <a:pathLst>
                <a:path w="9425" h="10792" extrusionOk="0">
                  <a:moveTo>
                    <a:pt x="1" y="1"/>
                  </a:moveTo>
                  <a:lnTo>
                    <a:pt x="1" y="7504"/>
                  </a:lnTo>
                  <a:cubicBezTo>
                    <a:pt x="1" y="7504"/>
                    <a:pt x="222" y="9711"/>
                    <a:pt x="3135" y="10550"/>
                  </a:cubicBezTo>
                  <a:cubicBezTo>
                    <a:pt x="3721" y="10717"/>
                    <a:pt x="4299" y="10792"/>
                    <a:pt x="4852" y="10792"/>
                  </a:cubicBezTo>
                  <a:cubicBezTo>
                    <a:pt x="7066" y="10792"/>
                    <a:pt x="8864" y="9601"/>
                    <a:pt x="9093" y="8453"/>
                  </a:cubicBezTo>
                  <a:cubicBezTo>
                    <a:pt x="9425" y="6886"/>
                    <a:pt x="9226" y="354"/>
                    <a:pt x="9204" y="199"/>
                  </a:cubicBez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6"/>
            <p:cNvSpPr/>
            <p:nvPr/>
          </p:nvSpPr>
          <p:spPr>
            <a:xfrm>
              <a:off x="2529675" y="2140500"/>
              <a:ext cx="235050" cy="269800"/>
            </a:xfrm>
            <a:custGeom>
              <a:avLst/>
              <a:gdLst/>
              <a:ahLst/>
              <a:cxnLst/>
              <a:rect l="l" t="t" r="r" b="b"/>
              <a:pathLst>
                <a:path w="9402" h="10792" extrusionOk="0">
                  <a:moveTo>
                    <a:pt x="0" y="1"/>
                  </a:moveTo>
                  <a:lnTo>
                    <a:pt x="0" y="7504"/>
                  </a:lnTo>
                  <a:cubicBezTo>
                    <a:pt x="0" y="7504"/>
                    <a:pt x="199" y="9711"/>
                    <a:pt x="3134" y="10550"/>
                  </a:cubicBezTo>
                  <a:cubicBezTo>
                    <a:pt x="3716" y="10717"/>
                    <a:pt x="4292" y="10792"/>
                    <a:pt x="4843" y="10792"/>
                  </a:cubicBezTo>
                  <a:cubicBezTo>
                    <a:pt x="7051" y="10792"/>
                    <a:pt x="8863" y="9601"/>
                    <a:pt x="9093" y="8453"/>
                  </a:cubicBezTo>
                  <a:cubicBezTo>
                    <a:pt x="9402" y="6886"/>
                    <a:pt x="9225" y="354"/>
                    <a:pt x="9203" y="199"/>
                  </a:cubicBezTo>
                  <a:lnTo>
                    <a:pt x="0"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6"/>
            <p:cNvSpPr/>
            <p:nvPr/>
          </p:nvSpPr>
          <p:spPr>
            <a:xfrm>
              <a:off x="2656575" y="974125"/>
              <a:ext cx="473400" cy="299625"/>
            </a:xfrm>
            <a:custGeom>
              <a:avLst/>
              <a:gdLst/>
              <a:ahLst/>
              <a:cxnLst/>
              <a:rect l="l" t="t" r="r" b="b"/>
              <a:pathLst>
                <a:path w="18936" h="11985" extrusionOk="0">
                  <a:moveTo>
                    <a:pt x="1722" y="1"/>
                  </a:moveTo>
                  <a:cubicBezTo>
                    <a:pt x="1722" y="1"/>
                    <a:pt x="1038" y="89"/>
                    <a:pt x="0" y="288"/>
                  </a:cubicBezTo>
                  <a:cubicBezTo>
                    <a:pt x="376" y="2936"/>
                    <a:pt x="4326" y="10793"/>
                    <a:pt x="9512" y="11984"/>
                  </a:cubicBezTo>
                  <a:cubicBezTo>
                    <a:pt x="15250" y="9689"/>
                    <a:pt x="18495" y="4481"/>
                    <a:pt x="18936" y="575"/>
                  </a:cubicBezTo>
                  <a:cubicBezTo>
                    <a:pt x="17855" y="442"/>
                    <a:pt x="16994" y="332"/>
                    <a:pt x="16994" y="332"/>
                  </a:cubicBezTo>
                  <a:lnTo>
                    <a:pt x="1722"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6"/>
            <p:cNvSpPr/>
            <p:nvPr/>
          </p:nvSpPr>
          <p:spPr>
            <a:xfrm>
              <a:off x="3183475" y="1337175"/>
              <a:ext cx="128575" cy="113675"/>
            </a:xfrm>
            <a:custGeom>
              <a:avLst/>
              <a:gdLst/>
              <a:ahLst/>
              <a:cxnLst/>
              <a:rect l="l" t="t" r="r" b="b"/>
              <a:pathLst>
                <a:path w="5143" h="4547" extrusionOk="0">
                  <a:moveTo>
                    <a:pt x="3664" y="0"/>
                  </a:moveTo>
                  <a:lnTo>
                    <a:pt x="1" y="221"/>
                  </a:lnTo>
                  <a:lnTo>
                    <a:pt x="1832" y="4547"/>
                  </a:lnTo>
                  <a:lnTo>
                    <a:pt x="5143" y="2472"/>
                  </a:lnTo>
                  <a:lnTo>
                    <a:pt x="3664" y="0"/>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6"/>
            <p:cNvSpPr/>
            <p:nvPr/>
          </p:nvSpPr>
          <p:spPr>
            <a:xfrm>
              <a:off x="3011900" y="1168000"/>
              <a:ext cx="268150" cy="204900"/>
            </a:xfrm>
            <a:custGeom>
              <a:avLst/>
              <a:gdLst/>
              <a:ahLst/>
              <a:cxnLst/>
              <a:rect l="l" t="t" r="r" b="b"/>
              <a:pathLst>
                <a:path w="10726" h="8196" extrusionOk="0">
                  <a:moveTo>
                    <a:pt x="5219" y="0"/>
                  </a:moveTo>
                  <a:cubicBezTo>
                    <a:pt x="4283" y="0"/>
                    <a:pt x="3009" y="279"/>
                    <a:pt x="2604" y="522"/>
                  </a:cubicBezTo>
                  <a:cubicBezTo>
                    <a:pt x="2030" y="875"/>
                    <a:pt x="1876" y="2000"/>
                    <a:pt x="1589" y="2221"/>
                  </a:cubicBezTo>
                  <a:cubicBezTo>
                    <a:pt x="1302" y="2442"/>
                    <a:pt x="0" y="2795"/>
                    <a:pt x="0" y="3126"/>
                  </a:cubicBezTo>
                  <a:cubicBezTo>
                    <a:pt x="0" y="3409"/>
                    <a:pt x="498" y="3804"/>
                    <a:pt x="1344" y="3804"/>
                  </a:cubicBezTo>
                  <a:cubicBezTo>
                    <a:pt x="1489" y="3804"/>
                    <a:pt x="1645" y="3792"/>
                    <a:pt x="1810" y="3766"/>
                  </a:cubicBezTo>
                  <a:cubicBezTo>
                    <a:pt x="2935" y="3612"/>
                    <a:pt x="3686" y="1824"/>
                    <a:pt x="3686" y="1824"/>
                  </a:cubicBezTo>
                  <a:lnTo>
                    <a:pt x="4855" y="1691"/>
                  </a:lnTo>
                  <a:cubicBezTo>
                    <a:pt x="4855" y="1691"/>
                    <a:pt x="5407" y="6348"/>
                    <a:pt x="5959" y="6878"/>
                  </a:cubicBezTo>
                  <a:cubicBezTo>
                    <a:pt x="6047" y="6966"/>
                    <a:pt x="6753" y="8003"/>
                    <a:pt x="7857" y="8180"/>
                  </a:cubicBezTo>
                  <a:cubicBezTo>
                    <a:pt x="7932" y="8190"/>
                    <a:pt x="8008" y="8195"/>
                    <a:pt x="8086" y="8195"/>
                  </a:cubicBezTo>
                  <a:cubicBezTo>
                    <a:pt x="9141" y="8195"/>
                    <a:pt x="10342" y="7261"/>
                    <a:pt x="10527" y="6767"/>
                  </a:cubicBezTo>
                  <a:cubicBezTo>
                    <a:pt x="10726" y="6216"/>
                    <a:pt x="6775" y="478"/>
                    <a:pt x="6047" y="125"/>
                  </a:cubicBezTo>
                  <a:cubicBezTo>
                    <a:pt x="5854" y="37"/>
                    <a:pt x="5559" y="0"/>
                    <a:pt x="521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6"/>
            <p:cNvSpPr/>
            <p:nvPr/>
          </p:nvSpPr>
          <p:spPr>
            <a:xfrm>
              <a:off x="3031750" y="1111325"/>
              <a:ext cx="78375" cy="321900"/>
            </a:xfrm>
            <a:custGeom>
              <a:avLst/>
              <a:gdLst/>
              <a:ahLst/>
              <a:cxnLst/>
              <a:rect l="l" t="t" r="r" b="b"/>
              <a:pathLst>
                <a:path w="3135" h="12876" extrusionOk="0">
                  <a:moveTo>
                    <a:pt x="2338" y="1"/>
                  </a:moveTo>
                  <a:cubicBezTo>
                    <a:pt x="2002" y="1"/>
                    <a:pt x="1744" y="207"/>
                    <a:pt x="1744" y="207"/>
                  </a:cubicBezTo>
                  <a:cubicBezTo>
                    <a:pt x="1744" y="207"/>
                    <a:pt x="1" y="10359"/>
                    <a:pt x="1" y="10668"/>
                  </a:cubicBezTo>
                  <a:cubicBezTo>
                    <a:pt x="1" y="10973"/>
                    <a:pt x="259" y="12875"/>
                    <a:pt x="500" y="12875"/>
                  </a:cubicBezTo>
                  <a:cubicBezTo>
                    <a:pt x="503" y="12875"/>
                    <a:pt x="505" y="12875"/>
                    <a:pt x="508" y="12875"/>
                  </a:cubicBezTo>
                  <a:cubicBezTo>
                    <a:pt x="773" y="12808"/>
                    <a:pt x="1612" y="11065"/>
                    <a:pt x="1612" y="11065"/>
                  </a:cubicBezTo>
                  <a:cubicBezTo>
                    <a:pt x="1612" y="11065"/>
                    <a:pt x="2825" y="3451"/>
                    <a:pt x="3134" y="494"/>
                  </a:cubicBezTo>
                  <a:cubicBezTo>
                    <a:pt x="2873" y="111"/>
                    <a:pt x="2584" y="1"/>
                    <a:pt x="2338"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6"/>
            <p:cNvSpPr/>
            <p:nvPr/>
          </p:nvSpPr>
          <p:spPr>
            <a:xfrm>
              <a:off x="3029550" y="1183225"/>
              <a:ext cx="217950" cy="174425"/>
            </a:xfrm>
            <a:custGeom>
              <a:avLst/>
              <a:gdLst/>
              <a:ahLst/>
              <a:cxnLst/>
              <a:rect l="l" t="t" r="r" b="b"/>
              <a:pathLst>
                <a:path w="8718" h="6977" extrusionOk="0">
                  <a:moveTo>
                    <a:pt x="4607" y="0"/>
                  </a:moveTo>
                  <a:cubicBezTo>
                    <a:pt x="3735" y="0"/>
                    <a:pt x="965" y="1954"/>
                    <a:pt x="375" y="2914"/>
                  </a:cubicBezTo>
                  <a:cubicBezTo>
                    <a:pt x="0" y="3510"/>
                    <a:pt x="331" y="3907"/>
                    <a:pt x="640" y="4128"/>
                  </a:cubicBezTo>
                  <a:cubicBezTo>
                    <a:pt x="773" y="4194"/>
                    <a:pt x="883" y="4260"/>
                    <a:pt x="1015" y="4327"/>
                  </a:cubicBezTo>
                  <a:cubicBezTo>
                    <a:pt x="1015" y="4327"/>
                    <a:pt x="905" y="5187"/>
                    <a:pt x="1700" y="5276"/>
                  </a:cubicBezTo>
                  <a:cubicBezTo>
                    <a:pt x="1782" y="5285"/>
                    <a:pt x="1860" y="5290"/>
                    <a:pt x="1938" y="5290"/>
                  </a:cubicBezTo>
                  <a:cubicBezTo>
                    <a:pt x="2048" y="5290"/>
                    <a:pt x="2157" y="5279"/>
                    <a:pt x="2273" y="5254"/>
                  </a:cubicBezTo>
                  <a:cubicBezTo>
                    <a:pt x="2498" y="5926"/>
                    <a:pt x="2817" y="6108"/>
                    <a:pt x="3257" y="6108"/>
                  </a:cubicBezTo>
                  <a:cubicBezTo>
                    <a:pt x="3337" y="6108"/>
                    <a:pt x="3421" y="6102"/>
                    <a:pt x="3509" y="6092"/>
                  </a:cubicBezTo>
                  <a:cubicBezTo>
                    <a:pt x="3598" y="6313"/>
                    <a:pt x="3752" y="6490"/>
                    <a:pt x="3907" y="6644"/>
                  </a:cubicBezTo>
                  <a:cubicBezTo>
                    <a:pt x="4127" y="6843"/>
                    <a:pt x="4392" y="6953"/>
                    <a:pt x="4657" y="6975"/>
                  </a:cubicBezTo>
                  <a:cubicBezTo>
                    <a:pt x="4664" y="6976"/>
                    <a:pt x="4672" y="6976"/>
                    <a:pt x="4681" y="6976"/>
                  </a:cubicBezTo>
                  <a:cubicBezTo>
                    <a:pt x="5176" y="6976"/>
                    <a:pt x="7996" y="5753"/>
                    <a:pt x="8365" y="5276"/>
                  </a:cubicBezTo>
                  <a:cubicBezTo>
                    <a:pt x="8718" y="4790"/>
                    <a:pt x="5738" y="67"/>
                    <a:pt x="4635" y="1"/>
                  </a:cubicBezTo>
                  <a:cubicBezTo>
                    <a:pt x="4626" y="1"/>
                    <a:pt x="4616" y="0"/>
                    <a:pt x="4607"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6"/>
            <p:cNvSpPr/>
            <p:nvPr/>
          </p:nvSpPr>
          <p:spPr>
            <a:xfrm>
              <a:off x="3045550" y="1224625"/>
              <a:ext cx="112025" cy="66775"/>
            </a:xfrm>
            <a:custGeom>
              <a:avLst/>
              <a:gdLst/>
              <a:ahLst/>
              <a:cxnLst/>
              <a:rect l="l" t="t" r="r" b="b"/>
              <a:pathLst>
                <a:path w="4481" h="2671" extrusionOk="0">
                  <a:moveTo>
                    <a:pt x="4480" y="0"/>
                  </a:moveTo>
                  <a:cubicBezTo>
                    <a:pt x="4414" y="22"/>
                    <a:pt x="2737" y="398"/>
                    <a:pt x="2075" y="618"/>
                  </a:cubicBezTo>
                  <a:cubicBezTo>
                    <a:pt x="1192" y="993"/>
                    <a:pt x="486" y="1633"/>
                    <a:pt x="0" y="2472"/>
                  </a:cubicBezTo>
                  <a:cubicBezTo>
                    <a:pt x="133" y="2538"/>
                    <a:pt x="243" y="2604"/>
                    <a:pt x="375" y="2671"/>
                  </a:cubicBezTo>
                  <a:cubicBezTo>
                    <a:pt x="486" y="2384"/>
                    <a:pt x="1016" y="1942"/>
                    <a:pt x="1501" y="1589"/>
                  </a:cubicBezTo>
                  <a:cubicBezTo>
                    <a:pt x="1964" y="1236"/>
                    <a:pt x="4414" y="44"/>
                    <a:pt x="4480"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6"/>
            <p:cNvSpPr/>
            <p:nvPr/>
          </p:nvSpPr>
          <p:spPr>
            <a:xfrm>
              <a:off x="3072025" y="1267650"/>
              <a:ext cx="97675" cy="47850"/>
            </a:xfrm>
            <a:custGeom>
              <a:avLst/>
              <a:gdLst/>
              <a:ahLst/>
              <a:cxnLst/>
              <a:rect l="l" t="t" r="r" b="b"/>
              <a:pathLst>
                <a:path w="3907" h="1914" extrusionOk="0">
                  <a:moveTo>
                    <a:pt x="3907" y="1"/>
                  </a:moveTo>
                  <a:cubicBezTo>
                    <a:pt x="3863" y="1"/>
                    <a:pt x="1832" y="332"/>
                    <a:pt x="1016" y="950"/>
                  </a:cubicBezTo>
                  <a:cubicBezTo>
                    <a:pt x="641" y="1237"/>
                    <a:pt x="310" y="1546"/>
                    <a:pt x="1" y="1899"/>
                  </a:cubicBezTo>
                  <a:cubicBezTo>
                    <a:pt x="83" y="1908"/>
                    <a:pt x="161" y="1913"/>
                    <a:pt x="239" y="1913"/>
                  </a:cubicBezTo>
                  <a:cubicBezTo>
                    <a:pt x="349" y="1913"/>
                    <a:pt x="458" y="1902"/>
                    <a:pt x="574" y="1877"/>
                  </a:cubicBezTo>
                  <a:lnTo>
                    <a:pt x="390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6"/>
            <p:cNvSpPr/>
            <p:nvPr/>
          </p:nvSpPr>
          <p:spPr>
            <a:xfrm>
              <a:off x="3117275" y="1312350"/>
              <a:ext cx="64575" cy="36975"/>
            </a:xfrm>
            <a:custGeom>
              <a:avLst/>
              <a:gdLst/>
              <a:ahLst/>
              <a:cxnLst/>
              <a:rect l="l" t="t" r="r" b="b"/>
              <a:pathLst>
                <a:path w="2583" h="1479" extrusionOk="0">
                  <a:moveTo>
                    <a:pt x="2582" y="0"/>
                  </a:moveTo>
                  <a:lnTo>
                    <a:pt x="0" y="927"/>
                  </a:lnTo>
                  <a:cubicBezTo>
                    <a:pt x="89" y="1148"/>
                    <a:pt x="243" y="1325"/>
                    <a:pt x="398" y="1479"/>
                  </a:cubicBezTo>
                  <a:cubicBezTo>
                    <a:pt x="1324" y="1082"/>
                    <a:pt x="2582" y="0"/>
                    <a:pt x="258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6"/>
            <p:cNvSpPr/>
            <p:nvPr/>
          </p:nvSpPr>
          <p:spPr>
            <a:xfrm>
              <a:off x="3136025" y="1330550"/>
              <a:ext cx="512050" cy="599400"/>
            </a:xfrm>
            <a:custGeom>
              <a:avLst/>
              <a:gdLst/>
              <a:ahLst/>
              <a:cxnLst/>
              <a:rect l="l" t="t" r="r" b="b"/>
              <a:pathLst>
                <a:path w="20482" h="23976" extrusionOk="0">
                  <a:moveTo>
                    <a:pt x="7151" y="1"/>
                  </a:moveTo>
                  <a:lnTo>
                    <a:pt x="1" y="4282"/>
                  </a:lnTo>
                  <a:cubicBezTo>
                    <a:pt x="1" y="4282"/>
                    <a:pt x="7151" y="19885"/>
                    <a:pt x="8828" y="21651"/>
                  </a:cubicBezTo>
                  <a:cubicBezTo>
                    <a:pt x="10087" y="22959"/>
                    <a:pt x="12024" y="23976"/>
                    <a:pt x="14101" y="23976"/>
                  </a:cubicBezTo>
                  <a:cubicBezTo>
                    <a:pt x="14828" y="23976"/>
                    <a:pt x="15572" y="23851"/>
                    <a:pt x="16310" y="23571"/>
                  </a:cubicBezTo>
                  <a:cubicBezTo>
                    <a:pt x="19157" y="22512"/>
                    <a:pt x="20481" y="19576"/>
                    <a:pt x="19775" y="16641"/>
                  </a:cubicBezTo>
                  <a:cubicBezTo>
                    <a:pt x="19091" y="13706"/>
                    <a:pt x="7151" y="1"/>
                    <a:pt x="7151"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6"/>
            <p:cNvSpPr/>
            <p:nvPr/>
          </p:nvSpPr>
          <p:spPr>
            <a:xfrm>
              <a:off x="2579325" y="1325600"/>
              <a:ext cx="614100" cy="706225"/>
            </a:xfrm>
            <a:custGeom>
              <a:avLst/>
              <a:gdLst/>
              <a:ahLst/>
              <a:cxnLst/>
              <a:rect l="l" t="t" r="r" b="b"/>
              <a:pathLst>
                <a:path w="24564" h="28249" extrusionOk="0">
                  <a:moveTo>
                    <a:pt x="1" y="0"/>
                  </a:moveTo>
                  <a:lnTo>
                    <a:pt x="950" y="28249"/>
                  </a:lnTo>
                  <a:lnTo>
                    <a:pt x="23924" y="28249"/>
                  </a:lnTo>
                  <a:lnTo>
                    <a:pt x="24564" y="79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6"/>
            <p:cNvSpPr/>
            <p:nvPr/>
          </p:nvSpPr>
          <p:spPr>
            <a:xfrm>
              <a:off x="2433675" y="1429600"/>
              <a:ext cx="185950" cy="253425"/>
            </a:xfrm>
            <a:custGeom>
              <a:avLst/>
              <a:gdLst/>
              <a:ahLst/>
              <a:cxnLst/>
              <a:rect l="l" t="t" r="r" b="b"/>
              <a:pathLst>
                <a:path w="7438" h="10137" extrusionOk="0">
                  <a:moveTo>
                    <a:pt x="6144" y="0"/>
                  </a:moveTo>
                  <a:cubicBezTo>
                    <a:pt x="5769" y="0"/>
                    <a:pt x="5394" y="120"/>
                    <a:pt x="5076" y="342"/>
                  </a:cubicBezTo>
                  <a:cubicBezTo>
                    <a:pt x="4414" y="850"/>
                    <a:pt x="1369" y="4491"/>
                    <a:pt x="795" y="6014"/>
                  </a:cubicBezTo>
                  <a:cubicBezTo>
                    <a:pt x="221" y="7559"/>
                    <a:pt x="0" y="9324"/>
                    <a:pt x="905" y="9788"/>
                  </a:cubicBezTo>
                  <a:cubicBezTo>
                    <a:pt x="1332" y="10007"/>
                    <a:pt x="1818" y="10137"/>
                    <a:pt x="2361" y="10137"/>
                  </a:cubicBezTo>
                  <a:cubicBezTo>
                    <a:pt x="2968" y="10137"/>
                    <a:pt x="3646" y="9974"/>
                    <a:pt x="4392" y="9589"/>
                  </a:cubicBezTo>
                  <a:cubicBezTo>
                    <a:pt x="5805" y="8861"/>
                    <a:pt x="6356" y="6764"/>
                    <a:pt x="6356" y="6698"/>
                  </a:cubicBezTo>
                  <a:cubicBezTo>
                    <a:pt x="6356" y="6610"/>
                    <a:pt x="7438" y="1070"/>
                    <a:pt x="7438" y="1070"/>
                  </a:cubicBezTo>
                  <a:cubicBezTo>
                    <a:pt x="7438" y="1070"/>
                    <a:pt x="7151" y="210"/>
                    <a:pt x="6577" y="55"/>
                  </a:cubicBezTo>
                  <a:cubicBezTo>
                    <a:pt x="6435" y="18"/>
                    <a:pt x="6289" y="0"/>
                    <a:pt x="614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6"/>
            <p:cNvSpPr/>
            <p:nvPr/>
          </p:nvSpPr>
          <p:spPr>
            <a:xfrm>
              <a:off x="2555050" y="1430475"/>
              <a:ext cx="156175" cy="207575"/>
            </a:xfrm>
            <a:custGeom>
              <a:avLst/>
              <a:gdLst/>
              <a:ahLst/>
              <a:cxnLst/>
              <a:rect l="l" t="t" r="r" b="b"/>
              <a:pathLst>
                <a:path w="6247" h="8303" extrusionOk="0">
                  <a:moveTo>
                    <a:pt x="1860" y="1"/>
                  </a:moveTo>
                  <a:cubicBezTo>
                    <a:pt x="1807" y="1"/>
                    <a:pt x="1760" y="7"/>
                    <a:pt x="1722" y="20"/>
                  </a:cubicBezTo>
                  <a:cubicBezTo>
                    <a:pt x="1104" y="241"/>
                    <a:pt x="861" y="1102"/>
                    <a:pt x="1236" y="1344"/>
                  </a:cubicBezTo>
                  <a:cubicBezTo>
                    <a:pt x="883" y="1477"/>
                    <a:pt x="619" y="1808"/>
                    <a:pt x="574" y="2205"/>
                  </a:cubicBezTo>
                  <a:cubicBezTo>
                    <a:pt x="486" y="2602"/>
                    <a:pt x="1060" y="2911"/>
                    <a:pt x="1060" y="2911"/>
                  </a:cubicBezTo>
                  <a:cubicBezTo>
                    <a:pt x="773" y="3066"/>
                    <a:pt x="508" y="3242"/>
                    <a:pt x="265" y="3441"/>
                  </a:cubicBezTo>
                  <a:cubicBezTo>
                    <a:pt x="89" y="3684"/>
                    <a:pt x="310" y="4545"/>
                    <a:pt x="508" y="4655"/>
                  </a:cubicBezTo>
                  <a:cubicBezTo>
                    <a:pt x="243" y="5317"/>
                    <a:pt x="1" y="5648"/>
                    <a:pt x="89" y="5935"/>
                  </a:cubicBezTo>
                  <a:cubicBezTo>
                    <a:pt x="177" y="6244"/>
                    <a:pt x="1832" y="7745"/>
                    <a:pt x="2384" y="7965"/>
                  </a:cubicBezTo>
                  <a:cubicBezTo>
                    <a:pt x="2734" y="8113"/>
                    <a:pt x="3527" y="8302"/>
                    <a:pt x="4157" y="8302"/>
                  </a:cubicBezTo>
                  <a:cubicBezTo>
                    <a:pt x="4561" y="8302"/>
                    <a:pt x="4898" y="8225"/>
                    <a:pt x="5010" y="8009"/>
                  </a:cubicBezTo>
                  <a:cubicBezTo>
                    <a:pt x="5077" y="7943"/>
                    <a:pt x="5099" y="7833"/>
                    <a:pt x="5099" y="7745"/>
                  </a:cubicBezTo>
                  <a:cubicBezTo>
                    <a:pt x="5077" y="7391"/>
                    <a:pt x="4569" y="7237"/>
                    <a:pt x="4326" y="7149"/>
                  </a:cubicBezTo>
                  <a:cubicBezTo>
                    <a:pt x="3766" y="6825"/>
                    <a:pt x="3226" y="6460"/>
                    <a:pt x="2708" y="6073"/>
                  </a:cubicBezTo>
                  <a:lnTo>
                    <a:pt x="2708" y="6073"/>
                  </a:lnTo>
                  <a:cubicBezTo>
                    <a:pt x="2897" y="6150"/>
                    <a:pt x="3863" y="6701"/>
                    <a:pt x="4515" y="6701"/>
                  </a:cubicBezTo>
                  <a:cubicBezTo>
                    <a:pt x="4756" y="6701"/>
                    <a:pt x="4955" y="6625"/>
                    <a:pt x="5054" y="6420"/>
                  </a:cubicBezTo>
                  <a:cubicBezTo>
                    <a:pt x="5430" y="5626"/>
                    <a:pt x="3973" y="4831"/>
                    <a:pt x="3554" y="4589"/>
                  </a:cubicBezTo>
                  <a:cubicBezTo>
                    <a:pt x="3068" y="4236"/>
                    <a:pt x="2605" y="3860"/>
                    <a:pt x="2163" y="3441"/>
                  </a:cubicBezTo>
                  <a:lnTo>
                    <a:pt x="2163" y="3441"/>
                  </a:lnTo>
                  <a:cubicBezTo>
                    <a:pt x="2201" y="3460"/>
                    <a:pt x="3840" y="4256"/>
                    <a:pt x="4701" y="4256"/>
                  </a:cubicBezTo>
                  <a:cubicBezTo>
                    <a:pt x="4856" y="4256"/>
                    <a:pt x="4986" y="4230"/>
                    <a:pt x="5077" y="4169"/>
                  </a:cubicBezTo>
                  <a:cubicBezTo>
                    <a:pt x="5143" y="4125"/>
                    <a:pt x="5187" y="4059"/>
                    <a:pt x="5231" y="3993"/>
                  </a:cubicBezTo>
                  <a:cubicBezTo>
                    <a:pt x="5430" y="3551"/>
                    <a:pt x="4746" y="2911"/>
                    <a:pt x="4723" y="2889"/>
                  </a:cubicBezTo>
                  <a:cubicBezTo>
                    <a:pt x="4726" y="2889"/>
                    <a:pt x="4729" y="2888"/>
                    <a:pt x="4732" y="2888"/>
                  </a:cubicBezTo>
                  <a:cubicBezTo>
                    <a:pt x="4811" y="2888"/>
                    <a:pt x="5062" y="3073"/>
                    <a:pt x="5382" y="3073"/>
                  </a:cubicBezTo>
                  <a:cubicBezTo>
                    <a:pt x="5487" y="3073"/>
                    <a:pt x="5600" y="3053"/>
                    <a:pt x="5717" y="3000"/>
                  </a:cubicBezTo>
                  <a:cubicBezTo>
                    <a:pt x="6246" y="2757"/>
                    <a:pt x="6246" y="2029"/>
                    <a:pt x="5717" y="1808"/>
                  </a:cubicBezTo>
                  <a:cubicBezTo>
                    <a:pt x="5219" y="1538"/>
                    <a:pt x="2692" y="1"/>
                    <a:pt x="186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6"/>
            <p:cNvSpPr/>
            <p:nvPr/>
          </p:nvSpPr>
          <p:spPr>
            <a:xfrm>
              <a:off x="2599750" y="1466675"/>
              <a:ext cx="91050" cy="63625"/>
            </a:xfrm>
            <a:custGeom>
              <a:avLst/>
              <a:gdLst/>
              <a:ahLst/>
              <a:cxnLst/>
              <a:rect l="l" t="t" r="r" b="b"/>
              <a:pathLst>
                <a:path w="3642" h="2545" extrusionOk="0">
                  <a:moveTo>
                    <a:pt x="112" y="1"/>
                  </a:moveTo>
                  <a:cubicBezTo>
                    <a:pt x="64" y="1"/>
                    <a:pt x="26" y="9"/>
                    <a:pt x="0" y="29"/>
                  </a:cubicBezTo>
                  <a:cubicBezTo>
                    <a:pt x="574" y="382"/>
                    <a:pt x="2538" y="1618"/>
                    <a:pt x="3443" y="2545"/>
                  </a:cubicBezTo>
                  <a:cubicBezTo>
                    <a:pt x="3642" y="2103"/>
                    <a:pt x="2958" y="1463"/>
                    <a:pt x="2935" y="1441"/>
                  </a:cubicBezTo>
                  <a:cubicBezTo>
                    <a:pt x="2935" y="1441"/>
                    <a:pt x="717" y="1"/>
                    <a:pt x="112"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6"/>
            <p:cNvSpPr/>
            <p:nvPr/>
          </p:nvSpPr>
          <p:spPr>
            <a:xfrm>
              <a:off x="2578775" y="1554550"/>
              <a:ext cx="103750" cy="69550"/>
            </a:xfrm>
            <a:custGeom>
              <a:avLst/>
              <a:gdLst/>
              <a:ahLst/>
              <a:cxnLst/>
              <a:rect l="l" t="t" r="r" b="b"/>
              <a:pathLst>
                <a:path w="4150" h="2782" extrusionOk="0">
                  <a:moveTo>
                    <a:pt x="1" y="1"/>
                  </a:moveTo>
                  <a:lnTo>
                    <a:pt x="1" y="1"/>
                  </a:lnTo>
                  <a:cubicBezTo>
                    <a:pt x="332" y="464"/>
                    <a:pt x="707" y="906"/>
                    <a:pt x="1104" y="1325"/>
                  </a:cubicBezTo>
                  <a:cubicBezTo>
                    <a:pt x="1678" y="2031"/>
                    <a:pt x="3355" y="2274"/>
                    <a:pt x="4150" y="2782"/>
                  </a:cubicBezTo>
                  <a:cubicBezTo>
                    <a:pt x="4105" y="2428"/>
                    <a:pt x="3620" y="2252"/>
                    <a:pt x="3377" y="2186"/>
                  </a:cubicBezTo>
                  <a:cubicBezTo>
                    <a:pt x="2803" y="1855"/>
                    <a:pt x="2252" y="1480"/>
                    <a:pt x="1722" y="1082"/>
                  </a:cubicBezTo>
                  <a:lnTo>
                    <a:pt x="1"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6"/>
            <p:cNvSpPr/>
            <p:nvPr/>
          </p:nvSpPr>
          <p:spPr>
            <a:xfrm>
              <a:off x="1927175" y="1550150"/>
              <a:ext cx="599200" cy="366400"/>
            </a:xfrm>
            <a:custGeom>
              <a:avLst/>
              <a:gdLst/>
              <a:ahLst/>
              <a:cxnLst/>
              <a:rect l="l" t="t" r="r" b="b"/>
              <a:pathLst>
                <a:path w="23968" h="14656" extrusionOk="0">
                  <a:moveTo>
                    <a:pt x="20856" y="0"/>
                  </a:moveTo>
                  <a:cubicBezTo>
                    <a:pt x="20856" y="0"/>
                    <a:pt x="2605" y="3620"/>
                    <a:pt x="1303" y="7129"/>
                  </a:cubicBezTo>
                  <a:cubicBezTo>
                    <a:pt x="1" y="10638"/>
                    <a:pt x="1788" y="14544"/>
                    <a:pt x="6114" y="14654"/>
                  </a:cubicBezTo>
                  <a:cubicBezTo>
                    <a:pt x="6154" y="14655"/>
                    <a:pt x="6195" y="14656"/>
                    <a:pt x="6236" y="14656"/>
                  </a:cubicBezTo>
                  <a:cubicBezTo>
                    <a:pt x="10594" y="14656"/>
                    <a:pt x="19901" y="8912"/>
                    <a:pt x="23968" y="6136"/>
                  </a:cubicBezTo>
                  <a:cubicBezTo>
                    <a:pt x="23372" y="4635"/>
                    <a:pt x="20856" y="0"/>
                    <a:pt x="2085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6"/>
            <p:cNvSpPr/>
            <p:nvPr/>
          </p:nvSpPr>
          <p:spPr>
            <a:xfrm>
              <a:off x="2610225" y="499425"/>
              <a:ext cx="164450" cy="164500"/>
            </a:xfrm>
            <a:custGeom>
              <a:avLst/>
              <a:gdLst/>
              <a:ahLst/>
              <a:cxnLst/>
              <a:rect l="l" t="t" r="r" b="b"/>
              <a:pathLst>
                <a:path w="6578" h="6580" extrusionOk="0">
                  <a:moveTo>
                    <a:pt x="2434" y="0"/>
                  </a:moveTo>
                  <a:cubicBezTo>
                    <a:pt x="2195" y="0"/>
                    <a:pt x="1942" y="74"/>
                    <a:pt x="1678" y="252"/>
                  </a:cubicBezTo>
                  <a:cubicBezTo>
                    <a:pt x="1" y="1355"/>
                    <a:pt x="1281" y="3408"/>
                    <a:pt x="2207" y="4092"/>
                  </a:cubicBezTo>
                  <a:cubicBezTo>
                    <a:pt x="3323" y="4888"/>
                    <a:pt x="3984" y="6580"/>
                    <a:pt x="4794" y="6580"/>
                  </a:cubicBezTo>
                  <a:cubicBezTo>
                    <a:pt x="4994" y="6580"/>
                    <a:pt x="5203" y="6477"/>
                    <a:pt x="5430" y="6233"/>
                  </a:cubicBezTo>
                  <a:cubicBezTo>
                    <a:pt x="6577" y="5019"/>
                    <a:pt x="4503" y="1929"/>
                    <a:pt x="4503" y="1929"/>
                  </a:cubicBezTo>
                  <a:cubicBezTo>
                    <a:pt x="4503" y="1929"/>
                    <a:pt x="3654" y="0"/>
                    <a:pt x="243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6"/>
            <p:cNvSpPr/>
            <p:nvPr/>
          </p:nvSpPr>
          <p:spPr>
            <a:xfrm>
              <a:off x="3027900" y="499425"/>
              <a:ext cx="164425" cy="164500"/>
            </a:xfrm>
            <a:custGeom>
              <a:avLst/>
              <a:gdLst/>
              <a:ahLst/>
              <a:cxnLst/>
              <a:rect l="l" t="t" r="r" b="b"/>
              <a:pathLst>
                <a:path w="6577" h="6580" extrusionOk="0">
                  <a:moveTo>
                    <a:pt x="4164" y="0"/>
                  </a:moveTo>
                  <a:cubicBezTo>
                    <a:pt x="2939" y="0"/>
                    <a:pt x="2075" y="1929"/>
                    <a:pt x="2075" y="1929"/>
                  </a:cubicBezTo>
                  <a:cubicBezTo>
                    <a:pt x="2075" y="1929"/>
                    <a:pt x="0" y="5019"/>
                    <a:pt x="1148" y="6233"/>
                  </a:cubicBezTo>
                  <a:cubicBezTo>
                    <a:pt x="1375" y="6477"/>
                    <a:pt x="1584" y="6580"/>
                    <a:pt x="1785" y="6580"/>
                  </a:cubicBezTo>
                  <a:cubicBezTo>
                    <a:pt x="2601" y="6580"/>
                    <a:pt x="3272" y="4888"/>
                    <a:pt x="4370" y="4092"/>
                  </a:cubicBezTo>
                  <a:cubicBezTo>
                    <a:pt x="5319" y="3408"/>
                    <a:pt x="6577" y="1355"/>
                    <a:pt x="4922" y="252"/>
                  </a:cubicBezTo>
                  <a:cubicBezTo>
                    <a:pt x="4658" y="74"/>
                    <a:pt x="4404" y="0"/>
                    <a:pt x="4164"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6"/>
            <p:cNvSpPr/>
            <p:nvPr/>
          </p:nvSpPr>
          <p:spPr>
            <a:xfrm>
              <a:off x="2699600" y="745150"/>
              <a:ext cx="391775" cy="473975"/>
            </a:xfrm>
            <a:custGeom>
              <a:avLst/>
              <a:gdLst/>
              <a:ahLst/>
              <a:cxnLst/>
              <a:rect l="l" t="t" r="r" b="b"/>
              <a:pathLst>
                <a:path w="15671" h="18959" extrusionOk="0">
                  <a:moveTo>
                    <a:pt x="4746" y="1"/>
                  </a:moveTo>
                  <a:lnTo>
                    <a:pt x="4746" y="1"/>
                  </a:lnTo>
                  <a:cubicBezTo>
                    <a:pt x="4790" y="111"/>
                    <a:pt x="4657" y="5320"/>
                    <a:pt x="4039" y="6732"/>
                  </a:cubicBezTo>
                  <a:cubicBezTo>
                    <a:pt x="3179" y="8696"/>
                    <a:pt x="1" y="9160"/>
                    <a:pt x="1" y="9160"/>
                  </a:cubicBezTo>
                  <a:cubicBezTo>
                    <a:pt x="1" y="9160"/>
                    <a:pt x="3289" y="18076"/>
                    <a:pt x="8056" y="18959"/>
                  </a:cubicBezTo>
                  <a:cubicBezTo>
                    <a:pt x="11962" y="17392"/>
                    <a:pt x="14522" y="12713"/>
                    <a:pt x="15670" y="9535"/>
                  </a:cubicBezTo>
                  <a:cubicBezTo>
                    <a:pt x="12691" y="9116"/>
                    <a:pt x="11896" y="7681"/>
                    <a:pt x="11742" y="6335"/>
                  </a:cubicBezTo>
                  <a:cubicBezTo>
                    <a:pt x="11631" y="5187"/>
                    <a:pt x="11300" y="155"/>
                    <a:pt x="11300" y="155"/>
                  </a:cubicBezTo>
                  <a:lnTo>
                    <a:pt x="4746"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6"/>
            <p:cNvSpPr/>
            <p:nvPr/>
          </p:nvSpPr>
          <p:spPr>
            <a:xfrm>
              <a:off x="2701825" y="358950"/>
              <a:ext cx="402775" cy="459625"/>
            </a:xfrm>
            <a:custGeom>
              <a:avLst/>
              <a:gdLst/>
              <a:ahLst/>
              <a:cxnLst/>
              <a:rect l="l" t="t" r="r" b="b"/>
              <a:pathLst>
                <a:path w="16111" h="18385" extrusionOk="0">
                  <a:moveTo>
                    <a:pt x="12646" y="0"/>
                  </a:moveTo>
                  <a:cubicBezTo>
                    <a:pt x="11631" y="1611"/>
                    <a:pt x="9909" y="3156"/>
                    <a:pt x="7504" y="3553"/>
                  </a:cubicBezTo>
                  <a:cubicBezTo>
                    <a:pt x="5120" y="3951"/>
                    <a:pt x="4480" y="3642"/>
                    <a:pt x="2339" y="4083"/>
                  </a:cubicBezTo>
                  <a:cubicBezTo>
                    <a:pt x="2295" y="4083"/>
                    <a:pt x="2273" y="4083"/>
                    <a:pt x="2229" y="4105"/>
                  </a:cubicBezTo>
                  <a:cubicBezTo>
                    <a:pt x="883" y="4458"/>
                    <a:pt x="0" y="5782"/>
                    <a:pt x="221" y="7173"/>
                  </a:cubicBezTo>
                  <a:cubicBezTo>
                    <a:pt x="640" y="10108"/>
                    <a:pt x="1412" y="13043"/>
                    <a:pt x="2428" y="14654"/>
                  </a:cubicBezTo>
                  <a:cubicBezTo>
                    <a:pt x="4304" y="17634"/>
                    <a:pt x="6930" y="18384"/>
                    <a:pt x="8386" y="18384"/>
                  </a:cubicBezTo>
                  <a:cubicBezTo>
                    <a:pt x="10152" y="18384"/>
                    <a:pt x="14058" y="16420"/>
                    <a:pt x="15073" y="12138"/>
                  </a:cubicBezTo>
                  <a:cubicBezTo>
                    <a:pt x="15338" y="11057"/>
                    <a:pt x="15559" y="9909"/>
                    <a:pt x="15736" y="8784"/>
                  </a:cubicBezTo>
                  <a:cubicBezTo>
                    <a:pt x="16111" y="6533"/>
                    <a:pt x="15405" y="4216"/>
                    <a:pt x="13838" y="2560"/>
                  </a:cubicBezTo>
                  <a:cubicBezTo>
                    <a:pt x="13153" y="1876"/>
                    <a:pt x="12734" y="971"/>
                    <a:pt x="126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6"/>
            <p:cNvSpPr/>
            <p:nvPr/>
          </p:nvSpPr>
          <p:spPr>
            <a:xfrm>
              <a:off x="2816575" y="543625"/>
              <a:ext cx="39200" cy="38800"/>
            </a:xfrm>
            <a:custGeom>
              <a:avLst/>
              <a:gdLst/>
              <a:ahLst/>
              <a:cxnLst/>
              <a:rect l="l" t="t" r="r" b="b"/>
              <a:pathLst>
                <a:path w="1568" h="1552" extrusionOk="0">
                  <a:moveTo>
                    <a:pt x="843" y="1"/>
                  </a:moveTo>
                  <a:cubicBezTo>
                    <a:pt x="820" y="1"/>
                    <a:pt x="796" y="3"/>
                    <a:pt x="773" y="7"/>
                  </a:cubicBezTo>
                  <a:cubicBezTo>
                    <a:pt x="442" y="7"/>
                    <a:pt x="177" y="205"/>
                    <a:pt x="67" y="492"/>
                  </a:cubicBezTo>
                  <a:cubicBezTo>
                    <a:pt x="23" y="580"/>
                    <a:pt x="0" y="691"/>
                    <a:pt x="0" y="801"/>
                  </a:cubicBezTo>
                  <a:lnTo>
                    <a:pt x="45" y="978"/>
                  </a:lnTo>
                  <a:cubicBezTo>
                    <a:pt x="67" y="1110"/>
                    <a:pt x="155" y="1242"/>
                    <a:pt x="243" y="1331"/>
                  </a:cubicBezTo>
                  <a:cubicBezTo>
                    <a:pt x="309" y="1375"/>
                    <a:pt x="354" y="1419"/>
                    <a:pt x="420" y="1463"/>
                  </a:cubicBezTo>
                  <a:cubicBezTo>
                    <a:pt x="530" y="1529"/>
                    <a:pt x="663" y="1551"/>
                    <a:pt x="795" y="1551"/>
                  </a:cubicBezTo>
                  <a:cubicBezTo>
                    <a:pt x="905" y="1551"/>
                    <a:pt x="994" y="1529"/>
                    <a:pt x="1082" y="1485"/>
                  </a:cubicBezTo>
                  <a:cubicBezTo>
                    <a:pt x="1281" y="1397"/>
                    <a:pt x="1435" y="1242"/>
                    <a:pt x="1501" y="1044"/>
                  </a:cubicBezTo>
                  <a:cubicBezTo>
                    <a:pt x="1545" y="955"/>
                    <a:pt x="1567" y="867"/>
                    <a:pt x="1567" y="757"/>
                  </a:cubicBezTo>
                  <a:lnTo>
                    <a:pt x="1523" y="558"/>
                  </a:lnTo>
                  <a:cubicBezTo>
                    <a:pt x="1501" y="426"/>
                    <a:pt x="1413" y="315"/>
                    <a:pt x="1325" y="205"/>
                  </a:cubicBezTo>
                  <a:lnTo>
                    <a:pt x="1148" y="95"/>
                  </a:lnTo>
                  <a:cubicBezTo>
                    <a:pt x="1057"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6"/>
            <p:cNvSpPr/>
            <p:nvPr/>
          </p:nvSpPr>
          <p:spPr>
            <a:xfrm>
              <a:off x="2944025" y="543625"/>
              <a:ext cx="39200" cy="38800"/>
            </a:xfrm>
            <a:custGeom>
              <a:avLst/>
              <a:gdLst/>
              <a:ahLst/>
              <a:cxnLst/>
              <a:rect l="l" t="t" r="r" b="b"/>
              <a:pathLst>
                <a:path w="1568" h="1552" extrusionOk="0">
                  <a:moveTo>
                    <a:pt x="843" y="1"/>
                  </a:moveTo>
                  <a:cubicBezTo>
                    <a:pt x="820" y="1"/>
                    <a:pt x="796" y="3"/>
                    <a:pt x="773" y="7"/>
                  </a:cubicBezTo>
                  <a:cubicBezTo>
                    <a:pt x="464" y="7"/>
                    <a:pt x="177" y="205"/>
                    <a:pt x="67" y="492"/>
                  </a:cubicBezTo>
                  <a:cubicBezTo>
                    <a:pt x="23" y="580"/>
                    <a:pt x="1" y="691"/>
                    <a:pt x="23" y="801"/>
                  </a:cubicBezTo>
                  <a:lnTo>
                    <a:pt x="45" y="978"/>
                  </a:lnTo>
                  <a:cubicBezTo>
                    <a:pt x="89" y="1110"/>
                    <a:pt x="155" y="1242"/>
                    <a:pt x="265" y="1331"/>
                  </a:cubicBezTo>
                  <a:cubicBezTo>
                    <a:pt x="310" y="1375"/>
                    <a:pt x="376" y="1419"/>
                    <a:pt x="420" y="1463"/>
                  </a:cubicBezTo>
                  <a:cubicBezTo>
                    <a:pt x="552" y="1529"/>
                    <a:pt x="685" y="1551"/>
                    <a:pt x="817" y="1551"/>
                  </a:cubicBezTo>
                  <a:cubicBezTo>
                    <a:pt x="905" y="1551"/>
                    <a:pt x="1016" y="1529"/>
                    <a:pt x="1104" y="1485"/>
                  </a:cubicBezTo>
                  <a:cubicBezTo>
                    <a:pt x="1192" y="1441"/>
                    <a:pt x="1281" y="1397"/>
                    <a:pt x="1347" y="1309"/>
                  </a:cubicBezTo>
                  <a:cubicBezTo>
                    <a:pt x="1479" y="1154"/>
                    <a:pt x="1567" y="955"/>
                    <a:pt x="1567" y="757"/>
                  </a:cubicBezTo>
                  <a:cubicBezTo>
                    <a:pt x="1567" y="691"/>
                    <a:pt x="1545" y="624"/>
                    <a:pt x="1545" y="558"/>
                  </a:cubicBezTo>
                  <a:cubicBezTo>
                    <a:pt x="1501" y="426"/>
                    <a:pt x="1435" y="315"/>
                    <a:pt x="1325" y="205"/>
                  </a:cubicBezTo>
                  <a:cubicBezTo>
                    <a:pt x="1281" y="183"/>
                    <a:pt x="1214" y="139"/>
                    <a:pt x="1170" y="95"/>
                  </a:cubicBezTo>
                  <a:cubicBezTo>
                    <a:pt x="1061" y="40"/>
                    <a:pt x="952" y="1"/>
                    <a:pt x="843"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6"/>
            <p:cNvSpPr/>
            <p:nvPr/>
          </p:nvSpPr>
          <p:spPr>
            <a:xfrm>
              <a:off x="2800575" y="485275"/>
              <a:ext cx="65125" cy="31500"/>
            </a:xfrm>
            <a:custGeom>
              <a:avLst/>
              <a:gdLst/>
              <a:ahLst/>
              <a:cxnLst/>
              <a:rect l="l" t="t" r="r" b="b"/>
              <a:pathLst>
                <a:path w="2605" h="1260" extrusionOk="0">
                  <a:moveTo>
                    <a:pt x="1330" y="1"/>
                  </a:moveTo>
                  <a:cubicBezTo>
                    <a:pt x="1321" y="1"/>
                    <a:pt x="1312" y="1"/>
                    <a:pt x="1303" y="1"/>
                  </a:cubicBezTo>
                  <a:cubicBezTo>
                    <a:pt x="398" y="23"/>
                    <a:pt x="0" y="1259"/>
                    <a:pt x="0" y="1259"/>
                  </a:cubicBezTo>
                  <a:cubicBezTo>
                    <a:pt x="420" y="1016"/>
                    <a:pt x="861" y="840"/>
                    <a:pt x="1303" y="729"/>
                  </a:cubicBezTo>
                  <a:cubicBezTo>
                    <a:pt x="1436" y="716"/>
                    <a:pt x="1570" y="709"/>
                    <a:pt x="1703" y="709"/>
                  </a:cubicBezTo>
                  <a:cubicBezTo>
                    <a:pt x="2009" y="709"/>
                    <a:pt x="2312" y="747"/>
                    <a:pt x="2605" y="840"/>
                  </a:cubicBezTo>
                  <a:cubicBezTo>
                    <a:pt x="2605" y="840"/>
                    <a:pt x="2045" y="1"/>
                    <a:pt x="133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6"/>
            <p:cNvSpPr/>
            <p:nvPr/>
          </p:nvSpPr>
          <p:spPr>
            <a:xfrm>
              <a:off x="2932450" y="485275"/>
              <a:ext cx="65125" cy="31500"/>
            </a:xfrm>
            <a:custGeom>
              <a:avLst/>
              <a:gdLst/>
              <a:ahLst/>
              <a:cxnLst/>
              <a:rect l="l" t="t" r="r" b="b"/>
              <a:pathLst>
                <a:path w="2605" h="1260" extrusionOk="0">
                  <a:moveTo>
                    <a:pt x="1275" y="1"/>
                  </a:moveTo>
                  <a:cubicBezTo>
                    <a:pt x="581" y="1"/>
                    <a:pt x="0" y="840"/>
                    <a:pt x="0" y="840"/>
                  </a:cubicBezTo>
                  <a:cubicBezTo>
                    <a:pt x="292" y="747"/>
                    <a:pt x="596" y="709"/>
                    <a:pt x="902" y="709"/>
                  </a:cubicBezTo>
                  <a:cubicBezTo>
                    <a:pt x="1035" y="709"/>
                    <a:pt x="1169" y="716"/>
                    <a:pt x="1302" y="729"/>
                  </a:cubicBezTo>
                  <a:cubicBezTo>
                    <a:pt x="1766" y="840"/>
                    <a:pt x="2207" y="1016"/>
                    <a:pt x="2604" y="1259"/>
                  </a:cubicBezTo>
                  <a:cubicBezTo>
                    <a:pt x="2604" y="1259"/>
                    <a:pt x="2207" y="23"/>
                    <a:pt x="1302" y="1"/>
                  </a:cubicBezTo>
                  <a:cubicBezTo>
                    <a:pt x="1293" y="1"/>
                    <a:pt x="1284" y="1"/>
                    <a:pt x="1275"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6"/>
            <p:cNvSpPr/>
            <p:nvPr/>
          </p:nvSpPr>
          <p:spPr>
            <a:xfrm>
              <a:off x="2860725" y="657425"/>
              <a:ext cx="113125" cy="55300"/>
            </a:xfrm>
            <a:custGeom>
              <a:avLst/>
              <a:gdLst/>
              <a:ahLst/>
              <a:cxnLst/>
              <a:rect l="l" t="t" r="r" b="b"/>
              <a:pathLst>
                <a:path w="4525" h="2212" extrusionOk="0">
                  <a:moveTo>
                    <a:pt x="4524" y="1"/>
                  </a:moveTo>
                  <a:cubicBezTo>
                    <a:pt x="4524" y="1"/>
                    <a:pt x="3222" y="795"/>
                    <a:pt x="1920" y="795"/>
                  </a:cubicBezTo>
                  <a:cubicBezTo>
                    <a:pt x="1879" y="797"/>
                    <a:pt x="1837" y="797"/>
                    <a:pt x="1796" y="797"/>
                  </a:cubicBezTo>
                  <a:cubicBezTo>
                    <a:pt x="1176" y="797"/>
                    <a:pt x="559" y="642"/>
                    <a:pt x="0" y="332"/>
                  </a:cubicBezTo>
                  <a:lnTo>
                    <a:pt x="0" y="332"/>
                  </a:lnTo>
                  <a:cubicBezTo>
                    <a:pt x="127" y="1415"/>
                    <a:pt x="1031" y="2212"/>
                    <a:pt x="2082" y="2212"/>
                  </a:cubicBezTo>
                  <a:cubicBezTo>
                    <a:pt x="2123" y="2212"/>
                    <a:pt x="2165" y="2210"/>
                    <a:pt x="2207" y="2208"/>
                  </a:cubicBezTo>
                  <a:cubicBezTo>
                    <a:pt x="4237" y="2208"/>
                    <a:pt x="4524"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6"/>
            <p:cNvSpPr/>
            <p:nvPr/>
          </p:nvSpPr>
          <p:spPr>
            <a:xfrm>
              <a:off x="2871750" y="492125"/>
              <a:ext cx="43050" cy="145025"/>
            </a:xfrm>
            <a:custGeom>
              <a:avLst/>
              <a:gdLst/>
              <a:ahLst/>
              <a:cxnLst/>
              <a:rect l="l" t="t" r="r" b="b"/>
              <a:pathLst>
                <a:path w="1722" h="5801" extrusionOk="0">
                  <a:moveTo>
                    <a:pt x="972" y="0"/>
                  </a:moveTo>
                  <a:cubicBezTo>
                    <a:pt x="922" y="0"/>
                    <a:pt x="861" y="47"/>
                    <a:pt x="861" y="102"/>
                  </a:cubicBezTo>
                  <a:cubicBezTo>
                    <a:pt x="861" y="831"/>
                    <a:pt x="1038" y="1537"/>
                    <a:pt x="1016" y="2243"/>
                  </a:cubicBezTo>
                  <a:cubicBezTo>
                    <a:pt x="1016" y="2861"/>
                    <a:pt x="883" y="3457"/>
                    <a:pt x="640" y="4009"/>
                  </a:cubicBezTo>
                  <a:cubicBezTo>
                    <a:pt x="442" y="4406"/>
                    <a:pt x="0" y="4803"/>
                    <a:pt x="199" y="5289"/>
                  </a:cubicBezTo>
                  <a:cubicBezTo>
                    <a:pt x="367" y="5692"/>
                    <a:pt x="790" y="5801"/>
                    <a:pt x="1197" y="5801"/>
                  </a:cubicBezTo>
                  <a:cubicBezTo>
                    <a:pt x="1325" y="5801"/>
                    <a:pt x="1451" y="5790"/>
                    <a:pt x="1567" y="5774"/>
                  </a:cubicBezTo>
                  <a:cubicBezTo>
                    <a:pt x="1722" y="5752"/>
                    <a:pt x="1700" y="5531"/>
                    <a:pt x="1545" y="5531"/>
                  </a:cubicBezTo>
                  <a:cubicBezTo>
                    <a:pt x="1236" y="5509"/>
                    <a:pt x="861" y="5553"/>
                    <a:pt x="618" y="5289"/>
                  </a:cubicBezTo>
                  <a:cubicBezTo>
                    <a:pt x="376" y="5068"/>
                    <a:pt x="508" y="4825"/>
                    <a:pt x="663" y="4582"/>
                  </a:cubicBezTo>
                  <a:cubicBezTo>
                    <a:pt x="927" y="4185"/>
                    <a:pt x="1126" y="3744"/>
                    <a:pt x="1214" y="3280"/>
                  </a:cubicBezTo>
                  <a:cubicBezTo>
                    <a:pt x="1325" y="2795"/>
                    <a:pt x="1347" y="2287"/>
                    <a:pt x="1325" y="1780"/>
                  </a:cubicBezTo>
                  <a:cubicBezTo>
                    <a:pt x="1303" y="1206"/>
                    <a:pt x="1214" y="632"/>
                    <a:pt x="1038" y="58"/>
                  </a:cubicBezTo>
                  <a:cubicBezTo>
                    <a:pt x="1029" y="17"/>
                    <a:pt x="1003" y="0"/>
                    <a:pt x="972"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6"/>
            <p:cNvSpPr/>
            <p:nvPr/>
          </p:nvSpPr>
          <p:spPr>
            <a:xfrm>
              <a:off x="2700150" y="505800"/>
              <a:ext cx="405300" cy="327425"/>
            </a:xfrm>
            <a:custGeom>
              <a:avLst/>
              <a:gdLst/>
              <a:ahLst/>
              <a:cxnLst/>
              <a:rect l="l" t="t" r="r" b="b"/>
              <a:pathLst>
                <a:path w="16212" h="13097" extrusionOk="0">
                  <a:moveTo>
                    <a:pt x="15960" y="0"/>
                  </a:moveTo>
                  <a:cubicBezTo>
                    <a:pt x="15886" y="0"/>
                    <a:pt x="15813" y="39"/>
                    <a:pt x="15780" y="129"/>
                  </a:cubicBezTo>
                  <a:cubicBezTo>
                    <a:pt x="15185" y="1475"/>
                    <a:pt x="14699" y="2888"/>
                    <a:pt x="14191" y="4278"/>
                  </a:cubicBezTo>
                  <a:cubicBezTo>
                    <a:pt x="13927" y="4984"/>
                    <a:pt x="13684" y="5691"/>
                    <a:pt x="13463" y="6397"/>
                  </a:cubicBezTo>
                  <a:cubicBezTo>
                    <a:pt x="13353" y="6706"/>
                    <a:pt x="13243" y="7037"/>
                    <a:pt x="13154" y="7368"/>
                  </a:cubicBezTo>
                  <a:cubicBezTo>
                    <a:pt x="13110" y="7478"/>
                    <a:pt x="13088" y="7589"/>
                    <a:pt x="13044" y="7721"/>
                  </a:cubicBezTo>
                  <a:cubicBezTo>
                    <a:pt x="11631" y="8449"/>
                    <a:pt x="10065" y="8847"/>
                    <a:pt x="8453" y="8847"/>
                  </a:cubicBezTo>
                  <a:cubicBezTo>
                    <a:pt x="8414" y="8847"/>
                    <a:pt x="8374" y="8847"/>
                    <a:pt x="8335" y="8847"/>
                  </a:cubicBezTo>
                  <a:cubicBezTo>
                    <a:pt x="6325" y="8847"/>
                    <a:pt x="4381" y="8297"/>
                    <a:pt x="2649" y="7280"/>
                  </a:cubicBezTo>
                  <a:cubicBezTo>
                    <a:pt x="2362" y="6198"/>
                    <a:pt x="1987" y="5139"/>
                    <a:pt x="1656" y="4080"/>
                  </a:cubicBezTo>
                  <a:cubicBezTo>
                    <a:pt x="1457" y="3440"/>
                    <a:pt x="1237" y="2777"/>
                    <a:pt x="1038" y="2115"/>
                  </a:cubicBezTo>
                  <a:cubicBezTo>
                    <a:pt x="928" y="1784"/>
                    <a:pt x="817" y="1453"/>
                    <a:pt x="707" y="1144"/>
                  </a:cubicBezTo>
                  <a:cubicBezTo>
                    <a:pt x="619" y="857"/>
                    <a:pt x="553" y="460"/>
                    <a:pt x="310" y="306"/>
                  </a:cubicBezTo>
                  <a:cubicBezTo>
                    <a:pt x="286" y="290"/>
                    <a:pt x="257" y="283"/>
                    <a:pt x="229" y="283"/>
                  </a:cubicBezTo>
                  <a:cubicBezTo>
                    <a:pt x="177" y="283"/>
                    <a:pt x="125" y="307"/>
                    <a:pt x="111" y="350"/>
                  </a:cubicBezTo>
                  <a:cubicBezTo>
                    <a:pt x="1" y="637"/>
                    <a:pt x="155" y="946"/>
                    <a:pt x="244" y="1211"/>
                  </a:cubicBezTo>
                  <a:cubicBezTo>
                    <a:pt x="332" y="1564"/>
                    <a:pt x="442" y="1917"/>
                    <a:pt x="553" y="2270"/>
                  </a:cubicBezTo>
                  <a:cubicBezTo>
                    <a:pt x="751" y="2910"/>
                    <a:pt x="950" y="3550"/>
                    <a:pt x="1171" y="4190"/>
                  </a:cubicBezTo>
                  <a:cubicBezTo>
                    <a:pt x="1524" y="5293"/>
                    <a:pt x="1833" y="6441"/>
                    <a:pt x="2252" y="7522"/>
                  </a:cubicBezTo>
                  <a:cubicBezTo>
                    <a:pt x="2120" y="7699"/>
                    <a:pt x="1987" y="7920"/>
                    <a:pt x="1833" y="8185"/>
                  </a:cubicBezTo>
                  <a:cubicBezTo>
                    <a:pt x="1722" y="7898"/>
                    <a:pt x="1590" y="7589"/>
                    <a:pt x="1479" y="7302"/>
                  </a:cubicBezTo>
                  <a:cubicBezTo>
                    <a:pt x="1369" y="7037"/>
                    <a:pt x="1259" y="6750"/>
                    <a:pt x="1148" y="6485"/>
                  </a:cubicBezTo>
                  <a:cubicBezTo>
                    <a:pt x="1060" y="6220"/>
                    <a:pt x="972" y="5845"/>
                    <a:pt x="751" y="5647"/>
                  </a:cubicBezTo>
                  <a:cubicBezTo>
                    <a:pt x="724" y="5626"/>
                    <a:pt x="690" y="5616"/>
                    <a:pt x="656" y="5616"/>
                  </a:cubicBezTo>
                  <a:cubicBezTo>
                    <a:pt x="580" y="5616"/>
                    <a:pt x="502" y="5665"/>
                    <a:pt x="486" y="5757"/>
                  </a:cubicBezTo>
                  <a:cubicBezTo>
                    <a:pt x="486" y="6022"/>
                    <a:pt x="553" y="6287"/>
                    <a:pt x="685" y="6529"/>
                  </a:cubicBezTo>
                  <a:cubicBezTo>
                    <a:pt x="795" y="6838"/>
                    <a:pt x="928" y="7147"/>
                    <a:pt x="1038" y="7478"/>
                  </a:cubicBezTo>
                  <a:cubicBezTo>
                    <a:pt x="1193" y="7876"/>
                    <a:pt x="1347" y="8339"/>
                    <a:pt x="1524" y="8758"/>
                  </a:cubicBezTo>
                  <a:cubicBezTo>
                    <a:pt x="1391" y="8979"/>
                    <a:pt x="1281" y="9200"/>
                    <a:pt x="1193" y="9420"/>
                  </a:cubicBezTo>
                  <a:cubicBezTo>
                    <a:pt x="2610" y="11859"/>
                    <a:pt x="4460" y="13097"/>
                    <a:pt x="8231" y="13097"/>
                  </a:cubicBezTo>
                  <a:cubicBezTo>
                    <a:pt x="8453" y="13097"/>
                    <a:pt x="8681" y="13093"/>
                    <a:pt x="8917" y="13084"/>
                  </a:cubicBezTo>
                  <a:cubicBezTo>
                    <a:pt x="12956" y="12952"/>
                    <a:pt x="15449" y="9641"/>
                    <a:pt x="15405" y="9310"/>
                  </a:cubicBezTo>
                  <a:cubicBezTo>
                    <a:pt x="15251" y="8891"/>
                    <a:pt x="15074" y="8493"/>
                    <a:pt x="14854" y="8118"/>
                  </a:cubicBezTo>
                  <a:cubicBezTo>
                    <a:pt x="15074" y="7522"/>
                    <a:pt x="15251" y="6927"/>
                    <a:pt x="15405" y="6309"/>
                  </a:cubicBezTo>
                  <a:cubicBezTo>
                    <a:pt x="15431" y="6193"/>
                    <a:pt x="15337" y="6122"/>
                    <a:pt x="15241" y="6122"/>
                  </a:cubicBezTo>
                  <a:cubicBezTo>
                    <a:pt x="15172" y="6122"/>
                    <a:pt x="15102" y="6159"/>
                    <a:pt x="15074" y="6242"/>
                  </a:cubicBezTo>
                  <a:cubicBezTo>
                    <a:pt x="14942" y="6728"/>
                    <a:pt x="14787" y="7213"/>
                    <a:pt x="14633" y="7677"/>
                  </a:cubicBezTo>
                  <a:cubicBezTo>
                    <a:pt x="14412" y="7258"/>
                    <a:pt x="14236" y="6927"/>
                    <a:pt x="14236" y="6927"/>
                  </a:cubicBezTo>
                  <a:cubicBezTo>
                    <a:pt x="14015" y="7125"/>
                    <a:pt x="13772" y="7280"/>
                    <a:pt x="13529" y="7434"/>
                  </a:cubicBezTo>
                  <a:cubicBezTo>
                    <a:pt x="13618" y="7191"/>
                    <a:pt x="13706" y="6949"/>
                    <a:pt x="13794" y="6706"/>
                  </a:cubicBezTo>
                  <a:cubicBezTo>
                    <a:pt x="14037" y="5978"/>
                    <a:pt x="14302" y="5249"/>
                    <a:pt x="14545" y="4521"/>
                  </a:cubicBezTo>
                  <a:cubicBezTo>
                    <a:pt x="15074" y="3086"/>
                    <a:pt x="15648" y="1696"/>
                    <a:pt x="16156" y="262"/>
                  </a:cubicBezTo>
                  <a:cubicBezTo>
                    <a:pt x="16211" y="109"/>
                    <a:pt x="16084" y="0"/>
                    <a:pt x="15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6"/>
            <p:cNvSpPr/>
            <p:nvPr/>
          </p:nvSpPr>
          <p:spPr>
            <a:xfrm>
              <a:off x="3439475" y="5142500"/>
              <a:ext cx="760875" cy="312325"/>
            </a:xfrm>
            <a:custGeom>
              <a:avLst/>
              <a:gdLst/>
              <a:ahLst/>
              <a:cxnLst/>
              <a:rect l="l" t="t" r="r" b="b"/>
              <a:pathLst>
                <a:path w="30435" h="12493" extrusionOk="0">
                  <a:moveTo>
                    <a:pt x="18385" y="1"/>
                  </a:moveTo>
                  <a:cubicBezTo>
                    <a:pt x="18385" y="1"/>
                    <a:pt x="18517" y="3135"/>
                    <a:pt x="12691" y="5783"/>
                  </a:cubicBezTo>
                  <a:cubicBezTo>
                    <a:pt x="10749" y="6622"/>
                    <a:pt x="8696" y="7284"/>
                    <a:pt x="6600" y="7703"/>
                  </a:cubicBezTo>
                  <a:cubicBezTo>
                    <a:pt x="1722" y="8785"/>
                    <a:pt x="1" y="12492"/>
                    <a:pt x="1" y="12492"/>
                  </a:cubicBezTo>
                  <a:lnTo>
                    <a:pt x="30015" y="12492"/>
                  </a:lnTo>
                  <a:lnTo>
                    <a:pt x="30214" y="6865"/>
                  </a:lnTo>
                  <a:lnTo>
                    <a:pt x="30435" y="928"/>
                  </a:lnTo>
                  <a:lnTo>
                    <a:pt x="18385"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6"/>
            <p:cNvSpPr/>
            <p:nvPr/>
          </p:nvSpPr>
          <p:spPr>
            <a:xfrm>
              <a:off x="3439475" y="5287075"/>
              <a:ext cx="755350" cy="167750"/>
            </a:xfrm>
            <a:custGeom>
              <a:avLst/>
              <a:gdLst/>
              <a:ahLst/>
              <a:cxnLst/>
              <a:rect l="l" t="t" r="r" b="b"/>
              <a:pathLst>
                <a:path w="30214" h="6710" extrusionOk="0">
                  <a:moveTo>
                    <a:pt x="12691" y="0"/>
                  </a:moveTo>
                  <a:cubicBezTo>
                    <a:pt x="10749" y="839"/>
                    <a:pt x="8696" y="1501"/>
                    <a:pt x="6622" y="1920"/>
                  </a:cubicBezTo>
                  <a:cubicBezTo>
                    <a:pt x="1722" y="3002"/>
                    <a:pt x="1" y="6709"/>
                    <a:pt x="1" y="6709"/>
                  </a:cubicBezTo>
                  <a:lnTo>
                    <a:pt x="30015" y="6709"/>
                  </a:lnTo>
                  <a:lnTo>
                    <a:pt x="30214" y="1082"/>
                  </a:lnTo>
                  <a:lnTo>
                    <a:pt x="30214" y="1082"/>
                  </a:lnTo>
                  <a:cubicBezTo>
                    <a:pt x="27477" y="1920"/>
                    <a:pt x="23262" y="3796"/>
                    <a:pt x="16112" y="4436"/>
                  </a:cubicBezTo>
                  <a:cubicBezTo>
                    <a:pt x="15383" y="2847"/>
                    <a:pt x="14015" y="1280"/>
                    <a:pt x="1269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6"/>
            <p:cNvSpPr/>
            <p:nvPr/>
          </p:nvSpPr>
          <p:spPr>
            <a:xfrm>
              <a:off x="3734100" y="2547675"/>
              <a:ext cx="551225" cy="2785750"/>
            </a:xfrm>
            <a:custGeom>
              <a:avLst/>
              <a:gdLst/>
              <a:ahLst/>
              <a:cxnLst/>
              <a:rect l="l" t="t" r="r" b="b"/>
              <a:pathLst>
                <a:path w="22049" h="111430" extrusionOk="0">
                  <a:moveTo>
                    <a:pt x="1" y="1"/>
                  </a:moveTo>
                  <a:lnTo>
                    <a:pt x="178" y="7460"/>
                  </a:lnTo>
                  <a:lnTo>
                    <a:pt x="2495" y="104875"/>
                  </a:lnTo>
                  <a:lnTo>
                    <a:pt x="22048" y="111430"/>
                  </a:lnTo>
                  <a:lnTo>
                    <a:pt x="19731" y="7460"/>
                  </a:lnTo>
                  <a:lnTo>
                    <a:pt x="19554" y="200"/>
                  </a:lnTo>
                  <a:lnTo>
                    <a:pt x="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a:off x="3734100" y="2547675"/>
              <a:ext cx="493300" cy="186525"/>
            </a:xfrm>
            <a:custGeom>
              <a:avLst/>
              <a:gdLst/>
              <a:ahLst/>
              <a:cxnLst/>
              <a:rect l="l" t="t" r="r" b="b"/>
              <a:pathLst>
                <a:path w="19732" h="7461" extrusionOk="0">
                  <a:moveTo>
                    <a:pt x="1" y="1"/>
                  </a:moveTo>
                  <a:lnTo>
                    <a:pt x="178" y="7460"/>
                  </a:lnTo>
                  <a:lnTo>
                    <a:pt x="19731" y="7460"/>
                  </a:lnTo>
                  <a:lnTo>
                    <a:pt x="19554" y="200"/>
                  </a:lnTo>
                  <a:lnTo>
                    <a:pt x="1"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a:off x="4570550" y="5142500"/>
              <a:ext cx="792850" cy="312325"/>
            </a:xfrm>
            <a:custGeom>
              <a:avLst/>
              <a:gdLst/>
              <a:ahLst/>
              <a:cxnLst/>
              <a:rect l="l" t="t" r="r" b="b"/>
              <a:pathLst>
                <a:path w="31714" h="12493" extrusionOk="0">
                  <a:moveTo>
                    <a:pt x="11940" y="1"/>
                  </a:moveTo>
                  <a:lnTo>
                    <a:pt x="0" y="928"/>
                  </a:lnTo>
                  <a:lnTo>
                    <a:pt x="883" y="6865"/>
                  </a:lnTo>
                  <a:lnTo>
                    <a:pt x="1700" y="12492"/>
                  </a:lnTo>
                  <a:lnTo>
                    <a:pt x="31714" y="12492"/>
                  </a:lnTo>
                  <a:cubicBezTo>
                    <a:pt x="31714" y="12492"/>
                    <a:pt x="29573" y="8785"/>
                    <a:pt x="24586" y="7703"/>
                  </a:cubicBezTo>
                  <a:cubicBezTo>
                    <a:pt x="22423" y="7262"/>
                    <a:pt x="20304" y="6622"/>
                    <a:pt x="18274" y="5783"/>
                  </a:cubicBezTo>
                  <a:cubicBezTo>
                    <a:pt x="12160" y="3135"/>
                    <a:pt x="11940" y="1"/>
                    <a:pt x="1194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a:off x="4592050" y="5287075"/>
              <a:ext cx="771350" cy="167750"/>
            </a:xfrm>
            <a:custGeom>
              <a:avLst/>
              <a:gdLst/>
              <a:ahLst/>
              <a:cxnLst/>
              <a:rect l="l" t="t" r="r" b="b"/>
              <a:pathLst>
                <a:path w="30854" h="6710" extrusionOk="0">
                  <a:moveTo>
                    <a:pt x="17414" y="0"/>
                  </a:moveTo>
                  <a:cubicBezTo>
                    <a:pt x="16244" y="1280"/>
                    <a:pt x="15052" y="2847"/>
                    <a:pt x="14478" y="4436"/>
                  </a:cubicBezTo>
                  <a:cubicBezTo>
                    <a:pt x="7284" y="3796"/>
                    <a:pt x="2848" y="1920"/>
                    <a:pt x="23" y="1082"/>
                  </a:cubicBezTo>
                  <a:lnTo>
                    <a:pt x="1" y="1082"/>
                  </a:lnTo>
                  <a:lnTo>
                    <a:pt x="840" y="6709"/>
                  </a:lnTo>
                  <a:lnTo>
                    <a:pt x="30854" y="6709"/>
                  </a:lnTo>
                  <a:cubicBezTo>
                    <a:pt x="30854" y="6709"/>
                    <a:pt x="28713" y="3002"/>
                    <a:pt x="23726" y="1920"/>
                  </a:cubicBezTo>
                  <a:cubicBezTo>
                    <a:pt x="21563" y="1479"/>
                    <a:pt x="19444" y="839"/>
                    <a:pt x="17414"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6"/>
            <p:cNvSpPr/>
            <p:nvPr/>
          </p:nvSpPr>
          <p:spPr>
            <a:xfrm>
              <a:off x="4257700" y="2547675"/>
              <a:ext cx="717300" cy="2785750"/>
            </a:xfrm>
            <a:custGeom>
              <a:avLst/>
              <a:gdLst/>
              <a:ahLst/>
              <a:cxnLst/>
              <a:rect l="l" t="t" r="r" b="b"/>
              <a:pathLst>
                <a:path w="28692" h="111430" extrusionOk="0">
                  <a:moveTo>
                    <a:pt x="19554" y="1"/>
                  </a:moveTo>
                  <a:lnTo>
                    <a:pt x="1" y="200"/>
                  </a:lnTo>
                  <a:lnTo>
                    <a:pt x="641" y="7460"/>
                  </a:lnTo>
                  <a:lnTo>
                    <a:pt x="9844" y="111430"/>
                  </a:lnTo>
                  <a:lnTo>
                    <a:pt x="28691" y="104875"/>
                  </a:lnTo>
                  <a:lnTo>
                    <a:pt x="20194" y="7460"/>
                  </a:lnTo>
                  <a:lnTo>
                    <a:pt x="19554"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6"/>
            <p:cNvSpPr/>
            <p:nvPr/>
          </p:nvSpPr>
          <p:spPr>
            <a:xfrm>
              <a:off x="4257700" y="2547675"/>
              <a:ext cx="504875" cy="186525"/>
            </a:xfrm>
            <a:custGeom>
              <a:avLst/>
              <a:gdLst/>
              <a:ahLst/>
              <a:cxnLst/>
              <a:rect l="l" t="t" r="r" b="b"/>
              <a:pathLst>
                <a:path w="20195" h="7461" extrusionOk="0">
                  <a:moveTo>
                    <a:pt x="19554" y="1"/>
                  </a:moveTo>
                  <a:lnTo>
                    <a:pt x="1" y="200"/>
                  </a:lnTo>
                  <a:lnTo>
                    <a:pt x="641" y="7460"/>
                  </a:lnTo>
                  <a:lnTo>
                    <a:pt x="20194" y="7460"/>
                  </a:lnTo>
                  <a:lnTo>
                    <a:pt x="19554"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6"/>
            <p:cNvSpPr/>
            <p:nvPr/>
          </p:nvSpPr>
          <p:spPr>
            <a:xfrm>
              <a:off x="3401975" y="1086600"/>
              <a:ext cx="585950" cy="820775"/>
            </a:xfrm>
            <a:custGeom>
              <a:avLst/>
              <a:gdLst/>
              <a:ahLst/>
              <a:cxnLst/>
              <a:rect l="l" t="t" r="r" b="b"/>
              <a:pathLst>
                <a:path w="23438" h="32831" extrusionOk="0">
                  <a:moveTo>
                    <a:pt x="18307" y="0"/>
                  </a:moveTo>
                  <a:cubicBezTo>
                    <a:pt x="16189" y="0"/>
                    <a:pt x="13522" y="2385"/>
                    <a:pt x="9336" y="8103"/>
                  </a:cubicBezTo>
                  <a:cubicBezTo>
                    <a:pt x="3884" y="15563"/>
                    <a:pt x="111" y="26554"/>
                    <a:pt x="111" y="26554"/>
                  </a:cubicBezTo>
                  <a:cubicBezTo>
                    <a:pt x="111" y="26554"/>
                    <a:pt x="0" y="30217"/>
                    <a:pt x="3774" y="32115"/>
                  </a:cubicBezTo>
                  <a:cubicBezTo>
                    <a:pt x="4793" y="32621"/>
                    <a:pt x="5771" y="32830"/>
                    <a:pt x="6681" y="32830"/>
                  </a:cubicBezTo>
                  <a:cubicBezTo>
                    <a:pt x="9142" y="32830"/>
                    <a:pt x="11104" y="31302"/>
                    <a:pt x="12006" y="29996"/>
                  </a:cubicBezTo>
                  <a:cubicBezTo>
                    <a:pt x="13220" y="28231"/>
                    <a:pt x="22555" y="10995"/>
                    <a:pt x="22997" y="7000"/>
                  </a:cubicBezTo>
                  <a:cubicBezTo>
                    <a:pt x="23438" y="3005"/>
                    <a:pt x="20878" y="114"/>
                    <a:pt x="18450" y="4"/>
                  </a:cubicBezTo>
                  <a:cubicBezTo>
                    <a:pt x="18403" y="1"/>
                    <a:pt x="18355" y="0"/>
                    <a:pt x="18307"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6"/>
            <p:cNvSpPr/>
            <p:nvPr/>
          </p:nvSpPr>
          <p:spPr>
            <a:xfrm>
              <a:off x="5342925" y="1130400"/>
              <a:ext cx="157325" cy="106825"/>
            </a:xfrm>
            <a:custGeom>
              <a:avLst/>
              <a:gdLst/>
              <a:ahLst/>
              <a:cxnLst/>
              <a:rect l="l" t="t" r="r" b="b"/>
              <a:pathLst>
                <a:path w="6293" h="4273" extrusionOk="0">
                  <a:moveTo>
                    <a:pt x="5375" y="1"/>
                  </a:moveTo>
                  <a:cubicBezTo>
                    <a:pt x="4175" y="1"/>
                    <a:pt x="47" y="2931"/>
                    <a:pt x="47" y="2931"/>
                  </a:cubicBezTo>
                  <a:cubicBezTo>
                    <a:pt x="0" y="4014"/>
                    <a:pt x="466" y="4273"/>
                    <a:pt x="921" y="4273"/>
                  </a:cubicBezTo>
                  <a:cubicBezTo>
                    <a:pt x="1338" y="4273"/>
                    <a:pt x="1746" y="4056"/>
                    <a:pt x="1746" y="4056"/>
                  </a:cubicBezTo>
                  <a:cubicBezTo>
                    <a:pt x="1746" y="4056"/>
                    <a:pt x="4438" y="2776"/>
                    <a:pt x="5211" y="1915"/>
                  </a:cubicBezTo>
                  <a:cubicBezTo>
                    <a:pt x="5961" y="1055"/>
                    <a:pt x="6292" y="724"/>
                    <a:pt x="5630" y="84"/>
                  </a:cubicBezTo>
                  <a:cubicBezTo>
                    <a:pt x="5575" y="27"/>
                    <a:pt x="5488" y="1"/>
                    <a:pt x="537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6"/>
            <p:cNvSpPr/>
            <p:nvPr/>
          </p:nvSpPr>
          <p:spPr>
            <a:xfrm>
              <a:off x="5516875" y="1063900"/>
              <a:ext cx="78275" cy="169675"/>
            </a:xfrm>
            <a:custGeom>
              <a:avLst/>
              <a:gdLst/>
              <a:ahLst/>
              <a:cxnLst/>
              <a:rect l="l" t="t" r="r" b="b"/>
              <a:pathLst>
                <a:path w="3131" h="6787" extrusionOk="0">
                  <a:moveTo>
                    <a:pt x="2318" y="1"/>
                  </a:moveTo>
                  <a:cubicBezTo>
                    <a:pt x="2057" y="1"/>
                    <a:pt x="1674" y="159"/>
                    <a:pt x="1519" y="360"/>
                  </a:cubicBezTo>
                  <a:cubicBezTo>
                    <a:pt x="1298" y="647"/>
                    <a:pt x="1188" y="1795"/>
                    <a:pt x="1387" y="3141"/>
                  </a:cubicBezTo>
                  <a:cubicBezTo>
                    <a:pt x="1276" y="3538"/>
                    <a:pt x="129" y="5061"/>
                    <a:pt x="40" y="6032"/>
                  </a:cubicBezTo>
                  <a:cubicBezTo>
                    <a:pt x="1" y="6597"/>
                    <a:pt x="197" y="6787"/>
                    <a:pt x="562" y="6787"/>
                  </a:cubicBezTo>
                  <a:cubicBezTo>
                    <a:pt x="810" y="6787"/>
                    <a:pt x="1136" y="6700"/>
                    <a:pt x="1519" y="6584"/>
                  </a:cubicBezTo>
                  <a:cubicBezTo>
                    <a:pt x="2490" y="6275"/>
                    <a:pt x="2887" y="4333"/>
                    <a:pt x="3020" y="3317"/>
                  </a:cubicBezTo>
                  <a:cubicBezTo>
                    <a:pt x="3130" y="2324"/>
                    <a:pt x="2711" y="316"/>
                    <a:pt x="2556" y="95"/>
                  </a:cubicBezTo>
                  <a:cubicBezTo>
                    <a:pt x="2517" y="30"/>
                    <a:pt x="2428" y="1"/>
                    <a:pt x="2318"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6"/>
            <p:cNvSpPr/>
            <p:nvPr/>
          </p:nvSpPr>
          <p:spPr>
            <a:xfrm>
              <a:off x="5196775" y="1089475"/>
              <a:ext cx="458050" cy="327725"/>
            </a:xfrm>
            <a:custGeom>
              <a:avLst/>
              <a:gdLst/>
              <a:ahLst/>
              <a:cxnLst/>
              <a:rect l="l" t="t" r="r" b="b"/>
              <a:pathLst>
                <a:path w="18322" h="13109" extrusionOk="0">
                  <a:moveTo>
                    <a:pt x="17346" y="0"/>
                  </a:moveTo>
                  <a:cubicBezTo>
                    <a:pt x="17233" y="0"/>
                    <a:pt x="17115" y="14"/>
                    <a:pt x="16993" y="43"/>
                  </a:cubicBezTo>
                  <a:cubicBezTo>
                    <a:pt x="16287" y="198"/>
                    <a:pt x="14522" y="4568"/>
                    <a:pt x="14522" y="4568"/>
                  </a:cubicBezTo>
                  <a:cubicBezTo>
                    <a:pt x="14522" y="4568"/>
                    <a:pt x="11275" y="4411"/>
                    <a:pt x="8718" y="4411"/>
                  </a:cubicBezTo>
                  <a:cubicBezTo>
                    <a:pt x="7440" y="4411"/>
                    <a:pt x="6334" y="4450"/>
                    <a:pt x="5893" y="4568"/>
                  </a:cubicBezTo>
                  <a:cubicBezTo>
                    <a:pt x="4546" y="4899"/>
                    <a:pt x="0" y="9445"/>
                    <a:pt x="0" y="9445"/>
                  </a:cubicBezTo>
                  <a:lnTo>
                    <a:pt x="4436" y="13109"/>
                  </a:lnTo>
                  <a:lnTo>
                    <a:pt x="9004" y="8275"/>
                  </a:lnTo>
                  <a:cubicBezTo>
                    <a:pt x="9004" y="8275"/>
                    <a:pt x="9964" y="8325"/>
                    <a:pt x="11093" y="8325"/>
                  </a:cubicBezTo>
                  <a:cubicBezTo>
                    <a:pt x="12221" y="8325"/>
                    <a:pt x="13518" y="8275"/>
                    <a:pt x="14191" y="8077"/>
                  </a:cubicBezTo>
                  <a:cubicBezTo>
                    <a:pt x="15515" y="7679"/>
                    <a:pt x="18119" y="1147"/>
                    <a:pt x="18229" y="705"/>
                  </a:cubicBezTo>
                  <a:cubicBezTo>
                    <a:pt x="18321" y="338"/>
                    <a:pt x="17908" y="0"/>
                    <a:pt x="1734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6"/>
            <p:cNvSpPr/>
            <p:nvPr/>
          </p:nvSpPr>
          <p:spPr>
            <a:xfrm>
              <a:off x="4420125" y="1093700"/>
              <a:ext cx="974725" cy="754850"/>
            </a:xfrm>
            <a:custGeom>
              <a:avLst/>
              <a:gdLst/>
              <a:ahLst/>
              <a:cxnLst/>
              <a:rect l="l" t="t" r="r" b="b"/>
              <a:pathLst>
                <a:path w="38989" h="30194" extrusionOk="0">
                  <a:moveTo>
                    <a:pt x="6588" y="0"/>
                  </a:moveTo>
                  <a:cubicBezTo>
                    <a:pt x="3456" y="0"/>
                    <a:pt x="1" y="3830"/>
                    <a:pt x="897" y="7157"/>
                  </a:cubicBezTo>
                  <a:cubicBezTo>
                    <a:pt x="2157" y="11750"/>
                    <a:pt x="17248" y="30194"/>
                    <a:pt x="22919" y="30194"/>
                  </a:cubicBezTo>
                  <a:cubicBezTo>
                    <a:pt x="23108" y="30194"/>
                    <a:pt x="23285" y="30174"/>
                    <a:pt x="23452" y="30132"/>
                  </a:cubicBezTo>
                  <a:cubicBezTo>
                    <a:pt x="28638" y="28830"/>
                    <a:pt x="38989" y="12432"/>
                    <a:pt x="38989" y="12432"/>
                  </a:cubicBezTo>
                  <a:lnTo>
                    <a:pt x="32633" y="5966"/>
                  </a:lnTo>
                  <a:lnTo>
                    <a:pt x="23121" y="16206"/>
                  </a:lnTo>
                  <a:cubicBezTo>
                    <a:pt x="23121" y="16206"/>
                    <a:pt x="10939" y="1110"/>
                    <a:pt x="7584" y="139"/>
                  </a:cubicBezTo>
                  <a:cubicBezTo>
                    <a:pt x="7260" y="45"/>
                    <a:pt x="6926" y="0"/>
                    <a:pt x="658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a:off x="3670650" y="1042000"/>
              <a:ext cx="1140475" cy="1548750"/>
            </a:xfrm>
            <a:custGeom>
              <a:avLst/>
              <a:gdLst/>
              <a:ahLst/>
              <a:cxnLst/>
              <a:rect l="l" t="t" r="r" b="b"/>
              <a:pathLst>
                <a:path w="45619" h="61950" extrusionOk="0">
                  <a:moveTo>
                    <a:pt x="13927" y="0"/>
                  </a:moveTo>
                  <a:cubicBezTo>
                    <a:pt x="13927" y="0"/>
                    <a:pt x="13243" y="111"/>
                    <a:pt x="12227" y="287"/>
                  </a:cubicBezTo>
                  <a:cubicBezTo>
                    <a:pt x="9822" y="751"/>
                    <a:pt x="5562" y="1722"/>
                    <a:pt x="4503" y="3178"/>
                  </a:cubicBezTo>
                  <a:cubicBezTo>
                    <a:pt x="3002" y="5231"/>
                    <a:pt x="7725" y="28735"/>
                    <a:pt x="7725" y="28735"/>
                  </a:cubicBezTo>
                  <a:cubicBezTo>
                    <a:pt x="7725" y="28735"/>
                    <a:pt x="1" y="54225"/>
                    <a:pt x="1060" y="61949"/>
                  </a:cubicBezTo>
                  <a:lnTo>
                    <a:pt x="45552" y="61949"/>
                  </a:lnTo>
                  <a:cubicBezTo>
                    <a:pt x="45618" y="60493"/>
                    <a:pt x="45508" y="59014"/>
                    <a:pt x="45287" y="57558"/>
                  </a:cubicBezTo>
                  <a:cubicBezTo>
                    <a:pt x="44890" y="55284"/>
                    <a:pt x="38380" y="34230"/>
                    <a:pt x="37056" y="30721"/>
                  </a:cubicBezTo>
                  <a:cubicBezTo>
                    <a:pt x="38954" y="21055"/>
                    <a:pt x="39505" y="5827"/>
                    <a:pt x="39174" y="4061"/>
                  </a:cubicBezTo>
                  <a:cubicBezTo>
                    <a:pt x="38843" y="2273"/>
                    <a:pt x="35400" y="1391"/>
                    <a:pt x="33789" y="1060"/>
                  </a:cubicBezTo>
                  <a:cubicBezTo>
                    <a:pt x="32995" y="905"/>
                    <a:pt x="31847" y="729"/>
                    <a:pt x="30876" y="596"/>
                  </a:cubicBezTo>
                  <a:cubicBezTo>
                    <a:pt x="29817" y="442"/>
                    <a:pt x="28956" y="331"/>
                    <a:pt x="28956" y="331"/>
                  </a:cubicBezTo>
                  <a:lnTo>
                    <a:pt x="13927"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6"/>
            <p:cNvSpPr/>
            <p:nvPr/>
          </p:nvSpPr>
          <p:spPr>
            <a:xfrm>
              <a:off x="4386825" y="2190725"/>
              <a:ext cx="231750" cy="265775"/>
            </a:xfrm>
            <a:custGeom>
              <a:avLst/>
              <a:gdLst/>
              <a:ahLst/>
              <a:cxnLst/>
              <a:rect l="l" t="t" r="r" b="b"/>
              <a:pathLst>
                <a:path w="9270" h="10631" extrusionOk="0">
                  <a:moveTo>
                    <a:pt x="0" y="0"/>
                  </a:moveTo>
                  <a:lnTo>
                    <a:pt x="0" y="7415"/>
                  </a:lnTo>
                  <a:cubicBezTo>
                    <a:pt x="0" y="7415"/>
                    <a:pt x="221" y="9578"/>
                    <a:pt x="3090" y="10395"/>
                  </a:cubicBezTo>
                  <a:cubicBezTo>
                    <a:pt x="3668" y="10558"/>
                    <a:pt x="4238" y="10630"/>
                    <a:pt x="4783" y="10630"/>
                  </a:cubicBezTo>
                  <a:cubicBezTo>
                    <a:pt x="6962" y="10630"/>
                    <a:pt x="8731" y="9472"/>
                    <a:pt x="8960" y="8342"/>
                  </a:cubicBezTo>
                  <a:cubicBezTo>
                    <a:pt x="9269" y="6797"/>
                    <a:pt x="9093" y="353"/>
                    <a:pt x="9071" y="199"/>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6"/>
            <p:cNvSpPr/>
            <p:nvPr/>
          </p:nvSpPr>
          <p:spPr>
            <a:xfrm>
              <a:off x="3851075" y="2190725"/>
              <a:ext cx="231750" cy="265775"/>
            </a:xfrm>
            <a:custGeom>
              <a:avLst/>
              <a:gdLst/>
              <a:ahLst/>
              <a:cxnLst/>
              <a:rect l="l" t="t" r="r" b="b"/>
              <a:pathLst>
                <a:path w="9270" h="10631" extrusionOk="0">
                  <a:moveTo>
                    <a:pt x="1" y="0"/>
                  </a:moveTo>
                  <a:lnTo>
                    <a:pt x="1" y="7415"/>
                  </a:lnTo>
                  <a:cubicBezTo>
                    <a:pt x="1" y="7415"/>
                    <a:pt x="199" y="9578"/>
                    <a:pt x="3090" y="10395"/>
                  </a:cubicBezTo>
                  <a:cubicBezTo>
                    <a:pt x="3664" y="10558"/>
                    <a:pt x="4232" y="10630"/>
                    <a:pt x="4775" y="10630"/>
                  </a:cubicBezTo>
                  <a:cubicBezTo>
                    <a:pt x="6948" y="10630"/>
                    <a:pt x="8731" y="9472"/>
                    <a:pt x="8961" y="8342"/>
                  </a:cubicBezTo>
                  <a:cubicBezTo>
                    <a:pt x="9270" y="6797"/>
                    <a:pt x="9071" y="353"/>
                    <a:pt x="9049" y="199"/>
                  </a:cubicBezTo>
                  <a:lnTo>
                    <a:pt x="1"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a:off x="3976325" y="1042000"/>
              <a:ext cx="466250" cy="295200"/>
            </a:xfrm>
            <a:custGeom>
              <a:avLst/>
              <a:gdLst/>
              <a:ahLst/>
              <a:cxnLst/>
              <a:rect l="l" t="t" r="r" b="b"/>
              <a:pathLst>
                <a:path w="18650" h="11808" extrusionOk="0">
                  <a:moveTo>
                    <a:pt x="1700" y="0"/>
                  </a:moveTo>
                  <a:cubicBezTo>
                    <a:pt x="1700" y="0"/>
                    <a:pt x="1016" y="111"/>
                    <a:pt x="0" y="287"/>
                  </a:cubicBezTo>
                  <a:cubicBezTo>
                    <a:pt x="376" y="2891"/>
                    <a:pt x="4260" y="10638"/>
                    <a:pt x="9358" y="11807"/>
                  </a:cubicBezTo>
                  <a:cubicBezTo>
                    <a:pt x="15008" y="9556"/>
                    <a:pt x="18208" y="4414"/>
                    <a:pt x="18649" y="596"/>
                  </a:cubicBezTo>
                  <a:cubicBezTo>
                    <a:pt x="17590" y="442"/>
                    <a:pt x="16707" y="331"/>
                    <a:pt x="16707" y="331"/>
                  </a:cubicBezTo>
                  <a:lnTo>
                    <a:pt x="170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6"/>
            <p:cNvSpPr/>
            <p:nvPr/>
          </p:nvSpPr>
          <p:spPr>
            <a:xfrm>
              <a:off x="3718675" y="2228775"/>
              <a:ext cx="232300" cy="231725"/>
            </a:xfrm>
            <a:custGeom>
              <a:avLst/>
              <a:gdLst/>
              <a:ahLst/>
              <a:cxnLst/>
              <a:rect l="l" t="t" r="r" b="b"/>
              <a:pathLst>
                <a:path w="9292" h="9269" extrusionOk="0">
                  <a:moveTo>
                    <a:pt x="5915" y="1"/>
                  </a:moveTo>
                  <a:lnTo>
                    <a:pt x="0" y="3995"/>
                  </a:lnTo>
                  <a:cubicBezTo>
                    <a:pt x="0" y="3995"/>
                    <a:pt x="2626" y="8122"/>
                    <a:pt x="4105" y="8917"/>
                  </a:cubicBezTo>
                  <a:cubicBezTo>
                    <a:pt x="4574" y="9180"/>
                    <a:pt x="5106" y="9269"/>
                    <a:pt x="5613" y="9269"/>
                  </a:cubicBezTo>
                  <a:cubicBezTo>
                    <a:pt x="6682" y="9269"/>
                    <a:pt x="7636" y="8873"/>
                    <a:pt x="7636" y="8873"/>
                  </a:cubicBezTo>
                  <a:lnTo>
                    <a:pt x="9291" y="7372"/>
                  </a:lnTo>
                  <a:cubicBezTo>
                    <a:pt x="9291" y="7372"/>
                    <a:pt x="7393" y="1722"/>
                    <a:pt x="5915"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6"/>
            <p:cNvSpPr/>
            <p:nvPr/>
          </p:nvSpPr>
          <p:spPr>
            <a:xfrm>
              <a:off x="3397550" y="1657575"/>
              <a:ext cx="523625" cy="762700"/>
            </a:xfrm>
            <a:custGeom>
              <a:avLst/>
              <a:gdLst/>
              <a:ahLst/>
              <a:cxnLst/>
              <a:rect l="l" t="t" r="r" b="b"/>
              <a:pathLst>
                <a:path w="20945" h="30508" extrusionOk="0">
                  <a:moveTo>
                    <a:pt x="4870" y="0"/>
                  </a:moveTo>
                  <a:cubicBezTo>
                    <a:pt x="3945" y="0"/>
                    <a:pt x="3028" y="213"/>
                    <a:pt x="2208" y="691"/>
                  </a:cubicBezTo>
                  <a:cubicBezTo>
                    <a:pt x="1" y="1971"/>
                    <a:pt x="45" y="5590"/>
                    <a:pt x="707" y="7819"/>
                  </a:cubicBezTo>
                  <a:cubicBezTo>
                    <a:pt x="2053" y="13712"/>
                    <a:pt x="3510" y="17707"/>
                    <a:pt x="6489" y="22452"/>
                  </a:cubicBezTo>
                  <a:cubicBezTo>
                    <a:pt x="6884" y="23088"/>
                    <a:pt x="11554" y="30508"/>
                    <a:pt x="11739" y="30508"/>
                  </a:cubicBezTo>
                  <a:cubicBezTo>
                    <a:pt x="11740" y="30508"/>
                    <a:pt x="11741" y="30507"/>
                    <a:pt x="11742" y="30507"/>
                  </a:cubicBezTo>
                  <a:lnTo>
                    <a:pt x="20944" y="24173"/>
                  </a:lnTo>
                  <a:cubicBezTo>
                    <a:pt x="19841" y="21370"/>
                    <a:pt x="14589" y="10313"/>
                    <a:pt x="13331" y="7665"/>
                  </a:cubicBezTo>
                  <a:cubicBezTo>
                    <a:pt x="12271" y="5480"/>
                    <a:pt x="11168" y="3229"/>
                    <a:pt x="9314" y="1662"/>
                  </a:cubicBezTo>
                  <a:cubicBezTo>
                    <a:pt x="9115" y="1486"/>
                    <a:pt x="8895" y="1331"/>
                    <a:pt x="8674" y="1177"/>
                  </a:cubicBezTo>
                  <a:cubicBezTo>
                    <a:pt x="7565" y="446"/>
                    <a:pt x="6208" y="0"/>
                    <a:pt x="487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3982400" y="2327050"/>
              <a:ext cx="158375" cy="142450"/>
            </a:xfrm>
            <a:custGeom>
              <a:avLst/>
              <a:gdLst/>
              <a:ahLst/>
              <a:cxnLst/>
              <a:rect l="l" t="t" r="r" b="b"/>
              <a:pathLst>
                <a:path w="6335" h="5698" extrusionOk="0">
                  <a:moveTo>
                    <a:pt x="2731" y="0"/>
                  </a:moveTo>
                  <a:cubicBezTo>
                    <a:pt x="1626" y="0"/>
                    <a:pt x="186" y="448"/>
                    <a:pt x="0" y="572"/>
                  </a:cubicBezTo>
                  <a:cubicBezTo>
                    <a:pt x="0" y="572"/>
                    <a:pt x="2671" y="4059"/>
                    <a:pt x="3421" y="4898"/>
                  </a:cubicBezTo>
                  <a:cubicBezTo>
                    <a:pt x="3877" y="5407"/>
                    <a:pt x="4676" y="5697"/>
                    <a:pt x="5287" y="5697"/>
                  </a:cubicBezTo>
                  <a:cubicBezTo>
                    <a:pt x="5680" y="5697"/>
                    <a:pt x="5996" y="5577"/>
                    <a:pt x="6091" y="5317"/>
                  </a:cubicBezTo>
                  <a:cubicBezTo>
                    <a:pt x="6334" y="4655"/>
                    <a:pt x="4767" y="3728"/>
                    <a:pt x="4767" y="3728"/>
                  </a:cubicBezTo>
                  <a:cubicBezTo>
                    <a:pt x="4767" y="3728"/>
                    <a:pt x="4591" y="1058"/>
                    <a:pt x="3840" y="307"/>
                  </a:cubicBezTo>
                  <a:cubicBezTo>
                    <a:pt x="3615" y="82"/>
                    <a:pt x="3204" y="0"/>
                    <a:pt x="273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3810550" y="2318975"/>
              <a:ext cx="287175" cy="217825"/>
            </a:xfrm>
            <a:custGeom>
              <a:avLst/>
              <a:gdLst/>
              <a:ahLst/>
              <a:cxnLst/>
              <a:rect l="l" t="t" r="r" b="b"/>
              <a:pathLst>
                <a:path w="11487" h="8713" extrusionOk="0">
                  <a:moveTo>
                    <a:pt x="7529" y="1"/>
                  </a:moveTo>
                  <a:cubicBezTo>
                    <a:pt x="5651" y="1"/>
                    <a:pt x="0" y="3575"/>
                    <a:pt x="165" y="4338"/>
                  </a:cubicBezTo>
                  <a:cubicBezTo>
                    <a:pt x="320" y="5132"/>
                    <a:pt x="3144" y="8421"/>
                    <a:pt x="3696" y="8597"/>
                  </a:cubicBezTo>
                  <a:cubicBezTo>
                    <a:pt x="3909" y="8672"/>
                    <a:pt x="4122" y="8712"/>
                    <a:pt x="4335" y="8712"/>
                  </a:cubicBezTo>
                  <a:cubicBezTo>
                    <a:pt x="4497" y="8712"/>
                    <a:pt x="4660" y="8689"/>
                    <a:pt x="4822" y="8641"/>
                  </a:cubicBezTo>
                  <a:cubicBezTo>
                    <a:pt x="5109" y="8553"/>
                    <a:pt x="5396" y="8399"/>
                    <a:pt x="5638" y="8222"/>
                  </a:cubicBezTo>
                  <a:cubicBezTo>
                    <a:pt x="5938" y="8402"/>
                    <a:pt x="6215" y="8518"/>
                    <a:pt x="6504" y="8518"/>
                  </a:cubicBezTo>
                  <a:cubicBezTo>
                    <a:pt x="6854" y="8518"/>
                    <a:pt x="7222" y="8348"/>
                    <a:pt x="7669" y="7913"/>
                  </a:cubicBezTo>
                  <a:cubicBezTo>
                    <a:pt x="7867" y="8068"/>
                    <a:pt x="8088" y="8200"/>
                    <a:pt x="8331" y="8288"/>
                  </a:cubicBezTo>
                  <a:cubicBezTo>
                    <a:pt x="8472" y="8335"/>
                    <a:pt x="8601" y="8356"/>
                    <a:pt x="8718" y="8356"/>
                  </a:cubicBezTo>
                  <a:cubicBezTo>
                    <a:pt x="9478" y="8356"/>
                    <a:pt x="9743" y="7494"/>
                    <a:pt x="9743" y="7494"/>
                  </a:cubicBezTo>
                  <a:cubicBezTo>
                    <a:pt x="9826" y="7503"/>
                    <a:pt x="9908" y="7508"/>
                    <a:pt x="9988" y="7508"/>
                  </a:cubicBezTo>
                  <a:cubicBezTo>
                    <a:pt x="10103" y="7508"/>
                    <a:pt x="10214" y="7498"/>
                    <a:pt x="10317" y="7472"/>
                  </a:cubicBezTo>
                  <a:cubicBezTo>
                    <a:pt x="10825" y="7383"/>
                    <a:pt x="11487" y="7097"/>
                    <a:pt x="11376" y="6148"/>
                  </a:cubicBezTo>
                  <a:cubicBezTo>
                    <a:pt x="11222" y="4625"/>
                    <a:pt x="8949" y="476"/>
                    <a:pt x="7867" y="56"/>
                  </a:cubicBezTo>
                  <a:cubicBezTo>
                    <a:pt x="7776" y="19"/>
                    <a:pt x="7662" y="1"/>
                    <a:pt x="75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3968050" y="2363950"/>
              <a:ext cx="100450" cy="142750"/>
            </a:xfrm>
            <a:custGeom>
              <a:avLst/>
              <a:gdLst/>
              <a:ahLst/>
              <a:cxnLst/>
              <a:rect l="l" t="t" r="r" b="b"/>
              <a:pathLst>
                <a:path w="4018" h="5710" extrusionOk="0">
                  <a:moveTo>
                    <a:pt x="0" y="1"/>
                  </a:moveTo>
                  <a:lnTo>
                    <a:pt x="0" y="1"/>
                  </a:lnTo>
                  <a:cubicBezTo>
                    <a:pt x="67" y="89"/>
                    <a:pt x="2340" y="3024"/>
                    <a:pt x="2715" y="3731"/>
                  </a:cubicBezTo>
                  <a:cubicBezTo>
                    <a:pt x="3090" y="4437"/>
                    <a:pt x="3487" y="5298"/>
                    <a:pt x="3443" y="5695"/>
                  </a:cubicBezTo>
                  <a:cubicBezTo>
                    <a:pt x="3526" y="5704"/>
                    <a:pt x="3608" y="5709"/>
                    <a:pt x="3688" y="5709"/>
                  </a:cubicBezTo>
                  <a:cubicBezTo>
                    <a:pt x="3803" y="5709"/>
                    <a:pt x="3914" y="5699"/>
                    <a:pt x="4017" y="5673"/>
                  </a:cubicBezTo>
                  <a:cubicBezTo>
                    <a:pt x="3951" y="4393"/>
                    <a:pt x="3443" y="3157"/>
                    <a:pt x="2583" y="2186"/>
                  </a:cubicBezTo>
                  <a:cubicBezTo>
                    <a:pt x="1920" y="1502"/>
                    <a:pt x="67" y="45"/>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3927225" y="2409200"/>
              <a:ext cx="91600" cy="117000"/>
            </a:xfrm>
            <a:custGeom>
              <a:avLst/>
              <a:gdLst/>
              <a:ahLst/>
              <a:cxnLst/>
              <a:rect l="l" t="t" r="r" b="b"/>
              <a:pathLst>
                <a:path w="3664" h="4680" extrusionOk="0">
                  <a:moveTo>
                    <a:pt x="0" y="1"/>
                  </a:moveTo>
                  <a:lnTo>
                    <a:pt x="3002" y="4304"/>
                  </a:lnTo>
                  <a:cubicBezTo>
                    <a:pt x="3200" y="4459"/>
                    <a:pt x="3421" y="4591"/>
                    <a:pt x="3664" y="4679"/>
                  </a:cubicBezTo>
                  <a:cubicBezTo>
                    <a:pt x="3509" y="4061"/>
                    <a:pt x="3289" y="3465"/>
                    <a:pt x="3002" y="2892"/>
                  </a:cubicBezTo>
                  <a:cubicBezTo>
                    <a:pt x="2362" y="1656"/>
                    <a:pt x="66" y="67"/>
                    <a:pt x="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a:off x="3886400" y="2457200"/>
              <a:ext cx="65125" cy="77825"/>
            </a:xfrm>
            <a:custGeom>
              <a:avLst/>
              <a:gdLst/>
              <a:ahLst/>
              <a:cxnLst/>
              <a:rect l="l" t="t" r="r" b="b"/>
              <a:pathLst>
                <a:path w="2605" h="3113" extrusionOk="0">
                  <a:moveTo>
                    <a:pt x="0" y="1"/>
                  </a:moveTo>
                  <a:lnTo>
                    <a:pt x="0" y="1"/>
                  </a:lnTo>
                  <a:cubicBezTo>
                    <a:pt x="0" y="1"/>
                    <a:pt x="905" y="2075"/>
                    <a:pt x="1788" y="3112"/>
                  </a:cubicBezTo>
                  <a:cubicBezTo>
                    <a:pt x="2075" y="3024"/>
                    <a:pt x="2362" y="2870"/>
                    <a:pt x="2604" y="2693"/>
                  </a:cubicBezTo>
                  <a:lnTo>
                    <a:pt x="0"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a:off x="3796450" y="238100"/>
              <a:ext cx="850250" cy="748000"/>
            </a:xfrm>
            <a:custGeom>
              <a:avLst/>
              <a:gdLst/>
              <a:ahLst/>
              <a:cxnLst/>
              <a:rect l="l" t="t" r="r" b="b"/>
              <a:pathLst>
                <a:path w="34010" h="29920" extrusionOk="0">
                  <a:moveTo>
                    <a:pt x="23773" y="0"/>
                  </a:moveTo>
                  <a:cubicBezTo>
                    <a:pt x="23131" y="0"/>
                    <a:pt x="22484" y="130"/>
                    <a:pt x="21872" y="398"/>
                  </a:cubicBezTo>
                  <a:cubicBezTo>
                    <a:pt x="21077" y="773"/>
                    <a:pt x="20746" y="1480"/>
                    <a:pt x="20062" y="2053"/>
                  </a:cubicBezTo>
                  <a:cubicBezTo>
                    <a:pt x="19007" y="1106"/>
                    <a:pt x="17667" y="603"/>
                    <a:pt x="16298" y="603"/>
                  </a:cubicBezTo>
                  <a:cubicBezTo>
                    <a:pt x="15690" y="603"/>
                    <a:pt x="15076" y="702"/>
                    <a:pt x="14478" y="906"/>
                  </a:cubicBezTo>
                  <a:cubicBezTo>
                    <a:pt x="12558" y="1568"/>
                    <a:pt x="11168" y="3223"/>
                    <a:pt x="10815" y="5231"/>
                  </a:cubicBezTo>
                  <a:cubicBezTo>
                    <a:pt x="10127" y="4518"/>
                    <a:pt x="9134" y="4160"/>
                    <a:pt x="8138" y="4160"/>
                  </a:cubicBezTo>
                  <a:cubicBezTo>
                    <a:pt x="7376" y="4160"/>
                    <a:pt x="6613" y="4369"/>
                    <a:pt x="5982" y="4790"/>
                  </a:cubicBezTo>
                  <a:cubicBezTo>
                    <a:pt x="4481" y="5827"/>
                    <a:pt x="3686" y="7615"/>
                    <a:pt x="3929" y="9425"/>
                  </a:cubicBezTo>
                  <a:cubicBezTo>
                    <a:pt x="2362" y="9623"/>
                    <a:pt x="1082" y="10749"/>
                    <a:pt x="685" y="12294"/>
                  </a:cubicBezTo>
                  <a:cubicBezTo>
                    <a:pt x="332" y="13772"/>
                    <a:pt x="1126" y="15538"/>
                    <a:pt x="2428" y="16355"/>
                  </a:cubicBezTo>
                  <a:cubicBezTo>
                    <a:pt x="994" y="17392"/>
                    <a:pt x="1" y="20018"/>
                    <a:pt x="1082" y="21629"/>
                  </a:cubicBezTo>
                  <a:cubicBezTo>
                    <a:pt x="2029" y="23069"/>
                    <a:pt x="4332" y="23662"/>
                    <a:pt x="6055" y="23662"/>
                  </a:cubicBezTo>
                  <a:cubicBezTo>
                    <a:pt x="6261" y="23662"/>
                    <a:pt x="6458" y="23654"/>
                    <a:pt x="6644" y="23637"/>
                  </a:cubicBezTo>
                  <a:lnTo>
                    <a:pt x="6644" y="23637"/>
                  </a:lnTo>
                  <a:cubicBezTo>
                    <a:pt x="6224" y="25447"/>
                    <a:pt x="7637" y="26970"/>
                    <a:pt x="9380" y="27301"/>
                  </a:cubicBezTo>
                  <a:cubicBezTo>
                    <a:pt x="9586" y="27335"/>
                    <a:pt x="9793" y="27352"/>
                    <a:pt x="10000" y="27352"/>
                  </a:cubicBezTo>
                  <a:cubicBezTo>
                    <a:pt x="10858" y="27352"/>
                    <a:pt x="11706" y="27062"/>
                    <a:pt x="12382" y="26529"/>
                  </a:cubicBezTo>
                  <a:cubicBezTo>
                    <a:pt x="12470" y="26705"/>
                    <a:pt x="12580" y="26860"/>
                    <a:pt x="12691" y="27036"/>
                  </a:cubicBezTo>
                  <a:cubicBezTo>
                    <a:pt x="13562" y="28271"/>
                    <a:pt x="14670" y="28947"/>
                    <a:pt x="15889" y="28947"/>
                  </a:cubicBezTo>
                  <a:cubicBezTo>
                    <a:pt x="16740" y="28947"/>
                    <a:pt x="17645" y="28618"/>
                    <a:pt x="18561" y="27919"/>
                  </a:cubicBezTo>
                  <a:cubicBezTo>
                    <a:pt x="19152" y="29158"/>
                    <a:pt x="20385" y="29919"/>
                    <a:pt x="21705" y="29919"/>
                  </a:cubicBezTo>
                  <a:cubicBezTo>
                    <a:pt x="21913" y="29919"/>
                    <a:pt x="22124" y="29900"/>
                    <a:pt x="22335" y="29861"/>
                  </a:cubicBezTo>
                  <a:cubicBezTo>
                    <a:pt x="23836" y="29574"/>
                    <a:pt x="25337" y="28603"/>
                    <a:pt x="25381" y="27080"/>
                  </a:cubicBezTo>
                  <a:cubicBezTo>
                    <a:pt x="25875" y="27282"/>
                    <a:pt x="26392" y="27379"/>
                    <a:pt x="26902" y="27379"/>
                  </a:cubicBezTo>
                  <a:cubicBezTo>
                    <a:pt x="28237" y="27379"/>
                    <a:pt x="29530" y="26717"/>
                    <a:pt x="30280" y="25535"/>
                  </a:cubicBezTo>
                  <a:cubicBezTo>
                    <a:pt x="31273" y="23946"/>
                    <a:pt x="31052" y="21673"/>
                    <a:pt x="29596" y="20482"/>
                  </a:cubicBezTo>
                  <a:lnTo>
                    <a:pt x="29596" y="20482"/>
                  </a:lnTo>
                  <a:cubicBezTo>
                    <a:pt x="29691" y="20489"/>
                    <a:pt x="29786" y="20492"/>
                    <a:pt x="29881" y="20492"/>
                  </a:cubicBezTo>
                  <a:cubicBezTo>
                    <a:pt x="31553" y="20492"/>
                    <a:pt x="33023" y="19398"/>
                    <a:pt x="33524" y="17789"/>
                  </a:cubicBezTo>
                  <a:cubicBezTo>
                    <a:pt x="34010" y="16134"/>
                    <a:pt x="33237" y="13794"/>
                    <a:pt x="31693" y="13044"/>
                  </a:cubicBezTo>
                  <a:cubicBezTo>
                    <a:pt x="32973" y="11764"/>
                    <a:pt x="33259" y="9778"/>
                    <a:pt x="32377" y="8189"/>
                  </a:cubicBezTo>
                  <a:cubicBezTo>
                    <a:pt x="31679" y="7014"/>
                    <a:pt x="30534" y="6325"/>
                    <a:pt x="29277" y="6325"/>
                  </a:cubicBezTo>
                  <a:cubicBezTo>
                    <a:pt x="28905" y="6325"/>
                    <a:pt x="28523" y="6385"/>
                    <a:pt x="28139" y="6512"/>
                  </a:cubicBezTo>
                  <a:cubicBezTo>
                    <a:pt x="28846" y="4724"/>
                    <a:pt x="28448" y="2693"/>
                    <a:pt x="27080" y="1325"/>
                  </a:cubicBezTo>
                  <a:cubicBezTo>
                    <a:pt x="26172" y="460"/>
                    <a:pt x="24982" y="0"/>
                    <a:pt x="23773"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a:off x="3928875" y="563025"/>
              <a:ext cx="162225" cy="162000"/>
            </a:xfrm>
            <a:custGeom>
              <a:avLst/>
              <a:gdLst/>
              <a:ahLst/>
              <a:cxnLst/>
              <a:rect l="l" t="t" r="r" b="b"/>
              <a:pathLst>
                <a:path w="6489" h="6480" extrusionOk="0">
                  <a:moveTo>
                    <a:pt x="2399" y="0"/>
                  </a:moveTo>
                  <a:cubicBezTo>
                    <a:pt x="2164" y="0"/>
                    <a:pt x="1915" y="73"/>
                    <a:pt x="1656" y="246"/>
                  </a:cubicBezTo>
                  <a:cubicBezTo>
                    <a:pt x="0" y="1327"/>
                    <a:pt x="1258" y="3358"/>
                    <a:pt x="2185" y="4020"/>
                  </a:cubicBezTo>
                  <a:cubicBezTo>
                    <a:pt x="3265" y="4816"/>
                    <a:pt x="3919" y="6479"/>
                    <a:pt x="4728" y="6479"/>
                  </a:cubicBezTo>
                  <a:cubicBezTo>
                    <a:pt x="4928" y="6479"/>
                    <a:pt x="5136" y="6378"/>
                    <a:pt x="5363" y="6138"/>
                  </a:cubicBezTo>
                  <a:cubicBezTo>
                    <a:pt x="6489" y="4924"/>
                    <a:pt x="4436" y="1901"/>
                    <a:pt x="4436" y="1901"/>
                  </a:cubicBezTo>
                  <a:cubicBezTo>
                    <a:pt x="4436" y="1901"/>
                    <a:pt x="3602" y="0"/>
                    <a:pt x="2399"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a:off x="4341575" y="574650"/>
              <a:ext cx="162225" cy="162450"/>
            </a:xfrm>
            <a:custGeom>
              <a:avLst/>
              <a:gdLst/>
              <a:ahLst/>
              <a:cxnLst/>
              <a:rect l="l" t="t" r="r" b="b"/>
              <a:pathLst>
                <a:path w="6489" h="6498" extrusionOk="0">
                  <a:moveTo>
                    <a:pt x="4116" y="0"/>
                  </a:moveTo>
                  <a:cubicBezTo>
                    <a:pt x="2905" y="0"/>
                    <a:pt x="2053" y="1921"/>
                    <a:pt x="2053" y="1921"/>
                  </a:cubicBezTo>
                  <a:cubicBezTo>
                    <a:pt x="2053" y="1921"/>
                    <a:pt x="0" y="4945"/>
                    <a:pt x="1148" y="6159"/>
                  </a:cubicBezTo>
                  <a:cubicBezTo>
                    <a:pt x="1369" y="6397"/>
                    <a:pt x="1574" y="6498"/>
                    <a:pt x="1769" y="6498"/>
                  </a:cubicBezTo>
                  <a:cubicBezTo>
                    <a:pt x="2569" y="6498"/>
                    <a:pt x="3227" y="4820"/>
                    <a:pt x="4326" y="4040"/>
                  </a:cubicBezTo>
                  <a:cubicBezTo>
                    <a:pt x="5231" y="3378"/>
                    <a:pt x="6489" y="1348"/>
                    <a:pt x="4856" y="244"/>
                  </a:cubicBezTo>
                  <a:cubicBezTo>
                    <a:pt x="4598" y="72"/>
                    <a:pt x="4350" y="0"/>
                    <a:pt x="411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a:off x="4018800" y="816875"/>
              <a:ext cx="385150" cy="466800"/>
            </a:xfrm>
            <a:custGeom>
              <a:avLst/>
              <a:gdLst/>
              <a:ahLst/>
              <a:cxnLst/>
              <a:rect l="l" t="t" r="r" b="b"/>
              <a:pathLst>
                <a:path w="15406" h="18672" extrusionOk="0">
                  <a:moveTo>
                    <a:pt x="4657" y="1"/>
                  </a:moveTo>
                  <a:lnTo>
                    <a:pt x="4657" y="1"/>
                  </a:lnTo>
                  <a:cubicBezTo>
                    <a:pt x="4702" y="111"/>
                    <a:pt x="4591" y="5231"/>
                    <a:pt x="3951" y="6644"/>
                  </a:cubicBezTo>
                  <a:cubicBezTo>
                    <a:pt x="3113" y="8564"/>
                    <a:pt x="1" y="9005"/>
                    <a:pt x="1" y="9005"/>
                  </a:cubicBezTo>
                  <a:cubicBezTo>
                    <a:pt x="1" y="9005"/>
                    <a:pt x="3223" y="17811"/>
                    <a:pt x="7924" y="18672"/>
                  </a:cubicBezTo>
                  <a:cubicBezTo>
                    <a:pt x="11786" y="17127"/>
                    <a:pt x="14302" y="12536"/>
                    <a:pt x="15405" y="9380"/>
                  </a:cubicBezTo>
                  <a:cubicBezTo>
                    <a:pt x="12470" y="8983"/>
                    <a:pt x="11698" y="7571"/>
                    <a:pt x="11565" y="6225"/>
                  </a:cubicBezTo>
                  <a:cubicBezTo>
                    <a:pt x="11433" y="5121"/>
                    <a:pt x="11102" y="155"/>
                    <a:pt x="11102" y="155"/>
                  </a:cubicBezTo>
                  <a:lnTo>
                    <a:pt x="4657" y="1"/>
                  </a:ln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a:off x="4027075" y="488050"/>
              <a:ext cx="387350" cy="401150"/>
            </a:xfrm>
            <a:custGeom>
              <a:avLst/>
              <a:gdLst/>
              <a:ahLst/>
              <a:cxnLst/>
              <a:rect l="l" t="t" r="r" b="b"/>
              <a:pathLst>
                <a:path w="15494" h="16046" extrusionOk="0">
                  <a:moveTo>
                    <a:pt x="8564" y="0"/>
                  </a:moveTo>
                  <a:cubicBezTo>
                    <a:pt x="8445" y="1610"/>
                    <a:pt x="7107" y="2646"/>
                    <a:pt x="5708" y="2646"/>
                  </a:cubicBezTo>
                  <a:cubicBezTo>
                    <a:pt x="5035" y="2646"/>
                    <a:pt x="4348" y="2407"/>
                    <a:pt x="3775" y="1876"/>
                  </a:cubicBezTo>
                  <a:cubicBezTo>
                    <a:pt x="3245" y="2494"/>
                    <a:pt x="2627" y="3686"/>
                    <a:pt x="1788" y="3730"/>
                  </a:cubicBezTo>
                  <a:cubicBezTo>
                    <a:pt x="1780" y="3731"/>
                    <a:pt x="1771" y="3731"/>
                    <a:pt x="1761" y="3731"/>
                  </a:cubicBezTo>
                  <a:cubicBezTo>
                    <a:pt x="1140" y="3731"/>
                    <a:pt x="111" y="2992"/>
                    <a:pt x="133" y="2318"/>
                  </a:cubicBezTo>
                  <a:lnTo>
                    <a:pt x="133" y="2318"/>
                  </a:lnTo>
                  <a:cubicBezTo>
                    <a:pt x="1" y="5694"/>
                    <a:pt x="244" y="9402"/>
                    <a:pt x="2119" y="12359"/>
                  </a:cubicBezTo>
                  <a:cubicBezTo>
                    <a:pt x="3995" y="15317"/>
                    <a:pt x="6555" y="16045"/>
                    <a:pt x="8012" y="16045"/>
                  </a:cubicBezTo>
                  <a:cubicBezTo>
                    <a:pt x="9756" y="16045"/>
                    <a:pt x="13596" y="14125"/>
                    <a:pt x="14589" y="9888"/>
                  </a:cubicBezTo>
                  <a:cubicBezTo>
                    <a:pt x="15074" y="7857"/>
                    <a:pt x="15185" y="5783"/>
                    <a:pt x="15494" y="3708"/>
                  </a:cubicBezTo>
                  <a:lnTo>
                    <a:pt x="15494" y="3708"/>
                  </a:lnTo>
                  <a:cubicBezTo>
                    <a:pt x="15385" y="3722"/>
                    <a:pt x="15277" y="3729"/>
                    <a:pt x="15172" y="3729"/>
                  </a:cubicBezTo>
                  <a:cubicBezTo>
                    <a:pt x="13441" y="3729"/>
                    <a:pt x="12230" y="1910"/>
                    <a:pt x="13000" y="287"/>
                  </a:cubicBezTo>
                  <a:lnTo>
                    <a:pt x="13000" y="287"/>
                  </a:lnTo>
                  <a:lnTo>
                    <a:pt x="13000" y="309"/>
                  </a:lnTo>
                  <a:cubicBezTo>
                    <a:pt x="13044" y="221"/>
                    <a:pt x="13066" y="155"/>
                    <a:pt x="13110" y="89"/>
                  </a:cubicBezTo>
                  <a:lnTo>
                    <a:pt x="13110" y="89"/>
                  </a:lnTo>
                  <a:cubicBezTo>
                    <a:pt x="12467" y="646"/>
                    <a:pt x="11678" y="923"/>
                    <a:pt x="10889" y="923"/>
                  </a:cubicBezTo>
                  <a:cubicBezTo>
                    <a:pt x="10055" y="923"/>
                    <a:pt x="9222" y="613"/>
                    <a:pt x="8564"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a:off x="4133575" y="607775"/>
              <a:ext cx="38650" cy="38650"/>
            </a:xfrm>
            <a:custGeom>
              <a:avLst/>
              <a:gdLst/>
              <a:ahLst/>
              <a:cxnLst/>
              <a:rect l="l" t="t" r="r" b="b"/>
              <a:pathLst>
                <a:path w="1546" h="1546" extrusionOk="0">
                  <a:moveTo>
                    <a:pt x="751" y="1"/>
                  </a:moveTo>
                  <a:cubicBezTo>
                    <a:pt x="552" y="23"/>
                    <a:pt x="375" y="111"/>
                    <a:pt x="221" y="243"/>
                  </a:cubicBezTo>
                  <a:cubicBezTo>
                    <a:pt x="155" y="310"/>
                    <a:pt x="89" y="398"/>
                    <a:pt x="66" y="508"/>
                  </a:cubicBezTo>
                  <a:cubicBezTo>
                    <a:pt x="22" y="596"/>
                    <a:pt x="0" y="685"/>
                    <a:pt x="0" y="795"/>
                  </a:cubicBezTo>
                  <a:cubicBezTo>
                    <a:pt x="22" y="861"/>
                    <a:pt x="22" y="905"/>
                    <a:pt x="44" y="972"/>
                  </a:cubicBezTo>
                  <a:cubicBezTo>
                    <a:pt x="66" y="1104"/>
                    <a:pt x="155" y="1236"/>
                    <a:pt x="243" y="1325"/>
                  </a:cubicBezTo>
                  <a:cubicBezTo>
                    <a:pt x="309" y="1369"/>
                    <a:pt x="353" y="1413"/>
                    <a:pt x="420" y="1435"/>
                  </a:cubicBezTo>
                  <a:cubicBezTo>
                    <a:pt x="530" y="1501"/>
                    <a:pt x="662" y="1545"/>
                    <a:pt x="795" y="1545"/>
                  </a:cubicBezTo>
                  <a:cubicBezTo>
                    <a:pt x="1104" y="1523"/>
                    <a:pt x="1369" y="1325"/>
                    <a:pt x="1479" y="1038"/>
                  </a:cubicBezTo>
                  <a:cubicBezTo>
                    <a:pt x="1523" y="950"/>
                    <a:pt x="1545" y="861"/>
                    <a:pt x="1545" y="751"/>
                  </a:cubicBezTo>
                  <a:lnTo>
                    <a:pt x="1501" y="552"/>
                  </a:lnTo>
                  <a:cubicBezTo>
                    <a:pt x="1479" y="420"/>
                    <a:pt x="1391" y="310"/>
                    <a:pt x="1302" y="221"/>
                  </a:cubicBezTo>
                  <a:lnTo>
                    <a:pt x="1126" y="89"/>
                  </a:lnTo>
                  <a:cubicBezTo>
                    <a:pt x="1015" y="45"/>
                    <a:pt x="883"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6"/>
            <p:cNvSpPr/>
            <p:nvPr/>
          </p:nvSpPr>
          <p:spPr>
            <a:xfrm>
              <a:off x="4266525" y="609425"/>
              <a:ext cx="38100" cy="38100"/>
            </a:xfrm>
            <a:custGeom>
              <a:avLst/>
              <a:gdLst/>
              <a:ahLst/>
              <a:cxnLst/>
              <a:rect l="l" t="t" r="r" b="b"/>
              <a:pathLst>
                <a:path w="1524" h="1524" extrusionOk="0">
                  <a:moveTo>
                    <a:pt x="751" y="1"/>
                  </a:moveTo>
                  <a:cubicBezTo>
                    <a:pt x="641" y="1"/>
                    <a:pt x="553" y="23"/>
                    <a:pt x="464" y="67"/>
                  </a:cubicBezTo>
                  <a:cubicBezTo>
                    <a:pt x="354" y="89"/>
                    <a:pt x="266" y="155"/>
                    <a:pt x="200" y="221"/>
                  </a:cubicBezTo>
                  <a:cubicBezTo>
                    <a:pt x="133" y="310"/>
                    <a:pt x="89" y="398"/>
                    <a:pt x="45" y="486"/>
                  </a:cubicBezTo>
                  <a:cubicBezTo>
                    <a:pt x="1" y="575"/>
                    <a:pt x="1" y="685"/>
                    <a:pt x="1" y="773"/>
                  </a:cubicBezTo>
                  <a:cubicBezTo>
                    <a:pt x="1" y="839"/>
                    <a:pt x="23" y="906"/>
                    <a:pt x="23" y="972"/>
                  </a:cubicBezTo>
                  <a:cubicBezTo>
                    <a:pt x="67" y="1104"/>
                    <a:pt x="133" y="1215"/>
                    <a:pt x="222" y="1303"/>
                  </a:cubicBezTo>
                  <a:lnTo>
                    <a:pt x="398" y="1435"/>
                  </a:lnTo>
                  <a:cubicBezTo>
                    <a:pt x="509" y="1502"/>
                    <a:pt x="641" y="1524"/>
                    <a:pt x="773" y="1524"/>
                  </a:cubicBezTo>
                  <a:cubicBezTo>
                    <a:pt x="884" y="1524"/>
                    <a:pt x="972" y="1502"/>
                    <a:pt x="1060" y="1457"/>
                  </a:cubicBezTo>
                  <a:cubicBezTo>
                    <a:pt x="1259" y="1391"/>
                    <a:pt x="1413" y="1215"/>
                    <a:pt x="1480" y="1038"/>
                  </a:cubicBezTo>
                  <a:cubicBezTo>
                    <a:pt x="1524" y="950"/>
                    <a:pt x="1524" y="839"/>
                    <a:pt x="1524" y="751"/>
                  </a:cubicBezTo>
                  <a:cubicBezTo>
                    <a:pt x="1524" y="685"/>
                    <a:pt x="1502" y="619"/>
                    <a:pt x="1502" y="553"/>
                  </a:cubicBezTo>
                  <a:cubicBezTo>
                    <a:pt x="1458" y="420"/>
                    <a:pt x="1391" y="310"/>
                    <a:pt x="1281" y="199"/>
                  </a:cubicBezTo>
                  <a:lnTo>
                    <a:pt x="1127" y="89"/>
                  </a:lnTo>
                  <a:cubicBezTo>
                    <a:pt x="1016" y="23"/>
                    <a:pt x="884" y="1"/>
                    <a:pt x="751"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6"/>
            <p:cNvSpPr/>
            <p:nvPr/>
          </p:nvSpPr>
          <p:spPr>
            <a:xfrm>
              <a:off x="4177150" y="730275"/>
              <a:ext cx="111475" cy="54725"/>
            </a:xfrm>
            <a:custGeom>
              <a:avLst/>
              <a:gdLst/>
              <a:ahLst/>
              <a:cxnLst/>
              <a:rect l="l" t="t" r="r" b="b"/>
              <a:pathLst>
                <a:path w="4459" h="2189" extrusionOk="0">
                  <a:moveTo>
                    <a:pt x="4459" y="0"/>
                  </a:moveTo>
                  <a:cubicBezTo>
                    <a:pt x="4459" y="0"/>
                    <a:pt x="3179" y="795"/>
                    <a:pt x="1899" y="795"/>
                  </a:cubicBezTo>
                  <a:cubicBezTo>
                    <a:pt x="1857" y="796"/>
                    <a:pt x="1816" y="797"/>
                    <a:pt x="1775" y="797"/>
                  </a:cubicBezTo>
                  <a:cubicBezTo>
                    <a:pt x="1154" y="797"/>
                    <a:pt x="539" y="641"/>
                    <a:pt x="1" y="331"/>
                  </a:cubicBezTo>
                  <a:lnTo>
                    <a:pt x="1" y="331"/>
                  </a:lnTo>
                  <a:cubicBezTo>
                    <a:pt x="107" y="1393"/>
                    <a:pt x="1010" y="2189"/>
                    <a:pt x="2041" y="2189"/>
                  </a:cubicBezTo>
                  <a:cubicBezTo>
                    <a:pt x="2082" y="2189"/>
                    <a:pt x="2122" y="2187"/>
                    <a:pt x="2164" y="2185"/>
                  </a:cubicBezTo>
                  <a:cubicBezTo>
                    <a:pt x="4172" y="2185"/>
                    <a:pt x="4459" y="0"/>
                    <a:pt x="4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6"/>
            <p:cNvSpPr/>
            <p:nvPr/>
          </p:nvSpPr>
          <p:spPr>
            <a:xfrm>
              <a:off x="4188200" y="567700"/>
              <a:ext cx="41950" cy="142850"/>
            </a:xfrm>
            <a:custGeom>
              <a:avLst/>
              <a:gdLst/>
              <a:ahLst/>
              <a:cxnLst/>
              <a:rect l="l" t="t" r="r" b="b"/>
              <a:pathLst>
                <a:path w="1678" h="5714" extrusionOk="0">
                  <a:moveTo>
                    <a:pt x="950" y="1"/>
                  </a:moveTo>
                  <a:cubicBezTo>
                    <a:pt x="899" y="1"/>
                    <a:pt x="839" y="48"/>
                    <a:pt x="839" y="103"/>
                  </a:cubicBezTo>
                  <a:cubicBezTo>
                    <a:pt x="839" y="809"/>
                    <a:pt x="1015" y="1515"/>
                    <a:pt x="993" y="2222"/>
                  </a:cubicBezTo>
                  <a:cubicBezTo>
                    <a:pt x="993" y="2817"/>
                    <a:pt x="861" y="3413"/>
                    <a:pt x="618" y="3965"/>
                  </a:cubicBezTo>
                  <a:cubicBezTo>
                    <a:pt x="419" y="4340"/>
                    <a:pt x="0" y="4737"/>
                    <a:pt x="199" y="5201"/>
                  </a:cubicBezTo>
                  <a:cubicBezTo>
                    <a:pt x="367" y="5604"/>
                    <a:pt x="777" y="5713"/>
                    <a:pt x="1178" y="5713"/>
                  </a:cubicBezTo>
                  <a:cubicBezTo>
                    <a:pt x="1304" y="5713"/>
                    <a:pt x="1429" y="5702"/>
                    <a:pt x="1545" y="5686"/>
                  </a:cubicBezTo>
                  <a:cubicBezTo>
                    <a:pt x="1677" y="5664"/>
                    <a:pt x="1655" y="5444"/>
                    <a:pt x="1523" y="5444"/>
                  </a:cubicBezTo>
                  <a:cubicBezTo>
                    <a:pt x="1214" y="5422"/>
                    <a:pt x="839" y="5466"/>
                    <a:pt x="596" y="5223"/>
                  </a:cubicBezTo>
                  <a:cubicBezTo>
                    <a:pt x="353" y="4980"/>
                    <a:pt x="486" y="4760"/>
                    <a:pt x="640" y="4517"/>
                  </a:cubicBezTo>
                  <a:cubicBezTo>
                    <a:pt x="905" y="4119"/>
                    <a:pt x="1104" y="3678"/>
                    <a:pt x="1192" y="3215"/>
                  </a:cubicBezTo>
                  <a:cubicBezTo>
                    <a:pt x="1302" y="2751"/>
                    <a:pt x="1324" y="2244"/>
                    <a:pt x="1280" y="1758"/>
                  </a:cubicBezTo>
                  <a:cubicBezTo>
                    <a:pt x="1280" y="1184"/>
                    <a:pt x="1192" y="610"/>
                    <a:pt x="1015" y="59"/>
                  </a:cubicBezTo>
                  <a:cubicBezTo>
                    <a:pt x="1007" y="17"/>
                    <a:pt x="980" y="1"/>
                    <a:pt x="95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6"/>
            <p:cNvSpPr/>
            <p:nvPr/>
          </p:nvSpPr>
          <p:spPr>
            <a:xfrm>
              <a:off x="4017750" y="552600"/>
              <a:ext cx="407725" cy="146900"/>
            </a:xfrm>
            <a:custGeom>
              <a:avLst/>
              <a:gdLst/>
              <a:ahLst/>
              <a:cxnLst/>
              <a:rect l="l" t="t" r="r" b="b"/>
              <a:pathLst>
                <a:path w="16309" h="5876" extrusionOk="0">
                  <a:moveTo>
                    <a:pt x="5034" y="795"/>
                  </a:moveTo>
                  <a:cubicBezTo>
                    <a:pt x="5048" y="795"/>
                    <a:pt x="5061" y="795"/>
                    <a:pt x="5075" y="795"/>
                  </a:cubicBezTo>
                  <a:cubicBezTo>
                    <a:pt x="6156" y="817"/>
                    <a:pt x="7237" y="1810"/>
                    <a:pt x="7193" y="2914"/>
                  </a:cubicBezTo>
                  <a:cubicBezTo>
                    <a:pt x="7127" y="4061"/>
                    <a:pt x="6178" y="4966"/>
                    <a:pt x="5008" y="4988"/>
                  </a:cubicBezTo>
                  <a:cubicBezTo>
                    <a:pt x="3861" y="4966"/>
                    <a:pt x="2934" y="3995"/>
                    <a:pt x="2956" y="2848"/>
                  </a:cubicBezTo>
                  <a:cubicBezTo>
                    <a:pt x="2978" y="1713"/>
                    <a:pt x="3905" y="795"/>
                    <a:pt x="5034" y="795"/>
                  </a:cubicBezTo>
                  <a:close/>
                  <a:moveTo>
                    <a:pt x="11169" y="905"/>
                  </a:moveTo>
                  <a:cubicBezTo>
                    <a:pt x="11183" y="905"/>
                    <a:pt x="11196" y="905"/>
                    <a:pt x="11210" y="905"/>
                  </a:cubicBezTo>
                  <a:cubicBezTo>
                    <a:pt x="12358" y="905"/>
                    <a:pt x="13284" y="1877"/>
                    <a:pt x="13262" y="3024"/>
                  </a:cubicBezTo>
                  <a:cubicBezTo>
                    <a:pt x="13241" y="4158"/>
                    <a:pt x="12313" y="5077"/>
                    <a:pt x="11184" y="5077"/>
                  </a:cubicBezTo>
                  <a:cubicBezTo>
                    <a:pt x="11170" y="5077"/>
                    <a:pt x="11157" y="5077"/>
                    <a:pt x="11144" y="5077"/>
                  </a:cubicBezTo>
                  <a:cubicBezTo>
                    <a:pt x="9974" y="5055"/>
                    <a:pt x="9069" y="4106"/>
                    <a:pt x="9091" y="2958"/>
                  </a:cubicBezTo>
                  <a:cubicBezTo>
                    <a:pt x="9091" y="1802"/>
                    <a:pt x="10039" y="905"/>
                    <a:pt x="11169" y="905"/>
                  </a:cubicBezTo>
                  <a:close/>
                  <a:moveTo>
                    <a:pt x="5097" y="1"/>
                  </a:moveTo>
                  <a:cubicBezTo>
                    <a:pt x="3905" y="1"/>
                    <a:pt x="2824" y="729"/>
                    <a:pt x="2404" y="1832"/>
                  </a:cubicBezTo>
                  <a:cubicBezTo>
                    <a:pt x="1808" y="1568"/>
                    <a:pt x="1190" y="1325"/>
                    <a:pt x="595" y="1060"/>
                  </a:cubicBezTo>
                  <a:cubicBezTo>
                    <a:pt x="548" y="1042"/>
                    <a:pt x="504" y="1034"/>
                    <a:pt x="463" y="1034"/>
                  </a:cubicBezTo>
                  <a:cubicBezTo>
                    <a:pt x="149" y="1034"/>
                    <a:pt x="1" y="1500"/>
                    <a:pt x="352" y="1656"/>
                  </a:cubicBezTo>
                  <a:cubicBezTo>
                    <a:pt x="970" y="1921"/>
                    <a:pt x="1588" y="2186"/>
                    <a:pt x="2228" y="2450"/>
                  </a:cubicBezTo>
                  <a:cubicBezTo>
                    <a:pt x="2073" y="3289"/>
                    <a:pt x="2316" y="4150"/>
                    <a:pt x="2890" y="4790"/>
                  </a:cubicBezTo>
                  <a:cubicBezTo>
                    <a:pt x="3483" y="5465"/>
                    <a:pt x="4266" y="5775"/>
                    <a:pt x="5039" y="5775"/>
                  </a:cubicBezTo>
                  <a:cubicBezTo>
                    <a:pt x="6336" y="5775"/>
                    <a:pt x="7601" y="4902"/>
                    <a:pt x="7877" y="3421"/>
                  </a:cubicBezTo>
                  <a:cubicBezTo>
                    <a:pt x="7877" y="3281"/>
                    <a:pt x="7989" y="3209"/>
                    <a:pt x="8100" y="3209"/>
                  </a:cubicBezTo>
                  <a:cubicBezTo>
                    <a:pt x="8215" y="3209"/>
                    <a:pt x="8330" y="3286"/>
                    <a:pt x="8319" y="3443"/>
                  </a:cubicBezTo>
                  <a:cubicBezTo>
                    <a:pt x="8560" y="4959"/>
                    <a:pt x="9856" y="5875"/>
                    <a:pt x="11185" y="5875"/>
                  </a:cubicBezTo>
                  <a:cubicBezTo>
                    <a:pt x="11926" y="5875"/>
                    <a:pt x="12678" y="5590"/>
                    <a:pt x="13262" y="4966"/>
                  </a:cubicBezTo>
                  <a:cubicBezTo>
                    <a:pt x="13902" y="4304"/>
                    <a:pt x="14145" y="3377"/>
                    <a:pt x="13969" y="2494"/>
                  </a:cubicBezTo>
                  <a:cubicBezTo>
                    <a:pt x="14631" y="2230"/>
                    <a:pt x="15315" y="1943"/>
                    <a:pt x="15977" y="1656"/>
                  </a:cubicBezTo>
                  <a:cubicBezTo>
                    <a:pt x="16308" y="1500"/>
                    <a:pt x="16158" y="1034"/>
                    <a:pt x="15859" y="1034"/>
                  </a:cubicBezTo>
                  <a:cubicBezTo>
                    <a:pt x="15820" y="1034"/>
                    <a:pt x="15778" y="1042"/>
                    <a:pt x="15734" y="1060"/>
                  </a:cubicBezTo>
                  <a:cubicBezTo>
                    <a:pt x="15072" y="1325"/>
                    <a:pt x="14432" y="1612"/>
                    <a:pt x="13770" y="1899"/>
                  </a:cubicBezTo>
                  <a:cubicBezTo>
                    <a:pt x="13373" y="839"/>
                    <a:pt x="12358" y="133"/>
                    <a:pt x="11232" y="111"/>
                  </a:cubicBezTo>
                  <a:cubicBezTo>
                    <a:pt x="11216" y="111"/>
                    <a:pt x="11200" y="111"/>
                    <a:pt x="11185" y="111"/>
                  </a:cubicBezTo>
                  <a:cubicBezTo>
                    <a:pt x="9815" y="111"/>
                    <a:pt x="8647" y="1053"/>
                    <a:pt x="8363" y="2362"/>
                  </a:cubicBezTo>
                  <a:cubicBezTo>
                    <a:pt x="8352" y="2514"/>
                    <a:pt x="8240" y="2586"/>
                    <a:pt x="8127" y="2586"/>
                  </a:cubicBezTo>
                  <a:cubicBezTo>
                    <a:pt x="8009" y="2586"/>
                    <a:pt x="7889" y="2508"/>
                    <a:pt x="7877" y="2362"/>
                  </a:cubicBezTo>
                  <a:cubicBezTo>
                    <a:pt x="7635" y="1016"/>
                    <a:pt x="6465" y="23"/>
                    <a:pt x="5097"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cxnSp>
        <p:nvCxnSpPr>
          <p:cNvPr id="20" name="Conector recto 19">
            <a:extLst>
              <a:ext uri="{FF2B5EF4-FFF2-40B4-BE49-F238E27FC236}">
                <a16:creationId xmlns:a16="http://schemas.microsoft.com/office/drawing/2014/main" id="{C9186856-162B-406D-ABD9-2C28D1A26FAA}"/>
              </a:ext>
            </a:extLst>
          </p:cNvPr>
          <p:cNvCxnSpPr>
            <a:cxnSpLocks/>
          </p:cNvCxnSpPr>
          <p:nvPr/>
        </p:nvCxnSpPr>
        <p:spPr>
          <a:xfrm>
            <a:off x="4187938" y="625788"/>
            <a:ext cx="4956062" cy="0"/>
          </a:xfrm>
          <a:prstGeom prst="line">
            <a:avLst/>
          </a:prstGeom>
        </p:spPr>
        <p:style>
          <a:lnRef idx="3">
            <a:schemeClr val="accent1"/>
          </a:lnRef>
          <a:fillRef idx="0">
            <a:schemeClr val="accent1"/>
          </a:fillRef>
          <a:effectRef idx="2">
            <a:schemeClr val="accent1"/>
          </a:effectRef>
          <a:fontRef idx="minor">
            <a:schemeClr val="tx1"/>
          </a:fontRef>
        </p:style>
      </p:cxnSp>
      <p:sp>
        <p:nvSpPr>
          <p:cNvPr id="46" name="Rectángulo: esquinas redondeadas 45">
            <a:extLst>
              <a:ext uri="{FF2B5EF4-FFF2-40B4-BE49-F238E27FC236}">
                <a16:creationId xmlns:a16="http://schemas.microsoft.com/office/drawing/2014/main" id="{FA64E286-95FF-42BA-B4A0-513239EDA73E}"/>
              </a:ext>
            </a:extLst>
          </p:cNvPr>
          <p:cNvSpPr/>
          <p:nvPr/>
        </p:nvSpPr>
        <p:spPr>
          <a:xfrm>
            <a:off x="620118" y="2907415"/>
            <a:ext cx="1674482" cy="9985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49" name="Rectángulo: esquinas redondeadas 48">
            <a:extLst>
              <a:ext uri="{FF2B5EF4-FFF2-40B4-BE49-F238E27FC236}">
                <a16:creationId xmlns:a16="http://schemas.microsoft.com/office/drawing/2014/main" id="{2C054DB2-178E-47A3-BA75-8A86444ECC32}"/>
              </a:ext>
            </a:extLst>
          </p:cNvPr>
          <p:cNvSpPr/>
          <p:nvPr/>
        </p:nvSpPr>
        <p:spPr>
          <a:xfrm>
            <a:off x="2540503" y="2908909"/>
            <a:ext cx="1680900" cy="9985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50" name="Rectángulo: esquinas redondeadas 49">
            <a:extLst>
              <a:ext uri="{FF2B5EF4-FFF2-40B4-BE49-F238E27FC236}">
                <a16:creationId xmlns:a16="http://schemas.microsoft.com/office/drawing/2014/main" id="{AA335C8A-D292-42F6-85BB-9A61118611D1}"/>
              </a:ext>
            </a:extLst>
          </p:cNvPr>
          <p:cNvSpPr/>
          <p:nvPr/>
        </p:nvSpPr>
        <p:spPr>
          <a:xfrm>
            <a:off x="2530834" y="1476811"/>
            <a:ext cx="1680900" cy="9985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51" name="Rectángulo: esquinas redondeadas 50">
            <a:extLst>
              <a:ext uri="{FF2B5EF4-FFF2-40B4-BE49-F238E27FC236}">
                <a16:creationId xmlns:a16="http://schemas.microsoft.com/office/drawing/2014/main" id="{8489D3BB-5072-4581-9C8A-894D0D196DC4}"/>
              </a:ext>
            </a:extLst>
          </p:cNvPr>
          <p:cNvSpPr/>
          <p:nvPr/>
        </p:nvSpPr>
        <p:spPr>
          <a:xfrm>
            <a:off x="4441079" y="1470375"/>
            <a:ext cx="1680900" cy="9985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18" name="Rectángulo: esquinas redondeadas 17">
            <a:extLst>
              <a:ext uri="{FF2B5EF4-FFF2-40B4-BE49-F238E27FC236}">
                <a16:creationId xmlns:a16="http://schemas.microsoft.com/office/drawing/2014/main" id="{0F669BCC-B8BD-4150-B253-DE6869AB1C95}"/>
              </a:ext>
            </a:extLst>
          </p:cNvPr>
          <p:cNvSpPr/>
          <p:nvPr/>
        </p:nvSpPr>
        <p:spPr>
          <a:xfrm>
            <a:off x="613700" y="1470375"/>
            <a:ext cx="1680900" cy="9985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411" name="Google Shape;411;p37"/>
          <p:cNvSpPr txBox="1">
            <a:spLocks noGrp="1"/>
          </p:cNvSpPr>
          <p:nvPr>
            <p:ph type="title"/>
          </p:nvPr>
        </p:nvSpPr>
        <p:spPr>
          <a:xfrm>
            <a:off x="720000" y="325615"/>
            <a:ext cx="5145962" cy="5347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effectLst>
                  <a:outerShdw blurRad="38100" dist="38100" dir="2700000" algn="tl">
                    <a:srgbClr val="000000">
                      <a:alpha val="43137"/>
                    </a:srgbClr>
                  </a:outerShdw>
                </a:effectLst>
              </a:rPr>
              <a:t>Agenda</a:t>
            </a:r>
            <a:endParaRPr sz="4000" dirty="0">
              <a:effectLst>
                <a:outerShdw blurRad="38100" dist="38100" dir="2700000" algn="tl">
                  <a:srgbClr val="000000">
                    <a:alpha val="43137"/>
                  </a:srgbClr>
                </a:outerShdw>
              </a:effectLst>
            </a:endParaRPr>
          </a:p>
        </p:txBody>
      </p:sp>
      <p:sp>
        <p:nvSpPr>
          <p:cNvPr id="412" name="Google Shape;412;p37"/>
          <p:cNvSpPr txBox="1">
            <a:spLocks noGrp="1"/>
          </p:cNvSpPr>
          <p:nvPr>
            <p:ph type="title" idx="2"/>
          </p:nvPr>
        </p:nvSpPr>
        <p:spPr>
          <a:xfrm>
            <a:off x="646073" y="14937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01</a:t>
            </a:r>
            <a:endParaRPr b="1" dirty="0"/>
          </a:p>
        </p:txBody>
      </p:sp>
      <p:sp>
        <p:nvSpPr>
          <p:cNvPr id="47" name="Rectángulo: esquinas redondeadas 46">
            <a:extLst>
              <a:ext uri="{FF2B5EF4-FFF2-40B4-BE49-F238E27FC236}">
                <a16:creationId xmlns:a16="http://schemas.microsoft.com/office/drawing/2014/main" id="{67D5FF89-0815-4964-94C7-E85749174AE3}"/>
              </a:ext>
            </a:extLst>
          </p:cNvPr>
          <p:cNvSpPr/>
          <p:nvPr/>
        </p:nvSpPr>
        <p:spPr>
          <a:xfrm>
            <a:off x="2527207" y="1478876"/>
            <a:ext cx="1680900" cy="9985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48" name="Rectángulo: esquinas redondeadas 47">
            <a:extLst>
              <a:ext uri="{FF2B5EF4-FFF2-40B4-BE49-F238E27FC236}">
                <a16:creationId xmlns:a16="http://schemas.microsoft.com/office/drawing/2014/main" id="{F042B3E9-9AC8-4561-8E51-DC5E80687C7E}"/>
              </a:ext>
            </a:extLst>
          </p:cNvPr>
          <p:cNvSpPr/>
          <p:nvPr/>
        </p:nvSpPr>
        <p:spPr>
          <a:xfrm>
            <a:off x="4437452" y="1472440"/>
            <a:ext cx="1680900" cy="99852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413" name="Google Shape;413;p37"/>
          <p:cNvSpPr txBox="1">
            <a:spLocks noGrp="1"/>
          </p:cNvSpPr>
          <p:nvPr>
            <p:ph type="subTitle" idx="1"/>
          </p:nvPr>
        </p:nvSpPr>
        <p:spPr>
          <a:xfrm>
            <a:off x="593166" y="1998501"/>
            <a:ext cx="1680900" cy="3458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b="1" dirty="0">
                <a:solidFill>
                  <a:schemeClr val="tx1">
                    <a:lumMod val="75000"/>
                  </a:schemeClr>
                </a:solidFill>
              </a:rPr>
              <a:t>Objetivos</a:t>
            </a:r>
            <a:endParaRPr b="1" dirty="0">
              <a:solidFill>
                <a:schemeClr val="tx1">
                  <a:lumMod val="75000"/>
                </a:schemeClr>
              </a:solidFill>
            </a:endParaRPr>
          </a:p>
        </p:txBody>
      </p:sp>
      <p:sp>
        <p:nvSpPr>
          <p:cNvPr id="415" name="Google Shape;415;p37"/>
          <p:cNvSpPr txBox="1">
            <a:spLocks noGrp="1"/>
          </p:cNvSpPr>
          <p:nvPr>
            <p:ph type="title" idx="4"/>
          </p:nvPr>
        </p:nvSpPr>
        <p:spPr>
          <a:xfrm>
            <a:off x="4485247" y="15151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03</a:t>
            </a:r>
            <a:endParaRPr b="1" dirty="0"/>
          </a:p>
        </p:txBody>
      </p:sp>
      <p:sp>
        <p:nvSpPr>
          <p:cNvPr id="416" name="Google Shape;416;p37"/>
          <p:cNvSpPr txBox="1">
            <a:spLocks noGrp="1"/>
          </p:cNvSpPr>
          <p:nvPr>
            <p:ph type="subTitle" idx="5"/>
          </p:nvPr>
        </p:nvSpPr>
        <p:spPr>
          <a:xfrm>
            <a:off x="4433825" y="1977389"/>
            <a:ext cx="1680900" cy="320400"/>
          </a:xfrm>
          <a:prstGeom prst="rect">
            <a:avLst/>
          </a:prstGeom>
        </p:spPr>
        <p:txBody>
          <a:bodyPr spcFirstLastPara="1" wrap="square" lIns="91425" tIns="91425" rIns="91425" bIns="91425" anchor="t" anchorCtr="0">
            <a:noAutofit/>
          </a:bodyPr>
          <a:lstStyle/>
          <a:p>
            <a:r>
              <a:rPr lang="es-CO" b="1" dirty="0">
                <a:solidFill>
                  <a:schemeClr val="tx1">
                    <a:lumMod val="75000"/>
                  </a:schemeClr>
                </a:solidFill>
              </a:rPr>
              <a:t>Modelos de ML</a:t>
            </a:r>
          </a:p>
        </p:txBody>
      </p:sp>
      <p:sp>
        <p:nvSpPr>
          <p:cNvPr id="418" name="Google Shape;418;p37"/>
          <p:cNvSpPr txBox="1">
            <a:spLocks noGrp="1"/>
          </p:cNvSpPr>
          <p:nvPr>
            <p:ph type="title" idx="7"/>
          </p:nvPr>
        </p:nvSpPr>
        <p:spPr>
          <a:xfrm>
            <a:off x="2507188" y="1470375"/>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02</a:t>
            </a:r>
            <a:endParaRPr b="1" dirty="0"/>
          </a:p>
        </p:txBody>
      </p:sp>
      <p:sp>
        <p:nvSpPr>
          <p:cNvPr id="419" name="Google Shape;419;p37"/>
          <p:cNvSpPr txBox="1">
            <a:spLocks noGrp="1"/>
          </p:cNvSpPr>
          <p:nvPr>
            <p:ph type="subTitle" idx="8"/>
          </p:nvPr>
        </p:nvSpPr>
        <p:spPr>
          <a:xfrm>
            <a:off x="2507038" y="1965275"/>
            <a:ext cx="1680900" cy="320400"/>
          </a:xfrm>
          <a:prstGeom prst="rect">
            <a:avLst/>
          </a:prstGeom>
        </p:spPr>
        <p:txBody>
          <a:bodyPr spcFirstLastPara="1" wrap="square" lIns="91425" tIns="91425" rIns="91425" bIns="91425" anchor="t" anchorCtr="0">
            <a:noAutofit/>
          </a:bodyPr>
          <a:lstStyle/>
          <a:p>
            <a:r>
              <a:rPr lang="es-CO" b="1" dirty="0">
                <a:solidFill>
                  <a:schemeClr val="tx1">
                    <a:lumMod val="75000"/>
                  </a:schemeClr>
                </a:solidFill>
              </a:rPr>
              <a:t>Análisis</a:t>
            </a:r>
            <a:r>
              <a:rPr lang="es-CO" dirty="0">
                <a:solidFill>
                  <a:schemeClr val="tx1">
                    <a:lumMod val="75000"/>
                  </a:schemeClr>
                </a:solidFill>
              </a:rPr>
              <a:t> </a:t>
            </a:r>
            <a:r>
              <a:rPr lang="es-CO" b="1" dirty="0">
                <a:solidFill>
                  <a:schemeClr val="tx1">
                    <a:lumMod val="75000"/>
                  </a:schemeClr>
                </a:solidFill>
              </a:rPr>
              <a:t>de datos </a:t>
            </a:r>
          </a:p>
        </p:txBody>
      </p:sp>
      <p:sp>
        <p:nvSpPr>
          <p:cNvPr id="421" name="Google Shape;421;p37"/>
          <p:cNvSpPr txBox="1">
            <a:spLocks noGrp="1"/>
          </p:cNvSpPr>
          <p:nvPr>
            <p:ph type="title" idx="13"/>
          </p:nvPr>
        </p:nvSpPr>
        <p:spPr>
          <a:xfrm>
            <a:off x="580274" y="29277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04</a:t>
            </a:r>
            <a:endParaRPr b="1" dirty="0"/>
          </a:p>
        </p:txBody>
      </p:sp>
      <p:sp>
        <p:nvSpPr>
          <p:cNvPr id="422" name="Google Shape;422;p37"/>
          <p:cNvSpPr txBox="1">
            <a:spLocks noGrp="1"/>
          </p:cNvSpPr>
          <p:nvPr>
            <p:ph type="subTitle" idx="14"/>
          </p:nvPr>
        </p:nvSpPr>
        <p:spPr>
          <a:xfrm>
            <a:off x="646073" y="3432500"/>
            <a:ext cx="1680900" cy="255261"/>
          </a:xfrm>
          <a:prstGeom prst="rect">
            <a:avLst/>
          </a:prstGeom>
        </p:spPr>
        <p:txBody>
          <a:bodyPr spcFirstLastPara="1" wrap="square" lIns="91425" tIns="91425" rIns="91425" bIns="91425" anchor="t" anchorCtr="0">
            <a:noAutofit/>
          </a:bodyPr>
          <a:lstStyle/>
          <a:p>
            <a:pPr lvl="0"/>
            <a:r>
              <a:rPr lang="en" b="1" dirty="0">
                <a:solidFill>
                  <a:schemeClr val="tx1">
                    <a:lumMod val="75000"/>
                  </a:schemeClr>
                </a:solidFill>
              </a:rPr>
              <a:t>Tablero de control</a:t>
            </a:r>
            <a:endParaRPr b="1" dirty="0">
              <a:solidFill>
                <a:schemeClr val="tx1">
                  <a:lumMod val="75000"/>
                </a:schemeClr>
              </a:solidFill>
            </a:endParaRPr>
          </a:p>
        </p:txBody>
      </p:sp>
      <p:sp>
        <p:nvSpPr>
          <p:cNvPr id="424" name="Google Shape;424;p37"/>
          <p:cNvSpPr txBox="1">
            <a:spLocks noGrp="1"/>
          </p:cNvSpPr>
          <p:nvPr>
            <p:ph type="title" idx="16"/>
          </p:nvPr>
        </p:nvSpPr>
        <p:spPr>
          <a:xfrm>
            <a:off x="2507188" y="2937600"/>
            <a:ext cx="1680900" cy="40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05</a:t>
            </a:r>
            <a:endParaRPr b="1" dirty="0"/>
          </a:p>
        </p:txBody>
      </p:sp>
      <p:sp>
        <p:nvSpPr>
          <p:cNvPr id="425" name="Google Shape;425;p37"/>
          <p:cNvSpPr txBox="1">
            <a:spLocks noGrp="1"/>
          </p:cNvSpPr>
          <p:nvPr>
            <p:ph type="subTitle" idx="17"/>
          </p:nvPr>
        </p:nvSpPr>
        <p:spPr>
          <a:xfrm>
            <a:off x="2507038" y="3432500"/>
            <a:ext cx="1680900" cy="320400"/>
          </a:xfrm>
          <a:prstGeom prst="rect">
            <a:avLst/>
          </a:prstGeom>
        </p:spPr>
        <p:txBody>
          <a:bodyPr spcFirstLastPara="1" wrap="square" lIns="91425" tIns="91425" rIns="91425" bIns="91425" anchor="t" anchorCtr="0">
            <a:noAutofit/>
          </a:bodyPr>
          <a:lstStyle/>
          <a:p>
            <a:r>
              <a:rPr lang="en" b="1" dirty="0">
                <a:solidFill>
                  <a:schemeClr val="tx1">
                    <a:lumMod val="75000"/>
                  </a:schemeClr>
                </a:solidFill>
              </a:rPr>
              <a:t>Conlusiones</a:t>
            </a:r>
            <a:endParaRPr b="1" dirty="0">
              <a:solidFill>
                <a:schemeClr val="tx1">
                  <a:lumMod val="75000"/>
                </a:schemeClr>
              </a:solidFill>
            </a:endParaRPr>
          </a:p>
        </p:txBody>
      </p:sp>
      <p:grpSp>
        <p:nvGrpSpPr>
          <p:cNvPr id="427" name="Google Shape;427;p37"/>
          <p:cNvGrpSpPr/>
          <p:nvPr/>
        </p:nvGrpSpPr>
        <p:grpSpPr>
          <a:xfrm>
            <a:off x="4736279" y="1049867"/>
            <a:ext cx="3775251" cy="3830131"/>
            <a:chOff x="4736279" y="1049867"/>
            <a:chExt cx="3775251" cy="3830131"/>
          </a:xfrm>
        </p:grpSpPr>
        <p:sp>
          <p:nvSpPr>
            <p:cNvPr id="428" name="Google Shape;428;p37"/>
            <p:cNvSpPr/>
            <p:nvPr/>
          </p:nvSpPr>
          <p:spPr>
            <a:xfrm>
              <a:off x="8103196" y="1093318"/>
              <a:ext cx="408334" cy="1392711"/>
            </a:xfrm>
            <a:custGeom>
              <a:avLst/>
              <a:gdLst/>
              <a:ahLst/>
              <a:cxnLst/>
              <a:rect l="l" t="t" r="r" b="b"/>
              <a:pathLst>
                <a:path w="20900" h="71284" extrusionOk="0">
                  <a:moveTo>
                    <a:pt x="3228" y="0"/>
                  </a:moveTo>
                  <a:cubicBezTo>
                    <a:pt x="1428" y="0"/>
                    <a:pt x="1" y="2438"/>
                    <a:pt x="1760" y="3980"/>
                  </a:cubicBezTo>
                  <a:cubicBezTo>
                    <a:pt x="1924" y="4117"/>
                    <a:pt x="16135" y="16438"/>
                    <a:pt x="13863" y="36673"/>
                  </a:cubicBezTo>
                  <a:lnTo>
                    <a:pt x="7674" y="70407"/>
                  </a:lnTo>
                  <a:lnTo>
                    <a:pt x="12083" y="71283"/>
                  </a:lnTo>
                  <a:lnTo>
                    <a:pt x="18271" y="37413"/>
                  </a:lnTo>
                  <a:cubicBezTo>
                    <a:pt x="18298" y="37358"/>
                    <a:pt x="18298" y="37303"/>
                    <a:pt x="18298" y="37248"/>
                  </a:cubicBezTo>
                  <a:cubicBezTo>
                    <a:pt x="20900" y="14522"/>
                    <a:pt x="5320" y="1105"/>
                    <a:pt x="4662" y="557"/>
                  </a:cubicBezTo>
                  <a:cubicBezTo>
                    <a:pt x="4192" y="166"/>
                    <a:pt x="3697" y="0"/>
                    <a:pt x="3228"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482236" y="2468895"/>
              <a:ext cx="856504" cy="880028"/>
            </a:xfrm>
            <a:custGeom>
              <a:avLst/>
              <a:gdLst/>
              <a:ahLst/>
              <a:cxnLst/>
              <a:rect l="l" t="t" r="r" b="b"/>
              <a:pathLst>
                <a:path w="43839" h="45043" extrusionOk="0">
                  <a:moveTo>
                    <a:pt x="39457" y="0"/>
                  </a:moveTo>
                  <a:lnTo>
                    <a:pt x="36336" y="17114"/>
                  </a:lnTo>
                  <a:cubicBezTo>
                    <a:pt x="36100" y="17980"/>
                    <a:pt x="30099" y="40571"/>
                    <a:pt x="5757" y="40571"/>
                  </a:cubicBezTo>
                  <a:cubicBezTo>
                    <a:pt x="4712" y="40571"/>
                    <a:pt x="3633" y="40529"/>
                    <a:pt x="2520" y="40443"/>
                  </a:cubicBezTo>
                  <a:cubicBezTo>
                    <a:pt x="2439" y="40434"/>
                    <a:pt x="2359" y="40429"/>
                    <a:pt x="2279" y="40429"/>
                  </a:cubicBezTo>
                  <a:cubicBezTo>
                    <a:pt x="1148" y="40429"/>
                    <a:pt x="185" y="41319"/>
                    <a:pt x="83" y="42496"/>
                  </a:cubicBezTo>
                  <a:cubicBezTo>
                    <a:pt x="1" y="43728"/>
                    <a:pt x="932" y="44824"/>
                    <a:pt x="2191" y="44906"/>
                  </a:cubicBezTo>
                  <a:cubicBezTo>
                    <a:pt x="3423" y="44988"/>
                    <a:pt x="4628" y="45043"/>
                    <a:pt x="5778" y="45043"/>
                  </a:cubicBezTo>
                  <a:cubicBezTo>
                    <a:pt x="33652" y="45043"/>
                    <a:pt x="40635" y="18318"/>
                    <a:pt x="40689" y="18045"/>
                  </a:cubicBezTo>
                  <a:lnTo>
                    <a:pt x="43838" y="876"/>
                  </a:lnTo>
                  <a:lnTo>
                    <a:pt x="39457"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8076059" y="1049867"/>
              <a:ext cx="157296" cy="175017"/>
            </a:xfrm>
            <a:custGeom>
              <a:avLst/>
              <a:gdLst/>
              <a:ahLst/>
              <a:cxnLst/>
              <a:rect l="l" t="t" r="r" b="b"/>
              <a:pathLst>
                <a:path w="8051" h="8958" extrusionOk="0">
                  <a:moveTo>
                    <a:pt x="4912" y="0"/>
                  </a:moveTo>
                  <a:cubicBezTo>
                    <a:pt x="3889" y="0"/>
                    <a:pt x="2906" y="573"/>
                    <a:pt x="2437" y="1549"/>
                  </a:cubicBezTo>
                  <a:lnTo>
                    <a:pt x="712" y="4944"/>
                  </a:lnTo>
                  <a:cubicBezTo>
                    <a:pt x="0" y="6313"/>
                    <a:pt x="548" y="7984"/>
                    <a:pt x="1917" y="8668"/>
                  </a:cubicBezTo>
                  <a:cubicBezTo>
                    <a:pt x="2310" y="8865"/>
                    <a:pt x="2727" y="8957"/>
                    <a:pt x="3139" y="8957"/>
                  </a:cubicBezTo>
                  <a:cubicBezTo>
                    <a:pt x="4161" y="8957"/>
                    <a:pt x="5145" y="8385"/>
                    <a:pt x="5613" y="7409"/>
                  </a:cubicBezTo>
                  <a:lnTo>
                    <a:pt x="7338" y="4013"/>
                  </a:lnTo>
                  <a:cubicBezTo>
                    <a:pt x="8050" y="2672"/>
                    <a:pt x="7503" y="974"/>
                    <a:pt x="6133" y="289"/>
                  </a:cubicBezTo>
                  <a:cubicBezTo>
                    <a:pt x="5741" y="93"/>
                    <a:pt x="5323" y="0"/>
                    <a:pt x="4912"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15559" y="1094061"/>
              <a:ext cx="393759" cy="1391969"/>
            </a:xfrm>
            <a:custGeom>
              <a:avLst/>
              <a:gdLst/>
              <a:ahLst/>
              <a:cxnLst/>
              <a:rect l="l" t="t" r="r" b="b"/>
              <a:pathLst>
                <a:path w="20154" h="71246" extrusionOk="0">
                  <a:moveTo>
                    <a:pt x="17669" y="0"/>
                  </a:moveTo>
                  <a:cubicBezTo>
                    <a:pt x="17168" y="0"/>
                    <a:pt x="16660" y="169"/>
                    <a:pt x="16238" y="519"/>
                  </a:cubicBezTo>
                  <a:cubicBezTo>
                    <a:pt x="15581" y="1067"/>
                    <a:pt x="1" y="14484"/>
                    <a:pt x="2602" y="37210"/>
                  </a:cubicBezTo>
                  <a:cubicBezTo>
                    <a:pt x="2602" y="37265"/>
                    <a:pt x="2602" y="37320"/>
                    <a:pt x="2629" y="37375"/>
                  </a:cubicBezTo>
                  <a:lnTo>
                    <a:pt x="8817" y="71245"/>
                  </a:lnTo>
                  <a:lnTo>
                    <a:pt x="13226" y="70369"/>
                  </a:lnTo>
                  <a:lnTo>
                    <a:pt x="7038" y="36635"/>
                  </a:lnTo>
                  <a:cubicBezTo>
                    <a:pt x="4765" y="16400"/>
                    <a:pt x="18976" y="4079"/>
                    <a:pt x="19140" y="3942"/>
                  </a:cubicBezTo>
                  <a:cubicBezTo>
                    <a:pt x="20044" y="3120"/>
                    <a:pt x="20153" y="1724"/>
                    <a:pt x="19359" y="793"/>
                  </a:cubicBezTo>
                  <a:cubicBezTo>
                    <a:pt x="18930" y="272"/>
                    <a:pt x="18305" y="0"/>
                    <a:pt x="17669"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6687822" y="2468895"/>
              <a:ext cx="857559" cy="880028"/>
            </a:xfrm>
            <a:custGeom>
              <a:avLst/>
              <a:gdLst/>
              <a:ahLst/>
              <a:cxnLst/>
              <a:rect l="l" t="t" r="r" b="b"/>
              <a:pathLst>
                <a:path w="43893" h="45043" extrusionOk="0">
                  <a:moveTo>
                    <a:pt x="4409" y="0"/>
                  </a:moveTo>
                  <a:lnTo>
                    <a:pt x="0" y="876"/>
                  </a:lnTo>
                  <a:lnTo>
                    <a:pt x="3149" y="18045"/>
                  </a:lnTo>
                  <a:cubicBezTo>
                    <a:pt x="3231" y="18318"/>
                    <a:pt x="10214" y="45043"/>
                    <a:pt x="38088" y="45043"/>
                  </a:cubicBezTo>
                  <a:cubicBezTo>
                    <a:pt x="39238" y="45043"/>
                    <a:pt x="40443" y="44988"/>
                    <a:pt x="41675" y="44906"/>
                  </a:cubicBezTo>
                  <a:cubicBezTo>
                    <a:pt x="42934" y="44824"/>
                    <a:pt x="43893" y="43728"/>
                    <a:pt x="43783" y="42469"/>
                  </a:cubicBezTo>
                  <a:cubicBezTo>
                    <a:pt x="43706" y="41317"/>
                    <a:pt x="42721" y="40429"/>
                    <a:pt x="41587" y="40429"/>
                  </a:cubicBezTo>
                  <a:cubicBezTo>
                    <a:pt x="41508" y="40429"/>
                    <a:pt x="41427" y="40434"/>
                    <a:pt x="41346" y="40443"/>
                  </a:cubicBezTo>
                  <a:cubicBezTo>
                    <a:pt x="40233" y="40529"/>
                    <a:pt x="39154" y="40571"/>
                    <a:pt x="38109" y="40571"/>
                  </a:cubicBezTo>
                  <a:cubicBezTo>
                    <a:pt x="13767" y="40571"/>
                    <a:pt x="7767" y="17980"/>
                    <a:pt x="7530" y="17114"/>
                  </a:cubicBezTo>
                  <a:lnTo>
                    <a:pt x="4409" y="0"/>
                  </a:ln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793734" y="1049867"/>
              <a:ext cx="156769" cy="175017"/>
            </a:xfrm>
            <a:custGeom>
              <a:avLst/>
              <a:gdLst/>
              <a:ahLst/>
              <a:cxnLst/>
              <a:rect l="l" t="t" r="r" b="b"/>
              <a:pathLst>
                <a:path w="8024" h="8958" extrusionOk="0">
                  <a:moveTo>
                    <a:pt x="3139" y="0"/>
                  </a:moveTo>
                  <a:cubicBezTo>
                    <a:pt x="2728" y="0"/>
                    <a:pt x="2310" y="93"/>
                    <a:pt x="1918" y="289"/>
                  </a:cubicBezTo>
                  <a:cubicBezTo>
                    <a:pt x="548" y="974"/>
                    <a:pt x="1" y="2672"/>
                    <a:pt x="713" y="4013"/>
                  </a:cubicBezTo>
                  <a:lnTo>
                    <a:pt x="2438" y="7409"/>
                  </a:lnTo>
                  <a:cubicBezTo>
                    <a:pt x="2906" y="8385"/>
                    <a:pt x="3890" y="8957"/>
                    <a:pt x="4912" y="8957"/>
                  </a:cubicBezTo>
                  <a:cubicBezTo>
                    <a:pt x="5324" y="8957"/>
                    <a:pt x="5741" y="8865"/>
                    <a:pt x="6134" y="8668"/>
                  </a:cubicBezTo>
                  <a:cubicBezTo>
                    <a:pt x="7503" y="7984"/>
                    <a:pt x="8024" y="6313"/>
                    <a:pt x="7339" y="4944"/>
                  </a:cubicBezTo>
                  <a:lnTo>
                    <a:pt x="5614" y="1549"/>
                  </a:lnTo>
                  <a:cubicBezTo>
                    <a:pt x="5145" y="573"/>
                    <a:pt x="4162" y="0"/>
                    <a:pt x="313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875894" y="3095873"/>
              <a:ext cx="2652372" cy="1784125"/>
            </a:xfrm>
            <a:custGeom>
              <a:avLst/>
              <a:gdLst/>
              <a:ahLst/>
              <a:cxnLst/>
              <a:rect l="l" t="t" r="r" b="b"/>
              <a:pathLst>
                <a:path w="135758" h="91318" extrusionOk="0">
                  <a:moveTo>
                    <a:pt x="60979" y="0"/>
                  </a:moveTo>
                  <a:cubicBezTo>
                    <a:pt x="51505" y="0"/>
                    <a:pt x="43838" y="7694"/>
                    <a:pt x="43811" y="17168"/>
                  </a:cubicBezTo>
                  <a:lnTo>
                    <a:pt x="43729" y="46549"/>
                  </a:lnTo>
                  <a:cubicBezTo>
                    <a:pt x="43729" y="53558"/>
                    <a:pt x="38061" y="59226"/>
                    <a:pt x="31051" y="59226"/>
                  </a:cubicBezTo>
                  <a:lnTo>
                    <a:pt x="17169" y="59226"/>
                  </a:lnTo>
                  <a:cubicBezTo>
                    <a:pt x="10159" y="59226"/>
                    <a:pt x="4491" y="53558"/>
                    <a:pt x="4491" y="46549"/>
                  </a:cubicBezTo>
                  <a:lnTo>
                    <a:pt x="4491" y="17442"/>
                  </a:lnTo>
                  <a:lnTo>
                    <a:pt x="1" y="17442"/>
                  </a:lnTo>
                  <a:lnTo>
                    <a:pt x="1" y="46549"/>
                  </a:lnTo>
                  <a:cubicBezTo>
                    <a:pt x="1" y="56023"/>
                    <a:pt x="7695" y="63717"/>
                    <a:pt x="17169" y="63717"/>
                  </a:cubicBezTo>
                  <a:lnTo>
                    <a:pt x="31051" y="63717"/>
                  </a:lnTo>
                  <a:cubicBezTo>
                    <a:pt x="40525" y="63689"/>
                    <a:pt x="48192" y="56023"/>
                    <a:pt x="48192" y="46549"/>
                  </a:cubicBezTo>
                  <a:lnTo>
                    <a:pt x="48301" y="17168"/>
                  </a:lnTo>
                  <a:cubicBezTo>
                    <a:pt x="48301" y="10159"/>
                    <a:pt x="53969" y="4491"/>
                    <a:pt x="60979" y="4463"/>
                  </a:cubicBezTo>
                  <a:lnTo>
                    <a:pt x="74861" y="4463"/>
                  </a:lnTo>
                  <a:cubicBezTo>
                    <a:pt x="81871" y="4491"/>
                    <a:pt x="87539" y="10159"/>
                    <a:pt x="87539" y="17168"/>
                  </a:cubicBezTo>
                  <a:lnTo>
                    <a:pt x="87539" y="74149"/>
                  </a:lnTo>
                  <a:cubicBezTo>
                    <a:pt x="87566" y="83623"/>
                    <a:pt x="95233" y="91317"/>
                    <a:pt x="104707" y="91317"/>
                  </a:cubicBezTo>
                  <a:lnTo>
                    <a:pt x="118589" y="91317"/>
                  </a:lnTo>
                  <a:cubicBezTo>
                    <a:pt x="128063" y="91317"/>
                    <a:pt x="135758" y="83623"/>
                    <a:pt x="135758" y="74149"/>
                  </a:cubicBezTo>
                  <a:lnTo>
                    <a:pt x="135758" y="12952"/>
                  </a:lnTo>
                  <a:lnTo>
                    <a:pt x="131267" y="12952"/>
                  </a:lnTo>
                  <a:lnTo>
                    <a:pt x="131267" y="74149"/>
                  </a:lnTo>
                  <a:cubicBezTo>
                    <a:pt x="131267" y="81159"/>
                    <a:pt x="125599" y="86827"/>
                    <a:pt x="118589" y="86854"/>
                  </a:cubicBezTo>
                  <a:lnTo>
                    <a:pt x="104707" y="86854"/>
                  </a:lnTo>
                  <a:cubicBezTo>
                    <a:pt x="97725" y="86827"/>
                    <a:pt x="92029" y="81159"/>
                    <a:pt x="92029" y="74149"/>
                  </a:cubicBezTo>
                  <a:lnTo>
                    <a:pt x="92029" y="17168"/>
                  </a:lnTo>
                  <a:cubicBezTo>
                    <a:pt x="92029" y="7694"/>
                    <a:pt x="84335" y="0"/>
                    <a:pt x="74861"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7277346" y="3096400"/>
              <a:ext cx="414078" cy="414078"/>
            </a:xfrm>
            <a:custGeom>
              <a:avLst/>
              <a:gdLst/>
              <a:ahLst/>
              <a:cxnLst/>
              <a:rect l="l" t="t" r="r" b="b"/>
              <a:pathLst>
                <a:path w="21194" h="21194" extrusionOk="0">
                  <a:moveTo>
                    <a:pt x="8297" y="1"/>
                  </a:moveTo>
                  <a:cubicBezTo>
                    <a:pt x="7777" y="1"/>
                    <a:pt x="7366" y="411"/>
                    <a:pt x="7366" y="932"/>
                  </a:cubicBezTo>
                  <a:lnTo>
                    <a:pt x="7366" y="7394"/>
                  </a:lnTo>
                  <a:lnTo>
                    <a:pt x="932" y="7394"/>
                  </a:lnTo>
                  <a:cubicBezTo>
                    <a:pt x="916" y="7393"/>
                    <a:pt x="901" y="7392"/>
                    <a:pt x="885" y="7392"/>
                  </a:cubicBezTo>
                  <a:cubicBezTo>
                    <a:pt x="387" y="7392"/>
                    <a:pt x="1" y="7819"/>
                    <a:pt x="1" y="8297"/>
                  </a:cubicBezTo>
                  <a:lnTo>
                    <a:pt x="1" y="12897"/>
                  </a:lnTo>
                  <a:cubicBezTo>
                    <a:pt x="1" y="13417"/>
                    <a:pt x="411" y="13828"/>
                    <a:pt x="932" y="13828"/>
                  </a:cubicBezTo>
                  <a:lnTo>
                    <a:pt x="7366" y="13828"/>
                  </a:lnTo>
                  <a:lnTo>
                    <a:pt x="7366" y="20290"/>
                  </a:lnTo>
                  <a:cubicBezTo>
                    <a:pt x="7366" y="20783"/>
                    <a:pt x="7777" y="21194"/>
                    <a:pt x="8297" y="21194"/>
                  </a:cubicBezTo>
                  <a:lnTo>
                    <a:pt x="12897" y="21194"/>
                  </a:lnTo>
                  <a:cubicBezTo>
                    <a:pt x="13418" y="21194"/>
                    <a:pt x="13828" y="20783"/>
                    <a:pt x="13828" y="20290"/>
                  </a:cubicBezTo>
                  <a:lnTo>
                    <a:pt x="13828" y="13828"/>
                  </a:lnTo>
                  <a:lnTo>
                    <a:pt x="20290" y="13828"/>
                  </a:lnTo>
                  <a:cubicBezTo>
                    <a:pt x="20783" y="13828"/>
                    <a:pt x="21194" y="13417"/>
                    <a:pt x="21194" y="12897"/>
                  </a:cubicBezTo>
                  <a:lnTo>
                    <a:pt x="21194" y="8297"/>
                  </a:lnTo>
                  <a:cubicBezTo>
                    <a:pt x="21194" y="7819"/>
                    <a:pt x="20807" y="7392"/>
                    <a:pt x="20334" y="7392"/>
                  </a:cubicBezTo>
                  <a:cubicBezTo>
                    <a:pt x="20320" y="7392"/>
                    <a:pt x="20305" y="7393"/>
                    <a:pt x="20290" y="7394"/>
                  </a:cubicBezTo>
                  <a:lnTo>
                    <a:pt x="13828" y="7394"/>
                  </a:lnTo>
                  <a:lnTo>
                    <a:pt x="13828" y="932"/>
                  </a:lnTo>
                  <a:cubicBezTo>
                    <a:pt x="13828" y="411"/>
                    <a:pt x="13418" y="1"/>
                    <a:pt x="12897"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36279" y="3406675"/>
              <a:ext cx="409252" cy="393837"/>
            </a:xfrm>
            <a:custGeom>
              <a:avLst/>
              <a:gdLst/>
              <a:ahLst/>
              <a:cxnLst/>
              <a:rect l="l" t="t" r="r" b="b"/>
              <a:pathLst>
                <a:path w="20947" h="20158" extrusionOk="0">
                  <a:moveTo>
                    <a:pt x="10076" y="1"/>
                  </a:moveTo>
                  <a:cubicBezTo>
                    <a:pt x="4518" y="1"/>
                    <a:pt x="0" y="4519"/>
                    <a:pt x="0" y="10077"/>
                  </a:cubicBezTo>
                  <a:cubicBezTo>
                    <a:pt x="0" y="14157"/>
                    <a:pt x="2464" y="17826"/>
                    <a:pt x="6216" y="19387"/>
                  </a:cubicBezTo>
                  <a:cubicBezTo>
                    <a:pt x="7470" y="19905"/>
                    <a:pt x="8785" y="20158"/>
                    <a:pt x="10087" y="20158"/>
                  </a:cubicBezTo>
                  <a:cubicBezTo>
                    <a:pt x="12707" y="20158"/>
                    <a:pt x="15275" y="19135"/>
                    <a:pt x="17196" y="17196"/>
                  </a:cubicBezTo>
                  <a:cubicBezTo>
                    <a:pt x="20098" y="14321"/>
                    <a:pt x="20947" y="9995"/>
                    <a:pt x="19386" y="6216"/>
                  </a:cubicBezTo>
                  <a:cubicBezTo>
                    <a:pt x="17825" y="2465"/>
                    <a:pt x="14156" y="1"/>
                    <a:pt x="10076" y="1"/>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849147" y="3519563"/>
              <a:ext cx="196352" cy="168198"/>
            </a:xfrm>
            <a:custGeom>
              <a:avLst/>
              <a:gdLst/>
              <a:ahLst/>
              <a:cxnLst/>
              <a:rect l="l" t="t" r="r" b="b"/>
              <a:pathLst>
                <a:path w="10050" h="8609" extrusionOk="0">
                  <a:moveTo>
                    <a:pt x="4299" y="0"/>
                  </a:moveTo>
                  <a:cubicBezTo>
                    <a:pt x="1917" y="0"/>
                    <a:pt x="0" y="1917"/>
                    <a:pt x="0" y="4299"/>
                  </a:cubicBezTo>
                  <a:cubicBezTo>
                    <a:pt x="0" y="6892"/>
                    <a:pt x="2118" y="8608"/>
                    <a:pt x="4327" y="8608"/>
                  </a:cubicBezTo>
                  <a:cubicBezTo>
                    <a:pt x="5384" y="8608"/>
                    <a:pt x="6462" y="8216"/>
                    <a:pt x="7339" y="7338"/>
                  </a:cubicBezTo>
                  <a:cubicBezTo>
                    <a:pt x="10049" y="4628"/>
                    <a:pt x="8133" y="0"/>
                    <a:pt x="42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 name="Conector recto 57">
            <a:extLst>
              <a:ext uri="{FF2B5EF4-FFF2-40B4-BE49-F238E27FC236}">
                <a16:creationId xmlns:a16="http://schemas.microsoft.com/office/drawing/2014/main" id="{BC923DE0-8287-4E1E-9194-93D5C2171F2C}"/>
              </a:ext>
            </a:extLst>
          </p:cNvPr>
          <p:cNvCxnSpPr>
            <a:cxnSpLocks/>
          </p:cNvCxnSpPr>
          <p:nvPr/>
        </p:nvCxnSpPr>
        <p:spPr>
          <a:xfrm>
            <a:off x="0" y="625788"/>
            <a:ext cx="2326973"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Objetivos</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1"/>
          <p:cNvSpPr txBox="1">
            <a:spLocks noGrp="1"/>
          </p:cNvSpPr>
          <p:nvPr>
            <p:ph type="body" idx="1"/>
          </p:nvPr>
        </p:nvSpPr>
        <p:spPr>
          <a:xfrm>
            <a:off x="720000" y="2361132"/>
            <a:ext cx="2763000" cy="144766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tx1">
                    <a:lumMod val="75000"/>
                  </a:schemeClr>
                </a:solidFill>
              </a:rPr>
              <a:t>Deseamos crear un modelo que sea capaz de clasificar el tipo de problema que puede estar sufriendo el paciente a partir de la descripción médica</a:t>
            </a:r>
            <a:endParaRPr dirty="0">
              <a:solidFill>
                <a:schemeClr val="tx1">
                  <a:lumMod val="75000"/>
                </a:schemeClr>
              </a:solidFill>
            </a:endParaRPr>
          </a:p>
        </p:txBody>
      </p:sp>
      <p:sp>
        <p:nvSpPr>
          <p:cNvPr id="610" name="Google Shape;610;p4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effectLst>
                  <a:outerShdw blurRad="38100" dist="38100" dir="2700000" algn="tl">
                    <a:srgbClr val="000000">
                      <a:alpha val="43137"/>
                    </a:srgbClr>
                  </a:outerShdw>
                </a:effectLst>
              </a:rPr>
              <a:t>Objetivo</a:t>
            </a:r>
            <a:r>
              <a:rPr lang="en" sz="6000" dirty="0">
                <a:effectLst>
                  <a:outerShdw blurRad="38100" dist="38100" dir="2700000" algn="tl">
                    <a:srgbClr val="000000">
                      <a:alpha val="43137"/>
                    </a:srgbClr>
                  </a:outerShdw>
                </a:effectLst>
              </a:rPr>
              <a:t>s</a:t>
            </a:r>
            <a:endParaRPr sz="6000" dirty="0">
              <a:effectLst>
                <a:outerShdw blurRad="38100" dist="38100" dir="2700000" algn="tl">
                  <a:srgbClr val="000000">
                    <a:alpha val="43137"/>
                  </a:srgbClr>
                </a:outerShdw>
              </a:effectLst>
            </a:endParaRPr>
          </a:p>
        </p:txBody>
      </p:sp>
      <p:sp>
        <p:nvSpPr>
          <p:cNvPr id="611" name="Google Shape;611;p41"/>
          <p:cNvSpPr txBox="1">
            <a:spLocks noGrp="1"/>
          </p:cNvSpPr>
          <p:nvPr>
            <p:ph type="body" idx="2"/>
          </p:nvPr>
        </p:nvSpPr>
        <p:spPr>
          <a:xfrm>
            <a:off x="5658950" y="2294084"/>
            <a:ext cx="2763000" cy="151471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MX" dirty="0">
                <a:solidFill>
                  <a:schemeClr val="tx1">
                    <a:lumMod val="75000"/>
                  </a:schemeClr>
                </a:solidFill>
              </a:rPr>
              <a:t>Ayudar al personal médico a automatizar el proceso de clasificación de los pacientes en 5 diferentes tipos de condiciones o enfermedades a partir de las descripciones escritas por ellos</a:t>
            </a:r>
            <a:endParaRPr lang="en-US" dirty="0">
              <a:solidFill>
                <a:schemeClr val="tx1">
                  <a:lumMod val="75000"/>
                </a:schemeClr>
              </a:solidFill>
            </a:endParaRPr>
          </a:p>
        </p:txBody>
      </p:sp>
      <p:sp>
        <p:nvSpPr>
          <p:cNvPr id="612" name="Google Shape;612;p41"/>
          <p:cNvSpPr txBox="1">
            <a:spLocks noGrp="1"/>
          </p:cNvSpPr>
          <p:nvPr>
            <p:ph type="subTitle" idx="3"/>
          </p:nvPr>
        </p:nvSpPr>
        <p:spPr>
          <a:xfrm>
            <a:off x="727690" y="1770832"/>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Crear un clasificador</a:t>
            </a:r>
            <a:endParaRPr dirty="0"/>
          </a:p>
        </p:txBody>
      </p:sp>
      <p:sp>
        <p:nvSpPr>
          <p:cNvPr id="613" name="Google Shape;613;p41"/>
          <p:cNvSpPr txBox="1">
            <a:spLocks noGrp="1"/>
          </p:cNvSpPr>
          <p:nvPr>
            <p:ph type="subTitle" idx="4"/>
          </p:nvPr>
        </p:nvSpPr>
        <p:spPr>
          <a:xfrm>
            <a:off x="5658950" y="1747106"/>
            <a:ext cx="27630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Oportunidad para el negocio</a:t>
            </a:r>
            <a:endParaRPr dirty="0"/>
          </a:p>
        </p:txBody>
      </p:sp>
      <p:grpSp>
        <p:nvGrpSpPr>
          <p:cNvPr id="614" name="Google Shape;614;p41"/>
          <p:cNvGrpSpPr/>
          <p:nvPr/>
        </p:nvGrpSpPr>
        <p:grpSpPr>
          <a:xfrm>
            <a:off x="3517752" y="1389516"/>
            <a:ext cx="2106424" cy="5400169"/>
            <a:chOff x="2778525" y="238100"/>
            <a:chExt cx="2039725" cy="5229175"/>
          </a:xfrm>
        </p:grpSpPr>
        <p:sp>
          <p:nvSpPr>
            <p:cNvPr id="615" name="Google Shape;615;p41"/>
            <p:cNvSpPr/>
            <p:nvPr/>
          </p:nvSpPr>
          <p:spPr>
            <a:xfrm>
              <a:off x="2778525" y="1206200"/>
              <a:ext cx="748575" cy="1186050"/>
            </a:xfrm>
            <a:custGeom>
              <a:avLst/>
              <a:gdLst/>
              <a:ahLst/>
              <a:cxnLst/>
              <a:rect l="l" t="t" r="r" b="b"/>
              <a:pathLst>
                <a:path w="29943" h="47442" extrusionOk="0">
                  <a:moveTo>
                    <a:pt x="22746" y="0"/>
                  </a:moveTo>
                  <a:cubicBezTo>
                    <a:pt x="21410" y="0"/>
                    <a:pt x="19713" y="1019"/>
                    <a:pt x="19079" y="2173"/>
                  </a:cubicBezTo>
                  <a:cubicBezTo>
                    <a:pt x="15232" y="9234"/>
                    <a:pt x="0" y="37502"/>
                    <a:pt x="657" y="40534"/>
                  </a:cubicBezTo>
                  <a:cubicBezTo>
                    <a:pt x="1326" y="43616"/>
                    <a:pt x="3447" y="47442"/>
                    <a:pt x="8518" y="47442"/>
                  </a:cubicBezTo>
                  <a:cubicBezTo>
                    <a:pt x="9108" y="47442"/>
                    <a:pt x="9738" y="47390"/>
                    <a:pt x="10411" y="47279"/>
                  </a:cubicBezTo>
                  <a:cubicBezTo>
                    <a:pt x="16884" y="46238"/>
                    <a:pt x="24375" y="24013"/>
                    <a:pt x="25891" y="20709"/>
                  </a:cubicBezTo>
                  <a:cubicBezTo>
                    <a:pt x="27385" y="17404"/>
                    <a:pt x="29942" y="8080"/>
                    <a:pt x="27838" y="2829"/>
                  </a:cubicBezTo>
                  <a:cubicBezTo>
                    <a:pt x="26715" y="54"/>
                    <a:pt x="24986" y="2"/>
                    <a:pt x="23296" y="2"/>
                  </a:cubicBezTo>
                  <a:cubicBezTo>
                    <a:pt x="23230" y="2"/>
                    <a:pt x="23164" y="2"/>
                    <a:pt x="23099" y="2"/>
                  </a:cubicBezTo>
                  <a:cubicBezTo>
                    <a:pt x="22981" y="2"/>
                    <a:pt x="22863" y="2"/>
                    <a:pt x="22746"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75975" y="2751400"/>
              <a:ext cx="247075" cy="455400"/>
            </a:xfrm>
            <a:custGeom>
              <a:avLst/>
              <a:gdLst/>
              <a:ahLst/>
              <a:cxnLst/>
              <a:rect l="l" t="t" r="r" b="b"/>
              <a:pathLst>
                <a:path w="9883" h="18216" extrusionOk="0">
                  <a:moveTo>
                    <a:pt x="2075" y="0"/>
                  </a:moveTo>
                  <a:lnTo>
                    <a:pt x="2867" y="6179"/>
                  </a:lnTo>
                  <a:cubicBezTo>
                    <a:pt x="988" y="7243"/>
                    <a:pt x="423" y="9529"/>
                    <a:pt x="196" y="10298"/>
                  </a:cubicBezTo>
                  <a:cubicBezTo>
                    <a:pt x="0" y="11038"/>
                    <a:pt x="181" y="13978"/>
                    <a:pt x="861" y="13978"/>
                  </a:cubicBezTo>
                  <a:cubicBezTo>
                    <a:pt x="887" y="13978"/>
                    <a:pt x="915" y="13974"/>
                    <a:pt x="943" y="13964"/>
                  </a:cubicBezTo>
                  <a:cubicBezTo>
                    <a:pt x="1690" y="13716"/>
                    <a:pt x="1871" y="10683"/>
                    <a:pt x="1871" y="10683"/>
                  </a:cubicBezTo>
                  <a:lnTo>
                    <a:pt x="2527" y="9325"/>
                  </a:lnTo>
                  <a:cubicBezTo>
                    <a:pt x="2527" y="9325"/>
                    <a:pt x="2573" y="16816"/>
                    <a:pt x="3387" y="17291"/>
                  </a:cubicBezTo>
                  <a:cubicBezTo>
                    <a:pt x="3435" y="17319"/>
                    <a:pt x="3479" y="17333"/>
                    <a:pt x="3521" y="17333"/>
                  </a:cubicBezTo>
                  <a:cubicBezTo>
                    <a:pt x="4383" y="17333"/>
                    <a:pt x="4024" y="11632"/>
                    <a:pt x="4395" y="11632"/>
                  </a:cubicBezTo>
                  <a:cubicBezTo>
                    <a:pt x="4399" y="11632"/>
                    <a:pt x="4402" y="11632"/>
                    <a:pt x="4406" y="11633"/>
                  </a:cubicBezTo>
                  <a:cubicBezTo>
                    <a:pt x="4791" y="11769"/>
                    <a:pt x="4179" y="17110"/>
                    <a:pt x="4655" y="17857"/>
                  </a:cubicBezTo>
                  <a:cubicBezTo>
                    <a:pt x="4820" y="18109"/>
                    <a:pt x="4966" y="18216"/>
                    <a:pt x="5095" y="18216"/>
                  </a:cubicBezTo>
                  <a:cubicBezTo>
                    <a:pt x="5337" y="18216"/>
                    <a:pt x="5518" y="17839"/>
                    <a:pt x="5651" y="17337"/>
                  </a:cubicBezTo>
                  <a:cubicBezTo>
                    <a:pt x="5877" y="16590"/>
                    <a:pt x="5786" y="11656"/>
                    <a:pt x="6148" y="11543"/>
                  </a:cubicBezTo>
                  <a:cubicBezTo>
                    <a:pt x="6153" y="11541"/>
                    <a:pt x="6157" y="11541"/>
                    <a:pt x="6161" y="11541"/>
                  </a:cubicBezTo>
                  <a:cubicBezTo>
                    <a:pt x="6519" y="11541"/>
                    <a:pt x="5886" y="17565"/>
                    <a:pt x="6737" y="17744"/>
                  </a:cubicBezTo>
                  <a:cubicBezTo>
                    <a:pt x="6748" y="17747"/>
                    <a:pt x="6760" y="17748"/>
                    <a:pt x="6771" y="17748"/>
                  </a:cubicBezTo>
                  <a:cubicBezTo>
                    <a:pt x="7571" y="17748"/>
                    <a:pt x="7444" y="11473"/>
                    <a:pt x="7868" y="11362"/>
                  </a:cubicBezTo>
                  <a:cubicBezTo>
                    <a:pt x="7872" y="11361"/>
                    <a:pt x="7876" y="11360"/>
                    <a:pt x="7879" y="11360"/>
                  </a:cubicBezTo>
                  <a:cubicBezTo>
                    <a:pt x="8263" y="11360"/>
                    <a:pt x="7437" y="17084"/>
                    <a:pt x="8062" y="17084"/>
                  </a:cubicBezTo>
                  <a:cubicBezTo>
                    <a:pt x="8092" y="17084"/>
                    <a:pt x="8126" y="17070"/>
                    <a:pt x="8163" y="17042"/>
                  </a:cubicBezTo>
                  <a:cubicBezTo>
                    <a:pt x="8593" y="16726"/>
                    <a:pt x="9883" y="11181"/>
                    <a:pt x="9204" y="8918"/>
                  </a:cubicBezTo>
                  <a:lnTo>
                    <a:pt x="9249" y="476"/>
                  </a:lnTo>
                  <a:lnTo>
                    <a:pt x="2075" y="0"/>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018750" y="1178950"/>
              <a:ext cx="688050" cy="1669225"/>
            </a:xfrm>
            <a:custGeom>
              <a:avLst/>
              <a:gdLst/>
              <a:ahLst/>
              <a:cxnLst/>
              <a:rect l="l" t="t" r="r" b="b"/>
              <a:pathLst>
                <a:path w="27522" h="66769" extrusionOk="0">
                  <a:moveTo>
                    <a:pt x="7442" y="0"/>
                  </a:moveTo>
                  <a:cubicBezTo>
                    <a:pt x="7279" y="0"/>
                    <a:pt x="7122" y="24"/>
                    <a:pt x="6971" y="72"/>
                  </a:cubicBezTo>
                  <a:cubicBezTo>
                    <a:pt x="2377" y="1543"/>
                    <a:pt x="1" y="5255"/>
                    <a:pt x="1268" y="11795"/>
                  </a:cubicBezTo>
                  <a:cubicBezTo>
                    <a:pt x="2536" y="18336"/>
                    <a:pt x="11294" y="35808"/>
                    <a:pt x="11294" y="35808"/>
                  </a:cubicBezTo>
                  <a:lnTo>
                    <a:pt x="13897" y="65976"/>
                  </a:lnTo>
                  <a:lnTo>
                    <a:pt x="25847" y="66769"/>
                  </a:lnTo>
                  <a:cubicBezTo>
                    <a:pt x="25847" y="66769"/>
                    <a:pt x="27521" y="41602"/>
                    <a:pt x="26322" y="34043"/>
                  </a:cubicBezTo>
                  <a:cubicBezTo>
                    <a:pt x="25157" y="26723"/>
                    <a:pt x="12934" y="0"/>
                    <a:pt x="744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071950" y="5173025"/>
              <a:ext cx="746300" cy="294250"/>
            </a:xfrm>
            <a:custGeom>
              <a:avLst/>
              <a:gdLst/>
              <a:ahLst/>
              <a:cxnLst/>
              <a:rect l="l" t="t" r="r" b="b"/>
              <a:pathLst>
                <a:path w="29852" h="11770" extrusionOk="0">
                  <a:moveTo>
                    <a:pt x="11248" y="1"/>
                  </a:moveTo>
                  <a:lnTo>
                    <a:pt x="0" y="861"/>
                  </a:lnTo>
                  <a:lnTo>
                    <a:pt x="815" y="6473"/>
                  </a:lnTo>
                  <a:lnTo>
                    <a:pt x="1607" y="11769"/>
                  </a:lnTo>
                  <a:lnTo>
                    <a:pt x="29852" y="11769"/>
                  </a:lnTo>
                  <a:cubicBezTo>
                    <a:pt x="28290" y="9438"/>
                    <a:pt x="25869" y="7809"/>
                    <a:pt x="23130" y="7265"/>
                  </a:cubicBezTo>
                  <a:cubicBezTo>
                    <a:pt x="21093" y="6835"/>
                    <a:pt x="19102" y="6224"/>
                    <a:pt x="17200" y="5432"/>
                  </a:cubicBezTo>
                  <a:cubicBezTo>
                    <a:pt x="11429" y="2943"/>
                    <a:pt x="11248" y="1"/>
                    <a:pt x="1124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092300" y="5308825"/>
              <a:ext cx="725950" cy="157875"/>
            </a:xfrm>
            <a:custGeom>
              <a:avLst/>
              <a:gdLst/>
              <a:ahLst/>
              <a:cxnLst/>
              <a:rect l="l" t="t" r="r" b="b"/>
              <a:pathLst>
                <a:path w="29038" h="6315" extrusionOk="0">
                  <a:moveTo>
                    <a:pt x="16386" y="0"/>
                  </a:moveTo>
                  <a:cubicBezTo>
                    <a:pt x="15278" y="1200"/>
                    <a:pt x="14146" y="2694"/>
                    <a:pt x="13625" y="4165"/>
                  </a:cubicBezTo>
                  <a:cubicBezTo>
                    <a:pt x="6836" y="3576"/>
                    <a:pt x="2694" y="1811"/>
                    <a:pt x="1" y="1041"/>
                  </a:cubicBezTo>
                  <a:lnTo>
                    <a:pt x="1" y="1041"/>
                  </a:lnTo>
                  <a:lnTo>
                    <a:pt x="793" y="6315"/>
                  </a:lnTo>
                  <a:lnTo>
                    <a:pt x="29038" y="6315"/>
                  </a:lnTo>
                  <a:cubicBezTo>
                    <a:pt x="27476" y="4006"/>
                    <a:pt x="25055" y="2377"/>
                    <a:pt x="22316" y="1833"/>
                  </a:cubicBezTo>
                  <a:cubicBezTo>
                    <a:pt x="20279" y="1403"/>
                    <a:pt x="18288" y="792"/>
                    <a:pt x="1638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3777725" y="2730475"/>
              <a:ext cx="674450" cy="2621925"/>
            </a:xfrm>
            <a:custGeom>
              <a:avLst/>
              <a:gdLst/>
              <a:ahLst/>
              <a:cxnLst/>
              <a:rect l="l" t="t" r="r" b="b"/>
              <a:pathLst>
                <a:path w="26978" h="104877" extrusionOk="0">
                  <a:moveTo>
                    <a:pt x="18378" y="0"/>
                  </a:moveTo>
                  <a:lnTo>
                    <a:pt x="0" y="204"/>
                  </a:lnTo>
                  <a:lnTo>
                    <a:pt x="612" y="7039"/>
                  </a:lnTo>
                  <a:lnTo>
                    <a:pt x="9257" y="104877"/>
                  </a:lnTo>
                  <a:lnTo>
                    <a:pt x="26978" y="98721"/>
                  </a:lnTo>
                  <a:lnTo>
                    <a:pt x="18989" y="7039"/>
                  </a:lnTo>
                  <a:lnTo>
                    <a:pt x="1837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3007675" y="5173025"/>
              <a:ext cx="716325" cy="294250"/>
            </a:xfrm>
            <a:custGeom>
              <a:avLst/>
              <a:gdLst/>
              <a:ahLst/>
              <a:cxnLst/>
              <a:rect l="l" t="t" r="r" b="b"/>
              <a:pathLst>
                <a:path w="28653" h="11770" extrusionOk="0">
                  <a:moveTo>
                    <a:pt x="17291" y="1"/>
                  </a:moveTo>
                  <a:lnTo>
                    <a:pt x="17291" y="1"/>
                  </a:lnTo>
                  <a:cubicBezTo>
                    <a:pt x="17291" y="1"/>
                    <a:pt x="17427" y="2943"/>
                    <a:pt x="11950" y="5432"/>
                  </a:cubicBezTo>
                  <a:cubicBezTo>
                    <a:pt x="10094" y="6224"/>
                    <a:pt x="8170" y="6835"/>
                    <a:pt x="6201" y="7265"/>
                  </a:cubicBezTo>
                  <a:cubicBezTo>
                    <a:pt x="1607" y="8261"/>
                    <a:pt x="0" y="11769"/>
                    <a:pt x="0" y="11769"/>
                  </a:cubicBezTo>
                  <a:lnTo>
                    <a:pt x="28245" y="11769"/>
                  </a:lnTo>
                  <a:lnTo>
                    <a:pt x="28426" y="6473"/>
                  </a:lnTo>
                  <a:lnTo>
                    <a:pt x="28652" y="861"/>
                  </a:lnTo>
                  <a:lnTo>
                    <a:pt x="17291" y="1"/>
                  </a:ln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3007675" y="5308825"/>
              <a:ext cx="710675" cy="157875"/>
            </a:xfrm>
            <a:custGeom>
              <a:avLst/>
              <a:gdLst/>
              <a:ahLst/>
              <a:cxnLst/>
              <a:rect l="l" t="t" r="r" b="b"/>
              <a:pathLst>
                <a:path w="28427" h="6315" extrusionOk="0">
                  <a:moveTo>
                    <a:pt x="11950" y="0"/>
                  </a:moveTo>
                  <a:cubicBezTo>
                    <a:pt x="10094" y="792"/>
                    <a:pt x="8170" y="1403"/>
                    <a:pt x="6201" y="1833"/>
                  </a:cubicBezTo>
                  <a:cubicBezTo>
                    <a:pt x="1607" y="2829"/>
                    <a:pt x="0" y="6315"/>
                    <a:pt x="0" y="6315"/>
                  </a:cubicBezTo>
                  <a:lnTo>
                    <a:pt x="28245" y="6315"/>
                  </a:lnTo>
                  <a:lnTo>
                    <a:pt x="28426" y="1041"/>
                  </a:lnTo>
                  <a:lnTo>
                    <a:pt x="28426" y="1041"/>
                  </a:lnTo>
                  <a:cubicBezTo>
                    <a:pt x="25846" y="1811"/>
                    <a:pt x="21863" y="3576"/>
                    <a:pt x="15164" y="4165"/>
                  </a:cubicBezTo>
                  <a:cubicBezTo>
                    <a:pt x="14462" y="2694"/>
                    <a:pt x="13172" y="1200"/>
                    <a:pt x="1195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3284900" y="2730475"/>
              <a:ext cx="518875" cy="2621925"/>
            </a:xfrm>
            <a:custGeom>
              <a:avLst/>
              <a:gdLst/>
              <a:ahLst/>
              <a:cxnLst/>
              <a:rect l="l" t="t" r="r" b="b"/>
              <a:pathLst>
                <a:path w="20755" h="104877" extrusionOk="0">
                  <a:moveTo>
                    <a:pt x="1" y="0"/>
                  </a:moveTo>
                  <a:lnTo>
                    <a:pt x="159" y="7039"/>
                  </a:lnTo>
                  <a:lnTo>
                    <a:pt x="2332" y="98721"/>
                  </a:lnTo>
                  <a:lnTo>
                    <a:pt x="20755" y="104877"/>
                  </a:lnTo>
                  <a:lnTo>
                    <a:pt x="18559" y="7039"/>
                  </a:lnTo>
                  <a:lnTo>
                    <a:pt x="18401" y="204"/>
                  </a:lnTo>
                  <a:lnTo>
                    <a:pt x="1"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3515200" y="365400"/>
              <a:ext cx="574875" cy="1005600"/>
            </a:xfrm>
            <a:custGeom>
              <a:avLst/>
              <a:gdLst/>
              <a:ahLst/>
              <a:cxnLst/>
              <a:rect l="l" t="t" r="r" b="b"/>
              <a:pathLst>
                <a:path w="22995" h="40224" extrusionOk="0">
                  <a:moveTo>
                    <a:pt x="12950" y="0"/>
                  </a:moveTo>
                  <a:cubicBezTo>
                    <a:pt x="12336" y="0"/>
                    <a:pt x="11720" y="61"/>
                    <a:pt x="11113" y="182"/>
                  </a:cubicBezTo>
                  <a:cubicBezTo>
                    <a:pt x="10592" y="295"/>
                    <a:pt x="10071" y="409"/>
                    <a:pt x="9551" y="544"/>
                  </a:cubicBezTo>
                  <a:cubicBezTo>
                    <a:pt x="6654" y="1291"/>
                    <a:pt x="4685" y="3079"/>
                    <a:pt x="3508" y="5818"/>
                  </a:cubicBezTo>
                  <a:cubicBezTo>
                    <a:pt x="2829" y="7470"/>
                    <a:pt x="2444" y="9235"/>
                    <a:pt x="2354" y="11023"/>
                  </a:cubicBezTo>
                  <a:cubicBezTo>
                    <a:pt x="2309" y="11747"/>
                    <a:pt x="2196" y="12358"/>
                    <a:pt x="1336" y="12517"/>
                  </a:cubicBezTo>
                  <a:cubicBezTo>
                    <a:pt x="1222" y="12562"/>
                    <a:pt x="1109" y="12653"/>
                    <a:pt x="1019" y="12743"/>
                  </a:cubicBezTo>
                  <a:cubicBezTo>
                    <a:pt x="91" y="13513"/>
                    <a:pt x="0" y="15663"/>
                    <a:pt x="1403" y="15957"/>
                  </a:cubicBezTo>
                  <a:cubicBezTo>
                    <a:pt x="2331" y="16138"/>
                    <a:pt x="2377" y="16704"/>
                    <a:pt x="2444" y="17360"/>
                  </a:cubicBezTo>
                  <a:cubicBezTo>
                    <a:pt x="2467" y="17586"/>
                    <a:pt x="2490" y="17813"/>
                    <a:pt x="2512" y="18039"/>
                  </a:cubicBezTo>
                  <a:cubicBezTo>
                    <a:pt x="2626" y="18831"/>
                    <a:pt x="2807" y="19623"/>
                    <a:pt x="3078" y="20393"/>
                  </a:cubicBezTo>
                  <a:cubicBezTo>
                    <a:pt x="3372" y="21207"/>
                    <a:pt x="4300" y="22045"/>
                    <a:pt x="5296" y="22520"/>
                  </a:cubicBezTo>
                  <a:cubicBezTo>
                    <a:pt x="5703" y="22724"/>
                    <a:pt x="5794" y="23244"/>
                    <a:pt x="5771" y="23720"/>
                  </a:cubicBezTo>
                  <a:cubicBezTo>
                    <a:pt x="5749" y="25055"/>
                    <a:pt x="5771" y="28110"/>
                    <a:pt x="5771" y="29445"/>
                  </a:cubicBezTo>
                  <a:cubicBezTo>
                    <a:pt x="5749" y="30124"/>
                    <a:pt x="5658" y="30192"/>
                    <a:pt x="5047" y="30396"/>
                  </a:cubicBezTo>
                  <a:cubicBezTo>
                    <a:pt x="4323" y="30622"/>
                    <a:pt x="2739" y="30803"/>
                    <a:pt x="2014" y="31075"/>
                  </a:cubicBezTo>
                  <a:cubicBezTo>
                    <a:pt x="1471" y="31256"/>
                    <a:pt x="1426" y="31709"/>
                    <a:pt x="1856" y="32116"/>
                  </a:cubicBezTo>
                  <a:cubicBezTo>
                    <a:pt x="1992" y="32229"/>
                    <a:pt x="2128" y="32342"/>
                    <a:pt x="2286" y="32433"/>
                  </a:cubicBezTo>
                  <a:cubicBezTo>
                    <a:pt x="5477" y="34809"/>
                    <a:pt x="8668" y="37186"/>
                    <a:pt x="11859" y="39562"/>
                  </a:cubicBezTo>
                  <a:cubicBezTo>
                    <a:pt x="12086" y="39720"/>
                    <a:pt x="12289" y="39901"/>
                    <a:pt x="12538" y="40037"/>
                  </a:cubicBezTo>
                  <a:cubicBezTo>
                    <a:pt x="12733" y="40160"/>
                    <a:pt x="12896" y="40223"/>
                    <a:pt x="13051" y="40223"/>
                  </a:cubicBezTo>
                  <a:cubicBezTo>
                    <a:pt x="13238" y="40223"/>
                    <a:pt x="13414" y="40132"/>
                    <a:pt x="13625" y="39947"/>
                  </a:cubicBezTo>
                  <a:cubicBezTo>
                    <a:pt x="13738" y="39811"/>
                    <a:pt x="13874" y="39698"/>
                    <a:pt x="13987" y="39562"/>
                  </a:cubicBezTo>
                  <a:cubicBezTo>
                    <a:pt x="16137" y="37072"/>
                    <a:pt x="18468" y="34787"/>
                    <a:pt x="20731" y="32433"/>
                  </a:cubicBezTo>
                  <a:cubicBezTo>
                    <a:pt x="21139" y="32026"/>
                    <a:pt x="21523" y="31573"/>
                    <a:pt x="21885" y="31120"/>
                  </a:cubicBezTo>
                  <a:cubicBezTo>
                    <a:pt x="22248" y="30690"/>
                    <a:pt x="22134" y="30419"/>
                    <a:pt x="21569" y="30283"/>
                  </a:cubicBezTo>
                  <a:cubicBezTo>
                    <a:pt x="19829" y="29911"/>
                    <a:pt x="18832" y="29726"/>
                    <a:pt x="18768" y="29726"/>
                  </a:cubicBezTo>
                  <a:cubicBezTo>
                    <a:pt x="18757" y="29726"/>
                    <a:pt x="18770" y="29730"/>
                    <a:pt x="18807" y="29740"/>
                  </a:cubicBezTo>
                  <a:cubicBezTo>
                    <a:pt x="18151" y="29604"/>
                    <a:pt x="16974" y="29581"/>
                    <a:pt x="16997" y="28970"/>
                  </a:cubicBezTo>
                  <a:cubicBezTo>
                    <a:pt x="17042" y="27590"/>
                    <a:pt x="17133" y="24512"/>
                    <a:pt x="17201" y="23131"/>
                  </a:cubicBezTo>
                  <a:cubicBezTo>
                    <a:pt x="17201" y="22814"/>
                    <a:pt x="17223" y="22452"/>
                    <a:pt x="17472" y="22248"/>
                  </a:cubicBezTo>
                  <a:cubicBezTo>
                    <a:pt x="18445" y="21479"/>
                    <a:pt x="19690" y="20008"/>
                    <a:pt x="19984" y="18786"/>
                  </a:cubicBezTo>
                  <a:cubicBezTo>
                    <a:pt x="20233" y="17722"/>
                    <a:pt x="20460" y="16681"/>
                    <a:pt x="20663" y="15640"/>
                  </a:cubicBezTo>
                  <a:cubicBezTo>
                    <a:pt x="20731" y="15233"/>
                    <a:pt x="20890" y="14961"/>
                    <a:pt x="21320" y="14893"/>
                  </a:cubicBezTo>
                  <a:cubicBezTo>
                    <a:pt x="21410" y="14870"/>
                    <a:pt x="21478" y="14848"/>
                    <a:pt x="21569" y="14803"/>
                  </a:cubicBezTo>
                  <a:cubicBezTo>
                    <a:pt x="22859" y="14191"/>
                    <a:pt x="22994" y="12404"/>
                    <a:pt x="21817" y="11611"/>
                  </a:cubicBezTo>
                  <a:cubicBezTo>
                    <a:pt x="21591" y="11453"/>
                    <a:pt x="21342" y="11317"/>
                    <a:pt x="21116" y="11204"/>
                  </a:cubicBezTo>
                  <a:cubicBezTo>
                    <a:pt x="21093" y="10955"/>
                    <a:pt x="21071" y="10751"/>
                    <a:pt x="21071" y="10525"/>
                  </a:cubicBezTo>
                  <a:cubicBezTo>
                    <a:pt x="21093" y="9212"/>
                    <a:pt x="20980" y="7922"/>
                    <a:pt x="20776" y="6632"/>
                  </a:cubicBezTo>
                  <a:cubicBezTo>
                    <a:pt x="20573" y="5320"/>
                    <a:pt x="20075" y="4052"/>
                    <a:pt x="19305" y="2921"/>
                  </a:cubicBezTo>
                  <a:cubicBezTo>
                    <a:pt x="18626" y="1902"/>
                    <a:pt x="17653" y="1133"/>
                    <a:pt x="16522" y="703"/>
                  </a:cubicBezTo>
                  <a:cubicBezTo>
                    <a:pt x="15379" y="237"/>
                    <a:pt x="14166" y="0"/>
                    <a:pt x="1295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3478425" y="238100"/>
              <a:ext cx="574300" cy="420175"/>
            </a:xfrm>
            <a:custGeom>
              <a:avLst/>
              <a:gdLst/>
              <a:ahLst/>
              <a:cxnLst/>
              <a:rect l="l" t="t" r="r" b="b"/>
              <a:pathLst>
                <a:path w="22972" h="16807" extrusionOk="0">
                  <a:moveTo>
                    <a:pt x="6971" y="0"/>
                  </a:moveTo>
                  <a:cubicBezTo>
                    <a:pt x="6619" y="0"/>
                    <a:pt x="6265" y="56"/>
                    <a:pt x="5907" y="182"/>
                  </a:cubicBezTo>
                  <a:cubicBezTo>
                    <a:pt x="5228" y="408"/>
                    <a:pt x="4594" y="770"/>
                    <a:pt x="4051" y="1246"/>
                  </a:cubicBezTo>
                  <a:cubicBezTo>
                    <a:pt x="2648" y="2491"/>
                    <a:pt x="2309" y="3848"/>
                    <a:pt x="2739" y="5659"/>
                  </a:cubicBezTo>
                  <a:cubicBezTo>
                    <a:pt x="2784" y="5750"/>
                    <a:pt x="2807" y="5840"/>
                    <a:pt x="2829" y="5931"/>
                  </a:cubicBezTo>
                  <a:cubicBezTo>
                    <a:pt x="2852" y="6112"/>
                    <a:pt x="2761" y="6270"/>
                    <a:pt x="2603" y="6338"/>
                  </a:cubicBezTo>
                  <a:cubicBezTo>
                    <a:pt x="2399" y="6428"/>
                    <a:pt x="2195" y="6519"/>
                    <a:pt x="2014" y="6632"/>
                  </a:cubicBezTo>
                  <a:cubicBezTo>
                    <a:pt x="226" y="7854"/>
                    <a:pt x="0" y="9778"/>
                    <a:pt x="1403" y="11362"/>
                  </a:cubicBezTo>
                  <a:cubicBezTo>
                    <a:pt x="1765" y="11770"/>
                    <a:pt x="2218" y="12109"/>
                    <a:pt x="2716" y="12335"/>
                  </a:cubicBezTo>
                  <a:cubicBezTo>
                    <a:pt x="3214" y="12584"/>
                    <a:pt x="3508" y="13105"/>
                    <a:pt x="3440" y="13625"/>
                  </a:cubicBezTo>
                  <a:cubicBezTo>
                    <a:pt x="3440" y="14259"/>
                    <a:pt x="3440" y="14870"/>
                    <a:pt x="3485" y="15504"/>
                  </a:cubicBezTo>
                  <a:cubicBezTo>
                    <a:pt x="3463" y="15776"/>
                    <a:pt x="3485" y="16047"/>
                    <a:pt x="3508" y="16319"/>
                  </a:cubicBezTo>
                  <a:cubicBezTo>
                    <a:pt x="3548" y="16597"/>
                    <a:pt x="3780" y="16806"/>
                    <a:pt x="4051" y="16806"/>
                  </a:cubicBezTo>
                  <a:cubicBezTo>
                    <a:pt x="4088" y="16806"/>
                    <a:pt x="4126" y="16802"/>
                    <a:pt x="4164" y="16794"/>
                  </a:cubicBezTo>
                  <a:cubicBezTo>
                    <a:pt x="4527" y="16794"/>
                    <a:pt x="4843" y="16545"/>
                    <a:pt x="4957" y="16206"/>
                  </a:cubicBezTo>
                  <a:cubicBezTo>
                    <a:pt x="5070" y="15776"/>
                    <a:pt x="5138" y="15346"/>
                    <a:pt x="5138" y="14893"/>
                  </a:cubicBezTo>
                  <a:cubicBezTo>
                    <a:pt x="5183" y="14463"/>
                    <a:pt x="5183" y="14010"/>
                    <a:pt x="5251" y="13580"/>
                  </a:cubicBezTo>
                  <a:cubicBezTo>
                    <a:pt x="5271" y="13380"/>
                    <a:pt x="5432" y="13233"/>
                    <a:pt x="5626" y="13233"/>
                  </a:cubicBezTo>
                  <a:cubicBezTo>
                    <a:pt x="5651" y="13233"/>
                    <a:pt x="5677" y="13236"/>
                    <a:pt x="5703" y="13241"/>
                  </a:cubicBezTo>
                  <a:cubicBezTo>
                    <a:pt x="5794" y="13241"/>
                    <a:pt x="5884" y="13241"/>
                    <a:pt x="5975" y="13263"/>
                  </a:cubicBezTo>
                  <a:cubicBezTo>
                    <a:pt x="6390" y="13297"/>
                    <a:pt x="6806" y="13313"/>
                    <a:pt x="7221" y="13313"/>
                  </a:cubicBezTo>
                  <a:cubicBezTo>
                    <a:pt x="9071" y="13313"/>
                    <a:pt x="10914" y="12986"/>
                    <a:pt x="12651" y="12358"/>
                  </a:cubicBezTo>
                  <a:cubicBezTo>
                    <a:pt x="13851" y="11951"/>
                    <a:pt x="14937" y="11385"/>
                    <a:pt x="16092" y="10887"/>
                  </a:cubicBezTo>
                  <a:cubicBezTo>
                    <a:pt x="16612" y="10638"/>
                    <a:pt x="17110" y="10366"/>
                    <a:pt x="17653" y="10140"/>
                  </a:cubicBezTo>
                  <a:cubicBezTo>
                    <a:pt x="17732" y="10100"/>
                    <a:pt x="17816" y="10082"/>
                    <a:pt x="17897" y="10082"/>
                  </a:cubicBezTo>
                  <a:cubicBezTo>
                    <a:pt x="18092" y="10082"/>
                    <a:pt x="18275" y="10190"/>
                    <a:pt x="18355" y="10366"/>
                  </a:cubicBezTo>
                  <a:cubicBezTo>
                    <a:pt x="18785" y="10955"/>
                    <a:pt x="19283" y="11453"/>
                    <a:pt x="19871" y="11860"/>
                  </a:cubicBezTo>
                  <a:cubicBezTo>
                    <a:pt x="20527" y="12358"/>
                    <a:pt x="20957" y="13082"/>
                    <a:pt x="21093" y="13897"/>
                  </a:cubicBezTo>
                  <a:cubicBezTo>
                    <a:pt x="21161" y="14327"/>
                    <a:pt x="21206" y="14734"/>
                    <a:pt x="21297" y="15164"/>
                  </a:cubicBezTo>
                  <a:cubicBezTo>
                    <a:pt x="21297" y="15523"/>
                    <a:pt x="21592" y="15803"/>
                    <a:pt x="21925" y="15803"/>
                  </a:cubicBezTo>
                  <a:cubicBezTo>
                    <a:pt x="21949" y="15803"/>
                    <a:pt x="21974" y="15801"/>
                    <a:pt x="21998" y="15798"/>
                  </a:cubicBezTo>
                  <a:cubicBezTo>
                    <a:pt x="22089" y="15798"/>
                    <a:pt x="22180" y="15798"/>
                    <a:pt x="22270" y="15776"/>
                  </a:cubicBezTo>
                  <a:cubicBezTo>
                    <a:pt x="22655" y="15776"/>
                    <a:pt x="22949" y="15481"/>
                    <a:pt x="22949" y="15097"/>
                  </a:cubicBezTo>
                  <a:cubicBezTo>
                    <a:pt x="22972" y="14780"/>
                    <a:pt x="22972" y="14440"/>
                    <a:pt x="22949" y="14101"/>
                  </a:cubicBezTo>
                  <a:cubicBezTo>
                    <a:pt x="22926" y="13082"/>
                    <a:pt x="22858" y="12064"/>
                    <a:pt x="22813" y="11023"/>
                  </a:cubicBezTo>
                  <a:lnTo>
                    <a:pt x="22813" y="11023"/>
                  </a:lnTo>
                  <a:cubicBezTo>
                    <a:pt x="22813" y="11023"/>
                    <a:pt x="22823" y="11033"/>
                    <a:pt x="22830" y="11033"/>
                  </a:cubicBezTo>
                  <a:cubicBezTo>
                    <a:pt x="22833" y="11033"/>
                    <a:pt x="22836" y="11030"/>
                    <a:pt x="22836" y="11023"/>
                  </a:cubicBezTo>
                  <a:cubicBezTo>
                    <a:pt x="22813" y="9936"/>
                    <a:pt x="22858" y="8760"/>
                    <a:pt x="22791" y="7696"/>
                  </a:cubicBezTo>
                  <a:cubicBezTo>
                    <a:pt x="22700" y="6202"/>
                    <a:pt x="22496" y="4912"/>
                    <a:pt x="21863" y="3554"/>
                  </a:cubicBezTo>
                  <a:cubicBezTo>
                    <a:pt x="21268" y="2293"/>
                    <a:pt x="20330" y="1606"/>
                    <a:pt x="19093" y="1606"/>
                  </a:cubicBezTo>
                  <a:cubicBezTo>
                    <a:pt x="18776" y="1606"/>
                    <a:pt x="18439" y="1651"/>
                    <a:pt x="18083" y="1744"/>
                  </a:cubicBezTo>
                  <a:cubicBezTo>
                    <a:pt x="17936" y="1787"/>
                    <a:pt x="17808" y="1814"/>
                    <a:pt x="17691" y="1814"/>
                  </a:cubicBezTo>
                  <a:cubicBezTo>
                    <a:pt x="17501" y="1814"/>
                    <a:pt x="17337" y="1744"/>
                    <a:pt x="17155" y="1563"/>
                  </a:cubicBezTo>
                  <a:cubicBezTo>
                    <a:pt x="17033" y="1441"/>
                    <a:pt x="16910" y="1389"/>
                    <a:pt x="16783" y="1389"/>
                  </a:cubicBezTo>
                  <a:cubicBezTo>
                    <a:pt x="16043" y="1389"/>
                    <a:pt x="15219" y="3172"/>
                    <a:pt x="14252" y="3172"/>
                  </a:cubicBezTo>
                  <a:cubicBezTo>
                    <a:pt x="14187" y="3172"/>
                    <a:pt x="14121" y="3164"/>
                    <a:pt x="14055" y="3147"/>
                  </a:cubicBezTo>
                  <a:cubicBezTo>
                    <a:pt x="11592" y="2516"/>
                    <a:pt x="9336" y="0"/>
                    <a:pt x="6971" y="0"/>
                  </a:cubicBezTo>
                  <a:close/>
                </a:path>
              </a:pathLst>
            </a:custGeom>
            <a:solidFill>
              <a:srgbClr val="AD42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3021250" y="2089800"/>
              <a:ext cx="226900" cy="92400"/>
            </a:xfrm>
            <a:custGeom>
              <a:avLst/>
              <a:gdLst/>
              <a:ahLst/>
              <a:cxnLst/>
              <a:rect l="l" t="t" r="r" b="b"/>
              <a:pathLst>
                <a:path w="9076" h="3696" extrusionOk="0">
                  <a:moveTo>
                    <a:pt x="2676" y="0"/>
                  </a:moveTo>
                  <a:cubicBezTo>
                    <a:pt x="2628" y="0"/>
                    <a:pt x="2581" y="3"/>
                    <a:pt x="2535" y="8"/>
                  </a:cubicBezTo>
                  <a:cubicBezTo>
                    <a:pt x="1336" y="143"/>
                    <a:pt x="46" y="3289"/>
                    <a:pt x="0" y="3629"/>
                  </a:cubicBezTo>
                  <a:cubicBezTo>
                    <a:pt x="0" y="3629"/>
                    <a:pt x="3000" y="3696"/>
                    <a:pt x="4972" y="3696"/>
                  </a:cubicBezTo>
                  <a:cubicBezTo>
                    <a:pt x="5563" y="3696"/>
                    <a:pt x="6062" y="3690"/>
                    <a:pt x="6360" y="3674"/>
                  </a:cubicBezTo>
                  <a:cubicBezTo>
                    <a:pt x="7650" y="3584"/>
                    <a:pt x="9076" y="2271"/>
                    <a:pt x="8646" y="1569"/>
                  </a:cubicBezTo>
                  <a:cubicBezTo>
                    <a:pt x="8518" y="1350"/>
                    <a:pt x="8238" y="1274"/>
                    <a:pt x="7912" y="1274"/>
                  </a:cubicBezTo>
                  <a:cubicBezTo>
                    <a:pt x="7198" y="1274"/>
                    <a:pt x="6270" y="1637"/>
                    <a:pt x="6270" y="1637"/>
                  </a:cubicBezTo>
                  <a:cubicBezTo>
                    <a:pt x="6270" y="1637"/>
                    <a:pt x="3940" y="0"/>
                    <a:pt x="2676"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3196650" y="1118675"/>
              <a:ext cx="1122575" cy="2087300"/>
            </a:xfrm>
            <a:custGeom>
              <a:avLst/>
              <a:gdLst/>
              <a:ahLst/>
              <a:cxnLst/>
              <a:rect l="l" t="t" r="r" b="b"/>
              <a:pathLst>
                <a:path w="44903" h="83492" extrusionOk="0">
                  <a:moveTo>
                    <a:pt x="35049" y="1"/>
                  </a:moveTo>
                  <a:cubicBezTo>
                    <a:pt x="34640" y="1"/>
                    <a:pt x="34318" y="182"/>
                    <a:pt x="34016" y="605"/>
                  </a:cubicBezTo>
                  <a:cubicBezTo>
                    <a:pt x="33881" y="786"/>
                    <a:pt x="33699" y="944"/>
                    <a:pt x="33564" y="1102"/>
                  </a:cubicBezTo>
                  <a:cubicBezTo>
                    <a:pt x="31278" y="3773"/>
                    <a:pt x="28675" y="6104"/>
                    <a:pt x="26299" y="8662"/>
                  </a:cubicBezTo>
                  <a:cubicBezTo>
                    <a:pt x="26089" y="8882"/>
                    <a:pt x="25958" y="8990"/>
                    <a:pt x="25809" y="8990"/>
                  </a:cubicBezTo>
                  <a:cubicBezTo>
                    <a:pt x="25668" y="8990"/>
                    <a:pt x="25511" y="8894"/>
                    <a:pt x="25258" y="8707"/>
                  </a:cubicBezTo>
                  <a:cubicBezTo>
                    <a:pt x="23900" y="7711"/>
                    <a:pt x="22519" y="6693"/>
                    <a:pt x="21161" y="5651"/>
                  </a:cubicBezTo>
                  <a:cubicBezTo>
                    <a:pt x="19328" y="4248"/>
                    <a:pt x="17495" y="2800"/>
                    <a:pt x="15684" y="1329"/>
                  </a:cubicBezTo>
                  <a:cubicBezTo>
                    <a:pt x="15347" y="1008"/>
                    <a:pt x="14884" y="839"/>
                    <a:pt x="14417" y="839"/>
                  </a:cubicBezTo>
                  <a:cubicBezTo>
                    <a:pt x="14257" y="839"/>
                    <a:pt x="14097" y="858"/>
                    <a:pt x="13942" y="899"/>
                  </a:cubicBezTo>
                  <a:cubicBezTo>
                    <a:pt x="12086" y="1419"/>
                    <a:pt x="10366" y="1691"/>
                    <a:pt x="8555" y="2370"/>
                  </a:cubicBezTo>
                  <a:cubicBezTo>
                    <a:pt x="8012" y="2573"/>
                    <a:pt x="4889" y="3230"/>
                    <a:pt x="4889" y="4927"/>
                  </a:cubicBezTo>
                  <a:cubicBezTo>
                    <a:pt x="4889" y="9182"/>
                    <a:pt x="4844" y="13957"/>
                    <a:pt x="4595" y="18212"/>
                  </a:cubicBezTo>
                  <a:cubicBezTo>
                    <a:pt x="4300" y="23599"/>
                    <a:pt x="4730" y="29325"/>
                    <a:pt x="4300" y="34688"/>
                  </a:cubicBezTo>
                  <a:cubicBezTo>
                    <a:pt x="4165" y="36159"/>
                    <a:pt x="3984" y="37631"/>
                    <a:pt x="3735" y="39079"/>
                  </a:cubicBezTo>
                  <a:cubicBezTo>
                    <a:pt x="3214" y="42044"/>
                    <a:pt x="3146" y="44692"/>
                    <a:pt x="2626" y="47634"/>
                  </a:cubicBezTo>
                  <a:cubicBezTo>
                    <a:pt x="2083" y="50553"/>
                    <a:pt x="3282" y="54016"/>
                    <a:pt x="2784" y="56936"/>
                  </a:cubicBezTo>
                  <a:cubicBezTo>
                    <a:pt x="2490" y="58791"/>
                    <a:pt x="2286" y="60670"/>
                    <a:pt x="1969" y="62526"/>
                  </a:cubicBezTo>
                  <a:cubicBezTo>
                    <a:pt x="1155" y="67256"/>
                    <a:pt x="589" y="72009"/>
                    <a:pt x="227" y="76784"/>
                  </a:cubicBezTo>
                  <a:cubicBezTo>
                    <a:pt x="136" y="77780"/>
                    <a:pt x="136" y="78753"/>
                    <a:pt x="68" y="79749"/>
                  </a:cubicBezTo>
                  <a:cubicBezTo>
                    <a:pt x="0" y="80405"/>
                    <a:pt x="385" y="81016"/>
                    <a:pt x="996" y="81220"/>
                  </a:cubicBezTo>
                  <a:cubicBezTo>
                    <a:pt x="1381" y="81378"/>
                    <a:pt x="1766" y="81491"/>
                    <a:pt x="2150" y="81582"/>
                  </a:cubicBezTo>
                  <a:cubicBezTo>
                    <a:pt x="4685" y="82148"/>
                    <a:pt x="7265" y="82487"/>
                    <a:pt x="9868" y="82668"/>
                  </a:cubicBezTo>
                  <a:cubicBezTo>
                    <a:pt x="11973" y="82804"/>
                    <a:pt x="14055" y="82962"/>
                    <a:pt x="16160" y="83053"/>
                  </a:cubicBezTo>
                  <a:cubicBezTo>
                    <a:pt x="17744" y="83144"/>
                    <a:pt x="19306" y="83166"/>
                    <a:pt x="20867" y="83211"/>
                  </a:cubicBezTo>
                  <a:cubicBezTo>
                    <a:pt x="21478" y="83234"/>
                    <a:pt x="25077" y="83438"/>
                    <a:pt x="26140" y="83460"/>
                  </a:cubicBezTo>
                  <a:cubicBezTo>
                    <a:pt x="26638" y="83481"/>
                    <a:pt x="27137" y="83492"/>
                    <a:pt x="27638" y="83492"/>
                  </a:cubicBezTo>
                  <a:cubicBezTo>
                    <a:pt x="28754" y="83492"/>
                    <a:pt x="29874" y="83441"/>
                    <a:pt x="30984" y="83347"/>
                  </a:cubicBezTo>
                  <a:cubicBezTo>
                    <a:pt x="32749" y="83189"/>
                    <a:pt x="34537" y="83030"/>
                    <a:pt x="36325" y="82895"/>
                  </a:cubicBezTo>
                  <a:cubicBezTo>
                    <a:pt x="38520" y="82736"/>
                    <a:pt x="40715" y="82578"/>
                    <a:pt x="42911" y="82397"/>
                  </a:cubicBezTo>
                  <a:cubicBezTo>
                    <a:pt x="43295" y="82397"/>
                    <a:pt x="43703" y="82329"/>
                    <a:pt x="44088" y="82193"/>
                  </a:cubicBezTo>
                  <a:cubicBezTo>
                    <a:pt x="44540" y="82057"/>
                    <a:pt x="44857" y="81672"/>
                    <a:pt x="44880" y="81197"/>
                  </a:cubicBezTo>
                  <a:cubicBezTo>
                    <a:pt x="44902" y="80767"/>
                    <a:pt x="44902" y="80315"/>
                    <a:pt x="44902" y="79862"/>
                  </a:cubicBezTo>
                  <a:cubicBezTo>
                    <a:pt x="44857" y="76196"/>
                    <a:pt x="44608" y="72529"/>
                    <a:pt x="44269" y="68863"/>
                  </a:cubicBezTo>
                  <a:cubicBezTo>
                    <a:pt x="44133" y="67392"/>
                    <a:pt x="44088" y="65898"/>
                    <a:pt x="43907" y="64449"/>
                  </a:cubicBezTo>
                  <a:cubicBezTo>
                    <a:pt x="43386" y="60217"/>
                    <a:pt x="42820" y="56008"/>
                    <a:pt x="42322" y="51776"/>
                  </a:cubicBezTo>
                  <a:cubicBezTo>
                    <a:pt x="41892" y="48177"/>
                    <a:pt x="41711" y="44533"/>
                    <a:pt x="41779" y="40912"/>
                  </a:cubicBezTo>
                  <a:cubicBezTo>
                    <a:pt x="41824" y="37404"/>
                    <a:pt x="41938" y="33919"/>
                    <a:pt x="42164" y="30434"/>
                  </a:cubicBezTo>
                  <a:cubicBezTo>
                    <a:pt x="42254" y="28827"/>
                    <a:pt x="42368" y="27242"/>
                    <a:pt x="42458" y="25636"/>
                  </a:cubicBezTo>
                  <a:lnTo>
                    <a:pt x="43069" y="2777"/>
                  </a:lnTo>
                  <a:cubicBezTo>
                    <a:pt x="40693" y="1713"/>
                    <a:pt x="38203" y="967"/>
                    <a:pt x="35736" y="129"/>
                  </a:cubicBezTo>
                  <a:cubicBezTo>
                    <a:pt x="35480" y="46"/>
                    <a:pt x="35254" y="1"/>
                    <a:pt x="35049"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3519725" y="1114025"/>
              <a:ext cx="611075" cy="297075"/>
            </a:xfrm>
            <a:custGeom>
              <a:avLst/>
              <a:gdLst/>
              <a:ahLst/>
              <a:cxnLst/>
              <a:rect l="l" t="t" r="r" b="b"/>
              <a:pathLst>
                <a:path w="24443" h="11883" extrusionOk="0">
                  <a:moveTo>
                    <a:pt x="22064" y="0"/>
                  </a:moveTo>
                  <a:cubicBezTo>
                    <a:pt x="21673" y="0"/>
                    <a:pt x="21319" y="185"/>
                    <a:pt x="20980" y="564"/>
                  </a:cubicBezTo>
                  <a:cubicBezTo>
                    <a:pt x="20052" y="1605"/>
                    <a:pt x="19079" y="2578"/>
                    <a:pt x="18174" y="3642"/>
                  </a:cubicBezTo>
                  <a:cubicBezTo>
                    <a:pt x="16680" y="5407"/>
                    <a:pt x="15028" y="7060"/>
                    <a:pt x="13398" y="8712"/>
                  </a:cubicBezTo>
                  <a:cubicBezTo>
                    <a:pt x="13240" y="8938"/>
                    <a:pt x="12991" y="9096"/>
                    <a:pt x="12742" y="9187"/>
                  </a:cubicBezTo>
                  <a:cubicBezTo>
                    <a:pt x="12629" y="9142"/>
                    <a:pt x="12516" y="9096"/>
                    <a:pt x="12403" y="9029"/>
                  </a:cubicBezTo>
                  <a:cubicBezTo>
                    <a:pt x="9212" y="6562"/>
                    <a:pt x="5975" y="4163"/>
                    <a:pt x="2897" y="1515"/>
                  </a:cubicBezTo>
                  <a:cubicBezTo>
                    <a:pt x="2603" y="1266"/>
                    <a:pt x="2286" y="1017"/>
                    <a:pt x="1969" y="768"/>
                  </a:cubicBezTo>
                  <a:cubicBezTo>
                    <a:pt x="1850" y="664"/>
                    <a:pt x="1702" y="609"/>
                    <a:pt x="1557" y="609"/>
                  </a:cubicBezTo>
                  <a:cubicBezTo>
                    <a:pt x="1481" y="609"/>
                    <a:pt x="1405" y="624"/>
                    <a:pt x="1336" y="655"/>
                  </a:cubicBezTo>
                  <a:cubicBezTo>
                    <a:pt x="906" y="791"/>
                    <a:pt x="498" y="1017"/>
                    <a:pt x="159" y="1311"/>
                  </a:cubicBezTo>
                  <a:cubicBezTo>
                    <a:pt x="23" y="1424"/>
                    <a:pt x="0" y="1628"/>
                    <a:pt x="113" y="1786"/>
                  </a:cubicBezTo>
                  <a:cubicBezTo>
                    <a:pt x="204" y="1945"/>
                    <a:pt x="294" y="2081"/>
                    <a:pt x="408" y="2216"/>
                  </a:cubicBezTo>
                  <a:cubicBezTo>
                    <a:pt x="1947" y="4117"/>
                    <a:pt x="8035" y="8870"/>
                    <a:pt x="11226" y="11314"/>
                  </a:cubicBezTo>
                  <a:cubicBezTo>
                    <a:pt x="11720" y="11697"/>
                    <a:pt x="12303" y="11883"/>
                    <a:pt x="12885" y="11883"/>
                  </a:cubicBezTo>
                  <a:cubicBezTo>
                    <a:pt x="13609" y="11883"/>
                    <a:pt x="14330" y="11595"/>
                    <a:pt x="14870" y="11043"/>
                  </a:cubicBezTo>
                  <a:cubicBezTo>
                    <a:pt x="17902" y="7829"/>
                    <a:pt x="23990" y="1379"/>
                    <a:pt x="24194" y="994"/>
                  </a:cubicBezTo>
                  <a:cubicBezTo>
                    <a:pt x="24443" y="564"/>
                    <a:pt x="23787" y="677"/>
                    <a:pt x="23402" y="474"/>
                  </a:cubicBezTo>
                  <a:cubicBezTo>
                    <a:pt x="23243" y="383"/>
                    <a:pt x="23062" y="315"/>
                    <a:pt x="22904" y="247"/>
                  </a:cubicBezTo>
                  <a:cubicBezTo>
                    <a:pt x="22604" y="84"/>
                    <a:pt x="22326" y="0"/>
                    <a:pt x="22064"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3124225" y="1912550"/>
              <a:ext cx="922275" cy="667500"/>
            </a:xfrm>
            <a:custGeom>
              <a:avLst/>
              <a:gdLst/>
              <a:ahLst/>
              <a:cxnLst/>
              <a:rect l="l" t="t" r="r" b="b"/>
              <a:pathLst>
                <a:path w="36891" h="26700" extrusionOk="0">
                  <a:moveTo>
                    <a:pt x="35096" y="0"/>
                  </a:moveTo>
                  <a:cubicBezTo>
                    <a:pt x="34960" y="0"/>
                    <a:pt x="34798" y="6"/>
                    <a:pt x="34605" y="14"/>
                  </a:cubicBezTo>
                  <a:cubicBezTo>
                    <a:pt x="32183" y="104"/>
                    <a:pt x="29762" y="218"/>
                    <a:pt x="27363" y="308"/>
                  </a:cubicBezTo>
                  <a:lnTo>
                    <a:pt x="17970" y="715"/>
                  </a:lnTo>
                  <a:lnTo>
                    <a:pt x="17970" y="738"/>
                  </a:lnTo>
                  <a:cubicBezTo>
                    <a:pt x="15187" y="874"/>
                    <a:pt x="12425" y="987"/>
                    <a:pt x="9642" y="1123"/>
                  </a:cubicBezTo>
                  <a:cubicBezTo>
                    <a:pt x="6700" y="1236"/>
                    <a:pt x="3735" y="1349"/>
                    <a:pt x="793" y="1485"/>
                  </a:cubicBezTo>
                  <a:cubicBezTo>
                    <a:pt x="136" y="1508"/>
                    <a:pt x="0" y="1643"/>
                    <a:pt x="23" y="2300"/>
                  </a:cubicBezTo>
                  <a:cubicBezTo>
                    <a:pt x="68" y="3884"/>
                    <a:pt x="159" y="5446"/>
                    <a:pt x="227" y="7007"/>
                  </a:cubicBezTo>
                  <a:cubicBezTo>
                    <a:pt x="453" y="12416"/>
                    <a:pt x="679" y="17825"/>
                    <a:pt x="928" y="23234"/>
                  </a:cubicBezTo>
                  <a:cubicBezTo>
                    <a:pt x="974" y="24140"/>
                    <a:pt x="1019" y="25022"/>
                    <a:pt x="1087" y="25928"/>
                  </a:cubicBezTo>
                  <a:cubicBezTo>
                    <a:pt x="1128" y="26570"/>
                    <a:pt x="1208" y="26700"/>
                    <a:pt x="1725" y="26700"/>
                  </a:cubicBezTo>
                  <a:cubicBezTo>
                    <a:pt x="1772" y="26700"/>
                    <a:pt x="1824" y="26699"/>
                    <a:pt x="1879" y="26697"/>
                  </a:cubicBezTo>
                  <a:cubicBezTo>
                    <a:pt x="3237" y="26652"/>
                    <a:pt x="4572" y="26584"/>
                    <a:pt x="5907" y="26516"/>
                  </a:cubicBezTo>
                  <a:cubicBezTo>
                    <a:pt x="9981" y="26335"/>
                    <a:pt x="14055" y="26154"/>
                    <a:pt x="18129" y="25973"/>
                  </a:cubicBezTo>
                  <a:cubicBezTo>
                    <a:pt x="23447" y="25746"/>
                    <a:pt x="28766" y="25520"/>
                    <a:pt x="34084" y="25294"/>
                  </a:cubicBezTo>
                  <a:cubicBezTo>
                    <a:pt x="34763" y="25249"/>
                    <a:pt x="35442" y="25226"/>
                    <a:pt x="36099" y="25158"/>
                  </a:cubicBezTo>
                  <a:cubicBezTo>
                    <a:pt x="36800" y="25113"/>
                    <a:pt x="36891" y="25022"/>
                    <a:pt x="36891" y="24366"/>
                  </a:cubicBezTo>
                  <a:cubicBezTo>
                    <a:pt x="36891" y="23868"/>
                    <a:pt x="36868" y="23370"/>
                    <a:pt x="36845" y="22895"/>
                  </a:cubicBezTo>
                  <a:cubicBezTo>
                    <a:pt x="36710" y="19749"/>
                    <a:pt x="36551" y="16626"/>
                    <a:pt x="36393" y="13503"/>
                  </a:cubicBezTo>
                  <a:cubicBezTo>
                    <a:pt x="36212" y="9383"/>
                    <a:pt x="36031" y="5264"/>
                    <a:pt x="35850" y="1145"/>
                  </a:cubicBezTo>
                  <a:cubicBezTo>
                    <a:pt x="35812" y="162"/>
                    <a:pt x="35790" y="0"/>
                    <a:pt x="35096"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3232850" y="2034775"/>
              <a:ext cx="277275" cy="430525"/>
            </a:xfrm>
            <a:custGeom>
              <a:avLst/>
              <a:gdLst/>
              <a:ahLst/>
              <a:cxnLst/>
              <a:rect l="l" t="t" r="r" b="b"/>
              <a:pathLst>
                <a:path w="11091" h="17221" extrusionOk="0">
                  <a:moveTo>
                    <a:pt x="7874" y="0"/>
                  </a:moveTo>
                  <a:cubicBezTo>
                    <a:pt x="7784" y="0"/>
                    <a:pt x="7695" y="5"/>
                    <a:pt x="7605" y="13"/>
                  </a:cubicBezTo>
                  <a:cubicBezTo>
                    <a:pt x="5772" y="59"/>
                    <a:pt x="4550" y="466"/>
                    <a:pt x="3373" y="1620"/>
                  </a:cubicBezTo>
                  <a:cubicBezTo>
                    <a:pt x="2196" y="2797"/>
                    <a:pt x="1313" y="4246"/>
                    <a:pt x="816" y="5830"/>
                  </a:cubicBezTo>
                  <a:cubicBezTo>
                    <a:pt x="137" y="8002"/>
                    <a:pt x="69" y="10266"/>
                    <a:pt x="23" y="12506"/>
                  </a:cubicBezTo>
                  <a:cubicBezTo>
                    <a:pt x="23" y="13525"/>
                    <a:pt x="1" y="14543"/>
                    <a:pt x="272" y="15516"/>
                  </a:cubicBezTo>
                  <a:cubicBezTo>
                    <a:pt x="363" y="15833"/>
                    <a:pt x="476" y="16127"/>
                    <a:pt x="635" y="16422"/>
                  </a:cubicBezTo>
                  <a:cubicBezTo>
                    <a:pt x="913" y="16937"/>
                    <a:pt x="1525" y="17221"/>
                    <a:pt x="2166" y="17221"/>
                  </a:cubicBezTo>
                  <a:cubicBezTo>
                    <a:pt x="2567" y="17221"/>
                    <a:pt x="2979" y="17109"/>
                    <a:pt x="3328" y="16874"/>
                  </a:cubicBezTo>
                  <a:cubicBezTo>
                    <a:pt x="4247" y="16284"/>
                    <a:pt x="5334" y="15968"/>
                    <a:pt x="6449" y="15968"/>
                  </a:cubicBezTo>
                  <a:cubicBezTo>
                    <a:pt x="6487" y="15968"/>
                    <a:pt x="6526" y="15968"/>
                    <a:pt x="6564" y="15969"/>
                  </a:cubicBezTo>
                  <a:cubicBezTo>
                    <a:pt x="7105" y="15989"/>
                    <a:pt x="7673" y="16084"/>
                    <a:pt x="8218" y="16084"/>
                  </a:cubicBezTo>
                  <a:cubicBezTo>
                    <a:pt x="8904" y="16084"/>
                    <a:pt x="9555" y="15933"/>
                    <a:pt x="10072" y="15290"/>
                  </a:cubicBezTo>
                  <a:cubicBezTo>
                    <a:pt x="10321" y="14973"/>
                    <a:pt x="10502" y="14588"/>
                    <a:pt x="10547" y="14181"/>
                  </a:cubicBezTo>
                  <a:cubicBezTo>
                    <a:pt x="11091" y="10288"/>
                    <a:pt x="11045" y="6350"/>
                    <a:pt x="10457" y="2480"/>
                  </a:cubicBezTo>
                  <a:cubicBezTo>
                    <a:pt x="10366" y="1779"/>
                    <a:pt x="10208" y="1032"/>
                    <a:pt x="9597" y="534"/>
                  </a:cubicBezTo>
                  <a:cubicBezTo>
                    <a:pt x="9084" y="198"/>
                    <a:pt x="8484" y="0"/>
                    <a:pt x="7874" y="0"/>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rot="-1640950">
              <a:off x="3498658" y="2140552"/>
              <a:ext cx="88848" cy="72448"/>
            </a:xfrm>
            <a:custGeom>
              <a:avLst/>
              <a:gdLst/>
              <a:ahLst/>
              <a:cxnLst/>
              <a:rect l="l" t="t" r="r" b="b"/>
              <a:pathLst>
                <a:path w="3554" h="2898" extrusionOk="0">
                  <a:moveTo>
                    <a:pt x="3056" y="1"/>
                  </a:moveTo>
                  <a:lnTo>
                    <a:pt x="0" y="2490"/>
                  </a:lnTo>
                  <a:lnTo>
                    <a:pt x="521" y="2898"/>
                  </a:lnTo>
                  <a:lnTo>
                    <a:pt x="3554" y="431"/>
                  </a:lnTo>
                  <a:lnTo>
                    <a:pt x="3056"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3651550" y="2012450"/>
              <a:ext cx="302725" cy="409600"/>
            </a:xfrm>
            <a:custGeom>
              <a:avLst/>
              <a:gdLst/>
              <a:ahLst/>
              <a:cxnLst/>
              <a:rect l="l" t="t" r="r" b="b"/>
              <a:pathLst>
                <a:path w="12109" h="16384" extrusionOk="0">
                  <a:moveTo>
                    <a:pt x="3651" y="1"/>
                  </a:moveTo>
                  <a:cubicBezTo>
                    <a:pt x="3300" y="1"/>
                    <a:pt x="2930" y="25"/>
                    <a:pt x="2535" y="69"/>
                  </a:cubicBezTo>
                  <a:cubicBezTo>
                    <a:pt x="1834" y="114"/>
                    <a:pt x="1177" y="408"/>
                    <a:pt x="657" y="884"/>
                  </a:cubicBezTo>
                  <a:cubicBezTo>
                    <a:pt x="114" y="1450"/>
                    <a:pt x="68" y="2219"/>
                    <a:pt x="46" y="2921"/>
                  </a:cubicBezTo>
                  <a:cubicBezTo>
                    <a:pt x="1" y="6836"/>
                    <a:pt x="544" y="10751"/>
                    <a:pt x="1607" y="14531"/>
                  </a:cubicBezTo>
                  <a:cubicBezTo>
                    <a:pt x="1721" y="14916"/>
                    <a:pt x="1947" y="15278"/>
                    <a:pt x="2241" y="15549"/>
                  </a:cubicBezTo>
                  <a:cubicBezTo>
                    <a:pt x="2703" y="15973"/>
                    <a:pt x="3198" y="16110"/>
                    <a:pt x="3709" y="16110"/>
                  </a:cubicBezTo>
                  <a:cubicBezTo>
                    <a:pt x="4398" y="16110"/>
                    <a:pt x="5115" y="15860"/>
                    <a:pt x="5817" y="15730"/>
                  </a:cubicBezTo>
                  <a:cubicBezTo>
                    <a:pt x="6121" y="15682"/>
                    <a:pt x="6428" y="15657"/>
                    <a:pt x="6733" y="15657"/>
                  </a:cubicBezTo>
                  <a:cubicBezTo>
                    <a:pt x="7562" y="15657"/>
                    <a:pt x="8383" y="15836"/>
                    <a:pt x="9144" y="16183"/>
                  </a:cubicBezTo>
                  <a:cubicBezTo>
                    <a:pt x="9423" y="16319"/>
                    <a:pt x="9731" y="16383"/>
                    <a:pt x="10035" y="16383"/>
                  </a:cubicBezTo>
                  <a:cubicBezTo>
                    <a:pt x="10789" y="16383"/>
                    <a:pt x="11521" y="15991"/>
                    <a:pt x="11747" y="15346"/>
                  </a:cubicBezTo>
                  <a:cubicBezTo>
                    <a:pt x="11860" y="15029"/>
                    <a:pt x="11928" y="14735"/>
                    <a:pt x="11973" y="14418"/>
                  </a:cubicBezTo>
                  <a:cubicBezTo>
                    <a:pt x="12109" y="13399"/>
                    <a:pt x="11950" y="12381"/>
                    <a:pt x="11792" y="11385"/>
                  </a:cubicBezTo>
                  <a:cubicBezTo>
                    <a:pt x="11430" y="9190"/>
                    <a:pt x="11068" y="6949"/>
                    <a:pt x="10072" y="4890"/>
                  </a:cubicBezTo>
                  <a:cubicBezTo>
                    <a:pt x="9348" y="3373"/>
                    <a:pt x="8284" y="2083"/>
                    <a:pt x="6971" y="1087"/>
                  </a:cubicBezTo>
                  <a:cubicBezTo>
                    <a:pt x="5927" y="309"/>
                    <a:pt x="4911" y="1"/>
                    <a:pt x="3651" y="1"/>
                  </a:cubicBez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rot="1277825">
              <a:off x="3568973" y="2138476"/>
              <a:ext cx="95099" cy="62824"/>
            </a:xfrm>
            <a:custGeom>
              <a:avLst/>
              <a:gdLst/>
              <a:ahLst/>
              <a:cxnLst/>
              <a:rect l="l" t="t" r="r" b="b"/>
              <a:pathLst>
                <a:path w="3804" h="2513" extrusionOk="0">
                  <a:moveTo>
                    <a:pt x="454" y="0"/>
                  </a:moveTo>
                  <a:lnTo>
                    <a:pt x="1" y="475"/>
                  </a:lnTo>
                  <a:lnTo>
                    <a:pt x="3350" y="2512"/>
                  </a:lnTo>
                  <a:lnTo>
                    <a:pt x="3803" y="2014"/>
                  </a:lnTo>
                  <a:lnTo>
                    <a:pt x="454" y="0"/>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3551975" y="2086575"/>
              <a:ext cx="44725" cy="26050"/>
            </a:xfrm>
            <a:custGeom>
              <a:avLst/>
              <a:gdLst/>
              <a:ahLst/>
              <a:cxnLst/>
              <a:rect l="l" t="t" r="r" b="b"/>
              <a:pathLst>
                <a:path w="1789" h="1042" extrusionOk="0">
                  <a:moveTo>
                    <a:pt x="1743" y="1"/>
                  </a:moveTo>
                  <a:lnTo>
                    <a:pt x="0" y="114"/>
                  </a:lnTo>
                  <a:lnTo>
                    <a:pt x="68" y="1042"/>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548575" y="2040750"/>
              <a:ext cx="45300" cy="25500"/>
            </a:xfrm>
            <a:custGeom>
              <a:avLst/>
              <a:gdLst/>
              <a:ahLst/>
              <a:cxnLst/>
              <a:rect l="l" t="t" r="r" b="b"/>
              <a:pathLst>
                <a:path w="1812" h="1020" extrusionOk="0">
                  <a:moveTo>
                    <a:pt x="1743" y="1"/>
                  </a:moveTo>
                  <a:lnTo>
                    <a:pt x="1" y="114"/>
                  </a:lnTo>
                  <a:lnTo>
                    <a:pt x="68" y="1019"/>
                  </a:lnTo>
                  <a:lnTo>
                    <a:pt x="1811"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545750" y="1998875"/>
              <a:ext cx="44725" cy="25500"/>
            </a:xfrm>
            <a:custGeom>
              <a:avLst/>
              <a:gdLst/>
              <a:ahLst/>
              <a:cxnLst/>
              <a:rect l="l" t="t" r="r" b="b"/>
              <a:pathLst>
                <a:path w="1789" h="1020" extrusionOk="0">
                  <a:moveTo>
                    <a:pt x="1743" y="1"/>
                  </a:moveTo>
                  <a:lnTo>
                    <a:pt x="0" y="114"/>
                  </a:lnTo>
                  <a:lnTo>
                    <a:pt x="68" y="1019"/>
                  </a:lnTo>
                  <a:lnTo>
                    <a:pt x="1788" y="906"/>
                  </a:lnTo>
                  <a:lnTo>
                    <a:pt x="1743" y="1"/>
                  </a:lnTo>
                  <a:close/>
                </a:path>
              </a:pathLst>
            </a:custGeom>
            <a:solidFill>
              <a:srgbClr val="FFFFFF">
                <a:alpha val="16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708700" y="673225"/>
              <a:ext cx="39625" cy="39050"/>
            </a:xfrm>
            <a:custGeom>
              <a:avLst/>
              <a:gdLst/>
              <a:ahLst/>
              <a:cxnLst/>
              <a:rect l="l" t="t" r="r" b="b"/>
              <a:pathLst>
                <a:path w="1585" h="1562" extrusionOk="0">
                  <a:moveTo>
                    <a:pt x="770" y="0"/>
                  </a:moveTo>
                  <a:cubicBezTo>
                    <a:pt x="566" y="23"/>
                    <a:pt x="385" y="91"/>
                    <a:pt x="227" y="249"/>
                  </a:cubicBezTo>
                  <a:cubicBezTo>
                    <a:pt x="159" y="317"/>
                    <a:pt x="91" y="407"/>
                    <a:pt x="68" y="498"/>
                  </a:cubicBezTo>
                  <a:cubicBezTo>
                    <a:pt x="23" y="588"/>
                    <a:pt x="0" y="702"/>
                    <a:pt x="23" y="792"/>
                  </a:cubicBezTo>
                  <a:cubicBezTo>
                    <a:pt x="23" y="860"/>
                    <a:pt x="23" y="928"/>
                    <a:pt x="46" y="996"/>
                  </a:cubicBezTo>
                  <a:cubicBezTo>
                    <a:pt x="91" y="1132"/>
                    <a:pt x="159" y="1245"/>
                    <a:pt x="249" y="1358"/>
                  </a:cubicBezTo>
                  <a:cubicBezTo>
                    <a:pt x="317" y="1403"/>
                    <a:pt x="362" y="1426"/>
                    <a:pt x="430" y="1471"/>
                  </a:cubicBezTo>
                  <a:cubicBezTo>
                    <a:pt x="544" y="1539"/>
                    <a:pt x="679" y="1562"/>
                    <a:pt x="815" y="1562"/>
                  </a:cubicBezTo>
                  <a:cubicBezTo>
                    <a:pt x="1245" y="1539"/>
                    <a:pt x="1585" y="1200"/>
                    <a:pt x="1585" y="770"/>
                  </a:cubicBezTo>
                  <a:lnTo>
                    <a:pt x="1562" y="566"/>
                  </a:lnTo>
                  <a:cubicBezTo>
                    <a:pt x="1517" y="430"/>
                    <a:pt x="1449" y="317"/>
                    <a:pt x="1336" y="226"/>
                  </a:cubicBezTo>
                  <a:lnTo>
                    <a:pt x="1177" y="91"/>
                  </a:lnTo>
                  <a:cubicBezTo>
                    <a:pt x="1041" y="23"/>
                    <a:pt x="906" y="0"/>
                    <a:pt x="77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873350" y="667550"/>
              <a:ext cx="39625" cy="39075"/>
            </a:xfrm>
            <a:custGeom>
              <a:avLst/>
              <a:gdLst/>
              <a:ahLst/>
              <a:cxnLst/>
              <a:rect l="l" t="t" r="r" b="b"/>
              <a:pathLst>
                <a:path w="1585" h="1563" extrusionOk="0">
                  <a:moveTo>
                    <a:pt x="770" y="1"/>
                  </a:moveTo>
                  <a:cubicBezTo>
                    <a:pt x="657" y="1"/>
                    <a:pt x="566" y="23"/>
                    <a:pt x="476" y="69"/>
                  </a:cubicBezTo>
                  <a:cubicBezTo>
                    <a:pt x="385" y="114"/>
                    <a:pt x="295" y="159"/>
                    <a:pt x="227" y="250"/>
                  </a:cubicBezTo>
                  <a:cubicBezTo>
                    <a:pt x="136" y="318"/>
                    <a:pt x="91" y="408"/>
                    <a:pt x="46" y="499"/>
                  </a:cubicBezTo>
                  <a:cubicBezTo>
                    <a:pt x="0" y="589"/>
                    <a:pt x="0" y="702"/>
                    <a:pt x="0" y="793"/>
                  </a:cubicBezTo>
                  <a:cubicBezTo>
                    <a:pt x="0" y="861"/>
                    <a:pt x="23" y="929"/>
                    <a:pt x="23" y="997"/>
                  </a:cubicBezTo>
                  <a:cubicBezTo>
                    <a:pt x="68" y="1132"/>
                    <a:pt x="136" y="1245"/>
                    <a:pt x="249" y="1359"/>
                  </a:cubicBezTo>
                  <a:lnTo>
                    <a:pt x="408" y="1472"/>
                  </a:lnTo>
                  <a:cubicBezTo>
                    <a:pt x="521" y="1540"/>
                    <a:pt x="657" y="1562"/>
                    <a:pt x="792" y="1562"/>
                  </a:cubicBezTo>
                  <a:cubicBezTo>
                    <a:pt x="906" y="1562"/>
                    <a:pt x="996" y="1540"/>
                    <a:pt x="1087" y="1494"/>
                  </a:cubicBezTo>
                  <a:cubicBezTo>
                    <a:pt x="1290" y="1427"/>
                    <a:pt x="1449" y="1268"/>
                    <a:pt x="1517" y="1064"/>
                  </a:cubicBezTo>
                  <a:cubicBezTo>
                    <a:pt x="1562" y="974"/>
                    <a:pt x="1585" y="861"/>
                    <a:pt x="1562" y="770"/>
                  </a:cubicBezTo>
                  <a:cubicBezTo>
                    <a:pt x="1562" y="702"/>
                    <a:pt x="1539" y="634"/>
                    <a:pt x="1539" y="567"/>
                  </a:cubicBezTo>
                  <a:cubicBezTo>
                    <a:pt x="1494" y="431"/>
                    <a:pt x="1426" y="318"/>
                    <a:pt x="1336" y="227"/>
                  </a:cubicBezTo>
                  <a:lnTo>
                    <a:pt x="1155" y="91"/>
                  </a:lnTo>
                  <a:cubicBezTo>
                    <a:pt x="1041" y="23"/>
                    <a:pt x="906" y="1"/>
                    <a:pt x="770" y="1"/>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760750" y="798825"/>
              <a:ext cx="113750" cy="55575"/>
            </a:xfrm>
            <a:custGeom>
              <a:avLst/>
              <a:gdLst/>
              <a:ahLst/>
              <a:cxnLst/>
              <a:rect l="l" t="t" r="r" b="b"/>
              <a:pathLst>
                <a:path w="4550" h="2223" extrusionOk="0">
                  <a:moveTo>
                    <a:pt x="4550" y="0"/>
                  </a:moveTo>
                  <a:cubicBezTo>
                    <a:pt x="4549" y="0"/>
                    <a:pt x="3237" y="792"/>
                    <a:pt x="1924" y="792"/>
                  </a:cubicBezTo>
                  <a:cubicBezTo>
                    <a:pt x="1851" y="798"/>
                    <a:pt x="1777" y="800"/>
                    <a:pt x="1703" y="800"/>
                  </a:cubicBezTo>
                  <a:cubicBezTo>
                    <a:pt x="1117" y="800"/>
                    <a:pt x="523" y="641"/>
                    <a:pt x="1" y="340"/>
                  </a:cubicBezTo>
                  <a:lnTo>
                    <a:pt x="1" y="340"/>
                  </a:lnTo>
                  <a:cubicBezTo>
                    <a:pt x="109" y="1427"/>
                    <a:pt x="1012" y="2222"/>
                    <a:pt x="2087" y="2222"/>
                  </a:cubicBezTo>
                  <a:cubicBezTo>
                    <a:pt x="2131" y="2222"/>
                    <a:pt x="2174" y="2221"/>
                    <a:pt x="2218" y="2218"/>
                  </a:cubicBezTo>
                  <a:cubicBezTo>
                    <a:pt x="2229" y="2218"/>
                    <a:pt x="2239" y="2218"/>
                    <a:pt x="2249" y="2218"/>
                  </a:cubicBezTo>
                  <a:cubicBezTo>
                    <a:pt x="4258" y="2218"/>
                    <a:pt x="4550" y="1"/>
                    <a:pt x="4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771500" y="625175"/>
              <a:ext cx="43600" cy="146300"/>
            </a:xfrm>
            <a:custGeom>
              <a:avLst/>
              <a:gdLst/>
              <a:ahLst/>
              <a:cxnLst/>
              <a:rect l="l" t="t" r="r" b="b"/>
              <a:pathLst>
                <a:path w="1744" h="5852" extrusionOk="0">
                  <a:moveTo>
                    <a:pt x="980" y="1"/>
                  </a:moveTo>
                  <a:cubicBezTo>
                    <a:pt x="931" y="1"/>
                    <a:pt x="883" y="44"/>
                    <a:pt x="883" y="111"/>
                  </a:cubicBezTo>
                  <a:cubicBezTo>
                    <a:pt x="883" y="813"/>
                    <a:pt x="1064" y="1537"/>
                    <a:pt x="1042" y="2262"/>
                  </a:cubicBezTo>
                  <a:cubicBezTo>
                    <a:pt x="1042" y="2873"/>
                    <a:pt x="906" y="3484"/>
                    <a:pt x="634" y="4049"/>
                  </a:cubicBezTo>
                  <a:cubicBezTo>
                    <a:pt x="453" y="4457"/>
                    <a:pt x="1" y="4842"/>
                    <a:pt x="204" y="5317"/>
                  </a:cubicBezTo>
                  <a:cubicBezTo>
                    <a:pt x="374" y="5724"/>
                    <a:pt x="786" y="5852"/>
                    <a:pt x="1191" y="5852"/>
                  </a:cubicBezTo>
                  <a:cubicBezTo>
                    <a:pt x="1326" y="5852"/>
                    <a:pt x="1460" y="5837"/>
                    <a:pt x="1585" y="5815"/>
                  </a:cubicBezTo>
                  <a:cubicBezTo>
                    <a:pt x="1743" y="5792"/>
                    <a:pt x="1721" y="5588"/>
                    <a:pt x="1585" y="5566"/>
                  </a:cubicBezTo>
                  <a:cubicBezTo>
                    <a:pt x="1245" y="5543"/>
                    <a:pt x="861" y="5588"/>
                    <a:pt x="612" y="5339"/>
                  </a:cubicBezTo>
                  <a:cubicBezTo>
                    <a:pt x="385" y="5091"/>
                    <a:pt x="521" y="4864"/>
                    <a:pt x="679" y="4615"/>
                  </a:cubicBezTo>
                  <a:cubicBezTo>
                    <a:pt x="951" y="4208"/>
                    <a:pt x="1132" y="3778"/>
                    <a:pt x="1245" y="3303"/>
                  </a:cubicBezTo>
                  <a:cubicBezTo>
                    <a:pt x="1336" y="2805"/>
                    <a:pt x="1381" y="2307"/>
                    <a:pt x="1336" y="1786"/>
                  </a:cubicBezTo>
                  <a:cubicBezTo>
                    <a:pt x="1313" y="1198"/>
                    <a:pt x="1223" y="632"/>
                    <a:pt x="1064" y="66"/>
                  </a:cubicBezTo>
                  <a:cubicBezTo>
                    <a:pt x="1046" y="21"/>
                    <a:pt x="1013" y="1"/>
                    <a:pt x="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553675" y="628525"/>
              <a:ext cx="499050" cy="119975"/>
            </a:xfrm>
            <a:custGeom>
              <a:avLst/>
              <a:gdLst/>
              <a:ahLst/>
              <a:cxnLst/>
              <a:rect l="l" t="t" r="r" b="b"/>
              <a:pathLst>
                <a:path w="19962" h="4799" extrusionOk="0">
                  <a:moveTo>
                    <a:pt x="15164" y="837"/>
                  </a:moveTo>
                  <a:lnTo>
                    <a:pt x="15164" y="860"/>
                  </a:lnTo>
                  <a:lnTo>
                    <a:pt x="17201" y="860"/>
                  </a:lnTo>
                  <a:cubicBezTo>
                    <a:pt x="17449" y="860"/>
                    <a:pt x="17631" y="1041"/>
                    <a:pt x="17653" y="1290"/>
                  </a:cubicBezTo>
                  <a:cubicBezTo>
                    <a:pt x="17653" y="1426"/>
                    <a:pt x="17676" y="1562"/>
                    <a:pt x="17676" y="1675"/>
                  </a:cubicBezTo>
                  <a:cubicBezTo>
                    <a:pt x="17721" y="3463"/>
                    <a:pt x="17721" y="3463"/>
                    <a:pt x="15933" y="3508"/>
                  </a:cubicBezTo>
                  <a:cubicBezTo>
                    <a:pt x="15182" y="3526"/>
                    <a:pt x="14447" y="3560"/>
                    <a:pt x="13714" y="3560"/>
                  </a:cubicBezTo>
                  <a:cubicBezTo>
                    <a:pt x="13540" y="3560"/>
                    <a:pt x="13368" y="3558"/>
                    <a:pt x="13195" y="3553"/>
                  </a:cubicBezTo>
                  <a:cubicBezTo>
                    <a:pt x="12470" y="3531"/>
                    <a:pt x="12357" y="3395"/>
                    <a:pt x="12335" y="2648"/>
                  </a:cubicBezTo>
                  <a:cubicBezTo>
                    <a:pt x="12312" y="815"/>
                    <a:pt x="12199" y="860"/>
                    <a:pt x="14077" y="837"/>
                  </a:cubicBezTo>
                  <a:close/>
                  <a:moveTo>
                    <a:pt x="6212" y="1275"/>
                  </a:moveTo>
                  <a:cubicBezTo>
                    <a:pt x="6648" y="1275"/>
                    <a:pt x="7083" y="1281"/>
                    <a:pt x="7514" y="1290"/>
                  </a:cubicBezTo>
                  <a:cubicBezTo>
                    <a:pt x="7944" y="1290"/>
                    <a:pt x="8080" y="1426"/>
                    <a:pt x="8148" y="1811"/>
                  </a:cubicBezTo>
                  <a:cubicBezTo>
                    <a:pt x="8193" y="1992"/>
                    <a:pt x="8216" y="2173"/>
                    <a:pt x="8238" y="2354"/>
                  </a:cubicBezTo>
                  <a:cubicBezTo>
                    <a:pt x="8374" y="3712"/>
                    <a:pt x="8216" y="3870"/>
                    <a:pt x="6790" y="3938"/>
                  </a:cubicBezTo>
                  <a:cubicBezTo>
                    <a:pt x="6609" y="3946"/>
                    <a:pt x="6428" y="3948"/>
                    <a:pt x="6247" y="3948"/>
                  </a:cubicBezTo>
                  <a:cubicBezTo>
                    <a:pt x="5885" y="3948"/>
                    <a:pt x="5522" y="3938"/>
                    <a:pt x="5160" y="3938"/>
                  </a:cubicBezTo>
                  <a:cubicBezTo>
                    <a:pt x="4768" y="3938"/>
                    <a:pt x="4376" y="3948"/>
                    <a:pt x="3983" y="3948"/>
                  </a:cubicBezTo>
                  <a:cubicBezTo>
                    <a:pt x="3787" y="3948"/>
                    <a:pt x="3591" y="3946"/>
                    <a:pt x="3395" y="3938"/>
                  </a:cubicBezTo>
                  <a:cubicBezTo>
                    <a:pt x="2897" y="3915"/>
                    <a:pt x="2693" y="3757"/>
                    <a:pt x="2671" y="3304"/>
                  </a:cubicBezTo>
                  <a:cubicBezTo>
                    <a:pt x="2603" y="1494"/>
                    <a:pt x="2422" y="1358"/>
                    <a:pt x="4368" y="1313"/>
                  </a:cubicBezTo>
                  <a:cubicBezTo>
                    <a:pt x="4978" y="1286"/>
                    <a:pt x="5596" y="1275"/>
                    <a:pt x="6212" y="1275"/>
                  </a:cubicBezTo>
                  <a:close/>
                  <a:moveTo>
                    <a:pt x="13376" y="0"/>
                  </a:moveTo>
                  <a:cubicBezTo>
                    <a:pt x="13014" y="0"/>
                    <a:pt x="12652" y="45"/>
                    <a:pt x="12289" y="91"/>
                  </a:cubicBezTo>
                  <a:cubicBezTo>
                    <a:pt x="11905" y="136"/>
                    <a:pt x="11588" y="294"/>
                    <a:pt x="11497" y="702"/>
                  </a:cubicBezTo>
                  <a:cubicBezTo>
                    <a:pt x="11457" y="1044"/>
                    <a:pt x="11184" y="1279"/>
                    <a:pt x="10853" y="1279"/>
                  </a:cubicBezTo>
                  <a:cubicBezTo>
                    <a:pt x="10812" y="1279"/>
                    <a:pt x="10770" y="1275"/>
                    <a:pt x="10728" y="1267"/>
                  </a:cubicBezTo>
                  <a:cubicBezTo>
                    <a:pt x="10411" y="1267"/>
                    <a:pt x="10094" y="1290"/>
                    <a:pt x="9777" y="1290"/>
                  </a:cubicBezTo>
                  <a:cubicBezTo>
                    <a:pt x="9712" y="1294"/>
                    <a:pt x="9648" y="1296"/>
                    <a:pt x="9586" y="1296"/>
                  </a:cubicBezTo>
                  <a:cubicBezTo>
                    <a:pt x="9240" y="1296"/>
                    <a:pt x="8947" y="1221"/>
                    <a:pt x="8736" y="837"/>
                  </a:cubicBezTo>
                  <a:cubicBezTo>
                    <a:pt x="8568" y="585"/>
                    <a:pt x="8283" y="450"/>
                    <a:pt x="7990" y="450"/>
                  </a:cubicBezTo>
                  <a:cubicBezTo>
                    <a:pt x="7967" y="450"/>
                    <a:pt x="7944" y="451"/>
                    <a:pt x="7921" y="453"/>
                  </a:cubicBezTo>
                  <a:cubicBezTo>
                    <a:pt x="7420" y="438"/>
                    <a:pt x="6918" y="431"/>
                    <a:pt x="6417" y="431"/>
                  </a:cubicBezTo>
                  <a:cubicBezTo>
                    <a:pt x="5334" y="431"/>
                    <a:pt x="4251" y="466"/>
                    <a:pt x="3169" y="543"/>
                  </a:cubicBezTo>
                  <a:cubicBezTo>
                    <a:pt x="2716" y="589"/>
                    <a:pt x="2241" y="656"/>
                    <a:pt x="1969" y="1064"/>
                  </a:cubicBezTo>
                  <a:cubicBezTo>
                    <a:pt x="1780" y="1317"/>
                    <a:pt x="1568" y="1393"/>
                    <a:pt x="1327" y="1393"/>
                  </a:cubicBezTo>
                  <a:cubicBezTo>
                    <a:pt x="1222" y="1393"/>
                    <a:pt x="1112" y="1379"/>
                    <a:pt x="996" y="1358"/>
                  </a:cubicBezTo>
                  <a:cubicBezTo>
                    <a:pt x="892" y="1320"/>
                    <a:pt x="780" y="1302"/>
                    <a:pt x="667" y="1302"/>
                  </a:cubicBezTo>
                  <a:cubicBezTo>
                    <a:pt x="509" y="1302"/>
                    <a:pt x="349" y="1337"/>
                    <a:pt x="204" y="1403"/>
                  </a:cubicBezTo>
                  <a:cubicBezTo>
                    <a:pt x="113" y="1494"/>
                    <a:pt x="45" y="1607"/>
                    <a:pt x="0" y="1720"/>
                  </a:cubicBezTo>
                  <a:cubicBezTo>
                    <a:pt x="0" y="1788"/>
                    <a:pt x="68" y="1901"/>
                    <a:pt x="136" y="1946"/>
                  </a:cubicBezTo>
                  <a:cubicBezTo>
                    <a:pt x="227" y="2037"/>
                    <a:pt x="340" y="2105"/>
                    <a:pt x="475" y="2128"/>
                  </a:cubicBezTo>
                  <a:cubicBezTo>
                    <a:pt x="1403" y="2173"/>
                    <a:pt x="1833" y="2512"/>
                    <a:pt x="1833" y="3531"/>
                  </a:cubicBezTo>
                  <a:cubicBezTo>
                    <a:pt x="1811" y="4368"/>
                    <a:pt x="2263" y="4708"/>
                    <a:pt x="3123" y="4775"/>
                  </a:cubicBezTo>
                  <a:cubicBezTo>
                    <a:pt x="3365" y="4783"/>
                    <a:pt x="3606" y="4786"/>
                    <a:pt x="3848" y="4786"/>
                  </a:cubicBezTo>
                  <a:cubicBezTo>
                    <a:pt x="4330" y="4786"/>
                    <a:pt x="4813" y="4775"/>
                    <a:pt x="5296" y="4775"/>
                  </a:cubicBezTo>
                  <a:lnTo>
                    <a:pt x="5296" y="4798"/>
                  </a:lnTo>
                  <a:lnTo>
                    <a:pt x="6111" y="4798"/>
                  </a:lnTo>
                  <a:cubicBezTo>
                    <a:pt x="6745" y="4753"/>
                    <a:pt x="7378" y="4753"/>
                    <a:pt x="8012" y="4662"/>
                  </a:cubicBezTo>
                  <a:cubicBezTo>
                    <a:pt x="8578" y="4640"/>
                    <a:pt x="9030" y="4187"/>
                    <a:pt x="9076" y="3621"/>
                  </a:cubicBezTo>
                  <a:cubicBezTo>
                    <a:pt x="9098" y="3485"/>
                    <a:pt x="9121" y="3372"/>
                    <a:pt x="9121" y="3236"/>
                  </a:cubicBezTo>
                  <a:cubicBezTo>
                    <a:pt x="9121" y="2467"/>
                    <a:pt x="9098" y="2376"/>
                    <a:pt x="10094" y="2354"/>
                  </a:cubicBezTo>
                  <a:cubicBezTo>
                    <a:pt x="10411" y="2354"/>
                    <a:pt x="10728" y="2354"/>
                    <a:pt x="11045" y="2376"/>
                  </a:cubicBezTo>
                  <a:cubicBezTo>
                    <a:pt x="11226" y="2376"/>
                    <a:pt x="11384" y="2512"/>
                    <a:pt x="11407" y="2693"/>
                  </a:cubicBezTo>
                  <a:cubicBezTo>
                    <a:pt x="11475" y="2920"/>
                    <a:pt x="11497" y="3146"/>
                    <a:pt x="11520" y="3350"/>
                  </a:cubicBezTo>
                  <a:cubicBezTo>
                    <a:pt x="11610" y="3983"/>
                    <a:pt x="11973" y="4278"/>
                    <a:pt x="12606" y="4368"/>
                  </a:cubicBezTo>
                  <a:cubicBezTo>
                    <a:pt x="13085" y="4428"/>
                    <a:pt x="13563" y="4451"/>
                    <a:pt x="14041" y="4451"/>
                  </a:cubicBezTo>
                  <a:cubicBezTo>
                    <a:pt x="15192" y="4451"/>
                    <a:pt x="16344" y="4319"/>
                    <a:pt x="17495" y="4255"/>
                  </a:cubicBezTo>
                  <a:cubicBezTo>
                    <a:pt x="18015" y="4232"/>
                    <a:pt x="18445" y="3825"/>
                    <a:pt x="18468" y="3304"/>
                  </a:cubicBezTo>
                  <a:cubicBezTo>
                    <a:pt x="18513" y="2942"/>
                    <a:pt x="18536" y="2580"/>
                    <a:pt x="18536" y="2241"/>
                  </a:cubicBezTo>
                  <a:cubicBezTo>
                    <a:pt x="18513" y="1856"/>
                    <a:pt x="18717" y="1516"/>
                    <a:pt x="19056" y="1358"/>
                  </a:cubicBezTo>
                  <a:cubicBezTo>
                    <a:pt x="19373" y="1200"/>
                    <a:pt x="19735" y="1086"/>
                    <a:pt x="19916" y="747"/>
                  </a:cubicBezTo>
                  <a:cubicBezTo>
                    <a:pt x="19962" y="634"/>
                    <a:pt x="19962" y="498"/>
                    <a:pt x="19916" y="385"/>
                  </a:cubicBezTo>
                  <a:cubicBezTo>
                    <a:pt x="19894" y="317"/>
                    <a:pt x="19781" y="272"/>
                    <a:pt x="19690" y="249"/>
                  </a:cubicBezTo>
                  <a:cubicBezTo>
                    <a:pt x="19643" y="235"/>
                    <a:pt x="19597" y="229"/>
                    <a:pt x="19553" y="229"/>
                  </a:cubicBezTo>
                  <a:cubicBezTo>
                    <a:pt x="19265" y="229"/>
                    <a:pt x="19034" y="483"/>
                    <a:pt x="18755" y="483"/>
                  </a:cubicBezTo>
                  <a:cubicBezTo>
                    <a:pt x="18727" y="483"/>
                    <a:pt x="18700" y="481"/>
                    <a:pt x="18672" y="475"/>
                  </a:cubicBezTo>
                  <a:cubicBezTo>
                    <a:pt x="18341" y="409"/>
                    <a:pt x="18140" y="22"/>
                    <a:pt x="17754" y="22"/>
                  </a:cubicBezTo>
                  <a:cubicBezTo>
                    <a:pt x="17743" y="22"/>
                    <a:pt x="17732" y="22"/>
                    <a:pt x="17721" y="23"/>
                  </a:cubicBezTo>
                  <a:cubicBezTo>
                    <a:pt x="17685" y="27"/>
                    <a:pt x="17649" y="29"/>
                    <a:pt x="17612" y="29"/>
                  </a:cubicBezTo>
                  <a:cubicBezTo>
                    <a:pt x="17468" y="29"/>
                    <a:pt x="17323" y="0"/>
                    <a:pt x="17178"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957325" y="2137650"/>
              <a:ext cx="286300" cy="262050"/>
            </a:xfrm>
            <a:custGeom>
              <a:avLst/>
              <a:gdLst/>
              <a:ahLst/>
              <a:cxnLst/>
              <a:rect l="l" t="t" r="r" b="b"/>
              <a:pathLst>
                <a:path w="11452" h="10482" extrusionOk="0">
                  <a:moveTo>
                    <a:pt x="3915" y="1"/>
                  </a:moveTo>
                  <a:cubicBezTo>
                    <a:pt x="3285" y="1"/>
                    <a:pt x="2782" y="67"/>
                    <a:pt x="2512" y="221"/>
                  </a:cubicBezTo>
                  <a:cubicBezTo>
                    <a:pt x="1018" y="1081"/>
                    <a:pt x="0" y="9817"/>
                    <a:pt x="837" y="10224"/>
                  </a:cubicBezTo>
                  <a:cubicBezTo>
                    <a:pt x="1189" y="10405"/>
                    <a:pt x="2269" y="10482"/>
                    <a:pt x="3447" y="10482"/>
                  </a:cubicBezTo>
                  <a:cubicBezTo>
                    <a:pt x="5076" y="10482"/>
                    <a:pt x="6891" y="10335"/>
                    <a:pt x="7220" y="10111"/>
                  </a:cubicBezTo>
                  <a:cubicBezTo>
                    <a:pt x="7604" y="9885"/>
                    <a:pt x="7899" y="9545"/>
                    <a:pt x="8057" y="9138"/>
                  </a:cubicBezTo>
                  <a:cubicBezTo>
                    <a:pt x="8193" y="8821"/>
                    <a:pt x="8261" y="8459"/>
                    <a:pt x="8261" y="8097"/>
                  </a:cubicBezTo>
                  <a:cubicBezTo>
                    <a:pt x="9098" y="7780"/>
                    <a:pt x="9596" y="7350"/>
                    <a:pt x="9460" y="6037"/>
                  </a:cubicBezTo>
                  <a:cubicBezTo>
                    <a:pt x="9732" y="5992"/>
                    <a:pt x="10003" y="5879"/>
                    <a:pt x="10252" y="5721"/>
                  </a:cubicBezTo>
                  <a:cubicBezTo>
                    <a:pt x="11339" y="5019"/>
                    <a:pt x="10569" y="3887"/>
                    <a:pt x="10569" y="3887"/>
                  </a:cubicBezTo>
                  <a:cubicBezTo>
                    <a:pt x="10728" y="3729"/>
                    <a:pt x="10863" y="3548"/>
                    <a:pt x="10954" y="3344"/>
                  </a:cubicBezTo>
                  <a:cubicBezTo>
                    <a:pt x="11248" y="2824"/>
                    <a:pt x="11452" y="2032"/>
                    <a:pt x="10524" y="1443"/>
                  </a:cubicBezTo>
                  <a:cubicBezTo>
                    <a:pt x="9397" y="715"/>
                    <a:pt x="5974" y="1"/>
                    <a:pt x="3915"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3031425" y="2191075"/>
              <a:ext cx="199750" cy="43775"/>
            </a:xfrm>
            <a:custGeom>
              <a:avLst/>
              <a:gdLst/>
              <a:ahLst/>
              <a:cxnLst/>
              <a:rect l="l" t="t" r="r" b="b"/>
              <a:pathLst>
                <a:path w="7990" h="1751" extrusionOk="0">
                  <a:moveTo>
                    <a:pt x="4133" y="1"/>
                  </a:moveTo>
                  <a:cubicBezTo>
                    <a:pt x="4030" y="1"/>
                    <a:pt x="3928" y="3"/>
                    <a:pt x="3826" y="8"/>
                  </a:cubicBezTo>
                  <a:cubicBezTo>
                    <a:pt x="2739" y="121"/>
                    <a:pt x="91" y="755"/>
                    <a:pt x="1" y="755"/>
                  </a:cubicBezTo>
                  <a:cubicBezTo>
                    <a:pt x="114" y="755"/>
                    <a:pt x="4391" y="823"/>
                    <a:pt x="5297" y="981"/>
                  </a:cubicBezTo>
                  <a:cubicBezTo>
                    <a:pt x="6225" y="1162"/>
                    <a:pt x="7266" y="1434"/>
                    <a:pt x="7605" y="1750"/>
                  </a:cubicBezTo>
                  <a:cubicBezTo>
                    <a:pt x="7764" y="1592"/>
                    <a:pt x="7899" y="1411"/>
                    <a:pt x="7990" y="1207"/>
                  </a:cubicBezTo>
                  <a:cubicBezTo>
                    <a:pt x="6873" y="427"/>
                    <a:pt x="5520" y="1"/>
                    <a:pt x="4133"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043325" y="2262025"/>
              <a:ext cx="170325" cy="26575"/>
            </a:xfrm>
            <a:custGeom>
              <a:avLst/>
              <a:gdLst/>
              <a:ahLst/>
              <a:cxnLst/>
              <a:rect l="l" t="t" r="r" b="b"/>
              <a:pathLst>
                <a:path w="6813" h="1063" extrusionOk="0">
                  <a:moveTo>
                    <a:pt x="3980" y="1"/>
                  </a:moveTo>
                  <a:cubicBezTo>
                    <a:pt x="2336" y="1"/>
                    <a:pt x="77" y="681"/>
                    <a:pt x="0" y="700"/>
                  </a:cubicBezTo>
                  <a:lnTo>
                    <a:pt x="6020" y="1062"/>
                  </a:lnTo>
                  <a:cubicBezTo>
                    <a:pt x="6292" y="1017"/>
                    <a:pt x="6563" y="904"/>
                    <a:pt x="6812" y="746"/>
                  </a:cubicBezTo>
                  <a:cubicBezTo>
                    <a:pt x="6156" y="429"/>
                    <a:pt x="5454" y="202"/>
                    <a:pt x="4753" y="67"/>
                  </a:cubicBezTo>
                  <a:cubicBezTo>
                    <a:pt x="4522" y="21"/>
                    <a:pt x="4260" y="1"/>
                    <a:pt x="3980" y="1"/>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056325" y="2340075"/>
              <a:ext cx="107525" cy="26100"/>
            </a:xfrm>
            <a:custGeom>
              <a:avLst/>
              <a:gdLst/>
              <a:ahLst/>
              <a:cxnLst/>
              <a:rect l="l" t="t" r="r" b="b"/>
              <a:pathLst>
                <a:path w="4301" h="1044" extrusionOk="0">
                  <a:moveTo>
                    <a:pt x="4301" y="0"/>
                  </a:moveTo>
                  <a:lnTo>
                    <a:pt x="1" y="407"/>
                  </a:lnTo>
                  <a:cubicBezTo>
                    <a:pt x="1" y="407"/>
                    <a:pt x="2375" y="1043"/>
                    <a:pt x="3964" y="1043"/>
                  </a:cubicBezTo>
                  <a:cubicBezTo>
                    <a:pt x="4016" y="1043"/>
                    <a:pt x="4069" y="1043"/>
                    <a:pt x="4120" y="1041"/>
                  </a:cubicBezTo>
                  <a:cubicBezTo>
                    <a:pt x="4233" y="702"/>
                    <a:pt x="4301" y="362"/>
                    <a:pt x="4301" y="0"/>
                  </a:cubicBezTo>
                  <a:close/>
                </a:path>
              </a:pathLst>
            </a:custGeom>
            <a:solidFill>
              <a:srgbClr val="F37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3927100" y="1510600"/>
              <a:ext cx="200325" cy="229950"/>
            </a:xfrm>
            <a:custGeom>
              <a:avLst/>
              <a:gdLst/>
              <a:ahLst/>
              <a:cxnLst/>
              <a:rect l="l" t="t" r="r" b="b"/>
              <a:pathLst>
                <a:path w="8013" h="9198" extrusionOk="0">
                  <a:moveTo>
                    <a:pt x="0" y="0"/>
                  </a:moveTo>
                  <a:lnTo>
                    <a:pt x="0" y="6405"/>
                  </a:lnTo>
                  <a:cubicBezTo>
                    <a:pt x="0" y="6405"/>
                    <a:pt x="181" y="8284"/>
                    <a:pt x="2671" y="8985"/>
                  </a:cubicBezTo>
                  <a:cubicBezTo>
                    <a:pt x="3176" y="9132"/>
                    <a:pt x="3674" y="9197"/>
                    <a:pt x="4150" y="9197"/>
                  </a:cubicBezTo>
                  <a:cubicBezTo>
                    <a:pt x="6021" y="9197"/>
                    <a:pt x="7542" y="8194"/>
                    <a:pt x="7740" y="7220"/>
                  </a:cubicBezTo>
                  <a:cubicBezTo>
                    <a:pt x="8012" y="5885"/>
                    <a:pt x="7854" y="295"/>
                    <a:pt x="7831" y="182"/>
                  </a:cubicBezTo>
                  <a:lnTo>
                    <a:pt x="0"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3819025" y="3178025"/>
              <a:ext cx="475875" cy="213875"/>
            </a:xfrm>
            <a:custGeom>
              <a:avLst/>
              <a:gdLst/>
              <a:ahLst/>
              <a:cxnLst/>
              <a:rect l="l" t="t" r="r" b="b"/>
              <a:pathLst>
                <a:path w="19035" h="8555" extrusionOk="0">
                  <a:moveTo>
                    <a:pt x="18287" y="0"/>
                  </a:moveTo>
                  <a:cubicBezTo>
                    <a:pt x="18197" y="23"/>
                    <a:pt x="18106" y="23"/>
                    <a:pt x="18016" y="23"/>
                  </a:cubicBezTo>
                  <a:cubicBezTo>
                    <a:pt x="15820" y="204"/>
                    <a:pt x="13625" y="362"/>
                    <a:pt x="11430" y="521"/>
                  </a:cubicBezTo>
                  <a:cubicBezTo>
                    <a:pt x="9642" y="656"/>
                    <a:pt x="7854" y="815"/>
                    <a:pt x="6089" y="973"/>
                  </a:cubicBezTo>
                  <a:cubicBezTo>
                    <a:pt x="4979" y="1067"/>
                    <a:pt x="3859" y="1118"/>
                    <a:pt x="2743" y="1118"/>
                  </a:cubicBezTo>
                  <a:cubicBezTo>
                    <a:pt x="2242" y="1118"/>
                    <a:pt x="1743" y="1107"/>
                    <a:pt x="1245" y="1086"/>
                  </a:cubicBezTo>
                  <a:cubicBezTo>
                    <a:pt x="974" y="1086"/>
                    <a:pt x="521" y="1064"/>
                    <a:pt x="1" y="1041"/>
                  </a:cubicBezTo>
                  <a:lnTo>
                    <a:pt x="1" y="1041"/>
                  </a:lnTo>
                  <a:lnTo>
                    <a:pt x="680" y="8555"/>
                  </a:lnTo>
                  <a:lnTo>
                    <a:pt x="19034" y="8555"/>
                  </a:lnTo>
                  <a:lnTo>
                    <a:pt x="18287"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3295100" y="3167275"/>
              <a:ext cx="464550" cy="224625"/>
            </a:xfrm>
            <a:custGeom>
              <a:avLst/>
              <a:gdLst/>
              <a:ahLst/>
              <a:cxnLst/>
              <a:rect l="l" t="t" r="r" b="b"/>
              <a:pathLst>
                <a:path w="18582" h="8985" extrusionOk="0">
                  <a:moveTo>
                    <a:pt x="0" y="0"/>
                  </a:moveTo>
                  <a:lnTo>
                    <a:pt x="204" y="8985"/>
                  </a:lnTo>
                  <a:lnTo>
                    <a:pt x="18581" y="8985"/>
                  </a:lnTo>
                  <a:lnTo>
                    <a:pt x="18400" y="1335"/>
                  </a:lnTo>
                  <a:cubicBezTo>
                    <a:pt x="17721" y="1313"/>
                    <a:pt x="17155" y="1290"/>
                    <a:pt x="16929" y="1267"/>
                  </a:cubicBezTo>
                  <a:cubicBezTo>
                    <a:pt x="15368" y="1222"/>
                    <a:pt x="13806" y="1200"/>
                    <a:pt x="12222" y="1109"/>
                  </a:cubicBezTo>
                  <a:cubicBezTo>
                    <a:pt x="10117" y="1018"/>
                    <a:pt x="8035" y="860"/>
                    <a:pt x="5930" y="724"/>
                  </a:cubicBezTo>
                  <a:cubicBezTo>
                    <a:pt x="3938" y="588"/>
                    <a:pt x="1969" y="34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 name="Conector recto 41">
            <a:extLst>
              <a:ext uri="{FF2B5EF4-FFF2-40B4-BE49-F238E27FC236}">
                <a16:creationId xmlns:a16="http://schemas.microsoft.com/office/drawing/2014/main" id="{662B154C-E47B-48D0-A458-5C248D1D8079}"/>
              </a:ext>
            </a:extLst>
          </p:cNvPr>
          <p:cNvCxnSpPr>
            <a:cxnSpLocks/>
          </p:cNvCxnSpPr>
          <p:nvPr/>
        </p:nvCxnSpPr>
        <p:spPr>
          <a:xfrm>
            <a:off x="5903912" y="2170557"/>
            <a:ext cx="232697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Conector recto 42">
            <a:extLst>
              <a:ext uri="{FF2B5EF4-FFF2-40B4-BE49-F238E27FC236}">
                <a16:creationId xmlns:a16="http://schemas.microsoft.com/office/drawing/2014/main" id="{3B620669-ADD7-427D-BE8A-16344F776A2F}"/>
              </a:ext>
            </a:extLst>
          </p:cNvPr>
          <p:cNvCxnSpPr>
            <a:cxnSpLocks/>
          </p:cNvCxnSpPr>
          <p:nvPr/>
        </p:nvCxnSpPr>
        <p:spPr>
          <a:xfrm>
            <a:off x="945703" y="2166271"/>
            <a:ext cx="232697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4" name="Conector recto 43">
            <a:extLst>
              <a:ext uri="{FF2B5EF4-FFF2-40B4-BE49-F238E27FC236}">
                <a16:creationId xmlns:a16="http://schemas.microsoft.com/office/drawing/2014/main" id="{05D26A70-4E82-4A9E-8EBF-F72D7E3E38D8}"/>
              </a:ext>
            </a:extLst>
          </p:cNvPr>
          <p:cNvCxnSpPr>
            <a:cxnSpLocks/>
          </p:cNvCxnSpPr>
          <p:nvPr/>
        </p:nvCxnSpPr>
        <p:spPr>
          <a:xfrm>
            <a:off x="0" y="625788"/>
            <a:ext cx="33909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Conector recto 45">
            <a:extLst>
              <a:ext uri="{FF2B5EF4-FFF2-40B4-BE49-F238E27FC236}">
                <a16:creationId xmlns:a16="http://schemas.microsoft.com/office/drawing/2014/main" id="{B2836D03-066A-4601-8620-081A13862E6B}"/>
              </a:ext>
            </a:extLst>
          </p:cNvPr>
          <p:cNvCxnSpPr>
            <a:cxnSpLocks/>
          </p:cNvCxnSpPr>
          <p:nvPr/>
        </p:nvCxnSpPr>
        <p:spPr>
          <a:xfrm>
            <a:off x="5624176" y="625788"/>
            <a:ext cx="3519824"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Análisis de datos</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Tree>
    <p:extLst>
      <p:ext uri="{BB962C8B-B14F-4D97-AF65-F5344CB8AC3E}">
        <p14:creationId xmlns:p14="http://schemas.microsoft.com/office/powerpoint/2010/main" val="68820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33" name="Google Shape;610;p41">
            <a:extLst>
              <a:ext uri="{FF2B5EF4-FFF2-40B4-BE49-F238E27FC236}">
                <a16:creationId xmlns:a16="http://schemas.microsoft.com/office/drawing/2014/main" id="{9F21B576-CE52-4F66-AA08-461783C2EB7A}"/>
              </a:ext>
            </a:extLst>
          </p:cNvPr>
          <p:cNvSpPr txBox="1">
            <a:spLocks/>
          </p:cNvSpPr>
          <p:nvPr/>
        </p:nvSpPr>
        <p:spPr>
          <a:xfrm>
            <a:off x="735579" y="345375"/>
            <a:ext cx="7580542" cy="32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1pPr>
            <a:lvl2pPr marR="0" lvl="1"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2pPr>
            <a:lvl3pPr marR="0" lvl="2"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3pPr>
            <a:lvl4pPr marR="0" lvl="3"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4pPr>
            <a:lvl5pPr marR="0" lvl="4"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5pPr>
            <a:lvl6pPr marR="0" lvl="5"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6pPr>
            <a:lvl7pPr marR="0" lvl="6"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7pPr>
            <a:lvl8pPr marR="0" lvl="7"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8pPr>
            <a:lvl9pPr marR="0" lvl="8" algn="ctr" rtl="0">
              <a:lnSpc>
                <a:spcPct val="100000"/>
              </a:lnSpc>
              <a:spcBef>
                <a:spcPts val="0"/>
              </a:spcBef>
              <a:spcAft>
                <a:spcPts val="0"/>
              </a:spcAft>
              <a:buClr>
                <a:schemeClr val="dk1"/>
              </a:buClr>
              <a:buSzPts val="3500"/>
              <a:buFont typeface="Pompiere"/>
              <a:buNone/>
              <a:defRPr sz="3500" b="0" i="0" u="none" strike="noStrike" cap="none">
                <a:solidFill>
                  <a:schemeClr val="dk1"/>
                </a:solidFill>
                <a:latin typeface="Pompiere"/>
                <a:ea typeface="Pompiere"/>
                <a:cs typeface="Pompiere"/>
                <a:sym typeface="Pompiere"/>
              </a:defRPr>
            </a:lvl9pPr>
          </a:lstStyle>
          <a:p>
            <a:r>
              <a:rPr lang="es-CO" sz="6000" dirty="0">
                <a:effectLst>
                  <a:outerShdw blurRad="38100" dist="38100" dir="2700000" algn="tl">
                    <a:srgbClr val="000000">
                      <a:alpha val="43137"/>
                    </a:srgbClr>
                  </a:outerShdw>
                </a:effectLst>
              </a:rPr>
              <a:t>Datos de entrada</a:t>
            </a:r>
          </a:p>
        </p:txBody>
      </p:sp>
      <p:sp>
        <p:nvSpPr>
          <p:cNvPr id="574" name="Google Shape;574;p40"/>
          <p:cNvSpPr/>
          <p:nvPr/>
        </p:nvSpPr>
        <p:spPr>
          <a:xfrm>
            <a:off x="637733" y="1324649"/>
            <a:ext cx="2506405" cy="2932496"/>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3395550" y="1324649"/>
            <a:ext cx="2352900" cy="293249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5926548" y="1324649"/>
            <a:ext cx="3097554" cy="2932497"/>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4464750" y="4391397"/>
            <a:ext cx="214500" cy="21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7483733" y="4391496"/>
            <a:ext cx="214500" cy="21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0"/>
          <p:cNvSpPr/>
          <p:nvPr/>
        </p:nvSpPr>
        <p:spPr>
          <a:xfrm>
            <a:off x="1860438" y="4391397"/>
            <a:ext cx="214500" cy="214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2" name="Google Shape;582;p40"/>
          <p:cNvCxnSpPr>
            <a:cxnSpLocks/>
          </p:cNvCxnSpPr>
          <p:nvPr/>
        </p:nvCxnSpPr>
        <p:spPr>
          <a:xfrm>
            <a:off x="1967688" y="4257147"/>
            <a:ext cx="0" cy="244800"/>
          </a:xfrm>
          <a:prstGeom prst="straightConnector1">
            <a:avLst/>
          </a:prstGeom>
          <a:noFill/>
          <a:ln w="19050" cap="flat" cmpd="sng">
            <a:solidFill>
              <a:schemeClr val="dk1"/>
            </a:solidFill>
            <a:prstDash val="solid"/>
            <a:round/>
            <a:headEnd type="none" w="med" len="med"/>
            <a:tailEnd type="none" w="med" len="med"/>
          </a:ln>
        </p:spPr>
      </p:cxnSp>
      <p:sp>
        <p:nvSpPr>
          <p:cNvPr id="584" name="Google Shape;584;p40"/>
          <p:cNvSpPr txBox="1">
            <a:spLocks noGrp="1"/>
          </p:cNvSpPr>
          <p:nvPr>
            <p:ph type="subTitle" idx="1"/>
          </p:nvPr>
        </p:nvSpPr>
        <p:spPr>
          <a:xfrm>
            <a:off x="754596" y="1614257"/>
            <a:ext cx="23529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Clasificación</a:t>
            </a:r>
            <a:endParaRPr dirty="0"/>
          </a:p>
        </p:txBody>
      </p:sp>
      <p:sp>
        <p:nvSpPr>
          <p:cNvPr id="585" name="Google Shape;585;p40"/>
          <p:cNvSpPr txBox="1">
            <a:spLocks noGrp="1"/>
          </p:cNvSpPr>
          <p:nvPr>
            <p:ph type="subTitle" idx="2"/>
          </p:nvPr>
        </p:nvSpPr>
        <p:spPr>
          <a:xfrm>
            <a:off x="735579" y="2179924"/>
            <a:ext cx="2408606" cy="1665716"/>
          </a:xfrm>
          <a:prstGeom prst="rect">
            <a:avLst/>
          </a:prstGeom>
        </p:spPr>
        <p:txBody>
          <a:bodyPr spcFirstLastPara="1" wrap="square" lIns="91425" tIns="91425" rIns="91425" bIns="91425" anchor="ctr" anchorCtr="0">
            <a:noAutofit/>
          </a:bodyPr>
          <a:lstStyle/>
          <a:p>
            <a:pPr marL="228600" lvl="0" indent="-228600" algn="l" rtl="0">
              <a:spcBef>
                <a:spcPts val="0"/>
              </a:spcBef>
              <a:spcAft>
                <a:spcPts val="0"/>
              </a:spcAft>
              <a:buAutoNum type="arabicPeriod"/>
            </a:pPr>
            <a:r>
              <a:rPr lang="en-US" sz="1400" dirty="0"/>
              <a:t>Neoplasms </a:t>
            </a:r>
          </a:p>
          <a:p>
            <a:pPr marL="228600" lvl="0" indent="-228600" algn="l" rtl="0">
              <a:spcBef>
                <a:spcPts val="0"/>
              </a:spcBef>
              <a:spcAft>
                <a:spcPts val="0"/>
              </a:spcAft>
              <a:buAutoNum type="arabicPeriod"/>
            </a:pPr>
            <a:r>
              <a:rPr lang="en-US" sz="1400" dirty="0"/>
              <a:t>Digestive system diseases</a:t>
            </a:r>
          </a:p>
          <a:p>
            <a:pPr marL="228600" lvl="0" indent="-228600" algn="l" rtl="0">
              <a:spcBef>
                <a:spcPts val="0"/>
              </a:spcBef>
              <a:spcAft>
                <a:spcPts val="0"/>
              </a:spcAft>
              <a:buAutoNum type="arabicPeriod"/>
            </a:pPr>
            <a:r>
              <a:rPr lang="en-US" sz="1400" dirty="0"/>
              <a:t>Nervous system diseases</a:t>
            </a:r>
          </a:p>
          <a:p>
            <a:pPr marL="228600" lvl="0" indent="-228600" algn="l" rtl="0">
              <a:spcBef>
                <a:spcPts val="0"/>
              </a:spcBef>
              <a:spcAft>
                <a:spcPts val="0"/>
              </a:spcAft>
              <a:buAutoNum type="arabicPeriod"/>
            </a:pPr>
            <a:r>
              <a:rPr lang="en-US" sz="1400" dirty="0"/>
              <a:t>Cardiovascular diseases </a:t>
            </a:r>
          </a:p>
          <a:p>
            <a:pPr marL="228600" lvl="0" indent="-228600" algn="l" rtl="0">
              <a:spcBef>
                <a:spcPts val="0"/>
              </a:spcBef>
              <a:spcAft>
                <a:spcPts val="0"/>
              </a:spcAft>
              <a:buAutoNum type="arabicPeriod"/>
            </a:pPr>
            <a:r>
              <a:rPr lang="en-US" sz="1400" dirty="0"/>
              <a:t>General pathological conditions</a:t>
            </a:r>
            <a:endParaRPr sz="1400" dirty="0"/>
          </a:p>
        </p:txBody>
      </p:sp>
      <p:sp>
        <p:nvSpPr>
          <p:cNvPr id="586" name="Google Shape;586;p40"/>
          <p:cNvSpPr txBox="1">
            <a:spLocks noGrp="1"/>
          </p:cNvSpPr>
          <p:nvPr>
            <p:ph type="subTitle" idx="3"/>
          </p:nvPr>
        </p:nvSpPr>
        <p:spPr>
          <a:xfrm>
            <a:off x="3358908" y="1614257"/>
            <a:ext cx="23529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Cantidad</a:t>
            </a:r>
            <a:endParaRPr dirty="0"/>
          </a:p>
        </p:txBody>
      </p:sp>
      <p:sp>
        <p:nvSpPr>
          <p:cNvPr id="588" name="Google Shape;588;p40"/>
          <p:cNvSpPr txBox="1">
            <a:spLocks noGrp="1"/>
          </p:cNvSpPr>
          <p:nvPr>
            <p:ph type="subTitle" idx="5"/>
          </p:nvPr>
        </p:nvSpPr>
        <p:spPr>
          <a:xfrm>
            <a:off x="6377891" y="1614356"/>
            <a:ext cx="23529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Distribución</a:t>
            </a:r>
            <a:endParaRPr dirty="0"/>
          </a:p>
        </p:txBody>
      </p:sp>
      <p:sp>
        <p:nvSpPr>
          <p:cNvPr id="589" name="Google Shape;589;p40"/>
          <p:cNvSpPr txBox="1">
            <a:spLocks noGrp="1"/>
          </p:cNvSpPr>
          <p:nvPr>
            <p:ph type="subTitle" idx="6"/>
          </p:nvPr>
        </p:nvSpPr>
        <p:spPr>
          <a:xfrm>
            <a:off x="6414533" y="2296331"/>
            <a:ext cx="2352900" cy="79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 and the smallest one in our Solar System</a:t>
            </a:r>
            <a:endParaRPr/>
          </a:p>
        </p:txBody>
      </p:sp>
      <p:grpSp>
        <p:nvGrpSpPr>
          <p:cNvPr id="590" name="Google Shape;590;p40"/>
          <p:cNvGrpSpPr/>
          <p:nvPr/>
        </p:nvGrpSpPr>
        <p:grpSpPr>
          <a:xfrm>
            <a:off x="4327680" y="4683783"/>
            <a:ext cx="415355" cy="410084"/>
            <a:chOff x="1719413" y="2232465"/>
            <a:chExt cx="488410" cy="488442"/>
          </a:xfrm>
        </p:grpSpPr>
        <p:sp>
          <p:nvSpPr>
            <p:cNvPr id="591" name="Google Shape;591;p40"/>
            <p:cNvSpPr/>
            <p:nvPr/>
          </p:nvSpPr>
          <p:spPr>
            <a:xfrm>
              <a:off x="1734412" y="2339031"/>
              <a:ext cx="458443" cy="107143"/>
            </a:xfrm>
            <a:custGeom>
              <a:avLst/>
              <a:gdLst/>
              <a:ahLst/>
              <a:cxnLst/>
              <a:rect l="l" t="t" r="r" b="b"/>
              <a:pathLst>
                <a:path w="14304" h="3343" extrusionOk="0">
                  <a:moveTo>
                    <a:pt x="953" y="1"/>
                  </a:moveTo>
                  <a:cubicBezTo>
                    <a:pt x="435" y="1"/>
                    <a:pt x="1" y="435"/>
                    <a:pt x="1" y="953"/>
                  </a:cubicBezTo>
                  <a:lnTo>
                    <a:pt x="1" y="3343"/>
                  </a:lnTo>
                  <a:lnTo>
                    <a:pt x="14303" y="3343"/>
                  </a:lnTo>
                  <a:lnTo>
                    <a:pt x="14303" y="953"/>
                  </a:lnTo>
                  <a:cubicBezTo>
                    <a:pt x="14303" y="435"/>
                    <a:pt x="13869" y="1"/>
                    <a:pt x="13351"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1719413" y="2232465"/>
              <a:ext cx="488410" cy="488442"/>
            </a:xfrm>
            <a:custGeom>
              <a:avLst/>
              <a:gdLst/>
              <a:ahLst/>
              <a:cxnLst/>
              <a:rect l="l" t="t" r="r" b="b"/>
              <a:pathLst>
                <a:path w="15239" h="15240" extrusionOk="0">
                  <a:moveTo>
                    <a:pt x="10945" y="953"/>
                  </a:moveTo>
                  <a:cubicBezTo>
                    <a:pt x="11212" y="953"/>
                    <a:pt x="11429" y="1154"/>
                    <a:pt x="11429" y="1421"/>
                  </a:cubicBezTo>
                  <a:lnTo>
                    <a:pt x="11429" y="2858"/>
                  </a:lnTo>
                  <a:lnTo>
                    <a:pt x="3810" y="2858"/>
                  </a:lnTo>
                  <a:lnTo>
                    <a:pt x="3810" y="1421"/>
                  </a:lnTo>
                  <a:cubicBezTo>
                    <a:pt x="3810" y="1154"/>
                    <a:pt x="4028" y="953"/>
                    <a:pt x="4278" y="953"/>
                  </a:cubicBezTo>
                  <a:close/>
                  <a:moveTo>
                    <a:pt x="13819" y="3810"/>
                  </a:moveTo>
                  <a:cubicBezTo>
                    <a:pt x="14069" y="3810"/>
                    <a:pt x="14287" y="4011"/>
                    <a:pt x="14287" y="4278"/>
                  </a:cubicBezTo>
                  <a:lnTo>
                    <a:pt x="14287" y="13819"/>
                  </a:lnTo>
                  <a:cubicBezTo>
                    <a:pt x="14287" y="14070"/>
                    <a:pt x="14069" y="14287"/>
                    <a:pt x="13819" y="14287"/>
                  </a:cubicBezTo>
                  <a:lnTo>
                    <a:pt x="1421" y="14287"/>
                  </a:lnTo>
                  <a:cubicBezTo>
                    <a:pt x="1154" y="14287"/>
                    <a:pt x="953" y="14070"/>
                    <a:pt x="953" y="13819"/>
                  </a:cubicBezTo>
                  <a:lnTo>
                    <a:pt x="953" y="4278"/>
                  </a:lnTo>
                  <a:cubicBezTo>
                    <a:pt x="953" y="4011"/>
                    <a:pt x="1154" y="3810"/>
                    <a:pt x="1421" y="3810"/>
                  </a:cubicBezTo>
                  <a:close/>
                  <a:moveTo>
                    <a:pt x="4278" y="1"/>
                  </a:moveTo>
                  <a:cubicBezTo>
                    <a:pt x="3493" y="1"/>
                    <a:pt x="2858" y="636"/>
                    <a:pt x="2858" y="1421"/>
                  </a:cubicBezTo>
                  <a:lnTo>
                    <a:pt x="2858" y="2858"/>
                  </a:lnTo>
                  <a:lnTo>
                    <a:pt x="1421" y="2858"/>
                  </a:lnTo>
                  <a:cubicBezTo>
                    <a:pt x="636" y="2858"/>
                    <a:pt x="1" y="3493"/>
                    <a:pt x="1" y="4278"/>
                  </a:cubicBezTo>
                  <a:lnTo>
                    <a:pt x="1" y="13819"/>
                  </a:lnTo>
                  <a:cubicBezTo>
                    <a:pt x="1" y="14604"/>
                    <a:pt x="636" y="15239"/>
                    <a:pt x="1421" y="15239"/>
                  </a:cubicBezTo>
                  <a:lnTo>
                    <a:pt x="13819" y="15239"/>
                  </a:lnTo>
                  <a:cubicBezTo>
                    <a:pt x="14604" y="15239"/>
                    <a:pt x="15239" y="14604"/>
                    <a:pt x="15239" y="13819"/>
                  </a:cubicBezTo>
                  <a:lnTo>
                    <a:pt x="15239" y="4278"/>
                  </a:lnTo>
                  <a:cubicBezTo>
                    <a:pt x="15239" y="3493"/>
                    <a:pt x="14604" y="2858"/>
                    <a:pt x="13819" y="2858"/>
                  </a:cubicBezTo>
                  <a:lnTo>
                    <a:pt x="12382" y="2858"/>
                  </a:lnTo>
                  <a:lnTo>
                    <a:pt x="12382" y="1421"/>
                  </a:lnTo>
                  <a:cubicBezTo>
                    <a:pt x="12382" y="636"/>
                    <a:pt x="11747" y="1"/>
                    <a:pt x="10945"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0"/>
            <p:cNvSpPr/>
            <p:nvPr/>
          </p:nvSpPr>
          <p:spPr>
            <a:xfrm>
              <a:off x="1872035" y="2476686"/>
              <a:ext cx="183198" cy="183166"/>
            </a:xfrm>
            <a:custGeom>
              <a:avLst/>
              <a:gdLst/>
              <a:ahLst/>
              <a:cxnLst/>
              <a:rect l="l" t="t" r="r" b="b"/>
              <a:pathLst>
                <a:path w="5716" h="5715" extrusionOk="0">
                  <a:moveTo>
                    <a:pt x="1905" y="0"/>
                  </a:moveTo>
                  <a:lnTo>
                    <a:pt x="1905" y="1905"/>
                  </a:lnTo>
                  <a:lnTo>
                    <a:pt x="1" y="1905"/>
                  </a:lnTo>
                  <a:lnTo>
                    <a:pt x="1" y="3810"/>
                  </a:lnTo>
                  <a:lnTo>
                    <a:pt x="1905" y="3810"/>
                  </a:lnTo>
                  <a:lnTo>
                    <a:pt x="1905" y="5714"/>
                  </a:lnTo>
                  <a:lnTo>
                    <a:pt x="3810" y="5714"/>
                  </a:lnTo>
                  <a:lnTo>
                    <a:pt x="3810" y="3810"/>
                  </a:lnTo>
                  <a:lnTo>
                    <a:pt x="5715" y="3810"/>
                  </a:lnTo>
                  <a:lnTo>
                    <a:pt x="5715" y="1905"/>
                  </a:lnTo>
                  <a:lnTo>
                    <a:pt x="3810" y="1905"/>
                  </a:lnTo>
                  <a:lnTo>
                    <a:pt x="381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40"/>
          <p:cNvGrpSpPr/>
          <p:nvPr/>
        </p:nvGrpSpPr>
        <p:grpSpPr>
          <a:xfrm>
            <a:off x="7478433" y="4678016"/>
            <a:ext cx="335634" cy="408159"/>
            <a:chOff x="4358955" y="2203011"/>
            <a:chExt cx="443957" cy="546805"/>
          </a:xfrm>
        </p:grpSpPr>
        <p:sp>
          <p:nvSpPr>
            <p:cNvPr id="595" name="Google Shape;595;p40"/>
            <p:cNvSpPr/>
            <p:nvPr/>
          </p:nvSpPr>
          <p:spPr>
            <a:xfrm>
              <a:off x="4649200" y="2596105"/>
              <a:ext cx="126950" cy="134418"/>
            </a:xfrm>
            <a:custGeom>
              <a:avLst/>
              <a:gdLst/>
              <a:ahLst/>
              <a:cxnLst/>
              <a:rect l="l" t="t" r="r" b="b"/>
              <a:pathLst>
                <a:path w="3961" h="4194" extrusionOk="0">
                  <a:moveTo>
                    <a:pt x="1070" y="0"/>
                  </a:moveTo>
                  <a:cubicBezTo>
                    <a:pt x="485" y="0"/>
                    <a:pt x="0" y="485"/>
                    <a:pt x="0" y="1069"/>
                  </a:cubicBezTo>
                  <a:lnTo>
                    <a:pt x="0" y="4160"/>
                  </a:lnTo>
                  <a:lnTo>
                    <a:pt x="67" y="4194"/>
                  </a:lnTo>
                  <a:lnTo>
                    <a:pt x="3960" y="317"/>
                  </a:lnTo>
                  <a:lnTo>
                    <a:pt x="3944" y="317"/>
                  </a:lnTo>
                  <a:lnTo>
                    <a:pt x="3827"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4358955" y="2203011"/>
              <a:ext cx="443957" cy="546805"/>
            </a:xfrm>
            <a:custGeom>
              <a:avLst/>
              <a:gdLst/>
              <a:ahLst/>
              <a:cxnLst/>
              <a:rect l="l" t="t" r="r" b="b"/>
              <a:pathLst>
                <a:path w="13852" h="17061" extrusionOk="0">
                  <a:moveTo>
                    <a:pt x="12248" y="1070"/>
                  </a:moveTo>
                  <a:cubicBezTo>
                    <a:pt x="12548" y="1070"/>
                    <a:pt x="12782" y="1304"/>
                    <a:pt x="12782" y="1605"/>
                  </a:cubicBezTo>
                  <a:lnTo>
                    <a:pt x="12782" y="11831"/>
                  </a:lnTo>
                  <a:cubicBezTo>
                    <a:pt x="12782" y="11964"/>
                    <a:pt x="12732" y="12098"/>
                    <a:pt x="12632" y="12198"/>
                  </a:cubicBezTo>
                  <a:lnTo>
                    <a:pt x="8990" y="15841"/>
                  </a:lnTo>
                  <a:cubicBezTo>
                    <a:pt x="8889" y="15941"/>
                    <a:pt x="8756" y="15991"/>
                    <a:pt x="8622" y="15991"/>
                  </a:cubicBezTo>
                  <a:lnTo>
                    <a:pt x="1588" y="15991"/>
                  </a:lnTo>
                  <a:cubicBezTo>
                    <a:pt x="1304" y="15991"/>
                    <a:pt x="1053" y="15757"/>
                    <a:pt x="1053" y="15473"/>
                  </a:cubicBezTo>
                  <a:lnTo>
                    <a:pt x="1053" y="1605"/>
                  </a:lnTo>
                  <a:cubicBezTo>
                    <a:pt x="1053" y="1304"/>
                    <a:pt x="1304" y="1070"/>
                    <a:pt x="1588" y="1070"/>
                  </a:cubicBezTo>
                  <a:close/>
                  <a:moveTo>
                    <a:pt x="1588" y="1"/>
                  </a:moveTo>
                  <a:cubicBezTo>
                    <a:pt x="702" y="1"/>
                    <a:pt x="0" y="719"/>
                    <a:pt x="0" y="1605"/>
                  </a:cubicBezTo>
                  <a:lnTo>
                    <a:pt x="0" y="15473"/>
                  </a:lnTo>
                  <a:cubicBezTo>
                    <a:pt x="0" y="16342"/>
                    <a:pt x="702" y="17060"/>
                    <a:pt x="1588" y="17060"/>
                  </a:cubicBezTo>
                  <a:lnTo>
                    <a:pt x="8622" y="17060"/>
                  </a:lnTo>
                  <a:cubicBezTo>
                    <a:pt x="9040" y="17060"/>
                    <a:pt x="9441" y="16893"/>
                    <a:pt x="9741" y="16593"/>
                  </a:cubicBezTo>
                  <a:lnTo>
                    <a:pt x="13384" y="12950"/>
                  </a:lnTo>
                  <a:cubicBezTo>
                    <a:pt x="13685" y="12649"/>
                    <a:pt x="13852" y="12248"/>
                    <a:pt x="13852" y="11831"/>
                  </a:cubicBezTo>
                  <a:lnTo>
                    <a:pt x="13852" y="1605"/>
                  </a:lnTo>
                  <a:cubicBezTo>
                    <a:pt x="13852" y="719"/>
                    <a:pt x="13133" y="1"/>
                    <a:pt x="12248"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4426965" y="2544696"/>
              <a:ext cx="170859" cy="34294"/>
            </a:xfrm>
            <a:custGeom>
              <a:avLst/>
              <a:gdLst/>
              <a:ahLst/>
              <a:cxnLst/>
              <a:rect l="l" t="t" r="r" b="b"/>
              <a:pathLst>
                <a:path w="5331" h="1070" extrusionOk="0">
                  <a:moveTo>
                    <a:pt x="0" y="0"/>
                  </a:moveTo>
                  <a:lnTo>
                    <a:pt x="0" y="1069"/>
                  </a:lnTo>
                  <a:lnTo>
                    <a:pt x="5330" y="1069"/>
                  </a:lnTo>
                  <a:lnTo>
                    <a:pt x="5330"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4426965" y="2476686"/>
              <a:ext cx="307936" cy="34294"/>
            </a:xfrm>
            <a:custGeom>
              <a:avLst/>
              <a:gdLst/>
              <a:ahLst/>
              <a:cxnLst/>
              <a:rect l="l" t="t" r="r" b="b"/>
              <a:pathLst>
                <a:path w="9608" h="1070" extrusionOk="0">
                  <a:moveTo>
                    <a:pt x="0" y="0"/>
                  </a:moveTo>
                  <a:lnTo>
                    <a:pt x="0" y="1069"/>
                  </a:lnTo>
                  <a:lnTo>
                    <a:pt x="9608" y="1069"/>
                  </a:lnTo>
                  <a:lnTo>
                    <a:pt x="9608"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0"/>
            <p:cNvSpPr/>
            <p:nvPr/>
          </p:nvSpPr>
          <p:spPr>
            <a:xfrm>
              <a:off x="4426965" y="2613219"/>
              <a:ext cx="170859" cy="34326"/>
            </a:xfrm>
            <a:custGeom>
              <a:avLst/>
              <a:gdLst/>
              <a:ahLst/>
              <a:cxnLst/>
              <a:rect l="l" t="t" r="r" b="b"/>
              <a:pathLst>
                <a:path w="5331" h="1071" extrusionOk="0">
                  <a:moveTo>
                    <a:pt x="0" y="1"/>
                  </a:moveTo>
                  <a:lnTo>
                    <a:pt x="0" y="1070"/>
                  </a:lnTo>
                  <a:lnTo>
                    <a:pt x="5330" y="1070"/>
                  </a:lnTo>
                  <a:lnTo>
                    <a:pt x="5330"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0"/>
            <p:cNvSpPr/>
            <p:nvPr/>
          </p:nvSpPr>
          <p:spPr>
            <a:xfrm>
              <a:off x="4495520" y="2271566"/>
              <a:ext cx="170859" cy="170859"/>
            </a:xfrm>
            <a:custGeom>
              <a:avLst/>
              <a:gdLst/>
              <a:ahLst/>
              <a:cxnLst/>
              <a:rect l="l" t="t" r="r" b="b"/>
              <a:pathLst>
                <a:path w="5331" h="5331" extrusionOk="0">
                  <a:moveTo>
                    <a:pt x="2139" y="1"/>
                  </a:moveTo>
                  <a:lnTo>
                    <a:pt x="2139" y="2139"/>
                  </a:lnTo>
                  <a:lnTo>
                    <a:pt x="0" y="2139"/>
                  </a:lnTo>
                  <a:lnTo>
                    <a:pt x="0" y="3192"/>
                  </a:lnTo>
                  <a:lnTo>
                    <a:pt x="2139" y="3192"/>
                  </a:lnTo>
                  <a:lnTo>
                    <a:pt x="2139" y="5331"/>
                  </a:lnTo>
                  <a:lnTo>
                    <a:pt x="3191" y="5331"/>
                  </a:lnTo>
                  <a:lnTo>
                    <a:pt x="3191" y="3192"/>
                  </a:lnTo>
                  <a:lnTo>
                    <a:pt x="5330" y="3192"/>
                  </a:lnTo>
                  <a:lnTo>
                    <a:pt x="5330" y="2139"/>
                  </a:lnTo>
                  <a:lnTo>
                    <a:pt x="3191" y="2139"/>
                  </a:lnTo>
                  <a:lnTo>
                    <a:pt x="319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40"/>
          <p:cNvGrpSpPr/>
          <p:nvPr/>
        </p:nvGrpSpPr>
        <p:grpSpPr>
          <a:xfrm>
            <a:off x="1706418" y="4703497"/>
            <a:ext cx="466927" cy="390397"/>
            <a:chOff x="6914942" y="2236664"/>
            <a:chExt cx="566580" cy="479885"/>
          </a:xfrm>
        </p:grpSpPr>
        <p:sp>
          <p:nvSpPr>
            <p:cNvPr id="602" name="Google Shape;602;p40"/>
            <p:cNvSpPr/>
            <p:nvPr/>
          </p:nvSpPr>
          <p:spPr>
            <a:xfrm>
              <a:off x="7161791" y="2446367"/>
              <a:ext cx="192813" cy="180506"/>
            </a:xfrm>
            <a:custGeom>
              <a:avLst/>
              <a:gdLst/>
              <a:ahLst/>
              <a:cxnLst/>
              <a:rect l="l" t="t" r="r" b="b"/>
              <a:pathLst>
                <a:path w="6016" h="5632" extrusionOk="0">
                  <a:moveTo>
                    <a:pt x="5337" y="1"/>
                  </a:moveTo>
                  <a:cubicBezTo>
                    <a:pt x="5228" y="1"/>
                    <a:pt x="5114" y="43"/>
                    <a:pt x="5014" y="144"/>
                  </a:cubicBezTo>
                  <a:lnTo>
                    <a:pt x="335" y="4822"/>
                  </a:lnTo>
                  <a:cubicBezTo>
                    <a:pt x="0" y="5157"/>
                    <a:pt x="311" y="5632"/>
                    <a:pt x="678" y="5632"/>
                  </a:cubicBezTo>
                  <a:cubicBezTo>
                    <a:pt x="787" y="5632"/>
                    <a:pt x="900" y="5590"/>
                    <a:pt x="1004" y="5491"/>
                  </a:cubicBezTo>
                  <a:lnTo>
                    <a:pt x="5682" y="812"/>
                  </a:lnTo>
                  <a:cubicBezTo>
                    <a:pt x="6016" y="466"/>
                    <a:pt x="5699" y="1"/>
                    <a:pt x="5337"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6930999" y="2251631"/>
              <a:ext cx="366844" cy="324667"/>
            </a:xfrm>
            <a:custGeom>
              <a:avLst/>
              <a:gdLst/>
              <a:ahLst/>
              <a:cxnLst/>
              <a:rect l="l" t="t" r="r" b="b"/>
              <a:pathLst>
                <a:path w="11446" h="10130" extrusionOk="0">
                  <a:moveTo>
                    <a:pt x="6441" y="0"/>
                  </a:moveTo>
                  <a:cubicBezTo>
                    <a:pt x="5158" y="0"/>
                    <a:pt x="3856" y="477"/>
                    <a:pt x="2824" y="1508"/>
                  </a:cubicBezTo>
                  <a:cubicBezTo>
                    <a:pt x="1" y="4332"/>
                    <a:pt x="1337" y="9177"/>
                    <a:pt x="5214" y="10130"/>
                  </a:cubicBezTo>
                  <a:cubicBezTo>
                    <a:pt x="5113" y="9729"/>
                    <a:pt x="5063" y="9311"/>
                    <a:pt x="5063" y="8893"/>
                  </a:cubicBezTo>
                  <a:cubicBezTo>
                    <a:pt x="5049" y="5976"/>
                    <a:pt x="7430" y="3739"/>
                    <a:pt x="10181" y="3739"/>
                  </a:cubicBezTo>
                  <a:cubicBezTo>
                    <a:pt x="10597" y="3739"/>
                    <a:pt x="11021" y="3790"/>
                    <a:pt x="11446" y="3898"/>
                  </a:cubicBezTo>
                  <a:cubicBezTo>
                    <a:pt x="10842" y="1437"/>
                    <a:pt x="8669" y="0"/>
                    <a:pt x="6441"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0"/>
            <p:cNvSpPr/>
            <p:nvPr/>
          </p:nvSpPr>
          <p:spPr>
            <a:xfrm>
              <a:off x="6914942" y="2236664"/>
              <a:ext cx="566580" cy="479885"/>
            </a:xfrm>
            <a:custGeom>
              <a:avLst/>
              <a:gdLst/>
              <a:ahLst/>
              <a:cxnLst/>
              <a:rect l="l" t="t" r="r" b="b"/>
              <a:pathLst>
                <a:path w="17678" h="14973" extrusionOk="0">
                  <a:moveTo>
                    <a:pt x="6968" y="941"/>
                  </a:moveTo>
                  <a:cubicBezTo>
                    <a:pt x="8801" y="941"/>
                    <a:pt x="10506" y="2026"/>
                    <a:pt x="11262" y="3780"/>
                  </a:cubicBezTo>
                  <a:cubicBezTo>
                    <a:pt x="11078" y="3746"/>
                    <a:pt x="10894" y="3746"/>
                    <a:pt x="10711" y="3746"/>
                  </a:cubicBezTo>
                  <a:cubicBezTo>
                    <a:pt x="7603" y="3746"/>
                    <a:pt x="5096" y="6253"/>
                    <a:pt x="5096" y="9360"/>
                  </a:cubicBezTo>
                  <a:cubicBezTo>
                    <a:pt x="5096" y="9544"/>
                    <a:pt x="5096" y="9728"/>
                    <a:pt x="5130" y="9912"/>
                  </a:cubicBezTo>
                  <a:cubicBezTo>
                    <a:pt x="3409" y="9177"/>
                    <a:pt x="2289" y="7489"/>
                    <a:pt x="2289" y="5618"/>
                  </a:cubicBezTo>
                  <a:cubicBezTo>
                    <a:pt x="2289" y="3395"/>
                    <a:pt x="3843" y="1474"/>
                    <a:pt x="6015" y="1040"/>
                  </a:cubicBezTo>
                  <a:cubicBezTo>
                    <a:pt x="6334" y="973"/>
                    <a:pt x="6653" y="941"/>
                    <a:pt x="6968" y="941"/>
                  </a:cubicBezTo>
                  <a:close/>
                  <a:moveTo>
                    <a:pt x="10711" y="4682"/>
                  </a:moveTo>
                  <a:cubicBezTo>
                    <a:pt x="10894" y="4682"/>
                    <a:pt x="11078" y="4699"/>
                    <a:pt x="11279" y="4715"/>
                  </a:cubicBezTo>
                  <a:lnTo>
                    <a:pt x="11312" y="4715"/>
                  </a:lnTo>
                  <a:cubicBezTo>
                    <a:pt x="11479" y="4749"/>
                    <a:pt x="11663" y="4782"/>
                    <a:pt x="11847" y="4816"/>
                  </a:cubicBezTo>
                  <a:cubicBezTo>
                    <a:pt x="15372" y="5701"/>
                    <a:pt x="16592" y="10096"/>
                    <a:pt x="14019" y="12669"/>
                  </a:cubicBezTo>
                  <a:cubicBezTo>
                    <a:pt x="13079" y="13609"/>
                    <a:pt x="11895" y="14043"/>
                    <a:pt x="10730" y="14043"/>
                  </a:cubicBezTo>
                  <a:cubicBezTo>
                    <a:pt x="8705" y="14043"/>
                    <a:pt x="6734" y="12734"/>
                    <a:pt x="6183" y="10497"/>
                  </a:cubicBezTo>
                  <a:cubicBezTo>
                    <a:pt x="6132" y="10313"/>
                    <a:pt x="6099" y="10129"/>
                    <a:pt x="6066" y="9945"/>
                  </a:cubicBezTo>
                  <a:cubicBezTo>
                    <a:pt x="6066" y="9945"/>
                    <a:pt x="6066" y="9928"/>
                    <a:pt x="6066" y="9912"/>
                  </a:cubicBezTo>
                  <a:cubicBezTo>
                    <a:pt x="6049" y="9728"/>
                    <a:pt x="6032" y="9544"/>
                    <a:pt x="6032" y="9360"/>
                  </a:cubicBezTo>
                  <a:cubicBezTo>
                    <a:pt x="6032" y="6771"/>
                    <a:pt x="8121" y="4682"/>
                    <a:pt x="10711" y="4682"/>
                  </a:cubicBezTo>
                  <a:close/>
                  <a:moveTo>
                    <a:pt x="6937" y="1"/>
                  </a:moveTo>
                  <a:cubicBezTo>
                    <a:pt x="5537" y="1"/>
                    <a:pt x="4118" y="521"/>
                    <a:pt x="2991" y="1641"/>
                  </a:cubicBezTo>
                  <a:cubicBezTo>
                    <a:pt x="0" y="4632"/>
                    <a:pt x="1287" y="9745"/>
                    <a:pt x="5330" y="10981"/>
                  </a:cubicBezTo>
                  <a:cubicBezTo>
                    <a:pt x="6093" y="13518"/>
                    <a:pt x="8382" y="14972"/>
                    <a:pt x="10721" y="14972"/>
                  </a:cubicBezTo>
                  <a:cubicBezTo>
                    <a:pt x="12126" y="14972"/>
                    <a:pt x="13549" y="14448"/>
                    <a:pt x="14670" y="13320"/>
                  </a:cubicBezTo>
                  <a:cubicBezTo>
                    <a:pt x="17678" y="10329"/>
                    <a:pt x="16391" y="5200"/>
                    <a:pt x="12331" y="3980"/>
                  </a:cubicBezTo>
                  <a:cubicBezTo>
                    <a:pt x="11558" y="1451"/>
                    <a:pt x="9275" y="1"/>
                    <a:pt x="6937"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4" name="Conector recto 33">
            <a:extLst>
              <a:ext uri="{FF2B5EF4-FFF2-40B4-BE49-F238E27FC236}">
                <a16:creationId xmlns:a16="http://schemas.microsoft.com/office/drawing/2014/main" id="{CCFF43F6-C643-4B80-85A6-D1743EBA2F88}"/>
              </a:ext>
            </a:extLst>
          </p:cNvPr>
          <p:cNvCxnSpPr>
            <a:cxnSpLocks/>
          </p:cNvCxnSpPr>
          <p:nvPr/>
        </p:nvCxnSpPr>
        <p:spPr>
          <a:xfrm>
            <a:off x="0" y="431163"/>
            <a:ext cx="24765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Conector recto 34">
            <a:extLst>
              <a:ext uri="{FF2B5EF4-FFF2-40B4-BE49-F238E27FC236}">
                <a16:creationId xmlns:a16="http://schemas.microsoft.com/office/drawing/2014/main" id="{09A9F28D-AC89-441A-91D5-95D0E1069329}"/>
              </a:ext>
            </a:extLst>
          </p:cNvPr>
          <p:cNvCxnSpPr>
            <a:cxnSpLocks/>
          </p:cNvCxnSpPr>
          <p:nvPr/>
        </p:nvCxnSpPr>
        <p:spPr>
          <a:xfrm>
            <a:off x="6533337" y="431163"/>
            <a:ext cx="262624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3" name="Google Shape;578;p40">
            <a:extLst>
              <a:ext uri="{FF2B5EF4-FFF2-40B4-BE49-F238E27FC236}">
                <a16:creationId xmlns:a16="http://schemas.microsoft.com/office/drawing/2014/main" id="{BD66EDB0-3CD3-430C-BFFE-63BFF3CA190C}"/>
              </a:ext>
            </a:extLst>
          </p:cNvPr>
          <p:cNvCxnSpPr>
            <a:cxnSpLocks/>
            <a:stCxn id="575" idx="2"/>
          </p:cNvCxnSpPr>
          <p:nvPr/>
        </p:nvCxnSpPr>
        <p:spPr>
          <a:xfrm flipH="1">
            <a:off x="4571985" y="4257146"/>
            <a:ext cx="15" cy="241401"/>
          </a:xfrm>
          <a:prstGeom prst="straightConnector1">
            <a:avLst/>
          </a:prstGeom>
          <a:noFill/>
          <a:ln w="19050" cap="flat" cmpd="sng">
            <a:solidFill>
              <a:schemeClr val="dk1"/>
            </a:solidFill>
            <a:prstDash val="solid"/>
            <a:round/>
            <a:headEnd type="none" w="med" len="med"/>
            <a:tailEnd type="none" w="med" len="med"/>
          </a:ln>
        </p:spPr>
      </p:cxnSp>
      <p:cxnSp>
        <p:nvCxnSpPr>
          <p:cNvPr id="44" name="Google Shape;580;p40">
            <a:extLst>
              <a:ext uri="{FF2B5EF4-FFF2-40B4-BE49-F238E27FC236}">
                <a16:creationId xmlns:a16="http://schemas.microsoft.com/office/drawing/2014/main" id="{7562E487-1023-488D-9166-F5D2A8ADBE08}"/>
              </a:ext>
            </a:extLst>
          </p:cNvPr>
          <p:cNvCxnSpPr>
            <a:cxnSpLocks/>
          </p:cNvCxnSpPr>
          <p:nvPr/>
        </p:nvCxnSpPr>
        <p:spPr>
          <a:xfrm flipH="1">
            <a:off x="7590968" y="4257147"/>
            <a:ext cx="15" cy="241499"/>
          </a:xfrm>
          <a:prstGeom prst="straightConnector1">
            <a:avLst/>
          </a:prstGeom>
          <a:noFill/>
          <a:ln w="19050" cap="flat" cmpd="sng">
            <a:solidFill>
              <a:schemeClr val="dk1"/>
            </a:solidFill>
            <a:prstDash val="solid"/>
            <a:round/>
            <a:headEnd type="none" w="med" len="med"/>
            <a:tailEnd type="none" w="med" len="med"/>
          </a:ln>
        </p:spPr>
      </p:cxnSp>
      <p:pic>
        <p:nvPicPr>
          <p:cNvPr id="15" name="Imagen 14">
            <a:extLst>
              <a:ext uri="{FF2B5EF4-FFF2-40B4-BE49-F238E27FC236}">
                <a16:creationId xmlns:a16="http://schemas.microsoft.com/office/drawing/2014/main" id="{ADC4C5FE-D0D9-4377-BC33-86141B5F965E}"/>
              </a:ext>
            </a:extLst>
          </p:cNvPr>
          <p:cNvPicPr>
            <a:picLocks noChangeAspect="1"/>
          </p:cNvPicPr>
          <p:nvPr/>
        </p:nvPicPr>
        <p:blipFill>
          <a:blip r:embed="rId3"/>
          <a:stretch>
            <a:fillRect/>
          </a:stretch>
        </p:blipFill>
        <p:spPr>
          <a:xfrm>
            <a:off x="6095672" y="2118623"/>
            <a:ext cx="2759305" cy="2040239"/>
          </a:xfrm>
          <a:prstGeom prst="rect">
            <a:avLst/>
          </a:prstGeom>
          <a:ln>
            <a:noFill/>
          </a:ln>
          <a:effectLst>
            <a:outerShdw blurRad="292100" dist="139700" dir="2700000" algn="tl" rotWithShape="0">
              <a:srgbClr val="333333">
                <a:alpha val="65000"/>
              </a:srgbClr>
            </a:outerShdw>
          </a:effectLst>
        </p:spPr>
      </p:pic>
      <p:graphicFrame>
        <p:nvGraphicFramePr>
          <p:cNvPr id="16" name="Tabla 15">
            <a:extLst>
              <a:ext uri="{FF2B5EF4-FFF2-40B4-BE49-F238E27FC236}">
                <a16:creationId xmlns:a16="http://schemas.microsoft.com/office/drawing/2014/main" id="{5CDC502B-A56F-4F98-8D20-C8839E22BBAB}"/>
              </a:ext>
            </a:extLst>
          </p:cNvPr>
          <p:cNvGraphicFramePr>
            <a:graphicFrameLocks noGrp="1"/>
          </p:cNvGraphicFramePr>
          <p:nvPr>
            <p:extLst>
              <p:ext uri="{D42A27DB-BD31-4B8C-83A1-F6EECF244321}">
                <p14:modId xmlns:p14="http://schemas.microsoft.com/office/powerpoint/2010/main" val="479534912"/>
              </p:ext>
            </p:extLst>
          </p:nvPr>
        </p:nvGraphicFramePr>
        <p:xfrm>
          <a:off x="3549519" y="2237133"/>
          <a:ext cx="1971676" cy="1711916"/>
        </p:xfrm>
        <a:graphic>
          <a:graphicData uri="http://schemas.openxmlformats.org/drawingml/2006/table">
            <a:tbl>
              <a:tblPr>
                <a:tableStyleId>{8A107856-5554-42FB-B03E-39F5DBC370BA}</a:tableStyleId>
              </a:tblPr>
              <a:tblGrid>
                <a:gridCol w="985838">
                  <a:extLst>
                    <a:ext uri="{9D8B030D-6E8A-4147-A177-3AD203B41FA5}">
                      <a16:colId xmlns:a16="http://schemas.microsoft.com/office/drawing/2014/main" val="2048148997"/>
                    </a:ext>
                  </a:extLst>
                </a:gridCol>
                <a:gridCol w="985838">
                  <a:extLst>
                    <a:ext uri="{9D8B030D-6E8A-4147-A177-3AD203B41FA5}">
                      <a16:colId xmlns:a16="http://schemas.microsoft.com/office/drawing/2014/main" val="4208846992"/>
                    </a:ext>
                  </a:extLst>
                </a:gridCol>
              </a:tblGrid>
              <a:tr h="399863">
                <a:tc>
                  <a:txBody>
                    <a:bodyPr/>
                    <a:lstStyle/>
                    <a:p>
                      <a:pPr algn="ctr" fontAlgn="ctr"/>
                      <a:r>
                        <a:rPr lang="es-CO" sz="1200" b="1" u="none" strike="noStrike" dirty="0" err="1">
                          <a:effectLst/>
                        </a:rPr>
                        <a:t>Problems</a:t>
                      </a:r>
                      <a:r>
                        <a:rPr lang="es-CO" sz="1200" b="1" u="none" strike="noStrike" dirty="0">
                          <a:effectLst/>
                        </a:rPr>
                        <a:t> </a:t>
                      </a:r>
                      <a:r>
                        <a:rPr lang="es-CO" sz="1200" b="1" u="none" strike="noStrike" dirty="0" err="1">
                          <a:effectLst/>
                        </a:rPr>
                        <a:t>described</a:t>
                      </a:r>
                      <a:endParaRPr lang="es-CO" sz="1200" b="1" i="0" u="none" strike="noStrike" dirty="0">
                        <a:solidFill>
                          <a:srgbClr val="353535"/>
                        </a:solidFill>
                        <a:effectLst/>
                        <a:latin typeface="Arial" panose="020B0604020202020204" pitchFamily="34" charset="0"/>
                      </a:endParaRPr>
                    </a:p>
                  </a:txBody>
                  <a:tcPr marL="9525" marR="9525" marT="9525" marB="0" anchor="ctr"/>
                </a:tc>
                <a:tc>
                  <a:txBody>
                    <a:bodyPr/>
                    <a:lstStyle/>
                    <a:p>
                      <a:pPr algn="ctr" fontAlgn="ctr"/>
                      <a:r>
                        <a:rPr lang="es-CO" sz="1200" b="1" u="none" strike="noStrike" dirty="0">
                          <a:effectLst/>
                        </a:rPr>
                        <a:t>Cantidad </a:t>
                      </a:r>
                      <a:endParaRPr lang="es-CO" sz="1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6274430"/>
                  </a:ext>
                </a:extLst>
              </a:tr>
              <a:tr h="249915">
                <a:tc>
                  <a:txBody>
                    <a:bodyPr/>
                    <a:lstStyle/>
                    <a:p>
                      <a:pPr algn="ctr" fontAlgn="ctr"/>
                      <a:r>
                        <a:rPr lang="es-CO" sz="1200" u="none" strike="noStrike" dirty="0">
                          <a:effectLst/>
                        </a:rPr>
                        <a:t>5</a:t>
                      </a:r>
                      <a:endParaRPr lang="es-CO" sz="1200" b="1" i="0" u="none" strike="noStrike" dirty="0">
                        <a:solidFill>
                          <a:srgbClr val="353535"/>
                        </a:solidFill>
                        <a:effectLst/>
                        <a:latin typeface="Arial" panose="020B0604020202020204" pitchFamily="34" charset="0"/>
                      </a:endParaRPr>
                    </a:p>
                  </a:txBody>
                  <a:tcPr marL="9525" marR="9525" marT="9525" marB="0" anchor="ctr"/>
                </a:tc>
                <a:tc>
                  <a:txBody>
                    <a:bodyPr/>
                    <a:lstStyle/>
                    <a:p>
                      <a:pPr algn="ctr" fontAlgn="ctr"/>
                      <a:r>
                        <a:rPr lang="es-CO" sz="1200" u="none" strike="noStrike">
                          <a:effectLst/>
                        </a:rPr>
                        <a:t>3194</a:t>
                      </a:r>
                      <a:endParaRPr lang="es-CO" sz="1200" b="0" i="0" u="none" strike="noStrike">
                        <a:solidFill>
                          <a:srgbClr val="353535"/>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31582986"/>
                  </a:ext>
                </a:extLst>
              </a:tr>
              <a:tr h="249915">
                <a:tc>
                  <a:txBody>
                    <a:bodyPr/>
                    <a:lstStyle/>
                    <a:p>
                      <a:pPr algn="ctr" fontAlgn="ctr"/>
                      <a:r>
                        <a:rPr lang="es-CO" sz="1200" u="none" strike="noStrike">
                          <a:effectLst/>
                        </a:rPr>
                        <a:t>1</a:t>
                      </a:r>
                      <a:endParaRPr lang="es-CO" sz="1200" b="1" i="0" u="none" strike="noStrike">
                        <a:solidFill>
                          <a:srgbClr val="353535"/>
                        </a:solidFill>
                        <a:effectLst/>
                        <a:latin typeface="Arial" panose="020B0604020202020204" pitchFamily="34" charset="0"/>
                      </a:endParaRPr>
                    </a:p>
                  </a:txBody>
                  <a:tcPr marL="9525" marR="9525" marT="9525" marB="0" anchor="ctr"/>
                </a:tc>
                <a:tc>
                  <a:txBody>
                    <a:bodyPr/>
                    <a:lstStyle/>
                    <a:p>
                      <a:pPr algn="ctr" fontAlgn="ctr"/>
                      <a:r>
                        <a:rPr lang="es-CO" sz="1200" u="none" strike="noStrike" dirty="0">
                          <a:effectLst/>
                        </a:rPr>
                        <a:t>2103</a:t>
                      </a:r>
                      <a:endParaRPr lang="es-CO" sz="1200" b="0" i="0" u="none" strike="noStrike" dirty="0">
                        <a:solidFill>
                          <a:srgbClr val="353535"/>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57858802"/>
                  </a:ext>
                </a:extLst>
              </a:tr>
              <a:tr h="249915">
                <a:tc>
                  <a:txBody>
                    <a:bodyPr/>
                    <a:lstStyle/>
                    <a:p>
                      <a:pPr algn="ctr" fontAlgn="ctr"/>
                      <a:r>
                        <a:rPr lang="es-CO" sz="1200" u="none" strike="noStrike">
                          <a:effectLst/>
                        </a:rPr>
                        <a:t>4</a:t>
                      </a:r>
                      <a:endParaRPr lang="es-CO" sz="1200" b="1" i="0" u="none" strike="noStrike">
                        <a:solidFill>
                          <a:srgbClr val="353535"/>
                        </a:solidFill>
                        <a:effectLst/>
                        <a:latin typeface="Arial" panose="020B0604020202020204" pitchFamily="34" charset="0"/>
                      </a:endParaRPr>
                    </a:p>
                  </a:txBody>
                  <a:tcPr marL="9525" marR="9525" marT="9525" marB="0" anchor="ctr"/>
                </a:tc>
                <a:tc>
                  <a:txBody>
                    <a:bodyPr/>
                    <a:lstStyle/>
                    <a:p>
                      <a:pPr algn="ctr" fontAlgn="ctr"/>
                      <a:r>
                        <a:rPr lang="es-CO" sz="1200" u="none" strike="noStrike">
                          <a:effectLst/>
                        </a:rPr>
                        <a:t>2029</a:t>
                      </a:r>
                      <a:endParaRPr lang="es-CO" sz="1200" b="0" i="0" u="none" strike="noStrike">
                        <a:solidFill>
                          <a:srgbClr val="353535"/>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61826108"/>
                  </a:ext>
                </a:extLst>
              </a:tr>
              <a:tr h="249915">
                <a:tc>
                  <a:txBody>
                    <a:bodyPr/>
                    <a:lstStyle/>
                    <a:p>
                      <a:pPr algn="ctr" fontAlgn="ctr"/>
                      <a:r>
                        <a:rPr lang="es-CO" sz="1200" u="none" strike="noStrike">
                          <a:effectLst/>
                        </a:rPr>
                        <a:t>3</a:t>
                      </a:r>
                      <a:endParaRPr lang="es-CO" sz="1200" b="1" i="0" u="none" strike="noStrike">
                        <a:solidFill>
                          <a:srgbClr val="353535"/>
                        </a:solidFill>
                        <a:effectLst/>
                        <a:latin typeface="Arial" panose="020B0604020202020204" pitchFamily="34" charset="0"/>
                      </a:endParaRPr>
                    </a:p>
                  </a:txBody>
                  <a:tcPr marL="9525" marR="9525" marT="9525" marB="0" anchor="ctr"/>
                </a:tc>
                <a:tc>
                  <a:txBody>
                    <a:bodyPr/>
                    <a:lstStyle/>
                    <a:p>
                      <a:pPr algn="ctr" fontAlgn="ctr"/>
                      <a:r>
                        <a:rPr lang="es-CO" sz="1200" u="none" strike="noStrike" dirty="0">
                          <a:effectLst/>
                        </a:rPr>
                        <a:t>1280</a:t>
                      </a:r>
                      <a:endParaRPr lang="es-CO" sz="1200" b="0" i="0" u="none" strike="noStrike" dirty="0">
                        <a:solidFill>
                          <a:srgbClr val="353535"/>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48817313"/>
                  </a:ext>
                </a:extLst>
              </a:tr>
              <a:tr h="312393">
                <a:tc>
                  <a:txBody>
                    <a:bodyPr/>
                    <a:lstStyle/>
                    <a:p>
                      <a:pPr algn="ctr" fontAlgn="ctr"/>
                      <a:r>
                        <a:rPr lang="es-CO" sz="1200" u="none" strike="noStrike">
                          <a:effectLst/>
                        </a:rPr>
                        <a:t>2</a:t>
                      </a:r>
                      <a:endParaRPr lang="es-CO" sz="1200" b="1" i="0" u="none" strike="noStrike">
                        <a:solidFill>
                          <a:srgbClr val="353535"/>
                        </a:solidFill>
                        <a:effectLst/>
                        <a:latin typeface="Arial" panose="020B0604020202020204" pitchFamily="34" charset="0"/>
                      </a:endParaRPr>
                    </a:p>
                  </a:txBody>
                  <a:tcPr marL="9525" marR="9525" marT="9525" marB="0" anchor="ctr"/>
                </a:tc>
                <a:tc>
                  <a:txBody>
                    <a:bodyPr/>
                    <a:lstStyle/>
                    <a:p>
                      <a:pPr algn="ctr" fontAlgn="ctr"/>
                      <a:r>
                        <a:rPr lang="es-CO" sz="1200" u="none" strike="noStrike" dirty="0">
                          <a:effectLst/>
                        </a:rPr>
                        <a:t>994</a:t>
                      </a:r>
                      <a:endParaRPr lang="es-CO" sz="1200" b="0" i="0" u="none" strike="noStrike" dirty="0">
                        <a:solidFill>
                          <a:srgbClr val="353535"/>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1275957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53"/>
          <p:cNvSpPr txBox="1">
            <a:spLocks noGrp="1"/>
          </p:cNvSpPr>
          <p:nvPr>
            <p:ph type="title"/>
          </p:nvPr>
        </p:nvSpPr>
        <p:spPr>
          <a:xfrm>
            <a:off x="878126" y="300347"/>
            <a:ext cx="7704000" cy="320400"/>
          </a:xfrm>
          <a:prstGeom prst="rect">
            <a:avLst/>
          </a:prstGeom>
        </p:spPr>
        <p:txBody>
          <a:bodyPr spcFirstLastPara="1" wrap="square" lIns="91425" tIns="91425" rIns="91425" bIns="91425" anchor="ctr" anchorCtr="0">
            <a:noAutofit/>
          </a:bodyPr>
          <a:lstStyle/>
          <a:p>
            <a:r>
              <a:rPr lang="en" sz="6000" dirty="0">
                <a:effectLst>
                  <a:outerShdw blurRad="38100" dist="38100" dir="2700000" algn="tl">
                    <a:srgbClr val="000000">
                      <a:alpha val="43137"/>
                    </a:srgbClr>
                  </a:outerShdw>
                </a:effectLst>
              </a:rPr>
              <a:t>Palabras </a:t>
            </a:r>
            <a:r>
              <a:rPr lang="en" sz="6000">
                <a:effectLst>
                  <a:outerShdw blurRad="38100" dist="38100" dir="2700000" algn="tl">
                    <a:srgbClr val="000000">
                      <a:alpha val="43137"/>
                    </a:srgbClr>
                  </a:outerShdw>
                </a:effectLst>
              </a:rPr>
              <a:t>más</a:t>
            </a:r>
            <a:r>
              <a:rPr lang="en" sz="6000" dirty="0">
                <a:effectLst>
                  <a:outerShdw blurRad="38100" dist="38100" dir="2700000" algn="tl">
                    <a:srgbClr val="000000">
                      <a:alpha val="43137"/>
                    </a:srgbClr>
                  </a:outerShdw>
                </a:effectLst>
              </a:rPr>
              <a:t> frecuentes</a:t>
            </a:r>
            <a:endParaRPr sz="6000" dirty="0">
              <a:effectLst>
                <a:outerShdw blurRad="38100" dist="38100" dir="2700000" algn="tl">
                  <a:srgbClr val="000000">
                    <a:alpha val="43137"/>
                  </a:srgbClr>
                </a:outerShdw>
              </a:effectLst>
            </a:endParaRPr>
          </a:p>
        </p:txBody>
      </p:sp>
      <p:sp>
        <p:nvSpPr>
          <p:cNvPr id="1419" name="Google Shape;1419;p53"/>
          <p:cNvSpPr/>
          <p:nvPr/>
        </p:nvSpPr>
        <p:spPr>
          <a:xfrm rot="5400000">
            <a:off x="3034752" y="2827379"/>
            <a:ext cx="3209704" cy="181043"/>
          </a:xfrm>
          <a:prstGeom prst="rect">
            <a:avLst/>
          </a:prstGeom>
          <a:gradFill>
            <a:gsLst>
              <a:gs pos="0">
                <a:srgbClr val="E3FFD5"/>
              </a:gs>
              <a:gs pos="100000">
                <a:srgbClr val="90EBBA"/>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5E1F919D-037E-4155-9338-822A1DF5B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313048"/>
            <a:ext cx="3209703" cy="32097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D74B6AB-378E-4D2F-85E7-559E992B4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506" y="1313049"/>
            <a:ext cx="3209703" cy="3209703"/>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Conector recto 30">
            <a:extLst>
              <a:ext uri="{FF2B5EF4-FFF2-40B4-BE49-F238E27FC236}">
                <a16:creationId xmlns:a16="http://schemas.microsoft.com/office/drawing/2014/main" id="{879DBA08-B46C-4F8D-8898-78E6AB303817}"/>
              </a:ext>
            </a:extLst>
          </p:cNvPr>
          <p:cNvCxnSpPr>
            <a:cxnSpLocks/>
          </p:cNvCxnSpPr>
          <p:nvPr/>
        </p:nvCxnSpPr>
        <p:spPr>
          <a:xfrm>
            <a:off x="0" y="431163"/>
            <a:ext cx="1956391"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Conector recto 32">
            <a:extLst>
              <a:ext uri="{FF2B5EF4-FFF2-40B4-BE49-F238E27FC236}">
                <a16:creationId xmlns:a16="http://schemas.microsoft.com/office/drawing/2014/main" id="{E82938A3-C5BE-4A38-845E-2BB5307E7446}"/>
              </a:ext>
            </a:extLst>
          </p:cNvPr>
          <p:cNvCxnSpPr>
            <a:cxnSpLocks/>
          </p:cNvCxnSpPr>
          <p:nvPr/>
        </p:nvCxnSpPr>
        <p:spPr>
          <a:xfrm>
            <a:off x="7538484" y="447656"/>
            <a:ext cx="1605516"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9"/>
          <p:cNvSpPr txBox="1">
            <a:spLocks noGrp="1"/>
          </p:cNvSpPr>
          <p:nvPr>
            <p:ph type="title"/>
          </p:nvPr>
        </p:nvSpPr>
        <p:spPr>
          <a:xfrm>
            <a:off x="4427593" y="3102404"/>
            <a:ext cx="3993600"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Modelos de ML</a:t>
            </a:r>
            <a:endParaRPr dirty="0"/>
          </a:p>
        </p:txBody>
      </p:sp>
      <p:sp>
        <p:nvSpPr>
          <p:cNvPr id="534" name="Google Shape;534;p39"/>
          <p:cNvSpPr txBox="1">
            <a:spLocks noGrp="1"/>
          </p:cNvSpPr>
          <p:nvPr>
            <p:ph type="title" idx="2"/>
          </p:nvPr>
        </p:nvSpPr>
        <p:spPr>
          <a:xfrm>
            <a:off x="4430425" y="2103825"/>
            <a:ext cx="3993600" cy="95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grpSp>
        <p:nvGrpSpPr>
          <p:cNvPr id="536" name="Google Shape;536;p39"/>
          <p:cNvGrpSpPr/>
          <p:nvPr/>
        </p:nvGrpSpPr>
        <p:grpSpPr>
          <a:xfrm>
            <a:off x="6955526" y="308689"/>
            <a:ext cx="1465547" cy="1458915"/>
            <a:chOff x="7019104" y="3218529"/>
            <a:chExt cx="1577383" cy="1570077"/>
          </a:xfrm>
        </p:grpSpPr>
        <p:sp>
          <p:nvSpPr>
            <p:cNvPr id="537" name="Google Shape;537;p39"/>
            <p:cNvSpPr/>
            <p:nvPr/>
          </p:nvSpPr>
          <p:spPr>
            <a:xfrm>
              <a:off x="7021796" y="3218529"/>
              <a:ext cx="1572576" cy="1570077"/>
            </a:xfrm>
            <a:custGeom>
              <a:avLst/>
              <a:gdLst/>
              <a:ahLst/>
              <a:cxnLst/>
              <a:rect l="l" t="t" r="r" b="b"/>
              <a:pathLst>
                <a:path w="49074" h="48996" extrusionOk="0">
                  <a:moveTo>
                    <a:pt x="37179" y="0"/>
                  </a:moveTo>
                  <a:cubicBezTo>
                    <a:pt x="36884" y="0"/>
                    <a:pt x="36592" y="113"/>
                    <a:pt x="36375" y="339"/>
                  </a:cubicBezTo>
                  <a:lnTo>
                    <a:pt x="451" y="36462"/>
                  </a:lnTo>
                  <a:cubicBezTo>
                    <a:pt x="0" y="36914"/>
                    <a:pt x="0" y="37649"/>
                    <a:pt x="451" y="38100"/>
                  </a:cubicBezTo>
                  <a:lnTo>
                    <a:pt x="11061" y="48660"/>
                  </a:lnTo>
                  <a:cubicBezTo>
                    <a:pt x="11285" y="48883"/>
                    <a:pt x="11578" y="48996"/>
                    <a:pt x="11872" y="48996"/>
                  </a:cubicBezTo>
                  <a:cubicBezTo>
                    <a:pt x="12171" y="48996"/>
                    <a:pt x="12471" y="48879"/>
                    <a:pt x="12699" y="48643"/>
                  </a:cubicBezTo>
                  <a:lnTo>
                    <a:pt x="48622" y="12519"/>
                  </a:lnTo>
                  <a:cubicBezTo>
                    <a:pt x="49073" y="12068"/>
                    <a:pt x="49073" y="11333"/>
                    <a:pt x="48605" y="10882"/>
                  </a:cubicBezTo>
                  <a:lnTo>
                    <a:pt x="37995" y="339"/>
                  </a:lnTo>
                  <a:cubicBezTo>
                    <a:pt x="37770" y="113"/>
                    <a:pt x="37473" y="0"/>
                    <a:pt x="37179"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7502054" y="3701671"/>
              <a:ext cx="611483" cy="603536"/>
            </a:xfrm>
            <a:custGeom>
              <a:avLst/>
              <a:gdLst/>
              <a:ahLst/>
              <a:cxnLst/>
              <a:rect l="l" t="t" r="r" b="b"/>
              <a:pathLst>
                <a:path w="19082" h="18834" extrusionOk="0">
                  <a:moveTo>
                    <a:pt x="10929" y="1"/>
                  </a:moveTo>
                  <a:cubicBezTo>
                    <a:pt x="10677" y="1"/>
                    <a:pt x="10436" y="89"/>
                    <a:pt x="10260" y="266"/>
                  </a:cubicBezTo>
                  <a:lnTo>
                    <a:pt x="402" y="10191"/>
                  </a:lnTo>
                  <a:cubicBezTo>
                    <a:pt x="1" y="10575"/>
                    <a:pt x="51" y="11260"/>
                    <a:pt x="519" y="11711"/>
                  </a:cubicBezTo>
                  <a:lnTo>
                    <a:pt x="7302" y="18461"/>
                  </a:lnTo>
                  <a:cubicBezTo>
                    <a:pt x="7548" y="18707"/>
                    <a:pt x="7862" y="18834"/>
                    <a:pt x="8160" y="18834"/>
                  </a:cubicBezTo>
                  <a:cubicBezTo>
                    <a:pt x="8410" y="18834"/>
                    <a:pt x="8648" y="18745"/>
                    <a:pt x="8823" y="18562"/>
                  </a:cubicBezTo>
                  <a:lnTo>
                    <a:pt x="18681" y="8637"/>
                  </a:lnTo>
                  <a:cubicBezTo>
                    <a:pt x="19082" y="8253"/>
                    <a:pt x="19032" y="7568"/>
                    <a:pt x="18581" y="7116"/>
                  </a:cubicBezTo>
                  <a:lnTo>
                    <a:pt x="11780" y="366"/>
                  </a:lnTo>
                  <a:cubicBezTo>
                    <a:pt x="11537" y="123"/>
                    <a:pt x="11225" y="1"/>
                    <a:pt x="10929"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8131194" y="3500973"/>
              <a:ext cx="61590" cy="58578"/>
            </a:xfrm>
            <a:custGeom>
              <a:avLst/>
              <a:gdLst/>
              <a:ahLst/>
              <a:cxnLst/>
              <a:rect l="l" t="t" r="r" b="b"/>
              <a:pathLst>
                <a:path w="1922" h="1828" extrusionOk="0">
                  <a:moveTo>
                    <a:pt x="928" y="1"/>
                  </a:moveTo>
                  <a:cubicBezTo>
                    <a:pt x="457" y="1"/>
                    <a:pt x="0" y="369"/>
                    <a:pt x="0" y="915"/>
                  </a:cubicBezTo>
                  <a:cubicBezTo>
                    <a:pt x="11" y="1465"/>
                    <a:pt x="453" y="1827"/>
                    <a:pt x="914" y="1827"/>
                  </a:cubicBezTo>
                  <a:cubicBezTo>
                    <a:pt x="1139" y="1827"/>
                    <a:pt x="1368" y="1741"/>
                    <a:pt x="1554" y="1550"/>
                  </a:cubicBezTo>
                  <a:cubicBezTo>
                    <a:pt x="1922" y="1199"/>
                    <a:pt x="1922" y="614"/>
                    <a:pt x="1554" y="263"/>
                  </a:cubicBezTo>
                  <a:cubicBezTo>
                    <a:pt x="1373" y="82"/>
                    <a:pt x="1149" y="1"/>
                    <a:pt x="928"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8249696" y="3618771"/>
              <a:ext cx="61430" cy="58450"/>
            </a:xfrm>
            <a:custGeom>
              <a:avLst/>
              <a:gdLst/>
              <a:ahLst/>
              <a:cxnLst/>
              <a:rect l="l" t="t" r="r" b="b"/>
              <a:pathLst>
                <a:path w="1917" h="1824" extrusionOk="0">
                  <a:moveTo>
                    <a:pt x="923" y="1"/>
                  </a:moveTo>
                  <a:cubicBezTo>
                    <a:pt x="453" y="1"/>
                    <a:pt x="0" y="369"/>
                    <a:pt x="12" y="915"/>
                  </a:cubicBezTo>
                  <a:cubicBezTo>
                    <a:pt x="12" y="1457"/>
                    <a:pt x="454" y="1823"/>
                    <a:pt x="922" y="1823"/>
                  </a:cubicBezTo>
                  <a:cubicBezTo>
                    <a:pt x="1146" y="1823"/>
                    <a:pt x="1376" y="1739"/>
                    <a:pt x="1565" y="1550"/>
                  </a:cubicBezTo>
                  <a:cubicBezTo>
                    <a:pt x="1916" y="1199"/>
                    <a:pt x="1916" y="614"/>
                    <a:pt x="1549" y="263"/>
                  </a:cubicBezTo>
                  <a:cubicBezTo>
                    <a:pt x="1367" y="82"/>
                    <a:pt x="1143" y="1"/>
                    <a:pt x="92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108698" y="3642516"/>
              <a:ext cx="61078" cy="58386"/>
            </a:xfrm>
            <a:custGeom>
              <a:avLst/>
              <a:gdLst/>
              <a:ahLst/>
              <a:cxnLst/>
              <a:rect l="l" t="t" r="r" b="b"/>
              <a:pathLst>
                <a:path w="1906" h="1822" extrusionOk="0">
                  <a:moveTo>
                    <a:pt x="906" y="0"/>
                  </a:moveTo>
                  <a:cubicBezTo>
                    <a:pt x="443" y="0"/>
                    <a:pt x="0" y="367"/>
                    <a:pt x="0" y="909"/>
                  </a:cubicBezTo>
                  <a:cubicBezTo>
                    <a:pt x="0" y="1459"/>
                    <a:pt x="446" y="1821"/>
                    <a:pt x="911" y="1821"/>
                  </a:cubicBezTo>
                  <a:cubicBezTo>
                    <a:pt x="1137" y="1821"/>
                    <a:pt x="1368" y="1735"/>
                    <a:pt x="1554" y="1544"/>
                  </a:cubicBezTo>
                  <a:cubicBezTo>
                    <a:pt x="1905" y="1193"/>
                    <a:pt x="1905" y="625"/>
                    <a:pt x="1538" y="274"/>
                  </a:cubicBezTo>
                  <a:cubicBezTo>
                    <a:pt x="1354" y="84"/>
                    <a:pt x="1127" y="0"/>
                    <a:pt x="9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422807" y="4447486"/>
              <a:ext cx="61623" cy="58322"/>
            </a:xfrm>
            <a:custGeom>
              <a:avLst/>
              <a:gdLst/>
              <a:ahLst/>
              <a:cxnLst/>
              <a:rect l="l" t="t" r="r" b="b"/>
              <a:pathLst>
                <a:path w="1923" h="1820" extrusionOk="0">
                  <a:moveTo>
                    <a:pt x="1004" y="1"/>
                  </a:moveTo>
                  <a:cubicBezTo>
                    <a:pt x="780" y="1"/>
                    <a:pt x="552" y="83"/>
                    <a:pt x="368" y="267"/>
                  </a:cubicBezTo>
                  <a:cubicBezTo>
                    <a:pt x="1" y="618"/>
                    <a:pt x="17" y="1203"/>
                    <a:pt x="368" y="1553"/>
                  </a:cubicBezTo>
                  <a:cubicBezTo>
                    <a:pt x="552" y="1737"/>
                    <a:pt x="779" y="1819"/>
                    <a:pt x="1002" y="1819"/>
                  </a:cubicBezTo>
                  <a:cubicBezTo>
                    <a:pt x="1470" y="1819"/>
                    <a:pt x="1922" y="1456"/>
                    <a:pt x="1922" y="902"/>
                  </a:cubicBezTo>
                  <a:cubicBezTo>
                    <a:pt x="1922" y="360"/>
                    <a:pt x="1472" y="1"/>
                    <a:pt x="1004"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304497" y="4329689"/>
              <a:ext cx="61590" cy="58322"/>
            </a:xfrm>
            <a:custGeom>
              <a:avLst/>
              <a:gdLst/>
              <a:ahLst/>
              <a:cxnLst/>
              <a:rect l="l" t="t" r="r" b="b"/>
              <a:pathLst>
                <a:path w="1922" h="1820" extrusionOk="0">
                  <a:moveTo>
                    <a:pt x="1000" y="1"/>
                  </a:moveTo>
                  <a:cubicBezTo>
                    <a:pt x="778" y="1"/>
                    <a:pt x="552" y="83"/>
                    <a:pt x="368" y="267"/>
                  </a:cubicBezTo>
                  <a:cubicBezTo>
                    <a:pt x="0" y="618"/>
                    <a:pt x="0" y="1203"/>
                    <a:pt x="368" y="1554"/>
                  </a:cubicBezTo>
                  <a:cubicBezTo>
                    <a:pt x="551" y="1737"/>
                    <a:pt x="778" y="1819"/>
                    <a:pt x="1001" y="1819"/>
                  </a:cubicBezTo>
                  <a:cubicBezTo>
                    <a:pt x="1469" y="1819"/>
                    <a:pt x="1922" y="1456"/>
                    <a:pt x="1922" y="902"/>
                  </a:cubicBezTo>
                  <a:cubicBezTo>
                    <a:pt x="1910" y="360"/>
                    <a:pt x="1464" y="1"/>
                    <a:pt x="100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7445847" y="4305911"/>
              <a:ext cx="61430" cy="58418"/>
            </a:xfrm>
            <a:custGeom>
              <a:avLst/>
              <a:gdLst/>
              <a:ahLst/>
              <a:cxnLst/>
              <a:rect l="l" t="t" r="r" b="b"/>
              <a:pathLst>
                <a:path w="1917" h="1823" extrusionOk="0">
                  <a:moveTo>
                    <a:pt x="1000" y="0"/>
                  </a:moveTo>
                  <a:cubicBezTo>
                    <a:pt x="778" y="0"/>
                    <a:pt x="552" y="84"/>
                    <a:pt x="368" y="274"/>
                  </a:cubicBezTo>
                  <a:cubicBezTo>
                    <a:pt x="0" y="625"/>
                    <a:pt x="0" y="1210"/>
                    <a:pt x="368" y="1560"/>
                  </a:cubicBezTo>
                  <a:cubicBezTo>
                    <a:pt x="549" y="1742"/>
                    <a:pt x="773" y="1823"/>
                    <a:pt x="993" y="1823"/>
                  </a:cubicBezTo>
                  <a:cubicBezTo>
                    <a:pt x="1463" y="1823"/>
                    <a:pt x="1916" y="1455"/>
                    <a:pt x="1905" y="909"/>
                  </a:cubicBezTo>
                  <a:cubicBezTo>
                    <a:pt x="1905" y="367"/>
                    <a:pt x="1462" y="0"/>
                    <a:pt x="1000"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7019104" y="3220676"/>
              <a:ext cx="1577383" cy="1565334"/>
            </a:xfrm>
            <a:custGeom>
              <a:avLst/>
              <a:gdLst/>
              <a:ahLst/>
              <a:cxnLst/>
              <a:rect l="l" t="t" r="r" b="b"/>
              <a:pathLst>
                <a:path w="49224" h="48848" extrusionOk="0">
                  <a:moveTo>
                    <a:pt x="11822" y="0"/>
                  </a:moveTo>
                  <a:cubicBezTo>
                    <a:pt x="11529" y="0"/>
                    <a:pt x="11237" y="113"/>
                    <a:pt x="11011" y="339"/>
                  </a:cubicBezTo>
                  <a:lnTo>
                    <a:pt x="452" y="10948"/>
                  </a:lnTo>
                  <a:cubicBezTo>
                    <a:pt x="1" y="11416"/>
                    <a:pt x="1" y="12135"/>
                    <a:pt x="452" y="12586"/>
                  </a:cubicBezTo>
                  <a:lnTo>
                    <a:pt x="36592" y="48509"/>
                  </a:lnTo>
                  <a:cubicBezTo>
                    <a:pt x="36818" y="48735"/>
                    <a:pt x="37114" y="48848"/>
                    <a:pt x="37411" y="48848"/>
                  </a:cubicBezTo>
                  <a:cubicBezTo>
                    <a:pt x="37708" y="48848"/>
                    <a:pt x="38004" y="48735"/>
                    <a:pt x="38230" y="48509"/>
                  </a:cubicBezTo>
                  <a:lnTo>
                    <a:pt x="48773" y="37899"/>
                  </a:lnTo>
                  <a:cubicBezTo>
                    <a:pt x="49224" y="37448"/>
                    <a:pt x="49224" y="36713"/>
                    <a:pt x="48773" y="36262"/>
                  </a:cubicBezTo>
                  <a:lnTo>
                    <a:pt x="12632" y="339"/>
                  </a:lnTo>
                  <a:cubicBezTo>
                    <a:pt x="12407" y="113"/>
                    <a:pt x="12114" y="0"/>
                    <a:pt x="11822" y="0"/>
                  </a:cubicBezTo>
                  <a:close/>
                </a:path>
              </a:pathLst>
            </a:custGeom>
            <a:solidFill>
              <a:srgbClr val="F3E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7502054" y="3701895"/>
              <a:ext cx="611483" cy="602863"/>
            </a:xfrm>
            <a:custGeom>
              <a:avLst/>
              <a:gdLst/>
              <a:ahLst/>
              <a:cxnLst/>
              <a:rect l="l" t="t" r="r" b="b"/>
              <a:pathLst>
                <a:path w="19082" h="18813" extrusionOk="0">
                  <a:moveTo>
                    <a:pt x="8113" y="1"/>
                  </a:moveTo>
                  <a:cubicBezTo>
                    <a:pt x="7814" y="1"/>
                    <a:pt x="7500" y="128"/>
                    <a:pt x="7252" y="376"/>
                  </a:cubicBezTo>
                  <a:lnTo>
                    <a:pt x="502" y="7160"/>
                  </a:lnTo>
                  <a:cubicBezTo>
                    <a:pt x="51" y="7611"/>
                    <a:pt x="1" y="8296"/>
                    <a:pt x="402" y="8697"/>
                  </a:cubicBezTo>
                  <a:lnTo>
                    <a:pt x="10310" y="18555"/>
                  </a:lnTo>
                  <a:cubicBezTo>
                    <a:pt x="10490" y="18728"/>
                    <a:pt x="10728" y="18813"/>
                    <a:pt x="10977" y="18813"/>
                  </a:cubicBezTo>
                  <a:cubicBezTo>
                    <a:pt x="11280" y="18813"/>
                    <a:pt x="11599" y="18686"/>
                    <a:pt x="11847" y="18438"/>
                  </a:cubicBezTo>
                  <a:lnTo>
                    <a:pt x="18581" y="11654"/>
                  </a:lnTo>
                  <a:cubicBezTo>
                    <a:pt x="19032" y="11203"/>
                    <a:pt x="19082" y="10518"/>
                    <a:pt x="18698" y="10117"/>
                  </a:cubicBezTo>
                  <a:lnTo>
                    <a:pt x="8773" y="259"/>
                  </a:lnTo>
                  <a:cubicBezTo>
                    <a:pt x="8592" y="86"/>
                    <a:pt x="8358" y="1"/>
                    <a:pt x="8113"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8242005" y="4326997"/>
              <a:ext cx="78222" cy="58258"/>
            </a:xfrm>
            <a:custGeom>
              <a:avLst/>
              <a:gdLst/>
              <a:ahLst/>
              <a:cxnLst/>
              <a:rect l="l" t="t" r="r" b="b"/>
              <a:pathLst>
                <a:path w="2441" h="1818" extrusionOk="0">
                  <a:moveTo>
                    <a:pt x="1221" y="0"/>
                  </a:moveTo>
                  <a:cubicBezTo>
                    <a:pt x="402" y="0"/>
                    <a:pt x="1" y="986"/>
                    <a:pt x="586" y="1554"/>
                  </a:cubicBezTo>
                  <a:cubicBezTo>
                    <a:pt x="761" y="1729"/>
                    <a:pt x="991" y="1817"/>
                    <a:pt x="1221" y="1817"/>
                  </a:cubicBezTo>
                  <a:cubicBezTo>
                    <a:pt x="1450" y="1817"/>
                    <a:pt x="1680" y="1729"/>
                    <a:pt x="1856" y="1554"/>
                  </a:cubicBezTo>
                  <a:cubicBezTo>
                    <a:pt x="2440" y="986"/>
                    <a:pt x="2023" y="0"/>
                    <a:pt x="1221"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8124240" y="4445307"/>
              <a:ext cx="78190" cy="58258"/>
            </a:xfrm>
            <a:custGeom>
              <a:avLst/>
              <a:gdLst/>
              <a:ahLst/>
              <a:cxnLst/>
              <a:rect l="l" t="t" r="r" b="b"/>
              <a:pathLst>
                <a:path w="2440" h="1818" extrusionOk="0">
                  <a:moveTo>
                    <a:pt x="1220" y="1"/>
                  </a:moveTo>
                  <a:cubicBezTo>
                    <a:pt x="401" y="1"/>
                    <a:pt x="0" y="987"/>
                    <a:pt x="585" y="1555"/>
                  </a:cubicBezTo>
                  <a:cubicBezTo>
                    <a:pt x="760" y="1730"/>
                    <a:pt x="990" y="1818"/>
                    <a:pt x="1222" y="1818"/>
                  </a:cubicBezTo>
                  <a:cubicBezTo>
                    <a:pt x="1454" y="1818"/>
                    <a:pt x="1688" y="1730"/>
                    <a:pt x="1871" y="1555"/>
                  </a:cubicBezTo>
                  <a:cubicBezTo>
                    <a:pt x="2439" y="987"/>
                    <a:pt x="2022" y="1"/>
                    <a:pt x="1220"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8100655" y="4303957"/>
              <a:ext cx="78222" cy="58258"/>
            </a:xfrm>
            <a:custGeom>
              <a:avLst/>
              <a:gdLst/>
              <a:ahLst/>
              <a:cxnLst/>
              <a:rect l="l" t="t" r="r" b="b"/>
              <a:pathLst>
                <a:path w="2441" h="1818" extrusionOk="0">
                  <a:moveTo>
                    <a:pt x="1221" y="1"/>
                  </a:moveTo>
                  <a:cubicBezTo>
                    <a:pt x="402" y="1"/>
                    <a:pt x="1" y="986"/>
                    <a:pt x="586" y="1555"/>
                  </a:cubicBezTo>
                  <a:cubicBezTo>
                    <a:pt x="761" y="1730"/>
                    <a:pt x="991" y="1818"/>
                    <a:pt x="1221" y="1818"/>
                  </a:cubicBezTo>
                  <a:cubicBezTo>
                    <a:pt x="1450" y="1818"/>
                    <a:pt x="1680" y="1730"/>
                    <a:pt x="1855" y="1555"/>
                  </a:cubicBezTo>
                  <a:cubicBezTo>
                    <a:pt x="2440" y="986"/>
                    <a:pt x="2023" y="1"/>
                    <a:pt x="1221"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7295909" y="3621430"/>
              <a:ext cx="77677" cy="58258"/>
            </a:xfrm>
            <a:custGeom>
              <a:avLst/>
              <a:gdLst/>
              <a:ahLst/>
              <a:cxnLst/>
              <a:rect l="l" t="t" r="r" b="b"/>
              <a:pathLst>
                <a:path w="2424" h="1818" extrusionOk="0">
                  <a:moveTo>
                    <a:pt x="1206" y="0"/>
                  </a:moveTo>
                  <a:cubicBezTo>
                    <a:pt x="974" y="0"/>
                    <a:pt x="744" y="88"/>
                    <a:pt x="569" y="264"/>
                  </a:cubicBezTo>
                  <a:cubicBezTo>
                    <a:pt x="1" y="848"/>
                    <a:pt x="402" y="1818"/>
                    <a:pt x="1204" y="1818"/>
                  </a:cubicBezTo>
                  <a:cubicBezTo>
                    <a:pt x="2023" y="1818"/>
                    <a:pt x="2424" y="832"/>
                    <a:pt x="1855" y="264"/>
                  </a:cubicBezTo>
                  <a:cubicBezTo>
                    <a:pt x="1672" y="88"/>
                    <a:pt x="1438" y="0"/>
                    <a:pt x="1206" y="0"/>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7413194" y="3503088"/>
              <a:ext cx="78190" cy="58258"/>
            </a:xfrm>
            <a:custGeom>
              <a:avLst/>
              <a:gdLst/>
              <a:ahLst/>
              <a:cxnLst/>
              <a:rect l="l" t="t" r="r" b="b"/>
              <a:pathLst>
                <a:path w="2440" h="1818" extrusionOk="0">
                  <a:moveTo>
                    <a:pt x="1222" y="1"/>
                  </a:moveTo>
                  <a:cubicBezTo>
                    <a:pt x="990" y="1"/>
                    <a:pt x="760" y="89"/>
                    <a:pt x="585" y="264"/>
                  </a:cubicBezTo>
                  <a:cubicBezTo>
                    <a:pt x="0" y="849"/>
                    <a:pt x="418" y="1818"/>
                    <a:pt x="1236" y="1818"/>
                  </a:cubicBezTo>
                  <a:cubicBezTo>
                    <a:pt x="2038" y="1818"/>
                    <a:pt x="2439" y="832"/>
                    <a:pt x="1871" y="264"/>
                  </a:cubicBezTo>
                  <a:cubicBezTo>
                    <a:pt x="1688" y="89"/>
                    <a:pt x="1454" y="1"/>
                    <a:pt x="122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437259" y="3644439"/>
              <a:ext cx="77677" cy="58258"/>
            </a:xfrm>
            <a:custGeom>
              <a:avLst/>
              <a:gdLst/>
              <a:ahLst/>
              <a:cxnLst/>
              <a:rect l="l" t="t" r="r" b="b"/>
              <a:pathLst>
                <a:path w="2424" h="1818" extrusionOk="0">
                  <a:moveTo>
                    <a:pt x="1212" y="1"/>
                  </a:moveTo>
                  <a:cubicBezTo>
                    <a:pt x="978" y="1"/>
                    <a:pt x="744" y="89"/>
                    <a:pt x="569" y="264"/>
                  </a:cubicBezTo>
                  <a:cubicBezTo>
                    <a:pt x="1" y="849"/>
                    <a:pt x="402" y="1818"/>
                    <a:pt x="1221" y="1818"/>
                  </a:cubicBezTo>
                  <a:cubicBezTo>
                    <a:pt x="2023" y="1818"/>
                    <a:pt x="2424" y="832"/>
                    <a:pt x="1856" y="264"/>
                  </a:cubicBezTo>
                  <a:cubicBezTo>
                    <a:pt x="1680" y="89"/>
                    <a:pt x="1446" y="1"/>
                    <a:pt x="1212" y="1"/>
                  </a:cubicBezTo>
                  <a:close/>
                </a:path>
              </a:pathLst>
            </a:custGeom>
            <a:solidFill>
              <a:srgbClr val="F7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9"/>
          <p:cNvGrpSpPr/>
          <p:nvPr/>
        </p:nvGrpSpPr>
        <p:grpSpPr>
          <a:xfrm>
            <a:off x="720000" y="2258601"/>
            <a:ext cx="3481228" cy="2303176"/>
            <a:chOff x="720000" y="2258601"/>
            <a:chExt cx="3481228" cy="2303176"/>
          </a:xfrm>
        </p:grpSpPr>
        <p:grpSp>
          <p:nvGrpSpPr>
            <p:cNvPr id="554" name="Google Shape;554;p39"/>
            <p:cNvGrpSpPr/>
            <p:nvPr/>
          </p:nvGrpSpPr>
          <p:grpSpPr>
            <a:xfrm>
              <a:off x="720000" y="2258601"/>
              <a:ext cx="3481228" cy="2303176"/>
              <a:chOff x="4439941" y="2113720"/>
              <a:chExt cx="3760238" cy="2487768"/>
            </a:xfrm>
          </p:grpSpPr>
          <p:sp>
            <p:nvSpPr>
              <p:cNvPr id="555" name="Google Shape;555;p39"/>
              <p:cNvSpPr/>
              <p:nvPr/>
            </p:nvSpPr>
            <p:spPr>
              <a:xfrm>
                <a:off x="4518174" y="2560578"/>
                <a:ext cx="920533" cy="1660999"/>
              </a:xfrm>
              <a:custGeom>
                <a:avLst/>
                <a:gdLst/>
                <a:ahLst/>
                <a:cxnLst/>
                <a:rect l="l" t="t" r="r" b="b"/>
                <a:pathLst>
                  <a:path w="28628" h="51656" extrusionOk="0">
                    <a:moveTo>
                      <a:pt x="24262" y="6099"/>
                    </a:moveTo>
                    <a:lnTo>
                      <a:pt x="24262" y="21279"/>
                    </a:lnTo>
                    <a:lnTo>
                      <a:pt x="5849" y="21279"/>
                    </a:lnTo>
                    <a:lnTo>
                      <a:pt x="5849" y="19513"/>
                    </a:lnTo>
                    <a:cubicBezTo>
                      <a:pt x="5949" y="19046"/>
                      <a:pt x="6132" y="18596"/>
                      <a:pt x="6382" y="18196"/>
                    </a:cubicBezTo>
                    <a:lnTo>
                      <a:pt x="17946" y="6632"/>
                    </a:lnTo>
                    <a:cubicBezTo>
                      <a:pt x="18330" y="6333"/>
                      <a:pt x="18780" y="6149"/>
                      <a:pt x="19263" y="6099"/>
                    </a:cubicBezTo>
                    <a:close/>
                    <a:moveTo>
                      <a:pt x="19129" y="1"/>
                    </a:moveTo>
                    <a:cubicBezTo>
                      <a:pt x="17946" y="34"/>
                      <a:pt x="16780" y="301"/>
                      <a:pt x="15697" y="767"/>
                    </a:cubicBezTo>
                    <a:cubicBezTo>
                      <a:pt x="14580" y="1200"/>
                      <a:pt x="13547" y="1834"/>
                      <a:pt x="12681" y="2667"/>
                    </a:cubicBezTo>
                    <a:lnTo>
                      <a:pt x="2667" y="12931"/>
                    </a:lnTo>
                    <a:cubicBezTo>
                      <a:pt x="1850" y="13797"/>
                      <a:pt x="1200" y="14831"/>
                      <a:pt x="784" y="15947"/>
                    </a:cubicBezTo>
                    <a:cubicBezTo>
                      <a:pt x="300" y="17030"/>
                      <a:pt x="34" y="18196"/>
                      <a:pt x="1" y="19396"/>
                    </a:cubicBezTo>
                    <a:lnTo>
                      <a:pt x="1" y="50705"/>
                    </a:lnTo>
                    <a:lnTo>
                      <a:pt x="5849" y="50705"/>
                    </a:lnTo>
                    <a:lnTo>
                      <a:pt x="5849" y="51655"/>
                    </a:lnTo>
                    <a:lnTo>
                      <a:pt x="28627" y="51655"/>
                    </a:lnTo>
                    <a:lnTo>
                      <a:pt x="28627"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984839" y="3436609"/>
                <a:ext cx="321518" cy="64310"/>
              </a:xfrm>
              <a:custGeom>
                <a:avLst/>
                <a:gdLst/>
                <a:ahLst/>
                <a:cxnLst/>
                <a:rect l="l" t="t" r="r" b="b"/>
                <a:pathLst>
                  <a:path w="9999" h="2000" extrusionOk="0">
                    <a:moveTo>
                      <a:pt x="1334" y="0"/>
                    </a:moveTo>
                    <a:cubicBezTo>
                      <a:pt x="1" y="0"/>
                      <a:pt x="1" y="2000"/>
                      <a:pt x="1334" y="2000"/>
                    </a:cubicBezTo>
                    <a:lnTo>
                      <a:pt x="8999" y="2000"/>
                    </a:lnTo>
                    <a:cubicBezTo>
                      <a:pt x="9549" y="2000"/>
                      <a:pt x="9998" y="1550"/>
                      <a:pt x="9998" y="1000"/>
                    </a:cubicBezTo>
                    <a:cubicBezTo>
                      <a:pt x="9998" y="450"/>
                      <a:pt x="9549" y="0"/>
                      <a:pt x="89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435974" y="2113720"/>
                <a:ext cx="2685971" cy="2107857"/>
              </a:xfrm>
              <a:custGeom>
                <a:avLst/>
                <a:gdLst/>
                <a:ahLst/>
                <a:cxnLst/>
                <a:rect l="l" t="t" r="r" b="b"/>
                <a:pathLst>
                  <a:path w="83532" h="65553" extrusionOk="0">
                    <a:moveTo>
                      <a:pt x="79777" y="0"/>
                    </a:moveTo>
                    <a:cubicBezTo>
                      <a:pt x="79756" y="0"/>
                      <a:pt x="79736" y="1"/>
                      <a:pt x="79716" y="1"/>
                    </a:cubicBezTo>
                    <a:lnTo>
                      <a:pt x="3800" y="1"/>
                    </a:lnTo>
                    <a:cubicBezTo>
                      <a:pt x="1717" y="18"/>
                      <a:pt x="34" y="1701"/>
                      <a:pt x="1" y="3783"/>
                    </a:cubicBezTo>
                    <a:lnTo>
                      <a:pt x="1" y="65552"/>
                    </a:lnTo>
                    <a:lnTo>
                      <a:pt x="79716" y="65552"/>
                    </a:lnTo>
                    <a:cubicBezTo>
                      <a:pt x="81798" y="65519"/>
                      <a:pt x="83481" y="63836"/>
                      <a:pt x="83515" y="61753"/>
                    </a:cubicBezTo>
                    <a:lnTo>
                      <a:pt x="83515" y="3783"/>
                    </a:lnTo>
                    <a:cubicBezTo>
                      <a:pt x="83531" y="2784"/>
                      <a:pt x="83115" y="1817"/>
                      <a:pt x="82398" y="1117"/>
                    </a:cubicBezTo>
                    <a:cubicBezTo>
                      <a:pt x="81713" y="399"/>
                      <a:pt x="80771" y="0"/>
                      <a:pt x="79777" y="0"/>
                    </a:cubicBezTo>
                    <a:close/>
                  </a:path>
                </a:pathLst>
              </a:custGeom>
              <a:solidFill>
                <a:srgbClr val="FFFFFF">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071968" y="2475914"/>
                <a:ext cx="1290219" cy="1240958"/>
              </a:xfrm>
              <a:custGeom>
                <a:avLst/>
                <a:gdLst/>
                <a:ahLst/>
                <a:cxnLst/>
                <a:rect l="l" t="t" r="r" b="b"/>
                <a:pathLst>
                  <a:path w="40125" h="38593" extrusionOk="0">
                    <a:moveTo>
                      <a:pt x="20829" y="1"/>
                    </a:moveTo>
                    <a:cubicBezTo>
                      <a:pt x="13014" y="1"/>
                      <a:pt x="5983" y="4700"/>
                      <a:pt x="3000" y="11915"/>
                    </a:cubicBezTo>
                    <a:cubicBezTo>
                      <a:pt x="1" y="19113"/>
                      <a:pt x="1667" y="27428"/>
                      <a:pt x="7182" y="32943"/>
                    </a:cubicBezTo>
                    <a:cubicBezTo>
                      <a:pt x="10872" y="36633"/>
                      <a:pt x="15807" y="38593"/>
                      <a:pt x="20830" y="38593"/>
                    </a:cubicBezTo>
                    <a:cubicBezTo>
                      <a:pt x="23316" y="38593"/>
                      <a:pt x="25822" y="38113"/>
                      <a:pt x="28211" y="37126"/>
                    </a:cubicBezTo>
                    <a:cubicBezTo>
                      <a:pt x="35426" y="34143"/>
                      <a:pt x="40125" y="27095"/>
                      <a:pt x="40125" y="19296"/>
                    </a:cubicBezTo>
                    <a:cubicBezTo>
                      <a:pt x="40125" y="8632"/>
                      <a:pt x="31477" y="1"/>
                      <a:pt x="20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384868" y="2740067"/>
                <a:ext cx="713166" cy="712651"/>
              </a:xfrm>
              <a:custGeom>
                <a:avLst/>
                <a:gdLst/>
                <a:ahLst/>
                <a:cxnLst/>
                <a:rect l="l" t="t" r="r" b="b"/>
                <a:pathLst>
                  <a:path w="22179" h="22163" extrusionOk="0">
                    <a:moveTo>
                      <a:pt x="8682" y="1"/>
                    </a:moveTo>
                    <a:cubicBezTo>
                      <a:pt x="8149" y="1"/>
                      <a:pt x="7716" y="434"/>
                      <a:pt x="7716" y="967"/>
                    </a:cubicBezTo>
                    <a:lnTo>
                      <a:pt x="7716" y="7716"/>
                    </a:lnTo>
                    <a:lnTo>
                      <a:pt x="967" y="7716"/>
                    </a:lnTo>
                    <a:cubicBezTo>
                      <a:pt x="957" y="7715"/>
                      <a:pt x="947" y="7715"/>
                      <a:pt x="937" y="7715"/>
                    </a:cubicBezTo>
                    <a:cubicBezTo>
                      <a:pt x="418" y="7715"/>
                      <a:pt x="1" y="8142"/>
                      <a:pt x="1" y="8665"/>
                    </a:cubicBezTo>
                    <a:lnTo>
                      <a:pt x="1" y="13498"/>
                    </a:lnTo>
                    <a:cubicBezTo>
                      <a:pt x="1" y="14014"/>
                      <a:pt x="434" y="14447"/>
                      <a:pt x="967" y="14447"/>
                    </a:cubicBezTo>
                    <a:lnTo>
                      <a:pt x="7716" y="14447"/>
                    </a:lnTo>
                    <a:lnTo>
                      <a:pt x="7716" y="21196"/>
                    </a:lnTo>
                    <a:cubicBezTo>
                      <a:pt x="7716" y="21729"/>
                      <a:pt x="8149" y="22162"/>
                      <a:pt x="8682" y="22162"/>
                    </a:cubicBezTo>
                    <a:lnTo>
                      <a:pt x="13498" y="22162"/>
                    </a:lnTo>
                    <a:cubicBezTo>
                      <a:pt x="14031" y="22162"/>
                      <a:pt x="14464" y="21729"/>
                      <a:pt x="14464" y="21196"/>
                    </a:cubicBezTo>
                    <a:lnTo>
                      <a:pt x="14464" y="14447"/>
                    </a:lnTo>
                    <a:lnTo>
                      <a:pt x="21212" y="14447"/>
                    </a:lnTo>
                    <a:cubicBezTo>
                      <a:pt x="21746" y="14447"/>
                      <a:pt x="22179" y="14014"/>
                      <a:pt x="22179" y="13498"/>
                    </a:cubicBezTo>
                    <a:lnTo>
                      <a:pt x="22179" y="8665"/>
                    </a:lnTo>
                    <a:cubicBezTo>
                      <a:pt x="22179" y="8142"/>
                      <a:pt x="21762" y="7715"/>
                      <a:pt x="21242" y="7715"/>
                    </a:cubicBezTo>
                    <a:cubicBezTo>
                      <a:pt x="21232" y="7715"/>
                      <a:pt x="21222" y="7715"/>
                      <a:pt x="21212" y="7716"/>
                    </a:cubicBezTo>
                    <a:lnTo>
                      <a:pt x="14464" y="7716"/>
                    </a:lnTo>
                    <a:lnTo>
                      <a:pt x="14464" y="967"/>
                    </a:lnTo>
                    <a:cubicBezTo>
                      <a:pt x="14464" y="434"/>
                      <a:pt x="14031" y="1"/>
                      <a:pt x="13498" y="1"/>
                    </a:cubicBezTo>
                    <a:close/>
                  </a:path>
                </a:pathLst>
              </a:custGeom>
              <a:solidFill>
                <a:srgbClr val="ED30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439941" y="4099387"/>
                <a:ext cx="3760238" cy="122189"/>
              </a:xfrm>
              <a:custGeom>
                <a:avLst/>
                <a:gdLst/>
                <a:ahLst/>
                <a:cxnLst/>
                <a:rect l="l" t="t" r="r" b="b"/>
                <a:pathLst>
                  <a:path w="116941" h="3800" extrusionOk="0">
                    <a:moveTo>
                      <a:pt x="1900" y="0"/>
                    </a:moveTo>
                    <a:cubicBezTo>
                      <a:pt x="851" y="0"/>
                      <a:pt x="1" y="850"/>
                      <a:pt x="1" y="1900"/>
                    </a:cubicBezTo>
                    <a:cubicBezTo>
                      <a:pt x="1" y="2949"/>
                      <a:pt x="851" y="3799"/>
                      <a:pt x="1900" y="3799"/>
                    </a:cubicBezTo>
                    <a:lnTo>
                      <a:pt x="115041" y="3799"/>
                    </a:lnTo>
                    <a:cubicBezTo>
                      <a:pt x="116090" y="3799"/>
                      <a:pt x="116940" y="2949"/>
                      <a:pt x="116940" y="1900"/>
                    </a:cubicBezTo>
                    <a:cubicBezTo>
                      <a:pt x="116940" y="850"/>
                      <a:pt x="116090" y="0"/>
                      <a:pt x="115041" y="0"/>
                    </a:cubicBezTo>
                    <a:close/>
                  </a:path>
                </a:pathLst>
              </a:custGeom>
              <a:solidFill>
                <a:srgbClr val="0B1F2C">
                  <a:alpha val="11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5027187" y="3780056"/>
                <a:ext cx="853522" cy="821432"/>
              </a:xfrm>
              <a:custGeom>
                <a:avLst/>
                <a:gdLst/>
                <a:ahLst/>
                <a:cxnLst/>
                <a:rect l="l" t="t" r="r" b="b"/>
                <a:pathLst>
                  <a:path w="26544" h="25546" extrusionOk="0">
                    <a:moveTo>
                      <a:pt x="13780" y="0"/>
                    </a:moveTo>
                    <a:cubicBezTo>
                      <a:pt x="8615" y="0"/>
                      <a:pt x="3949" y="3116"/>
                      <a:pt x="1966" y="7882"/>
                    </a:cubicBezTo>
                    <a:cubicBezTo>
                      <a:pt x="0" y="12664"/>
                      <a:pt x="1083" y="18146"/>
                      <a:pt x="4749" y="21812"/>
                    </a:cubicBezTo>
                    <a:cubicBezTo>
                      <a:pt x="7190" y="24253"/>
                      <a:pt x="10459" y="25545"/>
                      <a:pt x="13782" y="25545"/>
                    </a:cubicBezTo>
                    <a:cubicBezTo>
                      <a:pt x="15426" y="25545"/>
                      <a:pt x="17085" y="25229"/>
                      <a:pt x="18663" y="24578"/>
                    </a:cubicBezTo>
                    <a:cubicBezTo>
                      <a:pt x="23445" y="22595"/>
                      <a:pt x="26544" y="17946"/>
                      <a:pt x="26544" y="12780"/>
                    </a:cubicBezTo>
                    <a:cubicBezTo>
                      <a:pt x="26544"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5163814" y="3907036"/>
                <a:ext cx="590462" cy="567632"/>
              </a:xfrm>
              <a:custGeom>
                <a:avLst/>
                <a:gdLst/>
                <a:ahLst/>
                <a:cxnLst/>
                <a:rect l="l" t="t" r="r" b="b"/>
                <a:pathLst>
                  <a:path w="18363" h="17653" extrusionOk="0">
                    <a:moveTo>
                      <a:pt x="9531" y="0"/>
                    </a:moveTo>
                    <a:cubicBezTo>
                      <a:pt x="5949" y="0"/>
                      <a:pt x="2733" y="2150"/>
                      <a:pt x="1367" y="5449"/>
                    </a:cubicBezTo>
                    <a:cubicBezTo>
                      <a:pt x="0" y="8748"/>
                      <a:pt x="750"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397"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5344911" y="4097233"/>
                <a:ext cx="218622" cy="187271"/>
              </a:xfrm>
              <a:custGeom>
                <a:avLst/>
                <a:gdLst/>
                <a:ahLst/>
                <a:cxnLst/>
                <a:rect l="l" t="t" r="r" b="b"/>
                <a:pathLst>
                  <a:path w="6799" h="5824" extrusionOk="0">
                    <a:moveTo>
                      <a:pt x="3899" y="0"/>
                    </a:moveTo>
                    <a:cubicBezTo>
                      <a:pt x="1300" y="0"/>
                      <a:pt x="0" y="3133"/>
                      <a:pt x="1833" y="4966"/>
                    </a:cubicBezTo>
                    <a:cubicBezTo>
                      <a:pt x="2426" y="5559"/>
                      <a:pt x="3155" y="5824"/>
                      <a:pt x="3870" y="5824"/>
                    </a:cubicBezTo>
                    <a:cubicBezTo>
                      <a:pt x="5365" y="5824"/>
                      <a:pt x="6799" y="4664"/>
                      <a:pt x="6799" y="2916"/>
                    </a:cubicBezTo>
                    <a:cubicBezTo>
                      <a:pt x="6799"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17998" y="3780056"/>
                <a:ext cx="854069" cy="821432"/>
              </a:xfrm>
              <a:custGeom>
                <a:avLst/>
                <a:gdLst/>
                <a:ahLst/>
                <a:cxnLst/>
                <a:rect l="l" t="t" r="r" b="b"/>
                <a:pathLst>
                  <a:path w="26561" h="25546" extrusionOk="0">
                    <a:moveTo>
                      <a:pt x="13780" y="0"/>
                    </a:moveTo>
                    <a:cubicBezTo>
                      <a:pt x="8615" y="0"/>
                      <a:pt x="3949" y="3116"/>
                      <a:pt x="1983" y="7882"/>
                    </a:cubicBezTo>
                    <a:cubicBezTo>
                      <a:pt x="0" y="12664"/>
                      <a:pt x="1100" y="18146"/>
                      <a:pt x="4749" y="21812"/>
                    </a:cubicBezTo>
                    <a:cubicBezTo>
                      <a:pt x="7190" y="24253"/>
                      <a:pt x="10459" y="25545"/>
                      <a:pt x="13782" y="25545"/>
                    </a:cubicBezTo>
                    <a:cubicBezTo>
                      <a:pt x="15426" y="25545"/>
                      <a:pt x="17085" y="25229"/>
                      <a:pt x="18662" y="24578"/>
                    </a:cubicBezTo>
                    <a:cubicBezTo>
                      <a:pt x="23445" y="22595"/>
                      <a:pt x="26561" y="17946"/>
                      <a:pt x="26561" y="12780"/>
                    </a:cubicBezTo>
                    <a:cubicBezTo>
                      <a:pt x="26561" y="5715"/>
                      <a:pt x="20829" y="0"/>
                      <a:pt x="13780"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54624" y="3907036"/>
                <a:ext cx="590462" cy="567632"/>
              </a:xfrm>
              <a:custGeom>
                <a:avLst/>
                <a:gdLst/>
                <a:ahLst/>
                <a:cxnLst/>
                <a:rect l="l" t="t" r="r" b="b"/>
                <a:pathLst>
                  <a:path w="18363" h="17653" extrusionOk="0">
                    <a:moveTo>
                      <a:pt x="9531" y="0"/>
                    </a:moveTo>
                    <a:cubicBezTo>
                      <a:pt x="5965" y="0"/>
                      <a:pt x="2733" y="2150"/>
                      <a:pt x="1366" y="5449"/>
                    </a:cubicBezTo>
                    <a:cubicBezTo>
                      <a:pt x="0" y="8748"/>
                      <a:pt x="767" y="12547"/>
                      <a:pt x="3283" y="15063"/>
                    </a:cubicBezTo>
                    <a:cubicBezTo>
                      <a:pt x="4976" y="16757"/>
                      <a:pt x="7235" y="17653"/>
                      <a:pt x="9532" y="17653"/>
                    </a:cubicBezTo>
                    <a:cubicBezTo>
                      <a:pt x="10672" y="17653"/>
                      <a:pt x="11820" y="17432"/>
                      <a:pt x="12914" y="16980"/>
                    </a:cubicBezTo>
                    <a:cubicBezTo>
                      <a:pt x="16213" y="15613"/>
                      <a:pt x="18363" y="12397"/>
                      <a:pt x="18363" y="8831"/>
                    </a:cubicBezTo>
                    <a:cubicBezTo>
                      <a:pt x="18363" y="3949"/>
                      <a:pt x="14413" y="0"/>
                      <a:pt x="9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235721" y="4097233"/>
                <a:ext cx="219168" cy="187271"/>
              </a:xfrm>
              <a:custGeom>
                <a:avLst/>
                <a:gdLst/>
                <a:ahLst/>
                <a:cxnLst/>
                <a:rect l="l" t="t" r="r" b="b"/>
                <a:pathLst>
                  <a:path w="6816" h="5824" extrusionOk="0">
                    <a:moveTo>
                      <a:pt x="3899" y="0"/>
                    </a:moveTo>
                    <a:cubicBezTo>
                      <a:pt x="1300" y="0"/>
                      <a:pt x="0" y="3133"/>
                      <a:pt x="1833" y="4966"/>
                    </a:cubicBezTo>
                    <a:cubicBezTo>
                      <a:pt x="2426" y="5559"/>
                      <a:pt x="3155" y="5824"/>
                      <a:pt x="3870" y="5824"/>
                    </a:cubicBezTo>
                    <a:cubicBezTo>
                      <a:pt x="5366" y="5824"/>
                      <a:pt x="6804" y="4664"/>
                      <a:pt x="6815" y="2916"/>
                    </a:cubicBezTo>
                    <a:cubicBezTo>
                      <a:pt x="6815" y="1300"/>
                      <a:pt x="5499" y="0"/>
                      <a:pt x="3899" y="0"/>
                    </a:cubicBezTo>
                    <a:close/>
                  </a:path>
                </a:pathLst>
              </a:custGeom>
              <a:solidFill>
                <a:srgbClr val="0A2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962900" y="2853050"/>
              <a:ext cx="556925" cy="456390"/>
            </a:xfrm>
            <a:custGeom>
              <a:avLst/>
              <a:gdLst/>
              <a:ahLst/>
              <a:cxnLst/>
              <a:rect l="l" t="t" r="r" b="b"/>
              <a:pathLst>
                <a:path w="22175" h="18172" extrusionOk="0">
                  <a:moveTo>
                    <a:pt x="0" y="18172"/>
                  </a:moveTo>
                  <a:lnTo>
                    <a:pt x="22175" y="18172"/>
                  </a:lnTo>
                  <a:lnTo>
                    <a:pt x="22175" y="0"/>
                  </a:lnTo>
                  <a:lnTo>
                    <a:pt x="15090" y="0"/>
                  </a:lnTo>
                  <a:lnTo>
                    <a:pt x="69" y="15021"/>
                  </a:lnTo>
                  <a:close/>
                </a:path>
              </a:pathLst>
            </a:custGeom>
            <a:solidFill>
              <a:srgbClr val="FFFFFF"/>
            </a:solidFill>
            <a:ln>
              <a:noFill/>
            </a:ln>
          </p:spPr>
        </p:sp>
      </p:grpSp>
    </p:spTree>
    <p:extLst>
      <p:ext uri="{BB962C8B-B14F-4D97-AF65-F5344CB8AC3E}">
        <p14:creationId xmlns:p14="http://schemas.microsoft.com/office/powerpoint/2010/main" val="241435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45"/>
          <p:cNvSpPr/>
          <p:nvPr/>
        </p:nvSpPr>
        <p:spPr>
          <a:xfrm>
            <a:off x="1666138" y="1099825"/>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5"/>
          <p:cNvSpPr/>
          <p:nvPr/>
        </p:nvSpPr>
        <p:spPr>
          <a:xfrm>
            <a:off x="1499788" y="1987613"/>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5"/>
          <p:cNvSpPr/>
          <p:nvPr/>
        </p:nvSpPr>
        <p:spPr>
          <a:xfrm>
            <a:off x="1757416" y="2875413"/>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5"/>
          <p:cNvSpPr/>
          <p:nvPr/>
        </p:nvSpPr>
        <p:spPr>
          <a:xfrm>
            <a:off x="2456916" y="3454486"/>
            <a:ext cx="791400" cy="791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45"/>
          <p:cNvGrpSpPr/>
          <p:nvPr/>
        </p:nvGrpSpPr>
        <p:grpSpPr>
          <a:xfrm>
            <a:off x="2489600" y="934706"/>
            <a:ext cx="2419225" cy="4892225"/>
            <a:chOff x="2489600" y="934706"/>
            <a:chExt cx="2419225" cy="4892225"/>
          </a:xfrm>
        </p:grpSpPr>
        <p:sp>
          <p:nvSpPr>
            <p:cNvPr id="801" name="Google Shape;801;p45"/>
            <p:cNvSpPr/>
            <p:nvPr/>
          </p:nvSpPr>
          <p:spPr>
            <a:xfrm>
              <a:off x="2489600" y="934706"/>
              <a:ext cx="2419225" cy="4892225"/>
            </a:xfrm>
            <a:custGeom>
              <a:avLst/>
              <a:gdLst/>
              <a:ahLst/>
              <a:cxnLst/>
              <a:rect l="l" t="t" r="r" b="b"/>
              <a:pathLst>
                <a:path w="96769" h="195689" extrusionOk="0">
                  <a:moveTo>
                    <a:pt x="48396" y="7631"/>
                  </a:moveTo>
                  <a:cubicBezTo>
                    <a:pt x="53453" y="7653"/>
                    <a:pt x="58488" y="8607"/>
                    <a:pt x="63190" y="10470"/>
                  </a:cubicBezTo>
                  <a:cubicBezTo>
                    <a:pt x="70731" y="13419"/>
                    <a:pt x="77229" y="18543"/>
                    <a:pt x="81842" y="25197"/>
                  </a:cubicBezTo>
                  <a:cubicBezTo>
                    <a:pt x="86589" y="31984"/>
                    <a:pt x="89139" y="40079"/>
                    <a:pt x="89117" y="48374"/>
                  </a:cubicBezTo>
                  <a:cubicBezTo>
                    <a:pt x="89117" y="70842"/>
                    <a:pt x="70864" y="89117"/>
                    <a:pt x="48396" y="89117"/>
                  </a:cubicBezTo>
                  <a:cubicBezTo>
                    <a:pt x="42341" y="89117"/>
                    <a:pt x="36353" y="87764"/>
                    <a:pt x="30897" y="85125"/>
                  </a:cubicBezTo>
                  <a:cubicBezTo>
                    <a:pt x="24065" y="81843"/>
                    <a:pt x="18254" y="76741"/>
                    <a:pt x="14129" y="70376"/>
                  </a:cubicBezTo>
                  <a:cubicBezTo>
                    <a:pt x="9893" y="63811"/>
                    <a:pt x="7653" y="56181"/>
                    <a:pt x="7653" y="48374"/>
                  </a:cubicBezTo>
                  <a:cubicBezTo>
                    <a:pt x="7653" y="25906"/>
                    <a:pt x="25928" y="7631"/>
                    <a:pt x="48396" y="7631"/>
                  </a:cubicBezTo>
                  <a:close/>
                  <a:moveTo>
                    <a:pt x="48396" y="1"/>
                  </a:moveTo>
                  <a:cubicBezTo>
                    <a:pt x="21714" y="1"/>
                    <a:pt x="1" y="21715"/>
                    <a:pt x="1" y="48374"/>
                  </a:cubicBezTo>
                  <a:cubicBezTo>
                    <a:pt x="1" y="67027"/>
                    <a:pt x="10980" y="84216"/>
                    <a:pt x="27969" y="92178"/>
                  </a:cubicBezTo>
                  <a:cubicBezTo>
                    <a:pt x="33115" y="94596"/>
                    <a:pt x="38637" y="96082"/>
                    <a:pt x="44293" y="96592"/>
                  </a:cubicBezTo>
                  <a:lnTo>
                    <a:pt x="45690" y="96703"/>
                  </a:lnTo>
                  <a:lnTo>
                    <a:pt x="45690" y="109256"/>
                  </a:lnTo>
                  <a:lnTo>
                    <a:pt x="43494" y="109256"/>
                  </a:lnTo>
                  <a:cubicBezTo>
                    <a:pt x="42363" y="109256"/>
                    <a:pt x="41454" y="110166"/>
                    <a:pt x="41454" y="111297"/>
                  </a:cubicBezTo>
                  <a:lnTo>
                    <a:pt x="41454" y="193648"/>
                  </a:lnTo>
                  <a:cubicBezTo>
                    <a:pt x="41454" y="194780"/>
                    <a:pt x="42363" y="195689"/>
                    <a:pt x="43494" y="195689"/>
                  </a:cubicBezTo>
                  <a:lnTo>
                    <a:pt x="53298" y="195689"/>
                  </a:lnTo>
                  <a:cubicBezTo>
                    <a:pt x="54407" y="195689"/>
                    <a:pt x="55338" y="194780"/>
                    <a:pt x="55338" y="193648"/>
                  </a:cubicBezTo>
                  <a:lnTo>
                    <a:pt x="55338" y="111297"/>
                  </a:lnTo>
                  <a:cubicBezTo>
                    <a:pt x="55338" y="110166"/>
                    <a:pt x="54407" y="109256"/>
                    <a:pt x="53298" y="109256"/>
                  </a:cubicBezTo>
                  <a:lnTo>
                    <a:pt x="51102" y="109256"/>
                  </a:lnTo>
                  <a:lnTo>
                    <a:pt x="51102" y="96703"/>
                  </a:lnTo>
                  <a:lnTo>
                    <a:pt x="52499" y="96592"/>
                  </a:lnTo>
                  <a:cubicBezTo>
                    <a:pt x="77318" y="94485"/>
                    <a:pt x="96769" y="73326"/>
                    <a:pt x="96769" y="48374"/>
                  </a:cubicBezTo>
                  <a:cubicBezTo>
                    <a:pt x="96769" y="28524"/>
                    <a:pt x="84814" y="10891"/>
                    <a:pt x="66317" y="3483"/>
                  </a:cubicBezTo>
                  <a:cubicBezTo>
                    <a:pt x="60617" y="1199"/>
                    <a:pt x="54540" y="1"/>
                    <a:pt x="48396"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5"/>
            <p:cNvSpPr/>
            <p:nvPr/>
          </p:nvSpPr>
          <p:spPr>
            <a:xfrm>
              <a:off x="3604125" y="3280731"/>
              <a:ext cx="187425" cy="429750"/>
            </a:xfrm>
            <a:custGeom>
              <a:avLst/>
              <a:gdLst/>
              <a:ahLst/>
              <a:cxnLst/>
              <a:rect l="l" t="t" r="r" b="b"/>
              <a:pathLst>
                <a:path w="7497" h="17190" extrusionOk="0">
                  <a:moveTo>
                    <a:pt x="0" y="1"/>
                  </a:moveTo>
                  <a:lnTo>
                    <a:pt x="0" y="17190"/>
                  </a:lnTo>
                  <a:lnTo>
                    <a:pt x="7497" y="17190"/>
                  </a:lnTo>
                  <a:lnTo>
                    <a:pt x="7497"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5"/>
          <p:cNvSpPr txBox="1">
            <a:spLocks noGrp="1"/>
          </p:cNvSpPr>
          <p:nvPr>
            <p:ph type="title"/>
          </p:nvPr>
        </p:nvSpPr>
        <p:spPr>
          <a:xfrm>
            <a:off x="5107237" y="1767450"/>
            <a:ext cx="3316613" cy="80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effectLst>
                  <a:outerShdw blurRad="38100" dist="38100" dir="2700000" algn="tl">
                    <a:srgbClr val="000000">
                      <a:alpha val="43137"/>
                    </a:srgbClr>
                  </a:outerShdw>
                </a:effectLst>
              </a:rPr>
              <a:t>Modelos de clasificación</a:t>
            </a:r>
            <a:endParaRPr sz="6000" dirty="0">
              <a:effectLst>
                <a:outerShdw blurRad="38100" dist="38100" dir="2700000" algn="tl">
                  <a:srgbClr val="000000">
                    <a:alpha val="43137"/>
                  </a:srgbClr>
                </a:outerShdw>
              </a:effectLst>
            </a:endParaRPr>
          </a:p>
        </p:txBody>
      </p:sp>
      <p:sp>
        <p:nvSpPr>
          <p:cNvPr id="804" name="Google Shape;804;p45"/>
          <p:cNvSpPr txBox="1">
            <a:spLocks noGrp="1"/>
          </p:cNvSpPr>
          <p:nvPr>
            <p:ph type="subTitle" idx="1"/>
          </p:nvPr>
        </p:nvSpPr>
        <p:spPr>
          <a:xfrm>
            <a:off x="5443050" y="2571750"/>
            <a:ext cx="2980800" cy="202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t>Realizaremos una tarea de </a:t>
            </a:r>
            <a:r>
              <a:rPr lang="en" sz="1600" b="1" dirty="0"/>
              <a:t>aprendizaje supervisado </a:t>
            </a:r>
          </a:p>
          <a:p>
            <a:pPr marL="0" lvl="0" indent="0" algn="l" rtl="0">
              <a:spcBef>
                <a:spcPts val="0"/>
              </a:spcBef>
              <a:spcAft>
                <a:spcPts val="1600"/>
              </a:spcAft>
              <a:buNone/>
            </a:pPr>
            <a:r>
              <a:rPr lang="en" sz="1600" dirty="0"/>
              <a:t>La tecnica que usamos fue la </a:t>
            </a:r>
            <a:r>
              <a:rPr lang="en" sz="1600" b="1" dirty="0"/>
              <a:t>Clafisicación multiclase </a:t>
            </a:r>
          </a:p>
          <a:p>
            <a:pPr marL="0" lvl="0" indent="0" algn="l" rtl="0">
              <a:spcBef>
                <a:spcPts val="0"/>
              </a:spcBef>
              <a:spcAft>
                <a:spcPts val="1600"/>
              </a:spcAft>
              <a:buNone/>
            </a:pPr>
            <a:r>
              <a:rPr lang="en" sz="1600" dirty="0"/>
              <a:t>Donde nuestra métrica será la </a:t>
            </a:r>
            <a:r>
              <a:rPr lang="en" sz="1600" b="1" dirty="0"/>
              <a:t>precisión</a:t>
            </a:r>
            <a:r>
              <a:rPr lang="en" sz="1600" dirty="0"/>
              <a:t>. </a:t>
            </a:r>
          </a:p>
        </p:txBody>
      </p:sp>
      <p:grpSp>
        <p:nvGrpSpPr>
          <p:cNvPr id="805" name="Google Shape;805;p45"/>
          <p:cNvGrpSpPr/>
          <p:nvPr/>
        </p:nvGrpSpPr>
        <p:grpSpPr>
          <a:xfrm>
            <a:off x="2621535" y="3641144"/>
            <a:ext cx="462161" cy="462161"/>
            <a:chOff x="2494029" y="3641144"/>
            <a:chExt cx="462161" cy="462161"/>
          </a:xfrm>
        </p:grpSpPr>
        <p:sp>
          <p:nvSpPr>
            <p:cNvPr id="806" name="Google Shape;806;p45"/>
            <p:cNvSpPr/>
            <p:nvPr/>
          </p:nvSpPr>
          <p:spPr>
            <a:xfrm>
              <a:off x="2650369" y="3715564"/>
              <a:ext cx="149449" cy="218517"/>
            </a:xfrm>
            <a:custGeom>
              <a:avLst/>
              <a:gdLst/>
              <a:ahLst/>
              <a:cxnLst/>
              <a:rect l="l" t="t" r="r" b="b"/>
              <a:pathLst>
                <a:path w="4663" h="6818" extrusionOk="0">
                  <a:moveTo>
                    <a:pt x="1" y="1"/>
                  </a:moveTo>
                  <a:lnTo>
                    <a:pt x="486" y="1304"/>
                  </a:lnTo>
                  <a:cubicBezTo>
                    <a:pt x="636" y="1671"/>
                    <a:pt x="703" y="2056"/>
                    <a:pt x="703" y="2457"/>
                  </a:cubicBezTo>
                  <a:lnTo>
                    <a:pt x="703" y="2490"/>
                  </a:lnTo>
                  <a:cubicBezTo>
                    <a:pt x="703" y="3275"/>
                    <a:pt x="987" y="4044"/>
                    <a:pt x="1521" y="4646"/>
                  </a:cubicBezTo>
                  <a:cubicBezTo>
                    <a:pt x="2039" y="5247"/>
                    <a:pt x="2323" y="6016"/>
                    <a:pt x="2323" y="6818"/>
                  </a:cubicBezTo>
                  <a:cubicBezTo>
                    <a:pt x="2340" y="6016"/>
                    <a:pt x="2624" y="5247"/>
                    <a:pt x="3142" y="4646"/>
                  </a:cubicBezTo>
                  <a:cubicBezTo>
                    <a:pt x="3677" y="4044"/>
                    <a:pt x="3961" y="3275"/>
                    <a:pt x="3961" y="2490"/>
                  </a:cubicBezTo>
                  <a:lnTo>
                    <a:pt x="3961" y="2457"/>
                  </a:lnTo>
                  <a:cubicBezTo>
                    <a:pt x="3961" y="2056"/>
                    <a:pt x="4028" y="1671"/>
                    <a:pt x="4161" y="1304"/>
                  </a:cubicBezTo>
                  <a:lnTo>
                    <a:pt x="4663"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5"/>
            <p:cNvSpPr/>
            <p:nvPr/>
          </p:nvSpPr>
          <p:spPr>
            <a:xfrm>
              <a:off x="2494029" y="3641144"/>
              <a:ext cx="462161" cy="462161"/>
            </a:xfrm>
            <a:custGeom>
              <a:avLst/>
              <a:gdLst/>
              <a:ahLst/>
              <a:cxnLst/>
              <a:rect l="l" t="t" r="r" b="b"/>
              <a:pathLst>
                <a:path w="14420" h="14420" extrusionOk="0">
                  <a:moveTo>
                    <a:pt x="2161" y="2088"/>
                  </a:moveTo>
                  <a:cubicBezTo>
                    <a:pt x="2345" y="2088"/>
                    <a:pt x="2534" y="2155"/>
                    <a:pt x="2690" y="2306"/>
                  </a:cubicBezTo>
                  <a:lnTo>
                    <a:pt x="3308" y="2941"/>
                  </a:lnTo>
                  <a:lnTo>
                    <a:pt x="3609" y="3342"/>
                  </a:lnTo>
                  <a:cubicBezTo>
                    <a:pt x="4127" y="4094"/>
                    <a:pt x="4428" y="4979"/>
                    <a:pt x="4411" y="5898"/>
                  </a:cubicBezTo>
                  <a:cubicBezTo>
                    <a:pt x="4411" y="6166"/>
                    <a:pt x="4445" y="6433"/>
                    <a:pt x="4495" y="6700"/>
                  </a:cubicBezTo>
                  <a:cubicBezTo>
                    <a:pt x="4094" y="6617"/>
                    <a:pt x="3726" y="6433"/>
                    <a:pt x="3425" y="6149"/>
                  </a:cubicBezTo>
                  <a:cubicBezTo>
                    <a:pt x="4060" y="5798"/>
                    <a:pt x="4144" y="4912"/>
                    <a:pt x="3576" y="4461"/>
                  </a:cubicBezTo>
                  <a:lnTo>
                    <a:pt x="2991" y="3993"/>
                  </a:lnTo>
                  <a:cubicBezTo>
                    <a:pt x="2757" y="3810"/>
                    <a:pt x="2490" y="3709"/>
                    <a:pt x="2206" y="3709"/>
                  </a:cubicBezTo>
                  <a:cubicBezTo>
                    <a:pt x="1754" y="3709"/>
                    <a:pt x="1404" y="3358"/>
                    <a:pt x="1404" y="2924"/>
                  </a:cubicBezTo>
                  <a:lnTo>
                    <a:pt x="1404" y="2841"/>
                  </a:lnTo>
                  <a:cubicBezTo>
                    <a:pt x="1404" y="2387"/>
                    <a:pt x="1772" y="2088"/>
                    <a:pt x="2161" y="2088"/>
                  </a:cubicBezTo>
                  <a:close/>
                  <a:moveTo>
                    <a:pt x="12259" y="2088"/>
                  </a:moveTo>
                  <a:cubicBezTo>
                    <a:pt x="12647" y="2088"/>
                    <a:pt x="13016" y="2387"/>
                    <a:pt x="13016" y="2841"/>
                  </a:cubicBezTo>
                  <a:lnTo>
                    <a:pt x="13016" y="2924"/>
                  </a:lnTo>
                  <a:cubicBezTo>
                    <a:pt x="13016" y="3358"/>
                    <a:pt x="12665" y="3709"/>
                    <a:pt x="12214" y="3709"/>
                  </a:cubicBezTo>
                  <a:cubicBezTo>
                    <a:pt x="11930" y="3709"/>
                    <a:pt x="11663" y="3810"/>
                    <a:pt x="11429" y="3993"/>
                  </a:cubicBezTo>
                  <a:lnTo>
                    <a:pt x="10844" y="4461"/>
                  </a:lnTo>
                  <a:cubicBezTo>
                    <a:pt x="10276" y="4912"/>
                    <a:pt x="10359" y="5798"/>
                    <a:pt x="10994" y="6149"/>
                  </a:cubicBezTo>
                  <a:cubicBezTo>
                    <a:pt x="10694" y="6433"/>
                    <a:pt x="10326" y="6617"/>
                    <a:pt x="9925" y="6700"/>
                  </a:cubicBezTo>
                  <a:cubicBezTo>
                    <a:pt x="9975" y="6433"/>
                    <a:pt x="9992" y="6166"/>
                    <a:pt x="9992" y="5898"/>
                  </a:cubicBezTo>
                  <a:cubicBezTo>
                    <a:pt x="9992" y="4979"/>
                    <a:pt x="10276" y="4094"/>
                    <a:pt x="10811" y="3342"/>
                  </a:cubicBezTo>
                  <a:lnTo>
                    <a:pt x="11111" y="2941"/>
                  </a:lnTo>
                  <a:lnTo>
                    <a:pt x="11729" y="2306"/>
                  </a:lnTo>
                  <a:cubicBezTo>
                    <a:pt x="11885" y="2155"/>
                    <a:pt x="12074" y="2088"/>
                    <a:pt x="12259" y="2088"/>
                  </a:cubicBezTo>
                  <a:close/>
                  <a:moveTo>
                    <a:pt x="3008" y="0"/>
                  </a:moveTo>
                  <a:cubicBezTo>
                    <a:pt x="1353" y="0"/>
                    <a:pt x="0" y="1353"/>
                    <a:pt x="0" y="3008"/>
                  </a:cubicBezTo>
                  <a:cubicBezTo>
                    <a:pt x="0" y="3826"/>
                    <a:pt x="318" y="4612"/>
                    <a:pt x="902" y="5180"/>
                  </a:cubicBezTo>
                  <a:lnTo>
                    <a:pt x="1337" y="5614"/>
                  </a:lnTo>
                  <a:cubicBezTo>
                    <a:pt x="1754" y="6032"/>
                    <a:pt x="2323" y="6266"/>
                    <a:pt x="2924" y="6266"/>
                  </a:cubicBezTo>
                  <a:cubicBezTo>
                    <a:pt x="3342" y="6784"/>
                    <a:pt x="3943" y="7118"/>
                    <a:pt x="4595" y="7185"/>
                  </a:cubicBezTo>
                  <a:cubicBezTo>
                    <a:pt x="4762" y="7770"/>
                    <a:pt x="5029" y="8321"/>
                    <a:pt x="5397" y="8805"/>
                  </a:cubicBezTo>
                  <a:lnTo>
                    <a:pt x="5631" y="9140"/>
                  </a:lnTo>
                  <a:cubicBezTo>
                    <a:pt x="6199" y="9892"/>
                    <a:pt x="6516" y="10810"/>
                    <a:pt x="6516" y="11763"/>
                  </a:cubicBezTo>
                  <a:lnTo>
                    <a:pt x="6516" y="14403"/>
                  </a:lnTo>
                  <a:lnTo>
                    <a:pt x="6968" y="14403"/>
                  </a:lnTo>
                  <a:lnTo>
                    <a:pt x="6968" y="11763"/>
                  </a:lnTo>
                  <a:cubicBezTo>
                    <a:pt x="6968" y="10710"/>
                    <a:pt x="6633" y="9691"/>
                    <a:pt x="5998" y="8856"/>
                  </a:cubicBezTo>
                  <a:lnTo>
                    <a:pt x="5765" y="8521"/>
                  </a:lnTo>
                  <a:cubicBezTo>
                    <a:pt x="5196" y="7770"/>
                    <a:pt x="4879" y="6851"/>
                    <a:pt x="4879" y="5898"/>
                  </a:cubicBezTo>
                  <a:cubicBezTo>
                    <a:pt x="4879" y="4879"/>
                    <a:pt x="4562" y="3893"/>
                    <a:pt x="3977" y="3074"/>
                  </a:cubicBezTo>
                  <a:lnTo>
                    <a:pt x="3676" y="2657"/>
                  </a:lnTo>
                  <a:cubicBezTo>
                    <a:pt x="3676" y="2640"/>
                    <a:pt x="3659" y="2623"/>
                    <a:pt x="3659" y="2623"/>
                  </a:cubicBezTo>
                  <a:lnTo>
                    <a:pt x="3008" y="1988"/>
                  </a:lnTo>
                  <a:cubicBezTo>
                    <a:pt x="2758" y="1738"/>
                    <a:pt x="2451" y="1626"/>
                    <a:pt x="2151" y="1626"/>
                  </a:cubicBezTo>
                  <a:cubicBezTo>
                    <a:pt x="1529" y="1626"/>
                    <a:pt x="936" y="2108"/>
                    <a:pt x="936" y="2841"/>
                  </a:cubicBezTo>
                  <a:lnTo>
                    <a:pt x="936" y="2924"/>
                  </a:lnTo>
                  <a:cubicBezTo>
                    <a:pt x="936" y="3609"/>
                    <a:pt x="1504" y="4177"/>
                    <a:pt x="2189" y="4177"/>
                  </a:cubicBezTo>
                  <a:cubicBezTo>
                    <a:pt x="2373" y="4177"/>
                    <a:pt x="2556" y="4244"/>
                    <a:pt x="2690" y="4361"/>
                  </a:cubicBezTo>
                  <a:lnTo>
                    <a:pt x="3275" y="4829"/>
                  </a:lnTo>
                  <a:cubicBezTo>
                    <a:pt x="3693" y="5146"/>
                    <a:pt x="3459" y="5815"/>
                    <a:pt x="2941" y="5815"/>
                  </a:cubicBezTo>
                  <a:cubicBezTo>
                    <a:pt x="2456" y="5815"/>
                    <a:pt x="2005" y="5614"/>
                    <a:pt x="1654" y="5280"/>
                  </a:cubicBezTo>
                  <a:lnTo>
                    <a:pt x="1220" y="4846"/>
                  </a:lnTo>
                  <a:cubicBezTo>
                    <a:pt x="735" y="4361"/>
                    <a:pt x="468" y="3693"/>
                    <a:pt x="468" y="3008"/>
                  </a:cubicBezTo>
                  <a:cubicBezTo>
                    <a:pt x="468" y="1604"/>
                    <a:pt x="1604" y="468"/>
                    <a:pt x="3008" y="468"/>
                  </a:cubicBezTo>
                  <a:lnTo>
                    <a:pt x="3158" y="468"/>
                  </a:lnTo>
                  <a:cubicBezTo>
                    <a:pt x="3626" y="468"/>
                    <a:pt x="4094" y="602"/>
                    <a:pt x="4511" y="852"/>
                  </a:cubicBezTo>
                  <a:cubicBezTo>
                    <a:pt x="5338" y="1370"/>
                    <a:pt x="6274" y="1629"/>
                    <a:pt x="7210" y="1629"/>
                  </a:cubicBezTo>
                  <a:cubicBezTo>
                    <a:pt x="8146" y="1629"/>
                    <a:pt x="9081" y="1370"/>
                    <a:pt x="9908" y="852"/>
                  </a:cubicBezTo>
                  <a:cubicBezTo>
                    <a:pt x="10309" y="602"/>
                    <a:pt x="10777" y="468"/>
                    <a:pt x="11262" y="468"/>
                  </a:cubicBezTo>
                  <a:lnTo>
                    <a:pt x="11412" y="468"/>
                  </a:lnTo>
                  <a:cubicBezTo>
                    <a:pt x="12816" y="468"/>
                    <a:pt x="13952" y="1604"/>
                    <a:pt x="13952" y="3008"/>
                  </a:cubicBezTo>
                  <a:cubicBezTo>
                    <a:pt x="13952" y="3693"/>
                    <a:pt x="13684" y="4361"/>
                    <a:pt x="13183" y="4846"/>
                  </a:cubicBezTo>
                  <a:lnTo>
                    <a:pt x="12749" y="5280"/>
                  </a:lnTo>
                  <a:cubicBezTo>
                    <a:pt x="12415" y="5614"/>
                    <a:pt x="11963" y="5815"/>
                    <a:pt x="11479" y="5815"/>
                  </a:cubicBezTo>
                  <a:cubicBezTo>
                    <a:pt x="10961" y="5815"/>
                    <a:pt x="10727" y="5146"/>
                    <a:pt x="11128" y="4829"/>
                  </a:cubicBezTo>
                  <a:lnTo>
                    <a:pt x="11713" y="4361"/>
                  </a:lnTo>
                  <a:cubicBezTo>
                    <a:pt x="11863" y="4244"/>
                    <a:pt x="12030" y="4177"/>
                    <a:pt x="12214" y="4177"/>
                  </a:cubicBezTo>
                  <a:cubicBezTo>
                    <a:pt x="12916" y="4177"/>
                    <a:pt x="13484" y="3609"/>
                    <a:pt x="13484" y="2924"/>
                  </a:cubicBezTo>
                  <a:lnTo>
                    <a:pt x="13484" y="2841"/>
                  </a:lnTo>
                  <a:cubicBezTo>
                    <a:pt x="13484" y="2108"/>
                    <a:pt x="12883" y="1626"/>
                    <a:pt x="12256" y="1626"/>
                  </a:cubicBezTo>
                  <a:cubicBezTo>
                    <a:pt x="11954" y="1626"/>
                    <a:pt x="11645" y="1738"/>
                    <a:pt x="11395" y="1988"/>
                  </a:cubicBezTo>
                  <a:lnTo>
                    <a:pt x="10760" y="2623"/>
                  </a:lnTo>
                  <a:cubicBezTo>
                    <a:pt x="10760" y="2640"/>
                    <a:pt x="10744" y="2640"/>
                    <a:pt x="10744" y="2657"/>
                  </a:cubicBezTo>
                  <a:lnTo>
                    <a:pt x="10443" y="3074"/>
                  </a:lnTo>
                  <a:cubicBezTo>
                    <a:pt x="9841" y="3893"/>
                    <a:pt x="9524" y="4879"/>
                    <a:pt x="9524" y="5898"/>
                  </a:cubicBezTo>
                  <a:cubicBezTo>
                    <a:pt x="9524" y="6851"/>
                    <a:pt x="9223" y="7770"/>
                    <a:pt x="8655" y="8538"/>
                  </a:cubicBezTo>
                  <a:lnTo>
                    <a:pt x="8404" y="8856"/>
                  </a:lnTo>
                  <a:cubicBezTo>
                    <a:pt x="7786" y="9691"/>
                    <a:pt x="7435" y="10710"/>
                    <a:pt x="7435" y="11763"/>
                  </a:cubicBezTo>
                  <a:lnTo>
                    <a:pt x="7435" y="14420"/>
                  </a:lnTo>
                  <a:lnTo>
                    <a:pt x="7903" y="14420"/>
                  </a:lnTo>
                  <a:lnTo>
                    <a:pt x="7903" y="11763"/>
                  </a:lnTo>
                  <a:cubicBezTo>
                    <a:pt x="7903" y="10810"/>
                    <a:pt x="8221" y="9892"/>
                    <a:pt x="8789" y="9140"/>
                  </a:cubicBezTo>
                  <a:lnTo>
                    <a:pt x="9023" y="8805"/>
                  </a:lnTo>
                  <a:cubicBezTo>
                    <a:pt x="9390" y="8321"/>
                    <a:pt x="9658" y="7770"/>
                    <a:pt x="9825" y="7185"/>
                  </a:cubicBezTo>
                  <a:cubicBezTo>
                    <a:pt x="10476" y="7118"/>
                    <a:pt x="11078" y="6784"/>
                    <a:pt x="11496" y="6266"/>
                  </a:cubicBezTo>
                  <a:cubicBezTo>
                    <a:pt x="12097" y="6266"/>
                    <a:pt x="12665" y="6032"/>
                    <a:pt x="13083" y="5614"/>
                  </a:cubicBezTo>
                  <a:lnTo>
                    <a:pt x="13517" y="5180"/>
                  </a:lnTo>
                  <a:cubicBezTo>
                    <a:pt x="14085" y="4595"/>
                    <a:pt x="14420" y="3826"/>
                    <a:pt x="14420" y="3008"/>
                  </a:cubicBezTo>
                  <a:cubicBezTo>
                    <a:pt x="14420" y="1337"/>
                    <a:pt x="13066" y="0"/>
                    <a:pt x="11395" y="0"/>
                  </a:cubicBezTo>
                  <a:lnTo>
                    <a:pt x="11262" y="0"/>
                  </a:lnTo>
                  <a:cubicBezTo>
                    <a:pt x="10694" y="0"/>
                    <a:pt x="10142" y="150"/>
                    <a:pt x="9658" y="451"/>
                  </a:cubicBezTo>
                  <a:cubicBezTo>
                    <a:pt x="8906" y="927"/>
                    <a:pt x="8054" y="1165"/>
                    <a:pt x="7201" y="1165"/>
                  </a:cubicBezTo>
                  <a:cubicBezTo>
                    <a:pt x="6349" y="1165"/>
                    <a:pt x="5497" y="927"/>
                    <a:pt x="4745" y="451"/>
                  </a:cubicBezTo>
                  <a:cubicBezTo>
                    <a:pt x="4277" y="150"/>
                    <a:pt x="3726" y="0"/>
                    <a:pt x="3158"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5"/>
            <p:cNvSpPr/>
            <p:nvPr/>
          </p:nvSpPr>
          <p:spPr>
            <a:xfrm>
              <a:off x="2643414" y="3712904"/>
              <a:ext cx="163359" cy="225985"/>
            </a:xfrm>
            <a:custGeom>
              <a:avLst/>
              <a:gdLst/>
              <a:ahLst/>
              <a:cxnLst/>
              <a:rect l="l" t="t" r="r" b="b"/>
              <a:pathLst>
                <a:path w="5097" h="7051" extrusionOk="0">
                  <a:moveTo>
                    <a:pt x="435" y="0"/>
                  </a:moveTo>
                  <a:lnTo>
                    <a:pt x="1" y="167"/>
                  </a:lnTo>
                  <a:lnTo>
                    <a:pt x="485" y="1470"/>
                  </a:lnTo>
                  <a:cubicBezTo>
                    <a:pt x="619" y="1805"/>
                    <a:pt x="686" y="2172"/>
                    <a:pt x="686" y="2540"/>
                  </a:cubicBezTo>
                  <a:lnTo>
                    <a:pt x="686" y="2573"/>
                  </a:lnTo>
                  <a:cubicBezTo>
                    <a:pt x="686" y="3425"/>
                    <a:pt x="1003" y="4244"/>
                    <a:pt x="1555" y="4879"/>
                  </a:cubicBezTo>
                  <a:cubicBezTo>
                    <a:pt x="2039" y="5447"/>
                    <a:pt x="2323" y="6165"/>
                    <a:pt x="2323" y="6901"/>
                  </a:cubicBezTo>
                  <a:lnTo>
                    <a:pt x="2323" y="7051"/>
                  </a:lnTo>
                  <a:lnTo>
                    <a:pt x="2774" y="7051"/>
                  </a:lnTo>
                  <a:lnTo>
                    <a:pt x="2774" y="6901"/>
                  </a:lnTo>
                  <a:cubicBezTo>
                    <a:pt x="2774" y="6165"/>
                    <a:pt x="3042" y="5447"/>
                    <a:pt x="3543" y="4879"/>
                  </a:cubicBezTo>
                  <a:cubicBezTo>
                    <a:pt x="4094" y="4244"/>
                    <a:pt x="4412" y="3425"/>
                    <a:pt x="4412" y="2573"/>
                  </a:cubicBezTo>
                  <a:lnTo>
                    <a:pt x="4412" y="2540"/>
                  </a:lnTo>
                  <a:cubicBezTo>
                    <a:pt x="4412" y="2172"/>
                    <a:pt x="4479" y="1805"/>
                    <a:pt x="4596" y="1470"/>
                  </a:cubicBezTo>
                  <a:lnTo>
                    <a:pt x="5097" y="167"/>
                  </a:lnTo>
                  <a:lnTo>
                    <a:pt x="4662" y="0"/>
                  </a:lnTo>
                  <a:lnTo>
                    <a:pt x="4161" y="1303"/>
                  </a:lnTo>
                  <a:cubicBezTo>
                    <a:pt x="4011" y="1704"/>
                    <a:pt x="3944" y="2122"/>
                    <a:pt x="3944" y="2540"/>
                  </a:cubicBezTo>
                  <a:lnTo>
                    <a:pt x="3944" y="2573"/>
                  </a:lnTo>
                  <a:cubicBezTo>
                    <a:pt x="3944" y="3308"/>
                    <a:pt x="3677" y="4027"/>
                    <a:pt x="3192" y="4578"/>
                  </a:cubicBezTo>
                  <a:cubicBezTo>
                    <a:pt x="2908" y="4896"/>
                    <a:pt x="2691" y="5246"/>
                    <a:pt x="2540" y="5647"/>
                  </a:cubicBezTo>
                  <a:cubicBezTo>
                    <a:pt x="2407" y="5246"/>
                    <a:pt x="2190" y="4896"/>
                    <a:pt x="1906" y="4578"/>
                  </a:cubicBezTo>
                  <a:cubicBezTo>
                    <a:pt x="1421" y="4027"/>
                    <a:pt x="1154" y="3308"/>
                    <a:pt x="1154" y="2573"/>
                  </a:cubicBezTo>
                  <a:lnTo>
                    <a:pt x="1154" y="2540"/>
                  </a:lnTo>
                  <a:cubicBezTo>
                    <a:pt x="1154" y="2122"/>
                    <a:pt x="1070" y="1704"/>
                    <a:pt x="936" y="1303"/>
                  </a:cubicBezTo>
                  <a:lnTo>
                    <a:pt x="435"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45"/>
          <p:cNvGrpSpPr/>
          <p:nvPr/>
        </p:nvGrpSpPr>
        <p:grpSpPr>
          <a:xfrm>
            <a:off x="3098884" y="1501750"/>
            <a:ext cx="1200657" cy="1165851"/>
            <a:chOff x="2984009" y="1618500"/>
            <a:chExt cx="1200657" cy="1165851"/>
          </a:xfrm>
        </p:grpSpPr>
        <p:sp>
          <p:nvSpPr>
            <p:cNvPr id="810" name="Google Shape;810;p45"/>
            <p:cNvSpPr/>
            <p:nvPr/>
          </p:nvSpPr>
          <p:spPr>
            <a:xfrm>
              <a:off x="3470240" y="1630840"/>
              <a:ext cx="228164" cy="532318"/>
            </a:xfrm>
            <a:custGeom>
              <a:avLst/>
              <a:gdLst/>
              <a:ahLst/>
              <a:cxnLst/>
              <a:rect l="l" t="t" r="r" b="b"/>
              <a:pathLst>
                <a:path w="7119" h="16609" extrusionOk="0">
                  <a:moveTo>
                    <a:pt x="2373" y="0"/>
                  </a:moveTo>
                  <a:lnTo>
                    <a:pt x="2373" y="10677"/>
                  </a:lnTo>
                  <a:lnTo>
                    <a:pt x="1" y="13651"/>
                  </a:lnTo>
                  <a:lnTo>
                    <a:pt x="586" y="16609"/>
                  </a:lnTo>
                  <a:lnTo>
                    <a:pt x="3560" y="13050"/>
                  </a:lnTo>
                  <a:lnTo>
                    <a:pt x="6517" y="16609"/>
                  </a:lnTo>
                  <a:lnTo>
                    <a:pt x="7119" y="13651"/>
                  </a:lnTo>
                  <a:lnTo>
                    <a:pt x="4746" y="10677"/>
                  </a:lnTo>
                  <a:lnTo>
                    <a:pt x="4746"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5"/>
            <p:cNvSpPr/>
            <p:nvPr/>
          </p:nvSpPr>
          <p:spPr>
            <a:xfrm>
              <a:off x="2984009" y="1618500"/>
              <a:ext cx="1200657" cy="1165851"/>
            </a:xfrm>
            <a:custGeom>
              <a:avLst/>
              <a:gdLst/>
              <a:ahLst/>
              <a:cxnLst/>
              <a:rect l="l" t="t" r="r" b="b"/>
              <a:pathLst>
                <a:path w="37462" h="36376" extrusionOk="0">
                  <a:moveTo>
                    <a:pt x="19533" y="4930"/>
                  </a:moveTo>
                  <a:lnTo>
                    <a:pt x="19533" y="6534"/>
                  </a:lnTo>
                  <a:lnTo>
                    <a:pt x="17929" y="6534"/>
                  </a:lnTo>
                  <a:lnTo>
                    <a:pt x="17929" y="4930"/>
                  </a:lnTo>
                  <a:close/>
                  <a:moveTo>
                    <a:pt x="19533" y="7303"/>
                  </a:moveTo>
                  <a:lnTo>
                    <a:pt x="19533" y="8907"/>
                  </a:lnTo>
                  <a:lnTo>
                    <a:pt x="17929" y="8907"/>
                  </a:lnTo>
                  <a:lnTo>
                    <a:pt x="17929" y="7303"/>
                  </a:lnTo>
                  <a:close/>
                  <a:moveTo>
                    <a:pt x="19533" y="9675"/>
                  </a:moveTo>
                  <a:lnTo>
                    <a:pt x="19533" y="11079"/>
                  </a:lnTo>
                  <a:cubicBezTo>
                    <a:pt x="19533" y="11162"/>
                    <a:pt x="19566" y="11246"/>
                    <a:pt x="19616" y="11313"/>
                  </a:cubicBezTo>
                  <a:lnTo>
                    <a:pt x="21705" y="13936"/>
                  </a:lnTo>
                  <a:lnTo>
                    <a:pt x="21321" y="15958"/>
                  </a:lnTo>
                  <a:lnTo>
                    <a:pt x="19031" y="13201"/>
                  </a:lnTo>
                  <a:cubicBezTo>
                    <a:pt x="18948" y="13117"/>
                    <a:pt x="18839" y="13075"/>
                    <a:pt x="18731" y="13075"/>
                  </a:cubicBezTo>
                  <a:cubicBezTo>
                    <a:pt x="18622" y="13075"/>
                    <a:pt x="18514" y="13117"/>
                    <a:pt x="18430" y="13201"/>
                  </a:cubicBezTo>
                  <a:lnTo>
                    <a:pt x="16141" y="15958"/>
                  </a:lnTo>
                  <a:lnTo>
                    <a:pt x="15740" y="13936"/>
                  </a:lnTo>
                  <a:lnTo>
                    <a:pt x="17845" y="11313"/>
                  </a:lnTo>
                  <a:cubicBezTo>
                    <a:pt x="17895" y="11246"/>
                    <a:pt x="17929" y="11162"/>
                    <a:pt x="17929" y="11062"/>
                  </a:cubicBezTo>
                  <a:lnTo>
                    <a:pt x="17929" y="9675"/>
                  </a:lnTo>
                  <a:close/>
                  <a:moveTo>
                    <a:pt x="11730" y="10260"/>
                  </a:moveTo>
                  <a:lnTo>
                    <a:pt x="11546" y="11045"/>
                  </a:lnTo>
                  <a:cubicBezTo>
                    <a:pt x="10995" y="13585"/>
                    <a:pt x="9742" y="15907"/>
                    <a:pt x="7920" y="17762"/>
                  </a:cubicBezTo>
                  <a:lnTo>
                    <a:pt x="8472" y="18314"/>
                  </a:lnTo>
                  <a:cubicBezTo>
                    <a:pt x="8990" y="17779"/>
                    <a:pt x="9457" y="17211"/>
                    <a:pt x="9892" y="16609"/>
                  </a:cubicBezTo>
                  <a:lnTo>
                    <a:pt x="10009" y="16425"/>
                  </a:lnTo>
                  <a:lnTo>
                    <a:pt x="11813" y="17779"/>
                  </a:lnTo>
                  <a:lnTo>
                    <a:pt x="12265" y="17161"/>
                  </a:lnTo>
                  <a:lnTo>
                    <a:pt x="10427" y="15791"/>
                  </a:lnTo>
                  <a:lnTo>
                    <a:pt x="10527" y="15623"/>
                  </a:lnTo>
                  <a:cubicBezTo>
                    <a:pt x="11362" y="14253"/>
                    <a:pt x="11947" y="12766"/>
                    <a:pt x="12298" y="11212"/>
                  </a:cubicBezTo>
                  <a:lnTo>
                    <a:pt x="12498" y="10327"/>
                  </a:lnTo>
                  <a:lnTo>
                    <a:pt x="12716" y="10377"/>
                  </a:lnTo>
                  <a:cubicBezTo>
                    <a:pt x="13735" y="10661"/>
                    <a:pt x="14503" y="11496"/>
                    <a:pt x="14687" y="12516"/>
                  </a:cubicBezTo>
                  <a:lnTo>
                    <a:pt x="15974" y="19182"/>
                  </a:lnTo>
                  <a:lnTo>
                    <a:pt x="14771" y="20034"/>
                  </a:lnTo>
                  <a:cubicBezTo>
                    <a:pt x="13050" y="21271"/>
                    <a:pt x="10978" y="21939"/>
                    <a:pt x="8856" y="21956"/>
                  </a:cubicBezTo>
                  <a:lnTo>
                    <a:pt x="8856" y="22725"/>
                  </a:lnTo>
                  <a:cubicBezTo>
                    <a:pt x="9625" y="22725"/>
                    <a:pt x="10393" y="22624"/>
                    <a:pt x="11145" y="22474"/>
                  </a:cubicBezTo>
                  <a:lnTo>
                    <a:pt x="11529" y="22390"/>
                  </a:lnTo>
                  <a:lnTo>
                    <a:pt x="10744" y="24379"/>
                  </a:lnTo>
                  <a:lnTo>
                    <a:pt x="11446" y="24663"/>
                  </a:lnTo>
                  <a:lnTo>
                    <a:pt x="12482" y="22090"/>
                  </a:lnTo>
                  <a:lnTo>
                    <a:pt x="12565" y="22056"/>
                  </a:lnTo>
                  <a:cubicBezTo>
                    <a:pt x="13501" y="21705"/>
                    <a:pt x="14403" y="21238"/>
                    <a:pt x="15205" y="20669"/>
                  </a:cubicBezTo>
                  <a:lnTo>
                    <a:pt x="16124" y="20001"/>
                  </a:lnTo>
                  <a:lnTo>
                    <a:pt x="16759" y="23309"/>
                  </a:lnTo>
                  <a:cubicBezTo>
                    <a:pt x="17026" y="24663"/>
                    <a:pt x="17160" y="26050"/>
                    <a:pt x="17160" y="27420"/>
                  </a:cubicBezTo>
                  <a:cubicBezTo>
                    <a:pt x="17160" y="29324"/>
                    <a:pt x="15623" y="30862"/>
                    <a:pt x="13718" y="30862"/>
                  </a:cubicBezTo>
                  <a:cubicBezTo>
                    <a:pt x="12281" y="30862"/>
                    <a:pt x="10928" y="31597"/>
                    <a:pt x="10159" y="32833"/>
                  </a:cubicBezTo>
                  <a:lnTo>
                    <a:pt x="9441" y="33986"/>
                  </a:lnTo>
                  <a:cubicBezTo>
                    <a:pt x="8806" y="35005"/>
                    <a:pt x="7720" y="35607"/>
                    <a:pt x="6533" y="35607"/>
                  </a:cubicBezTo>
                  <a:lnTo>
                    <a:pt x="5197" y="35607"/>
                  </a:lnTo>
                  <a:cubicBezTo>
                    <a:pt x="2707" y="35607"/>
                    <a:pt x="853" y="33284"/>
                    <a:pt x="1404" y="30862"/>
                  </a:cubicBezTo>
                  <a:lnTo>
                    <a:pt x="1738" y="29408"/>
                  </a:lnTo>
                  <a:lnTo>
                    <a:pt x="3793" y="30444"/>
                  </a:lnTo>
                  <a:cubicBezTo>
                    <a:pt x="5180" y="31129"/>
                    <a:pt x="6300" y="32232"/>
                    <a:pt x="7018" y="33602"/>
                  </a:cubicBezTo>
                  <a:lnTo>
                    <a:pt x="7703" y="33251"/>
                  </a:lnTo>
                  <a:cubicBezTo>
                    <a:pt x="7419" y="32700"/>
                    <a:pt x="7068" y="32182"/>
                    <a:pt x="6650" y="31714"/>
                  </a:cubicBezTo>
                  <a:lnTo>
                    <a:pt x="6517" y="31547"/>
                  </a:lnTo>
                  <a:lnTo>
                    <a:pt x="8706" y="29893"/>
                  </a:lnTo>
                  <a:lnTo>
                    <a:pt x="8238" y="29274"/>
                  </a:lnTo>
                  <a:lnTo>
                    <a:pt x="5965" y="30995"/>
                  </a:lnTo>
                  <a:lnTo>
                    <a:pt x="5832" y="30878"/>
                  </a:lnTo>
                  <a:cubicBezTo>
                    <a:pt x="5314" y="30444"/>
                    <a:pt x="4746" y="30060"/>
                    <a:pt x="4144" y="29742"/>
                  </a:cubicBezTo>
                  <a:lnTo>
                    <a:pt x="1922" y="28639"/>
                  </a:lnTo>
                  <a:lnTo>
                    <a:pt x="2273" y="27069"/>
                  </a:lnTo>
                  <a:cubicBezTo>
                    <a:pt x="3576" y="21338"/>
                    <a:pt x="6149" y="15958"/>
                    <a:pt x="9775" y="11329"/>
                  </a:cubicBezTo>
                  <a:cubicBezTo>
                    <a:pt x="10193" y="10811"/>
                    <a:pt x="10761" y="10461"/>
                    <a:pt x="11412" y="10327"/>
                  </a:cubicBezTo>
                  <a:lnTo>
                    <a:pt x="11730" y="10260"/>
                  </a:lnTo>
                  <a:close/>
                  <a:moveTo>
                    <a:pt x="25732" y="10260"/>
                  </a:moveTo>
                  <a:lnTo>
                    <a:pt x="26049" y="10327"/>
                  </a:lnTo>
                  <a:cubicBezTo>
                    <a:pt x="26701" y="10461"/>
                    <a:pt x="27286" y="10811"/>
                    <a:pt x="27687" y="11329"/>
                  </a:cubicBezTo>
                  <a:cubicBezTo>
                    <a:pt x="31312" y="15958"/>
                    <a:pt x="33885" y="21338"/>
                    <a:pt x="35189" y="27069"/>
                  </a:cubicBezTo>
                  <a:lnTo>
                    <a:pt x="35540" y="28639"/>
                  </a:lnTo>
                  <a:lnTo>
                    <a:pt x="33317" y="29742"/>
                  </a:lnTo>
                  <a:cubicBezTo>
                    <a:pt x="32716" y="30060"/>
                    <a:pt x="32148" y="30444"/>
                    <a:pt x="31630" y="30878"/>
                  </a:cubicBezTo>
                  <a:lnTo>
                    <a:pt x="31496" y="30995"/>
                  </a:lnTo>
                  <a:lnTo>
                    <a:pt x="29224" y="29274"/>
                  </a:lnTo>
                  <a:lnTo>
                    <a:pt x="28756" y="29893"/>
                  </a:lnTo>
                  <a:lnTo>
                    <a:pt x="30945" y="31547"/>
                  </a:lnTo>
                  <a:lnTo>
                    <a:pt x="30811" y="31714"/>
                  </a:lnTo>
                  <a:cubicBezTo>
                    <a:pt x="30393" y="32182"/>
                    <a:pt x="30042" y="32700"/>
                    <a:pt x="29758" y="33251"/>
                  </a:cubicBezTo>
                  <a:lnTo>
                    <a:pt x="30443" y="33602"/>
                  </a:lnTo>
                  <a:cubicBezTo>
                    <a:pt x="31162" y="32232"/>
                    <a:pt x="32281" y="31129"/>
                    <a:pt x="33668" y="30444"/>
                  </a:cubicBezTo>
                  <a:lnTo>
                    <a:pt x="35723" y="29408"/>
                  </a:lnTo>
                  <a:lnTo>
                    <a:pt x="36058" y="30862"/>
                  </a:lnTo>
                  <a:cubicBezTo>
                    <a:pt x="36609" y="33284"/>
                    <a:pt x="34754" y="35607"/>
                    <a:pt x="32265" y="35607"/>
                  </a:cubicBezTo>
                  <a:lnTo>
                    <a:pt x="30928" y="35607"/>
                  </a:lnTo>
                  <a:cubicBezTo>
                    <a:pt x="29742" y="35607"/>
                    <a:pt x="28639" y="35005"/>
                    <a:pt x="28021" y="33986"/>
                  </a:cubicBezTo>
                  <a:lnTo>
                    <a:pt x="27302" y="32833"/>
                  </a:lnTo>
                  <a:cubicBezTo>
                    <a:pt x="26534" y="31597"/>
                    <a:pt x="25180" y="30862"/>
                    <a:pt x="23727" y="30862"/>
                  </a:cubicBezTo>
                  <a:cubicBezTo>
                    <a:pt x="21839" y="30862"/>
                    <a:pt x="20301" y="29324"/>
                    <a:pt x="20301" y="27420"/>
                  </a:cubicBezTo>
                  <a:cubicBezTo>
                    <a:pt x="20301" y="26050"/>
                    <a:pt x="20435" y="24663"/>
                    <a:pt x="20686" y="23309"/>
                  </a:cubicBezTo>
                  <a:lnTo>
                    <a:pt x="21321" y="20001"/>
                  </a:lnTo>
                  <a:lnTo>
                    <a:pt x="22256" y="20669"/>
                  </a:lnTo>
                  <a:cubicBezTo>
                    <a:pt x="23058" y="21238"/>
                    <a:pt x="23944" y="21705"/>
                    <a:pt x="24896" y="22056"/>
                  </a:cubicBezTo>
                  <a:lnTo>
                    <a:pt x="24980" y="22090"/>
                  </a:lnTo>
                  <a:lnTo>
                    <a:pt x="26016" y="24663"/>
                  </a:lnTo>
                  <a:lnTo>
                    <a:pt x="26717" y="24379"/>
                  </a:lnTo>
                  <a:lnTo>
                    <a:pt x="25932" y="22390"/>
                  </a:lnTo>
                  <a:lnTo>
                    <a:pt x="26316" y="22474"/>
                  </a:lnTo>
                  <a:cubicBezTo>
                    <a:pt x="27068" y="22641"/>
                    <a:pt x="27837" y="22725"/>
                    <a:pt x="28605" y="22725"/>
                  </a:cubicBezTo>
                  <a:lnTo>
                    <a:pt x="28605" y="21956"/>
                  </a:lnTo>
                  <a:cubicBezTo>
                    <a:pt x="26484" y="21939"/>
                    <a:pt x="24412" y="21271"/>
                    <a:pt x="22691" y="20034"/>
                  </a:cubicBezTo>
                  <a:lnTo>
                    <a:pt x="21488" y="19182"/>
                  </a:lnTo>
                  <a:lnTo>
                    <a:pt x="22774" y="12516"/>
                  </a:lnTo>
                  <a:cubicBezTo>
                    <a:pt x="22975" y="11496"/>
                    <a:pt x="23727" y="10661"/>
                    <a:pt x="24746" y="10377"/>
                  </a:cubicBezTo>
                  <a:lnTo>
                    <a:pt x="24963" y="10327"/>
                  </a:lnTo>
                  <a:lnTo>
                    <a:pt x="25164" y="11212"/>
                  </a:lnTo>
                  <a:cubicBezTo>
                    <a:pt x="25514" y="12766"/>
                    <a:pt x="26099" y="14253"/>
                    <a:pt x="26935" y="15623"/>
                  </a:cubicBezTo>
                  <a:lnTo>
                    <a:pt x="27035" y="15791"/>
                  </a:lnTo>
                  <a:lnTo>
                    <a:pt x="25197" y="17161"/>
                  </a:lnTo>
                  <a:lnTo>
                    <a:pt x="25648" y="17779"/>
                  </a:lnTo>
                  <a:lnTo>
                    <a:pt x="27453" y="16425"/>
                  </a:lnTo>
                  <a:lnTo>
                    <a:pt x="27570" y="16609"/>
                  </a:lnTo>
                  <a:cubicBezTo>
                    <a:pt x="28004" y="17211"/>
                    <a:pt x="28472" y="17779"/>
                    <a:pt x="28990" y="18314"/>
                  </a:cubicBezTo>
                  <a:lnTo>
                    <a:pt x="29541" y="17762"/>
                  </a:lnTo>
                  <a:cubicBezTo>
                    <a:pt x="27720" y="15907"/>
                    <a:pt x="26467" y="13585"/>
                    <a:pt x="25915" y="11045"/>
                  </a:cubicBezTo>
                  <a:lnTo>
                    <a:pt x="25732" y="10260"/>
                  </a:lnTo>
                  <a:close/>
                  <a:moveTo>
                    <a:pt x="17160" y="1"/>
                  </a:moveTo>
                  <a:lnTo>
                    <a:pt x="17160" y="10928"/>
                  </a:lnTo>
                  <a:lnTo>
                    <a:pt x="15556" y="12933"/>
                  </a:lnTo>
                  <a:lnTo>
                    <a:pt x="15439" y="12382"/>
                  </a:lnTo>
                  <a:cubicBezTo>
                    <a:pt x="15092" y="10555"/>
                    <a:pt x="13529" y="9495"/>
                    <a:pt x="11939" y="9495"/>
                  </a:cubicBezTo>
                  <a:cubicBezTo>
                    <a:pt x="10926" y="9495"/>
                    <a:pt x="9902" y="9925"/>
                    <a:pt x="9173" y="10862"/>
                  </a:cubicBezTo>
                  <a:cubicBezTo>
                    <a:pt x="5464" y="15573"/>
                    <a:pt x="2858" y="21054"/>
                    <a:pt x="1521" y="26902"/>
                  </a:cubicBezTo>
                  <a:lnTo>
                    <a:pt x="652" y="30695"/>
                  </a:lnTo>
                  <a:cubicBezTo>
                    <a:pt x="0" y="33602"/>
                    <a:pt x="2206" y="36375"/>
                    <a:pt x="5197" y="36375"/>
                  </a:cubicBezTo>
                  <a:lnTo>
                    <a:pt x="6533" y="36375"/>
                  </a:lnTo>
                  <a:cubicBezTo>
                    <a:pt x="7970" y="36375"/>
                    <a:pt x="9324" y="35640"/>
                    <a:pt x="10092" y="34404"/>
                  </a:cubicBezTo>
                  <a:lnTo>
                    <a:pt x="10811" y="33234"/>
                  </a:lnTo>
                  <a:cubicBezTo>
                    <a:pt x="11446" y="32232"/>
                    <a:pt x="12549" y="31630"/>
                    <a:pt x="13718" y="31630"/>
                  </a:cubicBezTo>
                  <a:cubicBezTo>
                    <a:pt x="16041" y="31630"/>
                    <a:pt x="17929" y="29742"/>
                    <a:pt x="17929" y="27420"/>
                  </a:cubicBezTo>
                  <a:cubicBezTo>
                    <a:pt x="17929" y="25999"/>
                    <a:pt x="17795" y="24563"/>
                    <a:pt x="17528" y="23159"/>
                  </a:cubicBezTo>
                  <a:lnTo>
                    <a:pt x="16325" y="16927"/>
                  </a:lnTo>
                  <a:lnTo>
                    <a:pt x="18731" y="14036"/>
                  </a:lnTo>
                  <a:lnTo>
                    <a:pt x="21137" y="16927"/>
                  </a:lnTo>
                  <a:lnTo>
                    <a:pt x="19934" y="23159"/>
                  </a:lnTo>
                  <a:cubicBezTo>
                    <a:pt x="19666" y="24563"/>
                    <a:pt x="19533" y="25999"/>
                    <a:pt x="19533" y="27420"/>
                  </a:cubicBezTo>
                  <a:cubicBezTo>
                    <a:pt x="19533" y="29742"/>
                    <a:pt x="21421" y="31630"/>
                    <a:pt x="23727" y="31630"/>
                  </a:cubicBezTo>
                  <a:cubicBezTo>
                    <a:pt x="24913" y="31630"/>
                    <a:pt x="26016" y="32232"/>
                    <a:pt x="26651" y="33234"/>
                  </a:cubicBezTo>
                  <a:lnTo>
                    <a:pt x="27369" y="34404"/>
                  </a:lnTo>
                  <a:cubicBezTo>
                    <a:pt x="28138" y="35624"/>
                    <a:pt x="29474" y="36375"/>
                    <a:pt x="30928" y="36375"/>
                  </a:cubicBezTo>
                  <a:lnTo>
                    <a:pt x="32265" y="36375"/>
                  </a:lnTo>
                  <a:cubicBezTo>
                    <a:pt x="35256" y="36375"/>
                    <a:pt x="37461" y="33602"/>
                    <a:pt x="36793" y="30695"/>
                  </a:cubicBezTo>
                  <a:lnTo>
                    <a:pt x="35941" y="26902"/>
                  </a:lnTo>
                  <a:cubicBezTo>
                    <a:pt x="34604" y="21054"/>
                    <a:pt x="31981" y="15573"/>
                    <a:pt x="28288" y="10862"/>
                  </a:cubicBezTo>
                  <a:cubicBezTo>
                    <a:pt x="27553" y="9931"/>
                    <a:pt x="26526" y="9502"/>
                    <a:pt x="25512" y="9502"/>
                  </a:cubicBezTo>
                  <a:cubicBezTo>
                    <a:pt x="23922" y="9502"/>
                    <a:pt x="22363" y="10556"/>
                    <a:pt x="22006" y="12382"/>
                  </a:cubicBezTo>
                  <a:lnTo>
                    <a:pt x="21905" y="12933"/>
                  </a:lnTo>
                  <a:lnTo>
                    <a:pt x="20301" y="10928"/>
                  </a:lnTo>
                  <a:lnTo>
                    <a:pt x="20301" y="1"/>
                  </a:lnTo>
                  <a:lnTo>
                    <a:pt x="19533" y="1"/>
                  </a:lnTo>
                  <a:lnTo>
                    <a:pt x="19533" y="4161"/>
                  </a:lnTo>
                  <a:lnTo>
                    <a:pt x="17929" y="4161"/>
                  </a:lnTo>
                  <a:lnTo>
                    <a:pt x="17929"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5"/>
          <p:cNvGrpSpPr/>
          <p:nvPr/>
        </p:nvGrpSpPr>
        <p:grpSpPr>
          <a:xfrm>
            <a:off x="1663878" y="2151847"/>
            <a:ext cx="463219" cy="462930"/>
            <a:chOff x="1612045" y="2241104"/>
            <a:chExt cx="463219" cy="462930"/>
          </a:xfrm>
        </p:grpSpPr>
        <p:sp>
          <p:nvSpPr>
            <p:cNvPr id="813" name="Google Shape;813;p45"/>
            <p:cNvSpPr/>
            <p:nvPr/>
          </p:nvSpPr>
          <p:spPr>
            <a:xfrm>
              <a:off x="1977800" y="2495132"/>
              <a:ext cx="59998" cy="134450"/>
            </a:xfrm>
            <a:custGeom>
              <a:avLst/>
              <a:gdLst/>
              <a:ahLst/>
              <a:cxnLst/>
              <a:rect l="l" t="t" r="r" b="b"/>
              <a:pathLst>
                <a:path w="1872" h="4195" extrusionOk="0">
                  <a:moveTo>
                    <a:pt x="936" y="1"/>
                  </a:moveTo>
                  <a:lnTo>
                    <a:pt x="0" y="452"/>
                  </a:lnTo>
                  <a:cubicBezTo>
                    <a:pt x="618" y="1221"/>
                    <a:pt x="936" y="2156"/>
                    <a:pt x="936" y="3109"/>
                  </a:cubicBezTo>
                  <a:lnTo>
                    <a:pt x="936" y="4195"/>
                  </a:lnTo>
                  <a:lnTo>
                    <a:pt x="1871" y="4195"/>
                  </a:lnTo>
                  <a:lnTo>
                    <a:pt x="1871" y="2657"/>
                  </a:lnTo>
                  <a:cubicBezTo>
                    <a:pt x="1871" y="1688"/>
                    <a:pt x="1537" y="753"/>
                    <a:pt x="936" y="1"/>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5"/>
            <p:cNvSpPr/>
            <p:nvPr/>
          </p:nvSpPr>
          <p:spPr>
            <a:xfrm>
              <a:off x="1716464" y="2248283"/>
              <a:ext cx="59998" cy="149417"/>
            </a:xfrm>
            <a:custGeom>
              <a:avLst/>
              <a:gdLst/>
              <a:ahLst/>
              <a:cxnLst/>
              <a:rect l="l" t="t" r="r" b="b"/>
              <a:pathLst>
                <a:path w="1872" h="4662" extrusionOk="0">
                  <a:moveTo>
                    <a:pt x="936" y="0"/>
                  </a:moveTo>
                  <a:cubicBezTo>
                    <a:pt x="334" y="752"/>
                    <a:pt x="0" y="1704"/>
                    <a:pt x="0" y="2657"/>
                  </a:cubicBezTo>
                  <a:lnTo>
                    <a:pt x="0" y="4662"/>
                  </a:lnTo>
                  <a:lnTo>
                    <a:pt x="936" y="4662"/>
                  </a:lnTo>
                  <a:lnTo>
                    <a:pt x="936" y="3125"/>
                  </a:lnTo>
                  <a:cubicBezTo>
                    <a:pt x="936" y="2156"/>
                    <a:pt x="1270" y="1220"/>
                    <a:pt x="1872" y="468"/>
                  </a:cubicBezTo>
                  <a:lnTo>
                    <a:pt x="936" y="0"/>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5"/>
            <p:cNvSpPr/>
            <p:nvPr/>
          </p:nvSpPr>
          <p:spPr>
            <a:xfrm>
              <a:off x="1612045" y="2241104"/>
              <a:ext cx="463219" cy="462930"/>
            </a:xfrm>
            <a:custGeom>
              <a:avLst/>
              <a:gdLst/>
              <a:ahLst/>
              <a:cxnLst/>
              <a:rect l="l" t="t" r="r" b="b"/>
              <a:pathLst>
                <a:path w="14453" h="14444" extrusionOk="0">
                  <a:moveTo>
                    <a:pt x="9724" y="525"/>
                  </a:moveTo>
                  <a:cubicBezTo>
                    <a:pt x="10226" y="1210"/>
                    <a:pt x="10493" y="2045"/>
                    <a:pt x="10493" y="2881"/>
                  </a:cubicBezTo>
                  <a:lnTo>
                    <a:pt x="10493" y="4184"/>
                  </a:lnTo>
                  <a:lnTo>
                    <a:pt x="10025" y="4184"/>
                  </a:lnTo>
                  <a:lnTo>
                    <a:pt x="10025" y="3349"/>
                  </a:lnTo>
                  <a:cubicBezTo>
                    <a:pt x="10025" y="2430"/>
                    <a:pt x="9741" y="1527"/>
                    <a:pt x="9206" y="776"/>
                  </a:cubicBezTo>
                  <a:lnTo>
                    <a:pt x="9724" y="525"/>
                  </a:lnTo>
                  <a:close/>
                  <a:moveTo>
                    <a:pt x="4261" y="525"/>
                  </a:moveTo>
                  <a:lnTo>
                    <a:pt x="4779" y="776"/>
                  </a:lnTo>
                  <a:cubicBezTo>
                    <a:pt x="4244" y="1527"/>
                    <a:pt x="3960" y="2430"/>
                    <a:pt x="3960" y="3349"/>
                  </a:cubicBezTo>
                  <a:lnTo>
                    <a:pt x="3960" y="4652"/>
                  </a:lnTo>
                  <a:lnTo>
                    <a:pt x="3492" y="4652"/>
                  </a:lnTo>
                  <a:lnTo>
                    <a:pt x="3492" y="2881"/>
                  </a:lnTo>
                  <a:cubicBezTo>
                    <a:pt x="3492" y="2045"/>
                    <a:pt x="3759" y="1210"/>
                    <a:pt x="4261" y="525"/>
                  </a:cubicBezTo>
                  <a:close/>
                  <a:moveTo>
                    <a:pt x="4992" y="3498"/>
                  </a:moveTo>
                  <a:cubicBezTo>
                    <a:pt x="5729" y="3498"/>
                    <a:pt x="6462" y="3680"/>
                    <a:pt x="7118" y="4000"/>
                  </a:cubicBezTo>
                  <a:cubicBezTo>
                    <a:pt x="7151" y="4017"/>
                    <a:pt x="7185" y="4034"/>
                    <a:pt x="7218" y="4034"/>
                  </a:cubicBezTo>
                  <a:cubicBezTo>
                    <a:pt x="7268" y="4034"/>
                    <a:pt x="7302" y="4017"/>
                    <a:pt x="7335" y="4000"/>
                  </a:cubicBezTo>
                  <a:cubicBezTo>
                    <a:pt x="8020" y="3666"/>
                    <a:pt x="8789" y="3499"/>
                    <a:pt x="9557" y="3499"/>
                  </a:cubicBezTo>
                  <a:lnTo>
                    <a:pt x="9557" y="4418"/>
                  </a:lnTo>
                  <a:cubicBezTo>
                    <a:pt x="9557" y="4552"/>
                    <a:pt x="9658" y="4652"/>
                    <a:pt x="9791" y="4652"/>
                  </a:cubicBezTo>
                  <a:lnTo>
                    <a:pt x="10727" y="4652"/>
                  </a:lnTo>
                  <a:cubicBezTo>
                    <a:pt x="10844" y="4652"/>
                    <a:pt x="10961" y="4552"/>
                    <a:pt x="10961" y="4418"/>
                  </a:cubicBezTo>
                  <a:lnTo>
                    <a:pt x="10961" y="3683"/>
                  </a:lnTo>
                  <a:cubicBezTo>
                    <a:pt x="12749" y="4184"/>
                    <a:pt x="13985" y="5604"/>
                    <a:pt x="13985" y="7225"/>
                  </a:cubicBezTo>
                  <a:cubicBezTo>
                    <a:pt x="13985" y="7944"/>
                    <a:pt x="13735" y="8645"/>
                    <a:pt x="13300" y="9213"/>
                  </a:cubicBezTo>
                  <a:cubicBezTo>
                    <a:pt x="13133" y="8679"/>
                    <a:pt x="12866" y="8194"/>
                    <a:pt x="12531" y="7776"/>
                  </a:cubicBezTo>
                  <a:cubicBezTo>
                    <a:pt x="12486" y="7720"/>
                    <a:pt x="12418" y="7686"/>
                    <a:pt x="12347" y="7686"/>
                  </a:cubicBezTo>
                  <a:cubicBezTo>
                    <a:pt x="12313" y="7686"/>
                    <a:pt x="12280" y="7694"/>
                    <a:pt x="12247" y="7710"/>
                  </a:cubicBezTo>
                  <a:lnTo>
                    <a:pt x="11312" y="8177"/>
                  </a:lnTo>
                  <a:cubicBezTo>
                    <a:pt x="11178" y="8244"/>
                    <a:pt x="11145" y="8411"/>
                    <a:pt x="11245" y="8528"/>
                  </a:cubicBezTo>
                  <a:cubicBezTo>
                    <a:pt x="11646" y="9046"/>
                    <a:pt x="11930" y="9648"/>
                    <a:pt x="12047" y="10299"/>
                  </a:cubicBezTo>
                  <a:cubicBezTo>
                    <a:pt x="11295" y="10734"/>
                    <a:pt x="10426" y="10951"/>
                    <a:pt x="9557" y="10951"/>
                  </a:cubicBezTo>
                  <a:cubicBezTo>
                    <a:pt x="8789" y="10951"/>
                    <a:pt x="8020" y="10767"/>
                    <a:pt x="7335" y="10433"/>
                  </a:cubicBezTo>
                  <a:cubicBezTo>
                    <a:pt x="7302" y="10416"/>
                    <a:pt x="7264" y="10408"/>
                    <a:pt x="7227" y="10408"/>
                  </a:cubicBezTo>
                  <a:cubicBezTo>
                    <a:pt x="7189" y="10408"/>
                    <a:pt x="7151" y="10416"/>
                    <a:pt x="7118" y="10433"/>
                  </a:cubicBezTo>
                  <a:cubicBezTo>
                    <a:pt x="6516" y="10734"/>
                    <a:pt x="5848" y="10901"/>
                    <a:pt x="5180" y="10934"/>
                  </a:cubicBezTo>
                  <a:cubicBezTo>
                    <a:pt x="5280" y="10233"/>
                    <a:pt x="5564" y="9564"/>
                    <a:pt x="6015" y="8996"/>
                  </a:cubicBezTo>
                  <a:cubicBezTo>
                    <a:pt x="6099" y="8879"/>
                    <a:pt x="6065" y="8712"/>
                    <a:pt x="5932" y="8645"/>
                  </a:cubicBezTo>
                  <a:lnTo>
                    <a:pt x="4996" y="8177"/>
                  </a:lnTo>
                  <a:cubicBezTo>
                    <a:pt x="4964" y="8161"/>
                    <a:pt x="4930" y="8154"/>
                    <a:pt x="4897" y="8154"/>
                  </a:cubicBezTo>
                  <a:cubicBezTo>
                    <a:pt x="4826" y="8154"/>
                    <a:pt x="4757" y="8188"/>
                    <a:pt x="4712" y="8244"/>
                  </a:cubicBezTo>
                  <a:cubicBezTo>
                    <a:pt x="4127" y="8979"/>
                    <a:pt x="3793" y="9882"/>
                    <a:pt x="3743" y="10817"/>
                  </a:cubicBezTo>
                  <a:cubicBezTo>
                    <a:pt x="3041" y="10667"/>
                    <a:pt x="2389" y="10350"/>
                    <a:pt x="1838" y="9915"/>
                  </a:cubicBezTo>
                  <a:cubicBezTo>
                    <a:pt x="2005" y="9581"/>
                    <a:pt x="2222" y="9280"/>
                    <a:pt x="2490" y="9030"/>
                  </a:cubicBezTo>
                  <a:lnTo>
                    <a:pt x="2957" y="8545"/>
                  </a:lnTo>
                  <a:cubicBezTo>
                    <a:pt x="3074" y="8445"/>
                    <a:pt x="3041" y="8244"/>
                    <a:pt x="2907" y="8177"/>
                  </a:cubicBezTo>
                  <a:lnTo>
                    <a:pt x="1972" y="7710"/>
                  </a:lnTo>
                  <a:cubicBezTo>
                    <a:pt x="1940" y="7691"/>
                    <a:pt x="1904" y="7681"/>
                    <a:pt x="1868" y="7681"/>
                  </a:cubicBezTo>
                  <a:cubicBezTo>
                    <a:pt x="1807" y="7681"/>
                    <a:pt x="1746" y="7708"/>
                    <a:pt x="1704" y="7760"/>
                  </a:cubicBezTo>
                  <a:lnTo>
                    <a:pt x="1220" y="8228"/>
                  </a:lnTo>
                  <a:cubicBezTo>
                    <a:pt x="1086" y="8378"/>
                    <a:pt x="952" y="8528"/>
                    <a:pt x="835" y="8695"/>
                  </a:cubicBezTo>
                  <a:cubicBezTo>
                    <a:pt x="602" y="8244"/>
                    <a:pt x="468" y="7726"/>
                    <a:pt x="468" y="7225"/>
                  </a:cubicBezTo>
                  <a:cubicBezTo>
                    <a:pt x="468" y="5771"/>
                    <a:pt x="1487" y="4451"/>
                    <a:pt x="3024" y="3833"/>
                  </a:cubicBezTo>
                  <a:lnTo>
                    <a:pt x="3024" y="4886"/>
                  </a:lnTo>
                  <a:cubicBezTo>
                    <a:pt x="3024" y="5020"/>
                    <a:pt x="3141" y="5120"/>
                    <a:pt x="3258" y="5120"/>
                  </a:cubicBezTo>
                  <a:lnTo>
                    <a:pt x="4194" y="5120"/>
                  </a:lnTo>
                  <a:cubicBezTo>
                    <a:pt x="4328" y="5120"/>
                    <a:pt x="4428" y="5020"/>
                    <a:pt x="4428" y="4886"/>
                  </a:cubicBezTo>
                  <a:lnTo>
                    <a:pt x="4428" y="3516"/>
                  </a:lnTo>
                  <a:cubicBezTo>
                    <a:pt x="4578" y="3499"/>
                    <a:pt x="4745" y="3499"/>
                    <a:pt x="4896" y="3499"/>
                  </a:cubicBezTo>
                  <a:cubicBezTo>
                    <a:pt x="4928" y="3498"/>
                    <a:pt x="4960" y="3498"/>
                    <a:pt x="4992" y="3498"/>
                  </a:cubicBezTo>
                  <a:close/>
                  <a:moveTo>
                    <a:pt x="1922" y="8194"/>
                  </a:moveTo>
                  <a:lnTo>
                    <a:pt x="2406" y="8445"/>
                  </a:lnTo>
                  <a:lnTo>
                    <a:pt x="2155" y="8695"/>
                  </a:lnTo>
                  <a:cubicBezTo>
                    <a:pt x="1437" y="9414"/>
                    <a:pt x="1003" y="10383"/>
                    <a:pt x="936" y="11419"/>
                  </a:cubicBezTo>
                  <a:lnTo>
                    <a:pt x="468" y="11419"/>
                  </a:lnTo>
                  <a:lnTo>
                    <a:pt x="468" y="11185"/>
                  </a:lnTo>
                  <a:cubicBezTo>
                    <a:pt x="468" y="10199"/>
                    <a:pt x="852" y="9247"/>
                    <a:pt x="1554" y="8562"/>
                  </a:cubicBezTo>
                  <a:lnTo>
                    <a:pt x="1922" y="8194"/>
                  </a:lnTo>
                  <a:close/>
                  <a:moveTo>
                    <a:pt x="12281" y="8211"/>
                  </a:moveTo>
                  <a:cubicBezTo>
                    <a:pt x="12782" y="8896"/>
                    <a:pt x="13049" y="9731"/>
                    <a:pt x="13049" y="10583"/>
                  </a:cubicBezTo>
                  <a:lnTo>
                    <a:pt x="13049" y="11887"/>
                  </a:lnTo>
                  <a:lnTo>
                    <a:pt x="12582" y="11887"/>
                  </a:lnTo>
                  <a:lnTo>
                    <a:pt x="12582" y="11035"/>
                  </a:lnTo>
                  <a:cubicBezTo>
                    <a:pt x="12582" y="10116"/>
                    <a:pt x="12298" y="9230"/>
                    <a:pt x="11780" y="8462"/>
                  </a:cubicBezTo>
                  <a:lnTo>
                    <a:pt x="12281" y="8211"/>
                  </a:lnTo>
                  <a:close/>
                  <a:moveTo>
                    <a:pt x="4963" y="8679"/>
                  </a:moveTo>
                  <a:lnTo>
                    <a:pt x="5480" y="8929"/>
                  </a:lnTo>
                  <a:cubicBezTo>
                    <a:pt x="4946" y="9698"/>
                    <a:pt x="4662" y="10583"/>
                    <a:pt x="4662" y="11502"/>
                  </a:cubicBezTo>
                  <a:lnTo>
                    <a:pt x="4662" y="12355"/>
                  </a:lnTo>
                  <a:lnTo>
                    <a:pt x="4194" y="12355"/>
                  </a:lnTo>
                  <a:lnTo>
                    <a:pt x="4194" y="11035"/>
                  </a:lnTo>
                  <a:cubicBezTo>
                    <a:pt x="4194" y="10199"/>
                    <a:pt x="4461" y="9364"/>
                    <a:pt x="4963" y="8679"/>
                  </a:cubicBezTo>
                  <a:close/>
                  <a:moveTo>
                    <a:pt x="4202" y="0"/>
                  </a:moveTo>
                  <a:cubicBezTo>
                    <a:pt x="4132" y="0"/>
                    <a:pt x="4056" y="34"/>
                    <a:pt x="4010" y="91"/>
                  </a:cubicBezTo>
                  <a:cubicBezTo>
                    <a:pt x="3375" y="876"/>
                    <a:pt x="3041" y="1862"/>
                    <a:pt x="3041" y="2881"/>
                  </a:cubicBezTo>
                  <a:lnTo>
                    <a:pt x="3041" y="3349"/>
                  </a:lnTo>
                  <a:cubicBezTo>
                    <a:pt x="1220" y="3984"/>
                    <a:pt x="0" y="5521"/>
                    <a:pt x="0" y="7225"/>
                  </a:cubicBezTo>
                  <a:cubicBezTo>
                    <a:pt x="0" y="7893"/>
                    <a:pt x="201" y="8562"/>
                    <a:pt x="551" y="9130"/>
                  </a:cubicBezTo>
                  <a:cubicBezTo>
                    <a:pt x="184" y="9765"/>
                    <a:pt x="0" y="10467"/>
                    <a:pt x="0" y="11185"/>
                  </a:cubicBezTo>
                  <a:lnTo>
                    <a:pt x="0" y="11653"/>
                  </a:lnTo>
                  <a:cubicBezTo>
                    <a:pt x="0" y="11770"/>
                    <a:pt x="117" y="11887"/>
                    <a:pt x="234" y="11887"/>
                  </a:cubicBezTo>
                  <a:lnTo>
                    <a:pt x="1170" y="11887"/>
                  </a:lnTo>
                  <a:cubicBezTo>
                    <a:pt x="1303" y="11887"/>
                    <a:pt x="1404" y="11770"/>
                    <a:pt x="1404" y="11653"/>
                  </a:cubicBezTo>
                  <a:cubicBezTo>
                    <a:pt x="1404" y="11202"/>
                    <a:pt x="1487" y="10767"/>
                    <a:pt x="1637" y="10350"/>
                  </a:cubicBezTo>
                  <a:cubicBezTo>
                    <a:pt x="2256" y="10817"/>
                    <a:pt x="2974" y="11135"/>
                    <a:pt x="3726" y="11285"/>
                  </a:cubicBezTo>
                  <a:lnTo>
                    <a:pt x="3726" y="12572"/>
                  </a:lnTo>
                  <a:cubicBezTo>
                    <a:pt x="3726" y="12705"/>
                    <a:pt x="3843" y="12806"/>
                    <a:pt x="3960" y="12806"/>
                  </a:cubicBezTo>
                  <a:lnTo>
                    <a:pt x="4896" y="12806"/>
                  </a:lnTo>
                  <a:cubicBezTo>
                    <a:pt x="5029" y="12806"/>
                    <a:pt x="5130" y="12705"/>
                    <a:pt x="5130" y="12572"/>
                  </a:cubicBezTo>
                  <a:lnTo>
                    <a:pt x="5130" y="11502"/>
                  </a:lnTo>
                  <a:cubicBezTo>
                    <a:pt x="5130" y="11469"/>
                    <a:pt x="5130" y="11436"/>
                    <a:pt x="5130" y="11402"/>
                  </a:cubicBezTo>
                  <a:cubicBezTo>
                    <a:pt x="5397" y="11402"/>
                    <a:pt x="5664" y="11369"/>
                    <a:pt x="5932" y="11319"/>
                  </a:cubicBezTo>
                  <a:cubicBezTo>
                    <a:pt x="6182" y="12121"/>
                    <a:pt x="6299" y="12956"/>
                    <a:pt x="6299" y="13792"/>
                  </a:cubicBezTo>
                  <a:lnTo>
                    <a:pt x="6299" y="14443"/>
                  </a:lnTo>
                  <a:lnTo>
                    <a:pt x="6767" y="14443"/>
                  </a:lnTo>
                  <a:lnTo>
                    <a:pt x="6767" y="13792"/>
                  </a:lnTo>
                  <a:cubicBezTo>
                    <a:pt x="6767" y="12906"/>
                    <a:pt x="6633" y="12054"/>
                    <a:pt x="6383" y="11218"/>
                  </a:cubicBezTo>
                  <a:cubicBezTo>
                    <a:pt x="6683" y="11135"/>
                    <a:pt x="6951" y="11035"/>
                    <a:pt x="7235" y="10901"/>
                  </a:cubicBezTo>
                  <a:cubicBezTo>
                    <a:pt x="7502" y="11035"/>
                    <a:pt x="7786" y="11135"/>
                    <a:pt x="8070" y="11218"/>
                  </a:cubicBezTo>
                  <a:cubicBezTo>
                    <a:pt x="7820" y="12054"/>
                    <a:pt x="7686" y="12906"/>
                    <a:pt x="7686" y="13792"/>
                  </a:cubicBezTo>
                  <a:lnTo>
                    <a:pt x="7686" y="14443"/>
                  </a:lnTo>
                  <a:lnTo>
                    <a:pt x="8154" y="14443"/>
                  </a:lnTo>
                  <a:lnTo>
                    <a:pt x="8154" y="13792"/>
                  </a:lnTo>
                  <a:cubicBezTo>
                    <a:pt x="8154" y="12956"/>
                    <a:pt x="8288" y="12121"/>
                    <a:pt x="8521" y="11319"/>
                  </a:cubicBezTo>
                  <a:cubicBezTo>
                    <a:pt x="8856" y="11385"/>
                    <a:pt x="9206" y="11419"/>
                    <a:pt x="9557" y="11419"/>
                  </a:cubicBezTo>
                  <a:cubicBezTo>
                    <a:pt x="10443" y="11419"/>
                    <a:pt x="11328" y="11202"/>
                    <a:pt x="12114" y="10801"/>
                  </a:cubicBezTo>
                  <a:cubicBezTo>
                    <a:pt x="12114" y="10884"/>
                    <a:pt x="12114" y="10968"/>
                    <a:pt x="12114" y="11035"/>
                  </a:cubicBezTo>
                  <a:lnTo>
                    <a:pt x="12114" y="12121"/>
                  </a:lnTo>
                  <a:cubicBezTo>
                    <a:pt x="12114" y="12238"/>
                    <a:pt x="12231" y="12355"/>
                    <a:pt x="12348" y="12355"/>
                  </a:cubicBezTo>
                  <a:lnTo>
                    <a:pt x="13283" y="12355"/>
                  </a:lnTo>
                  <a:cubicBezTo>
                    <a:pt x="13417" y="12338"/>
                    <a:pt x="13517" y="12238"/>
                    <a:pt x="13517" y="12121"/>
                  </a:cubicBezTo>
                  <a:lnTo>
                    <a:pt x="13517" y="10583"/>
                  </a:lnTo>
                  <a:cubicBezTo>
                    <a:pt x="13517" y="10299"/>
                    <a:pt x="13484" y="10032"/>
                    <a:pt x="13434" y="9765"/>
                  </a:cubicBezTo>
                  <a:cubicBezTo>
                    <a:pt x="14085" y="9063"/>
                    <a:pt x="14436" y="8161"/>
                    <a:pt x="14453" y="7225"/>
                  </a:cubicBezTo>
                  <a:cubicBezTo>
                    <a:pt x="14453" y="5354"/>
                    <a:pt x="13016" y="3733"/>
                    <a:pt x="10961" y="3198"/>
                  </a:cubicBezTo>
                  <a:lnTo>
                    <a:pt x="10961" y="2881"/>
                  </a:lnTo>
                  <a:cubicBezTo>
                    <a:pt x="10944" y="1862"/>
                    <a:pt x="10610" y="876"/>
                    <a:pt x="9975" y="91"/>
                  </a:cubicBezTo>
                  <a:cubicBezTo>
                    <a:pt x="9930" y="34"/>
                    <a:pt x="9853" y="0"/>
                    <a:pt x="9783" y="0"/>
                  </a:cubicBezTo>
                  <a:cubicBezTo>
                    <a:pt x="9750" y="0"/>
                    <a:pt x="9718" y="8"/>
                    <a:pt x="9691" y="24"/>
                  </a:cubicBezTo>
                  <a:lnTo>
                    <a:pt x="8755" y="492"/>
                  </a:lnTo>
                  <a:cubicBezTo>
                    <a:pt x="8622" y="558"/>
                    <a:pt x="8588" y="725"/>
                    <a:pt x="8672" y="842"/>
                  </a:cubicBezTo>
                  <a:cubicBezTo>
                    <a:pt x="9173" y="1477"/>
                    <a:pt x="9474" y="2229"/>
                    <a:pt x="9541" y="3031"/>
                  </a:cubicBezTo>
                  <a:cubicBezTo>
                    <a:pt x="8739" y="3031"/>
                    <a:pt x="7953" y="3198"/>
                    <a:pt x="7218" y="3532"/>
                  </a:cubicBezTo>
                  <a:cubicBezTo>
                    <a:pt x="6488" y="3209"/>
                    <a:pt x="5698" y="3028"/>
                    <a:pt x="4900" y="3028"/>
                  </a:cubicBezTo>
                  <a:cubicBezTo>
                    <a:pt x="4748" y="3028"/>
                    <a:pt x="4596" y="3035"/>
                    <a:pt x="4445" y="3048"/>
                  </a:cubicBezTo>
                  <a:cubicBezTo>
                    <a:pt x="4511" y="2246"/>
                    <a:pt x="4812" y="1477"/>
                    <a:pt x="5313" y="842"/>
                  </a:cubicBezTo>
                  <a:cubicBezTo>
                    <a:pt x="5397" y="725"/>
                    <a:pt x="5364" y="558"/>
                    <a:pt x="5230" y="492"/>
                  </a:cubicBezTo>
                  <a:lnTo>
                    <a:pt x="4294" y="24"/>
                  </a:lnTo>
                  <a:cubicBezTo>
                    <a:pt x="4267" y="8"/>
                    <a:pt x="4235" y="0"/>
                    <a:pt x="4202"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5"/>
            <p:cNvSpPr/>
            <p:nvPr/>
          </p:nvSpPr>
          <p:spPr>
            <a:xfrm>
              <a:off x="1838542" y="2407315"/>
              <a:ext cx="144642" cy="102304"/>
            </a:xfrm>
            <a:custGeom>
              <a:avLst/>
              <a:gdLst/>
              <a:ahLst/>
              <a:cxnLst/>
              <a:rect l="l" t="t" r="r" b="b"/>
              <a:pathLst>
                <a:path w="4513" h="3192" extrusionOk="0">
                  <a:moveTo>
                    <a:pt x="318" y="1"/>
                  </a:moveTo>
                  <a:lnTo>
                    <a:pt x="1" y="335"/>
                  </a:lnTo>
                  <a:lnTo>
                    <a:pt x="235" y="585"/>
                  </a:lnTo>
                  <a:cubicBezTo>
                    <a:pt x="936" y="1270"/>
                    <a:pt x="1321" y="2223"/>
                    <a:pt x="1321" y="3192"/>
                  </a:cubicBezTo>
                  <a:lnTo>
                    <a:pt x="1789" y="3192"/>
                  </a:lnTo>
                  <a:cubicBezTo>
                    <a:pt x="1789" y="2808"/>
                    <a:pt x="1738" y="2407"/>
                    <a:pt x="1622" y="2022"/>
                  </a:cubicBezTo>
                  <a:cubicBezTo>
                    <a:pt x="2708" y="2006"/>
                    <a:pt x="3744" y="1571"/>
                    <a:pt x="4512" y="803"/>
                  </a:cubicBezTo>
                  <a:lnTo>
                    <a:pt x="4178" y="468"/>
                  </a:lnTo>
                  <a:cubicBezTo>
                    <a:pt x="3493" y="1170"/>
                    <a:pt x="2540" y="1571"/>
                    <a:pt x="1555" y="1571"/>
                  </a:cubicBezTo>
                  <a:lnTo>
                    <a:pt x="1454" y="1571"/>
                  </a:lnTo>
                  <a:cubicBezTo>
                    <a:pt x="1254" y="1070"/>
                    <a:pt x="953" y="636"/>
                    <a:pt x="569" y="251"/>
                  </a:cubicBezTo>
                  <a:lnTo>
                    <a:pt x="31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45"/>
          <p:cNvGrpSpPr/>
          <p:nvPr/>
        </p:nvGrpSpPr>
        <p:grpSpPr>
          <a:xfrm>
            <a:off x="1951489" y="3039599"/>
            <a:ext cx="403253" cy="463026"/>
            <a:chOff x="1872291" y="3077769"/>
            <a:chExt cx="403253" cy="463026"/>
          </a:xfrm>
        </p:grpSpPr>
        <p:sp>
          <p:nvSpPr>
            <p:cNvPr id="818" name="Google Shape;818;p45"/>
            <p:cNvSpPr/>
            <p:nvPr/>
          </p:nvSpPr>
          <p:spPr>
            <a:xfrm>
              <a:off x="1988504" y="3369103"/>
              <a:ext cx="170859" cy="96951"/>
            </a:xfrm>
            <a:custGeom>
              <a:avLst/>
              <a:gdLst/>
              <a:ahLst/>
              <a:cxnLst/>
              <a:rect l="l" t="t" r="r" b="b"/>
              <a:pathLst>
                <a:path w="5331" h="3025" extrusionOk="0">
                  <a:moveTo>
                    <a:pt x="568" y="0"/>
                  </a:moveTo>
                  <a:lnTo>
                    <a:pt x="435" y="134"/>
                  </a:lnTo>
                  <a:cubicBezTo>
                    <a:pt x="0" y="568"/>
                    <a:pt x="0" y="1287"/>
                    <a:pt x="435" y="1721"/>
                  </a:cubicBezTo>
                  <a:lnTo>
                    <a:pt x="702" y="1988"/>
                  </a:lnTo>
                  <a:cubicBezTo>
                    <a:pt x="919" y="2206"/>
                    <a:pt x="1203" y="2323"/>
                    <a:pt x="1504" y="2323"/>
                  </a:cubicBezTo>
                  <a:cubicBezTo>
                    <a:pt x="1888" y="2323"/>
                    <a:pt x="2206" y="2640"/>
                    <a:pt x="2206" y="3024"/>
                  </a:cubicBezTo>
                  <a:lnTo>
                    <a:pt x="3125" y="3024"/>
                  </a:lnTo>
                  <a:cubicBezTo>
                    <a:pt x="3125" y="2640"/>
                    <a:pt x="3442" y="2323"/>
                    <a:pt x="3826" y="2323"/>
                  </a:cubicBezTo>
                  <a:cubicBezTo>
                    <a:pt x="4127" y="2323"/>
                    <a:pt x="4411" y="2206"/>
                    <a:pt x="4628" y="1988"/>
                  </a:cubicBezTo>
                  <a:lnTo>
                    <a:pt x="4896" y="1721"/>
                  </a:lnTo>
                  <a:cubicBezTo>
                    <a:pt x="5330" y="1287"/>
                    <a:pt x="5330" y="568"/>
                    <a:pt x="4896" y="134"/>
                  </a:cubicBezTo>
                  <a:lnTo>
                    <a:pt x="4762" y="0"/>
                  </a:lnTo>
                  <a:lnTo>
                    <a:pt x="4528" y="0"/>
                  </a:lnTo>
                  <a:cubicBezTo>
                    <a:pt x="4278" y="0"/>
                    <a:pt x="4060" y="201"/>
                    <a:pt x="4060" y="468"/>
                  </a:cubicBezTo>
                  <a:cubicBezTo>
                    <a:pt x="4060" y="602"/>
                    <a:pt x="3994" y="752"/>
                    <a:pt x="3877" y="836"/>
                  </a:cubicBezTo>
                  <a:lnTo>
                    <a:pt x="3325" y="1253"/>
                  </a:lnTo>
                  <a:cubicBezTo>
                    <a:pt x="3208" y="1337"/>
                    <a:pt x="3125" y="1487"/>
                    <a:pt x="3125" y="1621"/>
                  </a:cubicBezTo>
                  <a:lnTo>
                    <a:pt x="3125" y="1855"/>
                  </a:lnTo>
                  <a:lnTo>
                    <a:pt x="2206" y="1855"/>
                  </a:lnTo>
                  <a:lnTo>
                    <a:pt x="2206" y="1621"/>
                  </a:lnTo>
                  <a:cubicBezTo>
                    <a:pt x="2206" y="1487"/>
                    <a:pt x="2122" y="1337"/>
                    <a:pt x="2005" y="1253"/>
                  </a:cubicBezTo>
                  <a:lnTo>
                    <a:pt x="1454" y="836"/>
                  </a:lnTo>
                  <a:cubicBezTo>
                    <a:pt x="1337" y="752"/>
                    <a:pt x="1270" y="602"/>
                    <a:pt x="1270" y="468"/>
                  </a:cubicBezTo>
                  <a:cubicBezTo>
                    <a:pt x="1270" y="201"/>
                    <a:pt x="1053" y="0"/>
                    <a:pt x="802" y="0"/>
                  </a:cubicBez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5"/>
            <p:cNvSpPr/>
            <p:nvPr/>
          </p:nvSpPr>
          <p:spPr>
            <a:xfrm>
              <a:off x="1872291" y="3077769"/>
              <a:ext cx="403253" cy="463026"/>
            </a:xfrm>
            <a:custGeom>
              <a:avLst/>
              <a:gdLst/>
              <a:ahLst/>
              <a:cxnLst/>
              <a:rect l="l" t="t" r="r" b="b"/>
              <a:pathLst>
                <a:path w="12582" h="14447" extrusionOk="0">
                  <a:moveTo>
                    <a:pt x="7319" y="936"/>
                  </a:moveTo>
                  <a:lnTo>
                    <a:pt x="7018" y="1521"/>
                  </a:lnTo>
                  <a:cubicBezTo>
                    <a:pt x="6934" y="1688"/>
                    <a:pt x="7051" y="1872"/>
                    <a:pt x="7219" y="1872"/>
                  </a:cubicBezTo>
                  <a:lnTo>
                    <a:pt x="8154" y="1872"/>
                  </a:lnTo>
                  <a:cubicBezTo>
                    <a:pt x="7937" y="2156"/>
                    <a:pt x="7586" y="2323"/>
                    <a:pt x="7219" y="2323"/>
                  </a:cubicBezTo>
                  <a:cubicBezTo>
                    <a:pt x="7102" y="2323"/>
                    <a:pt x="6985" y="2440"/>
                    <a:pt x="6985" y="2557"/>
                  </a:cubicBezTo>
                  <a:lnTo>
                    <a:pt x="6985" y="3259"/>
                  </a:lnTo>
                  <a:lnTo>
                    <a:pt x="5598" y="3259"/>
                  </a:lnTo>
                  <a:lnTo>
                    <a:pt x="5598" y="2557"/>
                  </a:lnTo>
                  <a:cubicBezTo>
                    <a:pt x="5598" y="2440"/>
                    <a:pt x="5481" y="2323"/>
                    <a:pt x="5364" y="2323"/>
                  </a:cubicBezTo>
                  <a:cubicBezTo>
                    <a:pt x="4996" y="2323"/>
                    <a:pt x="4645" y="2156"/>
                    <a:pt x="4428" y="1872"/>
                  </a:cubicBezTo>
                  <a:lnTo>
                    <a:pt x="5364" y="1872"/>
                  </a:lnTo>
                  <a:cubicBezTo>
                    <a:pt x="5531" y="1872"/>
                    <a:pt x="5648" y="1688"/>
                    <a:pt x="5564" y="1521"/>
                  </a:cubicBezTo>
                  <a:lnTo>
                    <a:pt x="5264" y="936"/>
                  </a:lnTo>
                  <a:close/>
                  <a:moveTo>
                    <a:pt x="7319" y="3727"/>
                  </a:moveTo>
                  <a:lnTo>
                    <a:pt x="7018" y="4328"/>
                  </a:lnTo>
                  <a:cubicBezTo>
                    <a:pt x="6934" y="4479"/>
                    <a:pt x="7051" y="4662"/>
                    <a:pt x="7219" y="4662"/>
                  </a:cubicBezTo>
                  <a:lnTo>
                    <a:pt x="8154" y="4662"/>
                  </a:lnTo>
                  <a:cubicBezTo>
                    <a:pt x="7937" y="4946"/>
                    <a:pt x="7586" y="5130"/>
                    <a:pt x="7219" y="5130"/>
                  </a:cubicBezTo>
                  <a:cubicBezTo>
                    <a:pt x="7102" y="5130"/>
                    <a:pt x="6985" y="5230"/>
                    <a:pt x="6985" y="5364"/>
                  </a:cubicBezTo>
                  <a:lnTo>
                    <a:pt x="6985" y="6200"/>
                  </a:lnTo>
                  <a:cubicBezTo>
                    <a:pt x="6985" y="6200"/>
                    <a:pt x="6968" y="6216"/>
                    <a:pt x="6968" y="6216"/>
                  </a:cubicBezTo>
                  <a:lnTo>
                    <a:pt x="6918" y="6266"/>
                  </a:lnTo>
                  <a:cubicBezTo>
                    <a:pt x="6742" y="6433"/>
                    <a:pt x="6517" y="6517"/>
                    <a:pt x="6291" y="6517"/>
                  </a:cubicBezTo>
                  <a:cubicBezTo>
                    <a:pt x="6066" y="6517"/>
                    <a:pt x="5840" y="6433"/>
                    <a:pt x="5665" y="6266"/>
                  </a:cubicBezTo>
                  <a:lnTo>
                    <a:pt x="5615" y="6216"/>
                  </a:lnTo>
                  <a:cubicBezTo>
                    <a:pt x="5615" y="6216"/>
                    <a:pt x="5598" y="6200"/>
                    <a:pt x="5598" y="6200"/>
                  </a:cubicBezTo>
                  <a:lnTo>
                    <a:pt x="5598" y="5364"/>
                  </a:lnTo>
                  <a:cubicBezTo>
                    <a:pt x="5598" y="5230"/>
                    <a:pt x="5481" y="5130"/>
                    <a:pt x="5364" y="5130"/>
                  </a:cubicBezTo>
                  <a:cubicBezTo>
                    <a:pt x="4996" y="5130"/>
                    <a:pt x="4645" y="4946"/>
                    <a:pt x="4428" y="4662"/>
                  </a:cubicBezTo>
                  <a:lnTo>
                    <a:pt x="5364" y="4662"/>
                  </a:lnTo>
                  <a:cubicBezTo>
                    <a:pt x="5531" y="4662"/>
                    <a:pt x="5648" y="4479"/>
                    <a:pt x="5564" y="4328"/>
                  </a:cubicBezTo>
                  <a:lnTo>
                    <a:pt x="5264" y="3727"/>
                  </a:lnTo>
                  <a:close/>
                  <a:moveTo>
                    <a:pt x="4428" y="12348"/>
                  </a:moveTo>
                  <a:cubicBezTo>
                    <a:pt x="4629" y="12348"/>
                    <a:pt x="4746" y="12599"/>
                    <a:pt x="4595" y="12749"/>
                  </a:cubicBezTo>
                  <a:cubicBezTo>
                    <a:pt x="4548" y="12797"/>
                    <a:pt x="4490" y="12818"/>
                    <a:pt x="4434" y="12818"/>
                  </a:cubicBezTo>
                  <a:cubicBezTo>
                    <a:pt x="4312" y="12818"/>
                    <a:pt x="4194" y="12719"/>
                    <a:pt x="4194" y="12582"/>
                  </a:cubicBezTo>
                  <a:cubicBezTo>
                    <a:pt x="4194" y="12449"/>
                    <a:pt x="4295" y="12348"/>
                    <a:pt x="4428" y="12348"/>
                  </a:cubicBezTo>
                  <a:close/>
                  <a:moveTo>
                    <a:pt x="8154" y="12348"/>
                  </a:moveTo>
                  <a:cubicBezTo>
                    <a:pt x="8288" y="12348"/>
                    <a:pt x="8388" y="12449"/>
                    <a:pt x="8388" y="12582"/>
                  </a:cubicBezTo>
                  <a:cubicBezTo>
                    <a:pt x="8388" y="12719"/>
                    <a:pt x="8271" y="12818"/>
                    <a:pt x="8148" y="12818"/>
                  </a:cubicBezTo>
                  <a:cubicBezTo>
                    <a:pt x="8092" y="12818"/>
                    <a:pt x="8035" y="12797"/>
                    <a:pt x="7987" y="12749"/>
                  </a:cubicBezTo>
                  <a:cubicBezTo>
                    <a:pt x="7837" y="12599"/>
                    <a:pt x="7954" y="12348"/>
                    <a:pt x="8154" y="12348"/>
                  </a:cubicBezTo>
                  <a:close/>
                  <a:moveTo>
                    <a:pt x="10730" y="4888"/>
                  </a:moveTo>
                  <a:cubicBezTo>
                    <a:pt x="11436" y="4888"/>
                    <a:pt x="12114" y="5427"/>
                    <a:pt x="12114" y="6266"/>
                  </a:cubicBezTo>
                  <a:lnTo>
                    <a:pt x="12114" y="6550"/>
                  </a:lnTo>
                  <a:cubicBezTo>
                    <a:pt x="12114" y="6918"/>
                    <a:pt x="11980" y="7269"/>
                    <a:pt x="11713" y="7536"/>
                  </a:cubicBezTo>
                  <a:lnTo>
                    <a:pt x="11045" y="8188"/>
                  </a:lnTo>
                  <a:cubicBezTo>
                    <a:pt x="10694" y="8555"/>
                    <a:pt x="10477" y="9040"/>
                    <a:pt x="10493" y="9558"/>
                  </a:cubicBezTo>
                  <a:cubicBezTo>
                    <a:pt x="10493" y="9942"/>
                    <a:pt x="10326" y="10310"/>
                    <a:pt x="10059" y="10577"/>
                  </a:cubicBezTo>
                  <a:lnTo>
                    <a:pt x="9875" y="10761"/>
                  </a:lnTo>
                  <a:cubicBezTo>
                    <a:pt x="9691" y="10945"/>
                    <a:pt x="9558" y="11162"/>
                    <a:pt x="9457" y="11396"/>
                  </a:cubicBezTo>
                  <a:cubicBezTo>
                    <a:pt x="9090" y="11713"/>
                    <a:pt x="8639" y="11880"/>
                    <a:pt x="8154" y="11880"/>
                  </a:cubicBezTo>
                  <a:cubicBezTo>
                    <a:pt x="7536" y="11880"/>
                    <a:pt x="7219" y="12632"/>
                    <a:pt x="7653" y="13083"/>
                  </a:cubicBezTo>
                  <a:cubicBezTo>
                    <a:pt x="7797" y="13222"/>
                    <a:pt x="7972" y="13284"/>
                    <a:pt x="8143" y="13284"/>
                  </a:cubicBezTo>
                  <a:cubicBezTo>
                    <a:pt x="8508" y="13284"/>
                    <a:pt x="8856" y="13003"/>
                    <a:pt x="8856" y="12582"/>
                  </a:cubicBezTo>
                  <a:cubicBezTo>
                    <a:pt x="8856" y="12465"/>
                    <a:pt x="8823" y="12365"/>
                    <a:pt x="8772" y="12265"/>
                  </a:cubicBezTo>
                  <a:cubicBezTo>
                    <a:pt x="8973" y="12215"/>
                    <a:pt x="9157" y="12148"/>
                    <a:pt x="9324" y="12048"/>
                  </a:cubicBezTo>
                  <a:cubicBezTo>
                    <a:pt x="9324" y="12081"/>
                    <a:pt x="9324" y="12098"/>
                    <a:pt x="9324" y="12114"/>
                  </a:cubicBezTo>
                  <a:lnTo>
                    <a:pt x="9324" y="13100"/>
                  </a:lnTo>
                  <a:cubicBezTo>
                    <a:pt x="9324" y="13636"/>
                    <a:pt x="8881" y="13978"/>
                    <a:pt x="8429" y="13978"/>
                  </a:cubicBezTo>
                  <a:cubicBezTo>
                    <a:pt x="8190" y="13978"/>
                    <a:pt x="7949" y="13882"/>
                    <a:pt x="7770" y="13668"/>
                  </a:cubicBezTo>
                  <a:lnTo>
                    <a:pt x="7235" y="13017"/>
                  </a:lnTo>
                  <a:cubicBezTo>
                    <a:pt x="6993" y="12724"/>
                    <a:pt x="6642" y="12578"/>
                    <a:pt x="6291" y="12578"/>
                  </a:cubicBezTo>
                  <a:cubicBezTo>
                    <a:pt x="5940" y="12578"/>
                    <a:pt x="5589" y="12724"/>
                    <a:pt x="5347" y="13017"/>
                  </a:cubicBezTo>
                  <a:lnTo>
                    <a:pt x="4812" y="13668"/>
                  </a:lnTo>
                  <a:cubicBezTo>
                    <a:pt x="4633" y="13882"/>
                    <a:pt x="4392" y="13978"/>
                    <a:pt x="4153" y="13978"/>
                  </a:cubicBezTo>
                  <a:cubicBezTo>
                    <a:pt x="3702" y="13978"/>
                    <a:pt x="3259" y="13636"/>
                    <a:pt x="3259" y="13100"/>
                  </a:cubicBezTo>
                  <a:lnTo>
                    <a:pt x="3259" y="12114"/>
                  </a:lnTo>
                  <a:cubicBezTo>
                    <a:pt x="3259" y="12098"/>
                    <a:pt x="3259" y="12081"/>
                    <a:pt x="3259" y="12048"/>
                  </a:cubicBezTo>
                  <a:cubicBezTo>
                    <a:pt x="3426" y="12148"/>
                    <a:pt x="3609" y="12215"/>
                    <a:pt x="3810" y="12265"/>
                  </a:cubicBezTo>
                  <a:cubicBezTo>
                    <a:pt x="3557" y="12770"/>
                    <a:pt x="3950" y="13275"/>
                    <a:pt x="4424" y="13275"/>
                  </a:cubicBezTo>
                  <a:cubicBezTo>
                    <a:pt x="4546" y="13275"/>
                    <a:pt x="4673" y="13242"/>
                    <a:pt x="4796" y="13167"/>
                  </a:cubicBezTo>
                  <a:cubicBezTo>
                    <a:pt x="5397" y="12799"/>
                    <a:pt x="5130" y="11880"/>
                    <a:pt x="4428" y="11880"/>
                  </a:cubicBezTo>
                  <a:cubicBezTo>
                    <a:pt x="3944" y="11880"/>
                    <a:pt x="3493" y="11713"/>
                    <a:pt x="3125" y="11396"/>
                  </a:cubicBezTo>
                  <a:cubicBezTo>
                    <a:pt x="3025" y="11162"/>
                    <a:pt x="2891" y="10945"/>
                    <a:pt x="2707" y="10761"/>
                  </a:cubicBezTo>
                  <a:lnTo>
                    <a:pt x="2523" y="10577"/>
                  </a:lnTo>
                  <a:cubicBezTo>
                    <a:pt x="2256" y="10310"/>
                    <a:pt x="2089" y="9942"/>
                    <a:pt x="2106" y="9558"/>
                  </a:cubicBezTo>
                  <a:cubicBezTo>
                    <a:pt x="2106" y="9040"/>
                    <a:pt x="1888" y="8555"/>
                    <a:pt x="1538" y="8188"/>
                  </a:cubicBezTo>
                  <a:lnTo>
                    <a:pt x="869" y="7520"/>
                  </a:lnTo>
                  <a:cubicBezTo>
                    <a:pt x="619" y="7269"/>
                    <a:pt x="468" y="6918"/>
                    <a:pt x="468" y="6550"/>
                  </a:cubicBezTo>
                  <a:lnTo>
                    <a:pt x="468" y="6266"/>
                  </a:lnTo>
                  <a:cubicBezTo>
                    <a:pt x="468" y="5427"/>
                    <a:pt x="1147" y="4888"/>
                    <a:pt x="1853" y="4888"/>
                  </a:cubicBezTo>
                  <a:cubicBezTo>
                    <a:pt x="2215" y="4888"/>
                    <a:pt x="2585" y="5030"/>
                    <a:pt x="2874" y="5347"/>
                  </a:cubicBezTo>
                  <a:lnTo>
                    <a:pt x="3994" y="6617"/>
                  </a:lnTo>
                  <a:cubicBezTo>
                    <a:pt x="3543" y="6784"/>
                    <a:pt x="3259" y="7219"/>
                    <a:pt x="3259" y="7687"/>
                  </a:cubicBezTo>
                  <a:cubicBezTo>
                    <a:pt x="3259" y="8188"/>
                    <a:pt x="3409" y="8672"/>
                    <a:pt x="3693" y="9090"/>
                  </a:cubicBezTo>
                  <a:lnTo>
                    <a:pt x="3760" y="9207"/>
                  </a:lnTo>
                  <a:cubicBezTo>
                    <a:pt x="3359" y="9742"/>
                    <a:pt x="3409" y="10510"/>
                    <a:pt x="3894" y="10978"/>
                  </a:cubicBezTo>
                  <a:lnTo>
                    <a:pt x="4161" y="11246"/>
                  </a:lnTo>
                  <a:cubicBezTo>
                    <a:pt x="4428" y="11513"/>
                    <a:pt x="4762" y="11647"/>
                    <a:pt x="5130" y="11647"/>
                  </a:cubicBezTo>
                  <a:cubicBezTo>
                    <a:pt x="5381" y="11647"/>
                    <a:pt x="5598" y="11864"/>
                    <a:pt x="5598" y="12114"/>
                  </a:cubicBezTo>
                  <a:lnTo>
                    <a:pt x="6066" y="12114"/>
                  </a:lnTo>
                  <a:cubicBezTo>
                    <a:pt x="6066" y="11596"/>
                    <a:pt x="5648" y="11179"/>
                    <a:pt x="5130" y="11179"/>
                  </a:cubicBezTo>
                  <a:cubicBezTo>
                    <a:pt x="4896" y="11179"/>
                    <a:pt x="4662" y="11095"/>
                    <a:pt x="4495" y="10928"/>
                  </a:cubicBezTo>
                  <a:lnTo>
                    <a:pt x="4228" y="10644"/>
                  </a:lnTo>
                  <a:cubicBezTo>
                    <a:pt x="3877" y="10293"/>
                    <a:pt x="3877" y="9742"/>
                    <a:pt x="4228" y="9391"/>
                  </a:cubicBezTo>
                  <a:lnTo>
                    <a:pt x="4295" y="9324"/>
                  </a:lnTo>
                  <a:lnTo>
                    <a:pt x="4428" y="9324"/>
                  </a:lnTo>
                  <a:cubicBezTo>
                    <a:pt x="4562" y="9324"/>
                    <a:pt x="4662" y="9424"/>
                    <a:pt x="4662" y="9558"/>
                  </a:cubicBezTo>
                  <a:cubicBezTo>
                    <a:pt x="4662" y="9775"/>
                    <a:pt x="4762" y="9976"/>
                    <a:pt x="4946" y="10109"/>
                  </a:cubicBezTo>
                  <a:lnTo>
                    <a:pt x="5498" y="10527"/>
                  </a:lnTo>
                  <a:cubicBezTo>
                    <a:pt x="5564" y="10577"/>
                    <a:pt x="5598" y="10644"/>
                    <a:pt x="5598" y="10711"/>
                  </a:cubicBezTo>
                  <a:lnTo>
                    <a:pt x="5598" y="10945"/>
                  </a:lnTo>
                  <a:lnTo>
                    <a:pt x="6066" y="10945"/>
                  </a:lnTo>
                  <a:lnTo>
                    <a:pt x="6066" y="10711"/>
                  </a:lnTo>
                  <a:cubicBezTo>
                    <a:pt x="6066" y="10494"/>
                    <a:pt x="5949" y="10293"/>
                    <a:pt x="5782" y="10159"/>
                  </a:cubicBezTo>
                  <a:lnTo>
                    <a:pt x="5213" y="9742"/>
                  </a:lnTo>
                  <a:cubicBezTo>
                    <a:pt x="5163" y="9692"/>
                    <a:pt x="5130" y="9625"/>
                    <a:pt x="5130" y="9558"/>
                  </a:cubicBezTo>
                  <a:cubicBezTo>
                    <a:pt x="5130" y="9157"/>
                    <a:pt x="4812" y="8856"/>
                    <a:pt x="4428" y="8856"/>
                  </a:cubicBezTo>
                  <a:lnTo>
                    <a:pt x="4194" y="8856"/>
                  </a:lnTo>
                  <a:cubicBezTo>
                    <a:pt x="4161" y="8856"/>
                    <a:pt x="4127" y="8856"/>
                    <a:pt x="4094" y="8873"/>
                  </a:cubicBezTo>
                  <a:lnTo>
                    <a:pt x="4077" y="8840"/>
                  </a:lnTo>
                  <a:cubicBezTo>
                    <a:pt x="3843" y="8505"/>
                    <a:pt x="3726" y="8104"/>
                    <a:pt x="3726" y="7687"/>
                  </a:cubicBezTo>
                  <a:cubicBezTo>
                    <a:pt x="3726" y="7319"/>
                    <a:pt x="4010" y="7018"/>
                    <a:pt x="4378" y="6985"/>
                  </a:cubicBezTo>
                  <a:lnTo>
                    <a:pt x="4796" y="7202"/>
                  </a:lnTo>
                  <a:cubicBezTo>
                    <a:pt x="4828" y="7216"/>
                    <a:pt x="4861" y="7223"/>
                    <a:pt x="4893" y="7223"/>
                  </a:cubicBezTo>
                  <a:cubicBezTo>
                    <a:pt x="5016" y="7223"/>
                    <a:pt x="5130" y="7130"/>
                    <a:pt x="5130" y="6985"/>
                  </a:cubicBezTo>
                  <a:lnTo>
                    <a:pt x="5130" y="6617"/>
                  </a:lnTo>
                  <a:cubicBezTo>
                    <a:pt x="5130" y="6561"/>
                    <a:pt x="5176" y="6527"/>
                    <a:pt x="5227" y="6527"/>
                  </a:cubicBezTo>
                  <a:cubicBezTo>
                    <a:pt x="5251" y="6527"/>
                    <a:pt x="5276" y="6534"/>
                    <a:pt x="5297" y="6550"/>
                  </a:cubicBezTo>
                  <a:lnTo>
                    <a:pt x="5330" y="6584"/>
                  </a:lnTo>
                  <a:cubicBezTo>
                    <a:pt x="5598" y="6851"/>
                    <a:pt x="5944" y="6985"/>
                    <a:pt x="6291" y="6985"/>
                  </a:cubicBezTo>
                  <a:cubicBezTo>
                    <a:pt x="6638" y="6985"/>
                    <a:pt x="6985" y="6851"/>
                    <a:pt x="7252" y="6584"/>
                  </a:cubicBezTo>
                  <a:lnTo>
                    <a:pt x="7285" y="6550"/>
                  </a:lnTo>
                  <a:cubicBezTo>
                    <a:pt x="7307" y="6534"/>
                    <a:pt x="7332" y="6527"/>
                    <a:pt x="7356" y="6527"/>
                  </a:cubicBezTo>
                  <a:cubicBezTo>
                    <a:pt x="7406" y="6527"/>
                    <a:pt x="7452" y="6561"/>
                    <a:pt x="7452" y="6617"/>
                  </a:cubicBezTo>
                  <a:lnTo>
                    <a:pt x="7452" y="6985"/>
                  </a:lnTo>
                  <a:cubicBezTo>
                    <a:pt x="7452" y="7130"/>
                    <a:pt x="7567" y="7223"/>
                    <a:pt x="7689" y="7223"/>
                  </a:cubicBezTo>
                  <a:cubicBezTo>
                    <a:pt x="7722" y="7223"/>
                    <a:pt x="7755" y="7216"/>
                    <a:pt x="7787" y="7202"/>
                  </a:cubicBezTo>
                  <a:lnTo>
                    <a:pt x="8204" y="6985"/>
                  </a:lnTo>
                  <a:cubicBezTo>
                    <a:pt x="8572" y="7018"/>
                    <a:pt x="8856" y="7319"/>
                    <a:pt x="8856" y="7687"/>
                  </a:cubicBezTo>
                  <a:cubicBezTo>
                    <a:pt x="8856" y="8104"/>
                    <a:pt x="8739" y="8505"/>
                    <a:pt x="8505" y="8840"/>
                  </a:cubicBezTo>
                  <a:lnTo>
                    <a:pt x="8488" y="8873"/>
                  </a:lnTo>
                  <a:cubicBezTo>
                    <a:pt x="8455" y="8856"/>
                    <a:pt x="8422" y="8856"/>
                    <a:pt x="8388" y="8856"/>
                  </a:cubicBezTo>
                  <a:lnTo>
                    <a:pt x="8154" y="8856"/>
                  </a:lnTo>
                  <a:cubicBezTo>
                    <a:pt x="7770" y="8856"/>
                    <a:pt x="7452" y="9174"/>
                    <a:pt x="7452" y="9558"/>
                  </a:cubicBezTo>
                  <a:cubicBezTo>
                    <a:pt x="7452" y="9625"/>
                    <a:pt x="7419" y="9692"/>
                    <a:pt x="7369" y="9742"/>
                  </a:cubicBezTo>
                  <a:lnTo>
                    <a:pt x="6801" y="10159"/>
                  </a:lnTo>
                  <a:cubicBezTo>
                    <a:pt x="6634" y="10293"/>
                    <a:pt x="6517" y="10494"/>
                    <a:pt x="6517" y="10711"/>
                  </a:cubicBezTo>
                  <a:lnTo>
                    <a:pt x="6517" y="10945"/>
                  </a:lnTo>
                  <a:lnTo>
                    <a:pt x="6985" y="10945"/>
                  </a:lnTo>
                  <a:lnTo>
                    <a:pt x="6985" y="10711"/>
                  </a:lnTo>
                  <a:cubicBezTo>
                    <a:pt x="6985" y="10644"/>
                    <a:pt x="7018" y="10577"/>
                    <a:pt x="7085" y="10527"/>
                  </a:cubicBezTo>
                  <a:lnTo>
                    <a:pt x="7636" y="10109"/>
                  </a:lnTo>
                  <a:cubicBezTo>
                    <a:pt x="7820" y="9976"/>
                    <a:pt x="7920" y="9775"/>
                    <a:pt x="7920" y="9558"/>
                  </a:cubicBezTo>
                  <a:cubicBezTo>
                    <a:pt x="7920" y="9424"/>
                    <a:pt x="8021" y="9324"/>
                    <a:pt x="8154" y="9324"/>
                  </a:cubicBezTo>
                  <a:lnTo>
                    <a:pt x="8288" y="9324"/>
                  </a:lnTo>
                  <a:lnTo>
                    <a:pt x="8355" y="9391"/>
                  </a:lnTo>
                  <a:cubicBezTo>
                    <a:pt x="8706" y="9742"/>
                    <a:pt x="8706" y="10293"/>
                    <a:pt x="8355" y="10644"/>
                  </a:cubicBezTo>
                  <a:lnTo>
                    <a:pt x="8087" y="10928"/>
                  </a:lnTo>
                  <a:cubicBezTo>
                    <a:pt x="7920" y="11095"/>
                    <a:pt x="7686" y="11179"/>
                    <a:pt x="7452" y="11179"/>
                  </a:cubicBezTo>
                  <a:cubicBezTo>
                    <a:pt x="6934" y="11179"/>
                    <a:pt x="6533" y="11596"/>
                    <a:pt x="6517" y="12114"/>
                  </a:cubicBezTo>
                  <a:lnTo>
                    <a:pt x="6985" y="12114"/>
                  </a:lnTo>
                  <a:cubicBezTo>
                    <a:pt x="6985" y="11864"/>
                    <a:pt x="7202" y="11647"/>
                    <a:pt x="7452" y="11647"/>
                  </a:cubicBezTo>
                  <a:cubicBezTo>
                    <a:pt x="7820" y="11647"/>
                    <a:pt x="8171" y="11513"/>
                    <a:pt x="8422" y="11246"/>
                  </a:cubicBezTo>
                  <a:lnTo>
                    <a:pt x="8689" y="10978"/>
                  </a:lnTo>
                  <a:cubicBezTo>
                    <a:pt x="9173" y="10510"/>
                    <a:pt x="9224" y="9742"/>
                    <a:pt x="8823" y="9207"/>
                  </a:cubicBezTo>
                  <a:lnTo>
                    <a:pt x="8889" y="9090"/>
                  </a:lnTo>
                  <a:cubicBezTo>
                    <a:pt x="9173" y="8672"/>
                    <a:pt x="9324" y="8188"/>
                    <a:pt x="9324" y="7687"/>
                  </a:cubicBezTo>
                  <a:cubicBezTo>
                    <a:pt x="9324" y="7219"/>
                    <a:pt x="9040" y="6784"/>
                    <a:pt x="8605" y="6617"/>
                  </a:cubicBezTo>
                  <a:lnTo>
                    <a:pt x="9708" y="5347"/>
                  </a:lnTo>
                  <a:cubicBezTo>
                    <a:pt x="9997" y="5030"/>
                    <a:pt x="10367" y="4888"/>
                    <a:pt x="10730" y="4888"/>
                  </a:cubicBezTo>
                  <a:close/>
                  <a:moveTo>
                    <a:pt x="5130" y="1"/>
                  </a:moveTo>
                  <a:lnTo>
                    <a:pt x="5130" y="469"/>
                  </a:lnTo>
                  <a:lnTo>
                    <a:pt x="4896" y="469"/>
                  </a:lnTo>
                  <a:cubicBezTo>
                    <a:pt x="4712" y="469"/>
                    <a:pt x="4612" y="652"/>
                    <a:pt x="4679" y="803"/>
                  </a:cubicBezTo>
                  <a:lnTo>
                    <a:pt x="4980" y="1404"/>
                  </a:lnTo>
                  <a:lnTo>
                    <a:pt x="3960" y="1404"/>
                  </a:lnTo>
                  <a:cubicBezTo>
                    <a:pt x="3760" y="1404"/>
                    <a:pt x="3660" y="1621"/>
                    <a:pt x="3777" y="1772"/>
                  </a:cubicBezTo>
                  <a:lnTo>
                    <a:pt x="4061" y="2139"/>
                  </a:lnTo>
                  <a:cubicBezTo>
                    <a:pt x="4311" y="2490"/>
                    <a:pt x="4696" y="2707"/>
                    <a:pt x="5130" y="2774"/>
                  </a:cubicBezTo>
                  <a:lnTo>
                    <a:pt x="5130" y="3259"/>
                  </a:lnTo>
                  <a:lnTo>
                    <a:pt x="4896" y="3259"/>
                  </a:lnTo>
                  <a:cubicBezTo>
                    <a:pt x="4712" y="3259"/>
                    <a:pt x="4612" y="3443"/>
                    <a:pt x="4679" y="3593"/>
                  </a:cubicBezTo>
                  <a:lnTo>
                    <a:pt x="4980" y="4195"/>
                  </a:lnTo>
                  <a:lnTo>
                    <a:pt x="3960" y="4195"/>
                  </a:lnTo>
                  <a:cubicBezTo>
                    <a:pt x="3760" y="4195"/>
                    <a:pt x="3660" y="4412"/>
                    <a:pt x="3777" y="4562"/>
                  </a:cubicBezTo>
                  <a:lnTo>
                    <a:pt x="4061" y="4930"/>
                  </a:lnTo>
                  <a:cubicBezTo>
                    <a:pt x="4311" y="5281"/>
                    <a:pt x="4696" y="5515"/>
                    <a:pt x="5130" y="5581"/>
                  </a:cubicBezTo>
                  <a:lnTo>
                    <a:pt x="5130" y="6066"/>
                  </a:lnTo>
                  <a:cubicBezTo>
                    <a:pt x="4863" y="6116"/>
                    <a:pt x="4662" y="6333"/>
                    <a:pt x="4662" y="6617"/>
                  </a:cubicBezTo>
                  <a:lnTo>
                    <a:pt x="4562" y="6567"/>
                  </a:lnTo>
                  <a:lnTo>
                    <a:pt x="3208" y="5047"/>
                  </a:lnTo>
                  <a:cubicBezTo>
                    <a:pt x="2828" y="4616"/>
                    <a:pt x="2337" y="4423"/>
                    <a:pt x="1853" y="4423"/>
                  </a:cubicBezTo>
                  <a:cubicBezTo>
                    <a:pt x="912" y="4423"/>
                    <a:pt x="0" y="5152"/>
                    <a:pt x="0" y="6266"/>
                  </a:cubicBezTo>
                  <a:lnTo>
                    <a:pt x="0" y="6550"/>
                  </a:lnTo>
                  <a:cubicBezTo>
                    <a:pt x="0" y="7052"/>
                    <a:pt x="184" y="7520"/>
                    <a:pt x="535" y="7854"/>
                  </a:cubicBezTo>
                  <a:lnTo>
                    <a:pt x="1203" y="8522"/>
                  </a:lnTo>
                  <a:cubicBezTo>
                    <a:pt x="1471" y="8789"/>
                    <a:pt x="1638" y="9157"/>
                    <a:pt x="1638" y="9558"/>
                  </a:cubicBezTo>
                  <a:cubicBezTo>
                    <a:pt x="1621" y="10059"/>
                    <a:pt x="1838" y="10544"/>
                    <a:pt x="2189" y="10911"/>
                  </a:cubicBezTo>
                  <a:lnTo>
                    <a:pt x="2373" y="11078"/>
                  </a:lnTo>
                  <a:cubicBezTo>
                    <a:pt x="2640" y="11362"/>
                    <a:pt x="2791" y="11730"/>
                    <a:pt x="2791" y="12114"/>
                  </a:cubicBezTo>
                  <a:lnTo>
                    <a:pt x="2791" y="13100"/>
                  </a:lnTo>
                  <a:cubicBezTo>
                    <a:pt x="2791" y="13916"/>
                    <a:pt x="3456" y="14441"/>
                    <a:pt x="4142" y="14441"/>
                  </a:cubicBezTo>
                  <a:cubicBezTo>
                    <a:pt x="4510" y="14441"/>
                    <a:pt x="4883" y="14291"/>
                    <a:pt x="5163" y="13952"/>
                  </a:cubicBezTo>
                  <a:lnTo>
                    <a:pt x="5698" y="13317"/>
                  </a:lnTo>
                  <a:cubicBezTo>
                    <a:pt x="5857" y="13134"/>
                    <a:pt x="6074" y="13042"/>
                    <a:pt x="6289" y="13042"/>
                  </a:cubicBezTo>
                  <a:cubicBezTo>
                    <a:pt x="6504" y="13042"/>
                    <a:pt x="6717" y="13134"/>
                    <a:pt x="6868" y="13317"/>
                  </a:cubicBezTo>
                  <a:lnTo>
                    <a:pt x="7402" y="13969"/>
                  </a:lnTo>
                  <a:cubicBezTo>
                    <a:pt x="7686" y="14299"/>
                    <a:pt x="8059" y="14446"/>
                    <a:pt x="8426" y="14446"/>
                  </a:cubicBezTo>
                  <a:cubicBezTo>
                    <a:pt x="9120" y="14446"/>
                    <a:pt x="9792" y="13920"/>
                    <a:pt x="9792" y="13100"/>
                  </a:cubicBezTo>
                  <a:lnTo>
                    <a:pt x="9792" y="12114"/>
                  </a:lnTo>
                  <a:cubicBezTo>
                    <a:pt x="9775" y="11730"/>
                    <a:pt x="9942" y="11362"/>
                    <a:pt x="10209" y="11078"/>
                  </a:cubicBezTo>
                  <a:lnTo>
                    <a:pt x="10393" y="10911"/>
                  </a:lnTo>
                  <a:cubicBezTo>
                    <a:pt x="10744" y="10544"/>
                    <a:pt x="10945" y="10059"/>
                    <a:pt x="10945" y="9558"/>
                  </a:cubicBezTo>
                  <a:cubicBezTo>
                    <a:pt x="10945" y="9174"/>
                    <a:pt x="11095" y="8789"/>
                    <a:pt x="11379" y="8522"/>
                  </a:cubicBezTo>
                  <a:lnTo>
                    <a:pt x="12047" y="7854"/>
                  </a:lnTo>
                  <a:cubicBezTo>
                    <a:pt x="12381" y="7520"/>
                    <a:pt x="12582" y="7052"/>
                    <a:pt x="12582" y="6550"/>
                  </a:cubicBezTo>
                  <a:lnTo>
                    <a:pt x="12582" y="6266"/>
                  </a:lnTo>
                  <a:cubicBezTo>
                    <a:pt x="12582" y="5247"/>
                    <a:pt x="11763" y="4428"/>
                    <a:pt x="10744" y="4428"/>
                  </a:cubicBezTo>
                  <a:cubicBezTo>
                    <a:pt x="10209" y="4428"/>
                    <a:pt x="9708" y="4646"/>
                    <a:pt x="9374" y="5047"/>
                  </a:cubicBezTo>
                  <a:lnTo>
                    <a:pt x="8004" y="6567"/>
                  </a:lnTo>
                  <a:lnTo>
                    <a:pt x="7920" y="6617"/>
                  </a:lnTo>
                  <a:cubicBezTo>
                    <a:pt x="7920" y="6350"/>
                    <a:pt x="7720" y="6116"/>
                    <a:pt x="7452" y="6066"/>
                  </a:cubicBezTo>
                  <a:lnTo>
                    <a:pt x="7452" y="5581"/>
                  </a:lnTo>
                  <a:cubicBezTo>
                    <a:pt x="7887" y="5515"/>
                    <a:pt x="8271" y="5281"/>
                    <a:pt x="8522" y="4946"/>
                  </a:cubicBezTo>
                  <a:lnTo>
                    <a:pt x="8806" y="4562"/>
                  </a:lnTo>
                  <a:cubicBezTo>
                    <a:pt x="8923" y="4412"/>
                    <a:pt x="8806" y="4195"/>
                    <a:pt x="8622" y="4195"/>
                  </a:cubicBezTo>
                  <a:lnTo>
                    <a:pt x="7603" y="4195"/>
                  </a:lnTo>
                  <a:lnTo>
                    <a:pt x="7904" y="3593"/>
                  </a:lnTo>
                  <a:cubicBezTo>
                    <a:pt x="7970" y="3443"/>
                    <a:pt x="7870" y="3259"/>
                    <a:pt x="7686" y="3259"/>
                  </a:cubicBezTo>
                  <a:lnTo>
                    <a:pt x="7452" y="3259"/>
                  </a:lnTo>
                  <a:lnTo>
                    <a:pt x="7452" y="2774"/>
                  </a:lnTo>
                  <a:cubicBezTo>
                    <a:pt x="7887" y="2707"/>
                    <a:pt x="8271" y="2490"/>
                    <a:pt x="8522" y="2139"/>
                  </a:cubicBezTo>
                  <a:lnTo>
                    <a:pt x="8806" y="1772"/>
                  </a:lnTo>
                  <a:cubicBezTo>
                    <a:pt x="8923" y="1621"/>
                    <a:pt x="8806" y="1404"/>
                    <a:pt x="8622" y="1404"/>
                  </a:cubicBezTo>
                  <a:lnTo>
                    <a:pt x="7603" y="1404"/>
                  </a:lnTo>
                  <a:lnTo>
                    <a:pt x="7904" y="803"/>
                  </a:lnTo>
                  <a:cubicBezTo>
                    <a:pt x="7970" y="652"/>
                    <a:pt x="7853" y="469"/>
                    <a:pt x="7686" y="469"/>
                  </a:cubicBezTo>
                  <a:lnTo>
                    <a:pt x="7452" y="469"/>
                  </a:lnTo>
                  <a:lnTo>
                    <a:pt x="7452" y="1"/>
                  </a:lnTo>
                  <a:lnTo>
                    <a:pt x="6985" y="1"/>
                  </a:lnTo>
                  <a:lnTo>
                    <a:pt x="6985" y="469"/>
                  </a:lnTo>
                  <a:lnTo>
                    <a:pt x="5598" y="469"/>
                  </a:lnTo>
                  <a:lnTo>
                    <a:pt x="5598" y="1"/>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45"/>
          <p:cNvGrpSpPr/>
          <p:nvPr/>
        </p:nvGrpSpPr>
        <p:grpSpPr>
          <a:xfrm>
            <a:off x="1825716" y="1257474"/>
            <a:ext cx="422547" cy="476103"/>
            <a:chOff x="1728771" y="1371106"/>
            <a:chExt cx="422547" cy="476103"/>
          </a:xfrm>
        </p:grpSpPr>
        <p:sp>
          <p:nvSpPr>
            <p:cNvPr id="821" name="Google Shape;821;p45"/>
            <p:cNvSpPr/>
            <p:nvPr/>
          </p:nvSpPr>
          <p:spPr>
            <a:xfrm>
              <a:off x="1728771" y="1493730"/>
              <a:ext cx="283867" cy="207299"/>
            </a:xfrm>
            <a:custGeom>
              <a:avLst/>
              <a:gdLst/>
              <a:ahLst/>
              <a:cxnLst/>
              <a:rect l="l" t="t" r="r" b="b"/>
              <a:pathLst>
                <a:path w="8857" h="6468" extrusionOk="0">
                  <a:moveTo>
                    <a:pt x="6951" y="1"/>
                  </a:moveTo>
                  <a:lnTo>
                    <a:pt x="6617" y="135"/>
                  </a:lnTo>
                  <a:cubicBezTo>
                    <a:pt x="5782" y="502"/>
                    <a:pt x="5147" y="1254"/>
                    <a:pt x="4946" y="2156"/>
                  </a:cubicBezTo>
                  <a:lnTo>
                    <a:pt x="4796" y="2875"/>
                  </a:lnTo>
                  <a:lnTo>
                    <a:pt x="4779" y="2958"/>
                  </a:lnTo>
                  <a:cubicBezTo>
                    <a:pt x="4612" y="3008"/>
                    <a:pt x="4462" y="3059"/>
                    <a:pt x="4311" y="3125"/>
                  </a:cubicBezTo>
                  <a:cubicBezTo>
                    <a:pt x="3526" y="3443"/>
                    <a:pt x="2674" y="3593"/>
                    <a:pt x="1822" y="3593"/>
                  </a:cubicBezTo>
                  <a:lnTo>
                    <a:pt x="1" y="3593"/>
                  </a:lnTo>
                  <a:lnTo>
                    <a:pt x="1" y="4562"/>
                  </a:lnTo>
                  <a:lnTo>
                    <a:pt x="2390" y="4562"/>
                  </a:lnTo>
                  <a:lnTo>
                    <a:pt x="3877" y="5398"/>
                  </a:lnTo>
                  <a:cubicBezTo>
                    <a:pt x="5097" y="6100"/>
                    <a:pt x="6500" y="6467"/>
                    <a:pt x="7920" y="6467"/>
                  </a:cubicBezTo>
                  <a:lnTo>
                    <a:pt x="8856" y="6467"/>
                  </a:lnTo>
                  <a:lnTo>
                    <a:pt x="8856" y="5515"/>
                  </a:lnTo>
                  <a:lnTo>
                    <a:pt x="8405" y="5515"/>
                  </a:lnTo>
                  <a:cubicBezTo>
                    <a:pt x="6834" y="5515"/>
                    <a:pt x="5297" y="5114"/>
                    <a:pt x="3910" y="4362"/>
                  </a:cubicBezTo>
                  <a:cubicBezTo>
                    <a:pt x="4194" y="4295"/>
                    <a:pt x="4478" y="4211"/>
                    <a:pt x="4746" y="4094"/>
                  </a:cubicBezTo>
                  <a:lnTo>
                    <a:pt x="4829" y="4061"/>
                  </a:lnTo>
                  <a:cubicBezTo>
                    <a:pt x="5598" y="3760"/>
                    <a:pt x="6417" y="3593"/>
                    <a:pt x="7235" y="3593"/>
                  </a:cubicBezTo>
                  <a:lnTo>
                    <a:pt x="7904" y="3593"/>
                  </a:lnTo>
                  <a:lnTo>
                    <a:pt x="7185" y="2641"/>
                  </a:lnTo>
                  <a:lnTo>
                    <a:pt x="6801" y="2641"/>
                  </a:lnTo>
                  <a:cubicBezTo>
                    <a:pt x="6450" y="2641"/>
                    <a:pt x="6082" y="2674"/>
                    <a:pt x="5732" y="2724"/>
                  </a:cubicBezTo>
                  <a:lnTo>
                    <a:pt x="5748" y="2641"/>
                  </a:lnTo>
                  <a:lnTo>
                    <a:pt x="5782" y="2474"/>
                  </a:lnTo>
                  <a:cubicBezTo>
                    <a:pt x="5915" y="1822"/>
                    <a:pt x="6333" y="1271"/>
                    <a:pt x="6935" y="970"/>
                  </a:cubicBezTo>
                  <a:lnTo>
                    <a:pt x="6951" y="970"/>
                  </a:lnTo>
                  <a:lnTo>
                    <a:pt x="6951" y="1"/>
                  </a:lnTo>
                  <a:close/>
                </a:path>
              </a:pathLst>
            </a:custGeom>
            <a:solidFill>
              <a:srgbClr val="62C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5"/>
            <p:cNvSpPr/>
            <p:nvPr/>
          </p:nvSpPr>
          <p:spPr>
            <a:xfrm>
              <a:off x="2012606" y="1401650"/>
              <a:ext cx="107656" cy="107656"/>
            </a:xfrm>
            <a:custGeom>
              <a:avLst/>
              <a:gdLst/>
              <a:ahLst/>
              <a:cxnLst/>
              <a:rect l="l" t="t" r="r" b="b"/>
              <a:pathLst>
                <a:path w="3359" h="3359" extrusionOk="0">
                  <a:moveTo>
                    <a:pt x="0" y="0"/>
                  </a:moveTo>
                  <a:lnTo>
                    <a:pt x="0" y="485"/>
                  </a:lnTo>
                  <a:cubicBezTo>
                    <a:pt x="1587" y="485"/>
                    <a:pt x="2874" y="1771"/>
                    <a:pt x="2891" y="3358"/>
                  </a:cubicBezTo>
                  <a:lnTo>
                    <a:pt x="3358" y="3358"/>
                  </a:lnTo>
                  <a:cubicBezTo>
                    <a:pt x="3358" y="1504"/>
                    <a:pt x="1855" y="0"/>
                    <a:pt x="0" y="0"/>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5"/>
            <p:cNvSpPr/>
            <p:nvPr/>
          </p:nvSpPr>
          <p:spPr>
            <a:xfrm>
              <a:off x="1979915" y="1402708"/>
              <a:ext cx="18781" cy="18781"/>
            </a:xfrm>
            <a:custGeom>
              <a:avLst/>
              <a:gdLst/>
              <a:ahLst/>
              <a:cxnLst/>
              <a:rect l="l" t="t" r="r" b="b"/>
              <a:pathLst>
                <a:path w="586" h="586" extrusionOk="0">
                  <a:moveTo>
                    <a:pt x="519" y="0"/>
                  </a:moveTo>
                  <a:cubicBezTo>
                    <a:pt x="335" y="34"/>
                    <a:pt x="168" y="84"/>
                    <a:pt x="1" y="134"/>
                  </a:cubicBezTo>
                  <a:lnTo>
                    <a:pt x="135" y="585"/>
                  </a:lnTo>
                  <a:cubicBezTo>
                    <a:pt x="285" y="535"/>
                    <a:pt x="435" y="502"/>
                    <a:pt x="586" y="485"/>
                  </a:cubicBezTo>
                  <a:lnTo>
                    <a:pt x="519" y="0"/>
                  </a:ln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5"/>
            <p:cNvSpPr/>
            <p:nvPr/>
          </p:nvSpPr>
          <p:spPr>
            <a:xfrm>
              <a:off x="1728771" y="1371106"/>
              <a:ext cx="422547" cy="476103"/>
            </a:xfrm>
            <a:custGeom>
              <a:avLst/>
              <a:gdLst/>
              <a:ahLst/>
              <a:cxnLst/>
              <a:rect l="l" t="t" r="r" b="b"/>
              <a:pathLst>
                <a:path w="13184" h="14855" extrusionOk="0">
                  <a:moveTo>
                    <a:pt x="6717" y="5230"/>
                  </a:moveTo>
                  <a:cubicBezTo>
                    <a:pt x="6717" y="5565"/>
                    <a:pt x="6767" y="5899"/>
                    <a:pt x="6884" y="6233"/>
                  </a:cubicBezTo>
                  <a:lnTo>
                    <a:pt x="6801" y="6233"/>
                  </a:lnTo>
                  <a:cubicBezTo>
                    <a:pt x="6550" y="6233"/>
                    <a:pt x="6283" y="6250"/>
                    <a:pt x="6032" y="6266"/>
                  </a:cubicBezTo>
                  <a:cubicBezTo>
                    <a:pt x="6133" y="5849"/>
                    <a:pt x="6366" y="5481"/>
                    <a:pt x="6717" y="5230"/>
                  </a:cubicBezTo>
                  <a:close/>
                  <a:moveTo>
                    <a:pt x="6701" y="4194"/>
                  </a:moveTo>
                  <a:lnTo>
                    <a:pt x="6701" y="4646"/>
                  </a:lnTo>
                  <a:cubicBezTo>
                    <a:pt x="6099" y="4996"/>
                    <a:pt x="5681" y="5581"/>
                    <a:pt x="5548" y="6250"/>
                  </a:cubicBezTo>
                  <a:lnTo>
                    <a:pt x="5531" y="6350"/>
                  </a:lnTo>
                  <a:cubicBezTo>
                    <a:pt x="5381" y="6367"/>
                    <a:pt x="5230" y="6400"/>
                    <a:pt x="5097" y="6433"/>
                  </a:cubicBezTo>
                  <a:lnTo>
                    <a:pt x="5180" y="6032"/>
                  </a:lnTo>
                  <a:cubicBezTo>
                    <a:pt x="5364" y="5214"/>
                    <a:pt x="5932" y="4529"/>
                    <a:pt x="6701" y="4194"/>
                  </a:cubicBezTo>
                  <a:close/>
                  <a:moveTo>
                    <a:pt x="5648" y="7870"/>
                  </a:moveTo>
                  <a:cubicBezTo>
                    <a:pt x="5732" y="7971"/>
                    <a:pt x="5798" y="8054"/>
                    <a:pt x="5882" y="8138"/>
                  </a:cubicBezTo>
                  <a:lnTo>
                    <a:pt x="5999" y="8255"/>
                  </a:lnTo>
                  <a:cubicBezTo>
                    <a:pt x="6183" y="8455"/>
                    <a:pt x="6366" y="8672"/>
                    <a:pt x="6517" y="8906"/>
                  </a:cubicBezTo>
                  <a:cubicBezTo>
                    <a:pt x="5849" y="8756"/>
                    <a:pt x="5180" y="8539"/>
                    <a:pt x="4562" y="8255"/>
                  </a:cubicBezTo>
                  <a:cubicBezTo>
                    <a:pt x="4646" y="8221"/>
                    <a:pt x="4746" y="8188"/>
                    <a:pt x="4846" y="8138"/>
                  </a:cubicBezTo>
                  <a:lnTo>
                    <a:pt x="4913" y="8104"/>
                  </a:lnTo>
                  <a:cubicBezTo>
                    <a:pt x="5163" y="8021"/>
                    <a:pt x="5397" y="7937"/>
                    <a:pt x="5648" y="7870"/>
                  </a:cubicBezTo>
                  <a:close/>
                  <a:moveTo>
                    <a:pt x="7803" y="7670"/>
                  </a:moveTo>
                  <a:cubicBezTo>
                    <a:pt x="8188" y="8054"/>
                    <a:pt x="8455" y="8555"/>
                    <a:pt x="8572" y="9107"/>
                  </a:cubicBezTo>
                  <a:lnTo>
                    <a:pt x="8405" y="9107"/>
                  </a:lnTo>
                  <a:cubicBezTo>
                    <a:pt x="7987" y="9107"/>
                    <a:pt x="7553" y="9073"/>
                    <a:pt x="7135" y="9007"/>
                  </a:cubicBezTo>
                  <a:cubicBezTo>
                    <a:pt x="6935" y="8606"/>
                    <a:pt x="6651" y="8238"/>
                    <a:pt x="6333" y="7904"/>
                  </a:cubicBezTo>
                  <a:lnTo>
                    <a:pt x="6216" y="7804"/>
                  </a:lnTo>
                  <a:cubicBezTo>
                    <a:pt x="6216" y="7787"/>
                    <a:pt x="6199" y="7770"/>
                    <a:pt x="6183" y="7753"/>
                  </a:cubicBezTo>
                  <a:cubicBezTo>
                    <a:pt x="6534" y="7703"/>
                    <a:pt x="6884" y="7670"/>
                    <a:pt x="7235" y="7670"/>
                  </a:cubicBezTo>
                  <a:close/>
                  <a:moveTo>
                    <a:pt x="3894" y="8438"/>
                  </a:moveTo>
                  <a:cubicBezTo>
                    <a:pt x="5280" y="9190"/>
                    <a:pt x="6834" y="9575"/>
                    <a:pt x="8405" y="9575"/>
                  </a:cubicBezTo>
                  <a:lnTo>
                    <a:pt x="8622" y="9575"/>
                  </a:lnTo>
                  <a:cubicBezTo>
                    <a:pt x="8622" y="9608"/>
                    <a:pt x="8622" y="9641"/>
                    <a:pt x="8622" y="9675"/>
                  </a:cubicBezTo>
                  <a:lnTo>
                    <a:pt x="8622" y="10059"/>
                  </a:lnTo>
                  <a:lnTo>
                    <a:pt x="7920" y="10059"/>
                  </a:lnTo>
                  <a:cubicBezTo>
                    <a:pt x="6534" y="10059"/>
                    <a:pt x="5180" y="9708"/>
                    <a:pt x="3994" y="9023"/>
                  </a:cubicBezTo>
                  <a:lnTo>
                    <a:pt x="3192" y="8572"/>
                  </a:lnTo>
                  <a:cubicBezTo>
                    <a:pt x="3426" y="8539"/>
                    <a:pt x="3660" y="8489"/>
                    <a:pt x="3894" y="8438"/>
                  </a:cubicBezTo>
                  <a:close/>
                  <a:moveTo>
                    <a:pt x="8876" y="485"/>
                  </a:moveTo>
                  <a:cubicBezTo>
                    <a:pt x="8897" y="485"/>
                    <a:pt x="8918" y="485"/>
                    <a:pt x="8940" y="485"/>
                  </a:cubicBezTo>
                  <a:cubicBezTo>
                    <a:pt x="11028" y="519"/>
                    <a:pt x="12682" y="2223"/>
                    <a:pt x="12699" y="4311"/>
                  </a:cubicBezTo>
                  <a:lnTo>
                    <a:pt x="12699" y="9107"/>
                  </a:lnTo>
                  <a:cubicBezTo>
                    <a:pt x="12699" y="10878"/>
                    <a:pt x="11997" y="12582"/>
                    <a:pt x="10727" y="13852"/>
                  </a:cubicBezTo>
                  <a:lnTo>
                    <a:pt x="10694" y="13885"/>
                  </a:lnTo>
                  <a:cubicBezTo>
                    <a:pt x="10377" y="14203"/>
                    <a:pt x="9959" y="14370"/>
                    <a:pt x="9508" y="14370"/>
                  </a:cubicBezTo>
                  <a:lnTo>
                    <a:pt x="9341" y="14370"/>
                  </a:lnTo>
                  <a:cubicBezTo>
                    <a:pt x="8422" y="14370"/>
                    <a:pt x="7670" y="13618"/>
                    <a:pt x="7670" y="12699"/>
                  </a:cubicBezTo>
                  <a:lnTo>
                    <a:pt x="7670" y="11129"/>
                  </a:lnTo>
                  <a:cubicBezTo>
                    <a:pt x="7670" y="10928"/>
                    <a:pt x="7653" y="10728"/>
                    <a:pt x="7620" y="10527"/>
                  </a:cubicBezTo>
                  <a:cubicBezTo>
                    <a:pt x="7720" y="10527"/>
                    <a:pt x="7820" y="10544"/>
                    <a:pt x="7920" y="10544"/>
                  </a:cubicBezTo>
                  <a:lnTo>
                    <a:pt x="8622" y="10544"/>
                  </a:lnTo>
                  <a:lnTo>
                    <a:pt x="8622" y="11012"/>
                  </a:lnTo>
                  <a:lnTo>
                    <a:pt x="9107" y="11012"/>
                  </a:lnTo>
                  <a:lnTo>
                    <a:pt x="9107" y="9675"/>
                  </a:lnTo>
                  <a:cubicBezTo>
                    <a:pt x="9107" y="8789"/>
                    <a:pt x="8756" y="7937"/>
                    <a:pt x="8121" y="7302"/>
                  </a:cubicBezTo>
                  <a:lnTo>
                    <a:pt x="8021" y="7202"/>
                  </a:lnTo>
                  <a:cubicBezTo>
                    <a:pt x="7486" y="6667"/>
                    <a:pt x="7185" y="5932"/>
                    <a:pt x="7185" y="5180"/>
                  </a:cubicBezTo>
                  <a:lnTo>
                    <a:pt x="7185" y="3359"/>
                  </a:lnTo>
                  <a:lnTo>
                    <a:pt x="6701" y="3359"/>
                  </a:lnTo>
                  <a:lnTo>
                    <a:pt x="6701" y="3677"/>
                  </a:lnTo>
                  <a:lnTo>
                    <a:pt x="6534" y="3743"/>
                  </a:lnTo>
                  <a:cubicBezTo>
                    <a:pt x="5899" y="4027"/>
                    <a:pt x="5364" y="4495"/>
                    <a:pt x="5030" y="5113"/>
                  </a:cubicBezTo>
                  <a:cubicBezTo>
                    <a:pt x="5030" y="5047"/>
                    <a:pt x="5030" y="4980"/>
                    <a:pt x="5030" y="4913"/>
                  </a:cubicBezTo>
                  <a:lnTo>
                    <a:pt x="5030" y="4412"/>
                  </a:lnTo>
                  <a:cubicBezTo>
                    <a:pt x="5030" y="3342"/>
                    <a:pt x="5464" y="2323"/>
                    <a:pt x="6233" y="1571"/>
                  </a:cubicBezTo>
                  <a:cubicBezTo>
                    <a:pt x="6936" y="868"/>
                    <a:pt x="7880" y="485"/>
                    <a:pt x="8876" y="485"/>
                  </a:cubicBezTo>
                  <a:close/>
                  <a:moveTo>
                    <a:pt x="8873" y="1"/>
                  </a:moveTo>
                  <a:cubicBezTo>
                    <a:pt x="7753" y="1"/>
                    <a:pt x="6684" y="435"/>
                    <a:pt x="5899" y="1237"/>
                  </a:cubicBezTo>
                  <a:cubicBezTo>
                    <a:pt x="5047" y="2073"/>
                    <a:pt x="4562" y="3225"/>
                    <a:pt x="4545" y="4412"/>
                  </a:cubicBezTo>
                  <a:lnTo>
                    <a:pt x="4545" y="4913"/>
                  </a:lnTo>
                  <a:cubicBezTo>
                    <a:pt x="4545" y="5297"/>
                    <a:pt x="4595" y="5682"/>
                    <a:pt x="4696" y="6049"/>
                  </a:cubicBezTo>
                  <a:lnTo>
                    <a:pt x="4562" y="6601"/>
                  </a:lnTo>
                  <a:cubicBezTo>
                    <a:pt x="4445" y="6634"/>
                    <a:pt x="4328" y="6684"/>
                    <a:pt x="4228" y="6717"/>
                  </a:cubicBezTo>
                  <a:cubicBezTo>
                    <a:pt x="3459" y="7035"/>
                    <a:pt x="2640" y="7185"/>
                    <a:pt x="1822" y="7185"/>
                  </a:cubicBezTo>
                  <a:lnTo>
                    <a:pt x="1" y="7185"/>
                  </a:lnTo>
                  <a:lnTo>
                    <a:pt x="1" y="7670"/>
                  </a:lnTo>
                  <a:lnTo>
                    <a:pt x="1822" y="7670"/>
                  </a:lnTo>
                  <a:cubicBezTo>
                    <a:pt x="2707" y="7670"/>
                    <a:pt x="3576" y="7503"/>
                    <a:pt x="4395" y="7169"/>
                  </a:cubicBezTo>
                  <a:cubicBezTo>
                    <a:pt x="5163" y="6868"/>
                    <a:pt x="5982" y="6701"/>
                    <a:pt x="6801" y="6701"/>
                  </a:cubicBezTo>
                  <a:lnTo>
                    <a:pt x="7068" y="6701"/>
                  </a:lnTo>
                  <a:cubicBezTo>
                    <a:pt x="7169" y="6868"/>
                    <a:pt x="7269" y="7035"/>
                    <a:pt x="7386" y="7185"/>
                  </a:cubicBezTo>
                  <a:lnTo>
                    <a:pt x="7235" y="7185"/>
                  </a:lnTo>
                  <a:cubicBezTo>
                    <a:pt x="6383" y="7185"/>
                    <a:pt x="5531" y="7352"/>
                    <a:pt x="4746" y="7670"/>
                  </a:cubicBezTo>
                  <a:lnTo>
                    <a:pt x="4662" y="7703"/>
                  </a:lnTo>
                  <a:cubicBezTo>
                    <a:pt x="3927" y="7987"/>
                    <a:pt x="3142" y="8138"/>
                    <a:pt x="2340" y="8138"/>
                  </a:cubicBezTo>
                  <a:lnTo>
                    <a:pt x="1" y="8138"/>
                  </a:lnTo>
                  <a:lnTo>
                    <a:pt x="1" y="8622"/>
                  </a:lnTo>
                  <a:lnTo>
                    <a:pt x="2323" y="8622"/>
                  </a:lnTo>
                  <a:lnTo>
                    <a:pt x="3743" y="9441"/>
                  </a:lnTo>
                  <a:cubicBezTo>
                    <a:pt x="4796" y="10026"/>
                    <a:pt x="5949" y="10393"/>
                    <a:pt x="7135" y="10494"/>
                  </a:cubicBezTo>
                  <a:cubicBezTo>
                    <a:pt x="7169" y="10711"/>
                    <a:pt x="7185" y="10911"/>
                    <a:pt x="7185" y="11129"/>
                  </a:cubicBezTo>
                  <a:lnTo>
                    <a:pt x="7185" y="12699"/>
                  </a:lnTo>
                  <a:cubicBezTo>
                    <a:pt x="7185" y="13885"/>
                    <a:pt x="8154" y="14855"/>
                    <a:pt x="9341" y="14855"/>
                  </a:cubicBezTo>
                  <a:lnTo>
                    <a:pt x="9508" y="14855"/>
                  </a:lnTo>
                  <a:cubicBezTo>
                    <a:pt x="10076" y="14855"/>
                    <a:pt x="10627" y="14637"/>
                    <a:pt x="11028" y="14220"/>
                  </a:cubicBezTo>
                  <a:lnTo>
                    <a:pt x="11078" y="14186"/>
                  </a:lnTo>
                  <a:cubicBezTo>
                    <a:pt x="12432" y="12833"/>
                    <a:pt x="13184" y="11012"/>
                    <a:pt x="13184" y="9107"/>
                  </a:cubicBezTo>
                  <a:lnTo>
                    <a:pt x="13184" y="4311"/>
                  </a:lnTo>
                  <a:cubicBezTo>
                    <a:pt x="13167" y="1972"/>
                    <a:pt x="11296" y="51"/>
                    <a:pt x="8940" y="1"/>
                  </a:cubicBezTo>
                  <a:close/>
                </a:path>
              </a:pathLst>
            </a:custGeom>
            <a:solidFill>
              <a:srgbClr val="4AA2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linical Case 06-2019">
  <a:themeElements>
    <a:clrScheme name="Simple Light">
      <a:dk1>
        <a:srgbClr val="4AA276"/>
      </a:dk1>
      <a:lt1>
        <a:srgbClr val="FFFFFF"/>
      </a:lt1>
      <a:dk2>
        <a:srgbClr val="595959"/>
      </a:dk2>
      <a:lt2>
        <a:srgbClr val="EEEEEE"/>
      </a:lt2>
      <a:accent1>
        <a:srgbClr val="62C090"/>
      </a:accent1>
      <a:accent2>
        <a:srgbClr val="F7A68E"/>
      </a:accent2>
      <a:accent3>
        <a:srgbClr val="0A2E4E"/>
      </a:accent3>
      <a:accent4>
        <a:srgbClr val="ED3024"/>
      </a:accent4>
      <a:accent5>
        <a:srgbClr val="D1D1D1"/>
      </a:accent5>
      <a:accent6>
        <a:srgbClr val="F3E0A0"/>
      </a:accent6>
      <a:hlink>
        <a:srgbClr val="4AA2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402</Words>
  <Application>Microsoft Office PowerPoint</Application>
  <PresentationFormat>Presentación en pantalla (16:9)</PresentationFormat>
  <Paragraphs>83</Paragraphs>
  <Slides>19</Slides>
  <Notes>19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19</vt:i4>
      </vt:variant>
    </vt:vector>
  </HeadingPairs>
  <TitlesOfParts>
    <vt:vector size="28" baseType="lpstr">
      <vt:lpstr>Amatic SC</vt:lpstr>
      <vt:lpstr>Calibri</vt:lpstr>
      <vt:lpstr>Hind</vt:lpstr>
      <vt:lpstr>Pompiere</vt:lpstr>
      <vt:lpstr>Proxima Nova</vt:lpstr>
      <vt:lpstr>Proxima Nova Semibold</vt:lpstr>
      <vt:lpstr>Roboto Condensed Light</vt:lpstr>
      <vt:lpstr>Roboto Medium</vt:lpstr>
      <vt:lpstr>Clinical Case 06-2019</vt:lpstr>
      <vt:lpstr>Apoyo al diagnóstico de pacientes:  Text analytics </vt:lpstr>
      <vt:lpstr>Agenda</vt:lpstr>
      <vt:lpstr>Objetivos</vt:lpstr>
      <vt:lpstr>Objetivos</vt:lpstr>
      <vt:lpstr>Análisis de datos</vt:lpstr>
      <vt:lpstr>Presentación de PowerPoint</vt:lpstr>
      <vt:lpstr>Palabras más frecuentes</vt:lpstr>
      <vt:lpstr>Modelos de ML</vt:lpstr>
      <vt:lpstr>Modelos de clasificación</vt:lpstr>
      <vt:lpstr>Algoritmos que usamos </vt:lpstr>
      <vt:lpstr>Modelo escogido: LSTM</vt:lpstr>
      <vt:lpstr>Tablero de control</vt:lpstr>
      <vt:lpstr>Tablero de control</vt:lpstr>
      <vt:lpstr>Tablero de control</vt:lpstr>
      <vt:lpstr>Conclusiones</vt:lpstr>
      <vt:lpstr>Conclusiones</vt:lpstr>
      <vt:lpstr>Conclusiones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diagnóstico de pacientes:  Text analytics</dc:title>
  <dc:creator>Brenda Catalina Barahona Pinilla</dc:creator>
  <cp:lastModifiedBy>Brenda Catalina Barahona Pinilla</cp:lastModifiedBy>
  <cp:revision>6</cp:revision>
  <dcterms:modified xsi:type="dcterms:W3CDTF">2022-03-29T05:35:41Z</dcterms:modified>
</cp:coreProperties>
</file>